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8" r:id="rId3"/>
    <p:sldId id="260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261" r:id="rId12"/>
    <p:sldId id="297" r:id="rId13"/>
    <p:sldId id="298" r:id="rId14"/>
    <p:sldId id="299" r:id="rId15"/>
    <p:sldId id="262" r:id="rId16"/>
    <p:sldId id="300" r:id="rId17"/>
    <p:sldId id="265" r:id="rId18"/>
  </p:sldIdLst>
  <p:sldSz cx="9144000" cy="5143500" type="screen16x9"/>
  <p:notesSz cx="6858000" cy="9144000"/>
  <p:embeddedFontLst>
    <p:embeddedFont>
      <p:font typeface="Manrope" pitchFamily="2" charset="0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Raleway Black" panose="020B0A03030101060003" pitchFamily="34" charset="0"/>
      <p:bold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" panose="020B05030301010600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294B68-FA2D-4A4D-8DB9-6425F722BE3E}">
  <a:tblStyle styleId="{8E294B68-FA2D-4A4D-8DB9-6425F722BE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BAB8A3-428B-49FD-8A9D-5DE03E308DB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cc33434d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4cc33434d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23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87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755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29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ff18b49f31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1ff18b49f31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6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6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56525" y="4167285"/>
            <a:ext cx="815337" cy="814730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6225" y="3994850"/>
            <a:ext cx="582900" cy="94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4225" y="4336264"/>
            <a:ext cx="582900" cy="6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437400" y="4336275"/>
            <a:ext cx="930900" cy="62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67350" y="4416089"/>
            <a:ext cx="582900" cy="6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284475" y="4217303"/>
            <a:ext cx="751200" cy="78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80775" y="123753"/>
            <a:ext cx="1277914" cy="1277064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05975" y="123762"/>
            <a:ext cx="449349" cy="449060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017925" y="226024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15100" y="669800"/>
            <a:ext cx="4462200" cy="27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15100" y="3427225"/>
            <a:ext cx="45603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/>
          <p:nvPr/>
        </p:nvSpPr>
        <p:spPr>
          <a:xfrm>
            <a:off x="8361097" y="4608498"/>
            <a:ext cx="782905" cy="782400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8045050" y="4564036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859125" y="4608501"/>
            <a:ext cx="382258" cy="38195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9"/>
          <p:cNvSpPr/>
          <p:nvPr/>
        </p:nvSpPr>
        <p:spPr>
          <a:xfrm>
            <a:off x="1297526" y="4492378"/>
            <a:ext cx="1015307" cy="1014653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"/>
          <p:cNvSpPr/>
          <p:nvPr/>
        </p:nvSpPr>
        <p:spPr>
          <a:xfrm>
            <a:off x="-229450" y="584676"/>
            <a:ext cx="382258" cy="38195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"/>
          <p:cNvSpPr/>
          <p:nvPr/>
        </p:nvSpPr>
        <p:spPr>
          <a:xfrm>
            <a:off x="-461699" y="3199703"/>
            <a:ext cx="1015307" cy="1014653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"/>
          <p:cNvSpPr/>
          <p:nvPr/>
        </p:nvSpPr>
        <p:spPr>
          <a:xfrm>
            <a:off x="8740147" y="273648"/>
            <a:ext cx="782905" cy="782400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8715675" y="1152536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1"/>
          </p:nvPr>
        </p:nvSpPr>
        <p:spPr>
          <a:xfrm>
            <a:off x="714973" y="2313725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2"/>
          </p:nvPr>
        </p:nvSpPr>
        <p:spPr>
          <a:xfrm>
            <a:off x="714975" y="2670850"/>
            <a:ext cx="21804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3"/>
          </p:nvPr>
        </p:nvSpPr>
        <p:spPr>
          <a:xfrm>
            <a:off x="3481801" y="2670850"/>
            <a:ext cx="21804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4"/>
          </p:nvPr>
        </p:nvSpPr>
        <p:spPr>
          <a:xfrm>
            <a:off x="6248626" y="2670850"/>
            <a:ext cx="21804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5"/>
          </p:nvPr>
        </p:nvSpPr>
        <p:spPr>
          <a:xfrm>
            <a:off x="3481788" y="2313725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6"/>
          </p:nvPr>
        </p:nvSpPr>
        <p:spPr>
          <a:xfrm>
            <a:off x="6248627" y="2313725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/>
          <p:nvPr/>
        </p:nvSpPr>
        <p:spPr>
          <a:xfrm>
            <a:off x="547900" y="-899723"/>
            <a:ext cx="1665496" cy="1664504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4"/>
          <p:cNvSpPr/>
          <p:nvPr/>
        </p:nvSpPr>
        <p:spPr>
          <a:xfrm>
            <a:off x="7990700" y="-7197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"/>
          <p:cNvSpPr/>
          <p:nvPr/>
        </p:nvSpPr>
        <p:spPr>
          <a:xfrm>
            <a:off x="142050" y="535003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4"/>
          <p:cNvSpPr/>
          <p:nvPr/>
        </p:nvSpPr>
        <p:spPr>
          <a:xfrm>
            <a:off x="5858550" y="4571878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6598025" y="4206452"/>
            <a:ext cx="1449635" cy="144875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8756350" y="408005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2373000" y="152155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8214075" y="4322153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/>
          <p:nvPr/>
        </p:nvSpPr>
        <p:spPr>
          <a:xfrm>
            <a:off x="-754500" y="2638152"/>
            <a:ext cx="1665496" cy="1664504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8428900" y="628678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7375775" y="-166547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337950" y="4485128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1135725" y="4302652"/>
            <a:ext cx="1449635" cy="144875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"/>
          <p:cNvSpPr/>
          <p:nvPr/>
        </p:nvSpPr>
        <p:spPr>
          <a:xfrm>
            <a:off x="8301825" y="152155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5"/>
          <p:cNvSpPr/>
          <p:nvPr/>
        </p:nvSpPr>
        <p:spPr>
          <a:xfrm>
            <a:off x="8301825" y="4803830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"/>
          <p:cNvSpPr/>
          <p:nvPr/>
        </p:nvSpPr>
        <p:spPr>
          <a:xfrm>
            <a:off x="8463350" y="3999178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144750" y="3990611"/>
            <a:ext cx="659700" cy="107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15650" y="4239804"/>
            <a:ext cx="798900" cy="832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774325" y="4258850"/>
            <a:ext cx="1533600" cy="6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533678" y="3779075"/>
            <a:ext cx="1365242" cy="136441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608650" y="220858"/>
            <a:ext cx="540968" cy="540593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35022" y="368898"/>
            <a:ext cx="782905" cy="782400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017925" y="226024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571000" y="368899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431375" y="4312251"/>
            <a:ext cx="659700" cy="687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163804" y="-518710"/>
            <a:ext cx="1735113" cy="173399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59125" y="4531408"/>
            <a:ext cx="798900" cy="540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3649325" y="2218650"/>
            <a:ext cx="4681800" cy="17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3649313" y="1190850"/>
            <a:ext cx="1170300" cy="102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8365975" y="-414824"/>
            <a:ext cx="950389" cy="949831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899375" y="648103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308825" y="4353328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-235100" y="3610378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222100" y="4353323"/>
            <a:ext cx="725538" cy="72509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337950" y="191030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8777100" y="4048655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-450053" y="3984498"/>
            <a:ext cx="782905" cy="782400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32525" y="884786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332850" y="4812226"/>
            <a:ext cx="382258" cy="38195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7226751" y="4487754"/>
            <a:ext cx="1122164" cy="1121441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443525" y="4696949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8513275" y="562853"/>
            <a:ext cx="1457431" cy="145646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132525" y="-75247"/>
            <a:ext cx="782905" cy="78234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443537" y="-9"/>
            <a:ext cx="513072" cy="512688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55725" y="3501474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047456" y="2070500"/>
            <a:ext cx="3265800" cy="5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4832244" y="2070500"/>
            <a:ext cx="3264300" cy="51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1047456" y="2510875"/>
            <a:ext cx="32658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4832244" y="2510875"/>
            <a:ext cx="32643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-1081075" y="926473"/>
            <a:ext cx="1997177" cy="199597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8213075" y="-168322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7958925" y="3475953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715100" y="4162803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7030350" y="4418402"/>
            <a:ext cx="1398543" cy="13976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460950" y="926480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8531975" y="4481505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654425" y="-577373"/>
            <a:ext cx="1398543" cy="13976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7383310" y="-1010831"/>
            <a:ext cx="1760700" cy="175964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142375" y="748828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7569325" y="4322153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142050" y="3889303"/>
            <a:ext cx="573047" cy="572705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-639562" y="2168602"/>
            <a:ext cx="1381974" cy="1381138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940550" y="191030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8621600" y="4068155"/>
            <a:ext cx="254160" cy="25399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331525" y="4427000"/>
            <a:ext cx="859800" cy="74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43500" y="4322576"/>
            <a:ext cx="543600" cy="749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>
            <a:off x="7792000" y="4417400"/>
            <a:ext cx="474900" cy="65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8191450" y="4281200"/>
            <a:ext cx="474900" cy="65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389225" y="736211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340162" y="2994954"/>
            <a:ext cx="749875" cy="74939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8893675" y="3826961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1831500" y="2994960"/>
            <a:ext cx="54810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1284000" y="4120390"/>
            <a:ext cx="65760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6F8F9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1505375" y="14808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1505375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14808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50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 hasCustomPrompt="1"/>
          </p:nvPr>
        </p:nvSpPr>
        <p:spPr>
          <a:xfrm>
            <a:off x="6903925" y="14808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7" hasCustomPrompt="1"/>
          </p:nvPr>
        </p:nvSpPr>
        <p:spPr>
          <a:xfrm>
            <a:off x="6903925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"/>
          </p:nvPr>
        </p:nvSpPr>
        <p:spPr>
          <a:xfrm>
            <a:off x="719975" y="1997675"/>
            <a:ext cx="2305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3419250" y="1997675"/>
            <a:ext cx="2305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9"/>
          </p:nvPr>
        </p:nvSpPr>
        <p:spPr>
          <a:xfrm>
            <a:off x="6118525" y="1997675"/>
            <a:ext cx="2305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3"/>
          </p:nvPr>
        </p:nvSpPr>
        <p:spPr>
          <a:xfrm>
            <a:off x="719975" y="3583550"/>
            <a:ext cx="2305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4"/>
          </p:nvPr>
        </p:nvSpPr>
        <p:spPr>
          <a:xfrm>
            <a:off x="3419250" y="3583550"/>
            <a:ext cx="2305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5"/>
          </p:nvPr>
        </p:nvSpPr>
        <p:spPr>
          <a:xfrm>
            <a:off x="6118525" y="3583550"/>
            <a:ext cx="2305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229075" y="4468327"/>
            <a:ext cx="1276312" cy="1275489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14301" y="3974375"/>
            <a:ext cx="494249" cy="493958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8582050" y="496400"/>
            <a:ext cx="1104862" cy="110417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8582050" y="119803"/>
            <a:ext cx="305795" cy="305598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7877200" y="119799"/>
            <a:ext cx="447882" cy="447594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8667775" y="4560883"/>
            <a:ext cx="846900" cy="846381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114300" y="67896"/>
            <a:ext cx="666106" cy="665704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●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○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■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●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○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■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●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○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anrope"/>
              <a:buChar char="■"/>
              <a:defRPr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5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/>
          <p:nvPr/>
        </p:nvSpPr>
        <p:spPr>
          <a:xfrm>
            <a:off x="7756600" y="60415"/>
            <a:ext cx="737247" cy="862426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ctrTitle"/>
          </p:nvPr>
        </p:nvSpPr>
        <p:spPr>
          <a:xfrm>
            <a:off x="840059" y="651237"/>
            <a:ext cx="6131610" cy="13940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 smtClean="0">
                <a:latin typeface="Raleway Black" panose="020B0604020202020204" charset="0"/>
              </a:rPr>
              <a:t>                Unit </a:t>
            </a:r>
            <a:r>
              <a:rPr lang="en-US" sz="4000" b="1" dirty="0">
                <a:latin typeface="Raleway Black" panose="020B0604020202020204" charset="0"/>
              </a:rPr>
              <a:t>15: </a:t>
            </a:r>
            <a:br>
              <a:rPr lang="en-US" sz="4000" b="1" dirty="0">
                <a:latin typeface="Raleway Black" panose="020B0604020202020204" charset="0"/>
              </a:rPr>
            </a:br>
            <a:r>
              <a:rPr lang="en-US" sz="4000" b="1" dirty="0">
                <a:solidFill>
                  <a:schemeClr val="bg1"/>
                </a:solidFill>
                <a:latin typeface="Raleway Black" panose="020B0604020202020204" charset="0"/>
              </a:rPr>
              <a:t>My family’s weekend </a:t>
            </a:r>
            <a:endParaRPr sz="4000" dirty="0">
              <a:solidFill>
                <a:schemeClr val="bg1"/>
              </a:solidFill>
              <a:latin typeface="Raleway Black" panose="020B0604020202020204" charset="0"/>
            </a:endParaRPr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1"/>
          </p:nvPr>
        </p:nvSpPr>
        <p:spPr>
          <a:xfrm>
            <a:off x="2839844" y="2101792"/>
            <a:ext cx="2624254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LESSON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: ( 4, 5, 6)</a:t>
            </a:r>
            <a:endParaRPr lang="en-US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1" name="Google Shape;311;p29"/>
          <p:cNvGrpSpPr/>
          <p:nvPr/>
        </p:nvGrpSpPr>
        <p:grpSpPr>
          <a:xfrm>
            <a:off x="7946262" y="1101214"/>
            <a:ext cx="641861" cy="1150084"/>
            <a:chOff x="5597460" y="470560"/>
            <a:chExt cx="1421040" cy="2653691"/>
          </a:xfrm>
        </p:grpSpPr>
        <p:sp>
          <p:nvSpPr>
            <p:cNvPr id="312" name="Google Shape;312;p29"/>
            <p:cNvSpPr/>
            <p:nvPr/>
          </p:nvSpPr>
          <p:spPr>
            <a:xfrm>
              <a:off x="5642738" y="510526"/>
              <a:ext cx="1332281" cy="2576702"/>
            </a:xfrm>
            <a:custGeom>
              <a:avLst/>
              <a:gdLst/>
              <a:ahLst/>
              <a:cxnLst/>
              <a:rect l="l" t="t" r="r" b="b"/>
              <a:pathLst>
                <a:path w="16301" h="31527" extrusionOk="0">
                  <a:moveTo>
                    <a:pt x="1278" y="0"/>
                  </a:moveTo>
                  <a:cubicBezTo>
                    <a:pt x="570" y="0"/>
                    <a:pt x="1" y="504"/>
                    <a:pt x="1" y="1131"/>
                  </a:cubicBezTo>
                  <a:lnTo>
                    <a:pt x="1" y="30367"/>
                  </a:lnTo>
                  <a:cubicBezTo>
                    <a:pt x="1" y="30994"/>
                    <a:pt x="577" y="31527"/>
                    <a:pt x="1278" y="31527"/>
                  </a:cubicBezTo>
                  <a:lnTo>
                    <a:pt x="15023" y="31527"/>
                  </a:lnTo>
                  <a:cubicBezTo>
                    <a:pt x="15731" y="31527"/>
                    <a:pt x="16300" y="30994"/>
                    <a:pt x="16300" y="30367"/>
                  </a:cubicBezTo>
                  <a:lnTo>
                    <a:pt x="16300" y="1131"/>
                  </a:lnTo>
                  <a:cubicBezTo>
                    <a:pt x="16300" y="511"/>
                    <a:pt x="15724" y="0"/>
                    <a:pt x="15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5597460" y="470560"/>
              <a:ext cx="1421040" cy="2653691"/>
            </a:xfrm>
            <a:custGeom>
              <a:avLst/>
              <a:gdLst/>
              <a:ahLst/>
              <a:cxnLst/>
              <a:rect l="l" t="t" r="r" b="b"/>
              <a:pathLst>
                <a:path w="17387" h="32469" extrusionOk="0">
                  <a:moveTo>
                    <a:pt x="15431" y="489"/>
                  </a:moveTo>
                  <a:cubicBezTo>
                    <a:pt x="16212" y="489"/>
                    <a:pt x="16840" y="1044"/>
                    <a:pt x="16840" y="1737"/>
                  </a:cubicBezTo>
                  <a:lnTo>
                    <a:pt x="16854" y="30739"/>
                  </a:lnTo>
                  <a:cubicBezTo>
                    <a:pt x="16854" y="31432"/>
                    <a:pt x="16227" y="31986"/>
                    <a:pt x="15439" y="31986"/>
                  </a:cubicBezTo>
                  <a:lnTo>
                    <a:pt x="1963" y="31986"/>
                  </a:lnTo>
                  <a:cubicBezTo>
                    <a:pt x="1175" y="31986"/>
                    <a:pt x="548" y="31432"/>
                    <a:pt x="548" y="30739"/>
                  </a:cubicBezTo>
                  <a:lnTo>
                    <a:pt x="548" y="1737"/>
                  </a:lnTo>
                  <a:cubicBezTo>
                    <a:pt x="548" y="1044"/>
                    <a:pt x="1175" y="489"/>
                    <a:pt x="1963" y="489"/>
                  </a:cubicBezTo>
                  <a:close/>
                  <a:moveTo>
                    <a:pt x="1963" y="1"/>
                  </a:moveTo>
                  <a:cubicBezTo>
                    <a:pt x="876" y="1"/>
                    <a:pt x="0" y="781"/>
                    <a:pt x="0" y="1737"/>
                  </a:cubicBezTo>
                  <a:lnTo>
                    <a:pt x="0" y="30739"/>
                  </a:lnTo>
                  <a:cubicBezTo>
                    <a:pt x="0" y="31695"/>
                    <a:pt x="876" y="32468"/>
                    <a:pt x="1963" y="32468"/>
                  </a:cubicBezTo>
                  <a:lnTo>
                    <a:pt x="15431" y="32468"/>
                  </a:lnTo>
                  <a:cubicBezTo>
                    <a:pt x="16519" y="32468"/>
                    <a:pt x="17387" y="31695"/>
                    <a:pt x="17387" y="30739"/>
                  </a:cubicBezTo>
                  <a:lnTo>
                    <a:pt x="17387" y="1737"/>
                  </a:lnTo>
                  <a:cubicBezTo>
                    <a:pt x="17387" y="781"/>
                    <a:pt x="16519" y="1"/>
                    <a:pt x="15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5994586" y="494425"/>
              <a:ext cx="627359" cy="106249"/>
            </a:xfrm>
            <a:custGeom>
              <a:avLst/>
              <a:gdLst/>
              <a:ahLst/>
              <a:cxnLst/>
              <a:rect l="l" t="t" r="r" b="b"/>
              <a:pathLst>
                <a:path w="7676" h="1300" extrusionOk="0">
                  <a:moveTo>
                    <a:pt x="1" y="0"/>
                  </a:moveTo>
                  <a:lnTo>
                    <a:pt x="460" y="949"/>
                  </a:lnTo>
                  <a:cubicBezTo>
                    <a:pt x="555" y="1161"/>
                    <a:pt x="796" y="1299"/>
                    <a:pt x="1058" y="1299"/>
                  </a:cubicBezTo>
                  <a:lnTo>
                    <a:pt x="6625" y="1299"/>
                  </a:lnTo>
                  <a:cubicBezTo>
                    <a:pt x="6873" y="1299"/>
                    <a:pt x="7114" y="1161"/>
                    <a:pt x="7224" y="949"/>
                  </a:cubicBezTo>
                  <a:lnTo>
                    <a:pt x="76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6185426" y="2583771"/>
              <a:ext cx="300031" cy="274041"/>
            </a:xfrm>
            <a:custGeom>
              <a:avLst/>
              <a:gdLst/>
              <a:ahLst/>
              <a:cxnLst/>
              <a:rect l="l" t="t" r="r" b="b"/>
              <a:pathLst>
                <a:path w="3671" h="3353" extrusionOk="0">
                  <a:moveTo>
                    <a:pt x="1873" y="1"/>
                  </a:moveTo>
                  <a:cubicBezTo>
                    <a:pt x="1113" y="1"/>
                    <a:pt x="360" y="551"/>
                    <a:pt x="183" y="1300"/>
                  </a:cubicBezTo>
                  <a:cubicBezTo>
                    <a:pt x="0" y="2154"/>
                    <a:pt x="591" y="3110"/>
                    <a:pt x="1445" y="3314"/>
                  </a:cubicBezTo>
                  <a:cubicBezTo>
                    <a:pt x="1556" y="3340"/>
                    <a:pt x="1670" y="3353"/>
                    <a:pt x="1784" y="3353"/>
                  </a:cubicBezTo>
                  <a:cubicBezTo>
                    <a:pt x="2532" y="3353"/>
                    <a:pt x="3281" y="2815"/>
                    <a:pt x="3459" y="2074"/>
                  </a:cubicBezTo>
                  <a:cubicBezTo>
                    <a:pt x="3670" y="1213"/>
                    <a:pt x="3072" y="250"/>
                    <a:pt x="2211" y="38"/>
                  </a:cubicBezTo>
                  <a:cubicBezTo>
                    <a:pt x="2099" y="13"/>
                    <a:pt x="1986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6191392" y="2580420"/>
              <a:ext cx="297007" cy="281805"/>
            </a:xfrm>
            <a:custGeom>
              <a:avLst/>
              <a:gdLst/>
              <a:ahLst/>
              <a:cxnLst/>
              <a:rect l="l" t="t" r="r" b="b"/>
              <a:pathLst>
                <a:path w="3634" h="3448" extrusionOk="0">
                  <a:moveTo>
                    <a:pt x="1788" y="109"/>
                  </a:moveTo>
                  <a:cubicBezTo>
                    <a:pt x="2182" y="109"/>
                    <a:pt x="2565" y="261"/>
                    <a:pt x="2860" y="561"/>
                  </a:cubicBezTo>
                  <a:cubicBezTo>
                    <a:pt x="3327" y="1028"/>
                    <a:pt x="3531" y="1765"/>
                    <a:pt x="3240" y="2378"/>
                  </a:cubicBezTo>
                  <a:cubicBezTo>
                    <a:pt x="2967" y="2948"/>
                    <a:pt x="2346" y="3334"/>
                    <a:pt x="1718" y="3334"/>
                  </a:cubicBezTo>
                  <a:cubicBezTo>
                    <a:pt x="1607" y="3334"/>
                    <a:pt x="1496" y="3322"/>
                    <a:pt x="1386" y="3297"/>
                  </a:cubicBezTo>
                  <a:lnTo>
                    <a:pt x="1386" y="3297"/>
                  </a:lnTo>
                  <a:cubicBezTo>
                    <a:pt x="1386" y="3297"/>
                    <a:pt x="1386" y="3297"/>
                    <a:pt x="1386" y="3297"/>
                  </a:cubicBezTo>
                  <a:cubicBezTo>
                    <a:pt x="737" y="3136"/>
                    <a:pt x="256" y="2560"/>
                    <a:pt x="153" y="1903"/>
                  </a:cubicBezTo>
                  <a:cubicBezTo>
                    <a:pt x="59" y="1232"/>
                    <a:pt x="445" y="590"/>
                    <a:pt x="1051" y="291"/>
                  </a:cubicBezTo>
                  <a:cubicBezTo>
                    <a:pt x="1288" y="170"/>
                    <a:pt x="1540" y="109"/>
                    <a:pt x="1788" y="109"/>
                  </a:cubicBezTo>
                  <a:close/>
                  <a:moveTo>
                    <a:pt x="1786" y="1"/>
                  </a:moveTo>
                  <a:cubicBezTo>
                    <a:pt x="1615" y="1"/>
                    <a:pt x="1441" y="28"/>
                    <a:pt x="1270" y="87"/>
                  </a:cubicBezTo>
                  <a:cubicBezTo>
                    <a:pt x="606" y="305"/>
                    <a:pt x="66" y="918"/>
                    <a:pt x="37" y="1641"/>
                  </a:cubicBezTo>
                  <a:cubicBezTo>
                    <a:pt x="0" y="2434"/>
                    <a:pt x="574" y="3213"/>
                    <a:pt x="1351" y="3405"/>
                  </a:cubicBezTo>
                  <a:lnTo>
                    <a:pt x="1351" y="3405"/>
                  </a:lnTo>
                  <a:cubicBezTo>
                    <a:pt x="1353" y="3405"/>
                    <a:pt x="1355" y="3406"/>
                    <a:pt x="1357" y="3406"/>
                  </a:cubicBezTo>
                  <a:cubicBezTo>
                    <a:pt x="1357" y="3406"/>
                    <a:pt x="1357" y="3406"/>
                    <a:pt x="1357" y="3406"/>
                  </a:cubicBezTo>
                  <a:lnTo>
                    <a:pt x="1357" y="3406"/>
                  </a:lnTo>
                  <a:cubicBezTo>
                    <a:pt x="1361" y="3407"/>
                    <a:pt x="1364" y="3408"/>
                    <a:pt x="1367" y="3409"/>
                  </a:cubicBezTo>
                  <a:lnTo>
                    <a:pt x="1367" y="3409"/>
                  </a:lnTo>
                  <a:cubicBezTo>
                    <a:pt x="1487" y="3435"/>
                    <a:pt x="1607" y="3447"/>
                    <a:pt x="1727" y="3447"/>
                  </a:cubicBezTo>
                  <a:cubicBezTo>
                    <a:pt x="2313" y="3447"/>
                    <a:pt x="2879" y="3144"/>
                    <a:pt x="3210" y="2662"/>
                  </a:cubicBezTo>
                  <a:cubicBezTo>
                    <a:pt x="3634" y="2057"/>
                    <a:pt x="3546" y="1254"/>
                    <a:pt x="3123" y="685"/>
                  </a:cubicBezTo>
                  <a:cubicBezTo>
                    <a:pt x="2794" y="252"/>
                    <a:pt x="2301" y="1"/>
                    <a:pt x="178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6294535" y="2654222"/>
              <a:ext cx="110417" cy="135427"/>
            </a:xfrm>
            <a:custGeom>
              <a:avLst/>
              <a:gdLst/>
              <a:ahLst/>
              <a:cxnLst/>
              <a:rect l="l" t="t" r="r" b="b"/>
              <a:pathLst>
                <a:path w="1351" h="1657" extrusionOk="0">
                  <a:moveTo>
                    <a:pt x="0" y="1"/>
                  </a:moveTo>
                  <a:lnTo>
                    <a:pt x="0" y="1657"/>
                  </a:lnTo>
                  <a:lnTo>
                    <a:pt x="1350" y="7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6537845" y="2682828"/>
              <a:ext cx="80586" cy="99711"/>
            </a:xfrm>
            <a:custGeom>
              <a:avLst/>
              <a:gdLst/>
              <a:ahLst/>
              <a:cxnLst/>
              <a:rect l="l" t="t" r="r" b="b"/>
              <a:pathLst>
                <a:path w="986" h="1220" extrusionOk="0">
                  <a:moveTo>
                    <a:pt x="0" y="1"/>
                  </a:moveTo>
                  <a:lnTo>
                    <a:pt x="0" y="1219"/>
                  </a:lnTo>
                  <a:lnTo>
                    <a:pt x="985" y="5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6593912" y="2682828"/>
              <a:ext cx="80504" cy="99711"/>
            </a:xfrm>
            <a:custGeom>
              <a:avLst/>
              <a:gdLst/>
              <a:ahLst/>
              <a:cxnLst/>
              <a:rect l="l" t="t" r="r" b="b"/>
              <a:pathLst>
                <a:path w="985" h="1220" extrusionOk="0">
                  <a:moveTo>
                    <a:pt x="0" y="1"/>
                  </a:moveTo>
                  <a:lnTo>
                    <a:pt x="0" y="1219"/>
                  </a:lnTo>
                  <a:lnTo>
                    <a:pt x="985" y="5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6036922" y="2682828"/>
              <a:ext cx="80586" cy="99711"/>
            </a:xfrm>
            <a:custGeom>
              <a:avLst/>
              <a:gdLst/>
              <a:ahLst/>
              <a:cxnLst/>
              <a:rect l="l" t="t" r="r" b="b"/>
              <a:pathLst>
                <a:path w="986" h="1220" extrusionOk="0">
                  <a:moveTo>
                    <a:pt x="985" y="1"/>
                  </a:moveTo>
                  <a:lnTo>
                    <a:pt x="1" y="548"/>
                  </a:lnTo>
                  <a:lnTo>
                    <a:pt x="985" y="1219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5981427" y="2682828"/>
              <a:ext cx="80586" cy="99711"/>
            </a:xfrm>
            <a:custGeom>
              <a:avLst/>
              <a:gdLst/>
              <a:ahLst/>
              <a:cxnLst/>
              <a:rect l="l" t="t" r="r" b="b"/>
              <a:pathLst>
                <a:path w="986" h="1220" extrusionOk="0">
                  <a:moveTo>
                    <a:pt x="986" y="1"/>
                  </a:moveTo>
                  <a:lnTo>
                    <a:pt x="1" y="548"/>
                  </a:lnTo>
                  <a:lnTo>
                    <a:pt x="986" y="1219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6777559" y="2669669"/>
              <a:ext cx="101999" cy="121941"/>
            </a:xfrm>
            <a:custGeom>
              <a:avLst/>
              <a:gdLst/>
              <a:ahLst/>
              <a:cxnLst/>
              <a:rect l="l" t="t" r="r" b="b"/>
              <a:pathLst>
                <a:path w="1248" h="1492" extrusionOk="0">
                  <a:moveTo>
                    <a:pt x="685" y="1"/>
                  </a:moveTo>
                  <a:cubicBezTo>
                    <a:pt x="578" y="1"/>
                    <a:pt x="466" y="36"/>
                    <a:pt x="372" y="89"/>
                  </a:cubicBezTo>
                  <a:cubicBezTo>
                    <a:pt x="132" y="235"/>
                    <a:pt x="0" y="519"/>
                    <a:pt x="15" y="797"/>
                  </a:cubicBezTo>
                  <a:cubicBezTo>
                    <a:pt x="37" y="1067"/>
                    <a:pt x="219" y="1322"/>
                    <a:pt x="474" y="1431"/>
                  </a:cubicBezTo>
                  <a:cubicBezTo>
                    <a:pt x="563" y="1472"/>
                    <a:pt x="662" y="1491"/>
                    <a:pt x="762" y="1491"/>
                  </a:cubicBezTo>
                  <a:cubicBezTo>
                    <a:pt x="936" y="1491"/>
                    <a:pt x="1114" y="1433"/>
                    <a:pt x="1248" y="1322"/>
                  </a:cubicBezTo>
                  <a:lnTo>
                    <a:pt x="1248" y="1322"/>
                  </a:lnTo>
                  <a:cubicBezTo>
                    <a:pt x="1248" y="1322"/>
                    <a:pt x="1242" y="1322"/>
                    <a:pt x="1233" y="1322"/>
                  </a:cubicBezTo>
                  <a:cubicBezTo>
                    <a:pt x="1151" y="1322"/>
                    <a:pt x="764" y="1299"/>
                    <a:pt x="562" y="870"/>
                  </a:cubicBezTo>
                  <a:cubicBezTo>
                    <a:pt x="372" y="505"/>
                    <a:pt x="715" y="1"/>
                    <a:pt x="715" y="1"/>
                  </a:cubicBezTo>
                  <a:cubicBezTo>
                    <a:pt x="705" y="1"/>
                    <a:pt x="695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6773391" y="2665828"/>
              <a:ext cx="110989" cy="130931"/>
            </a:xfrm>
            <a:custGeom>
              <a:avLst/>
              <a:gdLst/>
              <a:ahLst/>
              <a:cxnLst/>
              <a:rect l="l" t="t" r="r" b="b"/>
              <a:pathLst>
                <a:path w="1358" h="1602" extrusionOk="0">
                  <a:moveTo>
                    <a:pt x="652" y="116"/>
                  </a:moveTo>
                  <a:lnTo>
                    <a:pt x="652" y="116"/>
                  </a:lnTo>
                  <a:cubicBezTo>
                    <a:pt x="543" y="303"/>
                    <a:pt x="470" y="521"/>
                    <a:pt x="489" y="734"/>
                  </a:cubicBezTo>
                  <a:cubicBezTo>
                    <a:pt x="511" y="1048"/>
                    <a:pt x="781" y="1318"/>
                    <a:pt x="1080" y="1405"/>
                  </a:cubicBezTo>
                  <a:cubicBezTo>
                    <a:pt x="1093" y="1409"/>
                    <a:pt x="1107" y="1413"/>
                    <a:pt x="1120" y="1417"/>
                  </a:cubicBezTo>
                  <a:lnTo>
                    <a:pt x="1120" y="1417"/>
                  </a:lnTo>
                  <a:cubicBezTo>
                    <a:pt x="1018" y="1465"/>
                    <a:pt x="906" y="1491"/>
                    <a:pt x="796" y="1491"/>
                  </a:cubicBezTo>
                  <a:cubicBezTo>
                    <a:pt x="741" y="1491"/>
                    <a:pt x="687" y="1484"/>
                    <a:pt x="635" y="1471"/>
                  </a:cubicBezTo>
                  <a:cubicBezTo>
                    <a:pt x="423" y="1413"/>
                    <a:pt x="256" y="1260"/>
                    <a:pt x="168" y="1070"/>
                  </a:cubicBezTo>
                  <a:cubicBezTo>
                    <a:pt x="73" y="880"/>
                    <a:pt x="95" y="647"/>
                    <a:pt x="197" y="457"/>
                  </a:cubicBezTo>
                  <a:cubicBezTo>
                    <a:pt x="291" y="288"/>
                    <a:pt x="455" y="140"/>
                    <a:pt x="652" y="116"/>
                  </a:cubicBezTo>
                  <a:close/>
                  <a:moveTo>
                    <a:pt x="692" y="1"/>
                  </a:moveTo>
                  <a:cubicBezTo>
                    <a:pt x="307" y="1"/>
                    <a:pt x="0" y="413"/>
                    <a:pt x="0" y="785"/>
                  </a:cubicBezTo>
                  <a:cubicBezTo>
                    <a:pt x="0" y="1187"/>
                    <a:pt x="314" y="1544"/>
                    <a:pt x="708" y="1595"/>
                  </a:cubicBezTo>
                  <a:cubicBezTo>
                    <a:pt x="743" y="1600"/>
                    <a:pt x="778" y="1602"/>
                    <a:pt x="813" y="1602"/>
                  </a:cubicBezTo>
                  <a:cubicBezTo>
                    <a:pt x="994" y="1602"/>
                    <a:pt x="1169" y="1543"/>
                    <a:pt x="1318" y="1431"/>
                  </a:cubicBezTo>
                  <a:lnTo>
                    <a:pt x="1318" y="1431"/>
                  </a:lnTo>
                  <a:cubicBezTo>
                    <a:pt x="1329" y="1428"/>
                    <a:pt x="1338" y="1421"/>
                    <a:pt x="1343" y="1412"/>
                  </a:cubicBezTo>
                  <a:lnTo>
                    <a:pt x="1343" y="1412"/>
                  </a:lnTo>
                  <a:cubicBezTo>
                    <a:pt x="1357" y="1396"/>
                    <a:pt x="1358" y="1378"/>
                    <a:pt x="1352" y="1362"/>
                  </a:cubicBezTo>
                  <a:lnTo>
                    <a:pt x="1352" y="1362"/>
                  </a:lnTo>
                  <a:cubicBezTo>
                    <a:pt x="1348" y="1346"/>
                    <a:pt x="1337" y="1332"/>
                    <a:pt x="1320" y="1327"/>
                  </a:cubicBezTo>
                  <a:lnTo>
                    <a:pt x="1320" y="1327"/>
                  </a:lnTo>
                  <a:cubicBezTo>
                    <a:pt x="1311" y="1322"/>
                    <a:pt x="1301" y="1319"/>
                    <a:pt x="1291" y="1319"/>
                  </a:cubicBezTo>
                  <a:cubicBezTo>
                    <a:pt x="1282" y="1319"/>
                    <a:pt x="1273" y="1321"/>
                    <a:pt x="1264" y="1326"/>
                  </a:cubicBezTo>
                  <a:lnTo>
                    <a:pt x="1264" y="1326"/>
                  </a:lnTo>
                  <a:cubicBezTo>
                    <a:pt x="1022" y="1323"/>
                    <a:pt x="797" y="1148"/>
                    <a:pt x="679" y="953"/>
                  </a:cubicBezTo>
                  <a:cubicBezTo>
                    <a:pt x="511" y="676"/>
                    <a:pt x="642" y="333"/>
                    <a:pt x="803" y="85"/>
                  </a:cubicBezTo>
                  <a:cubicBezTo>
                    <a:pt x="832" y="48"/>
                    <a:pt x="795" y="5"/>
                    <a:pt x="759" y="5"/>
                  </a:cubicBezTo>
                  <a:cubicBezTo>
                    <a:pt x="737" y="2"/>
                    <a:pt x="714" y="1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5762636" y="932743"/>
              <a:ext cx="1104417" cy="1109158"/>
            </a:xfrm>
            <a:custGeom>
              <a:avLst/>
              <a:gdLst/>
              <a:ahLst/>
              <a:cxnLst/>
              <a:rect l="l" t="t" r="r" b="b"/>
              <a:pathLst>
                <a:path w="13513" h="13571" extrusionOk="0">
                  <a:moveTo>
                    <a:pt x="0" y="0"/>
                  </a:moveTo>
                  <a:lnTo>
                    <a:pt x="0" y="13571"/>
                  </a:lnTo>
                  <a:lnTo>
                    <a:pt x="13513" y="13571"/>
                  </a:lnTo>
                  <a:lnTo>
                    <a:pt x="135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5757487" y="927349"/>
              <a:ext cx="1114307" cy="1118720"/>
            </a:xfrm>
            <a:custGeom>
              <a:avLst/>
              <a:gdLst/>
              <a:ahLst/>
              <a:cxnLst/>
              <a:rect l="l" t="t" r="r" b="b"/>
              <a:pathLst>
                <a:path w="13634" h="13688" extrusionOk="0">
                  <a:moveTo>
                    <a:pt x="13525" y="132"/>
                  </a:moveTo>
                  <a:lnTo>
                    <a:pt x="13525" y="1875"/>
                  </a:lnTo>
                  <a:lnTo>
                    <a:pt x="13525" y="4881"/>
                  </a:lnTo>
                  <a:lnTo>
                    <a:pt x="13525" y="8340"/>
                  </a:lnTo>
                  <a:lnTo>
                    <a:pt x="13525" y="11470"/>
                  </a:lnTo>
                  <a:lnTo>
                    <a:pt x="13525" y="13505"/>
                  </a:lnTo>
                  <a:lnTo>
                    <a:pt x="13525" y="13586"/>
                  </a:lnTo>
                  <a:lnTo>
                    <a:pt x="122" y="13586"/>
                  </a:lnTo>
                  <a:lnTo>
                    <a:pt x="122" y="11791"/>
                  </a:lnTo>
                  <a:lnTo>
                    <a:pt x="122" y="8748"/>
                  </a:lnTo>
                  <a:lnTo>
                    <a:pt x="122" y="5297"/>
                  </a:lnTo>
                  <a:lnTo>
                    <a:pt x="122" y="2182"/>
                  </a:lnTo>
                  <a:lnTo>
                    <a:pt x="122" y="197"/>
                  </a:lnTo>
                  <a:lnTo>
                    <a:pt x="122" y="132"/>
                  </a:lnTo>
                  <a:close/>
                  <a:moveTo>
                    <a:pt x="63" y="0"/>
                  </a:moveTo>
                  <a:cubicBezTo>
                    <a:pt x="17" y="10"/>
                    <a:pt x="0" y="59"/>
                    <a:pt x="12" y="95"/>
                  </a:cubicBezTo>
                  <a:lnTo>
                    <a:pt x="12" y="95"/>
                  </a:lnTo>
                  <a:lnTo>
                    <a:pt x="12" y="1861"/>
                  </a:lnTo>
                  <a:lnTo>
                    <a:pt x="12" y="4874"/>
                  </a:lnTo>
                  <a:lnTo>
                    <a:pt x="12" y="8332"/>
                  </a:lnTo>
                  <a:lnTo>
                    <a:pt x="12" y="11462"/>
                  </a:lnTo>
                  <a:lnTo>
                    <a:pt x="12" y="13491"/>
                  </a:lnTo>
                  <a:lnTo>
                    <a:pt x="12" y="13629"/>
                  </a:lnTo>
                  <a:cubicBezTo>
                    <a:pt x="12" y="13659"/>
                    <a:pt x="41" y="13688"/>
                    <a:pt x="63" y="13688"/>
                  </a:cubicBezTo>
                  <a:lnTo>
                    <a:pt x="13583" y="13688"/>
                  </a:lnTo>
                  <a:cubicBezTo>
                    <a:pt x="13612" y="13688"/>
                    <a:pt x="13634" y="13659"/>
                    <a:pt x="13634" y="13629"/>
                  </a:cubicBezTo>
                  <a:lnTo>
                    <a:pt x="13634" y="11776"/>
                  </a:lnTo>
                  <a:lnTo>
                    <a:pt x="13634" y="8741"/>
                  </a:lnTo>
                  <a:lnTo>
                    <a:pt x="13634" y="5283"/>
                  </a:lnTo>
                  <a:lnTo>
                    <a:pt x="13634" y="2175"/>
                  </a:lnTo>
                  <a:lnTo>
                    <a:pt x="13634" y="183"/>
                  </a:lnTo>
                  <a:lnTo>
                    <a:pt x="13634" y="59"/>
                  </a:lnTo>
                  <a:cubicBezTo>
                    <a:pt x="13634" y="30"/>
                    <a:pt x="13612" y="0"/>
                    <a:pt x="1358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5762636" y="969522"/>
              <a:ext cx="1104417" cy="71105"/>
            </a:xfrm>
            <a:custGeom>
              <a:avLst/>
              <a:gdLst/>
              <a:ahLst/>
              <a:cxnLst/>
              <a:rect l="l" t="t" r="r" b="b"/>
              <a:pathLst>
                <a:path w="13513" h="870" extrusionOk="0">
                  <a:moveTo>
                    <a:pt x="7044" y="0"/>
                  </a:moveTo>
                  <a:cubicBezTo>
                    <a:pt x="6924" y="0"/>
                    <a:pt x="6805" y="33"/>
                    <a:pt x="6691" y="105"/>
                  </a:cubicBezTo>
                  <a:cubicBezTo>
                    <a:pt x="6530" y="207"/>
                    <a:pt x="6414" y="338"/>
                    <a:pt x="6260" y="433"/>
                  </a:cubicBezTo>
                  <a:cubicBezTo>
                    <a:pt x="6114" y="528"/>
                    <a:pt x="5947" y="601"/>
                    <a:pt x="5779" y="637"/>
                  </a:cubicBezTo>
                  <a:cubicBezTo>
                    <a:pt x="5685" y="656"/>
                    <a:pt x="5591" y="665"/>
                    <a:pt x="5496" y="665"/>
                  </a:cubicBezTo>
                  <a:cubicBezTo>
                    <a:pt x="5224" y="665"/>
                    <a:pt x="4954" y="588"/>
                    <a:pt x="4721" y="447"/>
                  </a:cubicBezTo>
                  <a:cubicBezTo>
                    <a:pt x="4451" y="280"/>
                    <a:pt x="4210" y="46"/>
                    <a:pt x="3882" y="24"/>
                  </a:cubicBezTo>
                  <a:cubicBezTo>
                    <a:pt x="3871" y="24"/>
                    <a:pt x="3860" y="23"/>
                    <a:pt x="3849" y="23"/>
                  </a:cubicBezTo>
                  <a:cubicBezTo>
                    <a:pt x="3298" y="23"/>
                    <a:pt x="2976" y="685"/>
                    <a:pt x="2444" y="685"/>
                  </a:cubicBezTo>
                  <a:cubicBezTo>
                    <a:pt x="2404" y="685"/>
                    <a:pt x="2363" y="682"/>
                    <a:pt x="2320" y="674"/>
                  </a:cubicBezTo>
                  <a:cubicBezTo>
                    <a:pt x="1835" y="578"/>
                    <a:pt x="1473" y="102"/>
                    <a:pt x="974" y="102"/>
                  </a:cubicBezTo>
                  <a:cubicBezTo>
                    <a:pt x="903" y="102"/>
                    <a:pt x="829" y="112"/>
                    <a:pt x="752" y="134"/>
                  </a:cubicBezTo>
                  <a:cubicBezTo>
                    <a:pt x="504" y="199"/>
                    <a:pt x="256" y="396"/>
                    <a:pt x="0" y="557"/>
                  </a:cubicBezTo>
                  <a:lnTo>
                    <a:pt x="0" y="666"/>
                  </a:lnTo>
                  <a:cubicBezTo>
                    <a:pt x="161" y="571"/>
                    <a:pt x="314" y="462"/>
                    <a:pt x="467" y="374"/>
                  </a:cubicBezTo>
                  <a:cubicBezTo>
                    <a:pt x="635" y="277"/>
                    <a:pt x="808" y="215"/>
                    <a:pt x="988" y="215"/>
                  </a:cubicBezTo>
                  <a:cubicBezTo>
                    <a:pt x="1090" y="215"/>
                    <a:pt x="1193" y="235"/>
                    <a:pt x="1299" y="280"/>
                  </a:cubicBezTo>
                  <a:cubicBezTo>
                    <a:pt x="1569" y="404"/>
                    <a:pt x="1810" y="593"/>
                    <a:pt x="2080" y="710"/>
                  </a:cubicBezTo>
                  <a:cubicBezTo>
                    <a:pt x="2203" y="763"/>
                    <a:pt x="2327" y="790"/>
                    <a:pt x="2451" y="790"/>
                  </a:cubicBezTo>
                  <a:cubicBezTo>
                    <a:pt x="2582" y="790"/>
                    <a:pt x="2714" y="759"/>
                    <a:pt x="2846" y="696"/>
                  </a:cubicBezTo>
                  <a:cubicBezTo>
                    <a:pt x="3101" y="557"/>
                    <a:pt x="3305" y="338"/>
                    <a:pt x="3561" y="207"/>
                  </a:cubicBezTo>
                  <a:cubicBezTo>
                    <a:pt x="3655" y="163"/>
                    <a:pt x="3746" y="144"/>
                    <a:pt x="3835" y="144"/>
                  </a:cubicBezTo>
                  <a:cubicBezTo>
                    <a:pt x="4070" y="144"/>
                    <a:pt x="4286" y="275"/>
                    <a:pt x="4487" y="418"/>
                  </a:cubicBezTo>
                  <a:cubicBezTo>
                    <a:pt x="4765" y="608"/>
                    <a:pt x="5035" y="747"/>
                    <a:pt x="5378" y="776"/>
                  </a:cubicBezTo>
                  <a:cubicBezTo>
                    <a:pt x="5419" y="779"/>
                    <a:pt x="5461" y="781"/>
                    <a:pt x="5502" y="781"/>
                  </a:cubicBezTo>
                  <a:cubicBezTo>
                    <a:pt x="5790" y="781"/>
                    <a:pt x="6076" y="694"/>
                    <a:pt x="6311" y="535"/>
                  </a:cubicBezTo>
                  <a:cubicBezTo>
                    <a:pt x="6551" y="381"/>
                    <a:pt x="6760" y="119"/>
                    <a:pt x="7047" y="119"/>
                  </a:cubicBezTo>
                  <a:cubicBezTo>
                    <a:pt x="7100" y="119"/>
                    <a:pt x="7157" y="128"/>
                    <a:pt x="7216" y="148"/>
                  </a:cubicBezTo>
                  <a:cubicBezTo>
                    <a:pt x="7508" y="243"/>
                    <a:pt x="7734" y="491"/>
                    <a:pt x="7990" y="666"/>
                  </a:cubicBezTo>
                  <a:cubicBezTo>
                    <a:pt x="8189" y="796"/>
                    <a:pt x="8409" y="870"/>
                    <a:pt x="8640" y="870"/>
                  </a:cubicBezTo>
                  <a:cubicBezTo>
                    <a:pt x="8721" y="870"/>
                    <a:pt x="8803" y="860"/>
                    <a:pt x="8887" y="841"/>
                  </a:cubicBezTo>
                  <a:cubicBezTo>
                    <a:pt x="9033" y="805"/>
                    <a:pt x="9179" y="739"/>
                    <a:pt x="9296" y="644"/>
                  </a:cubicBezTo>
                  <a:cubicBezTo>
                    <a:pt x="9434" y="535"/>
                    <a:pt x="9544" y="389"/>
                    <a:pt x="9697" y="302"/>
                  </a:cubicBezTo>
                  <a:cubicBezTo>
                    <a:pt x="9778" y="256"/>
                    <a:pt x="9861" y="237"/>
                    <a:pt x="9943" y="237"/>
                  </a:cubicBezTo>
                  <a:cubicBezTo>
                    <a:pt x="10232" y="237"/>
                    <a:pt x="10521" y="469"/>
                    <a:pt x="10747" y="623"/>
                  </a:cubicBezTo>
                  <a:cubicBezTo>
                    <a:pt x="10943" y="758"/>
                    <a:pt x="11158" y="858"/>
                    <a:pt x="11388" y="858"/>
                  </a:cubicBezTo>
                  <a:cubicBezTo>
                    <a:pt x="11467" y="858"/>
                    <a:pt x="11548" y="846"/>
                    <a:pt x="11630" y="820"/>
                  </a:cubicBezTo>
                  <a:cubicBezTo>
                    <a:pt x="11915" y="732"/>
                    <a:pt x="12134" y="535"/>
                    <a:pt x="12389" y="389"/>
                  </a:cubicBezTo>
                  <a:cubicBezTo>
                    <a:pt x="12513" y="316"/>
                    <a:pt x="12652" y="243"/>
                    <a:pt x="12798" y="229"/>
                  </a:cubicBezTo>
                  <a:cubicBezTo>
                    <a:pt x="12831" y="223"/>
                    <a:pt x="12865" y="221"/>
                    <a:pt x="12898" y="221"/>
                  </a:cubicBezTo>
                  <a:cubicBezTo>
                    <a:pt x="13051" y="221"/>
                    <a:pt x="13199" y="273"/>
                    <a:pt x="13338" y="345"/>
                  </a:cubicBezTo>
                  <a:cubicBezTo>
                    <a:pt x="13403" y="374"/>
                    <a:pt x="13454" y="411"/>
                    <a:pt x="13513" y="447"/>
                  </a:cubicBezTo>
                  <a:lnTo>
                    <a:pt x="13513" y="302"/>
                  </a:lnTo>
                  <a:cubicBezTo>
                    <a:pt x="13325" y="184"/>
                    <a:pt x="13132" y="95"/>
                    <a:pt x="12916" y="95"/>
                  </a:cubicBezTo>
                  <a:cubicBezTo>
                    <a:pt x="12864" y="95"/>
                    <a:pt x="12810" y="100"/>
                    <a:pt x="12754" y="112"/>
                  </a:cubicBezTo>
                  <a:cubicBezTo>
                    <a:pt x="12261" y="203"/>
                    <a:pt x="11874" y="737"/>
                    <a:pt x="11378" y="737"/>
                  </a:cubicBezTo>
                  <a:cubicBezTo>
                    <a:pt x="11280" y="737"/>
                    <a:pt x="11177" y="716"/>
                    <a:pt x="11068" y="666"/>
                  </a:cubicBezTo>
                  <a:cubicBezTo>
                    <a:pt x="10740" y="513"/>
                    <a:pt x="10485" y="229"/>
                    <a:pt x="10127" y="134"/>
                  </a:cubicBezTo>
                  <a:cubicBezTo>
                    <a:pt x="10070" y="120"/>
                    <a:pt x="10012" y="113"/>
                    <a:pt x="9953" y="113"/>
                  </a:cubicBezTo>
                  <a:cubicBezTo>
                    <a:pt x="9853" y="113"/>
                    <a:pt x="9752" y="134"/>
                    <a:pt x="9660" y="185"/>
                  </a:cubicBezTo>
                  <a:cubicBezTo>
                    <a:pt x="9514" y="258"/>
                    <a:pt x="9412" y="382"/>
                    <a:pt x="9296" y="491"/>
                  </a:cubicBezTo>
                  <a:cubicBezTo>
                    <a:pt x="9114" y="658"/>
                    <a:pt x="8878" y="745"/>
                    <a:pt x="8635" y="745"/>
                  </a:cubicBezTo>
                  <a:cubicBezTo>
                    <a:pt x="8517" y="745"/>
                    <a:pt x="8397" y="724"/>
                    <a:pt x="8281" y="681"/>
                  </a:cubicBezTo>
                  <a:cubicBezTo>
                    <a:pt x="7982" y="564"/>
                    <a:pt x="7756" y="309"/>
                    <a:pt x="7479" y="134"/>
                  </a:cubicBezTo>
                  <a:cubicBezTo>
                    <a:pt x="7338" y="49"/>
                    <a:pt x="7190" y="0"/>
                    <a:pt x="7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762636" y="1065636"/>
              <a:ext cx="1104417" cy="71023"/>
            </a:xfrm>
            <a:custGeom>
              <a:avLst/>
              <a:gdLst/>
              <a:ahLst/>
              <a:cxnLst/>
              <a:rect l="l" t="t" r="r" b="b"/>
              <a:pathLst>
                <a:path w="13513" h="869" extrusionOk="0">
                  <a:moveTo>
                    <a:pt x="7045" y="1"/>
                  </a:moveTo>
                  <a:cubicBezTo>
                    <a:pt x="6925" y="1"/>
                    <a:pt x="6806" y="35"/>
                    <a:pt x="6691" y="110"/>
                  </a:cubicBezTo>
                  <a:cubicBezTo>
                    <a:pt x="6530" y="205"/>
                    <a:pt x="6414" y="337"/>
                    <a:pt x="6260" y="439"/>
                  </a:cubicBezTo>
                  <a:cubicBezTo>
                    <a:pt x="6114" y="526"/>
                    <a:pt x="5947" y="599"/>
                    <a:pt x="5779" y="636"/>
                  </a:cubicBezTo>
                  <a:cubicBezTo>
                    <a:pt x="5685" y="655"/>
                    <a:pt x="5591" y="664"/>
                    <a:pt x="5496" y="664"/>
                  </a:cubicBezTo>
                  <a:cubicBezTo>
                    <a:pt x="5224" y="664"/>
                    <a:pt x="4954" y="587"/>
                    <a:pt x="4721" y="446"/>
                  </a:cubicBezTo>
                  <a:cubicBezTo>
                    <a:pt x="4451" y="278"/>
                    <a:pt x="4210" y="45"/>
                    <a:pt x="3882" y="23"/>
                  </a:cubicBezTo>
                  <a:cubicBezTo>
                    <a:pt x="3874" y="23"/>
                    <a:pt x="3865" y="23"/>
                    <a:pt x="3857" y="23"/>
                  </a:cubicBezTo>
                  <a:cubicBezTo>
                    <a:pt x="3304" y="23"/>
                    <a:pt x="2982" y="685"/>
                    <a:pt x="2451" y="685"/>
                  </a:cubicBezTo>
                  <a:cubicBezTo>
                    <a:pt x="2409" y="685"/>
                    <a:pt x="2365" y="681"/>
                    <a:pt x="2320" y="672"/>
                  </a:cubicBezTo>
                  <a:cubicBezTo>
                    <a:pt x="1833" y="576"/>
                    <a:pt x="1470" y="103"/>
                    <a:pt x="969" y="103"/>
                  </a:cubicBezTo>
                  <a:cubicBezTo>
                    <a:pt x="899" y="103"/>
                    <a:pt x="827" y="112"/>
                    <a:pt x="752" y="132"/>
                  </a:cubicBezTo>
                  <a:cubicBezTo>
                    <a:pt x="504" y="198"/>
                    <a:pt x="256" y="402"/>
                    <a:pt x="0" y="556"/>
                  </a:cubicBezTo>
                  <a:lnTo>
                    <a:pt x="0" y="665"/>
                  </a:lnTo>
                  <a:cubicBezTo>
                    <a:pt x="161" y="570"/>
                    <a:pt x="314" y="461"/>
                    <a:pt x="467" y="373"/>
                  </a:cubicBezTo>
                  <a:cubicBezTo>
                    <a:pt x="635" y="275"/>
                    <a:pt x="808" y="213"/>
                    <a:pt x="988" y="213"/>
                  </a:cubicBezTo>
                  <a:cubicBezTo>
                    <a:pt x="1090" y="213"/>
                    <a:pt x="1193" y="233"/>
                    <a:pt x="1299" y="278"/>
                  </a:cubicBezTo>
                  <a:cubicBezTo>
                    <a:pt x="1569" y="402"/>
                    <a:pt x="1810" y="592"/>
                    <a:pt x="2080" y="709"/>
                  </a:cubicBezTo>
                  <a:cubicBezTo>
                    <a:pt x="2203" y="762"/>
                    <a:pt x="2327" y="789"/>
                    <a:pt x="2451" y="789"/>
                  </a:cubicBezTo>
                  <a:cubicBezTo>
                    <a:pt x="2582" y="789"/>
                    <a:pt x="2714" y="758"/>
                    <a:pt x="2846" y="694"/>
                  </a:cubicBezTo>
                  <a:cubicBezTo>
                    <a:pt x="3101" y="556"/>
                    <a:pt x="3305" y="337"/>
                    <a:pt x="3561" y="205"/>
                  </a:cubicBezTo>
                  <a:cubicBezTo>
                    <a:pt x="3655" y="161"/>
                    <a:pt x="3746" y="143"/>
                    <a:pt x="3835" y="143"/>
                  </a:cubicBezTo>
                  <a:cubicBezTo>
                    <a:pt x="4070" y="143"/>
                    <a:pt x="4286" y="274"/>
                    <a:pt x="4487" y="417"/>
                  </a:cubicBezTo>
                  <a:cubicBezTo>
                    <a:pt x="4765" y="607"/>
                    <a:pt x="5035" y="745"/>
                    <a:pt x="5378" y="774"/>
                  </a:cubicBezTo>
                  <a:cubicBezTo>
                    <a:pt x="5419" y="778"/>
                    <a:pt x="5461" y="780"/>
                    <a:pt x="5502" y="780"/>
                  </a:cubicBezTo>
                  <a:cubicBezTo>
                    <a:pt x="5790" y="780"/>
                    <a:pt x="6076" y="693"/>
                    <a:pt x="6311" y="534"/>
                  </a:cubicBezTo>
                  <a:cubicBezTo>
                    <a:pt x="6551" y="380"/>
                    <a:pt x="6760" y="117"/>
                    <a:pt x="7047" y="117"/>
                  </a:cubicBezTo>
                  <a:cubicBezTo>
                    <a:pt x="7100" y="117"/>
                    <a:pt x="7157" y="126"/>
                    <a:pt x="7216" y="147"/>
                  </a:cubicBezTo>
                  <a:cubicBezTo>
                    <a:pt x="7508" y="242"/>
                    <a:pt x="7734" y="490"/>
                    <a:pt x="7990" y="665"/>
                  </a:cubicBezTo>
                  <a:cubicBezTo>
                    <a:pt x="8189" y="795"/>
                    <a:pt x="8409" y="868"/>
                    <a:pt x="8640" y="868"/>
                  </a:cubicBezTo>
                  <a:cubicBezTo>
                    <a:pt x="8721" y="868"/>
                    <a:pt x="8803" y="859"/>
                    <a:pt x="8887" y="840"/>
                  </a:cubicBezTo>
                  <a:cubicBezTo>
                    <a:pt x="9033" y="804"/>
                    <a:pt x="9179" y="738"/>
                    <a:pt x="9296" y="643"/>
                  </a:cubicBezTo>
                  <a:cubicBezTo>
                    <a:pt x="9434" y="534"/>
                    <a:pt x="9544" y="388"/>
                    <a:pt x="9697" y="300"/>
                  </a:cubicBezTo>
                  <a:cubicBezTo>
                    <a:pt x="9778" y="255"/>
                    <a:pt x="9861" y="236"/>
                    <a:pt x="9943" y="236"/>
                  </a:cubicBezTo>
                  <a:cubicBezTo>
                    <a:pt x="10232" y="236"/>
                    <a:pt x="10521" y="468"/>
                    <a:pt x="10747" y="621"/>
                  </a:cubicBezTo>
                  <a:cubicBezTo>
                    <a:pt x="10943" y="757"/>
                    <a:pt x="11158" y="856"/>
                    <a:pt x="11388" y="856"/>
                  </a:cubicBezTo>
                  <a:cubicBezTo>
                    <a:pt x="11467" y="856"/>
                    <a:pt x="11548" y="844"/>
                    <a:pt x="11630" y="818"/>
                  </a:cubicBezTo>
                  <a:cubicBezTo>
                    <a:pt x="11915" y="731"/>
                    <a:pt x="12134" y="534"/>
                    <a:pt x="12389" y="388"/>
                  </a:cubicBezTo>
                  <a:cubicBezTo>
                    <a:pt x="12513" y="315"/>
                    <a:pt x="12652" y="242"/>
                    <a:pt x="12798" y="227"/>
                  </a:cubicBezTo>
                  <a:cubicBezTo>
                    <a:pt x="12831" y="222"/>
                    <a:pt x="12865" y="220"/>
                    <a:pt x="12898" y="220"/>
                  </a:cubicBezTo>
                  <a:cubicBezTo>
                    <a:pt x="13051" y="220"/>
                    <a:pt x="13199" y="272"/>
                    <a:pt x="13338" y="344"/>
                  </a:cubicBezTo>
                  <a:cubicBezTo>
                    <a:pt x="13403" y="373"/>
                    <a:pt x="13454" y="410"/>
                    <a:pt x="13513" y="446"/>
                  </a:cubicBezTo>
                  <a:lnTo>
                    <a:pt x="13513" y="300"/>
                  </a:lnTo>
                  <a:cubicBezTo>
                    <a:pt x="13323" y="188"/>
                    <a:pt x="13129" y="94"/>
                    <a:pt x="12910" y="94"/>
                  </a:cubicBezTo>
                  <a:cubicBezTo>
                    <a:pt x="12860" y="94"/>
                    <a:pt x="12808" y="99"/>
                    <a:pt x="12754" y="110"/>
                  </a:cubicBezTo>
                  <a:cubicBezTo>
                    <a:pt x="12261" y="202"/>
                    <a:pt x="11874" y="735"/>
                    <a:pt x="11378" y="735"/>
                  </a:cubicBezTo>
                  <a:cubicBezTo>
                    <a:pt x="11280" y="735"/>
                    <a:pt x="11177" y="714"/>
                    <a:pt x="11068" y="665"/>
                  </a:cubicBezTo>
                  <a:cubicBezTo>
                    <a:pt x="10740" y="512"/>
                    <a:pt x="10485" y="227"/>
                    <a:pt x="10127" y="140"/>
                  </a:cubicBezTo>
                  <a:cubicBezTo>
                    <a:pt x="10069" y="126"/>
                    <a:pt x="10009" y="118"/>
                    <a:pt x="9948" y="118"/>
                  </a:cubicBezTo>
                  <a:cubicBezTo>
                    <a:pt x="9850" y="118"/>
                    <a:pt x="9751" y="138"/>
                    <a:pt x="9660" y="183"/>
                  </a:cubicBezTo>
                  <a:cubicBezTo>
                    <a:pt x="9514" y="256"/>
                    <a:pt x="9412" y="380"/>
                    <a:pt x="9296" y="490"/>
                  </a:cubicBezTo>
                  <a:cubicBezTo>
                    <a:pt x="9112" y="658"/>
                    <a:pt x="8871" y="746"/>
                    <a:pt x="8626" y="746"/>
                  </a:cubicBezTo>
                  <a:cubicBezTo>
                    <a:pt x="8510" y="746"/>
                    <a:pt x="8394" y="727"/>
                    <a:pt x="8281" y="687"/>
                  </a:cubicBezTo>
                  <a:cubicBezTo>
                    <a:pt x="7982" y="563"/>
                    <a:pt x="7756" y="307"/>
                    <a:pt x="7479" y="140"/>
                  </a:cubicBezTo>
                  <a:cubicBezTo>
                    <a:pt x="7338" y="51"/>
                    <a:pt x="7192" y="1"/>
                    <a:pt x="7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5762636" y="1162731"/>
              <a:ext cx="1104417" cy="70533"/>
            </a:xfrm>
            <a:custGeom>
              <a:avLst/>
              <a:gdLst/>
              <a:ahLst/>
              <a:cxnLst/>
              <a:rect l="l" t="t" r="r" b="b"/>
              <a:pathLst>
                <a:path w="13513" h="863" extrusionOk="0">
                  <a:moveTo>
                    <a:pt x="7044" y="0"/>
                  </a:moveTo>
                  <a:cubicBezTo>
                    <a:pt x="6924" y="0"/>
                    <a:pt x="6805" y="32"/>
                    <a:pt x="6691" y="104"/>
                  </a:cubicBezTo>
                  <a:cubicBezTo>
                    <a:pt x="6530" y="207"/>
                    <a:pt x="6414" y="338"/>
                    <a:pt x="6260" y="433"/>
                  </a:cubicBezTo>
                  <a:cubicBezTo>
                    <a:pt x="6114" y="528"/>
                    <a:pt x="5947" y="601"/>
                    <a:pt x="5779" y="637"/>
                  </a:cubicBezTo>
                  <a:cubicBezTo>
                    <a:pt x="5686" y="656"/>
                    <a:pt x="5592" y="665"/>
                    <a:pt x="5498" y="665"/>
                  </a:cubicBezTo>
                  <a:cubicBezTo>
                    <a:pt x="5225" y="665"/>
                    <a:pt x="4955" y="587"/>
                    <a:pt x="4721" y="440"/>
                  </a:cubicBezTo>
                  <a:cubicBezTo>
                    <a:pt x="4451" y="280"/>
                    <a:pt x="4210" y="39"/>
                    <a:pt x="3882" y="24"/>
                  </a:cubicBezTo>
                  <a:cubicBezTo>
                    <a:pt x="3871" y="24"/>
                    <a:pt x="3860" y="23"/>
                    <a:pt x="3849" y="23"/>
                  </a:cubicBezTo>
                  <a:cubicBezTo>
                    <a:pt x="3298" y="23"/>
                    <a:pt x="2976" y="685"/>
                    <a:pt x="2444" y="685"/>
                  </a:cubicBezTo>
                  <a:cubicBezTo>
                    <a:pt x="2404" y="685"/>
                    <a:pt x="2363" y="682"/>
                    <a:pt x="2320" y="674"/>
                  </a:cubicBezTo>
                  <a:cubicBezTo>
                    <a:pt x="1835" y="578"/>
                    <a:pt x="1473" y="102"/>
                    <a:pt x="974" y="102"/>
                  </a:cubicBezTo>
                  <a:cubicBezTo>
                    <a:pt x="903" y="102"/>
                    <a:pt x="829" y="112"/>
                    <a:pt x="752" y="134"/>
                  </a:cubicBezTo>
                  <a:cubicBezTo>
                    <a:pt x="504" y="199"/>
                    <a:pt x="256" y="396"/>
                    <a:pt x="0" y="550"/>
                  </a:cubicBezTo>
                  <a:lnTo>
                    <a:pt x="0" y="659"/>
                  </a:lnTo>
                  <a:cubicBezTo>
                    <a:pt x="161" y="571"/>
                    <a:pt x="314" y="462"/>
                    <a:pt x="467" y="367"/>
                  </a:cubicBezTo>
                  <a:cubicBezTo>
                    <a:pt x="632" y="271"/>
                    <a:pt x="803" y="209"/>
                    <a:pt x="980" y="209"/>
                  </a:cubicBezTo>
                  <a:cubicBezTo>
                    <a:pt x="1084" y="209"/>
                    <a:pt x="1191" y="231"/>
                    <a:pt x="1299" y="280"/>
                  </a:cubicBezTo>
                  <a:cubicBezTo>
                    <a:pt x="1569" y="396"/>
                    <a:pt x="1810" y="586"/>
                    <a:pt x="2080" y="710"/>
                  </a:cubicBezTo>
                  <a:cubicBezTo>
                    <a:pt x="2202" y="762"/>
                    <a:pt x="2323" y="790"/>
                    <a:pt x="2445" y="790"/>
                  </a:cubicBezTo>
                  <a:cubicBezTo>
                    <a:pt x="2579" y="790"/>
                    <a:pt x="2712" y="757"/>
                    <a:pt x="2846" y="688"/>
                  </a:cubicBezTo>
                  <a:cubicBezTo>
                    <a:pt x="3101" y="550"/>
                    <a:pt x="3305" y="331"/>
                    <a:pt x="3561" y="207"/>
                  </a:cubicBezTo>
                  <a:cubicBezTo>
                    <a:pt x="3657" y="159"/>
                    <a:pt x="3750" y="139"/>
                    <a:pt x="3841" y="139"/>
                  </a:cubicBezTo>
                  <a:cubicBezTo>
                    <a:pt x="4073" y="139"/>
                    <a:pt x="4288" y="271"/>
                    <a:pt x="4487" y="418"/>
                  </a:cubicBezTo>
                  <a:cubicBezTo>
                    <a:pt x="4765" y="608"/>
                    <a:pt x="5035" y="747"/>
                    <a:pt x="5378" y="768"/>
                  </a:cubicBezTo>
                  <a:cubicBezTo>
                    <a:pt x="5422" y="772"/>
                    <a:pt x="5466" y="774"/>
                    <a:pt x="5510" y="774"/>
                  </a:cubicBezTo>
                  <a:cubicBezTo>
                    <a:pt x="5795" y="774"/>
                    <a:pt x="6078" y="693"/>
                    <a:pt x="6311" y="535"/>
                  </a:cubicBezTo>
                  <a:cubicBezTo>
                    <a:pt x="6553" y="380"/>
                    <a:pt x="6764" y="114"/>
                    <a:pt x="7054" y="114"/>
                  </a:cubicBezTo>
                  <a:cubicBezTo>
                    <a:pt x="7106" y="114"/>
                    <a:pt x="7159" y="122"/>
                    <a:pt x="7216" y="141"/>
                  </a:cubicBezTo>
                  <a:cubicBezTo>
                    <a:pt x="7508" y="243"/>
                    <a:pt x="7734" y="491"/>
                    <a:pt x="7990" y="659"/>
                  </a:cubicBezTo>
                  <a:cubicBezTo>
                    <a:pt x="8189" y="789"/>
                    <a:pt x="8409" y="862"/>
                    <a:pt x="8640" y="862"/>
                  </a:cubicBezTo>
                  <a:cubicBezTo>
                    <a:pt x="8721" y="862"/>
                    <a:pt x="8803" y="853"/>
                    <a:pt x="8887" y="834"/>
                  </a:cubicBezTo>
                  <a:cubicBezTo>
                    <a:pt x="9033" y="798"/>
                    <a:pt x="9179" y="732"/>
                    <a:pt x="9296" y="644"/>
                  </a:cubicBezTo>
                  <a:cubicBezTo>
                    <a:pt x="9434" y="535"/>
                    <a:pt x="9544" y="389"/>
                    <a:pt x="9697" y="294"/>
                  </a:cubicBezTo>
                  <a:cubicBezTo>
                    <a:pt x="9776" y="251"/>
                    <a:pt x="9857" y="233"/>
                    <a:pt x="9937" y="233"/>
                  </a:cubicBezTo>
                  <a:cubicBezTo>
                    <a:pt x="10228" y="233"/>
                    <a:pt x="10519" y="467"/>
                    <a:pt x="10747" y="615"/>
                  </a:cubicBezTo>
                  <a:cubicBezTo>
                    <a:pt x="10946" y="753"/>
                    <a:pt x="11165" y="853"/>
                    <a:pt x="11399" y="853"/>
                  </a:cubicBezTo>
                  <a:cubicBezTo>
                    <a:pt x="11474" y="853"/>
                    <a:pt x="11552" y="843"/>
                    <a:pt x="11630" y="819"/>
                  </a:cubicBezTo>
                  <a:cubicBezTo>
                    <a:pt x="11915" y="725"/>
                    <a:pt x="12134" y="535"/>
                    <a:pt x="12389" y="389"/>
                  </a:cubicBezTo>
                  <a:cubicBezTo>
                    <a:pt x="12513" y="316"/>
                    <a:pt x="12652" y="243"/>
                    <a:pt x="12798" y="221"/>
                  </a:cubicBezTo>
                  <a:cubicBezTo>
                    <a:pt x="12827" y="218"/>
                    <a:pt x="12856" y="216"/>
                    <a:pt x="12885" y="216"/>
                  </a:cubicBezTo>
                  <a:cubicBezTo>
                    <a:pt x="13043" y="216"/>
                    <a:pt x="13196" y="265"/>
                    <a:pt x="13338" y="345"/>
                  </a:cubicBezTo>
                  <a:cubicBezTo>
                    <a:pt x="13403" y="367"/>
                    <a:pt x="13454" y="404"/>
                    <a:pt x="13513" y="440"/>
                  </a:cubicBezTo>
                  <a:lnTo>
                    <a:pt x="13513" y="294"/>
                  </a:lnTo>
                  <a:cubicBezTo>
                    <a:pt x="13319" y="185"/>
                    <a:pt x="13121" y="92"/>
                    <a:pt x="12897" y="92"/>
                  </a:cubicBezTo>
                  <a:cubicBezTo>
                    <a:pt x="12850" y="92"/>
                    <a:pt x="12803" y="96"/>
                    <a:pt x="12754" y="104"/>
                  </a:cubicBezTo>
                  <a:cubicBezTo>
                    <a:pt x="12260" y="196"/>
                    <a:pt x="11873" y="736"/>
                    <a:pt x="11376" y="736"/>
                  </a:cubicBezTo>
                  <a:cubicBezTo>
                    <a:pt x="11278" y="736"/>
                    <a:pt x="11176" y="715"/>
                    <a:pt x="11068" y="666"/>
                  </a:cubicBezTo>
                  <a:cubicBezTo>
                    <a:pt x="10740" y="506"/>
                    <a:pt x="10485" y="228"/>
                    <a:pt x="10127" y="134"/>
                  </a:cubicBezTo>
                  <a:cubicBezTo>
                    <a:pt x="10069" y="120"/>
                    <a:pt x="10009" y="112"/>
                    <a:pt x="9948" y="112"/>
                  </a:cubicBezTo>
                  <a:cubicBezTo>
                    <a:pt x="9850" y="112"/>
                    <a:pt x="9751" y="132"/>
                    <a:pt x="9660" y="177"/>
                  </a:cubicBezTo>
                  <a:cubicBezTo>
                    <a:pt x="9514" y="250"/>
                    <a:pt x="9412" y="382"/>
                    <a:pt x="9296" y="491"/>
                  </a:cubicBezTo>
                  <a:cubicBezTo>
                    <a:pt x="9114" y="658"/>
                    <a:pt x="8878" y="745"/>
                    <a:pt x="8635" y="745"/>
                  </a:cubicBezTo>
                  <a:cubicBezTo>
                    <a:pt x="8517" y="745"/>
                    <a:pt x="8397" y="724"/>
                    <a:pt x="8281" y="681"/>
                  </a:cubicBezTo>
                  <a:cubicBezTo>
                    <a:pt x="7982" y="564"/>
                    <a:pt x="7756" y="309"/>
                    <a:pt x="7479" y="134"/>
                  </a:cubicBezTo>
                  <a:cubicBezTo>
                    <a:pt x="7338" y="49"/>
                    <a:pt x="7190" y="0"/>
                    <a:pt x="7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762636" y="1258682"/>
              <a:ext cx="1104417" cy="70533"/>
            </a:xfrm>
            <a:custGeom>
              <a:avLst/>
              <a:gdLst/>
              <a:ahLst/>
              <a:cxnLst/>
              <a:rect l="l" t="t" r="r" b="b"/>
              <a:pathLst>
                <a:path w="13513" h="863" extrusionOk="0">
                  <a:moveTo>
                    <a:pt x="7044" y="1"/>
                  </a:moveTo>
                  <a:cubicBezTo>
                    <a:pt x="6924" y="1"/>
                    <a:pt x="6805" y="33"/>
                    <a:pt x="6691" y="105"/>
                  </a:cubicBezTo>
                  <a:cubicBezTo>
                    <a:pt x="6530" y="207"/>
                    <a:pt x="6414" y="339"/>
                    <a:pt x="6260" y="433"/>
                  </a:cubicBezTo>
                  <a:cubicBezTo>
                    <a:pt x="6114" y="528"/>
                    <a:pt x="5947" y="601"/>
                    <a:pt x="5779" y="638"/>
                  </a:cubicBezTo>
                  <a:cubicBezTo>
                    <a:pt x="5685" y="656"/>
                    <a:pt x="5591" y="666"/>
                    <a:pt x="5496" y="666"/>
                  </a:cubicBezTo>
                  <a:cubicBezTo>
                    <a:pt x="5224" y="666"/>
                    <a:pt x="4954" y="589"/>
                    <a:pt x="4721" y="448"/>
                  </a:cubicBezTo>
                  <a:cubicBezTo>
                    <a:pt x="4451" y="280"/>
                    <a:pt x="4210" y="47"/>
                    <a:pt x="3882" y="25"/>
                  </a:cubicBezTo>
                  <a:cubicBezTo>
                    <a:pt x="3871" y="24"/>
                    <a:pt x="3860" y="24"/>
                    <a:pt x="3849" y="24"/>
                  </a:cubicBezTo>
                  <a:cubicBezTo>
                    <a:pt x="3298" y="24"/>
                    <a:pt x="2976" y="686"/>
                    <a:pt x="2444" y="686"/>
                  </a:cubicBezTo>
                  <a:cubicBezTo>
                    <a:pt x="2404" y="686"/>
                    <a:pt x="2363" y="682"/>
                    <a:pt x="2320" y="674"/>
                  </a:cubicBezTo>
                  <a:cubicBezTo>
                    <a:pt x="1835" y="578"/>
                    <a:pt x="1473" y="103"/>
                    <a:pt x="974" y="103"/>
                  </a:cubicBezTo>
                  <a:cubicBezTo>
                    <a:pt x="903" y="103"/>
                    <a:pt x="829" y="112"/>
                    <a:pt x="752" y="134"/>
                  </a:cubicBezTo>
                  <a:cubicBezTo>
                    <a:pt x="504" y="200"/>
                    <a:pt x="256" y="397"/>
                    <a:pt x="0" y="557"/>
                  </a:cubicBezTo>
                  <a:lnTo>
                    <a:pt x="0" y="667"/>
                  </a:lnTo>
                  <a:cubicBezTo>
                    <a:pt x="161" y="572"/>
                    <a:pt x="314" y="463"/>
                    <a:pt x="467" y="375"/>
                  </a:cubicBezTo>
                  <a:cubicBezTo>
                    <a:pt x="633" y="274"/>
                    <a:pt x="804" y="213"/>
                    <a:pt x="981" y="213"/>
                  </a:cubicBezTo>
                  <a:cubicBezTo>
                    <a:pt x="1085" y="213"/>
                    <a:pt x="1191" y="234"/>
                    <a:pt x="1299" y="280"/>
                  </a:cubicBezTo>
                  <a:cubicBezTo>
                    <a:pt x="1569" y="397"/>
                    <a:pt x="1810" y="594"/>
                    <a:pt x="2080" y="711"/>
                  </a:cubicBezTo>
                  <a:cubicBezTo>
                    <a:pt x="2202" y="763"/>
                    <a:pt x="2323" y="790"/>
                    <a:pt x="2445" y="790"/>
                  </a:cubicBezTo>
                  <a:cubicBezTo>
                    <a:pt x="2579" y="790"/>
                    <a:pt x="2712" y="757"/>
                    <a:pt x="2846" y="689"/>
                  </a:cubicBezTo>
                  <a:cubicBezTo>
                    <a:pt x="3101" y="557"/>
                    <a:pt x="3305" y="339"/>
                    <a:pt x="3561" y="207"/>
                  </a:cubicBezTo>
                  <a:cubicBezTo>
                    <a:pt x="3657" y="162"/>
                    <a:pt x="3749" y="143"/>
                    <a:pt x="3840" y="143"/>
                  </a:cubicBezTo>
                  <a:cubicBezTo>
                    <a:pt x="4072" y="143"/>
                    <a:pt x="4288" y="272"/>
                    <a:pt x="4487" y="419"/>
                  </a:cubicBezTo>
                  <a:cubicBezTo>
                    <a:pt x="4765" y="609"/>
                    <a:pt x="5035" y="747"/>
                    <a:pt x="5378" y="776"/>
                  </a:cubicBezTo>
                  <a:cubicBezTo>
                    <a:pt x="5413" y="779"/>
                    <a:pt x="5448" y="780"/>
                    <a:pt x="5483" y="780"/>
                  </a:cubicBezTo>
                  <a:cubicBezTo>
                    <a:pt x="5777" y="780"/>
                    <a:pt x="6070" y="698"/>
                    <a:pt x="6311" y="536"/>
                  </a:cubicBezTo>
                  <a:cubicBezTo>
                    <a:pt x="6553" y="381"/>
                    <a:pt x="6764" y="115"/>
                    <a:pt x="7054" y="115"/>
                  </a:cubicBezTo>
                  <a:cubicBezTo>
                    <a:pt x="7106" y="115"/>
                    <a:pt x="7159" y="123"/>
                    <a:pt x="7216" y="142"/>
                  </a:cubicBezTo>
                  <a:cubicBezTo>
                    <a:pt x="7508" y="244"/>
                    <a:pt x="7734" y="492"/>
                    <a:pt x="7990" y="667"/>
                  </a:cubicBezTo>
                  <a:cubicBezTo>
                    <a:pt x="8189" y="791"/>
                    <a:pt x="8408" y="863"/>
                    <a:pt x="8638" y="863"/>
                  </a:cubicBezTo>
                  <a:cubicBezTo>
                    <a:pt x="8720" y="863"/>
                    <a:pt x="8803" y="854"/>
                    <a:pt x="8887" y="835"/>
                  </a:cubicBezTo>
                  <a:cubicBezTo>
                    <a:pt x="9033" y="798"/>
                    <a:pt x="9179" y="740"/>
                    <a:pt x="9296" y="645"/>
                  </a:cubicBezTo>
                  <a:cubicBezTo>
                    <a:pt x="9434" y="536"/>
                    <a:pt x="9544" y="390"/>
                    <a:pt x="9697" y="302"/>
                  </a:cubicBezTo>
                  <a:cubicBezTo>
                    <a:pt x="9778" y="257"/>
                    <a:pt x="9861" y="237"/>
                    <a:pt x="9944" y="237"/>
                  </a:cubicBezTo>
                  <a:cubicBezTo>
                    <a:pt x="10232" y="237"/>
                    <a:pt x="10521" y="468"/>
                    <a:pt x="10747" y="616"/>
                  </a:cubicBezTo>
                  <a:cubicBezTo>
                    <a:pt x="10945" y="753"/>
                    <a:pt x="11163" y="857"/>
                    <a:pt x="11395" y="857"/>
                  </a:cubicBezTo>
                  <a:cubicBezTo>
                    <a:pt x="11472" y="857"/>
                    <a:pt x="11550" y="846"/>
                    <a:pt x="11630" y="820"/>
                  </a:cubicBezTo>
                  <a:cubicBezTo>
                    <a:pt x="11915" y="725"/>
                    <a:pt x="12134" y="536"/>
                    <a:pt x="12389" y="390"/>
                  </a:cubicBezTo>
                  <a:cubicBezTo>
                    <a:pt x="12513" y="317"/>
                    <a:pt x="12652" y="244"/>
                    <a:pt x="12798" y="229"/>
                  </a:cubicBezTo>
                  <a:cubicBezTo>
                    <a:pt x="12834" y="224"/>
                    <a:pt x="12869" y="221"/>
                    <a:pt x="12905" y="221"/>
                  </a:cubicBezTo>
                  <a:cubicBezTo>
                    <a:pt x="13056" y="221"/>
                    <a:pt x="13202" y="269"/>
                    <a:pt x="13338" y="346"/>
                  </a:cubicBezTo>
                  <a:cubicBezTo>
                    <a:pt x="13403" y="375"/>
                    <a:pt x="13454" y="412"/>
                    <a:pt x="13513" y="448"/>
                  </a:cubicBezTo>
                  <a:lnTo>
                    <a:pt x="13513" y="302"/>
                  </a:lnTo>
                  <a:cubicBezTo>
                    <a:pt x="13323" y="190"/>
                    <a:pt x="13129" y="96"/>
                    <a:pt x="12910" y="96"/>
                  </a:cubicBezTo>
                  <a:cubicBezTo>
                    <a:pt x="12860" y="96"/>
                    <a:pt x="12808" y="101"/>
                    <a:pt x="12754" y="112"/>
                  </a:cubicBezTo>
                  <a:cubicBezTo>
                    <a:pt x="12260" y="198"/>
                    <a:pt x="11873" y="737"/>
                    <a:pt x="11376" y="737"/>
                  </a:cubicBezTo>
                  <a:cubicBezTo>
                    <a:pt x="11278" y="737"/>
                    <a:pt x="11176" y="716"/>
                    <a:pt x="11068" y="667"/>
                  </a:cubicBezTo>
                  <a:cubicBezTo>
                    <a:pt x="10740" y="514"/>
                    <a:pt x="10485" y="229"/>
                    <a:pt x="10127" y="134"/>
                  </a:cubicBezTo>
                  <a:cubicBezTo>
                    <a:pt x="10069" y="120"/>
                    <a:pt x="10009" y="113"/>
                    <a:pt x="9948" y="113"/>
                  </a:cubicBezTo>
                  <a:cubicBezTo>
                    <a:pt x="9850" y="113"/>
                    <a:pt x="9751" y="133"/>
                    <a:pt x="9660" y="178"/>
                  </a:cubicBezTo>
                  <a:cubicBezTo>
                    <a:pt x="9514" y="258"/>
                    <a:pt x="9412" y="382"/>
                    <a:pt x="9296" y="492"/>
                  </a:cubicBezTo>
                  <a:cubicBezTo>
                    <a:pt x="9114" y="658"/>
                    <a:pt x="8878" y="746"/>
                    <a:pt x="8635" y="746"/>
                  </a:cubicBezTo>
                  <a:cubicBezTo>
                    <a:pt x="8517" y="746"/>
                    <a:pt x="8397" y="725"/>
                    <a:pt x="8281" y="682"/>
                  </a:cubicBezTo>
                  <a:cubicBezTo>
                    <a:pt x="7982" y="565"/>
                    <a:pt x="7756" y="309"/>
                    <a:pt x="7479" y="134"/>
                  </a:cubicBezTo>
                  <a:cubicBezTo>
                    <a:pt x="7338" y="50"/>
                    <a:pt x="7190" y="1"/>
                    <a:pt x="7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762636" y="1355696"/>
              <a:ext cx="1104417" cy="70778"/>
            </a:xfrm>
            <a:custGeom>
              <a:avLst/>
              <a:gdLst/>
              <a:ahLst/>
              <a:cxnLst/>
              <a:rect l="l" t="t" r="r" b="b"/>
              <a:pathLst>
                <a:path w="13513" h="866" extrusionOk="0">
                  <a:moveTo>
                    <a:pt x="7040" y="0"/>
                  </a:moveTo>
                  <a:cubicBezTo>
                    <a:pt x="6922" y="0"/>
                    <a:pt x="6804" y="33"/>
                    <a:pt x="6691" y="107"/>
                  </a:cubicBezTo>
                  <a:cubicBezTo>
                    <a:pt x="6530" y="210"/>
                    <a:pt x="6414" y="334"/>
                    <a:pt x="6260" y="436"/>
                  </a:cubicBezTo>
                  <a:cubicBezTo>
                    <a:pt x="6114" y="523"/>
                    <a:pt x="5947" y="596"/>
                    <a:pt x="5779" y="633"/>
                  </a:cubicBezTo>
                  <a:cubicBezTo>
                    <a:pt x="5685" y="651"/>
                    <a:pt x="5591" y="661"/>
                    <a:pt x="5496" y="661"/>
                  </a:cubicBezTo>
                  <a:cubicBezTo>
                    <a:pt x="5224" y="661"/>
                    <a:pt x="4954" y="584"/>
                    <a:pt x="4721" y="443"/>
                  </a:cubicBezTo>
                  <a:cubicBezTo>
                    <a:pt x="4451" y="282"/>
                    <a:pt x="4210" y="42"/>
                    <a:pt x="3882" y="27"/>
                  </a:cubicBezTo>
                  <a:cubicBezTo>
                    <a:pt x="3871" y="27"/>
                    <a:pt x="3860" y="26"/>
                    <a:pt x="3849" y="26"/>
                  </a:cubicBezTo>
                  <a:cubicBezTo>
                    <a:pt x="3301" y="26"/>
                    <a:pt x="2979" y="682"/>
                    <a:pt x="2451" y="682"/>
                  </a:cubicBezTo>
                  <a:cubicBezTo>
                    <a:pt x="2409" y="682"/>
                    <a:pt x="2365" y="678"/>
                    <a:pt x="2320" y="669"/>
                  </a:cubicBezTo>
                  <a:cubicBezTo>
                    <a:pt x="1836" y="574"/>
                    <a:pt x="1474" y="105"/>
                    <a:pt x="977" y="105"/>
                  </a:cubicBezTo>
                  <a:cubicBezTo>
                    <a:pt x="905" y="105"/>
                    <a:pt x="830" y="114"/>
                    <a:pt x="752" y="137"/>
                  </a:cubicBezTo>
                  <a:cubicBezTo>
                    <a:pt x="504" y="195"/>
                    <a:pt x="256" y="399"/>
                    <a:pt x="0" y="552"/>
                  </a:cubicBezTo>
                  <a:lnTo>
                    <a:pt x="0" y="662"/>
                  </a:lnTo>
                  <a:cubicBezTo>
                    <a:pt x="161" y="574"/>
                    <a:pt x="314" y="465"/>
                    <a:pt x="467" y="370"/>
                  </a:cubicBezTo>
                  <a:cubicBezTo>
                    <a:pt x="632" y="274"/>
                    <a:pt x="803" y="212"/>
                    <a:pt x="980" y="212"/>
                  </a:cubicBezTo>
                  <a:cubicBezTo>
                    <a:pt x="1084" y="212"/>
                    <a:pt x="1191" y="234"/>
                    <a:pt x="1299" y="282"/>
                  </a:cubicBezTo>
                  <a:cubicBezTo>
                    <a:pt x="1569" y="399"/>
                    <a:pt x="1810" y="589"/>
                    <a:pt x="2080" y="706"/>
                  </a:cubicBezTo>
                  <a:cubicBezTo>
                    <a:pt x="2203" y="759"/>
                    <a:pt x="2327" y="786"/>
                    <a:pt x="2451" y="786"/>
                  </a:cubicBezTo>
                  <a:cubicBezTo>
                    <a:pt x="2582" y="786"/>
                    <a:pt x="2714" y="755"/>
                    <a:pt x="2846" y="691"/>
                  </a:cubicBezTo>
                  <a:cubicBezTo>
                    <a:pt x="3101" y="552"/>
                    <a:pt x="3305" y="334"/>
                    <a:pt x="3561" y="210"/>
                  </a:cubicBezTo>
                  <a:cubicBezTo>
                    <a:pt x="3657" y="162"/>
                    <a:pt x="3751" y="142"/>
                    <a:pt x="3842" y="142"/>
                  </a:cubicBezTo>
                  <a:cubicBezTo>
                    <a:pt x="4074" y="142"/>
                    <a:pt x="4288" y="272"/>
                    <a:pt x="4487" y="414"/>
                  </a:cubicBezTo>
                  <a:cubicBezTo>
                    <a:pt x="4765" y="611"/>
                    <a:pt x="5035" y="742"/>
                    <a:pt x="5378" y="771"/>
                  </a:cubicBezTo>
                  <a:cubicBezTo>
                    <a:pt x="5422" y="775"/>
                    <a:pt x="5466" y="777"/>
                    <a:pt x="5510" y="777"/>
                  </a:cubicBezTo>
                  <a:cubicBezTo>
                    <a:pt x="5795" y="777"/>
                    <a:pt x="6078" y="696"/>
                    <a:pt x="6311" y="538"/>
                  </a:cubicBezTo>
                  <a:cubicBezTo>
                    <a:pt x="6552" y="384"/>
                    <a:pt x="6761" y="115"/>
                    <a:pt x="7050" y="115"/>
                  </a:cubicBezTo>
                  <a:cubicBezTo>
                    <a:pt x="7102" y="115"/>
                    <a:pt x="7158" y="124"/>
                    <a:pt x="7216" y="144"/>
                  </a:cubicBezTo>
                  <a:cubicBezTo>
                    <a:pt x="7508" y="246"/>
                    <a:pt x="7734" y="487"/>
                    <a:pt x="7990" y="662"/>
                  </a:cubicBezTo>
                  <a:cubicBezTo>
                    <a:pt x="8189" y="791"/>
                    <a:pt x="8409" y="865"/>
                    <a:pt x="8640" y="865"/>
                  </a:cubicBezTo>
                  <a:cubicBezTo>
                    <a:pt x="8721" y="865"/>
                    <a:pt x="8803" y="856"/>
                    <a:pt x="8887" y="837"/>
                  </a:cubicBezTo>
                  <a:cubicBezTo>
                    <a:pt x="9033" y="801"/>
                    <a:pt x="9179" y="735"/>
                    <a:pt x="9296" y="647"/>
                  </a:cubicBezTo>
                  <a:cubicBezTo>
                    <a:pt x="9434" y="538"/>
                    <a:pt x="9544" y="392"/>
                    <a:pt x="9697" y="297"/>
                  </a:cubicBezTo>
                  <a:cubicBezTo>
                    <a:pt x="9776" y="254"/>
                    <a:pt x="9857" y="236"/>
                    <a:pt x="9937" y="236"/>
                  </a:cubicBezTo>
                  <a:cubicBezTo>
                    <a:pt x="10228" y="236"/>
                    <a:pt x="10519" y="470"/>
                    <a:pt x="10747" y="618"/>
                  </a:cubicBezTo>
                  <a:cubicBezTo>
                    <a:pt x="10943" y="754"/>
                    <a:pt x="11158" y="853"/>
                    <a:pt x="11388" y="853"/>
                  </a:cubicBezTo>
                  <a:cubicBezTo>
                    <a:pt x="11467" y="853"/>
                    <a:pt x="11548" y="841"/>
                    <a:pt x="11630" y="815"/>
                  </a:cubicBezTo>
                  <a:cubicBezTo>
                    <a:pt x="11915" y="728"/>
                    <a:pt x="12134" y="538"/>
                    <a:pt x="12389" y="392"/>
                  </a:cubicBezTo>
                  <a:cubicBezTo>
                    <a:pt x="12513" y="319"/>
                    <a:pt x="12652" y="246"/>
                    <a:pt x="12798" y="224"/>
                  </a:cubicBezTo>
                  <a:cubicBezTo>
                    <a:pt x="12831" y="219"/>
                    <a:pt x="12865" y="217"/>
                    <a:pt x="12898" y="217"/>
                  </a:cubicBezTo>
                  <a:cubicBezTo>
                    <a:pt x="13051" y="217"/>
                    <a:pt x="13199" y="269"/>
                    <a:pt x="13338" y="341"/>
                  </a:cubicBezTo>
                  <a:cubicBezTo>
                    <a:pt x="13403" y="370"/>
                    <a:pt x="13454" y="407"/>
                    <a:pt x="13513" y="443"/>
                  </a:cubicBezTo>
                  <a:lnTo>
                    <a:pt x="13513" y="297"/>
                  </a:lnTo>
                  <a:cubicBezTo>
                    <a:pt x="13319" y="188"/>
                    <a:pt x="13121" y="95"/>
                    <a:pt x="12897" y="95"/>
                  </a:cubicBezTo>
                  <a:cubicBezTo>
                    <a:pt x="12850" y="95"/>
                    <a:pt x="12803" y="99"/>
                    <a:pt x="12754" y="107"/>
                  </a:cubicBezTo>
                  <a:cubicBezTo>
                    <a:pt x="12262" y="199"/>
                    <a:pt x="11876" y="735"/>
                    <a:pt x="11381" y="735"/>
                  </a:cubicBezTo>
                  <a:cubicBezTo>
                    <a:pt x="11282" y="735"/>
                    <a:pt x="11178" y="713"/>
                    <a:pt x="11068" y="662"/>
                  </a:cubicBezTo>
                  <a:cubicBezTo>
                    <a:pt x="10740" y="509"/>
                    <a:pt x="10485" y="224"/>
                    <a:pt x="10127" y="137"/>
                  </a:cubicBezTo>
                  <a:cubicBezTo>
                    <a:pt x="10069" y="123"/>
                    <a:pt x="10009" y="115"/>
                    <a:pt x="9948" y="115"/>
                  </a:cubicBezTo>
                  <a:cubicBezTo>
                    <a:pt x="9850" y="115"/>
                    <a:pt x="9751" y="135"/>
                    <a:pt x="9660" y="180"/>
                  </a:cubicBezTo>
                  <a:cubicBezTo>
                    <a:pt x="9514" y="253"/>
                    <a:pt x="9412" y="377"/>
                    <a:pt x="9296" y="487"/>
                  </a:cubicBezTo>
                  <a:cubicBezTo>
                    <a:pt x="9112" y="655"/>
                    <a:pt x="8871" y="743"/>
                    <a:pt x="8626" y="743"/>
                  </a:cubicBezTo>
                  <a:cubicBezTo>
                    <a:pt x="8510" y="743"/>
                    <a:pt x="8394" y="724"/>
                    <a:pt x="8281" y="684"/>
                  </a:cubicBezTo>
                  <a:cubicBezTo>
                    <a:pt x="7982" y="560"/>
                    <a:pt x="7756" y="304"/>
                    <a:pt x="7479" y="137"/>
                  </a:cubicBezTo>
                  <a:cubicBezTo>
                    <a:pt x="7337" y="51"/>
                    <a:pt x="7188" y="0"/>
                    <a:pt x="7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5762636" y="1451892"/>
              <a:ext cx="1104417" cy="70533"/>
            </a:xfrm>
            <a:custGeom>
              <a:avLst/>
              <a:gdLst/>
              <a:ahLst/>
              <a:cxnLst/>
              <a:rect l="l" t="t" r="r" b="b"/>
              <a:pathLst>
                <a:path w="13513" h="863" extrusionOk="0">
                  <a:moveTo>
                    <a:pt x="7044" y="1"/>
                  </a:moveTo>
                  <a:cubicBezTo>
                    <a:pt x="6924" y="1"/>
                    <a:pt x="6805" y="33"/>
                    <a:pt x="6691" y="105"/>
                  </a:cubicBezTo>
                  <a:cubicBezTo>
                    <a:pt x="6530" y="207"/>
                    <a:pt x="6414" y="331"/>
                    <a:pt x="6260" y="433"/>
                  </a:cubicBezTo>
                  <a:cubicBezTo>
                    <a:pt x="6114" y="528"/>
                    <a:pt x="5947" y="601"/>
                    <a:pt x="5779" y="638"/>
                  </a:cubicBezTo>
                  <a:cubicBezTo>
                    <a:pt x="5686" y="656"/>
                    <a:pt x="5592" y="665"/>
                    <a:pt x="5498" y="665"/>
                  </a:cubicBezTo>
                  <a:cubicBezTo>
                    <a:pt x="5225" y="665"/>
                    <a:pt x="4955" y="587"/>
                    <a:pt x="4721" y="441"/>
                  </a:cubicBezTo>
                  <a:cubicBezTo>
                    <a:pt x="4451" y="280"/>
                    <a:pt x="4210" y="39"/>
                    <a:pt x="3882" y="25"/>
                  </a:cubicBezTo>
                  <a:cubicBezTo>
                    <a:pt x="3871" y="24"/>
                    <a:pt x="3860" y="24"/>
                    <a:pt x="3849" y="24"/>
                  </a:cubicBezTo>
                  <a:cubicBezTo>
                    <a:pt x="3298" y="24"/>
                    <a:pt x="2976" y="686"/>
                    <a:pt x="2444" y="686"/>
                  </a:cubicBezTo>
                  <a:cubicBezTo>
                    <a:pt x="2404" y="686"/>
                    <a:pt x="2363" y="682"/>
                    <a:pt x="2320" y="674"/>
                  </a:cubicBezTo>
                  <a:cubicBezTo>
                    <a:pt x="1835" y="578"/>
                    <a:pt x="1473" y="103"/>
                    <a:pt x="974" y="103"/>
                  </a:cubicBezTo>
                  <a:cubicBezTo>
                    <a:pt x="903" y="103"/>
                    <a:pt x="829" y="112"/>
                    <a:pt x="752" y="134"/>
                  </a:cubicBezTo>
                  <a:cubicBezTo>
                    <a:pt x="504" y="200"/>
                    <a:pt x="256" y="397"/>
                    <a:pt x="0" y="550"/>
                  </a:cubicBezTo>
                  <a:lnTo>
                    <a:pt x="0" y="660"/>
                  </a:lnTo>
                  <a:cubicBezTo>
                    <a:pt x="161" y="572"/>
                    <a:pt x="314" y="463"/>
                    <a:pt x="467" y="368"/>
                  </a:cubicBezTo>
                  <a:cubicBezTo>
                    <a:pt x="632" y="271"/>
                    <a:pt x="803" y="210"/>
                    <a:pt x="980" y="210"/>
                  </a:cubicBezTo>
                  <a:cubicBezTo>
                    <a:pt x="1084" y="210"/>
                    <a:pt x="1191" y="231"/>
                    <a:pt x="1299" y="280"/>
                  </a:cubicBezTo>
                  <a:cubicBezTo>
                    <a:pt x="1569" y="397"/>
                    <a:pt x="1810" y="587"/>
                    <a:pt x="2080" y="711"/>
                  </a:cubicBezTo>
                  <a:cubicBezTo>
                    <a:pt x="2202" y="763"/>
                    <a:pt x="2323" y="790"/>
                    <a:pt x="2445" y="790"/>
                  </a:cubicBezTo>
                  <a:cubicBezTo>
                    <a:pt x="2579" y="790"/>
                    <a:pt x="2712" y="757"/>
                    <a:pt x="2846" y="689"/>
                  </a:cubicBezTo>
                  <a:cubicBezTo>
                    <a:pt x="3101" y="550"/>
                    <a:pt x="3305" y="331"/>
                    <a:pt x="3561" y="207"/>
                  </a:cubicBezTo>
                  <a:cubicBezTo>
                    <a:pt x="3657" y="160"/>
                    <a:pt x="3750" y="140"/>
                    <a:pt x="3841" y="140"/>
                  </a:cubicBezTo>
                  <a:cubicBezTo>
                    <a:pt x="4073" y="140"/>
                    <a:pt x="4288" y="272"/>
                    <a:pt x="4487" y="419"/>
                  </a:cubicBezTo>
                  <a:cubicBezTo>
                    <a:pt x="4765" y="608"/>
                    <a:pt x="5035" y="747"/>
                    <a:pt x="5378" y="769"/>
                  </a:cubicBezTo>
                  <a:cubicBezTo>
                    <a:pt x="5422" y="773"/>
                    <a:pt x="5466" y="775"/>
                    <a:pt x="5510" y="775"/>
                  </a:cubicBezTo>
                  <a:cubicBezTo>
                    <a:pt x="5795" y="775"/>
                    <a:pt x="6078" y="693"/>
                    <a:pt x="6311" y="536"/>
                  </a:cubicBezTo>
                  <a:cubicBezTo>
                    <a:pt x="6553" y="380"/>
                    <a:pt x="6764" y="115"/>
                    <a:pt x="7054" y="115"/>
                  </a:cubicBezTo>
                  <a:cubicBezTo>
                    <a:pt x="7106" y="115"/>
                    <a:pt x="7159" y="123"/>
                    <a:pt x="7216" y="142"/>
                  </a:cubicBezTo>
                  <a:cubicBezTo>
                    <a:pt x="7508" y="244"/>
                    <a:pt x="7734" y="492"/>
                    <a:pt x="7990" y="660"/>
                  </a:cubicBezTo>
                  <a:cubicBezTo>
                    <a:pt x="8189" y="789"/>
                    <a:pt x="8409" y="863"/>
                    <a:pt x="8640" y="863"/>
                  </a:cubicBezTo>
                  <a:cubicBezTo>
                    <a:pt x="8721" y="863"/>
                    <a:pt x="8803" y="854"/>
                    <a:pt x="8887" y="835"/>
                  </a:cubicBezTo>
                  <a:cubicBezTo>
                    <a:pt x="9033" y="798"/>
                    <a:pt x="9179" y="733"/>
                    <a:pt x="9296" y="645"/>
                  </a:cubicBezTo>
                  <a:cubicBezTo>
                    <a:pt x="9434" y="536"/>
                    <a:pt x="9544" y="390"/>
                    <a:pt x="9697" y="295"/>
                  </a:cubicBezTo>
                  <a:cubicBezTo>
                    <a:pt x="9776" y="252"/>
                    <a:pt x="9857" y="234"/>
                    <a:pt x="9937" y="234"/>
                  </a:cubicBezTo>
                  <a:cubicBezTo>
                    <a:pt x="10228" y="234"/>
                    <a:pt x="10519" y="467"/>
                    <a:pt x="10747" y="616"/>
                  </a:cubicBezTo>
                  <a:cubicBezTo>
                    <a:pt x="10946" y="754"/>
                    <a:pt x="11165" y="854"/>
                    <a:pt x="11399" y="854"/>
                  </a:cubicBezTo>
                  <a:cubicBezTo>
                    <a:pt x="11474" y="854"/>
                    <a:pt x="11552" y="843"/>
                    <a:pt x="11630" y="820"/>
                  </a:cubicBezTo>
                  <a:cubicBezTo>
                    <a:pt x="11915" y="725"/>
                    <a:pt x="12134" y="536"/>
                    <a:pt x="12389" y="390"/>
                  </a:cubicBezTo>
                  <a:cubicBezTo>
                    <a:pt x="12513" y="317"/>
                    <a:pt x="12652" y="244"/>
                    <a:pt x="12798" y="222"/>
                  </a:cubicBezTo>
                  <a:cubicBezTo>
                    <a:pt x="12827" y="218"/>
                    <a:pt x="12856" y="217"/>
                    <a:pt x="12885" y="217"/>
                  </a:cubicBezTo>
                  <a:cubicBezTo>
                    <a:pt x="13043" y="217"/>
                    <a:pt x="13196" y="266"/>
                    <a:pt x="13338" y="346"/>
                  </a:cubicBezTo>
                  <a:cubicBezTo>
                    <a:pt x="13403" y="368"/>
                    <a:pt x="13454" y="404"/>
                    <a:pt x="13513" y="441"/>
                  </a:cubicBezTo>
                  <a:lnTo>
                    <a:pt x="13513" y="295"/>
                  </a:lnTo>
                  <a:cubicBezTo>
                    <a:pt x="13319" y="186"/>
                    <a:pt x="13121" y="92"/>
                    <a:pt x="12897" y="92"/>
                  </a:cubicBezTo>
                  <a:cubicBezTo>
                    <a:pt x="12850" y="92"/>
                    <a:pt x="12803" y="96"/>
                    <a:pt x="12754" y="105"/>
                  </a:cubicBezTo>
                  <a:cubicBezTo>
                    <a:pt x="12260" y="197"/>
                    <a:pt x="11873" y="737"/>
                    <a:pt x="11376" y="737"/>
                  </a:cubicBezTo>
                  <a:cubicBezTo>
                    <a:pt x="11278" y="737"/>
                    <a:pt x="11176" y="716"/>
                    <a:pt x="11068" y="667"/>
                  </a:cubicBezTo>
                  <a:cubicBezTo>
                    <a:pt x="10740" y="506"/>
                    <a:pt x="10485" y="222"/>
                    <a:pt x="10127" y="134"/>
                  </a:cubicBezTo>
                  <a:cubicBezTo>
                    <a:pt x="10069" y="120"/>
                    <a:pt x="10009" y="113"/>
                    <a:pt x="9948" y="113"/>
                  </a:cubicBezTo>
                  <a:cubicBezTo>
                    <a:pt x="9850" y="113"/>
                    <a:pt x="9751" y="133"/>
                    <a:pt x="9660" y="178"/>
                  </a:cubicBezTo>
                  <a:cubicBezTo>
                    <a:pt x="9514" y="251"/>
                    <a:pt x="9412" y="382"/>
                    <a:pt x="9296" y="492"/>
                  </a:cubicBezTo>
                  <a:cubicBezTo>
                    <a:pt x="9113" y="655"/>
                    <a:pt x="8873" y="744"/>
                    <a:pt x="8629" y="744"/>
                  </a:cubicBezTo>
                  <a:cubicBezTo>
                    <a:pt x="8512" y="744"/>
                    <a:pt x="8394" y="724"/>
                    <a:pt x="8281" y="681"/>
                  </a:cubicBezTo>
                  <a:cubicBezTo>
                    <a:pt x="7982" y="565"/>
                    <a:pt x="7756" y="309"/>
                    <a:pt x="7479" y="134"/>
                  </a:cubicBezTo>
                  <a:cubicBezTo>
                    <a:pt x="7338" y="50"/>
                    <a:pt x="7190" y="1"/>
                    <a:pt x="7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5762636" y="1548579"/>
              <a:ext cx="1104417" cy="71023"/>
            </a:xfrm>
            <a:custGeom>
              <a:avLst/>
              <a:gdLst/>
              <a:ahLst/>
              <a:cxnLst/>
              <a:rect l="l" t="t" r="r" b="b"/>
              <a:pathLst>
                <a:path w="13513" h="869" extrusionOk="0">
                  <a:moveTo>
                    <a:pt x="7049" y="1"/>
                  </a:moveTo>
                  <a:cubicBezTo>
                    <a:pt x="6928" y="1"/>
                    <a:pt x="6807" y="35"/>
                    <a:pt x="6691" y="111"/>
                  </a:cubicBezTo>
                  <a:cubicBezTo>
                    <a:pt x="6530" y="206"/>
                    <a:pt x="6414" y="337"/>
                    <a:pt x="6260" y="440"/>
                  </a:cubicBezTo>
                  <a:cubicBezTo>
                    <a:pt x="6114" y="527"/>
                    <a:pt x="5947" y="600"/>
                    <a:pt x="5779" y="637"/>
                  </a:cubicBezTo>
                  <a:cubicBezTo>
                    <a:pt x="5685" y="655"/>
                    <a:pt x="5591" y="664"/>
                    <a:pt x="5496" y="664"/>
                  </a:cubicBezTo>
                  <a:cubicBezTo>
                    <a:pt x="5224" y="664"/>
                    <a:pt x="4954" y="588"/>
                    <a:pt x="4721" y="447"/>
                  </a:cubicBezTo>
                  <a:cubicBezTo>
                    <a:pt x="4451" y="279"/>
                    <a:pt x="4210" y="46"/>
                    <a:pt x="3882" y="24"/>
                  </a:cubicBezTo>
                  <a:cubicBezTo>
                    <a:pt x="3873" y="23"/>
                    <a:pt x="3865" y="23"/>
                    <a:pt x="3857" y="23"/>
                  </a:cubicBezTo>
                  <a:cubicBezTo>
                    <a:pt x="3302" y="23"/>
                    <a:pt x="2979" y="685"/>
                    <a:pt x="2445" y="685"/>
                  </a:cubicBezTo>
                  <a:cubicBezTo>
                    <a:pt x="2405" y="685"/>
                    <a:pt x="2363" y="681"/>
                    <a:pt x="2320" y="673"/>
                  </a:cubicBezTo>
                  <a:cubicBezTo>
                    <a:pt x="1833" y="577"/>
                    <a:pt x="1470" y="104"/>
                    <a:pt x="969" y="104"/>
                  </a:cubicBezTo>
                  <a:cubicBezTo>
                    <a:pt x="899" y="104"/>
                    <a:pt x="827" y="113"/>
                    <a:pt x="752" y="133"/>
                  </a:cubicBezTo>
                  <a:cubicBezTo>
                    <a:pt x="504" y="199"/>
                    <a:pt x="256" y="403"/>
                    <a:pt x="0" y="556"/>
                  </a:cubicBezTo>
                  <a:lnTo>
                    <a:pt x="0" y="666"/>
                  </a:lnTo>
                  <a:cubicBezTo>
                    <a:pt x="161" y="571"/>
                    <a:pt x="314" y="462"/>
                    <a:pt x="467" y="374"/>
                  </a:cubicBezTo>
                  <a:cubicBezTo>
                    <a:pt x="632" y="278"/>
                    <a:pt x="803" y="216"/>
                    <a:pt x="980" y="216"/>
                  </a:cubicBezTo>
                  <a:cubicBezTo>
                    <a:pt x="1084" y="216"/>
                    <a:pt x="1191" y="238"/>
                    <a:pt x="1299" y="286"/>
                  </a:cubicBezTo>
                  <a:cubicBezTo>
                    <a:pt x="1569" y="403"/>
                    <a:pt x="1810" y="593"/>
                    <a:pt x="2080" y="710"/>
                  </a:cubicBezTo>
                  <a:cubicBezTo>
                    <a:pt x="2203" y="763"/>
                    <a:pt x="2327" y="790"/>
                    <a:pt x="2451" y="790"/>
                  </a:cubicBezTo>
                  <a:cubicBezTo>
                    <a:pt x="2582" y="790"/>
                    <a:pt x="2714" y="759"/>
                    <a:pt x="2846" y="695"/>
                  </a:cubicBezTo>
                  <a:cubicBezTo>
                    <a:pt x="3101" y="556"/>
                    <a:pt x="3305" y="337"/>
                    <a:pt x="3561" y="213"/>
                  </a:cubicBezTo>
                  <a:cubicBezTo>
                    <a:pt x="3657" y="166"/>
                    <a:pt x="3751" y="146"/>
                    <a:pt x="3842" y="146"/>
                  </a:cubicBezTo>
                  <a:cubicBezTo>
                    <a:pt x="4074" y="146"/>
                    <a:pt x="4288" y="276"/>
                    <a:pt x="4487" y="418"/>
                  </a:cubicBezTo>
                  <a:cubicBezTo>
                    <a:pt x="4765" y="615"/>
                    <a:pt x="5035" y="746"/>
                    <a:pt x="5378" y="775"/>
                  </a:cubicBezTo>
                  <a:cubicBezTo>
                    <a:pt x="5419" y="779"/>
                    <a:pt x="5461" y="781"/>
                    <a:pt x="5503" y="781"/>
                  </a:cubicBezTo>
                  <a:cubicBezTo>
                    <a:pt x="5790" y="781"/>
                    <a:pt x="6076" y="695"/>
                    <a:pt x="6311" y="542"/>
                  </a:cubicBezTo>
                  <a:cubicBezTo>
                    <a:pt x="6552" y="388"/>
                    <a:pt x="6761" y="119"/>
                    <a:pt x="7050" y="119"/>
                  </a:cubicBezTo>
                  <a:cubicBezTo>
                    <a:pt x="7102" y="119"/>
                    <a:pt x="7158" y="127"/>
                    <a:pt x="7216" y="148"/>
                  </a:cubicBezTo>
                  <a:cubicBezTo>
                    <a:pt x="7508" y="243"/>
                    <a:pt x="7734" y="491"/>
                    <a:pt x="7990" y="666"/>
                  </a:cubicBezTo>
                  <a:cubicBezTo>
                    <a:pt x="8184" y="795"/>
                    <a:pt x="8406" y="869"/>
                    <a:pt x="8639" y="869"/>
                  </a:cubicBezTo>
                  <a:cubicBezTo>
                    <a:pt x="8720" y="869"/>
                    <a:pt x="8803" y="860"/>
                    <a:pt x="8887" y="841"/>
                  </a:cubicBezTo>
                  <a:cubicBezTo>
                    <a:pt x="9033" y="804"/>
                    <a:pt x="9179" y="739"/>
                    <a:pt x="9296" y="644"/>
                  </a:cubicBezTo>
                  <a:cubicBezTo>
                    <a:pt x="9434" y="534"/>
                    <a:pt x="9544" y="389"/>
                    <a:pt x="9697" y="301"/>
                  </a:cubicBezTo>
                  <a:cubicBezTo>
                    <a:pt x="9778" y="256"/>
                    <a:pt x="9861" y="236"/>
                    <a:pt x="9943" y="236"/>
                  </a:cubicBezTo>
                  <a:cubicBezTo>
                    <a:pt x="10232" y="236"/>
                    <a:pt x="10521" y="469"/>
                    <a:pt x="10747" y="622"/>
                  </a:cubicBezTo>
                  <a:cubicBezTo>
                    <a:pt x="10943" y="758"/>
                    <a:pt x="11158" y="857"/>
                    <a:pt x="11388" y="857"/>
                  </a:cubicBezTo>
                  <a:cubicBezTo>
                    <a:pt x="11467" y="857"/>
                    <a:pt x="11548" y="845"/>
                    <a:pt x="11630" y="819"/>
                  </a:cubicBezTo>
                  <a:cubicBezTo>
                    <a:pt x="11915" y="731"/>
                    <a:pt x="12134" y="534"/>
                    <a:pt x="12389" y="389"/>
                  </a:cubicBezTo>
                  <a:cubicBezTo>
                    <a:pt x="12513" y="316"/>
                    <a:pt x="12652" y="243"/>
                    <a:pt x="12798" y="228"/>
                  </a:cubicBezTo>
                  <a:cubicBezTo>
                    <a:pt x="12831" y="223"/>
                    <a:pt x="12865" y="220"/>
                    <a:pt x="12898" y="220"/>
                  </a:cubicBezTo>
                  <a:cubicBezTo>
                    <a:pt x="13051" y="220"/>
                    <a:pt x="13199" y="273"/>
                    <a:pt x="13338" y="345"/>
                  </a:cubicBezTo>
                  <a:cubicBezTo>
                    <a:pt x="13403" y="374"/>
                    <a:pt x="13454" y="410"/>
                    <a:pt x="13513" y="447"/>
                  </a:cubicBezTo>
                  <a:lnTo>
                    <a:pt x="13513" y="301"/>
                  </a:lnTo>
                  <a:cubicBezTo>
                    <a:pt x="13325" y="184"/>
                    <a:pt x="13132" y="95"/>
                    <a:pt x="12916" y="95"/>
                  </a:cubicBezTo>
                  <a:cubicBezTo>
                    <a:pt x="12864" y="95"/>
                    <a:pt x="12810" y="100"/>
                    <a:pt x="12754" y="111"/>
                  </a:cubicBezTo>
                  <a:cubicBezTo>
                    <a:pt x="12261" y="203"/>
                    <a:pt x="11874" y="736"/>
                    <a:pt x="11378" y="736"/>
                  </a:cubicBezTo>
                  <a:cubicBezTo>
                    <a:pt x="11280" y="736"/>
                    <a:pt x="11177" y="715"/>
                    <a:pt x="11068" y="666"/>
                  </a:cubicBezTo>
                  <a:cubicBezTo>
                    <a:pt x="10740" y="513"/>
                    <a:pt x="10485" y="228"/>
                    <a:pt x="10127" y="133"/>
                  </a:cubicBezTo>
                  <a:cubicBezTo>
                    <a:pt x="10074" y="120"/>
                    <a:pt x="10019" y="114"/>
                    <a:pt x="9963" y="114"/>
                  </a:cubicBezTo>
                  <a:cubicBezTo>
                    <a:pt x="9860" y="114"/>
                    <a:pt x="9755" y="137"/>
                    <a:pt x="9660" y="184"/>
                  </a:cubicBezTo>
                  <a:cubicBezTo>
                    <a:pt x="9514" y="257"/>
                    <a:pt x="9412" y="381"/>
                    <a:pt x="9296" y="491"/>
                  </a:cubicBezTo>
                  <a:cubicBezTo>
                    <a:pt x="9114" y="657"/>
                    <a:pt x="8878" y="745"/>
                    <a:pt x="8635" y="745"/>
                  </a:cubicBezTo>
                  <a:cubicBezTo>
                    <a:pt x="8517" y="745"/>
                    <a:pt x="8397" y="724"/>
                    <a:pt x="8281" y="680"/>
                  </a:cubicBezTo>
                  <a:cubicBezTo>
                    <a:pt x="7982" y="564"/>
                    <a:pt x="7756" y="308"/>
                    <a:pt x="7479" y="133"/>
                  </a:cubicBezTo>
                  <a:cubicBezTo>
                    <a:pt x="7340" y="50"/>
                    <a:pt x="7194" y="1"/>
                    <a:pt x="7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5762636" y="1645674"/>
              <a:ext cx="1104417" cy="70533"/>
            </a:xfrm>
            <a:custGeom>
              <a:avLst/>
              <a:gdLst/>
              <a:ahLst/>
              <a:cxnLst/>
              <a:rect l="l" t="t" r="r" b="b"/>
              <a:pathLst>
                <a:path w="13513" h="863" extrusionOk="0">
                  <a:moveTo>
                    <a:pt x="7044" y="1"/>
                  </a:moveTo>
                  <a:cubicBezTo>
                    <a:pt x="6924" y="1"/>
                    <a:pt x="6805" y="33"/>
                    <a:pt x="6691" y="105"/>
                  </a:cubicBezTo>
                  <a:cubicBezTo>
                    <a:pt x="6530" y="207"/>
                    <a:pt x="6414" y="331"/>
                    <a:pt x="6260" y="434"/>
                  </a:cubicBezTo>
                  <a:cubicBezTo>
                    <a:pt x="6114" y="528"/>
                    <a:pt x="5947" y="601"/>
                    <a:pt x="5779" y="638"/>
                  </a:cubicBezTo>
                  <a:cubicBezTo>
                    <a:pt x="5686" y="656"/>
                    <a:pt x="5592" y="666"/>
                    <a:pt x="5498" y="666"/>
                  </a:cubicBezTo>
                  <a:cubicBezTo>
                    <a:pt x="5225" y="666"/>
                    <a:pt x="4955" y="588"/>
                    <a:pt x="4721" y="441"/>
                  </a:cubicBezTo>
                  <a:cubicBezTo>
                    <a:pt x="4451" y="280"/>
                    <a:pt x="4210" y="40"/>
                    <a:pt x="3882" y="25"/>
                  </a:cubicBezTo>
                  <a:cubicBezTo>
                    <a:pt x="3871" y="24"/>
                    <a:pt x="3860" y="24"/>
                    <a:pt x="3849" y="24"/>
                  </a:cubicBezTo>
                  <a:cubicBezTo>
                    <a:pt x="3298" y="24"/>
                    <a:pt x="2976" y="686"/>
                    <a:pt x="2444" y="686"/>
                  </a:cubicBezTo>
                  <a:cubicBezTo>
                    <a:pt x="2404" y="686"/>
                    <a:pt x="2363" y="682"/>
                    <a:pt x="2320" y="674"/>
                  </a:cubicBezTo>
                  <a:cubicBezTo>
                    <a:pt x="1835" y="579"/>
                    <a:pt x="1473" y="103"/>
                    <a:pt x="974" y="103"/>
                  </a:cubicBezTo>
                  <a:cubicBezTo>
                    <a:pt x="903" y="103"/>
                    <a:pt x="829" y="113"/>
                    <a:pt x="752" y="134"/>
                  </a:cubicBezTo>
                  <a:cubicBezTo>
                    <a:pt x="504" y="200"/>
                    <a:pt x="256" y="397"/>
                    <a:pt x="0" y="550"/>
                  </a:cubicBezTo>
                  <a:lnTo>
                    <a:pt x="0" y="660"/>
                  </a:lnTo>
                  <a:cubicBezTo>
                    <a:pt x="161" y="572"/>
                    <a:pt x="314" y="463"/>
                    <a:pt x="467" y="368"/>
                  </a:cubicBezTo>
                  <a:cubicBezTo>
                    <a:pt x="632" y="272"/>
                    <a:pt x="802" y="213"/>
                    <a:pt x="978" y="213"/>
                  </a:cubicBezTo>
                  <a:cubicBezTo>
                    <a:pt x="1083" y="213"/>
                    <a:pt x="1190" y="234"/>
                    <a:pt x="1299" y="280"/>
                  </a:cubicBezTo>
                  <a:cubicBezTo>
                    <a:pt x="1569" y="397"/>
                    <a:pt x="1810" y="587"/>
                    <a:pt x="2080" y="711"/>
                  </a:cubicBezTo>
                  <a:cubicBezTo>
                    <a:pt x="2202" y="763"/>
                    <a:pt x="2323" y="790"/>
                    <a:pt x="2445" y="790"/>
                  </a:cubicBezTo>
                  <a:cubicBezTo>
                    <a:pt x="2579" y="790"/>
                    <a:pt x="2712" y="758"/>
                    <a:pt x="2846" y="689"/>
                  </a:cubicBezTo>
                  <a:cubicBezTo>
                    <a:pt x="3101" y="558"/>
                    <a:pt x="3305" y="339"/>
                    <a:pt x="3561" y="207"/>
                  </a:cubicBezTo>
                  <a:cubicBezTo>
                    <a:pt x="3657" y="160"/>
                    <a:pt x="3750" y="140"/>
                    <a:pt x="3841" y="140"/>
                  </a:cubicBezTo>
                  <a:cubicBezTo>
                    <a:pt x="4073" y="140"/>
                    <a:pt x="4288" y="272"/>
                    <a:pt x="4487" y="419"/>
                  </a:cubicBezTo>
                  <a:cubicBezTo>
                    <a:pt x="4765" y="609"/>
                    <a:pt x="5035" y="747"/>
                    <a:pt x="5378" y="769"/>
                  </a:cubicBezTo>
                  <a:cubicBezTo>
                    <a:pt x="5422" y="773"/>
                    <a:pt x="5466" y="775"/>
                    <a:pt x="5510" y="775"/>
                  </a:cubicBezTo>
                  <a:cubicBezTo>
                    <a:pt x="5795" y="775"/>
                    <a:pt x="6078" y="694"/>
                    <a:pt x="6311" y="536"/>
                  </a:cubicBezTo>
                  <a:cubicBezTo>
                    <a:pt x="6553" y="381"/>
                    <a:pt x="6764" y="115"/>
                    <a:pt x="7054" y="115"/>
                  </a:cubicBezTo>
                  <a:cubicBezTo>
                    <a:pt x="7106" y="115"/>
                    <a:pt x="7159" y="123"/>
                    <a:pt x="7216" y="142"/>
                  </a:cubicBezTo>
                  <a:cubicBezTo>
                    <a:pt x="7508" y="244"/>
                    <a:pt x="7734" y="492"/>
                    <a:pt x="7990" y="660"/>
                  </a:cubicBezTo>
                  <a:cubicBezTo>
                    <a:pt x="8184" y="789"/>
                    <a:pt x="8406" y="863"/>
                    <a:pt x="8639" y="863"/>
                  </a:cubicBezTo>
                  <a:cubicBezTo>
                    <a:pt x="8720" y="863"/>
                    <a:pt x="8803" y="854"/>
                    <a:pt x="8887" y="835"/>
                  </a:cubicBezTo>
                  <a:cubicBezTo>
                    <a:pt x="9033" y="798"/>
                    <a:pt x="9179" y="733"/>
                    <a:pt x="9296" y="645"/>
                  </a:cubicBezTo>
                  <a:cubicBezTo>
                    <a:pt x="9434" y="536"/>
                    <a:pt x="9544" y="390"/>
                    <a:pt x="9697" y="295"/>
                  </a:cubicBezTo>
                  <a:cubicBezTo>
                    <a:pt x="9776" y="252"/>
                    <a:pt x="9857" y="234"/>
                    <a:pt x="9937" y="234"/>
                  </a:cubicBezTo>
                  <a:cubicBezTo>
                    <a:pt x="10228" y="234"/>
                    <a:pt x="10519" y="468"/>
                    <a:pt x="10747" y="616"/>
                  </a:cubicBezTo>
                  <a:cubicBezTo>
                    <a:pt x="10946" y="754"/>
                    <a:pt x="11165" y="854"/>
                    <a:pt x="11399" y="854"/>
                  </a:cubicBezTo>
                  <a:cubicBezTo>
                    <a:pt x="11474" y="854"/>
                    <a:pt x="11552" y="843"/>
                    <a:pt x="11630" y="820"/>
                  </a:cubicBezTo>
                  <a:cubicBezTo>
                    <a:pt x="11915" y="725"/>
                    <a:pt x="12134" y="536"/>
                    <a:pt x="12389" y="390"/>
                  </a:cubicBezTo>
                  <a:cubicBezTo>
                    <a:pt x="12513" y="317"/>
                    <a:pt x="12652" y="244"/>
                    <a:pt x="12798" y="222"/>
                  </a:cubicBezTo>
                  <a:cubicBezTo>
                    <a:pt x="12827" y="219"/>
                    <a:pt x="12856" y="217"/>
                    <a:pt x="12885" y="217"/>
                  </a:cubicBezTo>
                  <a:cubicBezTo>
                    <a:pt x="13043" y="217"/>
                    <a:pt x="13196" y="266"/>
                    <a:pt x="13338" y="346"/>
                  </a:cubicBezTo>
                  <a:cubicBezTo>
                    <a:pt x="13403" y="368"/>
                    <a:pt x="13454" y="404"/>
                    <a:pt x="13513" y="441"/>
                  </a:cubicBezTo>
                  <a:lnTo>
                    <a:pt x="13513" y="295"/>
                  </a:lnTo>
                  <a:cubicBezTo>
                    <a:pt x="13323" y="176"/>
                    <a:pt x="13128" y="91"/>
                    <a:pt x="12909" y="91"/>
                  </a:cubicBezTo>
                  <a:cubicBezTo>
                    <a:pt x="12858" y="91"/>
                    <a:pt x="12807" y="96"/>
                    <a:pt x="12754" y="105"/>
                  </a:cubicBezTo>
                  <a:cubicBezTo>
                    <a:pt x="12262" y="196"/>
                    <a:pt x="11876" y="733"/>
                    <a:pt x="11381" y="733"/>
                  </a:cubicBezTo>
                  <a:cubicBezTo>
                    <a:pt x="11282" y="733"/>
                    <a:pt x="11178" y="711"/>
                    <a:pt x="11068" y="660"/>
                  </a:cubicBezTo>
                  <a:cubicBezTo>
                    <a:pt x="10740" y="507"/>
                    <a:pt x="10485" y="222"/>
                    <a:pt x="10127" y="134"/>
                  </a:cubicBezTo>
                  <a:cubicBezTo>
                    <a:pt x="10069" y="121"/>
                    <a:pt x="10009" y="113"/>
                    <a:pt x="9948" y="113"/>
                  </a:cubicBezTo>
                  <a:cubicBezTo>
                    <a:pt x="9850" y="113"/>
                    <a:pt x="9751" y="133"/>
                    <a:pt x="9660" y="178"/>
                  </a:cubicBezTo>
                  <a:cubicBezTo>
                    <a:pt x="9514" y="251"/>
                    <a:pt x="9412" y="383"/>
                    <a:pt x="9296" y="492"/>
                  </a:cubicBezTo>
                  <a:cubicBezTo>
                    <a:pt x="9113" y="655"/>
                    <a:pt x="8873" y="741"/>
                    <a:pt x="8628" y="741"/>
                  </a:cubicBezTo>
                  <a:cubicBezTo>
                    <a:pt x="8512" y="741"/>
                    <a:pt x="8394" y="722"/>
                    <a:pt x="8281" y="682"/>
                  </a:cubicBezTo>
                  <a:cubicBezTo>
                    <a:pt x="7982" y="565"/>
                    <a:pt x="7756" y="310"/>
                    <a:pt x="7479" y="134"/>
                  </a:cubicBezTo>
                  <a:cubicBezTo>
                    <a:pt x="7338" y="50"/>
                    <a:pt x="7190" y="1"/>
                    <a:pt x="7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5762636" y="1741707"/>
              <a:ext cx="1104417" cy="70533"/>
            </a:xfrm>
            <a:custGeom>
              <a:avLst/>
              <a:gdLst/>
              <a:ahLst/>
              <a:cxnLst/>
              <a:rect l="l" t="t" r="r" b="b"/>
              <a:pathLst>
                <a:path w="13513" h="863" extrusionOk="0">
                  <a:moveTo>
                    <a:pt x="7044" y="1"/>
                  </a:moveTo>
                  <a:cubicBezTo>
                    <a:pt x="6924" y="1"/>
                    <a:pt x="6805" y="33"/>
                    <a:pt x="6691" y="105"/>
                  </a:cubicBezTo>
                  <a:cubicBezTo>
                    <a:pt x="6530" y="207"/>
                    <a:pt x="6414" y="338"/>
                    <a:pt x="6260" y="433"/>
                  </a:cubicBezTo>
                  <a:cubicBezTo>
                    <a:pt x="6114" y="528"/>
                    <a:pt x="5947" y="601"/>
                    <a:pt x="5779" y="638"/>
                  </a:cubicBezTo>
                  <a:cubicBezTo>
                    <a:pt x="5685" y="656"/>
                    <a:pt x="5591" y="665"/>
                    <a:pt x="5496" y="665"/>
                  </a:cubicBezTo>
                  <a:cubicBezTo>
                    <a:pt x="5224" y="665"/>
                    <a:pt x="4954" y="589"/>
                    <a:pt x="4721" y="448"/>
                  </a:cubicBezTo>
                  <a:cubicBezTo>
                    <a:pt x="4451" y="280"/>
                    <a:pt x="4210" y="47"/>
                    <a:pt x="3882" y="25"/>
                  </a:cubicBezTo>
                  <a:cubicBezTo>
                    <a:pt x="3871" y="24"/>
                    <a:pt x="3860" y="24"/>
                    <a:pt x="3849" y="24"/>
                  </a:cubicBezTo>
                  <a:cubicBezTo>
                    <a:pt x="3298" y="24"/>
                    <a:pt x="2976" y="686"/>
                    <a:pt x="2444" y="686"/>
                  </a:cubicBezTo>
                  <a:cubicBezTo>
                    <a:pt x="2404" y="686"/>
                    <a:pt x="2363" y="682"/>
                    <a:pt x="2320" y="674"/>
                  </a:cubicBezTo>
                  <a:cubicBezTo>
                    <a:pt x="1835" y="578"/>
                    <a:pt x="1473" y="103"/>
                    <a:pt x="974" y="103"/>
                  </a:cubicBezTo>
                  <a:cubicBezTo>
                    <a:pt x="903" y="103"/>
                    <a:pt x="829" y="112"/>
                    <a:pt x="752" y="134"/>
                  </a:cubicBezTo>
                  <a:cubicBezTo>
                    <a:pt x="504" y="200"/>
                    <a:pt x="256" y="397"/>
                    <a:pt x="0" y="557"/>
                  </a:cubicBezTo>
                  <a:lnTo>
                    <a:pt x="0" y="667"/>
                  </a:lnTo>
                  <a:cubicBezTo>
                    <a:pt x="161" y="572"/>
                    <a:pt x="314" y="462"/>
                    <a:pt x="467" y="375"/>
                  </a:cubicBezTo>
                  <a:cubicBezTo>
                    <a:pt x="635" y="277"/>
                    <a:pt x="808" y="215"/>
                    <a:pt x="988" y="215"/>
                  </a:cubicBezTo>
                  <a:cubicBezTo>
                    <a:pt x="1090" y="215"/>
                    <a:pt x="1193" y="235"/>
                    <a:pt x="1299" y="280"/>
                  </a:cubicBezTo>
                  <a:cubicBezTo>
                    <a:pt x="1569" y="404"/>
                    <a:pt x="1810" y="594"/>
                    <a:pt x="2080" y="710"/>
                  </a:cubicBezTo>
                  <a:cubicBezTo>
                    <a:pt x="2202" y="763"/>
                    <a:pt x="2323" y="790"/>
                    <a:pt x="2445" y="790"/>
                  </a:cubicBezTo>
                  <a:cubicBezTo>
                    <a:pt x="2579" y="790"/>
                    <a:pt x="2712" y="757"/>
                    <a:pt x="2846" y="689"/>
                  </a:cubicBezTo>
                  <a:cubicBezTo>
                    <a:pt x="3101" y="557"/>
                    <a:pt x="3305" y="338"/>
                    <a:pt x="3561" y="207"/>
                  </a:cubicBezTo>
                  <a:cubicBezTo>
                    <a:pt x="3655" y="163"/>
                    <a:pt x="3746" y="144"/>
                    <a:pt x="3835" y="144"/>
                  </a:cubicBezTo>
                  <a:cubicBezTo>
                    <a:pt x="4070" y="144"/>
                    <a:pt x="4286" y="276"/>
                    <a:pt x="4487" y="419"/>
                  </a:cubicBezTo>
                  <a:cubicBezTo>
                    <a:pt x="4765" y="608"/>
                    <a:pt x="5035" y="747"/>
                    <a:pt x="5378" y="776"/>
                  </a:cubicBezTo>
                  <a:cubicBezTo>
                    <a:pt x="5413" y="779"/>
                    <a:pt x="5448" y="780"/>
                    <a:pt x="5483" y="780"/>
                  </a:cubicBezTo>
                  <a:cubicBezTo>
                    <a:pt x="5777" y="780"/>
                    <a:pt x="6070" y="698"/>
                    <a:pt x="6311" y="535"/>
                  </a:cubicBezTo>
                  <a:cubicBezTo>
                    <a:pt x="6553" y="380"/>
                    <a:pt x="6764" y="115"/>
                    <a:pt x="7054" y="115"/>
                  </a:cubicBezTo>
                  <a:cubicBezTo>
                    <a:pt x="7106" y="115"/>
                    <a:pt x="7159" y="123"/>
                    <a:pt x="7216" y="141"/>
                  </a:cubicBezTo>
                  <a:cubicBezTo>
                    <a:pt x="7508" y="244"/>
                    <a:pt x="7734" y="492"/>
                    <a:pt x="7990" y="667"/>
                  </a:cubicBezTo>
                  <a:cubicBezTo>
                    <a:pt x="8183" y="791"/>
                    <a:pt x="8405" y="863"/>
                    <a:pt x="8637" y="863"/>
                  </a:cubicBezTo>
                  <a:cubicBezTo>
                    <a:pt x="8719" y="863"/>
                    <a:pt x="8803" y="854"/>
                    <a:pt x="8887" y="835"/>
                  </a:cubicBezTo>
                  <a:cubicBezTo>
                    <a:pt x="9033" y="798"/>
                    <a:pt x="9179" y="740"/>
                    <a:pt x="9296" y="645"/>
                  </a:cubicBezTo>
                  <a:cubicBezTo>
                    <a:pt x="9434" y="535"/>
                    <a:pt x="9544" y="389"/>
                    <a:pt x="9697" y="302"/>
                  </a:cubicBezTo>
                  <a:cubicBezTo>
                    <a:pt x="9778" y="256"/>
                    <a:pt x="9861" y="237"/>
                    <a:pt x="9944" y="237"/>
                  </a:cubicBezTo>
                  <a:cubicBezTo>
                    <a:pt x="10232" y="237"/>
                    <a:pt x="10521" y="468"/>
                    <a:pt x="10747" y="616"/>
                  </a:cubicBezTo>
                  <a:cubicBezTo>
                    <a:pt x="10945" y="753"/>
                    <a:pt x="11163" y="857"/>
                    <a:pt x="11395" y="857"/>
                  </a:cubicBezTo>
                  <a:cubicBezTo>
                    <a:pt x="11472" y="857"/>
                    <a:pt x="11550" y="845"/>
                    <a:pt x="11630" y="820"/>
                  </a:cubicBezTo>
                  <a:cubicBezTo>
                    <a:pt x="11915" y="725"/>
                    <a:pt x="12134" y="535"/>
                    <a:pt x="12389" y="389"/>
                  </a:cubicBezTo>
                  <a:cubicBezTo>
                    <a:pt x="12513" y="317"/>
                    <a:pt x="12652" y="244"/>
                    <a:pt x="12798" y="229"/>
                  </a:cubicBezTo>
                  <a:cubicBezTo>
                    <a:pt x="12834" y="223"/>
                    <a:pt x="12869" y="221"/>
                    <a:pt x="12905" y="221"/>
                  </a:cubicBezTo>
                  <a:cubicBezTo>
                    <a:pt x="13056" y="221"/>
                    <a:pt x="13202" y="269"/>
                    <a:pt x="13338" y="346"/>
                  </a:cubicBezTo>
                  <a:cubicBezTo>
                    <a:pt x="13403" y="375"/>
                    <a:pt x="13454" y="411"/>
                    <a:pt x="13513" y="448"/>
                  </a:cubicBezTo>
                  <a:lnTo>
                    <a:pt x="13513" y="302"/>
                  </a:lnTo>
                  <a:cubicBezTo>
                    <a:pt x="13321" y="182"/>
                    <a:pt x="13124" y="92"/>
                    <a:pt x="12902" y="92"/>
                  </a:cubicBezTo>
                  <a:cubicBezTo>
                    <a:pt x="12854" y="92"/>
                    <a:pt x="12804" y="96"/>
                    <a:pt x="12754" y="105"/>
                  </a:cubicBezTo>
                  <a:cubicBezTo>
                    <a:pt x="12260" y="196"/>
                    <a:pt x="11873" y="737"/>
                    <a:pt x="11376" y="737"/>
                  </a:cubicBezTo>
                  <a:cubicBezTo>
                    <a:pt x="11278" y="737"/>
                    <a:pt x="11176" y="716"/>
                    <a:pt x="11068" y="667"/>
                  </a:cubicBezTo>
                  <a:cubicBezTo>
                    <a:pt x="10740" y="506"/>
                    <a:pt x="10485" y="229"/>
                    <a:pt x="10127" y="134"/>
                  </a:cubicBezTo>
                  <a:cubicBezTo>
                    <a:pt x="10069" y="120"/>
                    <a:pt x="10009" y="113"/>
                    <a:pt x="9948" y="113"/>
                  </a:cubicBezTo>
                  <a:cubicBezTo>
                    <a:pt x="9850" y="113"/>
                    <a:pt x="9751" y="133"/>
                    <a:pt x="9660" y="178"/>
                  </a:cubicBezTo>
                  <a:cubicBezTo>
                    <a:pt x="9514" y="251"/>
                    <a:pt x="9412" y="382"/>
                    <a:pt x="9296" y="492"/>
                  </a:cubicBezTo>
                  <a:cubicBezTo>
                    <a:pt x="9114" y="658"/>
                    <a:pt x="8878" y="746"/>
                    <a:pt x="8635" y="746"/>
                  </a:cubicBezTo>
                  <a:cubicBezTo>
                    <a:pt x="8517" y="746"/>
                    <a:pt x="8397" y="725"/>
                    <a:pt x="8281" y="681"/>
                  </a:cubicBezTo>
                  <a:cubicBezTo>
                    <a:pt x="7982" y="565"/>
                    <a:pt x="7756" y="309"/>
                    <a:pt x="7479" y="134"/>
                  </a:cubicBezTo>
                  <a:cubicBezTo>
                    <a:pt x="7338" y="50"/>
                    <a:pt x="7190" y="1"/>
                    <a:pt x="7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5762636" y="1838475"/>
              <a:ext cx="1104417" cy="70942"/>
            </a:xfrm>
            <a:custGeom>
              <a:avLst/>
              <a:gdLst/>
              <a:ahLst/>
              <a:cxnLst/>
              <a:rect l="l" t="t" r="r" b="b"/>
              <a:pathLst>
                <a:path w="13513" h="868" extrusionOk="0">
                  <a:moveTo>
                    <a:pt x="7045" y="0"/>
                  </a:moveTo>
                  <a:cubicBezTo>
                    <a:pt x="6925" y="0"/>
                    <a:pt x="6806" y="35"/>
                    <a:pt x="6691" y="110"/>
                  </a:cubicBezTo>
                  <a:cubicBezTo>
                    <a:pt x="6530" y="212"/>
                    <a:pt x="6414" y="336"/>
                    <a:pt x="6260" y="439"/>
                  </a:cubicBezTo>
                  <a:cubicBezTo>
                    <a:pt x="6114" y="526"/>
                    <a:pt x="5947" y="599"/>
                    <a:pt x="5779" y="635"/>
                  </a:cubicBezTo>
                  <a:cubicBezTo>
                    <a:pt x="5685" y="654"/>
                    <a:pt x="5591" y="663"/>
                    <a:pt x="5496" y="663"/>
                  </a:cubicBezTo>
                  <a:cubicBezTo>
                    <a:pt x="5224" y="663"/>
                    <a:pt x="4954" y="587"/>
                    <a:pt x="4721" y="446"/>
                  </a:cubicBezTo>
                  <a:cubicBezTo>
                    <a:pt x="4451" y="285"/>
                    <a:pt x="4210" y="45"/>
                    <a:pt x="3882" y="30"/>
                  </a:cubicBezTo>
                  <a:cubicBezTo>
                    <a:pt x="3871" y="29"/>
                    <a:pt x="3860" y="29"/>
                    <a:pt x="3849" y="29"/>
                  </a:cubicBezTo>
                  <a:cubicBezTo>
                    <a:pt x="3301" y="29"/>
                    <a:pt x="2979" y="685"/>
                    <a:pt x="2451" y="685"/>
                  </a:cubicBezTo>
                  <a:cubicBezTo>
                    <a:pt x="2409" y="685"/>
                    <a:pt x="2365" y="681"/>
                    <a:pt x="2320" y="672"/>
                  </a:cubicBezTo>
                  <a:cubicBezTo>
                    <a:pt x="1836" y="576"/>
                    <a:pt x="1474" y="107"/>
                    <a:pt x="977" y="107"/>
                  </a:cubicBezTo>
                  <a:cubicBezTo>
                    <a:pt x="905" y="107"/>
                    <a:pt x="830" y="117"/>
                    <a:pt x="752" y="139"/>
                  </a:cubicBezTo>
                  <a:cubicBezTo>
                    <a:pt x="504" y="198"/>
                    <a:pt x="256" y="402"/>
                    <a:pt x="0" y="555"/>
                  </a:cubicBezTo>
                  <a:lnTo>
                    <a:pt x="0" y="665"/>
                  </a:lnTo>
                  <a:cubicBezTo>
                    <a:pt x="161" y="577"/>
                    <a:pt x="314" y="468"/>
                    <a:pt x="467" y="373"/>
                  </a:cubicBezTo>
                  <a:cubicBezTo>
                    <a:pt x="632" y="277"/>
                    <a:pt x="803" y="215"/>
                    <a:pt x="980" y="215"/>
                  </a:cubicBezTo>
                  <a:cubicBezTo>
                    <a:pt x="1084" y="215"/>
                    <a:pt x="1191" y="236"/>
                    <a:pt x="1299" y="285"/>
                  </a:cubicBezTo>
                  <a:cubicBezTo>
                    <a:pt x="1569" y="402"/>
                    <a:pt x="1810" y="592"/>
                    <a:pt x="2080" y="708"/>
                  </a:cubicBezTo>
                  <a:cubicBezTo>
                    <a:pt x="2203" y="761"/>
                    <a:pt x="2327" y="789"/>
                    <a:pt x="2451" y="789"/>
                  </a:cubicBezTo>
                  <a:cubicBezTo>
                    <a:pt x="2582" y="789"/>
                    <a:pt x="2714" y="758"/>
                    <a:pt x="2846" y="694"/>
                  </a:cubicBezTo>
                  <a:cubicBezTo>
                    <a:pt x="3101" y="555"/>
                    <a:pt x="3305" y="336"/>
                    <a:pt x="3561" y="212"/>
                  </a:cubicBezTo>
                  <a:cubicBezTo>
                    <a:pt x="3657" y="165"/>
                    <a:pt x="3751" y="145"/>
                    <a:pt x="3842" y="145"/>
                  </a:cubicBezTo>
                  <a:cubicBezTo>
                    <a:pt x="4074" y="145"/>
                    <a:pt x="4288" y="275"/>
                    <a:pt x="4487" y="417"/>
                  </a:cubicBezTo>
                  <a:cubicBezTo>
                    <a:pt x="4765" y="614"/>
                    <a:pt x="5035" y="752"/>
                    <a:pt x="5378" y="774"/>
                  </a:cubicBezTo>
                  <a:cubicBezTo>
                    <a:pt x="5422" y="778"/>
                    <a:pt x="5466" y="780"/>
                    <a:pt x="5510" y="780"/>
                  </a:cubicBezTo>
                  <a:cubicBezTo>
                    <a:pt x="5795" y="780"/>
                    <a:pt x="6078" y="699"/>
                    <a:pt x="6311" y="541"/>
                  </a:cubicBezTo>
                  <a:cubicBezTo>
                    <a:pt x="6552" y="386"/>
                    <a:pt x="6761" y="117"/>
                    <a:pt x="7050" y="117"/>
                  </a:cubicBezTo>
                  <a:cubicBezTo>
                    <a:pt x="7102" y="117"/>
                    <a:pt x="7158" y="126"/>
                    <a:pt x="7216" y="147"/>
                  </a:cubicBezTo>
                  <a:cubicBezTo>
                    <a:pt x="7508" y="249"/>
                    <a:pt x="7734" y="490"/>
                    <a:pt x="7990" y="665"/>
                  </a:cubicBezTo>
                  <a:cubicBezTo>
                    <a:pt x="8184" y="794"/>
                    <a:pt x="8406" y="868"/>
                    <a:pt x="8639" y="868"/>
                  </a:cubicBezTo>
                  <a:cubicBezTo>
                    <a:pt x="8720" y="868"/>
                    <a:pt x="8803" y="859"/>
                    <a:pt x="8887" y="840"/>
                  </a:cubicBezTo>
                  <a:cubicBezTo>
                    <a:pt x="9033" y="803"/>
                    <a:pt x="9179" y="738"/>
                    <a:pt x="9296" y="650"/>
                  </a:cubicBezTo>
                  <a:cubicBezTo>
                    <a:pt x="9434" y="541"/>
                    <a:pt x="9544" y="395"/>
                    <a:pt x="9697" y="300"/>
                  </a:cubicBezTo>
                  <a:cubicBezTo>
                    <a:pt x="9776" y="257"/>
                    <a:pt x="9857" y="239"/>
                    <a:pt x="9937" y="239"/>
                  </a:cubicBezTo>
                  <a:cubicBezTo>
                    <a:pt x="10228" y="239"/>
                    <a:pt x="10519" y="472"/>
                    <a:pt x="10747" y="621"/>
                  </a:cubicBezTo>
                  <a:cubicBezTo>
                    <a:pt x="10943" y="757"/>
                    <a:pt x="11158" y="856"/>
                    <a:pt x="11388" y="856"/>
                  </a:cubicBezTo>
                  <a:cubicBezTo>
                    <a:pt x="11467" y="856"/>
                    <a:pt x="11548" y="844"/>
                    <a:pt x="11630" y="818"/>
                  </a:cubicBezTo>
                  <a:cubicBezTo>
                    <a:pt x="11915" y="730"/>
                    <a:pt x="12134" y="541"/>
                    <a:pt x="12389" y="395"/>
                  </a:cubicBezTo>
                  <a:cubicBezTo>
                    <a:pt x="12513" y="322"/>
                    <a:pt x="12652" y="249"/>
                    <a:pt x="12798" y="227"/>
                  </a:cubicBezTo>
                  <a:cubicBezTo>
                    <a:pt x="12831" y="222"/>
                    <a:pt x="12865" y="219"/>
                    <a:pt x="12898" y="219"/>
                  </a:cubicBezTo>
                  <a:cubicBezTo>
                    <a:pt x="13051" y="219"/>
                    <a:pt x="13199" y="272"/>
                    <a:pt x="13338" y="344"/>
                  </a:cubicBezTo>
                  <a:cubicBezTo>
                    <a:pt x="13403" y="373"/>
                    <a:pt x="13454" y="409"/>
                    <a:pt x="13513" y="446"/>
                  </a:cubicBezTo>
                  <a:lnTo>
                    <a:pt x="13513" y="300"/>
                  </a:lnTo>
                  <a:cubicBezTo>
                    <a:pt x="13325" y="183"/>
                    <a:pt x="13132" y="93"/>
                    <a:pt x="12916" y="93"/>
                  </a:cubicBezTo>
                  <a:cubicBezTo>
                    <a:pt x="12864" y="93"/>
                    <a:pt x="12810" y="99"/>
                    <a:pt x="12754" y="110"/>
                  </a:cubicBezTo>
                  <a:cubicBezTo>
                    <a:pt x="12261" y="202"/>
                    <a:pt x="11874" y="735"/>
                    <a:pt x="11378" y="735"/>
                  </a:cubicBezTo>
                  <a:cubicBezTo>
                    <a:pt x="11280" y="735"/>
                    <a:pt x="11177" y="714"/>
                    <a:pt x="11068" y="665"/>
                  </a:cubicBezTo>
                  <a:cubicBezTo>
                    <a:pt x="10740" y="511"/>
                    <a:pt x="10485" y="227"/>
                    <a:pt x="10127" y="139"/>
                  </a:cubicBezTo>
                  <a:cubicBezTo>
                    <a:pt x="10069" y="125"/>
                    <a:pt x="10009" y="118"/>
                    <a:pt x="9948" y="118"/>
                  </a:cubicBezTo>
                  <a:cubicBezTo>
                    <a:pt x="9850" y="118"/>
                    <a:pt x="9751" y="138"/>
                    <a:pt x="9660" y="183"/>
                  </a:cubicBezTo>
                  <a:cubicBezTo>
                    <a:pt x="9514" y="256"/>
                    <a:pt x="9412" y="380"/>
                    <a:pt x="9296" y="490"/>
                  </a:cubicBezTo>
                  <a:cubicBezTo>
                    <a:pt x="9112" y="658"/>
                    <a:pt x="8871" y="746"/>
                    <a:pt x="8626" y="746"/>
                  </a:cubicBezTo>
                  <a:cubicBezTo>
                    <a:pt x="8510" y="746"/>
                    <a:pt x="8394" y="726"/>
                    <a:pt x="8281" y="687"/>
                  </a:cubicBezTo>
                  <a:cubicBezTo>
                    <a:pt x="7982" y="563"/>
                    <a:pt x="7756" y="307"/>
                    <a:pt x="7479" y="139"/>
                  </a:cubicBezTo>
                  <a:cubicBezTo>
                    <a:pt x="7338" y="51"/>
                    <a:pt x="7192" y="0"/>
                    <a:pt x="7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5762636" y="1934916"/>
              <a:ext cx="1104417" cy="70533"/>
            </a:xfrm>
            <a:custGeom>
              <a:avLst/>
              <a:gdLst/>
              <a:ahLst/>
              <a:cxnLst/>
              <a:rect l="l" t="t" r="r" b="b"/>
              <a:pathLst>
                <a:path w="13513" h="863" extrusionOk="0">
                  <a:moveTo>
                    <a:pt x="7044" y="1"/>
                  </a:moveTo>
                  <a:cubicBezTo>
                    <a:pt x="6924" y="1"/>
                    <a:pt x="6805" y="33"/>
                    <a:pt x="6691" y="105"/>
                  </a:cubicBezTo>
                  <a:cubicBezTo>
                    <a:pt x="6530" y="207"/>
                    <a:pt x="6414" y="331"/>
                    <a:pt x="6260" y="433"/>
                  </a:cubicBezTo>
                  <a:cubicBezTo>
                    <a:pt x="6114" y="528"/>
                    <a:pt x="5947" y="601"/>
                    <a:pt x="5779" y="637"/>
                  </a:cubicBezTo>
                  <a:cubicBezTo>
                    <a:pt x="5686" y="656"/>
                    <a:pt x="5592" y="665"/>
                    <a:pt x="5498" y="665"/>
                  </a:cubicBezTo>
                  <a:cubicBezTo>
                    <a:pt x="5225" y="665"/>
                    <a:pt x="4955" y="587"/>
                    <a:pt x="4721" y="440"/>
                  </a:cubicBezTo>
                  <a:cubicBezTo>
                    <a:pt x="4451" y="280"/>
                    <a:pt x="4210" y="46"/>
                    <a:pt x="3882" y="25"/>
                  </a:cubicBezTo>
                  <a:cubicBezTo>
                    <a:pt x="3871" y="24"/>
                    <a:pt x="3860" y="24"/>
                    <a:pt x="3849" y="24"/>
                  </a:cubicBezTo>
                  <a:cubicBezTo>
                    <a:pt x="3298" y="24"/>
                    <a:pt x="2976" y="686"/>
                    <a:pt x="2444" y="686"/>
                  </a:cubicBezTo>
                  <a:cubicBezTo>
                    <a:pt x="2404" y="686"/>
                    <a:pt x="2363" y="682"/>
                    <a:pt x="2320" y="674"/>
                  </a:cubicBezTo>
                  <a:cubicBezTo>
                    <a:pt x="1835" y="578"/>
                    <a:pt x="1473" y="102"/>
                    <a:pt x="974" y="102"/>
                  </a:cubicBezTo>
                  <a:cubicBezTo>
                    <a:pt x="903" y="102"/>
                    <a:pt x="829" y="112"/>
                    <a:pt x="752" y="134"/>
                  </a:cubicBezTo>
                  <a:cubicBezTo>
                    <a:pt x="504" y="200"/>
                    <a:pt x="256" y="397"/>
                    <a:pt x="0" y="557"/>
                  </a:cubicBezTo>
                  <a:lnTo>
                    <a:pt x="0" y="667"/>
                  </a:lnTo>
                  <a:cubicBezTo>
                    <a:pt x="161" y="572"/>
                    <a:pt x="314" y="462"/>
                    <a:pt x="467" y="375"/>
                  </a:cubicBezTo>
                  <a:cubicBezTo>
                    <a:pt x="633" y="274"/>
                    <a:pt x="804" y="213"/>
                    <a:pt x="981" y="213"/>
                  </a:cubicBezTo>
                  <a:cubicBezTo>
                    <a:pt x="1085" y="213"/>
                    <a:pt x="1191" y="234"/>
                    <a:pt x="1299" y="280"/>
                  </a:cubicBezTo>
                  <a:cubicBezTo>
                    <a:pt x="1569" y="397"/>
                    <a:pt x="1810" y="594"/>
                    <a:pt x="2080" y="710"/>
                  </a:cubicBezTo>
                  <a:cubicBezTo>
                    <a:pt x="2202" y="763"/>
                    <a:pt x="2323" y="790"/>
                    <a:pt x="2445" y="790"/>
                  </a:cubicBezTo>
                  <a:cubicBezTo>
                    <a:pt x="2579" y="790"/>
                    <a:pt x="2712" y="757"/>
                    <a:pt x="2846" y="689"/>
                  </a:cubicBezTo>
                  <a:cubicBezTo>
                    <a:pt x="3101" y="557"/>
                    <a:pt x="3305" y="338"/>
                    <a:pt x="3561" y="207"/>
                  </a:cubicBezTo>
                  <a:cubicBezTo>
                    <a:pt x="3657" y="162"/>
                    <a:pt x="3749" y="143"/>
                    <a:pt x="3840" y="143"/>
                  </a:cubicBezTo>
                  <a:cubicBezTo>
                    <a:pt x="4072" y="143"/>
                    <a:pt x="4288" y="271"/>
                    <a:pt x="4487" y="419"/>
                  </a:cubicBezTo>
                  <a:cubicBezTo>
                    <a:pt x="4765" y="608"/>
                    <a:pt x="5035" y="747"/>
                    <a:pt x="5378" y="776"/>
                  </a:cubicBezTo>
                  <a:cubicBezTo>
                    <a:pt x="5413" y="778"/>
                    <a:pt x="5448" y="780"/>
                    <a:pt x="5483" y="780"/>
                  </a:cubicBezTo>
                  <a:cubicBezTo>
                    <a:pt x="5777" y="780"/>
                    <a:pt x="6070" y="698"/>
                    <a:pt x="6311" y="535"/>
                  </a:cubicBezTo>
                  <a:cubicBezTo>
                    <a:pt x="6553" y="380"/>
                    <a:pt x="6764" y="114"/>
                    <a:pt x="7054" y="114"/>
                  </a:cubicBezTo>
                  <a:cubicBezTo>
                    <a:pt x="7106" y="114"/>
                    <a:pt x="7159" y="123"/>
                    <a:pt x="7216" y="141"/>
                  </a:cubicBezTo>
                  <a:cubicBezTo>
                    <a:pt x="7508" y="243"/>
                    <a:pt x="7734" y="492"/>
                    <a:pt x="7990" y="659"/>
                  </a:cubicBezTo>
                  <a:cubicBezTo>
                    <a:pt x="8189" y="789"/>
                    <a:pt x="8409" y="863"/>
                    <a:pt x="8640" y="863"/>
                  </a:cubicBezTo>
                  <a:cubicBezTo>
                    <a:pt x="8721" y="863"/>
                    <a:pt x="8803" y="853"/>
                    <a:pt x="8887" y="834"/>
                  </a:cubicBezTo>
                  <a:cubicBezTo>
                    <a:pt x="9033" y="798"/>
                    <a:pt x="9179" y="732"/>
                    <a:pt x="9296" y="645"/>
                  </a:cubicBezTo>
                  <a:cubicBezTo>
                    <a:pt x="9434" y="535"/>
                    <a:pt x="9544" y="389"/>
                    <a:pt x="9697" y="295"/>
                  </a:cubicBezTo>
                  <a:cubicBezTo>
                    <a:pt x="9776" y="252"/>
                    <a:pt x="9857" y="234"/>
                    <a:pt x="9937" y="234"/>
                  </a:cubicBezTo>
                  <a:cubicBezTo>
                    <a:pt x="10228" y="234"/>
                    <a:pt x="10519" y="467"/>
                    <a:pt x="10747" y="616"/>
                  </a:cubicBezTo>
                  <a:cubicBezTo>
                    <a:pt x="10946" y="753"/>
                    <a:pt x="11165" y="854"/>
                    <a:pt x="11399" y="854"/>
                  </a:cubicBezTo>
                  <a:cubicBezTo>
                    <a:pt x="11474" y="854"/>
                    <a:pt x="11552" y="843"/>
                    <a:pt x="11630" y="820"/>
                  </a:cubicBezTo>
                  <a:cubicBezTo>
                    <a:pt x="11915" y="725"/>
                    <a:pt x="12134" y="535"/>
                    <a:pt x="12389" y="389"/>
                  </a:cubicBezTo>
                  <a:cubicBezTo>
                    <a:pt x="12513" y="316"/>
                    <a:pt x="12652" y="243"/>
                    <a:pt x="12798" y="222"/>
                  </a:cubicBezTo>
                  <a:cubicBezTo>
                    <a:pt x="12827" y="218"/>
                    <a:pt x="12856" y="217"/>
                    <a:pt x="12885" y="217"/>
                  </a:cubicBezTo>
                  <a:cubicBezTo>
                    <a:pt x="13043" y="217"/>
                    <a:pt x="13196" y="265"/>
                    <a:pt x="13338" y="346"/>
                  </a:cubicBezTo>
                  <a:cubicBezTo>
                    <a:pt x="13403" y="367"/>
                    <a:pt x="13454" y="404"/>
                    <a:pt x="13513" y="440"/>
                  </a:cubicBezTo>
                  <a:lnTo>
                    <a:pt x="13513" y="302"/>
                  </a:lnTo>
                  <a:cubicBezTo>
                    <a:pt x="13322" y="177"/>
                    <a:pt x="13127" y="91"/>
                    <a:pt x="12908" y="91"/>
                  </a:cubicBezTo>
                  <a:cubicBezTo>
                    <a:pt x="12858" y="91"/>
                    <a:pt x="12807" y="95"/>
                    <a:pt x="12754" y="105"/>
                  </a:cubicBezTo>
                  <a:cubicBezTo>
                    <a:pt x="12260" y="196"/>
                    <a:pt x="11873" y="737"/>
                    <a:pt x="11376" y="737"/>
                  </a:cubicBezTo>
                  <a:cubicBezTo>
                    <a:pt x="11278" y="737"/>
                    <a:pt x="11176" y="716"/>
                    <a:pt x="11068" y="667"/>
                  </a:cubicBezTo>
                  <a:cubicBezTo>
                    <a:pt x="10740" y="506"/>
                    <a:pt x="10485" y="229"/>
                    <a:pt x="10127" y="134"/>
                  </a:cubicBezTo>
                  <a:cubicBezTo>
                    <a:pt x="10069" y="120"/>
                    <a:pt x="10009" y="113"/>
                    <a:pt x="9948" y="113"/>
                  </a:cubicBezTo>
                  <a:cubicBezTo>
                    <a:pt x="9850" y="113"/>
                    <a:pt x="9751" y="133"/>
                    <a:pt x="9660" y="178"/>
                  </a:cubicBezTo>
                  <a:cubicBezTo>
                    <a:pt x="9514" y="251"/>
                    <a:pt x="9412" y="382"/>
                    <a:pt x="9296" y="492"/>
                  </a:cubicBezTo>
                  <a:cubicBezTo>
                    <a:pt x="9113" y="655"/>
                    <a:pt x="8873" y="741"/>
                    <a:pt x="8628" y="741"/>
                  </a:cubicBezTo>
                  <a:cubicBezTo>
                    <a:pt x="8512" y="741"/>
                    <a:pt x="8394" y="721"/>
                    <a:pt x="8281" y="681"/>
                  </a:cubicBezTo>
                  <a:cubicBezTo>
                    <a:pt x="7982" y="564"/>
                    <a:pt x="7756" y="309"/>
                    <a:pt x="7479" y="134"/>
                  </a:cubicBezTo>
                  <a:cubicBezTo>
                    <a:pt x="7338" y="50"/>
                    <a:pt x="7190" y="1"/>
                    <a:pt x="7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757487" y="927349"/>
              <a:ext cx="1114307" cy="1118720"/>
            </a:xfrm>
            <a:custGeom>
              <a:avLst/>
              <a:gdLst/>
              <a:ahLst/>
              <a:cxnLst/>
              <a:rect l="l" t="t" r="r" b="b"/>
              <a:pathLst>
                <a:path w="13634" h="13688" extrusionOk="0">
                  <a:moveTo>
                    <a:pt x="13525" y="132"/>
                  </a:moveTo>
                  <a:lnTo>
                    <a:pt x="13525" y="1875"/>
                  </a:lnTo>
                  <a:lnTo>
                    <a:pt x="13525" y="4881"/>
                  </a:lnTo>
                  <a:lnTo>
                    <a:pt x="13525" y="8340"/>
                  </a:lnTo>
                  <a:lnTo>
                    <a:pt x="13525" y="11470"/>
                  </a:lnTo>
                  <a:lnTo>
                    <a:pt x="13525" y="13505"/>
                  </a:lnTo>
                  <a:lnTo>
                    <a:pt x="13525" y="13586"/>
                  </a:lnTo>
                  <a:lnTo>
                    <a:pt x="122" y="13586"/>
                  </a:lnTo>
                  <a:lnTo>
                    <a:pt x="122" y="11791"/>
                  </a:lnTo>
                  <a:lnTo>
                    <a:pt x="122" y="8748"/>
                  </a:lnTo>
                  <a:lnTo>
                    <a:pt x="122" y="5297"/>
                  </a:lnTo>
                  <a:lnTo>
                    <a:pt x="122" y="2182"/>
                  </a:lnTo>
                  <a:lnTo>
                    <a:pt x="122" y="197"/>
                  </a:lnTo>
                  <a:lnTo>
                    <a:pt x="122" y="132"/>
                  </a:lnTo>
                  <a:close/>
                  <a:moveTo>
                    <a:pt x="63" y="0"/>
                  </a:moveTo>
                  <a:cubicBezTo>
                    <a:pt x="17" y="10"/>
                    <a:pt x="0" y="59"/>
                    <a:pt x="12" y="95"/>
                  </a:cubicBezTo>
                  <a:lnTo>
                    <a:pt x="12" y="95"/>
                  </a:lnTo>
                  <a:lnTo>
                    <a:pt x="12" y="1861"/>
                  </a:lnTo>
                  <a:lnTo>
                    <a:pt x="12" y="4874"/>
                  </a:lnTo>
                  <a:lnTo>
                    <a:pt x="12" y="8332"/>
                  </a:lnTo>
                  <a:lnTo>
                    <a:pt x="12" y="11462"/>
                  </a:lnTo>
                  <a:lnTo>
                    <a:pt x="12" y="13491"/>
                  </a:lnTo>
                  <a:lnTo>
                    <a:pt x="12" y="13629"/>
                  </a:lnTo>
                  <a:cubicBezTo>
                    <a:pt x="12" y="13659"/>
                    <a:pt x="41" y="13688"/>
                    <a:pt x="63" y="13688"/>
                  </a:cubicBezTo>
                  <a:lnTo>
                    <a:pt x="13583" y="13688"/>
                  </a:lnTo>
                  <a:cubicBezTo>
                    <a:pt x="13612" y="13688"/>
                    <a:pt x="13634" y="13659"/>
                    <a:pt x="13634" y="13629"/>
                  </a:cubicBezTo>
                  <a:lnTo>
                    <a:pt x="13634" y="11776"/>
                  </a:lnTo>
                  <a:lnTo>
                    <a:pt x="13634" y="8741"/>
                  </a:lnTo>
                  <a:lnTo>
                    <a:pt x="13634" y="5283"/>
                  </a:lnTo>
                  <a:lnTo>
                    <a:pt x="13634" y="2175"/>
                  </a:lnTo>
                  <a:lnTo>
                    <a:pt x="13634" y="183"/>
                  </a:lnTo>
                  <a:lnTo>
                    <a:pt x="13634" y="59"/>
                  </a:lnTo>
                  <a:cubicBezTo>
                    <a:pt x="13634" y="30"/>
                    <a:pt x="13612" y="0"/>
                    <a:pt x="1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6127561" y="1048963"/>
              <a:ext cx="362064" cy="608316"/>
            </a:xfrm>
            <a:custGeom>
              <a:avLst/>
              <a:gdLst/>
              <a:ahLst/>
              <a:cxnLst/>
              <a:rect l="l" t="t" r="r" b="b"/>
              <a:pathLst>
                <a:path w="4430" h="7443" extrusionOk="0">
                  <a:moveTo>
                    <a:pt x="2189" y="1"/>
                  </a:moveTo>
                  <a:cubicBezTo>
                    <a:pt x="985" y="1"/>
                    <a:pt x="1" y="978"/>
                    <a:pt x="1" y="2182"/>
                  </a:cubicBezTo>
                  <a:lnTo>
                    <a:pt x="1" y="5254"/>
                  </a:lnTo>
                  <a:cubicBezTo>
                    <a:pt x="1" y="6472"/>
                    <a:pt x="985" y="7443"/>
                    <a:pt x="2189" y="7443"/>
                  </a:cubicBezTo>
                  <a:lnTo>
                    <a:pt x="2240" y="7443"/>
                  </a:lnTo>
                  <a:cubicBezTo>
                    <a:pt x="3452" y="7443"/>
                    <a:pt x="4429" y="6458"/>
                    <a:pt x="4429" y="5254"/>
                  </a:cubicBezTo>
                  <a:lnTo>
                    <a:pt x="4429" y="2190"/>
                  </a:lnTo>
                  <a:cubicBezTo>
                    <a:pt x="4429" y="978"/>
                    <a:pt x="3444" y="1"/>
                    <a:pt x="2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6122167" y="1044223"/>
              <a:ext cx="370972" cy="617552"/>
            </a:xfrm>
            <a:custGeom>
              <a:avLst/>
              <a:gdLst/>
              <a:ahLst/>
              <a:cxnLst/>
              <a:rect l="l" t="t" r="r" b="b"/>
              <a:pathLst>
                <a:path w="4539" h="7556" extrusionOk="0">
                  <a:moveTo>
                    <a:pt x="2255" y="117"/>
                  </a:moveTo>
                  <a:cubicBezTo>
                    <a:pt x="2992" y="117"/>
                    <a:pt x="3678" y="453"/>
                    <a:pt x="4087" y="1073"/>
                  </a:cubicBezTo>
                  <a:cubicBezTo>
                    <a:pt x="4284" y="1372"/>
                    <a:pt x="4408" y="1730"/>
                    <a:pt x="4430" y="2087"/>
                  </a:cubicBezTo>
                  <a:cubicBezTo>
                    <a:pt x="4444" y="2197"/>
                    <a:pt x="4444" y="2313"/>
                    <a:pt x="4444" y="2423"/>
                  </a:cubicBezTo>
                  <a:lnTo>
                    <a:pt x="4444" y="5086"/>
                  </a:lnTo>
                  <a:lnTo>
                    <a:pt x="4444" y="5334"/>
                  </a:lnTo>
                  <a:cubicBezTo>
                    <a:pt x="4444" y="5699"/>
                    <a:pt x="4342" y="6049"/>
                    <a:pt x="4160" y="6370"/>
                  </a:cubicBezTo>
                  <a:cubicBezTo>
                    <a:pt x="3802" y="6997"/>
                    <a:pt x="3131" y="7413"/>
                    <a:pt x="2409" y="7435"/>
                  </a:cubicBezTo>
                  <a:cubicBezTo>
                    <a:pt x="2375" y="7436"/>
                    <a:pt x="2342" y="7437"/>
                    <a:pt x="2309" y="7437"/>
                  </a:cubicBezTo>
                  <a:cubicBezTo>
                    <a:pt x="1602" y="7437"/>
                    <a:pt x="937" y="7138"/>
                    <a:pt x="526" y="6552"/>
                  </a:cubicBezTo>
                  <a:cubicBezTo>
                    <a:pt x="322" y="6260"/>
                    <a:pt x="183" y="5917"/>
                    <a:pt x="147" y="5560"/>
                  </a:cubicBezTo>
                  <a:cubicBezTo>
                    <a:pt x="118" y="5356"/>
                    <a:pt x="125" y="5151"/>
                    <a:pt x="125" y="4947"/>
                  </a:cubicBezTo>
                  <a:lnTo>
                    <a:pt x="125" y="4225"/>
                  </a:lnTo>
                  <a:lnTo>
                    <a:pt x="125" y="2787"/>
                  </a:lnTo>
                  <a:cubicBezTo>
                    <a:pt x="125" y="2379"/>
                    <a:pt x="96" y="1963"/>
                    <a:pt x="227" y="1576"/>
                  </a:cubicBezTo>
                  <a:cubicBezTo>
                    <a:pt x="446" y="891"/>
                    <a:pt x="1022" y="351"/>
                    <a:pt x="1715" y="168"/>
                  </a:cubicBezTo>
                  <a:cubicBezTo>
                    <a:pt x="1891" y="146"/>
                    <a:pt x="2073" y="117"/>
                    <a:pt x="2255" y="117"/>
                  </a:cubicBezTo>
                  <a:close/>
                  <a:moveTo>
                    <a:pt x="2241" y="0"/>
                  </a:moveTo>
                  <a:cubicBezTo>
                    <a:pt x="2233" y="1"/>
                    <a:pt x="2226" y="4"/>
                    <a:pt x="2221" y="8"/>
                  </a:cubicBezTo>
                  <a:lnTo>
                    <a:pt x="2221" y="8"/>
                  </a:lnTo>
                  <a:cubicBezTo>
                    <a:pt x="1490" y="26"/>
                    <a:pt x="812" y="382"/>
                    <a:pt x="402" y="985"/>
                  </a:cubicBezTo>
                  <a:cubicBezTo>
                    <a:pt x="191" y="1285"/>
                    <a:pt x="67" y="1627"/>
                    <a:pt x="30" y="1992"/>
                  </a:cubicBezTo>
                  <a:cubicBezTo>
                    <a:pt x="1" y="2211"/>
                    <a:pt x="8" y="2445"/>
                    <a:pt x="8" y="2663"/>
                  </a:cubicBezTo>
                  <a:lnTo>
                    <a:pt x="8" y="3430"/>
                  </a:lnTo>
                  <a:lnTo>
                    <a:pt x="8" y="4962"/>
                  </a:lnTo>
                  <a:cubicBezTo>
                    <a:pt x="8" y="5370"/>
                    <a:pt x="8" y="5764"/>
                    <a:pt x="161" y="6144"/>
                  </a:cubicBezTo>
                  <a:cubicBezTo>
                    <a:pt x="439" y="6822"/>
                    <a:pt x="1030" y="7333"/>
                    <a:pt x="1730" y="7493"/>
                  </a:cubicBezTo>
                  <a:cubicBezTo>
                    <a:pt x="1909" y="7535"/>
                    <a:pt x="2091" y="7556"/>
                    <a:pt x="2273" y="7556"/>
                  </a:cubicBezTo>
                  <a:cubicBezTo>
                    <a:pt x="2822" y="7556"/>
                    <a:pt x="3361" y="7367"/>
                    <a:pt x="3773" y="7005"/>
                  </a:cubicBezTo>
                  <a:cubicBezTo>
                    <a:pt x="4269" y="6574"/>
                    <a:pt x="4539" y="5947"/>
                    <a:pt x="4539" y="5297"/>
                  </a:cubicBezTo>
                  <a:lnTo>
                    <a:pt x="4539" y="2634"/>
                  </a:lnTo>
                  <a:cubicBezTo>
                    <a:pt x="4539" y="2204"/>
                    <a:pt x="4539" y="1795"/>
                    <a:pt x="4371" y="1387"/>
                  </a:cubicBezTo>
                  <a:cubicBezTo>
                    <a:pt x="4087" y="715"/>
                    <a:pt x="3481" y="205"/>
                    <a:pt x="2781" y="51"/>
                  </a:cubicBezTo>
                  <a:cubicBezTo>
                    <a:pt x="2598" y="15"/>
                    <a:pt x="2423" y="0"/>
                    <a:pt x="224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6126989" y="1048391"/>
              <a:ext cx="363208" cy="363862"/>
            </a:xfrm>
            <a:custGeom>
              <a:avLst/>
              <a:gdLst/>
              <a:ahLst/>
              <a:cxnLst/>
              <a:rect l="l" t="t" r="r" b="b"/>
              <a:pathLst>
                <a:path w="4444" h="4452" extrusionOk="0">
                  <a:moveTo>
                    <a:pt x="2561" y="212"/>
                  </a:moveTo>
                  <a:lnTo>
                    <a:pt x="2889" y="540"/>
                  </a:lnTo>
                  <a:lnTo>
                    <a:pt x="2561" y="869"/>
                  </a:lnTo>
                  <a:lnTo>
                    <a:pt x="2233" y="540"/>
                  </a:lnTo>
                  <a:lnTo>
                    <a:pt x="2561" y="212"/>
                  </a:lnTo>
                  <a:close/>
                  <a:moveTo>
                    <a:pt x="1737" y="205"/>
                  </a:moveTo>
                  <a:lnTo>
                    <a:pt x="2072" y="540"/>
                  </a:lnTo>
                  <a:lnTo>
                    <a:pt x="1737" y="876"/>
                  </a:lnTo>
                  <a:cubicBezTo>
                    <a:pt x="1627" y="767"/>
                    <a:pt x="1518" y="657"/>
                    <a:pt x="1401" y="548"/>
                  </a:cubicBezTo>
                  <a:cubicBezTo>
                    <a:pt x="1511" y="431"/>
                    <a:pt x="1620" y="321"/>
                    <a:pt x="1737" y="205"/>
                  </a:cubicBezTo>
                  <a:close/>
                  <a:moveTo>
                    <a:pt x="2970" y="613"/>
                  </a:moveTo>
                  <a:cubicBezTo>
                    <a:pt x="3079" y="730"/>
                    <a:pt x="3189" y="840"/>
                    <a:pt x="3305" y="949"/>
                  </a:cubicBezTo>
                  <a:lnTo>
                    <a:pt x="2977" y="1277"/>
                  </a:lnTo>
                  <a:lnTo>
                    <a:pt x="2641" y="942"/>
                  </a:lnTo>
                  <a:lnTo>
                    <a:pt x="2970" y="613"/>
                  </a:lnTo>
                  <a:close/>
                  <a:moveTo>
                    <a:pt x="1306" y="621"/>
                  </a:moveTo>
                  <a:lnTo>
                    <a:pt x="1649" y="956"/>
                  </a:lnTo>
                  <a:lnTo>
                    <a:pt x="1321" y="1285"/>
                  </a:lnTo>
                  <a:cubicBezTo>
                    <a:pt x="1211" y="1175"/>
                    <a:pt x="1102" y="1066"/>
                    <a:pt x="978" y="956"/>
                  </a:cubicBezTo>
                  <a:cubicBezTo>
                    <a:pt x="1102" y="840"/>
                    <a:pt x="1197" y="730"/>
                    <a:pt x="1306" y="621"/>
                  </a:cubicBezTo>
                  <a:close/>
                  <a:moveTo>
                    <a:pt x="2145" y="621"/>
                  </a:moveTo>
                  <a:lnTo>
                    <a:pt x="2474" y="949"/>
                  </a:lnTo>
                  <a:lnTo>
                    <a:pt x="2138" y="1285"/>
                  </a:lnTo>
                  <a:lnTo>
                    <a:pt x="1810" y="956"/>
                  </a:lnTo>
                  <a:lnTo>
                    <a:pt x="2145" y="621"/>
                  </a:lnTo>
                  <a:close/>
                  <a:moveTo>
                    <a:pt x="898" y="1029"/>
                  </a:moveTo>
                  <a:lnTo>
                    <a:pt x="1233" y="1372"/>
                  </a:lnTo>
                  <a:lnTo>
                    <a:pt x="905" y="1693"/>
                  </a:lnTo>
                  <a:cubicBezTo>
                    <a:pt x="795" y="1591"/>
                    <a:pt x="686" y="1474"/>
                    <a:pt x="569" y="1372"/>
                  </a:cubicBezTo>
                  <a:cubicBezTo>
                    <a:pt x="686" y="1248"/>
                    <a:pt x="788" y="1139"/>
                    <a:pt x="898" y="1029"/>
                  </a:cubicBezTo>
                  <a:close/>
                  <a:moveTo>
                    <a:pt x="1729" y="1044"/>
                  </a:moveTo>
                  <a:lnTo>
                    <a:pt x="2058" y="1372"/>
                  </a:lnTo>
                  <a:lnTo>
                    <a:pt x="1729" y="1700"/>
                  </a:lnTo>
                  <a:lnTo>
                    <a:pt x="1401" y="1372"/>
                  </a:lnTo>
                  <a:lnTo>
                    <a:pt x="1729" y="1044"/>
                  </a:lnTo>
                  <a:close/>
                  <a:moveTo>
                    <a:pt x="2561" y="1029"/>
                  </a:moveTo>
                  <a:lnTo>
                    <a:pt x="2897" y="1372"/>
                  </a:lnTo>
                  <a:cubicBezTo>
                    <a:pt x="2780" y="1482"/>
                    <a:pt x="2671" y="1591"/>
                    <a:pt x="2561" y="1700"/>
                  </a:cubicBezTo>
                  <a:cubicBezTo>
                    <a:pt x="2452" y="1591"/>
                    <a:pt x="2342" y="1482"/>
                    <a:pt x="2218" y="1372"/>
                  </a:cubicBezTo>
                  <a:lnTo>
                    <a:pt x="2561" y="1029"/>
                  </a:lnTo>
                  <a:close/>
                  <a:moveTo>
                    <a:pt x="3386" y="1044"/>
                  </a:moveTo>
                  <a:cubicBezTo>
                    <a:pt x="3495" y="1139"/>
                    <a:pt x="3604" y="1263"/>
                    <a:pt x="3714" y="1372"/>
                  </a:cubicBezTo>
                  <a:lnTo>
                    <a:pt x="3386" y="1700"/>
                  </a:lnTo>
                  <a:lnTo>
                    <a:pt x="3057" y="1372"/>
                  </a:lnTo>
                  <a:lnTo>
                    <a:pt x="3386" y="1044"/>
                  </a:lnTo>
                  <a:close/>
                  <a:moveTo>
                    <a:pt x="489" y="1445"/>
                  </a:moveTo>
                  <a:lnTo>
                    <a:pt x="825" y="1781"/>
                  </a:lnTo>
                  <a:lnTo>
                    <a:pt x="496" y="2109"/>
                  </a:lnTo>
                  <a:cubicBezTo>
                    <a:pt x="380" y="2000"/>
                    <a:pt x="270" y="1890"/>
                    <a:pt x="161" y="1781"/>
                  </a:cubicBezTo>
                  <a:cubicBezTo>
                    <a:pt x="270" y="1671"/>
                    <a:pt x="380" y="1562"/>
                    <a:pt x="489" y="1445"/>
                  </a:cubicBezTo>
                  <a:close/>
                  <a:moveTo>
                    <a:pt x="1321" y="1452"/>
                  </a:moveTo>
                  <a:lnTo>
                    <a:pt x="1649" y="1781"/>
                  </a:lnTo>
                  <a:lnTo>
                    <a:pt x="1321" y="2109"/>
                  </a:lnTo>
                  <a:lnTo>
                    <a:pt x="992" y="1781"/>
                  </a:lnTo>
                  <a:lnTo>
                    <a:pt x="1321" y="1452"/>
                  </a:lnTo>
                  <a:close/>
                  <a:moveTo>
                    <a:pt x="2138" y="1452"/>
                  </a:moveTo>
                  <a:cubicBezTo>
                    <a:pt x="2247" y="1562"/>
                    <a:pt x="2357" y="1671"/>
                    <a:pt x="2474" y="1781"/>
                  </a:cubicBezTo>
                  <a:lnTo>
                    <a:pt x="2145" y="2109"/>
                  </a:lnTo>
                  <a:cubicBezTo>
                    <a:pt x="2036" y="2000"/>
                    <a:pt x="1926" y="1890"/>
                    <a:pt x="1810" y="1781"/>
                  </a:cubicBezTo>
                  <a:lnTo>
                    <a:pt x="2138" y="1452"/>
                  </a:lnTo>
                  <a:close/>
                  <a:moveTo>
                    <a:pt x="2977" y="1445"/>
                  </a:moveTo>
                  <a:lnTo>
                    <a:pt x="3305" y="1773"/>
                  </a:lnTo>
                  <a:lnTo>
                    <a:pt x="2970" y="2109"/>
                  </a:lnTo>
                  <a:lnTo>
                    <a:pt x="2641" y="1781"/>
                  </a:lnTo>
                  <a:lnTo>
                    <a:pt x="2977" y="1445"/>
                  </a:lnTo>
                  <a:close/>
                  <a:moveTo>
                    <a:pt x="3801" y="1452"/>
                  </a:moveTo>
                  <a:lnTo>
                    <a:pt x="4130" y="1781"/>
                  </a:lnTo>
                  <a:lnTo>
                    <a:pt x="3801" y="2109"/>
                  </a:lnTo>
                  <a:lnTo>
                    <a:pt x="3473" y="1781"/>
                  </a:lnTo>
                  <a:lnTo>
                    <a:pt x="3801" y="1452"/>
                  </a:lnTo>
                  <a:close/>
                  <a:moveTo>
                    <a:pt x="920" y="1854"/>
                  </a:moveTo>
                  <a:cubicBezTo>
                    <a:pt x="1014" y="1970"/>
                    <a:pt x="1124" y="2080"/>
                    <a:pt x="1233" y="2189"/>
                  </a:cubicBezTo>
                  <a:lnTo>
                    <a:pt x="905" y="2518"/>
                  </a:lnTo>
                  <a:lnTo>
                    <a:pt x="577" y="2189"/>
                  </a:lnTo>
                  <a:lnTo>
                    <a:pt x="920" y="1854"/>
                  </a:lnTo>
                  <a:close/>
                  <a:moveTo>
                    <a:pt x="2561" y="1861"/>
                  </a:moveTo>
                  <a:lnTo>
                    <a:pt x="2889" y="2189"/>
                  </a:lnTo>
                  <a:lnTo>
                    <a:pt x="2561" y="2518"/>
                  </a:lnTo>
                  <a:cubicBezTo>
                    <a:pt x="2452" y="2408"/>
                    <a:pt x="2342" y="2306"/>
                    <a:pt x="2233" y="2189"/>
                  </a:cubicBezTo>
                  <a:lnTo>
                    <a:pt x="2561" y="1861"/>
                  </a:lnTo>
                  <a:close/>
                  <a:moveTo>
                    <a:pt x="1729" y="1861"/>
                  </a:moveTo>
                  <a:lnTo>
                    <a:pt x="2065" y="2197"/>
                  </a:lnTo>
                  <a:lnTo>
                    <a:pt x="1737" y="2525"/>
                  </a:lnTo>
                  <a:lnTo>
                    <a:pt x="1401" y="2189"/>
                  </a:lnTo>
                  <a:lnTo>
                    <a:pt x="1729" y="1861"/>
                  </a:lnTo>
                  <a:close/>
                  <a:moveTo>
                    <a:pt x="3386" y="1854"/>
                  </a:moveTo>
                  <a:cubicBezTo>
                    <a:pt x="3495" y="1963"/>
                    <a:pt x="3604" y="2073"/>
                    <a:pt x="3714" y="2189"/>
                  </a:cubicBezTo>
                  <a:lnTo>
                    <a:pt x="3378" y="2525"/>
                  </a:lnTo>
                  <a:cubicBezTo>
                    <a:pt x="3269" y="2415"/>
                    <a:pt x="3159" y="2306"/>
                    <a:pt x="3050" y="2189"/>
                  </a:cubicBezTo>
                  <a:lnTo>
                    <a:pt x="3386" y="1854"/>
                  </a:lnTo>
                  <a:close/>
                  <a:moveTo>
                    <a:pt x="2145" y="2270"/>
                  </a:moveTo>
                  <a:lnTo>
                    <a:pt x="2474" y="2598"/>
                  </a:lnTo>
                  <a:lnTo>
                    <a:pt x="2145" y="2926"/>
                  </a:lnTo>
                  <a:cubicBezTo>
                    <a:pt x="2029" y="2831"/>
                    <a:pt x="1926" y="2722"/>
                    <a:pt x="1817" y="2598"/>
                  </a:cubicBezTo>
                  <a:lnTo>
                    <a:pt x="2145" y="2270"/>
                  </a:lnTo>
                  <a:close/>
                  <a:moveTo>
                    <a:pt x="2970" y="2270"/>
                  </a:moveTo>
                  <a:cubicBezTo>
                    <a:pt x="3079" y="2379"/>
                    <a:pt x="3189" y="2488"/>
                    <a:pt x="3305" y="2598"/>
                  </a:cubicBezTo>
                  <a:lnTo>
                    <a:pt x="2977" y="2926"/>
                  </a:lnTo>
                  <a:cubicBezTo>
                    <a:pt x="2860" y="2831"/>
                    <a:pt x="2751" y="2722"/>
                    <a:pt x="2641" y="2598"/>
                  </a:cubicBezTo>
                  <a:lnTo>
                    <a:pt x="2970" y="2270"/>
                  </a:lnTo>
                  <a:close/>
                  <a:moveTo>
                    <a:pt x="1321" y="2262"/>
                  </a:moveTo>
                  <a:cubicBezTo>
                    <a:pt x="1430" y="2379"/>
                    <a:pt x="1540" y="2488"/>
                    <a:pt x="1656" y="2598"/>
                  </a:cubicBezTo>
                  <a:lnTo>
                    <a:pt x="1321" y="2941"/>
                  </a:lnTo>
                  <a:lnTo>
                    <a:pt x="978" y="2598"/>
                  </a:lnTo>
                  <a:lnTo>
                    <a:pt x="1321" y="2262"/>
                  </a:lnTo>
                  <a:close/>
                  <a:moveTo>
                    <a:pt x="3801" y="2262"/>
                  </a:moveTo>
                  <a:cubicBezTo>
                    <a:pt x="3911" y="2379"/>
                    <a:pt x="4020" y="2488"/>
                    <a:pt x="4130" y="2598"/>
                  </a:cubicBezTo>
                  <a:lnTo>
                    <a:pt x="3787" y="2941"/>
                  </a:lnTo>
                  <a:cubicBezTo>
                    <a:pt x="3677" y="2831"/>
                    <a:pt x="3568" y="2722"/>
                    <a:pt x="3459" y="2598"/>
                  </a:cubicBezTo>
                  <a:lnTo>
                    <a:pt x="3801" y="2262"/>
                  </a:lnTo>
                  <a:close/>
                  <a:moveTo>
                    <a:pt x="489" y="2284"/>
                  </a:moveTo>
                  <a:lnTo>
                    <a:pt x="817" y="2612"/>
                  </a:lnTo>
                  <a:cubicBezTo>
                    <a:pt x="708" y="2722"/>
                    <a:pt x="599" y="2831"/>
                    <a:pt x="489" y="2948"/>
                  </a:cubicBezTo>
                  <a:cubicBezTo>
                    <a:pt x="380" y="2831"/>
                    <a:pt x="270" y="2722"/>
                    <a:pt x="161" y="2612"/>
                  </a:cubicBezTo>
                  <a:lnTo>
                    <a:pt x="489" y="2284"/>
                  </a:lnTo>
                  <a:close/>
                  <a:moveTo>
                    <a:pt x="2561" y="2685"/>
                  </a:moveTo>
                  <a:cubicBezTo>
                    <a:pt x="2671" y="2788"/>
                    <a:pt x="2780" y="2904"/>
                    <a:pt x="2897" y="3014"/>
                  </a:cubicBezTo>
                  <a:lnTo>
                    <a:pt x="2568" y="3335"/>
                  </a:lnTo>
                  <a:cubicBezTo>
                    <a:pt x="2459" y="3233"/>
                    <a:pt x="2350" y="3116"/>
                    <a:pt x="2240" y="2999"/>
                  </a:cubicBezTo>
                  <a:lnTo>
                    <a:pt x="2561" y="2685"/>
                  </a:lnTo>
                  <a:close/>
                  <a:moveTo>
                    <a:pt x="1737" y="2685"/>
                  </a:moveTo>
                  <a:lnTo>
                    <a:pt x="2065" y="3014"/>
                  </a:lnTo>
                  <a:lnTo>
                    <a:pt x="1729" y="3349"/>
                  </a:lnTo>
                  <a:lnTo>
                    <a:pt x="1401" y="3021"/>
                  </a:lnTo>
                  <a:lnTo>
                    <a:pt x="1737" y="2685"/>
                  </a:lnTo>
                  <a:close/>
                  <a:moveTo>
                    <a:pt x="3378" y="2693"/>
                  </a:moveTo>
                  <a:cubicBezTo>
                    <a:pt x="3488" y="2802"/>
                    <a:pt x="3597" y="2912"/>
                    <a:pt x="3714" y="3021"/>
                  </a:cubicBezTo>
                  <a:lnTo>
                    <a:pt x="3386" y="3349"/>
                  </a:lnTo>
                  <a:cubicBezTo>
                    <a:pt x="3269" y="3240"/>
                    <a:pt x="3159" y="3130"/>
                    <a:pt x="3050" y="3021"/>
                  </a:cubicBezTo>
                  <a:lnTo>
                    <a:pt x="3378" y="2693"/>
                  </a:lnTo>
                  <a:close/>
                  <a:moveTo>
                    <a:pt x="898" y="2693"/>
                  </a:moveTo>
                  <a:cubicBezTo>
                    <a:pt x="1014" y="2802"/>
                    <a:pt x="1124" y="2912"/>
                    <a:pt x="1233" y="3021"/>
                  </a:cubicBezTo>
                  <a:cubicBezTo>
                    <a:pt x="1124" y="3130"/>
                    <a:pt x="1014" y="3240"/>
                    <a:pt x="905" y="3357"/>
                  </a:cubicBezTo>
                  <a:lnTo>
                    <a:pt x="569" y="3021"/>
                  </a:lnTo>
                  <a:lnTo>
                    <a:pt x="898" y="2693"/>
                  </a:lnTo>
                  <a:close/>
                  <a:moveTo>
                    <a:pt x="489" y="3101"/>
                  </a:moveTo>
                  <a:cubicBezTo>
                    <a:pt x="599" y="3211"/>
                    <a:pt x="708" y="3320"/>
                    <a:pt x="825" y="3430"/>
                  </a:cubicBezTo>
                  <a:lnTo>
                    <a:pt x="496" y="3758"/>
                  </a:lnTo>
                  <a:cubicBezTo>
                    <a:pt x="380" y="3648"/>
                    <a:pt x="270" y="3539"/>
                    <a:pt x="161" y="3430"/>
                  </a:cubicBezTo>
                  <a:lnTo>
                    <a:pt x="489" y="3101"/>
                  </a:lnTo>
                  <a:close/>
                  <a:moveTo>
                    <a:pt x="2970" y="3101"/>
                  </a:moveTo>
                  <a:cubicBezTo>
                    <a:pt x="3079" y="3211"/>
                    <a:pt x="3189" y="3320"/>
                    <a:pt x="3305" y="3430"/>
                  </a:cubicBezTo>
                  <a:lnTo>
                    <a:pt x="2977" y="3758"/>
                  </a:lnTo>
                  <a:cubicBezTo>
                    <a:pt x="2860" y="3648"/>
                    <a:pt x="2751" y="3539"/>
                    <a:pt x="2641" y="3430"/>
                  </a:cubicBezTo>
                  <a:lnTo>
                    <a:pt x="2970" y="3101"/>
                  </a:lnTo>
                  <a:close/>
                  <a:moveTo>
                    <a:pt x="1321" y="3101"/>
                  </a:moveTo>
                  <a:lnTo>
                    <a:pt x="1649" y="3430"/>
                  </a:lnTo>
                  <a:cubicBezTo>
                    <a:pt x="1540" y="3539"/>
                    <a:pt x="1430" y="3648"/>
                    <a:pt x="1321" y="3765"/>
                  </a:cubicBezTo>
                  <a:cubicBezTo>
                    <a:pt x="1211" y="3656"/>
                    <a:pt x="1102" y="3539"/>
                    <a:pt x="992" y="3430"/>
                  </a:cubicBezTo>
                  <a:lnTo>
                    <a:pt x="1321" y="3101"/>
                  </a:lnTo>
                  <a:close/>
                  <a:moveTo>
                    <a:pt x="2138" y="3101"/>
                  </a:moveTo>
                  <a:cubicBezTo>
                    <a:pt x="2247" y="3211"/>
                    <a:pt x="2357" y="3320"/>
                    <a:pt x="2474" y="3430"/>
                  </a:cubicBezTo>
                  <a:lnTo>
                    <a:pt x="2138" y="3765"/>
                  </a:lnTo>
                  <a:cubicBezTo>
                    <a:pt x="2029" y="3648"/>
                    <a:pt x="1919" y="3539"/>
                    <a:pt x="1810" y="3430"/>
                  </a:cubicBezTo>
                  <a:lnTo>
                    <a:pt x="2138" y="3101"/>
                  </a:lnTo>
                  <a:close/>
                  <a:moveTo>
                    <a:pt x="3787" y="3109"/>
                  </a:moveTo>
                  <a:lnTo>
                    <a:pt x="4115" y="3437"/>
                  </a:lnTo>
                  <a:lnTo>
                    <a:pt x="3787" y="3765"/>
                  </a:lnTo>
                  <a:lnTo>
                    <a:pt x="3459" y="3437"/>
                  </a:lnTo>
                  <a:lnTo>
                    <a:pt x="3787" y="3109"/>
                  </a:lnTo>
                  <a:close/>
                  <a:moveTo>
                    <a:pt x="905" y="3510"/>
                  </a:moveTo>
                  <a:cubicBezTo>
                    <a:pt x="1014" y="3634"/>
                    <a:pt x="1117" y="3743"/>
                    <a:pt x="1233" y="3838"/>
                  </a:cubicBezTo>
                  <a:lnTo>
                    <a:pt x="905" y="4167"/>
                  </a:lnTo>
                  <a:lnTo>
                    <a:pt x="577" y="3838"/>
                  </a:lnTo>
                  <a:lnTo>
                    <a:pt x="905" y="3510"/>
                  </a:lnTo>
                  <a:close/>
                  <a:moveTo>
                    <a:pt x="3378" y="3510"/>
                  </a:moveTo>
                  <a:lnTo>
                    <a:pt x="3707" y="3838"/>
                  </a:lnTo>
                  <a:lnTo>
                    <a:pt x="3378" y="4167"/>
                  </a:lnTo>
                  <a:lnTo>
                    <a:pt x="3050" y="3838"/>
                  </a:lnTo>
                  <a:cubicBezTo>
                    <a:pt x="3167" y="3743"/>
                    <a:pt x="3269" y="3619"/>
                    <a:pt x="3378" y="3510"/>
                  </a:cubicBezTo>
                  <a:close/>
                  <a:moveTo>
                    <a:pt x="1729" y="3510"/>
                  </a:moveTo>
                  <a:lnTo>
                    <a:pt x="2058" y="3838"/>
                  </a:lnTo>
                  <a:cubicBezTo>
                    <a:pt x="1948" y="3948"/>
                    <a:pt x="1839" y="4057"/>
                    <a:pt x="1729" y="4181"/>
                  </a:cubicBezTo>
                  <a:cubicBezTo>
                    <a:pt x="1620" y="4072"/>
                    <a:pt x="1511" y="3962"/>
                    <a:pt x="1401" y="3838"/>
                  </a:cubicBezTo>
                  <a:lnTo>
                    <a:pt x="1729" y="3510"/>
                  </a:lnTo>
                  <a:close/>
                  <a:moveTo>
                    <a:pt x="2561" y="3510"/>
                  </a:moveTo>
                  <a:cubicBezTo>
                    <a:pt x="2671" y="3619"/>
                    <a:pt x="2780" y="3729"/>
                    <a:pt x="2897" y="3838"/>
                  </a:cubicBezTo>
                  <a:lnTo>
                    <a:pt x="2561" y="4181"/>
                  </a:lnTo>
                  <a:cubicBezTo>
                    <a:pt x="2452" y="4072"/>
                    <a:pt x="2342" y="3962"/>
                    <a:pt x="2233" y="3838"/>
                  </a:cubicBezTo>
                  <a:lnTo>
                    <a:pt x="2561" y="3510"/>
                  </a:lnTo>
                  <a:close/>
                  <a:moveTo>
                    <a:pt x="496" y="3926"/>
                  </a:moveTo>
                  <a:lnTo>
                    <a:pt x="825" y="4247"/>
                  </a:lnTo>
                  <a:lnTo>
                    <a:pt x="715" y="4364"/>
                  </a:lnTo>
                  <a:lnTo>
                    <a:pt x="59" y="4364"/>
                  </a:lnTo>
                  <a:lnTo>
                    <a:pt x="496" y="3926"/>
                  </a:lnTo>
                  <a:close/>
                  <a:moveTo>
                    <a:pt x="898" y="4342"/>
                  </a:moveTo>
                  <a:lnTo>
                    <a:pt x="920" y="4364"/>
                  </a:lnTo>
                  <a:lnTo>
                    <a:pt x="883" y="4364"/>
                  </a:lnTo>
                  <a:lnTo>
                    <a:pt x="898" y="4342"/>
                  </a:lnTo>
                  <a:close/>
                  <a:moveTo>
                    <a:pt x="1321" y="3926"/>
                  </a:moveTo>
                  <a:cubicBezTo>
                    <a:pt x="1430" y="4035"/>
                    <a:pt x="1540" y="4145"/>
                    <a:pt x="1649" y="4261"/>
                  </a:cubicBezTo>
                  <a:lnTo>
                    <a:pt x="1547" y="4364"/>
                  </a:lnTo>
                  <a:lnTo>
                    <a:pt x="1087" y="4364"/>
                  </a:lnTo>
                  <a:cubicBezTo>
                    <a:pt x="1051" y="4327"/>
                    <a:pt x="1014" y="4291"/>
                    <a:pt x="992" y="4254"/>
                  </a:cubicBezTo>
                  <a:lnTo>
                    <a:pt x="1321" y="3926"/>
                  </a:lnTo>
                  <a:close/>
                  <a:moveTo>
                    <a:pt x="1729" y="4342"/>
                  </a:moveTo>
                  <a:lnTo>
                    <a:pt x="1744" y="4364"/>
                  </a:lnTo>
                  <a:lnTo>
                    <a:pt x="1708" y="4364"/>
                  </a:lnTo>
                  <a:lnTo>
                    <a:pt x="1729" y="4342"/>
                  </a:lnTo>
                  <a:close/>
                  <a:moveTo>
                    <a:pt x="2138" y="3926"/>
                  </a:moveTo>
                  <a:cubicBezTo>
                    <a:pt x="2247" y="4035"/>
                    <a:pt x="2357" y="4145"/>
                    <a:pt x="2466" y="4261"/>
                  </a:cubicBezTo>
                  <a:cubicBezTo>
                    <a:pt x="2437" y="4298"/>
                    <a:pt x="2415" y="4327"/>
                    <a:pt x="2379" y="4364"/>
                  </a:cubicBezTo>
                  <a:lnTo>
                    <a:pt x="1912" y="4364"/>
                  </a:lnTo>
                  <a:lnTo>
                    <a:pt x="1810" y="4261"/>
                  </a:lnTo>
                  <a:cubicBezTo>
                    <a:pt x="1919" y="4152"/>
                    <a:pt x="2029" y="4042"/>
                    <a:pt x="2138" y="3926"/>
                  </a:cubicBezTo>
                  <a:close/>
                  <a:moveTo>
                    <a:pt x="2561" y="4342"/>
                  </a:moveTo>
                  <a:lnTo>
                    <a:pt x="2576" y="4364"/>
                  </a:lnTo>
                  <a:lnTo>
                    <a:pt x="2539" y="4364"/>
                  </a:lnTo>
                  <a:lnTo>
                    <a:pt x="2561" y="4342"/>
                  </a:lnTo>
                  <a:close/>
                  <a:moveTo>
                    <a:pt x="2970" y="3926"/>
                  </a:moveTo>
                  <a:lnTo>
                    <a:pt x="3298" y="4254"/>
                  </a:lnTo>
                  <a:cubicBezTo>
                    <a:pt x="3269" y="4291"/>
                    <a:pt x="3232" y="4327"/>
                    <a:pt x="3196" y="4364"/>
                  </a:cubicBezTo>
                  <a:lnTo>
                    <a:pt x="2744" y="4364"/>
                  </a:lnTo>
                  <a:lnTo>
                    <a:pt x="2641" y="4261"/>
                  </a:lnTo>
                  <a:cubicBezTo>
                    <a:pt x="2751" y="4152"/>
                    <a:pt x="2860" y="4042"/>
                    <a:pt x="2970" y="3926"/>
                  </a:cubicBezTo>
                  <a:close/>
                  <a:moveTo>
                    <a:pt x="3378" y="4342"/>
                  </a:moveTo>
                  <a:lnTo>
                    <a:pt x="3400" y="4364"/>
                  </a:lnTo>
                  <a:lnTo>
                    <a:pt x="3364" y="4364"/>
                  </a:lnTo>
                  <a:lnTo>
                    <a:pt x="3378" y="4342"/>
                  </a:lnTo>
                  <a:close/>
                  <a:moveTo>
                    <a:pt x="3794" y="3926"/>
                  </a:moveTo>
                  <a:cubicBezTo>
                    <a:pt x="3882" y="4013"/>
                    <a:pt x="3962" y="4094"/>
                    <a:pt x="4042" y="4181"/>
                  </a:cubicBezTo>
                  <a:lnTo>
                    <a:pt x="4225" y="4364"/>
                  </a:lnTo>
                  <a:lnTo>
                    <a:pt x="3568" y="4364"/>
                  </a:lnTo>
                  <a:cubicBezTo>
                    <a:pt x="3532" y="4327"/>
                    <a:pt x="3495" y="4291"/>
                    <a:pt x="3466" y="4254"/>
                  </a:cubicBezTo>
                  <a:lnTo>
                    <a:pt x="3794" y="3926"/>
                  </a:lnTo>
                  <a:close/>
                  <a:moveTo>
                    <a:pt x="2364" y="0"/>
                  </a:moveTo>
                  <a:lnTo>
                    <a:pt x="2481" y="117"/>
                  </a:lnTo>
                  <a:lnTo>
                    <a:pt x="2153" y="446"/>
                  </a:lnTo>
                  <a:lnTo>
                    <a:pt x="1817" y="110"/>
                  </a:lnTo>
                  <a:lnTo>
                    <a:pt x="1912" y="22"/>
                  </a:lnTo>
                  <a:lnTo>
                    <a:pt x="1912" y="22"/>
                  </a:lnTo>
                  <a:cubicBezTo>
                    <a:pt x="1810" y="30"/>
                    <a:pt x="1708" y="59"/>
                    <a:pt x="1620" y="73"/>
                  </a:cubicBezTo>
                  <a:lnTo>
                    <a:pt x="1656" y="110"/>
                  </a:lnTo>
                  <a:lnTo>
                    <a:pt x="1314" y="446"/>
                  </a:lnTo>
                  <a:lnTo>
                    <a:pt x="1226" y="358"/>
                  </a:lnTo>
                  <a:lnTo>
                    <a:pt x="1131" y="263"/>
                  </a:lnTo>
                  <a:cubicBezTo>
                    <a:pt x="1095" y="285"/>
                    <a:pt x="1058" y="300"/>
                    <a:pt x="1036" y="329"/>
                  </a:cubicBezTo>
                  <a:lnTo>
                    <a:pt x="1233" y="533"/>
                  </a:lnTo>
                  <a:lnTo>
                    <a:pt x="905" y="861"/>
                  </a:lnTo>
                  <a:lnTo>
                    <a:pt x="817" y="767"/>
                  </a:lnTo>
                  <a:lnTo>
                    <a:pt x="657" y="613"/>
                  </a:lnTo>
                  <a:lnTo>
                    <a:pt x="577" y="694"/>
                  </a:lnTo>
                  <a:lnTo>
                    <a:pt x="817" y="934"/>
                  </a:lnTo>
                  <a:lnTo>
                    <a:pt x="489" y="1263"/>
                  </a:lnTo>
                  <a:lnTo>
                    <a:pt x="394" y="1168"/>
                  </a:lnTo>
                  <a:lnTo>
                    <a:pt x="292" y="1066"/>
                  </a:lnTo>
                  <a:lnTo>
                    <a:pt x="241" y="1175"/>
                  </a:lnTo>
                  <a:lnTo>
                    <a:pt x="402" y="1343"/>
                  </a:lnTo>
                  <a:cubicBezTo>
                    <a:pt x="292" y="1452"/>
                    <a:pt x="183" y="1562"/>
                    <a:pt x="66" y="1671"/>
                  </a:cubicBezTo>
                  <a:lnTo>
                    <a:pt x="59" y="1664"/>
                  </a:lnTo>
                  <a:cubicBezTo>
                    <a:pt x="37" y="1737"/>
                    <a:pt x="22" y="1817"/>
                    <a:pt x="15" y="1890"/>
                  </a:cubicBezTo>
                  <a:lnTo>
                    <a:pt x="66" y="1832"/>
                  </a:lnTo>
                  <a:lnTo>
                    <a:pt x="402" y="2175"/>
                  </a:lnTo>
                  <a:cubicBezTo>
                    <a:pt x="292" y="2284"/>
                    <a:pt x="183" y="2394"/>
                    <a:pt x="73" y="2510"/>
                  </a:cubicBezTo>
                  <a:lnTo>
                    <a:pt x="0" y="2437"/>
                  </a:lnTo>
                  <a:lnTo>
                    <a:pt x="0" y="2744"/>
                  </a:lnTo>
                  <a:lnTo>
                    <a:pt x="73" y="2671"/>
                  </a:lnTo>
                  <a:lnTo>
                    <a:pt x="402" y="2999"/>
                  </a:lnTo>
                  <a:lnTo>
                    <a:pt x="73" y="3327"/>
                  </a:lnTo>
                  <a:lnTo>
                    <a:pt x="0" y="3255"/>
                  </a:lnTo>
                  <a:lnTo>
                    <a:pt x="0" y="3568"/>
                  </a:lnTo>
                  <a:lnTo>
                    <a:pt x="73" y="3495"/>
                  </a:lnTo>
                  <a:cubicBezTo>
                    <a:pt x="183" y="3605"/>
                    <a:pt x="292" y="3714"/>
                    <a:pt x="416" y="3824"/>
                  </a:cubicBezTo>
                  <a:lnTo>
                    <a:pt x="124" y="4115"/>
                  </a:lnTo>
                  <a:lnTo>
                    <a:pt x="15" y="4225"/>
                  </a:lnTo>
                  <a:lnTo>
                    <a:pt x="15" y="4451"/>
                  </a:lnTo>
                  <a:lnTo>
                    <a:pt x="4444" y="4451"/>
                  </a:lnTo>
                  <a:lnTo>
                    <a:pt x="4444" y="4334"/>
                  </a:lnTo>
                  <a:lnTo>
                    <a:pt x="4400" y="4334"/>
                  </a:lnTo>
                  <a:cubicBezTo>
                    <a:pt x="4225" y="4159"/>
                    <a:pt x="4050" y="3984"/>
                    <a:pt x="3889" y="3809"/>
                  </a:cubicBezTo>
                  <a:lnTo>
                    <a:pt x="4217" y="3481"/>
                  </a:lnTo>
                  <a:cubicBezTo>
                    <a:pt x="4298" y="3554"/>
                    <a:pt x="4371" y="3641"/>
                    <a:pt x="4444" y="3714"/>
                  </a:cubicBezTo>
                  <a:lnTo>
                    <a:pt x="4444" y="3546"/>
                  </a:lnTo>
                  <a:lnTo>
                    <a:pt x="4298" y="3400"/>
                  </a:lnTo>
                  <a:cubicBezTo>
                    <a:pt x="4334" y="3386"/>
                    <a:pt x="4385" y="3327"/>
                    <a:pt x="4436" y="3284"/>
                  </a:cubicBezTo>
                  <a:lnTo>
                    <a:pt x="4436" y="3123"/>
                  </a:lnTo>
                  <a:cubicBezTo>
                    <a:pt x="4363" y="3196"/>
                    <a:pt x="4283" y="3276"/>
                    <a:pt x="4210" y="3357"/>
                  </a:cubicBezTo>
                  <a:lnTo>
                    <a:pt x="3882" y="3028"/>
                  </a:lnTo>
                  <a:lnTo>
                    <a:pt x="4217" y="2693"/>
                  </a:lnTo>
                  <a:lnTo>
                    <a:pt x="4436" y="2912"/>
                  </a:lnTo>
                  <a:lnTo>
                    <a:pt x="4436" y="2744"/>
                  </a:lnTo>
                  <a:lnTo>
                    <a:pt x="4298" y="2612"/>
                  </a:lnTo>
                  <a:lnTo>
                    <a:pt x="4436" y="2474"/>
                  </a:lnTo>
                  <a:lnTo>
                    <a:pt x="4436" y="2299"/>
                  </a:lnTo>
                  <a:lnTo>
                    <a:pt x="4217" y="2518"/>
                  </a:lnTo>
                  <a:cubicBezTo>
                    <a:pt x="4108" y="2408"/>
                    <a:pt x="3998" y="2299"/>
                    <a:pt x="3889" y="2182"/>
                  </a:cubicBezTo>
                  <a:lnTo>
                    <a:pt x="4217" y="1854"/>
                  </a:lnTo>
                  <a:lnTo>
                    <a:pt x="4444" y="2080"/>
                  </a:lnTo>
                  <a:cubicBezTo>
                    <a:pt x="4444" y="2014"/>
                    <a:pt x="4436" y="1963"/>
                    <a:pt x="4429" y="1897"/>
                  </a:cubicBezTo>
                  <a:lnTo>
                    <a:pt x="4298" y="1773"/>
                  </a:lnTo>
                  <a:lnTo>
                    <a:pt x="4334" y="1737"/>
                  </a:lnTo>
                  <a:lnTo>
                    <a:pt x="4385" y="1686"/>
                  </a:lnTo>
                  <a:cubicBezTo>
                    <a:pt x="4371" y="1642"/>
                    <a:pt x="4363" y="1598"/>
                    <a:pt x="4349" y="1562"/>
                  </a:cubicBezTo>
                  <a:lnTo>
                    <a:pt x="4210" y="1700"/>
                  </a:lnTo>
                  <a:lnTo>
                    <a:pt x="3882" y="1372"/>
                  </a:lnTo>
                  <a:lnTo>
                    <a:pt x="3918" y="1336"/>
                  </a:lnTo>
                  <a:lnTo>
                    <a:pt x="4144" y="1102"/>
                  </a:lnTo>
                  <a:cubicBezTo>
                    <a:pt x="4130" y="1066"/>
                    <a:pt x="4108" y="1044"/>
                    <a:pt x="4079" y="1007"/>
                  </a:cubicBezTo>
                  <a:lnTo>
                    <a:pt x="3794" y="1285"/>
                  </a:lnTo>
                  <a:lnTo>
                    <a:pt x="3466" y="956"/>
                  </a:lnTo>
                  <a:lnTo>
                    <a:pt x="3502" y="920"/>
                  </a:lnTo>
                  <a:lnTo>
                    <a:pt x="3780" y="650"/>
                  </a:lnTo>
                  <a:lnTo>
                    <a:pt x="3699" y="570"/>
                  </a:lnTo>
                  <a:lnTo>
                    <a:pt x="3386" y="876"/>
                  </a:lnTo>
                  <a:lnTo>
                    <a:pt x="3050" y="540"/>
                  </a:lnTo>
                  <a:lnTo>
                    <a:pt x="3086" y="504"/>
                  </a:lnTo>
                  <a:lnTo>
                    <a:pt x="3305" y="285"/>
                  </a:lnTo>
                  <a:lnTo>
                    <a:pt x="3196" y="227"/>
                  </a:lnTo>
                  <a:lnTo>
                    <a:pt x="2970" y="460"/>
                  </a:lnTo>
                  <a:lnTo>
                    <a:pt x="2641" y="132"/>
                  </a:lnTo>
                  <a:lnTo>
                    <a:pt x="2678" y="95"/>
                  </a:lnTo>
                  <a:lnTo>
                    <a:pt x="2714" y="59"/>
                  </a:lnTo>
                  <a:lnTo>
                    <a:pt x="2576" y="30"/>
                  </a:lnTo>
                  <a:lnTo>
                    <a:pt x="2568" y="37"/>
                  </a:lnTo>
                  <a:lnTo>
                    <a:pt x="2547" y="22"/>
                  </a:lnTo>
                  <a:cubicBezTo>
                    <a:pt x="2481" y="8"/>
                    <a:pt x="2430" y="0"/>
                    <a:pt x="23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6127561" y="1414541"/>
              <a:ext cx="362064" cy="242738"/>
            </a:xfrm>
            <a:custGeom>
              <a:avLst/>
              <a:gdLst/>
              <a:ahLst/>
              <a:cxnLst/>
              <a:rect l="l" t="t" r="r" b="b"/>
              <a:pathLst>
                <a:path w="4430" h="2970" extrusionOk="0">
                  <a:moveTo>
                    <a:pt x="2260" y="891"/>
                  </a:moveTo>
                  <a:cubicBezTo>
                    <a:pt x="2388" y="891"/>
                    <a:pt x="2505" y="954"/>
                    <a:pt x="2576" y="1058"/>
                  </a:cubicBezTo>
                  <a:cubicBezTo>
                    <a:pt x="2678" y="1197"/>
                    <a:pt x="2700" y="1386"/>
                    <a:pt x="2598" y="1525"/>
                  </a:cubicBezTo>
                  <a:cubicBezTo>
                    <a:pt x="2519" y="1646"/>
                    <a:pt x="2391" y="1717"/>
                    <a:pt x="2249" y="1717"/>
                  </a:cubicBezTo>
                  <a:cubicBezTo>
                    <a:pt x="2220" y="1717"/>
                    <a:pt x="2190" y="1714"/>
                    <a:pt x="2160" y="1708"/>
                  </a:cubicBezTo>
                  <a:cubicBezTo>
                    <a:pt x="1978" y="1656"/>
                    <a:pt x="1839" y="1474"/>
                    <a:pt x="1839" y="1284"/>
                  </a:cubicBezTo>
                  <a:cubicBezTo>
                    <a:pt x="1839" y="1109"/>
                    <a:pt x="1970" y="963"/>
                    <a:pt x="2131" y="912"/>
                  </a:cubicBezTo>
                  <a:cubicBezTo>
                    <a:pt x="2174" y="898"/>
                    <a:pt x="2218" y="891"/>
                    <a:pt x="2260" y="891"/>
                  </a:cubicBezTo>
                  <a:close/>
                  <a:moveTo>
                    <a:pt x="1" y="0"/>
                  </a:moveTo>
                  <a:lnTo>
                    <a:pt x="1" y="781"/>
                  </a:lnTo>
                  <a:cubicBezTo>
                    <a:pt x="1" y="1999"/>
                    <a:pt x="985" y="2970"/>
                    <a:pt x="2189" y="2970"/>
                  </a:cubicBezTo>
                  <a:lnTo>
                    <a:pt x="2240" y="2970"/>
                  </a:lnTo>
                  <a:cubicBezTo>
                    <a:pt x="3452" y="2970"/>
                    <a:pt x="4429" y="1985"/>
                    <a:pt x="4429" y="781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6277862" y="1487281"/>
              <a:ext cx="69797" cy="67591"/>
            </a:xfrm>
            <a:custGeom>
              <a:avLst/>
              <a:gdLst/>
              <a:ahLst/>
              <a:cxnLst/>
              <a:rect l="l" t="t" r="r" b="b"/>
              <a:pathLst>
                <a:path w="854" h="827" extrusionOk="0">
                  <a:moveTo>
                    <a:pt x="421" y="1"/>
                  </a:moveTo>
                  <a:cubicBezTo>
                    <a:pt x="379" y="1"/>
                    <a:pt x="335" y="8"/>
                    <a:pt x="292" y="22"/>
                  </a:cubicBezTo>
                  <a:cubicBezTo>
                    <a:pt x="131" y="73"/>
                    <a:pt x="0" y="219"/>
                    <a:pt x="0" y="394"/>
                  </a:cubicBezTo>
                  <a:cubicBezTo>
                    <a:pt x="0" y="584"/>
                    <a:pt x="139" y="766"/>
                    <a:pt x="321" y="818"/>
                  </a:cubicBezTo>
                  <a:cubicBezTo>
                    <a:pt x="350" y="824"/>
                    <a:pt x="379" y="827"/>
                    <a:pt x="408" y="827"/>
                  </a:cubicBezTo>
                  <a:cubicBezTo>
                    <a:pt x="547" y="827"/>
                    <a:pt x="680" y="756"/>
                    <a:pt x="759" y="635"/>
                  </a:cubicBezTo>
                  <a:cubicBezTo>
                    <a:pt x="854" y="496"/>
                    <a:pt x="839" y="307"/>
                    <a:pt x="737" y="168"/>
                  </a:cubicBezTo>
                  <a:cubicBezTo>
                    <a:pt x="666" y="64"/>
                    <a:pt x="549" y="1"/>
                    <a:pt x="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6122167" y="1044223"/>
              <a:ext cx="370972" cy="617552"/>
            </a:xfrm>
            <a:custGeom>
              <a:avLst/>
              <a:gdLst/>
              <a:ahLst/>
              <a:cxnLst/>
              <a:rect l="l" t="t" r="r" b="b"/>
              <a:pathLst>
                <a:path w="4539" h="7556" extrusionOk="0">
                  <a:moveTo>
                    <a:pt x="2255" y="117"/>
                  </a:moveTo>
                  <a:cubicBezTo>
                    <a:pt x="2992" y="117"/>
                    <a:pt x="3678" y="453"/>
                    <a:pt x="4087" y="1073"/>
                  </a:cubicBezTo>
                  <a:cubicBezTo>
                    <a:pt x="4284" y="1372"/>
                    <a:pt x="4408" y="1730"/>
                    <a:pt x="4430" y="2087"/>
                  </a:cubicBezTo>
                  <a:cubicBezTo>
                    <a:pt x="4444" y="2197"/>
                    <a:pt x="4444" y="2313"/>
                    <a:pt x="4444" y="2423"/>
                  </a:cubicBezTo>
                  <a:lnTo>
                    <a:pt x="4444" y="5086"/>
                  </a:lnTo>
                  <a:lnTo>
                    <a:pt x="4444" y="5334"/>
                  </a:lnTo>
                  <a:cubicBezTo>
                    <a:pt x="4444" y="5699"/>
                    <a:pt x="4342" y="6049"/>
                    <a:pt x="4160" y="6370"/>
                  </a:cubicBezTo>
                  <a:cubicBezTo>
                    <a:pt x="3802" y="6997"/>
                    <a:pt x="3131" y="7413"/>
                    <a:pt x="2409" y="7435"/>
                  </a:cubicBezTo>
                  <a:cubicBezTo>
                    <a:pt x="2375" y="7436"/>
                    <a:pt x="2342" y="7437"/>
                    <a:pt x="2309" y="7437"/>
                  </a:cubicBezTo>
                  <a:cubicBezTo>
                    <a:pt x="1602" y="7437"/>
                    <a:pt x="937" y="7138"/>
                    <a:pt x="526" y="6552"/>
                  </a:cubicBezTo>
                  <a:cubicBezTo>
                    <a:pt x="322" y="6260"/>
                    <a:pt x="183" y="5917"/>
                    <a:pt x="147" y="5560"/>
                  </a:cubicBezTo>
                  <a:cubicBezTo>
                    <a:pt x="118" y="5356"/>
                    <a:pt x="125" y="5151"/>
                    <a:pt x="125" y="4947"/>
                  </a:cubicBezTo>
                  <a:lnTo>
                    <a:pt x="125" y="4225"/>
                  </a:lnTo>
                  <a:lnTo>
                    <a:pt x="125" y="2787"/>
                  </a:lnTo>
                  <a:cubicBezTo>
                    <a:pt x="125" y="2379"/>
                    <a:pt x="96" y="1963"/>
                    <a:pt x="227" y="1576"/>
                  </a:cubicBezTo>
                  <a:cubicBezTo>
                    <a:pt x="446" y="891"/>
                    <a:pt x="1022" y="351"/>
                    <a:pt x="1715" y="168"/>
                  </a:cubicBezTo>
                  <a:cubicBezTo>
                    <a:pt x="1891" y="146"/>
                    <a:pt x="2073" y="117"/>
                    <a:pt x="2255" y="117"/>
                  </a:cubicBezTo>
                  <a:close/>
                  <a:moveTo>
                    <a:pt x="2241" y="0"/>
                  </a:moveTo>
                  <a:cubicBezTo>
                    <a:pt x="2233" y="1"/>
                    <a:pt x="2226" y="4"/>
                    <a:pt x="2221" y="8"/>
                  </a:cubicBezTo>
                  <a:lnTo>
                    <a:pt x="2221" y="8"/>
                  </a:lnTo>
                  <a:cubicBezTo>
                    <a:pt x="1490" y="26"/>
                    <a:pt x="812" y="382"/>
                    <a:pt x="402" y="985"/>
                  </a:cubicBezTo>
                  <a:cubicBezTo>
                    <a:pt x="191" y="1285"/>
                    <a:pt x="67" y="1627"/>
                    <a:pt x="30" y="1992"/>
                  </a:cubicBezTo>
                  <a:cubicBezTo>
                    <a:pt x="1" y="2211"/>
                    <a:pt x="8" y="2445"/>
                    <a:pt x="8" y="2663"/>
                  </a:cubicBezTo>
                  <a:lnTo>
                    <a:pt x="8" y="3430"/>
                  </a:lnTo>
                  <a:lnTo>
                    <a:pt x="8" y="4962"/>
                  </a:lnTo>
                  <a:cubicBezTo>
                    <a:pt x="8" y="5370"/>
                    <a:pt x="8" y="5764"/>
                    <a:pt x="161" y="6144"/>
                  </a:cubicBezTo>
                  <a:cubicBezTo>
                    <a:pt x="439" y="6822"/>
                    <a:pt x="1030" y="7333"/>
                    <a:pt x="1730" y="7493"/>
                  </a:cubicBezTo>
                  <a:cubicBezTo>
                    <a:pt x="1909" y="7535"/>
                    <a:pt x="2091" y="7556"/>
                    <a:pt x="2273" y="7556"/>
                  </a:cubicBezTo>
                  <a:cubicBezTo>
                    <a:pt x="2822" y="7556"/>
                    <a:pt x="3361" y="7367"/>
                    <a:pt x="3773" y="7005"/>
                  </a:cubicBezTo>
                  <a:cubicBezTo>
                    <a:pt x="4269" y="6574"/>
                    <a:pt x="4539" y="5947"/>
                    <a:pt x="4539" y="5297"/>
                  </a:cubicBezTo>
                  <a:lnTo>
                    <a:pt x="4539" y="2634"/>
                  </a:lnTo>
                  <a:cubicBezTo>
                    <a:pt x="4539" y="2204"/>
                    <a:pt x="4539" y="1795"/>
                    <a:pt x="4371" y="1387"/>
                  </a:cubicBezTo>
                  <a:cubicBezTo>
                    <a:pt x="4087" y="715"/>
                    <a:pt x="3481" y="205"/>
                    <a:pt x="2781" y="51"/>
                  </a:cubicBezTo>
                  <a:cubicBezTo>
                    <a:pt x="2598" y="15"/>
                    <a:pt x="2423" y="0"/>
                    <a:pt x="2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6183055" y="1859970"/>
              <a:ext cx="240368" cy="66283"/>
            </a:xfrm>
            <a:custGeom>
              <a:avLst/>
              <a:gdLst/>
              <a:ahLst/>
              <a:cxnLst/>
              <a:rect l="l" t="t" r="r" b="b"/>
              <a:pathLst>
                <a:path w="2941" h="811" extrusionOk="0">
                  <a:moveTo>
                    <a:pt x="401" y="0"/>
                  </a:moveTo>
                  <a:cubicBezTo>
                    <a:pt x="175" y="0"/>
                    <a:pt x="0" y="176"/>
                    <a:pt x="0" y="402"/>
                  </a:cubicBezTo>
                  <a:lnTo>
                    <a:pt x="0" y="416"/>
                  </a:lnTo>
                  <a:cubicBezTo>
                    <a:pt x="0" y="628"/>
                    <a:pt x="182" y="810"/>
                    <a:pt x="401" y="810"/>
                  </a:cubicBezTo>
                  <a:lnTo>
                    <a:pt x="2539" y="810"/>
                  </a:lnTo>
                  <a:cubicBezTo>
                    <a:pt x="2758" y="810"/>
                    <a:pt x="2940" y="628"/>
                    <a:pt x="2940" y="416"/>
                  </a:cubicBezTo>
                  <a:lnTo>
                    <a:pt x="2940" y="402"/>
                  </a:lnTo>
                  <a:cubicBezTo>
                    <a:pt x="2940" y="183"/>
                    <a:pt x="2758" y="0"/>
                    <a:pt x="2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6175863" y="1855393"/>
              <a:ext cx="255897" cy="76336"/>
            </a:xfrm>
            <a:custGeom>
              <a:avLst/>
              <a:gdLst/>
              <a:ahLst/>
              <a:cxnLst/>
              <a:rect l="l" t="t" r="r" b="b"/>
              <a:pathLst>
                <a:path w="3131" h="934" extrusionOk="0">
                  <a:moveTo>
                    <a:pt x="2524" y="113"/>
                  </a:moveTo>
                  <a:cubicBezTo>
                    <a:pt x="2686" y="113"/>
                    <a:pt x="2843" y="131"/>
                    <a:pt x="2934" y="290"/>
                  </a:cubicBezTo>
                  <a:cubicBezTo>
                    <a:pt x="3043" y="480"/>
                    <a:pt x="2955" y="735"/>
                    <a:pt x="2744" y="801"/>
                  </a:cubicBezTo>
                  <a:cubicBezTo>
                    <a:pt x="2696" y="814"/>
                    <a:pt x="2640" y="816"/>
                    <a:pt x="2582" y="816"/>
                  </a:cubicBezTo>
                  <a:cubicBezTo>
                    <a:pt x="2544" y="816"/>
                    <a:pt x="2505" y="815"/>
                    <a:pt x="2467" y="815"/>
                  </a:cubicBezTo>
                  <a:lnTo>
                    <a:pt x="840" y="815"/>
                  </a:lnTo>
                  <a:cubicBezTo>
                    <a:pt x="762" y="815"/>
                    <a:pt x="677" y="823"/>
                    <a:pt x="593" y="823"/>
                  </a:cubicBezTo>
                  <a:cubicBezTo>
                    <a:pt x="442" y="823"/>
                    <a:pt x="297" y="798"/>
                    <a:pt x="212" y="662"/>
                  </a:cubicBezTo>
                  <a:cubicBezTo>
                    <a:pt x="44" y="421"/>
                    <a:pt x="219" y="122"/>
                    <a:pt x="489" y="115"/>
                  </a:cubicBezTo>
                  <a:lnTo>
                    <a:pt x="2386" y="115"/>
                  </a:lnTo>
                  <a:cubicBezTo>
                    <a:pt x="2432" y="115"/>
                    <a:pt x="2478" y="113"/>
                    <a:pt x="2524" y="113"/>
                  </a:cubicBezTo>
                  <a:close/>
                  <a:moveTo>
                    <a:pt x="2499" y="1"/>
                  </a:moveTo>
                  <a:cubicBezTo>
                    <a:pt x="2421" y="1"/>
                    <a:pt x="2343" y="5"/>
                    <a:pt x="2270" y="5"/>
                  </a:cubicBezTo>
                  <a:lnTo>
                    <a:pt x="502" y="5"/>
                  </a:lnTo>
                  <a:cubicBezTo>
                    <a:pt x="500" y="5"/>
                    <a:pt x="498" y="5"/>
                    <a:pt x="496" y="5"/>
                  </a:cubicBezTo>
                  <a:cubicBezTo>
                    <a:pt x="494" y="5"/>
                    <a:pt x="492" y="5"/>
                    <a:pt x="489" y="5"/>
                  </a:cubicBezTo>
                  <a:cubicBezTo>
                    <a:pt x="487" y="5"/>
                    <a:pt x="485" y="5"/>
                    <a:pt x="483" y="5"/>
                  </a:cubicBezTo>
                  <a:cubicBezTo>
                    <a:pt x="479" y="5"/>
                    <a:pt x="475" y="5"/>
                    <a:pt x="471" y="6"/>
                  </a:cubicBezTo>
                  <a:lnTo>
                    <a:pt x="471" y="6"/>
                  </a:lnTo>
                  <a:cubicBezTo>
                    <a:pt x="260" y="21"/>
                    <a:pt x="80" y="165"/>
                    <a:pt x="37" y="385"/>
                  </a:cubicBezTo>
                  <a:cubicBezTo>
                    <a:pt x="1" y="589"/>
                    <a:pt x="103" y="801"/>
                    <a:pt x="285" y="888"/>
                  </a:cubicBezTo>
                  <a:cubicBezTo>
                    <a:pt x="348" y="927"/>
                    <a:pt x="418" y="934"/>
                    <a:pt x="490" y="934"/>
                  </a:cubicBezTo>
                  <a:cubicBezTo>
                    <a:pt x="526" y="934"/>
                    <a:pt x="562" y="932"/>
                    <a:pt x="599" y="932"/>
                  </a:cubicBezTo>
                  <a:lnTo>
                    <a:pt x="2569" y="932"/>
                  </a:lnTo>
                  <a:cubicBezTo>
                    <a:pt x="2780" y="932"/>
                    <a:pt x="2970" y="844"/>
                    <a:pt x="3058" y="640"/>
                  </a:cubicBezTo>
                  <a:cubicBezTo>
                    <a:pt x="3131" y="450"/>
                    <a:pt x="3065" y="232"/>
                    <a:pt x="2912" y="107"/>
                  </a:cubicBezTo>
                  <a:cubicBezTo>
                    <a:pt x="2797" y="17"/>
                    <a:pt x="2648" y="1"/>
                    <a:pt x="2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6013057" y="1405551"/>
              <a:ext cx="577341" cy="342367"/>
            </a:xfrm>
            <a:custGeom>
              <a:avLst/>
              <a:gdLst/>
              <a:ahLst/>
              <a:cxnLst/>
              <a:rect l="l" t="t" r="r" b="b"/>
              <a:pathLst>
                <a:path w="7064" h="4189" extrusionOk="0">
                  <a:moveTo>
                    <a:pt x="6275" y="417"/>
                  </a:moveTo>
                  <a:cubicBezTo>
                    <a:pt x="6385" y="417"/>
                    <a:pt x="6465" y="504"/>
                    <a:pt x="6480" y="614"/>
                  </a:cubicBezTo>
                  <a:cubicBezTo>
                    <a:pt x="6509" y="1307"/>
                    <a:pt x="6385" y="3656"/>
                    <a:pt x="3532" y="3656"/>
                  </a:cubicBezTo>
                  <a:cubicBezTo>
                    <a:pt x="657" y="3656"/>
                    <a:pt x="679" y="1278"/>
                    <a:pt x="745" y="592"/>
                  </a:cubicBezTo>
                  <a:cubicBezTo>
                    <a:pt x="752" y="490"/>
                    <a:pt x="832" y="417"/>
                    <a:pt x="935" y="417"/>
                  </a:cubicBezTo>
                  <a:close/>
                  <a:moveTo>
                    <a:pt x="380" y="1"/>
                  </a:moveTo>
                  <a:cubicBezTo>
                    <a:pt x="278" y="1"/>
                    <a:pt x="198" y="74"/>
                    <a:pt x="183" y="176"/>
                  </a:cubicBezTo>
                  <a:cubicBezTo>
                    <a:pt x="103" y="964"/>
                    <a:pt x="1" y="4189"/>
                    <a:pt x="3517" y="4189"/>
                  </a:cubicBezTo>
                  <a:cubicBezTo>
                    <a:pt x="7005" y="4189"/>
                    <a:pt x="7063" y="993"/>
                    <a:pt x="7027" y="183"/>
                  </a:cubicBezTo>
                  <a:cubicBezTo>
                    <a:pt x="7012" y="81"/>
                    <a:pt x="6925" y="1"/>
                    <a:pt x="682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6018451" y="1400484"/>
              <a:ext cx="574889" cy="351766"/>
            </a:xfrm>
            <a:custGeom>
              <a:avLst/>
              <a:gdLst/>
              <a:ahLst/>
              <a:cxnLst/>
              <a:rect l="l" t="t" r="r" b="b"/>
              <a:pathLst>
                <a:path w="7034" h="4304" extrusionOk="0">
                  <a:moveTo>
                    <a:pt x="372" y="98"/>
                  </a:moveTo>
                  <a:cubicBezTo>
                    <a:pt x="406" y="98"/>
                    <a:pt x="440" y="99"/>
                    <a:pt x="475" y="99"/>
                  </a:cubicBezTo>
                  <a:lnTo>
                    <a:pt x="6719" y="99"/>
                  </a:lnTo>
                  <a:cubicBezTo>
                    <a:pt x="6728" y="108"/>
                    <a:pt x="6740" y="114"/>
                    <a:pt x="6756" y="114"/>
                  </a:cubicBezTo>
                  <a:cubicBezTo>
                    <a:pt x="6924" y="121"/>
                    <a:pt x="6902" y="325"/>
                    <a:pt x="6902" y="442"/>
                  </a:cubicBezTo>
                  <a:cubicBezTo>
                    <a:pt x="6902" y="544"/>
                    <a:pt x="6902" y="654"/>
                    <a:pt x="6895" y="756"/>
                  </a:cubicBezTo>
                  <a:cubicBezTo>
                    <a:pt x="6888" y="1019"/>
                    <a:pt x="6851" y="1281"/>
                    <a:pt x="6793" y="1537"/>
                  </a:cubicBezTo>
                  <a:cubicBezTo>
                    <a:pt x="6669" y="2179"/>
                    <a:pt x="6406" y="2799"/>
                    <a:pt x="5939" y="3273"/>
                  </a:cubicBezTo>
                  <a:cubicBezTo>
                    <a:pt x="5319" y="3922"/>
                    <a:pt x="4422" y="4163"/>
                    <a:pt x="3546" y="4185"/>
                  </a:cubicBezTo>
                  <a:cubicBezTo>
                    <a:pt x="3515" y="4186"/>
                    <a:pt x="3484" y="4186"/>
                    <a:pt x="3453" y="4186"/>
                  </a:cubicBezTo>
                  <a:cubicBezTo>
                    <a:pt x="2599" y="4186"/>
                    <a:pt x="1714" y="3988"/>
                    <a:pt x="1080" y="3383"/>
                  </a:cubicBezTo>
                  <a:cubicBezTo>
                    <a:pt x="606" y="2923"/>
                    <a:pt x="336" y="2303"/>
                    <a:pt x="219" y="1668"/>
                  </a:cubicBezTo>
                  <a:cubicBezTo>
                    <a:pt x="132" y="1208"/>
                    <a:pt x="110" y="727"/>
                    <a:pt x="154" y="260"/>
                  </a:cubicBezTo>
                  <a:cubicBezTo>
                    <a:pt x="170" y="115"/>
                    <a:pt x="264" y="98"/>
                    <a:pt x="372" y="98"/>
                  </a:cubicBezTo>
                  <a:close/>
                  <a:moveTo>
                    <a:pt x="395" y="1"/>
                  </a:moveTo>
                  <a:cubicBezTo>
                    <a:pt x="340" y="1"/>
                    <a:pt x="285" y="4"/>
                    <a:pt x="241" y="19"/>
                  </a:cubicBezTo>
                  <a:cubicBezTo>
                    <a:pt x="0" y="92"/>
                    <a:pt x="37" y="457"/>
                    <a:pt x="37" y="654"/>
                  </a:cubicBezTo>
                  <a:cubicBezTo>
                    <a:pt x="30" y="916"/>
                    <a:pt x="44" y="1194"/>
                    <a:pt x="81" y="1449"/>
                  </a:cubicBezTo>
                  <a:cubicBezTo>
                    <a:pt x="175" y="2091"/>
                    <a:pt x="394" y="2740"/>
                    <a:pt x="810" y="3251"/>
                  </a:cubicBezTo>
                  <a:cubicBezTo>
                    <a:pt x="1372" y="3922"/>
                    <a:pt x="2196" y="4222"/>
                    <a:pt x="3050" y="4287"/>
                  </a:cubicBezTo>
                  <a:cubicBezTo>
                    <a:pt x="3187" y="4298"/>
                    <a:pt x="3326" y="4304"/>
                    <a:pt x="3466" y="4304"/>
                  </a:cubicBezTo>
                  <a:cubicBezTo>
                    <a:pt x="4276" y="4304"/>
                    <a:pt x="5110" y="4112"/>
                    <a:pt x="5757" y="3601"/>
                  </a:cubicBezTo>
                  <a:cubicBezTo>
                    <a:pt x="6311" y="3164"/>
                    <a:pt x="6662" y="2536"/>
                    <a:pt x="6844" y="1858"/>
                  </a:cubicBezTo>
                  <a:cubicBezTo>
                    <a:pt x="6975" y="1354"/>
                    <a:pt x="7034" y="836"/>
                    <a:pt x="7012" y="325"/>
                  </a:cubicBezTo>
                  <a:cubicBezTo>
                    <a:pt x="7005" y="177"/>
                    <a:pt x="6949" y="35"/>
                    <a:pt x="6772" y="7"/>
                  </a:cubicBezTo>
                  <a:lnTo>
                    <a:pt x="6772" y="7"/>
                  </a:lnTo>
                  <a:cubicBezTo>
                    <a:pt x="6768" y="5"/>
                    <a:pt x="6762" y="4"/>
                    <a:pt x="6756" y="4"/>
                  </a:cubicBezTo>
                  <a:cubicBezTo>
                    <a:pt x="6754" y="4"/>
                    <a:pt x="6752" y="4"/>
                    <a:pt x="6750" y="4"/>
                  </a:cubicBezTo>
                  <a:cubicBezTo>
                    <a:pt x="6748" y="4"/>
                    <a:pt x="6746" y="4"/>
                    <a:pt x="6744" y="4"/>
                  </a:cubicBezTo>
                  <a:lnTo>
                    <a:pt x="555" y="4"/>
                  </a:lnTo>
                  <a:cubicBezTo>
                    <a:pt x="507" y="4"/>
                    <a:pt x="451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6066754" y="1433911"/>
              <a:ext cx="484904" cy="274776"/>
            </a:xfrm>
            <a:custGeom>
              <a:avLst/>
              <a:gdLst/>
              <a:ahLst/>
              <a:cxnLst/>
              <a:rect l="l" t="t" r="r" b="b"/>
              <a:pathLst>
                <a:path w="5933" h="3362" extrusionOk="0">
                  <a:moveTo>
                    <a:pt x="351" y="125"/>
                  </a:moveTo>
                  <a:cubicBezTo>
                    <a:pt x="399" y="125"/>
                    <a:pt x="448" y="128"/>
                    <a:pt x="496" y="128"/>
                  </a:cubicBezTo>
                  <a:lnTo>
                    <a:pt x="5618" y="128"/>
                  </a:lnTo>
                  <a:cubicBezTo>
                    <a:pt x="5772" y="135"/>
                    <a:pt x="5764" y="281"/>
                    <a:pt x="5764" y="391"/>
                  </a:cubicBezTo>
                  <a:cubicBezTo>
                    <a:pt x="5764" y="566"/>
                    <a:pt x="5757" y="748"/>
                    <a:pt x="5728" y="923"/>
                  </a:cubicBezTo>
                  <a:cubicBezTo>
                    <a:pt x="5662" y="1405"/>
                    <a:pt x="5502" y="1879"/>
                    <a:pt x="5210" y="2266"/>
                  </a:cubicBezTo>
                  <a:cubicBezTo>
                    <a:pt x="4808" y="2806"/>
                    <a:pt x="4188" y="3098"/>
                    <a:pt x="3539" y="3200"/>
                  </a:cubicBezTo>
                  <a:cubicBezTo>
                    <a:pt x="3320" y="3243"/>
                    <a:pt x="3094" y="3258"/>
                    <a:pt x="2875" y="3258"/>
                  </a:cubicBezTo>
                  <a:cubicBezTo>
                    <a:pt x="2153" y="3258"/>
                    <a:pt x="1387" y="3098"/>
                    <a:pt x="854" y="2587"/>
                  </a:cubicBezTo>
                  <a:cubicBezTo>
                    <a:pt x="475" y="2237"/>
                    <a:pt x="270" y="1748"/>
                    <a:pt x="175" y="1252"/>
                  </a:cubicBezTo>
                  <a:cubicBezTo>
                    <a:pt x="139" y="1047"/>
                    <a:pt x="124" y="836"/>
                    <a:pt x="124" y="624"/>
                  </a:cubicBezTo>
                  <a:cubicBezTo>
                    <a:pt x="124" y="544"/>
                    <a:pt x="124" y="471"/>
                    <a:pt x="132" y="391"/>
                  </a:cubicBezTo>
                  <a:cubicBezTo>
                    <a:pt x="139" y="281"/>
                    <a:pt x="132" y="143"/>
                    <a:pt x="278" y="128"/>
                  </a:cubicBezTo>
                  <a:cubicBezTo>
                    <a:pt x="302" y="126"/>
                    <a:pt x="326" y="125"/>
                    <a:pt x="351" y="125"/>
                  </a:cubicBezTo>
                  <a:close/>
                  <a:moveTo>
                    <a:pt x="633" y="1"/>
                  </a:moveTo>
                  <a:cubicBezTo>
                    <a:pt x="520" y="1"/>
                    <a:pt x="406" y="2"/>
                    <a:pt x="292" y="4"/>
                  </a:cubicBezTo>
                  <a:cubicBezTo>
                    <a:pt x="212" y="4"/>
                    <a:pt x="139" y="33"/>
                    <a:pt x="88" y="99"/>
                  </a:cubicBezTo>
                  <a:cubicBezTo>
                    <a:pt x="15" y="179"/>
                    <a:pt x="22" y="289"/>
                    <a:pt x="15" y="391"/>
                  </a:cubicBezTo>
                  <a:cubicBezTo>
                    <a:pt x="0" y="580"/>
                    <a:pt x="0" y="770"/>
                    <a:pt x="22" y="953"/>
                  </a:cubicBezTo>
                  <a:cubicBezTo>
                    <a:pt x="66" y="1456"/>
                    <a:pt x="212" y="1959"/>
                    <a:pt x="511" y="2368"/>
                  </a:cubicBezTo>
                  <a:cubicBezTo>
                    <a:pt x="912" y="2922"/>
                    <a:pt x="1547" y="3214"/>
                    <a:pt x="2211" y="3316"/>
                  </a:cubicBezTo>
                  <a:cubicBezTo>
                    <a:pt x="2425" y="3352"/>
                    <a:pt x="2638" y="3360"/>
                    <a:pt x="2852" y="3360"/>
                  </a:cubicBezTo>
                  <a:lnTo>
                    <a:pt x="2852" y="3360"/>
                  </a:lnTo>
                  <a:cubicBezTo>
                    <a:pt x="2855" y="3361"/>
                    <a:pt x="2859" y="3361"/>
                    <a:pt x="2863" y="3361"/>
                  </a:cubicBezTo>
                  <a:cubicBezTo>
                    <a:pt x="2866" y="3361"/>
                    <a:pt x="2868" y="3361"/>
                    <a:pt x="2871" y="3361"/>
                  </a:cubicBezTo>
                  <a:lnTo>
                    <a:pt x="2871" y="3361"/>
                  </a:lnTo>
                  <a:cubicBezTo>
                    <a:pt x="2875" y="3361"/>
                    <a:pt x="2878" y="3361"/>
                    <a:pt x="2881" y="3361"/>
                  </a:cubicBezTo>
                  <a:cubicBezTo>
                    <a:pt x="2885" y="3361"/>
                    <a:pt x="2890" y="3361"/>
                    <a:pt x="2893" y="3360"/>
                  </a:cubicBezTo>
                  <a:lnTo>
                    <a:pt x="2893" y="3360"/>
                  </a:lnTo>
                  <a:cubicBezTo>
                    <a:pt x="3646" y="3357"/>
                    <a:pt x="4419" y="3188"/>
                    <a:pt x="4998" y="2667"/>
                  </a:cubicBezTo>
                  <a:cubicBezTo>
                    <a:pt x="5399" y="2302"/>
                    <a:pt x="5655" y="1806"/>
                    <a:pt x="5786" y="1281"/>
                  </a:cubicBezTo>
                  <a:cubicBezTo>
                    <a:pt x="5837" y="1062"/>
                    <a:pt x="5866" y="843"/>
                    <a:pt x="5874" y="624"/>
                  </a:cubicBezTo>
                  <a:cubicBezTo>
                    <a:pt x="5881" y="456"/>
                    <a:pt x="5932" y="172"/>
                    <a:pt x="5764" y="55"/>
                  </a:cubicBezTo>
                  <a:cubicBezTo>
                    <a:pt x="5704" y="10"/>
                    <a:pt x="5629" y="3"/>
                    <a:pt x="5555" y="3"/>
                  </a:cubicBezTo>
                  <a:cubicBezTo>
                    <a:pt x="5522" y="3"/>
                    <a:pt x="5489" y="4"/>
                    <a:pt x="5458" y="4"/>
                  </a:cubicBezTo>
                  <a:lnTo>
                    <a:pt x="1306" y="4"/>
                  </a:lnTo>
                  <a:cubicBezTo>
                    <a:pt x="1083" y="4"/>
                    <a:pt x="859" y="1"/>
                    <a:pt x="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6275410" y="1741870"/>
              <a:ext cx="56802" cy="161662"/>
            </a:xfrm>
            <a:custGeom>
              <a:avLst/>
              <a:gdLst/>
              <a:ahLst/>
              <a:cxnLst/>
              <a:rect l="l" t="t" r="r" b="b"/>
              <a:pathLst>
                <a:path w="695" h="1978" extrusionOk="0">
                  <a:moveTo>
                    <a:pt x="1" y="1"/>
                  </a:moveTo>
                  <a:lnTo>
                    <a:pt x="1" y="1766"/>
                  </a:lnTo>
                  <a:cubicBezTo>
                    <a:pt x="1" y="1766"/>
                    <a:pt x="96" y="1978"/>
                    <a:pt x="358" y="1978"/>
                  </a:cubicBezTo>
                  <a:cubicBezTo>
                    <a:pt x="599" y="1963"/>
                    <a:pt x="694" y="1766"/>
                    <a:pt x="694" y="1766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6271242" y="1737130"/>
              <a:ext cx="66610" cy="170734"/>
            </a:xfrm>
            <a:custGeom>
              <a:avLst/>
              <a:gdLst/>
              <a:ahLst/>
              <a:cxnLst/>
              <a:rect l="l" t="t" r="r" b="b"/>
              <a:pathLst>
                <a:path w="815" h="2089" extrusionOk="0">
                  <a:moveTo>
                    <a:pt x="701" y="110"/>
                  </a:moveTo>
                  <a:lnTo>
                    <a:pt x="701" y="1795"/>
                  </a:lnTo>
                  <a:cubicBezTo>
                    <a:pt x="638" y="1912"/>
                    <a:pt x="520" y="1974"/>
                    <a:pt x="400" y="1974"/>
                  </a:cubicBezTo>
                  <a:cubicBezTo>
                    <a:pt x="341" y="1974"/>
                    <a:pt x="281" y="1958"/>
                    <a:pt x="227" y="1927"/>
                  </a:cubicBezTo>
                  <a:cubicBezTo>
                    <a:pt x="191" y="1897"/>
                    <a:pt x="118" y="1854"/>
                    <a:pt x="110" y="1795"/>
                  </a:cubicBezTo>
                  <a:lnTo>
                    <a:pt x="110" y="1795"/>
                  </a:lnTo>
                  <a:cubicBezTo>
                    <a:pt x="112" y="1801"/>
                    <a:pt x="113" y="1803"/>
                    <a:pt x="114" y="1803"/>
                  </a:cubicBezTo>
                  <a:cubicBezTo>
                    <a:pt x="118" y="1803"/>
                    <a:pt x="118" y="1765"/>
                    <a:pt x="118" y="1759"/>
                  </a:cubicBezTo>
                  <a:lnTo>
                    <a:pt x="118" y="1671"/>
                  </a:lnTo>
                  <a:lnTo>
                    <a:pt x="118" y="1518"/>
                  </a:lnTo>
                  <a:lnTo>
                    <a:pt x="118" y="110"/>
                  </a:lnTo>
                  <a:close/>
                  <a:moveTo>
                    <a:pt x="52" y="0"/>
                  </a:moveTo>
                  <a:cubicBezTo>
                    <a:pt x="30" y="0"/>
                    <a:pt x="1" y="30"/>
                    <a:pt x="1" y="59"/>
                  </a:cubicBezTo>
                  <a:lnTo>
                    <a:pt x="1" y="1744"/>
                  </a:lnTo>
                  <a:cubicBezTo>
                    <a:pt x="1" y="1824"/>
                    <a:pt x="1" y="1861"/>
                    <a:pt x="52" y="1927"/>
                  </a:cubicBezTo>
                  <a:cubicBezTo>
                    <a:pt x="118" y="2007"/>
                    <a:pt x="212" y="2065"/>
                    <a:pt x="322" y="2080"/>
                  </a:cubicBezTo>
                  <a:cubicBezTo>
                    <a:pt x="352" y="2086"/>
                    <a:pt x="382" y="2088"/>
                    <a:pt x="412" y="2088"/>
                  </a:cubicBezTo>
                  <a:cubicBezTo>
                    <a:pt x="571" y="2088"/>
                    <a:pt x="724" y="2007"/>
                    <a:pt x="803" y="1854"/>
                  </a:cubicBezTo>
                  <a:cubicBezTo>
                    <a:pt x="815" y="1833"/>
                    <a:pt x="813" y="1814"/>
                    <a:pt x="803" y="1799"/>
                  </a:cubicBezTo>
                  <a:lnTo>
                    <a:pt x="803" y="1799"/>
                  </a:lnTo>
                  <a:lnTo>
                    <a:pt x="803" y="59"/>
                  </a:lnTo>
                  <a:cubicBezTo>
                    <a:pt x="803" y="30"/>
                    <a:pt x="774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5768030" y="2393095"/>
              <a:ext cx="1104990" cy="36452"/>
            </a:xfrm>
            <a:custGeom>
              <a:avLst/>
              <a:gdLst/>
              <a:ahLst/>
              <a:cxnLst/>
              <a:rect l="l" t="t" r="r" b="b"/>
              <a:pathLst>
                <a:path w="13520" h="446" extrusionOk="0">
                  <a:moveTo>
                    <a:pt x="219" y="0"/>
                  </a:moveTo>
                  <a:cubicBezTo>
                    <a:pt x="102" y="0"/>
                    <a:pt x="0" y="102"/>
                    <a:pt x="0" y="219"/>
                  </a:cubicBezTo>
                  <a:lnTo>
                    <a:pt x="0" y="226"/>
                  </a:lnTo>
                  <a:cubicBezTo>
                    <a:pt x="0" y="343"/>
                    <a:pt x="102" y="445"/>
                    <a:pt x="219" y="445"/>
                  </a:cubicBezTo>
                  <a:lnTo>
                    <a:pt x="13301" y="445"/>
                  </a:lnTo>
                  <a:cubicBezTo>
                    <a:pt x="13417" y="445"/>
                    <a:pt x="13520" y="350"/>
                    <a:pt x="13520" y="226"/>
                  </a:cubicBezTo>
                  <a:lnTo>
                    <a:pt x="13520" y="219"/>
                  </a:lnTo>
                  <a:cubicBezTo>
                    <a:pt x="13520" y="102"/>
                    <a:pt x="13417" y="0"/>
                    <a:pt x="1330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5755526" y="2387701"/>
              <a:ext cx="1123461" cy="47158"/>
            </a:xfrm>
            <a:custGeom>
              <a:avLst/>
              <a:gdLst/>
              <a:ahLst/>
              <a:cxnLst/>
              <a:rect l="l" t="t" r="r" b="b"/>
              <a:pathLst>
                <a:path w="13746" h="577" extrusionOk="0">
                  <a:moveTo>
                    <a:pt x="13163" y="122"/>
                  </a:moveTo>
                  <a:cubicBezTo>
                    <a:pt x="13254" y="122"/>
                    <a:pt x="13344" y="124"/>
                    <a:pt x="13432" y="132"/>
                  </a:cubicBezTo>
                  <a:cubicBezTo>
                    <a:pt x="13643" y="139"/>
                    <a:pt x="13643" y="431"/>
                    <a:pt x="13439" y="438"/>
                  </a:cubicBezTo>
                  <a:lnTo>
                    <a:pt x="379" y="438"/>
                  </a:lnTo>
                  <a:cubicBezTo>
                    <a:pt x="189" y="431"/>
                    <a:pt x="153" y="146"/>
                    <a:pt x="372" y="132"/>
                  </a:cubicBezTo>
                  <a:lnTo>
                    <a:pt x="12615" y="132"/>
                  </a:lnTo>
                  <a:cubicBezTo>
                    <a:pt x="12795" y="132"/>
                    <a:pt x="12981" y="122"/>
                    <a:pt x="13163" y="122"/>
                  </a:cubicBezTo>
                  <a:close/>
                  <a:moveTo>
                    <a:pt x="365" y="0"/>
                  </a:moveTo>
                  <a:cubicBezTo>
                    <a:pt x="358" y="0"/>
                    <a:pt x="351" y="2"/>
                    <a:pt x="346" y="4"/>
                  </a:cubicBezTo>
                  <a:lnTo>
                    <a:pt x="346" y="4"/>
                  </a:lnTo>
                  <a:cubicBezTo>
                    <a:pt x="108" y="45"/>
                    <a:pt x="0" y="356"/>
                    <a:pt x="211" y="511"/>
                  </a:cubicBezTo>
                  <a:cubicBezTo>
                    <a:pt x="277" y="565"/>
                    <a:pt x="369" y="576"/>
                    <a:pt x="461" y="576"/>
                  </a:cubicBezTo>
                  <a:cubicBezTo>
                    <a:pt x="532" y="576"/>
                    <a:pt x="603" y="569"/>
                    <a:pt x="664" y="569"/>
                  </a:cubicBezTo>
                  <a:lnTo>
                    <a:pt x="13279" y="569"/>
                  </a:lnTo>
                  <a:cubicBezTo>
                    <a:pt x="13461" y="569"/>
                    <a:pt x="13673" y="569"/>
                    <a:pt x="13716" y="351"/>
                  </a:cubicBezTo>
                  <a:cubicBezTo>
                    <a:pt x="13746" y="241"/>
                    <a:pt x="13694" y="110"/>
                    <a:pt x="13600" y="51"/>
                  </a:cubicBezTo>
                  <a:cubicBezTo>
                    <a:pt x="13527" y="0"/>
                    <a:pt x="13432" y="0"/>
                    <a:pt x="13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5938519" y="2370455"/>
              <a:ext cx="89576" cy="82792"/>
            </a:xfrm>
            <a:custGeom>
              <a:avLst/>
              <a:gdLst/>
              <a:ahLst/>
              <a:cxnLst/>
              <a:rect l="l" t="t" r="r" b="b"/>
              <a:pathLst>
                <a:path w="1096" h="1013" extrusionOk="0">
                  <a:moveTo>
                    <a:pt x="549" y="1"/>
                  </a:moveTo>
                  <a:cubicBezTo>
                    <a:pt x="325" y="1"/>
                    <a:pt x="103" y="167"/>
                    <a:pt x="59" y="387"/>
                  </a:cubicBezTo>
                  <a:cubicBezTo>
                    <a:pt x="1" y="649"/>
                    <a:pt x="176" y="934"/>
                    <a:pt x="431" y="999"/>
                  </a:cubicBezTo>
                  <a:cubicBezTo>
                    <a:pt x="467" y="1009"/>
                    <a:pt x="503" y="1013"/>
                    <a:pt x="539" y="1013"/>
                  </a:cubicBezTo>
                  <a:cubicBezTo>
                    <a:pt x="763" y="1013"/>
                    <a:pt x="986" y="847"/>
                    <a:pt x="1037" y="627"/>
                  </a:cubicBezTo>
                  <a:cubicBezTo>
                    <a:pt x="1095" y="372"/>
                    <a:pt x="913" y="80"/>
                    <a:pt x="657" y="14"/>
                  </a:cubicBezTo>
                  <a:cubicBezTo>
                    <a:pt x="622" y="5"/>
                    <a:pt x="586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5936721" y="2366451"/>
              <a:ext cx="96687" cy="92110"/>
            </a:xfrm>
            <a:custGeom>
              <a:avLst/>
              <a:gdLst/>
              <a:ahLst/>
              <a:cxnLst/>
              <a:rect l="l" t="t" r="r" b="b"/>
              <a:pathLst>
                <a:path w="1183" h="1127" extrusionOk="0">
                  <a:moveTo>
                    <a:pt x="595" y="126"/>
                  </a:moveTo>
                  <a:cubicBezTo>
                    <a:pt x="701" y="126"/>
                    <a:pt x="803" y="165"/>
                    <a:pt x="884" y="246"/>
                  </a:cubicBezTo>
                  <a:cubicBezTo>
                    <a:pt x="1008" y="370"/>
                    <a:pt x="1066" y="574"/>
                    <a:pt x="993" y="735"/>
                  </a:cubicBezTo>
                  <a:cubicBezTo>
                    <a:pt x="919" y="889"/>
                    <a:pt x="751" y="1002"/>
                    <a:pt x="581" y="1002"/>
                  </a:cubicBezTo>
                  <a:cubicBezTo>
                    <a:pt x="551" y="1002"/>
                    <a:pt x="520" y="998"/>
                    <a:pt x="490" y="990"/>
                  </a:cubicBezTo>
                  <a:cubicBezTo>
                    <a:pt x="484" y="989"/>
                    <a:pt x="478" y="988"/>
                    <a:pt x="473" y="987"/>
                  </a:cubicBezTo>
                  <a:lnTo>
                    <a:pt x="473" y="987"/>
                  </a:lnTo>
                  <a:cubicBezTo>
                    <a:pt x="302" y="941"/>
                    <a:pt x="168" y="790"/>
                    <a:pt x="139" y="611"/>
                  </a:cubicBezTo>
                  <a:cubicBezTo>
                    <a:pt x="118" y="421"/>
                    <a:pt x="234" y="253"/>
                    <a:pt x="395" y="173"/>
                  </a:cubicBezTo>
                  <a:cubicBezTo>
                    <a:pt x="460" y="142"/>
                    <a:pt x="528" y="126"/>
                    <a:pt x="595" y="126"/>
                  </a:cubicBezTo>
                  <a:close/>
                  <a:moveTo>
                    <a:pt x="585" y="0"/>
                  </a:moveTo>
                  <a:cubicBezTo>
                    <a:pt x="529" y="0"/>
                    <a:pt x="472" y="9"/>
                    <a:pt x="417" y="27"/>
                  </a:cubicBezTo>
                  <a:cubicBezTo>
                    <a:pt x="198" y="100"/>
                    <a:pt x="15" y="297"/>
                    <a:pt x="15" y="538"/>
                  </a:cubicBezTo>
                  <a:cubicBezTo>
                    <a:pt x="1" y="792"/>
                    <a:pt x="189" y="1040"/>
                    <a:pt x="444" y="1113"/>
                  </a:cubicBezTo>
                  <a:lnTo>
                    <a:pt x="444" y="1113"/>
                  </a:lnTo>
                  <a:cubicBezTo>
                    <a:pt x="444" y="1114"/>
                    <a:pt x="445" y="1114"/>
                    <a:pt x="446" y="1114"/>
                  </a:cubicBezTo>
                  <a:cubicBezTo>
                    <a:pt x="483" y="1123"/>
                    <a:pt x="522" y="1127"/>
                    <a:pt x="560" y="1127"/>
                  </a:cubicBezTo>
                  <a:cubicBezTo>
                    <a:pt x="751" y="1127"/>
                    <a:pt x="941" y="1024"/>
                    <a:pt x="1044" y="866"/>
                  </a:cubicBezTo>
                  <a:cubicBezTo>
                    <a:pt x="1183" y="676"/>
                    <a:pt x="1154" y="406"/>
                    <a:pt x="1022" y="224"/>
                  </a:cubicBezTo>
                  <a:cubicBezTo>
                    <a:pt x="918" y="81"/>
                    <a:pt x="755" y="0"/>
                    <a:pt x="58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29"/>
          <p:cNvSpPr/>
          <p:nvPr/>
        </p:nvSpPr>
        <p:spPr>
          <a:xfrm>
            <a:off x="6852205" y="1920950"/>
            <a:ext cx="15040" cy="11254"/>
          </a:xfrm>
          <a:custGeom>
            <a:avLst/>
            <a:gdLst/>
            <a:ahLst/>
            <a:cxnLst/>
            <a:rect l="l" t="t" r="r" b="b"/>
            <a:pathLst>
              <a:path w="147" h="110" extrusionOk="0">
                <a:moveTo>
                  <a:pt x="67" y="0"/>
                </a:moveTo>
                <a:cubicBezTo>
                  <a:pt x="1" y="0"/>
                  <a:pt x="3" y="110"/>
                  <a:pt x="74" y="110"/>
                </a:cubicBezTo>
                <a:cubicBezTo>
                  <a:pt x="147" y="110"/>
                  <a:pt x="147" y="1"/>
                  <a:pt x="74" y="1"/>
                </a:cubicBezTo>
                <a:cubicBezTo>
                  <a:pt x="71" y="0"/>
                  <a:pt x="69" y="0"/>
                  <a:pt x="67" y="0"/>
                </a:cubicBezTo>
                <a:close/>
              </a:path>
            </a:pathLst>
          </a:custGeom>
          <a:solidFill>
            <a:srgbClr val="2E2D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29"/>
          <p:cNvGrpSpPr/>
          <p:nvPr/>
        </p:nvGrpSpPr>
        <p:grpSpPr>
          <a:xfrm>
            <a:off x="7686907" y="2366451"/>
            <a:ext cx="1392049" cy="2038096"/>
            <a:chOff x="6791738" y="1173455"/>
            <a:chExt cx="2352267" cy="2821267"/>
          </a:xfrm>
        </p:grpSpPr>
        <p:sp>
          <p:nvSpPr>
            <p:cNvPr id="357" name="Google Shape;357;p29"/>
            <p:cNvSpPr/>
            <p:nvPr/>
          </p:nvSpPr>
          <p:spPr>
            <a:xfrm>
              <a:off x="8210096" y="1297663"/>
              <a:ext cx="724168" cy="607020"/>
            </a:xfrm>
            <a:custGeom>
              <a:avLst/>
              <a:gdLst/>
              <a:ahLst/>
              <a:cxnLst/>
              <a:rect l="l" t="t" r="r" b="b"/>
              <a:pathLst>
                <a:path w="7078" h="5933" extrusionOk="0">
                  <a:moveTo>
                    <a:pt x="2546" y="0"/>
                  </a:moveTo>
                  <a:cubicBezTo>
                    <a:pt x="1292" y="0"/>
                    <a:pt x="285" y="1014"/>
                    <a:pt x="285" y="2262"/>
                  </a:cubicBezTo>
                  <a:cubicBezTo>
                    <a:pt x="285" y="3028"/>
                    <a:pt x="664" y="3707"/>
                    <a:pt x="1240" y="4115"/>
                  </a:cubicBezTo>
                  <a:cubicBezTo>
                    <a:pt x="1007" y="4808"/>
                    <a:pt x="496" y="5385"/>
                    <a:pt x="0" y="5932"/>
                  </a:cubicBezTo>
                  <a:cubicBezTo>
                    <a:pt x="1014" y="5852"/>
                    <a:pt x="1970" y="5326"/>
                    <a:pt x="2612" y="4538"/>
                  </a:cubicBezTo>
                  <a:lnTo>
                    <a:pt x="4816" y="4538"/>
                  </a:lnTo>
                  <a:cubicBezTo>
                    <a:pt x="6063" y="4538"/>
                    <a:pt x="7077" y="3524"/>
                    <a:pt x="7077" y="2277"/>
                  </a:cubicBezTo>
                  <a:cubicBezTo>
                    <a:pt x="7077" y="1022"/>
                    <a:pt x="6063" y="0"/>
                    <a:pt x="4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8203344" y="1292445"/>
              <a:ext cx="752508" cy="618888"/>
            </a:xfrm>
            <a:custGeom>
              <a:avLst/>
              <a:gdLst/>
              <a:ahLst/>
              <a:cxnLst/>
              <a:rect l="l" t="t" r="r" b="b"/>
              <a:pathLst>
                <a:path w="7355" h="6049" extrusionOk="0">
                  <a:moveTo>
                    <a:pt x="4909" y="110"/>
                  </a:moveTo>
                  <a:lnTo>
                    <a:pt x="4909" y="110"/>
                  </a:lnTo>
                  <a:cubicBezTo>
                    <a:pt x="5840" y="129"/>
                    <a:pt x="6694" y="739"/>
                    <a:pt x="6983" y="1635"/>
                  </a:cubicBezTo>
                  <a:cubicBezTo>
                    <a:pt x="7275" y="2517"/>
                    <a:pt x="6961" y="3510"/>
                    <a:pt x="6224" y="4079"/>
                  </a:cubicBezTo>
                  <a:cubicBezTo>
                    <a:pt x="5852" y="4356"/>
                    <a:pt x="5385" y="4524"/>
                    <a:pt x="4918" y="4524"/>
                  </a:cubicBezTo>
                  <a:lnTo>
                    <a:pt x="2685" y="4524"/>
                  </a:lnTo>
                  <a:cubicBezTo>
                    <a:pt x="2598" y="4538"/>
                    <a:pt x="2539" y="4670"/>
                    <a:pt x="2481" y="4735"/>
                  </a:cubicBezTo>
                  <a:cubicBezTo>
                    <a:pt x="2270" y="4962"/>
                    <a:pt x="2043" y="5151"/>
                    <a:pt x="1788" y="5326"/>
                  </a:cubicBezTo>
                  <a:cubicBezTo>
                    <a:pt x="1320" y="5634"/>
                    <a:pt x="784" y="5838"/>
                    <a:pt x="231" y="5909"/>
                  </a:cubicBezTo>
                  <a:lnTo>
                    <a:pt x="231" y="5909"/>
                  </a:lnTo>
                  <a:cubicBezTo>
                    <a:pt x="691" y="5396"/>
                    <a:pt x="1142" y="4852"/>
                    <a:pt x="1372" y="4195"/>
                  </a:cubicBezTo>
                  <a:cubicBezTo>
                    <a:pt x="1379" y="4166"/>
                    <a:pt x="1365" y="4137"/>
                    <a:pt x="1343" y="4130"/>
                  </a:cubicBezTo>
                  <a:cubicBezTo>
                    <a:pt x="752" y="3699"/>
                    <a:pt x="394" y="2999"/>
                    <a:pt x="416" y="2262"/>
                  </a:cubicBezTo>
                  <a:cubicBezTo>
                    <a:pt x="431" y="1605"/>
                    <a:pt x="752" y="985"/>
                    <a:pt x="1263" y="584"/>
                  </a:cubicBezTo>
                  <a:cubicBezTo>
                    <a:pt x="1671" y="263"/>
                    <a:pt x="2175" y="117"/>
                    <a:pt x="2693" y="117"/>
                  </a:cubicBezTo>
                  <a:lnTo>
                    <a:pt x="4882" y="117"/>
                  </a:lnTo>
                  <a:cubicBezTo>
                    <a:pt x="4892" y="117"/>
                    <a:pt x="4902" y="114"/>
                    <a:pt x="4909" y="110"/>
                  </a:cubicBezTo>
                  <a:close/>
                  <a:moveTo>
                    <a:pt x="2693" y="0"/>
                  </a:moveTo>
                  <a:cubicBezTo>
                    <a:pt x="2167" y="0"/>
                    <a:pt x="1657" y="146"/>
                    <a:pt x="1226" y="467"/>
                  </a:cubicBezTo>
                  <a:cubicBezTo>
                    <a:pt x="694" y="869"/>
                    <a:pt x="358" y="1467"/>
                    <a:pt x="307" y="2131"/>
                  </a:cubicBezTo>
                  <a:cubicBezTo>
                    <a:pt x="235" y="2940"/>
                    <a:pt x="606" y="3721"/>
                    <a:pt x="1241" y="4198"/>
                  </a:cubicBezTo>
                  <a:lnTo>
                    <a:pt x="1241" y="4198"/>
                  </a:lnTo>
                  <a:cubicBezTo>
                    <a:pt x="989" y="4873"/>
                    <a:pt x="502" y="5417"/>
                    <a:pt x="30" y="5947"/>
                  </a:cubicBezTo>
                  <a:cubicBezTo>
                    <a:pt x="0" y="5983"/>
                    <a:pt x="22" y="6049"/>
                    <a:pt x="66" y="6049"/>
                  </a:cubicBezTo>
                  <a:cubicBezTo>
                    <a:pt x="613" y="5998"/>
                    <a:pt x="1146" y="5837"/>
                    <a:pt x="1620" y="5560"/>
                  </a:cubicBezTo>
                  <a:cubicBezTo>
                    <a:pt x="1861" y="5429"/>
                    <a:pt x="2094" y="5261"/>
                    <a:pt x="2291" y="5071"/>
                  </a:cubicBezTo>
                  <a:cubicBezTo>
                    <a:pt x="2394" y="4976"/>
                    <a:pt x="2481" y="4889"/>
                    <a:pt x="2576" y="4794"/>
                  </a:cubicBezTo>
                  <a:cubicBezTo>
                    <a:pt x="2612" y="4750"/>
                    <a:pt x="2649" y="4699"/>
                    <a:pt x="2693" y="4662"/>
                  </a:cubicBezTo>
                  <a:cubicBezTo>
                    <a:pt x="2704" y="4654"/>
                    <a:pt x="2701" y="4652"/>
                    <a:pt x="2695" y="4652"/>
                  </a:cubicBezTo>
                  <a:cubicBezTo>
                    <a:pt x="2691" y="4652"/>
                    <a:pt x="2684" y="4653"/>
                    <a:pt x="2682" y="4653"/>
                  </a:cubicBezTo>
                  <a:cubicBezTo>
                    <a:pt x="2680" y="4653"/>
                    <a:pt x="2682" y="4652"/>
                    <a:pt x="2693" y="4648"/>
                  </a:cubicBezTo>
                  <a:cubicBezTo>
                    <a:pt x="2715" y="4643"/>
                    <a:pt x="2741" y="4641"/>
                    <a:pt x="2768" y="4641"/>
                  </a:cubicBezTo>
                  <a:cubicBezTo>
                    <a:pt x="2822" y="4641"/>
                    <a:pt x="2880" y="4648"/>
                    <a:pt x="2919" y="4648"/>
                  </a:cubicBezTo>
                  <a:lnTo>
                    <a:pt x="4911" y="4648"/>
                  </a:lnTo>
                  <a:cubicBezTo>
                    <a:pt x="5378" y="4641"/>
                    <a:pt x="5837" y="4495"/>
                    <a:pt x="6224" y="4225"/>
                  </a:cubicBezTo>
                  <a:cubicBezTo>
                    <a:pt x="6990" y="3677"/>
                    <a:pt x="7355" y="2700"/>
                    <a:pt x="7136" y="1788"/>
                  </a:cubicBezTo>
                  <a:cubicBezTo>
                    <a:pt x="6888" y="738"/>
                    <a:pt x="5940" y="8"/>
                    <a:pt x="4883" y="0"/>
                  </a:cubicBezTo>
                  <a:lnTo>
                    <a:pt x="4883" y="0"/>
                  </a:lnTo>
                  <a:cubicBezTo>
                    <a:pt x="4882" y="0"/>
                    <a:pt x="4882" y="0"/>
                    <a:pt x="488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8305247" y="1365393"/>
              <a:ext cx="556887" cy="294967"/>
            </a:xfrm>
            <a:custGeom>
              <a:avLst/>
              <a:gdLst/>
              <a:ahLst/>
              <a:cxnLst/>
              <a:rect l="l" t="t" r="r" b="b"/>
              <a:pathLst>
                <a:path w="5443" h="2883" extrusionOk="0">
                  <a:moveTo>
                    <a:pt x="2163" y="0"/>
                  </a:moveTo>
                  <a:cubicBezTo>
                    <a:pt x="2138" y="0"/>
                    <a:pt x="2113" y="13"/>
                    <a:pt x="2105" y="39"/>
                  </a:cubicBezTo>
                  <a:cubicBezTo>
                    <a:pt x="1919" y="843"/>
                    <a:pt x="1732" y="1632"/>
                    <a:pt x="1538" y="2429"/>
                  </a:cubicBezTo>
                  <a:lnTo>
                    <a:pt x="1538" y="2429"/>
                  </a:lnTo>
                  <a:cubicBezTo>
                    <a:pt x="1511" y="1836"/>
                    <a:pt x="1486" y="1246"/>
                    <a:pt x="1456" y="652"/>
                  </a:cubicBezTo>
                  <a:cubicBezTo>
                    <a:pt x="1449" y="557"/>
                    <a:pt x="1449" y="447"/>
                    <a:pt x="1441" y="345"/>
                  </a:cubicBezTo>
                  <a:cubicBezTo>
                    <a:pt x="1441" y="308"/>
                    <a:pt x="1408" y="287"/>
                    <a:pt x="1378" y="287"/>
                  </a:cubicBezTo>
                  <a:cubicBezTo>
                    <a:pt x="1355" y="287"/>
                    <a:pt x="1335" y="298"/>
                    <a:pt x="1332" y="323"/>
                  </a:cubicBezTo>
                  <a:cubicBezTo>
                    <a:pt x="1187" y="931"/>
                    <a:pt x="1035" y="1539"/>
                    <a:pt x="891" y="2146"/>
                  </a:cubicBezTo>
                  <a:lnTo>
                    <a:pt x="891" y="2146"/>
                  </a:lnTo>
                  <a:lnTo>
                    <a:pt x="763" y="1213"/>
                  </a:lnTo>
                  <a:cubicBezTo>
                    <a:pt x="758" y="1179"/>
                    <a:pt x="725" y="1154"/>
                    <a:pt x="696" y="1154"/>
                  </a:cubicBezTo>
                  <a:cubicBezTo>
                    <a:pt x="677" y="1154"/>
                    <a:pt x="659" y="1165"/>
                    <a:pt x="653" y="1192"/>
                  </a:cubicBezTo>
                  <a:cubicBezTo>
                    <a:pt x="590" y="1505"/>
                    <a:pt x="530" y="1823"/>
                    <a:pt x="468" y="2139"/>
                  </a:cubicBezTo>
                  <a:lnTo>
                    <a:pt x="468" y="2139"/>
                  </a:lnTo>
                  <a:cubicBezTo>
                    <a:pt x="418" y="1938"/>
                    <a:pt x="370" y="1740"/>
                    <a:pt x="318" y="1542"/>
                  </a:cubicBezTo>
                  <a:cubicBezTo>
                    <a:pt x="310" y="1513"/>
                    <a:pt x="289" y="1498"/>
                    <a:pt x="266" y="1498"/>
                  </a:cubicBezTo>
                  <a:cubicBezTo>
                    <a:pt x="243" y="1498"/>
                    <a:pt x="219" y="1513"/>
                    <a:pt x="208" y="1542"/>
                  </a:cubicBezTo>
                  <a:cubicBezTo>
                    <a:pt x="143" y="1724"/>
                    <a:pt x="84" y="1892"/>
                    <a:pt x="19" y="2074"/>
                  </a:cubicBezTo>
                  <a:cubicBezTo>
                    <a:pt x="1" y="2114"/>
                    <a:pt x="34" y="2141"/>
                    <a:pt x="70" y="2141"/>
                  </a:cubicBezTo>
                  <a:cubicBezTo>
                    <a:pt x="93" y="2141"/>
                    <a:pt x="117" y="2129"/>
                    <a:pt x="128" y="2104"/>
                  </a:cubicBezTo>
                  <a:cubicBezTo>
                    <a:pt x="171" y="1983"/>
                    <a:pt x="215" y="1866"/>
                    <a:pt x="256" y="1748"/>
                  </a:cubicBezTo>
                  <a:lnTo>
                    <a:pt x="256" y="1748"/>
                  </a:lnTo>
                  <a:cubicBezTo>
                    <a:pt x="313" y="1969"/>
                    <a:pt x="369" y="2186"/>
                    <a:pt x="420" y="2403"/>
                  </a:cubicBezTo>
                  <a:cubicBezTo>
                    <a:pt x="424" y="2432"/>
                    <a:pt x="449" y="2446"/>
                    <a:pt x="475" y="2446"/>
                  </a:cubicBezTo>
                  <a:cubicBezTo>
                    <a:pt x="500" y="2446"/>
                    <a:pt x="526" y="2432"/>
                    <a:pt x="529" y="2403"/>
                  </a:cubicBezTo>
                  <a:cubicBezTo>
                    <a:pt x="588" y="2120"/>
                    <a:pt x="643" y="1829"/>
                    <a:pt x="700" y="1539"/>
                  </a:cubicBezTo>
                  <a:lnTo>
                    <a:pt x="700" y="1539"/>
                  </a:lnTo>
                  <a:lnTo>
                    <a:pt x="821" y="2432"/>
                  </a:lnTo>
                  <a:cubicBezTo>
                    <a:pt x="825" y="2466"/>
                    <a:pt x="855" y="2488"/>
                    <a:pt x="883" y="2488"/>
                  </a:cubicBezTo>
                  <a:cubicBezTo>
                    <a:pt x="903" y="2488"/>
                    <a:pt x="922" y="2478"/>
                    <a:pt x="931" y="2454"/>
                  </a:cubicBezTo>
                  <a:cubicBezTo>
                    <a:pt x="1068" y="1876"/>
                    <a:pt x="1212" y="1298"/>
                    <a:pt x="1351" y="721"/>
                  </a:cubicBezTo>
                  <a:lnTo>
                    <a:pt x="1351" y="721"/>
                  </a:lnTo>
                  <a:cubicBezTo>
                    <a:pt x="1379" y="1319"/>
                    <a:pt x="1404" y="1910"/>
                    <a:pt x="1434" y="2512"/>
                  </a:cubicBezTo>
                  <a:cubicBezTo>
                    <a:pt x="1441" y="2614"/>
                    <a:pt x="1441" y="2724"/>
                    <a:pt x="1449" y="2826"/>
                  </a:cubicBezTo>
                  <a:cubicBezTo>
                    <a:pt x="1449" y="2862"/>
                    <a:pt x="1480" y="2883"/>
                    <a:pt x="1509" y="2883"/>
                  </a:cubicBezTo>
                  <a:cubicBezTo>
                    <a:pt x="1533" y="2883"/>
                    <a:pt x="1555" y="2870"/>
                    <a:pt x="1558" y="2840"/>
                  </a:cubicBezTo>
                  <a:cubicBezTo>
                    <a:pt x="1748" y="2031"/>
                    <a:pt x="1945" y="1228"/>
                    <a:pt x="2134" y="418"/>
                  </a:cubicBezTo>
                  <a:cubicBezTo>
                    <a:pt x="2140" y="396"/>
                    <a:pt x="2145" y="374"/>
                    <a:pt x="2150" y="353"/>
                  </a:cubicBezTo>
                  <a:lnTo>
                    <a:pt x="2150" y="353"/>
                  </a:lnTo>
                  <a:cubicBezTo>
                    <a:pt x="2250" y="999"/>
                    <a:pt x="2347" y="1636"/>
                    <a:pt x="2455" y="2279"/>
                  </a:cubicBezTo>
                  <a:cubicBezTo>
                    <a:pt x="2470" y="2381"/>
                    <a:pt x="2492" y="2483"/>
                    <a:pt x="2499" y="2585"/>
                  </a:cubicBezTo>
                  <a:cubicBezTo>
                    <a:pt x="2503" y="2614"/>
                    <a:pt x="2528" y="2629"/>
                    <a:pt x="2554" y="2629"/>
                  </a:cubicBezTo>
                  <a:cubicBezTo>
                    <a:pt x="2580" y="2629"/>
                    <a:pt x="2605" y="2614"/>
                    <a:pt x="2609" y="2585"/>
                  </a:cubicBezTo>
                  <a:cubicBezTo>
                    <a:pt x="2734" y="2135"/>
                    <a:pt x="2859" y="1680"/>
                    <a:pt x="2988" y="1229"/>
                  </a:cubicBezTo>
                  <a:lnTo>
                    <a:pt x="2988" y="1229"/>
                  </a:lnTo>
                  <a:cubicBezTo>
                    <a:pt x="3044" y="1525"/>
                    <a:pt x="3098" y="1822"/>
                    <a:pt x="3156" y="2118"/>
                  </a:cubicBezTo>
                  <a:cubicBezTo>
                    <a:pt x="3159" y="2149"/>
                    <a:pt x="3179" y="2162"/>
                    <a:pt x="3201" y="2162"/>
                  </a:cubicBezTo>
                  <a:cubicBezTo>
                    <a:pt x="3226" y="2162"/>
                    <a:pt x="3254" y="2145"/>
                    <a:pt x="3265" y="2118"/>
                  </a:cubicBezTo>
                  <a:cubicBezTo>
                    <a:pt x="3324" y="1946"/>
                    <a:pt x="3391" y="1766"/>
                    <a:pt x="3455" y="1590"/>
                  </a:cubicBezTo>
                  <a:lnTo>
                    <a:pt x="3455" y="1590"/>
                  </a:lnTo>
                  <a:lnTo>
                    <a:pt x="3550" y="2001"/>
                  </a:lnTo>
                  <a:cubicBezTo>
                    <a:pt x="3554" y="2031"/>
                    <a:pt x="3575" y="2045"/>
                    <a:pt x="3599" y="2045"/>
                  </a:cubicBezTo>
                  <a:cubicBezTo>
                    <a:pt x="3623" y="2045"/>
                    <a:pt x="3648" y="2031"/>
                    <a:pt x="3659" y="2001"/>
                  </a:cubicBezTo>
                  <a:cubicBezTo>
                    <a:pt x="3811" y="1535"/>
                    <a:pt x="3952" y="1063"/>
                    <a:pt x="4101" y="594"/>
                  </a:cubicBezTo>
                  <a:lnTo>
                    <a:pt x="4101" y="594"/>
                  </a:lnTo>
                  <a:cubicBezTo>
                    <a:pt x="4138" y="1232"/>
                    <a:pt x="4175" y="1862"/>
                    <a:pt x="4207" y="2498"/>
                  </a:cubicBezTo>
                  <a:cubicBezTo>
                    <a:pt x="4214" y="2600"/>
                    <a:pt x="4214" y="2709"/>
                    <a:pt x="4221" y="2804"/>
                  </a:cubicBezTo>
                  <a:cubicBezTo>
                    <a:pt x="4221" y="2842"/>
                    <a:pt x="4255" y="2862"/>
                    <a:pt x="4285" y="2862"/>
                  </a:cubicBezTo>
                  <a:cubicBezTo>
                    <a:pt x="4307" y="2862"/>
                    <a:pt x="4327" y="2851"/>
                    <a:pt x="4331" y="2826"/>
                  </a:cubicBezTo>
                  <a:cubicBezTo>
                    <a:pt x="4453" y="2318"/>
                    <a:pt x="4576" y="1819"/>
                    <a:pt x="4707" y="1314"/>
                  </a:cubicBezTo>
                  <a:lnTo>
                    <a:pt x="4707" y="1314"/>
                  </a:lnTo>
                  <a:cubicBezTo>
                    <a:pt x="4739" y="1616"/>
                    <a:pt x="4772" y="1920"/>
                    <a:pt x="4805" y="2220"/>
                  </a:cubicBezTo>
                  <a:cubicBezTo>
                    <a:pt x="4809" y="2257"/>
                    <a:pt x="4838" y="2276"/>
                    <a:pt x="4866" y="2276"/>
                  </a:cubicBezTo>
                  <a:cubicBezTo>
                    <a:pt x="4888" y="2276"/>
                    <a:pt x="4908" y="2265"/>
                    <a:pt x="4914" y="2242"/>
                  </a:cubicBezTo>
                  <a:cubicBezTo>
                    <a:pt x="5005" y="2013"/>
                    <a:pt x="5095" y="1788"/>
                    <a:pt x="5186" y="1569"/>
                  </a:cubicBezTo>
                  <a:lnTo>
                    <a:pt x="5186" y="1569"/>
                  </a:lnTo>
                  <a:cubicBezTo>
                    <a:pt x="5233" y="1691"/>
                    <a:pt x="5278" y="1815"/>
                    <a:pt x="5316" y="1943"/>
                  </a:cubicBezTo>
                  <a:cubicBezTo>
                    <a:pt x="5327" y="1971"/>
                    <a:pt x="5350" y="1983"/>
                    <a:pt x="5373" y="1983"/>
                  </a:cubicBezTo>
                  <a:cubicBezTo>
                    <a:pt x="5409" y="1983"/>
                    <a:pt x="5443" y="1954"/>
                    <a:pt x="5425" y="1914"/>
                  </a:cubicBezTo>
                  <a:cubicBezTo>
                    <a:pt x="5359" y="1739"/>
                    <a:pt x="5301" y="1578"/>
                    <a:pt x="5243" y="1403"/>
                  </a:cubicBezTo>
                  <a:cubicBezTo>
                    <a:pt x="5235" y="1374"/>
                    <a:pt x="5213" y="1359"/>
                    <a:pt x="5191" y="1359"/>
                  </a:cubicBezTo>
                  <a:cubicBezTo>
                    <a:pt x="5168" y="1359"/>
                    <a:pt x="5144" y="1374"/>
                    <a:pt x="5133" y="1403"/>
                  </a:cubicBezTo>
                  <a:cubicBezTo>
                    <a:pt x="5052" y="1603"/>
                    <a:pt x="4971" y="1807"/>
                    <a:pt x="4890" y="2006"/>
                  </a:cubicBezTo>
                  <a:lnTo>
                    <a:pt x="4890" y="2006"/>
                  </a:lnTo>
                  <a:cubicBezTo>
                    <a:pt x="4854" y="1680"/>
                    <a:pt x="4819" y="1343"/>
                    <a:pt x="4783" y="1016"/>
                  </a:cubicBezTo>
                  <a:cubicBezTo>
                    <a:pt x="4775" y="980"/>
                    <a:pt x="4747" y="959"/>
                    <a:pt x="4720" y="959"/>
                  </a:cubicBezTo>
                  <a:cubicBezTo>
                    <a:pt x="4699" y="959"/>
                    <a:pt x="4680" y="973"/>
                    <a:pt x="4673" y="1002"/>
                  </a:cubicBezTo>
                  <a:cubicBezTo>
                    <a:pt x="4556" y="1482"/>
                    <a:pt x="4435" y="1962"/>
                    <a:pt x="4312" y="2443"/>
                  </a:cubicBezTo>
                  <a:lnTo>
                    <a:pt x="4312" y="2443"/>
                  </a:lnTo>
                  <a:cubicBezTo>
                    <a:pt x="4280" y="1830"/>
                    <a:pt x="4244" y="1222"/>
                    <a:pt x="4214" y="608"/>
                  </a:cubicBezTo>
                  <a:cubicBezTo>
                    <a:pt x="4207" y="506"/>
                    <a:pt x="4207" y="396"/>
                    <a:pt x="4192" y="294"/>
                  </a:cubicBezTo>
                  <a:cubicBezTo>
                    <a:pt x="4192" y="261"/>
                    <a:pt x="4163" y="239"/>
                    <a:pt x="4135" y="239"/>
                  </a:cubicBezTo>
                  <a:cubicBezTo>
                    <a:pt x="4113" y="239"/>
                    <a:pt x="4092" y="251"/>
                    <a:pt x="4083" y="280"/>
                  </a:cubicBezTo>
                  <a:cubicBezTo>
                    <a:pt x="3922" y="775"/>
                    <a:pt x="3772" y="1277"/>
                    <a:pt x="3614" y="1779"/>
                  </a:cubicBezTo>
                  <a:lnTo>
                    <a:pt x="3614" y="1779"/>
                  </a:lnTo>
                  <a:lnTo>
                    <a:pt x="3521" y="1374"/>
                  </a:lnTo>
                  <a:cubicBezTo>
                    <a:pt x="3517" y="1347"/>
                    <a:pt x="3497" y="1335"/>
                    <a:pt x="3474" y="1335"/>
                  </a:cubicBezTo>
                  <a:cubicBezTo>
                    <a:pt x="3448" y="1335"/>
                    <a:pt x="3419" y="1351"/>
                    <a:pt x="3411" y="1374"/>
                  </a:cubicBezTo>
                  <a:cubicBezTo>
                    <a:pt x="3354" y="1547"/>
                    <a:pt x="3289" y="1720"/>
                    <a:pt x="3227" y="1892"/>
                  </a:cubicBezTo>
                  <a:lnTo>
                    <a:pt x="3227" y="1892"/>
                  </a:lnTo>
                  <a:cubicBezTo>
                    <a:pt x="3169" y="1583"/>
                    <a:pt x="3114" y="1278"/>
                    <a:pt x="3054" y="973"/>
                  </a:cubicBezTo>
                  <a:cubicBezTo>
                    <a:pt x="3050" y="943"/>
                    <a:pt x="3028" y="929"/>
                    <a:pt x="3005" y="929"/>
                  </a:cubicBezTo>
                  <a:cubicBezTo>
                    <a:pt x="2981" y="929"/>
                    <a:pt x="2955" y="943"/>
                    <a:pt x="2944" y="973"/>
                  </a:cubicBezTo>
                  <a:cubicBezTo>
                    <a:pt x="2821" y="1416"/>
                    <a:pt x="2698" y="1865"/>
                    <a:pt x="2570" y="2311"/>
                  </a:cubicBezTo>
                  <a:lnTo>
                    <a:pt x="2570" y="2311"/>
                  </a:lnTo>
                  <a:cubicBezTo>
                    <a:pt x="2468" y="1657"/>
                    <a:pt x="2369" y="1008"/>
                    <a:pt x="2259" y="352"/>
                  </a:cubicBezTo>
                  <a:cubicBezTo>
                    <a:pt x="2244" y="250"/>
                    <a:pt x="2222" y="141"/>
                    <a:pt x="2215" y="39"/>
                  </a:cubicBezTo>
                  <a:cubicBezTo>
                    <a:pt x="2211" y="13"/>
                    <a:pt x="2187" y="0"/>
                    <a:pt x="216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6896301" y="2586800"/>
              <a:ext cx="2008804" cy="1401272"/>
            </a:xfrm>
            <a:custGeom>
              <a:avLst/>
              <a:gdLst/>
              <a:ahLst/>
              <a:cxnLst/>
              <a:rect l="l" t="t" r="r" b="b"/>
              <a:pathLst>
                <a:path w="19634" h="13696" extrusionOk="0">
                  <a:moveTo>
                    <a:pt x="5265" y="0"/>
                  </a:moveTo>
                  <a:cubicBezTo>
                    <a:pt x="2386" y="0"/>
                    <a:pt x="44" y="2324"/>
                    <a:pt x="22" y="5203"/>
                  </a:cubicBezTo>
                  <a:cubicBezTo>
                    <a:pt x="0" y="7304"/>
                    <a:pt x="1211" y="9121"/>
                    <a:pt x="2984" y="9974"/>
                  </a:cubicBezTo>
                  <a:cubicBezTo>
                    <a:pt x="2371" y="11368"/>
                    <a:pt x="1299" y="12564"/>
                    <a:pt x="255" y="13695"/>
                  </a:cubicBezTo>
                  <a:cubicBezTo>
                    <a:pt x="2597" y="13520"/>
                    <a:pt x="4852" y="12324"/>
                    <a:pt x="6326" y="10514"/>
                  </a:cubicBezTo>
                  <a:lnTo>
                    <a:pt x="14308" y="10587"/>
                  </a:lnTo>
                  <a:cubicBezTo>
                    <a:pt x="14321" y="10587"/>
                    <a:pt x="14335" y="10587"/>
                    <a:pt x="14348" y="10587"/>
                  </a:cubicBezTo>
                  <a:cubicBezTo>
                    <a:pt x="17233" y="10587"/>
                    <a:pt x="19583" y="8261"/>
                    <a:pt x="19605" y="5378"/>
                  </a:cubicBezTo>
                  <a:cubicBezTo>
                    <a:pt x="19634" y="2481"/>
                    <a:pt x="17314" y="110"/>
                    <a:pt x="14402" y="81"/>
                  </a:cubicBezTo>
                  <a:lnTo>
                    <a:pt x="5319" y="1"/>
                  </a:lnTo>
                  <a:cubicBezTo>
                    <a:pt x="5301" y="0"/>
                    <a:pt x="5283" y="0"/>
                    <a:pt x="5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6884331" y="2580764"/>
              <a:ext cx="2026811" cy="1413959"/>
            </a:xfrm>
            <a:custGeom>
              <a:avLst/>
              <a:gdLst/>
              <a:ahLst/>
              <a:cxnLst/>
              <a:rect l="l" t="t" r="r" b="b"/>
              <a:pathLst>
                <a:path w="19810" h="13820" extrusionOk="0">
                  <a:moveTo>
                    <a:pt x="5565" y="117"/>
                  </a:moveTo>
                  <a:cubicBezTo>
                    <a:pt x="5621" y="117"/>
                    <a:pt x="5678" y="117"/>
                    <a:pt x="5735" y="118"/>
                  </a:cubicBezTo>
                  <a:cubicBezTo>
                    <a:pt x="6209" y="118"/>
                    <a:pt x="6684" y="133"/>
                    <a:pt x="7158" y="133"/>
                  </a:cubicBezTo>
                  <a:cubicBezTo>
                    <a:pt x="7858" y="140"/>
                    <a:pt x="8573" y="140"/>
                    <a:pt x="9274" y="147"/>
                  </a:cubicBezTo>
                  <a:cubicBezTo>
                    <a:pt x="10032" y="154"/>
                    <a:pt x="10798" y="154"/>
                    <a:pt x="11557" y="169"/>
                  </a:cubicBezTo>
                  <a:cubicBezTo>
                    <a:pt x="12192" y="176"/>
                    <a:pt x="12820" y="176"/>
                    <a:pt x="13462" y="184"/>
                  </a:cubicBezTo>
                  <a:cubicBezTo>
                    <a:pt x="13797" y="184"/>
                    <a:pt x="14125" y="191"/>
                    <a:pt x="14461" y="191"/>
                  </a:cubicBezTo>
                  <a:lnTo>
                    <a:pt x="14512" y="191"/>
                  </a:lnTo>
                  <a:cubicBezTo>
                    <a:pt x="14513" y="191"/>
                    <a:pt x="14515" y="191"/>
                    <a:pt x="14516" y="191"/>
                  </a:cubicBezTo>
                  <a:lnTo>
                    <a:pt x="14516" y="191"/>
                  </a:lnTo>
                  <a:cubicBezTo>
                    <a:pt x="14517" y="191"/>
                    <a:pt x="14518" y="191"/>
                    <a:pt x="14519" y="191"/>
                  </a:cubicBezTo>
                  <a:cubicBezTo>
                    <a:pt x="15789" y="213"/>
                    <a:pt x="17029" y="687"/>
                    <a:pt x="17963" y="1541"/>
                  </a:cubicBezTo>
                  <a:cubicBezTo>
                    <a:pt x="18897" y="2380"/>
                    <a:pt x="19495" y="3562"/>
                    <a:pt x="19634" y="4802"/>
                  </a:cubicBezTo>
                  <a:cubicBezTo>
                    <a:pt x="19780" y="6064"/>
                    <a:pt x="19444" y="7363"/>
                    <a:pt x="18700" y="8399"/>
                  </a:cubicBezTo>
                  <a:cubicBezTo>
                    <a:pt x="17985" y="9413"/>
                    <a:pt x="16898" y="10150"/>
                    <a:pt x="15687" y="10442"/>
                  </a:cubicBezTo>
                  <a:cubicBezTo>
                    <a:pt x="15204" y="10561"/>
                    <a:pt x="14716" y="10583"/>
                    <a:pt x="14227" y="10583"/>
                  </a:cubicBezTo>
                  <a:cubicBezTo>
                    <a:pt x="14118" y="10583"/>
                    <a:pt x="14009" y="10582"/>
                    <a:pt x="13899" y="10580"/>
                  </a:cubicBezTo>
                  <a:cubicBezTo>
                    <a:pt x="13177" y="10573"/>
                    <a:pt x="12469" y="10573"/>
                    <a:pt x="11747" y="10566"/>
                  </a:cubicBezTo>
                  <a:cubicBezTo>
                    <a:pt x="10835" y="10551"/>
                    <a:pt x="9930" y="10544"/>
                    <a:pt x="9018" y="10537"/>
                  </a:cubicBezTo>
                  <a:cubicBezTo>
                    <a:pt x="8318" y="10529"/>
                    <a:pt x="7610" y="10529"/>
                    <a:pt x="6910" y="10515"/>
                  </a:cubicBezTo>
                  <a:cubicBezTo>
                    <a:pt x="6812" y="10515"/>
                    <a:pt x="6712" y="10512"/>
                    <a:pt x="6612" y="10512"/>
                  </a:cubicBezTo>
                  <a:cubicBezTo>
                    <a:pt x="6563" y="10512"/>
                    <a:pt x="6513" y="10512"/>
                    <a:pt x="6465" y="10515"/>
                  </a:cubicBezTo>
                  <a:lnTo>
                    <a:pt x="6435" y="10515"/>
                  </a:lnTo>
                  <a:cubicBezTo>
                    <a:pt x="6384" y="10529"/>
                    <a:pt x="6362" y="10580"/>
                    <a:pt x="6326" y="10617"/>
                  </a:cubicBezTo>
                  <a:lnTo>
                    <a:pt x="6136" y="10836"/>
                  </a:lnTo>
                  <a:cubicBezTo>
                    <a:pt x="5903" y="11099"/>
                    <a:pt x="5633" y="11354"/>
                    <a:pt x="5370" y="11595"/>
                  </a:cubicBezTo>
                  <a:cubicBezTo>
                    <a:pt x="4254" y="12558"/>
                    <a:pt x="2890" y="13244"/>
                    <a:pt x="1452" y="13557"/>
                  </a:cubicBezTo>
                  <a:cubicBezTo>
                    <a:pt x="1141" y="13621"/>
                    <a:pt x="825" y="13668"/>
                    <a:pt x="508" y="13698"/>
                  </a:cubicBezTo>
                  <a:lnTo>
                    <a:pt x="508" y="13698"/>
                  </a:lnTo>
                  <a:cubicBezTo>
                    <a:pt x="1523" y="12602"/>
                    <a:pt x="2524" y="11452"/>
                    <a:pt x="3138" y="10077"/>
                  </a:cubicBezTo>
                  <a:cubicBezTo>
                    <a:pt x="3145" y="10055"/>
                    <a:pt x="3145" y="10019"/>
                    <a:pt x="3116" y="9997"/>
                  </a:cubicBezTo>
                  <a:cubicBezTo>
                    <a:pt x="2123" y="9508"/>
                    <a:pt x="1292" y="8713"/>
                    <a:pt x="774" y="7728"/>
                  </a:cubicBezTo>
                  <a:cubicBezTo>
                    <a:pt x="256" y="6735"/>
                    <a:pt x="59" y="5575"/>
                    <a:pt x="256" y="4459"/>
                  </a:cubicBezTo>
                  <a:cubicBezTo>
                    <a:pt x="424" y="3438"/>
                    <a:pt x="898" y="2475"/>
                    <a:pt x="1620" y="1723"/>
                  </a:cubicBezTo>
                  <a:cubicBezTo>
                    <a:pt x="2335" y="979"/>
                    <a:pt x="3269" y="446"/>
                    <a:pt x="4283" y="227"/>
                  </a:cubicBezTo>
                  <a:cubicBezTo>
                    <a:pt x="4709" y="143"/>
                    <a:pt x="5130" y="117"/>
                    <a:pt x="5565" y="117"/>
                  </a:cubicBezTo>
                  <a:close/>
                  <a:moveTo>
                    <a:pt x="5604" y="1"/>
                  </a:moveTo>
                  <a:cubicBezTo>
                    <a:pt x="5312" y="1"/>
                    <a:pt x="5016" y="5"/>
                    <a:pt x="4721" y="38"/>
                  </a:cubicBezTo>
                  <a:cubicBezTo>
                    <a:pt x="3692" y="176"/>
                    <a:pt x="2714" y="600"/>
                    <a:pt x="1934" y="1285"/>
                  </a:cubicBezTo>
                  <a:cubicBezTo>
                    <a:pt x="1153" y="1949"/>
                    <a:pt x="584" y="2854"/>
                    <a:pt x="299" y="3839"/>
                  </a:cubicBezTo>
                  <a:cubicBezTo>
                    <a:pt x="0" y="4897"/>
                    <a:pt x="22" y="6057"/>
                    <a:pt x="402" y="7093"/>
                  </a:cubicBezTo>
                  <a:cubicBezTo>
                    <a:pt x="774" y="8136"/>
                    <a:pt x="1467" y="9041"/>
                    <a:pt x="2372" y="9668"/>
                  </a:cubicBezTo>
                  <a:cubicBezTo>
                    <a:pt x="2584" y="9813"/>
                    <a:pt x="2803" y="9950"/>
                    <a:pt x="3035" y="10069"/>
                  </a:cubicBezTo>
                  <a:lnTo>
                    <a:pt x="3035" y="10069"/>
                  </a:lnTo>
                  <a:cubicBezTo>
                    <a:pt x="2397" y="11455"/>
                    <a:pt x="1356" y="12604"/>
                    <a:pt x="336" y="13718"/>
                  </a:cubicBezTo>
                  <a:cubicBezTo>
                    <a:pt x="307" y="13754"/>
                    <a:pt x="329" y="13820"/>
                    <a:pt x="372" y="13820"/>
                  </a:cubicBezTo>
                  <a:cubicBezTo>
                    <a:pt x="1846" y="13710"/>
                    <a:pt x="3284" y="13207"/>
                    <a:pt x="4524" y="12390"/>
                  </a:cubicBezTo>
                  <a:cubicBezTo>
                    <a:pt x="5144" y="11974"/>
                    <a:pt x="5706" y="11493"/>
                    <a:pt x="6209" y="10945"/>
                  </a:cubicBezTo>
                  <a:cubicBezTo>
                    <a:pt x="6275" y="10880"/>
                    <a:pt x="6326" y="10807"/>
                    <a:pt x="6384" y="10748"/>
                  </a:cubicBezTo>
                  <a:cubicBezTo>
                    <a:pt x="6406" y="10719"/>
                    <a:pt x="6428" y="10675"/>
                    <a:pt x="6465" y="10646"/>
                  </a:cubicBezTo>
                  <a:cubicBezTo>
                    <a:pt x="6468" y="10644"/>
                    <a:pt x="6471" y="10641"/>
                    <a:pt x="6474" y="10639"/>
                  </a:cubicBezTo>
                  <a:lnTo>
                    <a:pt x="6479" y="10639"/>
                  </a:lnTo>
                  <a:cubicBezTo>
                    <a:pt x="6499" y="10634"/>
                    <a:pt x="6519" y="10632"/>
                    <a:pt x="6539" y="10632"/>
                  </a:cubicBezTo>
                  <a:cubicBezTo>
                    <a:pt x="6580" y="10632"/>
                    <a:pt x="6620" y="10639"/>
                    <a:pt x="6654" y="10639"/>
                  </a:cubicBezTo>
                  <a:cubicBezTo>
                    <a:pt x="7274" y="10646"/>
                    <a:pt x="7902" y="10646"/>
                    <a:pt x="8522" y="10653"/>
                  </a:cubicBezTo>
                  <a:cubicBezTo>
                    <a:pt x="9449" y="10661"/>
                    <a:pt x="10361" y="10675"/>
                    <a:pt x="11280" y="10683"/>
                  </a:cubicBezTo>
                  <a:cubicBezTo>
                    <a:pt x="12075" y="10690"/>
                    <a:pt x="12856" y="10697"/>
                    <a:pt x="13651" y="10697"/>
                  </a:cubicBezTo>
                  <a:cubicBezTo>
                    <a:pt x="13888" y="10697"/>
                    <a:pt x="14127" y="10704"/>
                    <a:pt x="14365" y="10704"/>
                  </a:cubicBezTo>
                  <a:cubicBezTo>
                    <a:pt x="14632" y="10704"/>
                    <a:pt x="14899" y="10696"/>
                    <a:pt x="15162" y="10661"/>
                  </a:cubicBezTo>
                  <a:cubicBezTo>
                    <a:pt x="16402" y="10500"/>
                    <a:pt x="17555" y="9895"/>
                    <a:pt x="18394" y="8968"/>
                  </a:cubicBezTo>
                  <a:cubicBezTo>
                    <a:pt x="19240" y="8034"/>
                    <a:pt x="19736" y="6816"/>
                    <a:pt x="19773" y="5554"/>
                  </a:cubicBezTo>
                  <a:cubicBezTo>
                    <a:pt x="19809" y="4291"/>
                    <a:pt x="19386" y="3036"/>
                    <a:pt x="18583" y="2051"/>
                  </a:cubicBezTo>
                  <a:cubicBezTo>
                    <a:pt x="17803" y="1088"/>
                    <a:pt x="16679" y="410"/>
                    <a:pt x="15446" y="176"/>
                  </a:cubicBezTo>
                  <a:cubicBezTo>
                    <a:pt x="15154" y="111"/>
                    <a:pt x="14841" y="81"/>
                    <a:pt x="14519" y="81"/>
                  </a:cubicBezTo>
                  <a:cubicBezTo>
                    <a:pt x="14279" y="81"/>
                    <a:pt x="14038" y="81"/>
                    <a:pt x="13797" y="74"/>
                  </a:cubicBezTo>
                  <a:cubicBezTo>
                    <a:pt x="13206" y="67"/>
                    <a:pt x="12601" y="67"/>
                    <a:pt x="12010" y="60"/>
                  </a:cubicBezTo>
                  <a:cubicBezTo>
                    <a:pt x="11244" y="45"/>
                    <a:pt x="10485" y="45"/>
                    <a:pt x="9719" y="38"/>
                  </a:cubicBezTo>
                  <a:cubicBezTo>
                    <a:pt x="8982" y="30"/>
                    <a:pt x="8238" y="30"/>
                    <a:pt x="7493" y="16"/>
                  </a:cubicBezTo>
                  <a:cubicBezTo>
                    <a:pt x="6968" y="9"/>
                    <a:pt x="6428" y="9"/>
                    <a:pt x="5896" y="1"/>
                  </a:cubicBezTo>
                  <a:cubicBezTo>
                    <a:pt x="5799" y="1"/>
                    <a:pt x="5702" y="1"/>
                    <a:pt x="5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7407557" y="3038510"/>
              <a:ext cx="204625" cy="187334"/>
            </a:xfrm>
            <a:custGeom>
              <a:avLst/>
              <a:gdLst/>
              <a:ahLst/>
              <a:cxnLst/>
              <a:rect l="l" t="t" r="r" b="b"/>
              <a:pathLst>
                <a:path w="2000" h="1831" extrusionOk="0">
                  <a:moveTo>
                    <a:pt x="1017" y="0"/>
                  </a:moveTo>
                  <a:cubicBezTo>
                    <a:pt x="602" y="0"/>
                    <a:pt x="198" y="302"/>
                    <a:pt x="103" y="707"/>
                  </a:cubicBezTo>
                  <a:cubicBezTo>
                    <a:pt x="1" y="1174"/>
                    <a:pt x="322" y="1700"/>
                    <a:pt x="782" y="1809"/>
                  </a:cubicBezTo>
                  <a:cubicBezTo>
                    <a:pt x="845" y="1824"/>
                    <a:pt x="909" y="1831"/>
                    <a:pt x="973" y="1831"/>
                  </a:cubicBezTo>
                  <a:cubicBezTo>
                    <a:pt x="1385" y="1831"/>
                    <a:pt x="1796" y="1542"/>
                    <a:pt x="1891" y="1138"/>
                  </a:cubicBezTo>
                  <a:cubicBezTo>
                    <a:pt x="2000" y="671"/>
                    <a:pt x="1679" y="131"/>
                    <a:pt x="1205" y="22"/>
                  </a:cubicBezTo>
                  <a:cubicBezTo>
                    <a:pt x="1143" y="7"/>
                    <a:pt x="1080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7408375" y="3032473"/>
              <a:ext cx="209127" cy="199407"/>
            </a:xfrm>
            <a:custGeom>
              <a:avLst/>
              <a:gdLst/>
              <a:ahLst/>
              <a:cxnLst/>
              <a:rect l="l" t="t" r="r" b="b"/>
              <a:pathLst>
                <a:path w="2044" h="1949" extrusionOk="0">
                  <a:moveTo>
                    <a:pt x="1001" y="120"/>
                  </a:moveTo>
                  <a:cubicBezTo>
                    <a:pt x="1208" y="120"/>
                    <a:pt x="1411" y="200"/>
                    <a:pt x="1569" y="358"/>
                  </a:cubicBezTo>
                  <a:cubicBezTo>
                    <a:pt x="1817" y="606"/>
                    <a:pt x="1926" y="993"/>
                    <a:pt x="1773" y="1321"/>
                  </a:cubicBezTo>
                  <a:cubicBezTo>
                    <a:pt x="1622" y="1629"/>
                    <a:pt x="1293" y="1834"/>
                    <a:pt x="953" y="1834"/>
                  </a:cubicBezTo>
                  <a:cubicBezTo>
                    <a:pt x="905" y="1834"/>
                    <a:pt x="856" y="1829"/>
                    <a:pt x="808" y="1821"/>
                  </a:cubicBezTo>
                  <a:lnTo>
                    <a:pt x="808" y="1821"/>
                  </a:lnTo>
                  <a:cubicBezTo>
                    <a:pt x="804" y="1819"/>
                    <a:pt x="800" y="1818"/>
                    <a:pt x="795" y="1817"/>
                  </a:cubicBezTo>
                  <a:cubicBezTo>
                    <a:pt x="453" y="1722"/>
                    <a:pt x="183" y="1416"/>
                    <a:pt x="139" y="1058"/>
                  </a:cubicBezTo>
                  <a:cubicBezTo>
                    <a:pt x="95" y="693"/>
                    <a:pt x="314" y="365"/>
                    <a:pt x="620" y="212"/>
                  </a:cubicBezTo>
                  <a:cubicBezTo>
                    <a:pt x="743" y="151"/>
                    <a:pt x="873" y="120"/>
                    <a:pt x="1001" y="120"/>
                  </a:cubicBezTo>
                  <a:close/>
                  <a:moveTo>
                    <a:pt x="1004" y="0"/>
                  </a:moveTo>
                  <a:cubicBezTo>
                    <a:pt x="911" y="0"/>
                    <a:pt x="817" y="14"/>
                    <a:pt x="722" y="44"/>
                  </a:cubicBezTo>
                  <a:cubicBezTo>
                    <a:pt x="343" y="175"/>
                    <a:pt x="37" y="511"/>
                    <a:pt x="29" y="920"/>
                  </a:cubicBezTo>
                  <a:cubicBezTo>
                    <a:pt x="0" y="1379"/>
                    <a:pt x="328" y="1817"/>
                    <a:pt x="766" y="1926"/>
                  </a:cubicBezTo>
                  <a:cubicBezTo>
                    <a:pt x="833" y="1941"/>
                    <a:pt x="900" y="1948"/>
                    <a:pt x="967" y="1948"/>
                  </a:cubicBezTo>
                  <a:cubicBezTo>
                    <a:pt x="1297" y="1948"/>
                    <a:pt x="1622" y="1776"/>
                    <a:pt x="1810" y="1503"/>
                  </a:cubicBezTo>
                  <a:cubicBezTo>
                    <a:pt x="2043" y="1168"/>
                    <a:pt x="1999" y="723"/>
                    <a:pt x="1766" y="394"/>
                  </a:cubicBezTo>
                  <a:cubicBezTo>
                    <a:pt x="1577" y="144"/>
                    <a:pt x="1300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7761456" y="3060916"/>
              <a:ext cx="205341" cy="187334"/>
            </a:xfrm>
            <a:custGeom>
              <a:avLst/>
              <a:gdLst/>
              <a:ahLst/>
              <a:cxnLst/>
              <a:rect l="l" t="t" r="r" b="b"/>
              <a:pathLst>
                <a:path w="2007" h="1831" extrusionOk="0">
                  <a:moveTo>
                    <a:pt x="1024" y="0"/>
                  </a:moveTo>
                  <a:cubicBezTo>
                    <a:pt x="609" y="0"/>
                    <a:pt x="205" y="301"/>
                    <a:pt x="110" y="707"/>
                  </a:cubicBezTo>
                  <a:cubicBezTo>
                    <a:pt x="0" y="1182"/>
                    <a:pt x="329" y="1700"/>
                    <a:pt x="788" y="1809"/>
                  </a:cubicBezTo>
                  <a:cubicBezTo>
                    <a:pt x="851" y="1824"/>
                    <a:pt x="916" y="1831"/>
                    <a:pt x="980" y="1831"/>
                  </a:cubicBezTo>
                  <a:cubicBezTo>
                    <a:pt x="1391" y="1831"/>
                    <a:pt x="1803" y="1542"/>
                    <a:pt x="1897" y="1138"/>
                  </a:cubicBezTo>
                  <a:cubicBezTo>
                    <a:pt x="2007" y="671"/>
                    <a:pt x="1686" y="131"/>
                    <a:pt x="1211" y="21"/>
                  </a:cubicBezTo>
                  <a:cubicBezTo>
                    <a:pt x="1149" y="7"/>
                    <a:pt x="1086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7762888" y="3054880"/>
              <a:ext cx="208411" cy="199407"/>
            </a:xfrm>
            <a:custGeom>
              <a:avLst/>
              <a:gdLst/>
              <a:ahLst/>
              <a:cxnLst/>
              <a:rect l="l" t="t" r="r" b="b"/>
              <a:pathLst>
                <a:path w="2037" h="1949" extrusionOk="0">
                  <a:moveTo>
                    <a:pt x="996" y="123"/>
                  </a:moveTo>
                  <a:cubicBezTo>
                    <a:pt x="1203" y="123"/>
                    <a:pt x="1405" y="200"/>
                    <a:pt x="1562" y="358"/>
                  </a:cubicBezTo>
                  <a:cubicBezTo>
                    <a:pt x="1810" y="606"/>
                    <a:pt x="1920" y="992"/>
                    <a:pt x="1766" y="1321"/>
                  </a:cubicBezTo>
                  <a:cubicBezTo>
                    <a:pt x="1616" y="1628"/>
                    <a:pt x="1281" y="1833"/>
                    <a:pt x="944" y="1833"/>
                  </a:cubicBezTo>
                  <a:cubicBezTo>
                    <a:pt x="897" y="1833"/>
                    <a:pt x="849" y="1829"/>
                    <a:pt x="801" y="1821"/>
                  </a:cubicBezTo>
                  <a:lnTo>
                    <a:pt x="801" y="1821"/>
                  </a:lnTo>
                  <a:cubicBezTo>
                    <a:pt x="798" y="1819"/>
                    <a:pt x="793" y="1818"/>
                    <a:pt x="789" y="1817"/>
                  </a:cubicBezTo>
                  <a:cubicBezTo>
                    <a:pt x="439" y="1722"/>
                    <a:pt x="176" y="1416"/>
                    <a:pt x="132" y="1058"/>
                  </a:cubicBezTo>
                  <a:cubicBezTo>
                    <a:pt x="88" y="693"/>
                    <a:pt x="307" y="365"/>
                    <a:pt x="614" y="212"/>
                  </a:cubicBezTo>
                  <a:cubicBezTo>
                    <a:pt x="737" y="153"/>
                    <a:pt x="867" y="123"/>
                    <a:pt x="996" y="123"/>
                  </a:cubicBezTo>
                  <a:close/>
                  <a:moveTo>
                    <a:pt x="997" y="0"/>
                  </a:moveTo>
                  <a:cubicBezTo>
                    <a:pt x="905" y="0"/>
                    <a:pt x="810" y="14"/>
                    <a:pt x="716" y="44"/>
                  </a:cubicBezTo>
                  <a:cubicBezTo>
                    <a:pt x="329" y="175"/>
                    <a:pt x="30" y="511"/>
                    <a:pt x="23" y="920"/>
                  </a:cubicBezTo>
                  <a:cubicBezTo>
                    <a:pt x="1" y="1379"/>
                    <a:pt x="322" y="1817"/>
                    <a:pt x="760" y="1926"/>
                  </a:cubicBezTo>
                  <a:cubicBezTo>
                    <a:pt x="826" y="1941"/>
                    <a:pt x="893" y="1948"/>
                    <a:pt x="960" y="1948"/>
                  </a:cubicBezTo>
                  <a:cubicBezTo>
                    <a:pt x="1289" y="1948"/>
                    <a:pt x="1609" y="1776"/>
                    <a:pt x="1803" y="1503"/>
                  </a:cubicBezTo>
                  <a:cubicBezTo>
                    <a:pt x="2036" y="1168"/>
                    <a:pt x="1993" y="723"/>
                    <a:pt x="1752" y="394"/>
                  </a:cubicBezTo>
                  <a:cubicBezTo>
                    <a:pt x="1569" y="144"/>
                    <a:pt x="1292" y="0"/>
                    <a:pt x="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8115969" y="3083323"/>
              <a:ext cx="205443" cy="187334"/>
            </a:xfrm>
            <a:custGeom>
              <a:avLst/>
              <a:gdLst/>
              <a:ahLst/>
              <a:cxnLst/>
              <a:rect l="l" t="t" r="r" b="b"/>
              <a:pathLst>
                <a:path w="2008" h="1831" extrusionOk="0">
                  <a:moveTo>
                    <a:pt x="1025" y="0"/>
                  </a:moveTo>
                  <a:cubicBezTo>
                    <a:pt x="609" y="0"/>
                    <a:pt x="205" y="301"/>
                    <a:pt x="110" y="707"/>
                  </a:cubicBezTo>
                  <a:cubicBezTo>
                    <a:pt x="1" y="1181"/>
                    <a:pt x="322" y="1699"/>
                    <a:pt x="796" y="1809"/>
                  </a:cubicBezTo>
                  <a:cubicBezTo>
                    <a:pt x="858" y="1824"/>
                    <a:pt x="922" y="1831"/>
                    <a:pt x="985" y="1831"/>
                  </a:cubicBezTo>
                  <a:cubicBezTo>
                    <a:pt x="1392" y="1831"/>
                    <a:pt x="1803" y="1542"/>
                    <a:pt x="1898" y="1138"/>
                  </a:cubicBezTo>
                  <a:cubicBezTo>
                    <a:pt x="2007" y="671"/>
                    <a:pt x="1686" y="131"/>
                    <a:pt x="1212" y="21"/>
                  </a:cubicBezTo>
                  <a:cubicBezTo>
                    <a:pt x="1150" y="7"/>
                    <a:pt x="1087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8116787" y="3077286"/>
              <a:ext cx="209127" cy="199407"/>
            </a:xfrm>
            <a:custGeom>
              <a:avLst/>
              <a:gdLst/>
              <a:ahLst/>
              <a:cxnLst/>
              <a:rect l="l" t="t" r="r" b="b"/>
              <a:pathLst>
                <a:path w="2044" h="1949" extrusionOk="0">
                  <a:moveTo>
                    <a:pt x="1003" y="123"/>
                  </a:moveTo>
                  <a:cubicBezTo>
                    <a:pt x="1210" y="123"/>
                    <a:pt x="1411" y="200"/>
                    <a:pt x="1569" y="358"/>
                  </a:cubicBezTo>
                  <a:cubicBezTo>
                    <a:pt x="1817" y="606"/>
                    <a:pt x="1926" y="992"/>
                    <a:pt x="1773" y="1321"/>
                  </a:cubicBezTo>
                  <a:cubicBezTo>
                    <a:pt x="1622" y="1628"/>
                    <a:pt x="1288" y="1833"/>
                    <a:pt x="951" y="1833"/>
                  </a:cubicBezTo>
                  <a:cubicBezTo>
                    <a:pt x="903" y="1833"/>
                    <a:pt x="855" y="1829"/>
                    <a:pt x="808" y="1821"/>
                  </a:cubicBezTo>
                  <a:lnTo>
                    <a:pt x="808" y="1821"/>
                  </a:lnTo>
                  <a:cubicBezTo>
                    <a:pt x="804" y="1819"/>
                    <a:pt x="800" y="1818"/>
                    <a:pt x="795" y="1817"/>
                  </a:cubicBezTo>
                  <a:cubicBezTo>
                    <a:pt x="445" y="1722"/>
                    <a:pt x="183" y="1416"/>
                    <a:pt x="139" y="1058"/>
                  </a:cubicBezTo>
                  <a:cubicBezTo>
                    <a:pt x="95" y="693"/>
                    <a:pt x="314" y="365"/>
                    <a:pt x="620" y="212"/>
                  </a:cubicBezTo>
                  <a:cubicBezTo>
                    <a:pt x="743" y="153"/>
                    <a:pt x="874" y="123"/>
                    <a:pt x="1003" y="123"/>
                  </a:cubicBezTo>
                  <a:close/>
                  <a:moveTo>
                    <a:pt x="1004" y="0"/>
                  </a:moveTo>
                  <a:cubicBezTo>
                    <a:pt x="911" y="0"/>
                    <a:pt x="817" y="14"/>
                    <a:pt x="722" y="44"/>
                  </a:cubicBezTo>
                  <a:cubicBezTo>
                    <a:pt x="336" y="175"/>
                    <a:pt x="37" y="511"/>
                    <a:pt x="29" y="919"/>
                  </a:cubicBezTo>
                  <a:cubicBezTo>
                    <a:pt x="0" y="1379"/>
                    <a:pt x="328" y="1817"/>
                    <a:pt x="766" y="1926"/>
                  </a:cubicBezTo>
                  <a:cubicBezTo>
                    <a:pt x="833" y="1941"/>
                    <a:pt x="900" y="1948"/>
                    <a:pt x="966" y="1948"/>
                  </a:cubicBezTo>
                  <a:cubicBezTo>
                    <a:pt x="1295" y="1948"/>
                    <a:pt x="1615" y="1776"/>
                    <a:pt x="1810" y="1503"/>
                  </a:cubicBezTo>
                  <a:cubicBezTo>
                    <a:pt x="2043" y="1167"/>
                    <a:pt x="1999" y="722"/>
                    <a:pt x="1758" y="394"/>
                  </a:cubicBezTo>
                  <a:cubicBezTo>
                    <a:pt x="1575" y="144"/>
                    <a:pt x="1299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6796240" y="1179799"/>
              <a:ext cx="1312362" cy="863006"/>
            </a:xfrm>
            <a:custGeom>
              <a:avLst/>
              <a:gdLst/>
              <a:ahLst/>
              <a:cxnLst/>
              <a:rect l="l" t="t" r="r" b="b"/>
              <a:pathLst>
                <a:path w="12827" h="8435" extrusionOk="0">
                  <a:moveTo>
                    <a:pt x="6077" y="1"/>
                  </a:moveTo>
                  <a:cubicBezTo>
                    <a:pt x="5899" y="1"/>
                    <a:pt x="5719" y="30"/>
                    <a:pt x="5545" y="80"/>
                  </a:cubicBezTo>
                  <a:cubicBezTo>
                    <a:pt x="5239" y="167"/>
                    <a:pt x="4947" y="321"/>
                    <a:pt x="4684" y="518"/>
                  </a:cubicBezTo>
                  <a:cubicBezTo>
                    <a:pt x="3940" y="1050"/>
                    <a:pt x="3430" y="1882"/>
                    <a:pt x="3284" y="2787"/>
                  </a:cubicBezTo>
                  <a:cubicBezTo>
                    <a:pt x="2649" y="2794"/>
                    <a:pt x="2021" y="3144"/>
                    <a:pt x="1708" y="3699"/>
                  </a:cubicBezTo>
                  <a:cubicBezTo>
                    <a:pt x="1379" y="4297"/>
                    <a:pt x="1474" y="5121"/>
                    <a:pt x="1970" y="5596"/>
                  </a:cubicBezTo>
                  <a:cubicBezTo>
                    <a:pt x="1949" y="5595"/>
                    <a:pt x="1928" y="5594"/>
                    <a:pt x="1907" y="5594"/>
                  </a:cubicBezTo>
                  <a:cubicBezTo>
                    <a:pt x="1365" y="5594"/>
                    <a:pt x="819" y="5861"/>
                    <a:pt x="475" y="6289"/>
                  </a:cubicBezTo>
                  <a:cubicBezTo>
                    <a:pt x="139" y="6712"/>
                    <a:pt x="0" y="7274"/>
                    <a:pt x="95" y="7806"/>
                  </a:cubicBezTo>
                  <a:cubicBezTo>
                    <a:pt x="212" y="7821"/>
                    <a:pt x="321" y="7843"/>
                    <a:pt x="438" y="7857"/>
                  </a:cubicBezTo>
                  <a:cubicBezTo>
                    <a:pt x="2445" y="8181"/>
                    <a:pt x="4467" y="8434"/>
                    <a:pt x="6495" y="8434"/>
                  </a:cubicBezTo>
                  <a:cubicBezTo>
                    <a:pt x="6524" y="8434"/>
                    <a:pt x="6553" y="8434"/>
                    <a:pt x="6581" y="8434"/>
                  </a:cubicBezTo>
                  <a:cubicBezTo>
                    <a:pt x="6643" y="8434"/>
                    <a:pt x="6705" y="8434"/>
                    <a:pt x="6766" y="8434"/>
                  </a:cubicBezTo>
                  <a:cubicBezTo>
                    <a:pt x="8821" y="8434"/>
                    <a:pt x="10879" y="8196"/>
                    <a:pt x="12827" y="7558"/>
                  </a:cubicBezTo>
                  <a:cubicBezTo>
                    <a:pt x="12798" y="7172"/>
                    <a:pt x="12732" y="6785"/>
                    <a:pt x="12550" y="6435"/>
                  </a:cubicBezTo>
                  <a:cubicBezTo>
                    <a:pt x="12357" y="6071"/>
                    <a:pt x="11983" y="5763"/>
                    <a:pt x="11578" y="5763"/>
                  </a:cubicBezTo>
                  <a:cubicBezTo>
                    <a:pt x="11569" y="5763"/>
                    <a:pt x="11559" y="5763"/>
                    <a:pt x="11550" y="5763"/>
                  </a:cubicBezTo>
                  <a:cubicBezTo>
                    <a:pt x="11784" y="5377"/>
                    <a:pt x="11995" y="4946"/>
                    <a:pt x="11981" y="4501"/>
                  </a:cubicBezTo>
                  <a:cubicBezTo>
                    <a:pt x="11959" y="4107"/>
                    <a:pt x="11747" y="3735"/>
                    <a:pt x="11455" y="3472"/>
                  </a:cubicBezTo>
                  <a:cubicBezTo>
                    <a:pt x="11229" y="3268"/>
                    <a:pt x="10959" y="3122"/>
                    <a:pt x="10667" y="3035"/>
                  </a:cubicBezTo>
                  <a:cubicBezTo>
                    <a:pt x="10667" y="2312"/>
                    <a:pt x="10631" y="1546"/>
                    <a:pt x="10193" y="985"/>
                  </a:cubicBezTo>
                  <a:cubicBezTo>
                    <a:pt x="9879" y="576"/>
                    <a:pt x="9383" y="335"/>
                    <a:pt x="8880" y="284"/>
                  </a:cubicBezTo>
                  <a:cubicBezTo>
                    <a:pt x="8831" y="281"/>
                    <a:pt x="8782" y="279"/>
                    <a:pt x="8733" y="279"/>
                  </a:cubicBezTo>
                  <a:cubicBezTo>
                    <a:pt x="8265" y="279"/>
                    <a:pt x="7804" y="434"/>
                    <a:pt x="7428" y="685"/>
                  </a:cubicBezTo>
                  <a:cubicBezTo>
                    <a:pt x="7107" y="394"/>
                    <a:pt x="6749" y="102"/>
                    <a:pt x="6326" y="21"/>
                  </a:cubicBezTo>
                  <a:cubicBezTo>
                    <a:pt x="6244" y="7"/>
                    <a:pt x="6161" y="1"/>
                    <a:pt x="6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6791738" y="1173455"/>
              <a:ext cx="1325152" cy="876614"/>
            </a:xfrm>
            <a:custGeom>
              <a:avLst/>
              <a:gdLst/>
              <a:ahLst/>
              <a:cxnLst/>
              <a:rect l="l" t="t" r="r" b="b"/>
              <a:pathLst>
                <a:path w="12952" h="8568" extrusionOk="0">
                  <a:moveTo>
                    <a:pt x="6054" y="111"/>
                  </a:moveTo>
                  <a:cubicBezTo>
                    <a:pt x="6152" y="111"/>
                    <a:pt x="6250" y="121"/>
                    <a:pt x="6348" y="142"/>
                  </a:cubicBezTo>
                  <a:cubicBezTo>
                    <a:pt x="6771" y="222"/>
                    <a:pt x="7114" y="514"/>
                    <a:pt x="7428" y="791"/>
                  </a:cubicBezTo>
                  <a:cubicBezTo>
                    <a:pt x="7437" y="800"/>
                    <a:pt x="7452" y="806"/>
                    <a:pt x="7468" y="806"/>
                  </a:cubicBezTo>
                  <a:cubicBezTo>
                    <a:pt x="7479" y="806"/>
                    <a:pt x="7490" y="804"/>
                    <a:pt x="7501" y="798"/>
                  </a:cubicBezTo>
                  <a:cubicBezTo>
                    <a:pt x="7870" y="548"/>
                    <a:pt x="8307" y="404"/>
                    <a:pt x="8748" y="404"/>
                  </a:cubicBezTo>
                  <a:cubicBezTo>
                    <a:pt x="8986" y="404"/>
                    <a:pt x="9226" y="446"/>
                    <a:pt x="9456" y="536"/>
                  </a:cubicBezTo>
                  <a:cubicBezTo>
                    <a:pt x="10091" y="777"/>
                    <a:pt x="10456" y="1346"/>
                    <a:pt x="10580" y="1995"/>
                  </a:cubicBezTo>
                  <a:cubicBezTo>
                    <a:pt x="10653" y="2360"/>
                    <a:pt x="10653" y="2732"/>
                    <a:pt x="10660" y="3097"/>
                  </a:cubicBezTo>
                  <a:cubicBezTo>
                    <a:pt x="10660" y="3126"/>
                    <a:pt x="10682" y="3141"/>
                    <a:pt x="10711" y="3148"/>
                  </a:cubicBezTo>
                  <a:cubicBezTo>
                    <a:pt x="11229" y="3323"/>
                    <a:pt x="11711" y="3673"/>
                    <a:pt x="11900" y="4198"/>
                  </a:cubicBezTo>
                  <a:cubicBezTo>
                    <a:pt x="12105" y="4768"/>
                    <a:pt x="11849" y="5322"/>
                    <a:pt x="11558" y="5804"/>
                  </a:cubicBezTo>
                  <a:cubicBezTo>
                    <a:pt x="11536" y="5840"/>
                    <a:pt x="11565" y="5884"/>
                    <a:pt x="11601" y="5884"/>
                  </a:cubicBezTo>
                  <a:cubicBezTo>
                    <a:pt x="11973" y="5884"/>
                    <a:pt x="12302" y="6125"/>
                    <a:pt x="12499" y="6424"/>
                  </a:cubicBezTo>
                  <a:cubicBezTo>
                    <a:pt x="12717" y="6769"/>
                    <a:pt x="12786" y="7182"/>
                    <a:pt x="12823" y="7577"/>
                  </a:cubicBezTo>
                  <a:lnTo>
                    <a:pt x="12823" y="7577"/>
                  </a:lnTo>
                  <a:cubicBezTo>
                    <a:pt x="11313" y="8063"/>
                    <a:pt x="9746" y="8314"/>
                    <a:pt x="8172" y="8401"/>
                  </a:cubicBezTo>
                  <a:cubicBezTo>
                    <a:pt x="7706" y="8428"/>
                    <a:pt x="7238" y="8441"/>
                    <a:pt x="6771" y="8441"/>
                  </a:cubicBezTo>
                  <a:cubicBezTo>
                    <a:pt x="5616" y="8441"/>
                    <a:pt x="4461" y="8363"/>
                    <a:pt x="3313" y="8233"/>
                  </a:cubicBezTo>
                  <a:cubicBezTo>
                    <a:pt x="2367" y="8146"/>
                    <a:pt x="1436" y="8015"/>
                    <a:pt x="512" y="7870"/>
                  </a:cubicBezTo>
                  <a:lnTo>
                    <a:pt x="512" y="7870"/>
                  </a:lnTo>
                  <a:cubicBezTo>
                    <a:pt x="509" y="7869"/>
                    <a:pt x="507" y="7869"/>
                    <a:pt x="504" y="7868"/>
                  </a:cubicBezTo>
                  <a:lnTo>
                    <a:pt x="504" y="7868"/>
                  </a:lnTo>
                  <a:cubicBezTo>
                    <a:pt x="504" y="7868"/>
                    <a:pt x="504" y="7868"/>
                    <a:pt x="504" y="7868"/>
                  </a:cubicBezTo>
                  <a:cubicBezTo>
                    <a:pt x="503" y="7868"/>
                    <a:pt x="503" y="7868"/>
                    <a:pt x="502" y="7868"/>
                  </a:cubicBezTo>
                  <a:lnTo>
                    <a:pt x="502" y="7868"/>
                  </a:lnTo>
                  <a:cubicBezTo>
                    <a:pt x="396" y="7848"/>
                    <a:pt x="296" y="7834"/>
                    <a:pt x="186" y="7815"/>
                  </a:cubicBezTo>
                  <a:lnTo>
                    <a:pt x="186" y="7815"/>
                  </a:lnTo>
                  <a:cubicBezTo>
                    <a:pt x="109" y="7285"/>
                    <a:pt x="263" y="6722"/>
                    <a:pt x="621" y="6322"/>
                  </a:cubicBezTo>
                  <a:cubicBezTo>
                    <a:pt x="967" y="5940"/>
                    <a:pt x="1465" y="5715"/>
                    <a:pt x="1967" y="5715"/>
                  </a:cubicBezTo>
                  <a:cubicBezTo>
                    <a:pt x="1983" y="5715"/>
                    <a:pt x="1999" y="5716"/>
                    <a:pt x="2014" y="5716"/>
                  </a:cubicBezTo>
                  <a:cubicBezTo>
                    <a:pt x="2065" y="5716"/>
                    <a:pt x="2087" y="5650"/>
                    <a:pt x="2051" y="5614"/>
                  </a:cubicBezTo>
                  <a:cubicBezTo>
                    <a:pt x="2045" y="5608"/>
                    <a:pt x="2039" y="5602"/>
                    <a:pt x="2033" y="5596"/>
                  </a:cubicBezTo>
                  <a:lnTo>
                    <a:pt x="2033" y="5596"/>
                  </a:lnTo>
                  <a:cubicBezTo>
                    <a:pt x="2034" y="5593"/>
                    <a:pt x="2035" y="5589"/>
                    <a:pt x="2036" y="5585"/>
                  </a:cubicBezTo>
                  <a:cubicBezTo>
                    <a:pt x="2031" y="5585"/>
                    <a:pt x="2027" y="5585"/>
                    <a:pt x="2022" y="5585"/>
                  </a:cubicBezTo>
                  <a:lnTo>
                    <a:pt x="2022" y="5585"/>
                  </a:lnTo>
                  <a:cubicBezTo>
                    <a:pt x="1601" y="5144"/>
                    <a:pt x="1495" y="4441"/>
                    <a:pt x="1744" y="3892"/>
                  </a:cubicBezTo>
                  <a:cubicBezTo>
                    <a:pt x="2014" y="3279"/>
                    <a:pt x="2671" y="2914"/>
                    <a:pt x="3328" y="2900"/>
                  </a:cubicBezTo>
                  <a:cubicBezTo>
                    <a:pt x="3357" y="2900"/>
                    <a:pt x="3386" y="2885"/>
                    <a:pt x="3386" y="2856"/>
                  </a:cubicBezTo>
                  <a:cubicBezTo>
                    <a:pt x="3503" y="2170"/>
                    <a:pt x="3824" y="1528"/>
                    <a:pt x="4298" y="1017"/>
                  </a:cubicBezTo>
                  <a:cubicBezTo>
                    <a:pt x="4737" y="553"/>
                    <a:pt x="5391" y="111"/>
                    <a:pt x="6054" y="111"/>
                  </a:cubicBezTo>
                  <a:close/>
                  <a:moveTo>
                    <a:pt x="6128" y="0"/>
                  </a:moveTo>
                  <a:cubicBezTo>
                    <a:pt x="5875" y="0"/>
                    <a:pt x="5620" y="62"/>
                    <a:pt x="5385" y="156"/>
                  </a:cubicBezTo>
                  <a:cubicBezTo>
                    <a:pt x="4677" y="434"/>
                    <a:pt x="4086" y="995"/>
                    <a:pt x="3714" y="1652"/>
                  </a:cubicBezTo>
                  <a:cubicBezTo>
                    <a:pt x="3511" y="2003"/>
                    <a:pt x="3375" y="2387"/>
                    <a:pt x="3300" y="2785"/>
                  </a:cubicBezTo>
                  <a:lnTo>
                    <a:pt x="3300" y="2785"/>
                  </a:lnTo>
                  <a:cubicBezTo>
                    <a:pt x="2770" y="2812"/>
                    <a:pt x="2244" y="3051"/>
                    <a:pt x="1898" y="3462"/>
                  </a:cubicBezTo>
                  <a:cubicBezTo>
                    <a:pt x="1562" y="3870"/>
                    <a:pt x="1445" y="4417"/>
                    <a:pt x="1569" y="4935"/>
                  </a:cubicBezTo>
                  <a:cubicBezTo>
                    <a:pt x="1631" y="5176"/>
                    <a:pt x="1745" y="5400"/>
                    <a:pt x="1906" y="5587"/>
                  </a:cubicBezTo>
                  <a:lnTo>
                    <a:pt x="1906" y="5587"/>
                  </a:lnTo>
                  <a:cubicBezTo>
                    <a:pt x="1382" y="5616"/>
                    <a:pt x="877" y="5859"/>
                    <a:pt x="533" y="6263"/>
                  </a:cubicBezTo>
                  <a:cubicBezTo>
                    <a:pt x="147" y="6701"/>
                    <a:pt x="1" y="7299"/>
                    <a:pt x="95" y="7876"/>
                  </a:cubicBezTo>
                  <a:cubicBezTo>
                    <a:pt x="95" y="7890"/>
                    <a:pt x="110" y="7912"/>
                    <a:pt x="132" y="7912"/>
                  </a:cubicBezTo>
                  <a:cubicBezTo>
                    <a:pt x="238" y="7925"/>
                    <a:pt x="338" y="7945"/>
                    <a:pt x="443" y="7959"/>
                  </a:cubicBezTo>
                  <a:lnTo>
                    <a:pt x="443" y="7959"/>
                  </a:lnTo>
                  <a:cubicBezTo>
                    <a:pt x="449" y="7968"/>
                    <a:pt x="460" y="7975"/>
                    <a:pt x="475" y="7978"/>
                  </a:cubicBezTo>
                  <a:cubicBezTo>
                    <a:pt x="2116" y="8240"/>
                    <a:pt x="3765" y="8452"/>
                    <a:pt x="5436" y="8532"/>
                  </a:cubicBezTo>
                  <a:cubicBezTo>
                    <a:pt x="5896" y="8555"/>
                    <a:pt x="6357" y="8567"/>
                    <a:pt x="6818" y="8567"/>
                  </a:cubicBezTo>
                  <a:cubicBezTo>
                    <a:pt x="7974" y="8567"/>
                    <a:pt x="9131" y="8491"/>
                    <a:pt x="10273" y="8313"/>
                  </a:cubicBezTo>
                  <a:cubicBezTo>
                    <a:pt x="11164" y="8175"/>
                    <a:pt x="12046" y="7963"/>
                    <a:pt x="12907" y="7686"/>
                  </a:cubicBezTo>
                  <a:cubicBezTo>
                    <a:pt x="12922" y="7671"/>
                    <a:pt x="12951" y="7657"/>
                    <a:pt x="12951" y="7628"/>
                  </a:cubicBezTo>
                  <a:cubicBezTo>
                    <a:pt x="12907" y="7175"/>
                    <a:pt x="12842" y="6701"/>
                    <a:pt x="12572" y="6314"/>
                  </a:cubicBezTo>
                  <a:cubicBezTo>
                    <a:pt x="12371" y="6034"/>
                    <a:pt x="12061" y="5814"/>
                    <a:pt x="11707" y="5779"/>
                  </a:cubicBezTo>
                  <a:lnTo>
                    <a:pt x="11707" y="5779"/>
                  </a:lnTo>
                  <a:cubicBezTo>
                    <a:pt x="11992" y="5274"/>
                    <a:pt x="12217" y="4707"/>
                    <a:pt x="12003" y="4133"/>
                  </a:cubicBezTo>
                  <a:cubicBezTo>
                    <a:pt x="11797" y="3593"/>
                    <a:pt x="11321" y="3240"/>
                    <a:pt x="10791" y="3053"/>
                  </a:cubicBezTo>
                  <a:lnTo>
                    <a:pt x="10791" y="3053"/>
                  </a:lnTo>
                  <a:cubicBezTo>
                    <a:pt x="10790" y="2387"/>
                    <a:pt x="10754" y="1669"/>
                    <a:pt x="10368" y="1098"/>
                  </a:cubicBezTo>
                  <a:cubicBezTo>
                    <a:pt x="10014" y="573"/>
                    <a:pt x="9392" y="283"/>
                    <a:pt x="8764" y="283"/>
                  </a:cubicBezTo>
                  <a:cubicBezTo>
                    <a:pt x="8720" y="283"/>
                    <a:pt x="8676" y="285"/>
                    <a:pt x="8632" y="288"/>
                  </a:cubicBezTo>
                  <a:cubicBezTo>
                    <a:pt x="8224" y="316"/>
                    <a:pt x="7837" y="459"/>
                    <a:pt x="7502" y="672"/>
                  </a:cubicBezTo>
                  <a:lnTo>
                    <a:pt x="7502" y="672"/>
                  </a:lnTo>
                  <a:cubicBezTo>
                    <a:pt x="7228" y="427"/>
                    <a:pt x="6939" y="188"/>
                    <a:pt x="6589" y="76"/>
                  </a:cubicBezTo>
                  <a:cubicBezTo>
                    <a:pt x="6439" y="23"/>
                    <a:pt x="6284" y="0"/>
                    <a:pt x="612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7184516" y="1236787"/>
              <a:ext cx="321977" cy="224985"/>
            </a:xfrm>
            <a:custGeom>
              <a:avLst/>
              <a:gdLst/>
              <a:ahLst/>
              <a:cxnLst/>
              <a:rect l="l" t="t" r="r" b="b"/>
              <a:pathLst>
                <a:path w="3147" h="2199" extrusionOk="0">
                  <a:moveTo>
                    <a:pt x="2344" y="0"/>
                  </a:moveTo>
                  <a:cubicBezTo>
                    <a:pt x="1926" y="0"/>
                    <a:pt x="1508" y="148"/>
                    <a:pt x="1167" y="398"/>
                  </a:cubicBezTo>
                  <a:cubicBezTo>
                    <a:pt x="598" y="814"/>
                    <a:pt x="211" y="1456"/>
                    <a:pt x="14" y="2128"/>
                  </a:cubicBezTo>
                  <a:cubicBezTo>
                    <a:pt x="1" y="2171"/>
                    <a:pt x="35" y="2199"/>
                    <a:pt x="68" y="2199"/>
                  </a:cubicBezTo>
                  <a:cubicBezTo>
                    <a:pt x="91" y="2199"/>
                    <a:pt x="115" y="2186"/>
                    <a:pt x="123" y="2157"/>
                  </a:cubicBezTo>
                  <a:cubicBezTo>
                    <a:pt x="306" y="1529"/>
                    <a:pt x="656" y="924"/>
                    <a:pt x="1189" y="522"/>
                  </a:cubicBezTo>
                  <a:cubicBezTo>
                    <a:pt x="1522" y="264"/>
                    <a:pt x="1938" y="105"/>
                    <a:pt x="2354" y="105"/>
                  </a:cubicBezTo>
                  <a:cubicBezTo>
                    <a:pt x="2583" y="105"/>
                    <a:pt x="2812" y="153"/>
                    <a:pt x="3027" y="260"/>
                  </a:cubicBezTo>
                  <a:cubicBezTo>
                    <a:pt x="3038" y="266"/>
                    <a:pt x="3049" y="268"/>
                    <a:pt x="3059" y="268"/>
                  </a:cubicBezTo>
                  <a:cubicBezTo>
                    <a:pt x="3111" y="268"/>
                    <a:pt x="3146" y="203"/>
                    <a:pt x="3086" y="172"/>
                  </a:cubicBezTo>
                  <a:cubicBezTo>
                    <a:pt x="2849" y="54"/>
                    <a:pt x="2597" y="0"/>
                    <a:pt x="23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7388220" y="1273721"/>
              <a:ext cx="56067" cy="25374"/>
            </a:xfrm>
            <a:custGeom>
              <a:avLst/>
              <a:gdLst/>
              <a:ahLst/>
              <a:cxnLst/>
              <a:rect l="l" t="t" r="r" b="b"/>
              <a:pathLst>
                <a:path w="548" h="248" extrusionOk="0">
                  <a:moveTo>
                    <a:pt x="482" y="1"/>
                  </a:moveTo>
                  <a:cubicBezTo>
                    <a:pt x="328" y="8"/>
                    <a:pt x="175" y="52"/>
                    <a:pt x="37" y="139"/>
                  </a:cubicBezTo>
                  <a:cubicBezTo>
                    <a:pt x="7" y="154"/>
                    <a:pt x="0" y="191"/>
                    <a:pt x="15" y="220"/>
                  </a:cubicBezTo>
                  <a:cubicBezTo>
                    <a:pt x="28" y="237"/>
                    <a:pt x="47" y="247"/>
                    <a:pt x="66" y="247"/>
                  </a:cubicBezTo>
                  <a:cubicBezTo>
                    <a:pt x="78" y="247"/>
                    <a:pt x="91" y="243"/>
                    <a:pt x="102" y="234"/>
                  </a:cubicBezTo>
                  <a:cubicBezTo>
                    <a:pt x="219" y="161"/>
                    <a:pt x="358" y="118"/>
                    <a:pt x="489" y="118"/>
                  </a:cubicBezTo>
                  <a:cubicBezTo>
                    <a:pt x="518" y="118"/>
                    <a:pt x="547" y="88"/>
                    <a:pt x="547" y="59"/>
                  </a:cubicBezTo>
                  <a:cubicBezTo>
                    <a:pt x="540" y="30"/>
                    <a:pt x="511" y="1"/>
                    <a:pt x="48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6988076" y="1500855"/>
              <a:ext cx="130551" cy="237467"/>
            </a:xfrm>
            <a:custGeom>
              <a:avLst/>
              <a:gdLst/>
              <a:ahLst/>
              <a:cxnLst/>
              <a:rect l="l" t="t" r="r" b="b"/>
              <a:pathLst>
                <a:path w="1276" h="2321" extrusionOk="0">
                  <a:moveTo>
                    <a:pt x="1179" y="1"/>
                  </a:moveTo>
                  <a:cubicBezTo>
                    <a:pt x="1171" y="1"/>
                    <a:pt x="1162" y="3"/>
                    <a:pt x="1153" y="6"/>
                  </a:cubicBezTo>
                  <a:cubicBezTo>
                    <a:pt x="715" y="203"/>
                    <a:pt x="314" y="553"/>
                    <a:pt x="154" y="1020"/>
                  </a:cubicBezTo>
                  <a:cubicBezTo>
                    <a:pt x="0" y="1458"/>
                    <a:pt x="73" y="1969"/>
                    <a:pt x="402" y="2304"/>
                  </a:cubicBezTo>
                  <a:cubicBezTo>
                    <a:pt x="413" y="2316"/>
                    <a:pt x="426" y="2321"/>
                    <a:pt x="438" y="2321"/>
                  </a:cubicBezTo>
                  <a:cubicBezTo>
                    <a:pt x="480" y="2321"/>
                    <a:pt x="516" y="2264"/>
                    <a:pt x="482" y="2224"/>
                  </a:cubicBezTo>
                  <a:cubicBezTo>
                    <a:pt x="168" y="1903"/>
                    <a:pt x="117" y="1422"/>
                    <a:pt x="270" y="1020"/>
                  </a:cubicBezTo>
                  <a:cubicBezTo>
                    <a:pt x="438" y="597"/>
                    <a:pt x="810" y="291"/>
                    <a:pt x="1212" y="108"/>
                  </a:cubicBezTo>
                  <a:cubicBezTo>
                    <a:pt x="1276" y="83"/>
                    <a:pt x="1239" y="1"/>
                    <a:pt x="117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7041790" y="1561015"/>
              <a:ext cx="42050" cy="94639"/>
            </a:xfrm>
            <a:custGeom>
              <a:avLst/>
              <a:gdLst/>
              <a:ahLst/>
              <a:cxnLst/>
              <a:rect l="l" t="t" r="r" b="b"/>
              <a:pathLst>
                <a:path w="411" h="925" extrusionOk="0">
                  <a:moveTo>
                    <a:pt x="326" y="0"/>
                  </a:moveTo>
                  <a:cubicBezTo>
                    <a:pt x="314" y="0"/>
                    <a:pt x="302" y="5"/>
                    <a:pt x="293" y="16"/>
                  </a:cubicBezTo>
                  <a:cubicBezTo>
                    <a:pt x="81" y="257"/>
                    <a:pt x="1" y="586"/>
                    <a:pt x="81" y="885"/>
                  </a:cubicBezTo>
                  <a:cubicBezTo>
                    <a:pt x="90" y="913"/>
                    <a:pt x="111" y="925"/>
                    <a:pt x="133" y="925"/>
                  </a:cubicBezTo>
                  <a:cubicBezTo>
                    <a:pt x="168" y="925"/>
                    <a:pt x="204" y="896"/>
                    <a:pt x="190" y="855"/>
                  </a:cubicBezTo>
                  <a:cubicBezTo>
                    <a:pt x="118" y="593"/>
                    <a:pt x="190" y="301"/>
                    <a:pt x="366" y="104"/>
                  </a:cubicBezTo>
                  <a:cubicBezTo>
                    <a:pt x="411" y="59"/>
                    <a:pt x="368" y="0"/>
                    <a:pt x="32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7057546" y="1684301"/>
              <a:ext cx="14938" cy="11357"/>
            </a:xfrm>
            <a:custGeom>
              <a:avLst/>
              <a:gdLst/>
              <a:ahLst/>
              <a:cxnLst/>
              <a:rect l="l" t="t" r="r" b="b"/>
              <a:pathLst>
                <a:path w="146" h="111" extrusionOk="0">
                  <a:moveTo>
                    <a:pt x="67" y="0"/>
                  </a:moveTo>
                  <a:cubicBezTo>
                    <a:pt x="0" y="0"/>
                    <a:pt x="2" y="110"/>
                    <a:pt x="73" y="110"/>
                  </a:cubicBezTo>
                  <a:cubicBezTo>
                    <a:pt x="146" y="110"/>
                    <a:pt x="146" y="1"/>
                    <a:pt x="73" y="1"/>
                  </a:cubicBezTo>
                  <a:cubicBezTo>
                    <a:pt x="71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6994010" y="1767584"/>
              <a:ext cx="133825" cy="198589"/>
            </a:xfrm>
            <a:custGeom>
              <a:avLst/>
              <a:gdLst/>
              <a:ahLst/>
              <a:cxnLst/>
              <a:rect l="l" t="t" r="r" b="b"/>
              <a:pathLst>
                <a:path w="1308" h="1941" extrusionOk="0">
                  <a:moveTo>
                    <a:pt x="1243" y="1"/>
                  </a:moveTo>
                  <a:cubicBezTo>
                    <a:pt x="1238" y="1"/>
                    <a:pt x="1233" y="2"/>
                    <a:pt x="1227" y="4"/>
                  </a:cubicBezTo>
                  <a:cubicBezTo>
                    <a:pt x="475" y="318"/>
                    <a:pt x="1" y="1076"/>
                    <a:pt x="45" y="1886"/>
                  </a:cubicBezTo>
                  <a:cubicBezTo>
                    <a:pt x="52" y="1923"/>
                    <a:pt x="83" y="1941"/>
                    <a:pt x="110" y="1941"/>
                  </a:cubicBezTo>
                  <a:cubicBezTo>
                    <a:pt x="138" y="1941"/>
                    <a:pt x="161" y="1923"/>
                    <a:pt x="154" y="1886"/>
                  </a:cubicBezTo>
                  <a:cubicBezTo>
                    <a:pt x="110" y="1127"/>
                    <a:pt x="541" y="405"/>
                    <a:pt x="1241" y="113"/>
                  </a:cubicBezTo>
                  <a:cubicBezTo>
                    <a:pt x="1308" y="93"/>
                    <a:pt x="1295" y="1"/>
                    <a:pt x="124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6948174" y="1782931"/>
              <a:ext cx="89626" cy="136280"/>
            </a:xfrm>
            <a:custGeom>
              <a:avLst/>
              <a:gdLst/>
              <a:ahLst/>
              <a:cxnLst/>
              <a:rect l="l" t="t" r="r" b="b"/>
              <a:pathLst>
                <a:path w="876" h="1332" extrusionOk="0">
                  <a:moveTo>
                    <a:pt x="805" y="0"/>
                  </a:moveTo>
                  <a:cubicBezTo>
                    <a:pt x="795" y="0"/>
                    <a:pt x="782" y="5"/>
                    <a:pt x="770" y="14"/>
                  </a:cubicBezTo>
                  <a:cubicBezTo>
                    <a:pt x="339" y="292"/>
                    <a:pt x="62" y="766"/>
                    <a:pt x="4" y="1277"/>
                  </a:cubicBezTo>
                  <a:cubicBezTo>
                    <a:pt x="0" y="1313"/>
                    <a:pt x="28" y="1331"/>
                    <a:pt x="56" y="1331"/>
                  </a:cubicBezTo>
                  <a:cubicBezTo>
                    <a:pt x="84" y="1331"/>
                    <a:pt x="113" y="1313"/>
                    <a:pt x="113" y="1277"/>
                  </a:cubicBezTo>
                  <a:cubicBezTo>
                    <a:pt x="157" y="802"/>
                    <a:pt x="427" y="379"/>
                    <a:pt x="828" y="109"/>
                  </a:cubicBezTo>
                  <a:cubicBezTo>
                    <a:pt x="875" y="74"/>
                    <a:pt x="851" y="0"/>
                    <a:pt x="80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6940296" y="1949291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73" y="1"/>
                  </a:moveTo>
                  <a:cubicBezTo>
                    <a:pt x="1" y="1"/>
                    <a:pt x="1" y="110"/>
                    <a:pt x="73" y="110"/>
                  </a:cubicBezTo>
                  <a:cubicBezTo>
                    <a:pt x="146" y="110"/>
                    <a:pt x="146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6894767" y="1802472"/>
              <a:ext cx="73563" cy="140782"/>
            </a:xfrm>
            <a:custGeom>
              <a:avLst/>
              <a:gdLst/>
              <a:ahLst/>
              <a:cxnLst/>
              <a:rect l="l" t="t" r="r" b="b"/>
              <a:pathLst>
                <a:path w="719" h="1376" extrusionOk="0">
                  <a:moveTo>
                    <a:pt x="626" y="0"/>
                  </a:moveTo>
                  <a:cubicBezTo>
                    <a:pt x="614" y="0"/>
                    <a:pt x="602" y="4"/>
                    <a:pt x="591" y="13"/>
                  </a:cubicBezTo>
                  <a:cubicBezTo>
                    <a:pt x="190" y="319"/>
                    <a:pt x="0" y="845"/>
                    <a:pt x="73" y="1334"/>
                  </a:cubicBezTo>
                  <a:cubicBezTo>
                    <a:pt x="76" y="1363"/>
                    <a:pt x="96" y="1376"/>
                    <a:pt x="118" y="1376"/>
                  </a:cubicBezTo>
                  <a:cubicBezTo>
                    <a:pt x="150" y="1376"/>
                    <a:pt x="187" y="1348"/>
                    <a:pt x="183" y="1304"/>
                  </a:cubicBezTo>
                  <a:cubicBezTo>
                    <a:pt x="110" y="852"/>
                    <a:pt x="307" y="378"/>
                    <a:pt x="672" y="93"/>
                  </a:cubicBezTo>
                  <a:cubicBezTo>
                    <a:pt x="718" y="58"/>
                    <a:pt x="672" y="0"/>
                    <a:pt x="62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6861208" y="1827130"/>
              <a:ext cx="32126" cy="61797"/>
            </a:xfrm>
            <a:custGeom>
              <a:avLst/>
              <a:gdLst/>
              <a:ahLst/>
              <a:cxnLst/>
              <a:rect l="l" t="t" r="r" b="b"/>
              <a:pathLst>
                <a:path w="314" h="604" extrusionOk="0">
                  <a:moveTo>
                    <a:pt x="241" y="1"/>
                  </a:moveTo>
                  <a:cubicBezTo>
                    <a:pt x="228" y="1"/>
                    <a:pt x="215" y="7"/>
                    <a:pt x="204" y="20"/>
                  </a:cubicBezTo>
                  <a:cubicBezTo>
                    <a:pt x="80" y="173"/>
                    <a:pt x="7" y="356"/>
                    <a:pt x="0" y="545"/>
                  </a:cubicBezTo>
                  <a:cubicBezTo>
                    <a:pt x="0" y="575"/>
                    <a:pt x="22" y="604"/>
                    <a:pt x="51" y="604"/>
                  </a:cubicBezTo>
                  <a:cubicBezTo>
                    <a:pt x="88" y="604"/>
                    <a:pt x="102" y="575"/>
                    <a:pt x="102" y="545"/>
                  </a:cubicBezTo>
                  <a:cubicBezTo>
                    <a:pt x="117" y="385"/>
                    <a:pt x="175" y="217"/>
                    <a:pt x="285" y="100"/>
                  </a:cubicBezTo>
                  <a:cubicBezTo>
                    <a:pt x="307" y="71"/>
                    <a:pt x="314" y="42"/>
                    <a:pt x="285" y="20"/>
                  </a:cubicBezTo>
                  <a:cubicBezTo>
                    <a:pt x="273" y="8"/>
                    <a:pt x="257" y="1"/>
                    <a:pt x="24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7102256" y="1798073"/>
              <a:ext cx="57500" cy="112135"/>
            </a:xfrm>
            <a:custGeom>
              <a:avLst/>
              <a:gdLst/>
              <a:ahLst/>
              <a:cxnLst/>
              <a:rect l="l" t="t" r="r" b="b"/>
              <a:pathLst>
                <a:path w="562" h="1096" extrusionOk="0">
                  <a:moveTo>
                    <a:pt x="481" y="0"/>
                  </a:moveTo>
                  <a:cubicBezTo>
                    <a:pt x="467" y="0"/>
                    <a:pt x="452" y="6"/>
                    <a:pt x="439" y="20"/>
                  </a:cubicBezTo>
                  <a:cubicBezTo>
                    <a:pt x="169" y="290"/>
                    <a:pt x="8" y="654"/>
                    <a:pt x="1" y="1041"/>
                  </a:cubicBezTo>
                  <a:cubicBezTo>
                    <a:pt x="1" y="1078"/>
                    <a:pt x="28" y="1096"/>
                    <a:pt x="55" y="1096"/>
                  </a:cubicBezTo>
                  <a:cubicBezTo>
                    <a:pt x="83" y="1096"/>
                    <a:pt x="110" y="1078"/>
                    <a:pt x="110" y="1041"/>
                  </a:cubicBezTo>
                  <a:cubicBezTo>
                    <a:pt x="118" y="684"/>
                    <a:pt x="271" y="348"/>
                    <a:pt x="512" y="100"/>
                  </a:cubicBezTo>
                  <a:cubicBezTo>
                    <a:pt x="562" y="61"/>
                    <a:pt x="527" y="0"/>
                    <a:pt x="4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7097857" y="1938139"/>
              <a:ext cx="14938" cy="11254"/>
            </a:xfrm>
            <a:custGeom>
              <a:avLst/>
              <a:gdLst/>
              <a:ahLst/>
              <a:cxnLst/>
              <a:rect l="l" t="t" r="r" b="b"/>
              <a:pathLst>
                <a:path w="146" h="110" extrusionOk="0">
                  <a:moveTo>
                    <a:pt x="67" y="0"/>
                  </a:moveTo>
                  <a:cubicBezTo>
                    <a:pt x="0" y="0"/>
                    <a:pt x="2" y="110"/>
                    <a:pt x="73" y="110"/>
                  </a:cubicBezTo>
                  <a:cubicBezTo>
                    <a:pt x="146" y="110"/>
                    <a:pt x="146" y="0"/>
                    <a:pt x="73" y="0"/>
                  </a:cubicBezTo>
                  <a:cubicBezTo>
                    <a:pt x="71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7056011" y="1870919"/>
              <a:ext cx="20258" cy="63229"/>
            </a:xfrm>
            <a:custGeom>
              <a:avLst/>
              <a:gdLst/>
              <a:ahLst/>
              <a:cxnLst/>
              <a:rect l="l" t="t" r="r" b="b"/>
              <a:pathLst>
                <a:path w="198" h="618" extrusionOk="0">
                  <a:moveTo>
                    <a:pt x="154" y="1"/>
                  </a:moveTo>
                  <a:cubicBezTo>
                    <a:pt x="139" y="1"/>
                    <a:pt x="110" y="15"/>
                    <a:pt x="88" y="44"/>
                  </a:cubicBezTo>
                  <a:cubicBezTo>
                    <a:pt x="37" y="212"/>
                    <a:pt x="8" y="395"/>
                    <a:pt x="0" y="563"/>
                  </a:cubicBezTo>
                  <a:cubicBezTo>
                    <a:pt x="0" y="599"/>
                    <a:pt x="28" y="617"/>
                    <a:pt x="55" y="617"/>
                  </a:cubicBezTo>
                  <a:cubicBezTo>
                    <a:pt x="83" y="617"/>
                    <a:pt x="110" y="599"/>
                    <a:pt x="110" y="563"/>
                  </a:cubicBezTo>
                  <a:cubicBezTo>
                    <a:pt x="110" y="402"/>
                    <a:pt x="139" y="234"/>
                    <a:pt x="190" y="74"/>
                  </a:cubicBezTo>
                  <a:cubicBezTo>
                    <a:pt x="197" y="44"/>
                    <a:pt x="183" y="8"/>
                    <a:pt x="15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7194133" y="1788763"/>
              <a:ext cx="40209" cy="132188"/>
            </a:xfrm>
            <a:custGeom>
              <a:avLst/>
              <a:gdLst/>
              <a:ahLst/>
              <a:cxnLst/>
              <a:rect l="l" t="t" r="r" b="b"/>
              <a:pathLst>
                <a:path w="393" h="1292" extrusionOk="0">
                  <a:moveTo>
                    <a:pt x="315" y="0"/>
                  </a:moveTo>
                  <a:cubicBezTo>
                    <a:pt x="297" y="0"/>
                    <a:pt x="280" y="9"/>
                    <a:pt x="270" y="30"/>
                  </a:cubicBezTo>
                  <a:cubicBezTo>
                    <a:pt x="73" y="402"/>
                    <a:pt x="0" y="833"/>
                    <a:pt x="66" y="1249"/>
                  </a:cubicBezTo>
                  <a:cubicBezTo>
                    <a:pt x="69" y="1278"/>
                    <a:pt x="88" y="1291"/>
                    <a:pt x="110" y="1291"/>
                  </a:cubicBezTo>
                  <a:cubicBezTo>
                    <a:pt x="142" y="1291"/>
                    <a:pt x="180" y="1263"/>
                    <a:pt x="175" y="1220"/>
                  </a:cubicBezTo>
                  <a:cubicBezTo>
                    <a:pt x="110" y="826"/>
                    <a:pt x="183" y="432"/>
                    <a:pt x="372" y="89"/>
                  </a:cubicBezTo>
                  <a:cubicBezTo>
                    <a:pt x="392" y="39"/>
                    <a:pt x="352" y="0"/>
                    <a:pt x="3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7146353" y="1854652"/>
              <a:ext cx="21690" cy="41948"/>
            </a:xfrm>
            <a:custGeom>
              <a:avLst/>
              <a:gdLst/>
              <a:ahLst/>
              <a:cxnLst/>
              <a:rect l="l" t="t" r="r" b="b"/>
              <a:pathLst>
                <a:path w="212" h="410" extrusionOk="0">
                  <a:moveTo>
                    <a:pt x="145" y="1"/>
                  </a:moveTo>
                  <a:cubicBezTo>
                    <a:pt x="122" y="1"/>
                    <a:pt x="101" y="16"/>
                    <a:pt x="95" y="43"/>
                  </a:cubicBezTo>
                  <a:cubicBezTo>
                    <a:pt x="66" y="138"/>
                    <a:pt x="37" y="240"/>
                    <a:pt x="8" y="335"/>
                  </a:cubicBezTo>
                  <a:cubicBezTo>
                    <a:pt x="0" y="357"/>
                    <a:pt x="15" y="393"/>
                    <a:pt x="44" y="408"/>
                  </a:cubicBezTo>
                  <a:cubicBezTo>
                    <a:pt x="48" y="409"/>
                    <a:pt x="52" y="409"/>
                    <a:pt x="56" y="409"/>
                  </a:cubicBezTo>
                  <a:cubicBezTo>
                    <a:pt x="82" y="409"/>
                    <a:pt x="111" y="390"/>
                    <a:pt x="117" y="371"/>
                  </a:cubicBezTo>
                  <a:cubicBezTo>
                    <a:pt x="146" y="269"/>
                    <a:pt x="175" y="167"/>
                    <a:pt x="205" y="79"/>
                  </a:cubicBezTo>
                  <a:cubicBezTo>
                    <a:pt x="212" y="50"/>
                    <a:pt x="190" y="14"/>
                    <a:pt x="168" y="6"/>
                  </a:cubicBezTo>
                  <a:cubicBezTo>
                    <a:pt x="161" y="3"/>
                    <a:pt x="152" y="1"/>
                    <a:pt x="1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7257567" y="1796641"/>
              <a:ext cx="21588" cy="98732"/>
            </a:xfrm>
            <a:custGeom>
              <a:avLst/>
              <a:gdLst/>
              <a:ahLst/>
              <a:cxnLst/>
              <a:rect l="l" t="t" r="r" b="b"/>
              <a:pathLst>
                <a:path w="211" h="965" extrusionOk="0">
                  <a:moveTo>
                    <a:pt x="112" y="1"/>
                  </a:moveTo>
                  <a:cubicBezTo>
                    <a:pt x="89" y="1"/>
                    <a:pt x="67" y="13"/>
                    <a:pt x="59" y="41"/>
                  </a:cubicBezTo>
                  <a:cubicBezTo>
                    <a:pt x="0" y="333"/>
                    <a:pt x="8" y="646"/>
                    <a:pt x="88" y="924"/>
                  </a:cubicBezTo>
                  <a:cubicBezTo>
                    <a:pt x="97" y="953"/>
                    <a:pt x="119" y="964"/>
                    <a:pt x="142" y="964"/>
                  </a:cubicBezTo>
                  <a:cubicBezTo>
                    <a:pt x="176" y="964"/>
                    <a:pt x="211" y="937"/>
                    <a:pt x="197" y="902"/>
                  </a:cubicBezTo>
                  <a:cubicBezTo>
                    <a:pt x="124" y="632"/>
                    <a:pt x="110" y="340"/>
                    <a:pt x="175" y="70"/>
                  </a:cubicBezTo>
                  <a:cubicBezTo>
                    <a:pt x="184" y="30"/>
                    <a:pt x="147" y="1"/>
                    <a:pt x="11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7305347" y="1829892"/>
              <a:ext cx="13505" cy="21793"/>
            </a:xfrm>
            <a:custGeom>
              <a:avLst/>
              <a:gdLst/>
              <a:ahLst/>
              <a:cxnLst/>
              <a:rect l="l" t="t" r="r" b="b"/>
              <a:pathLst>
                <a:path w="132" h="213" extrusionOk="0">
                  <a:moveTo>
                    <a:pt x="88" y="0"/>
                  </a:moveTo>
                  <a:cubicBezTo>
                    <a:pt x="73" y="0"/>
                    <a:pt x="59" y="0"/>
                    <a:pt x="44" y="8"/>
                  </a:cubicBezTo>
                  <a:lnTo>
                    <a:pt x="37" y="15"/>
                  </a:lnTo>
                  <a:cubicBezTo>
                    <a:pt x="22" y="30"/>
                    <a:pt x="15" y="37"/>
                    <a:pt x="15" y="44"/>
                  </a:cubicBezTo>
                  <a:cubicBezTo>
                    <a:pt x="8" y="81"/>
                    <a:pt x="8" y="110"/>
                    <a:pt x="0" y="146"/>
                  </a:cubicBezTo>
                  <a:lnTo>
                    <a:pt x="0" y="161"/>
                  </a:lnTo>
                  <a:cubicBezTo>
                    <a:pt x="0" y="176"/>
                    <a:pt x="0" y="183"/>
                    <a:pt x="8" y="183"/>
                  </a:cubicBezTo>
                  <a:cubicBezTo>
                    <a:pt x="15" y="190"/>
                    <a:pt x="22" y="212"/>
                    <a:pt x="44" y="212"/>
                  </a:cubicBezTo>
                  <a:cubicBezTo>
                    <a:pt x="59" y="212"/>
                    <a:pt x="73" y="212"/>
                    <a:pt x="88" y="197"/>
                  </a:cubicBezTo>
                  <a:lnTo>
                    <a:pt x="95" y="190"/>
                  </a:lnTo>
                  <a:cubicBezTo>
                    <a:pt x="102" y="183"/>
                    <a:pt x="102" y="176"/>
                    <a:pt x="117" y="161"/>
                  </a:cubicBezTo>
                  <a:cubicBezTo>
                    <a:pt x="124" y="124"/>
                    <a:pt x="124" y="103"/>
                    <a:pt x="132" y="59"/>
                  </a:cubicBezTo>
                  <a:lnTo>
                    <a:pt x="132" y="44"/>
                  </a:lnTo>
                  <a:cubicBezTo>
                    <a:pt x="132" y="37"/>
                    <a:pt x="132" y="30"/>
                    <a:pt x="124" y="30"/>
                  </a:cubicBezTo>
                  <a:cubicBezTo>
                    <a:pt x="117" y="15"/>
                    <a:pt x="110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7612591" y="1263899"/>
              <a:ext cx="241867" cy="190199"/>
            </a:xfrm>
            <a:custGeom>
              <a:avLst/>
              <a:gdLst/>
              <a:ahLst/>
              <a:cxnLst/>
              <a:rect l="l" t="t" r="r" b="b"/>
              <a:pathLst>
                <a:path w="2364" h="1859" extrusionOk="0">
                  <a:moveTo>
                    <a:pt x="605" y="1"/>
                  </a:moveTo>
                  <a:cubicBezTo>
                    <a:pt x="425" y="1"/>
                    <a:pt x="245" y="16"/>
                    <a:pt x="69" y="39"/>
                  </a:cubicBezTo>
                  <a:cubicBezTo>
                    <a:pt x="1" y="52"/>
                    <a:pt x="28" y="149"/>
                    <a:pt x="92" y="149"/>
                  </a:cubicBezTo>
                  <a:cubicBezTo>
                    <a:pt x="96" y="149"/>
                    <a:pt x="101" y="149"/>
                    <a:pt x="105" y="148"/>
                  </a:cubicBezTo>
                  <a:cubicBezTo>
                    <a:pt x="275" y="125"/>
                    <a:pt x="450" y="110"/>
                    <a:pt x="625" y="110"/>
                  </a:cubicBezTo>
                  <a:cubicBezTo>
                    <a:pt x="1015" y="110"/>
                    <a:pt x="1403" y="188"/>
                    <a:pt x="1711" y="440"/>
                  </a:cubicBezTo>
                  <a:cubicBezTo>
                    <a:pt x="2112" y="768"/>
                    <a:pt x="2199" y="1308"/>
                    <a:pt x="2243" y="1804"/>
                  </a:cubicBezTo>
                  <a:cubicBezTo>
                    <a:pt x="2250" y="1841"/>
                    <a:pt x="2281" y="1859"/>
                    <a:pt x="2310" y="1859"/>
                  </a:cubicBezTo>
                  <a:cubicBezTo>
                    <a:pt x="2338" y="1859"/>
                    <a:pt x="2364" y="1841"/>
                    <a:pt x="2360" y="1804"/>
                  </a:cubicBezTo>
                  <a:cubicBezTo>
                    <a:pt x="2302" y="1272"/>
                    <a:pt x="2199" y="688"/>
                    <a:pt x="1754" y="345"/>
                  </a:cubicBezTo>
                  <a:cubicBezTo>
                    <a:pt x="1420" y="81"/>
                    <a:pt x="1014" y="1"/>
                    <a:pt x="6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7712857" y="1312396"/>
              <a:ext cx="68856" cy="65787"/>
            </a:xfrm>
            <a:custGeom>
              <a:avLst/>
              <a:gdLst/>
              <a:ahLst/>
              <a:cxnLst/>
              <a:rect l="l" t="t" r="r" b="b"/>
              <a:pathLst>
                <a:path w="673" h="643" extrusionOk="0">
                  <a:moveTo>
                    <a:pt x="62" y="1"/>
                  </a:moveTo>
                  <a:cubicBezTo>
                    <a:pt x="35" y="1"/>
                    <a:pt x="7" y="20"/>
                    <a:pt x="1" y="39"/>
                  </a:cubicBezTo>
                  <a:cubicBezTo>
                    <a:pt x="1" y="75"/>
                    <a:pt x="16" y="104"/>
                    <a:pt x="45" y="126"/>
                  </a:cubicBezTo>
                  <a:cubicBezTo>
                    <a:pt x="271" y="214"/>
                    <a:pt x="453" y="396"/>
                    <a:pt x="555" y="615"/>
                  </a:cubicBezTo>
                  <a:cubicBezTo>
                    <a:pt x="560" y="633"/>
                    <a:pt x="578" y="642"/>
                    <a:pt x="597" y="642"/>
                  </a:cubicBezTo>
                  <a:cubicBezTo>
                    <a:pt x="610" y="642"/>
                    <a:pt x="624" y="638"/>
                    <a:pt x="636" y="630"/>
                  </a:cubicBezTo>
                  <a:cubicBezTo>
                    <a:pt x="665" y="615"/>
                    <a:pt x="672" y="586"/>
                    <a:pt x="658" y="549"/>
                  </a:cubicBezTo>
                  <a:cubicBezTo>
                    <a:pt x="541" y="309"/>
                    <a:pt x="329" y="104"/>
                    <a:pt x="74" y="2"/>
                  </a:cubicBezTo>
                  <a:cubicBezTo>
                    <a:pt x="70" y="1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7846989" y="1509552"/>
              <a:ext cx="135462" cy="257828"/>
            </a:xfrm>
            <a:custGeom>
              <a:avLst/>
              <a:gdLst/>
              <a:ahLst/>
              <a:cxnLst/>
              <a:rect l="l" t="t" r="r" b="b"/>
              <a:pathLst>
                <a:path w="1324" h="2520" extrusionOk="0">
                  <a:moveTo>
                    <a:pt x="86" y="0"/>
                  </a:moveTo>
                  <a:cubicBezTo>
                    <a:pt x="28" y="0"/>
                    <a:pt x="0" y="98"/>
                    <a:pt x="69" y="118"/>
                  </a:cubicBezTo>
                  <a:cubicBezTo>
                    <a:pt x="492" y="264"/>
                    <a:pt x="857" y="607"/>
                    <a:pt x="1025" y="1023"/>
                  </a:cubicBezTo>
                  <a:cubicBezTo>
                    <a:pt x="1207" y="1490"/>
                    <a:pt x="1149" y="2015"/>
                    <a:pt x="886" y="2438"/>
                  </a:cubicBezTo>
                  <a:cubicBezTo>
                    <a:pt x="862" y="2482"/>
                    <a:pt x="900" y="2520"/>
                    <a:pt x="938" y="2520"/>
                  </a:cubicBezTo>
                  <a:cubicBezTo>
                    <a:pt x="957" y="2520"/>
                    <a:pt x="976" y="2511"/>
                    <a:pt x="988" y="2489"/>
                  </a:cubicBezTo>
                  <a:cubicBezTo>
                    <a:pt x="1265" y="2037"/>
                    <a:pt x="1324" y="1453"/>
                    <a:pt x="1120" y="957"/>
                  </a:cubicBezTo>
                  <a:cubicBezTo>
                    <a:pt x="937" y="512"/>
                    <a:pt x="558" y="169"/>
                    <a:pt x="98" y="1"/>
                  </a:cubicBezTo>
                  <a:cubicBezTo>
                    <a:pt x="94" y="1"/>
                    <a:pt x="90" y="0"/>
                    <a:pt x="8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7868679" y="1560606"/>
              <a:ext cx="72028" cy="149785"/>
            </a:xfrm>
            <a:custGeom>
              <a:avLst/>
              <a:gdLst/>
              <a:ahLst/>
              <a:cxnLst/>
              <a:rect l="l" t="t" r="r" b="b"/>
              <a:pathLst>
                <a:path w="704" h="1464" extrusionOk="0">
                  <a:moveTo>
                    <a:pt x="93" y="0"/>
                  </a:moveTo>
                  <a:cubicBezTo>
                    <a:pt x="46" y="0"/>
                    <a:pt x="0" y="59"/>
                    <a:pt x="47" y="93"/>
                  </a:cubicBezTo>
                  <a:cubicBezTo>
                    <a:pt x="411" y="414"/>
                    <a:pt x="572" y="925"/>
                    <a:pt x="477" y="1392"/>
                  </a:cubicBezTo>
                  <a:cubicBezTo>
                    <a:pt x="464" y="1436"/>
                    <a:pt x="498" y="1464"/>
                    <a:pt x="532" y="1464"/>
                  </a:cubicBezTo>
                  <a:cubicBezTo>
                    <a:pt x="555" y="1464"/>
                    <a:pt x="578" y="1451"/>
                    <a:pt x="587" y="1421"/>
                  </a:cubicBezTo>
                  <a:cubicBezTo>
                    <a:pt x="703" y="911"/>
                    <a:pt x="521" y="349"/>
                    <a:pt x="127" y="13"/>
                  </a:cubicBezTo>
                  <a:cubicBezTo>
                    <a:pt x="116" y="4"/>
                    <a:pt x="105" y="0"/>
                    <a:pt x="9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7901010" y="1752237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74" y="1"/>
                  </a:moveTo>
                  <a:cubicBezTo>
                    <a:pt x="1" y="1"/>
                    <a:pt x="1" y="110"/>
                    <a:pt x="74" y="110"/>
                  </a:cubicBezTo>
                  <a:cubicBezTo>
                    <a:pt x="146" y="110"/>
                    <a:pt x="146" y="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7867452" y="1791013"/>
              <a:ext cx="193575" cy="131574"/>
            </a:xfrm>
            <a:custGeom>
              <a:avLst/>
              <a:gdLst/>
              <a:ahLst/>
              <a:cxnLst/>
              <a:rect l="l" t="t" r="r" b="b"/>
              <a:pathLst>
                <a:path w="1892" h="1286" extrusionOk="0">
                  <a:moveTo>
                    <a:pt x="60" y="1"/>
                  </a:moveTo>
                  <a:cubicBezTo>
                    <a:pt x="0" y="1"/>
                    <a:pt x="3" y="104"/>
                    <a:pt x="73" y="118"/>
                  </a:cubicBezTo>
                  <a:cubicBezTo>
                    <a:pt x="474" y="132"/>
                    <a:pt x="861" y="169"/>
                    <a:pt x="1197" y="410"/>
                  </a:cubicBezTo>
                  <a:cubicBezTo>
                    <a:pt x="1481" y="607"/>
                    <a:pt x="1693" y="906"/>
                    <a:pt x="1773" y="1241"/>
                  </a:cubicBezTo>
                  <a:cubicBezTo>
                    <a:pt x="1779" y="1273"/>
                    <a:pt x="1799" y="1285"/>
                    <a:pt x="1821" y="1285"/>
                  </a:cubicBezTo>
                  <a:cubicBezTo>
                    <a:pt x="1854" y="1285"/>
                    <a:pt x="1892" y="1255"/>
                    <a:pt x="1883" y="1219"/>
                  </a:cubicBezTo>
                  <a:cubicBezTo>
                    <a:pt x="1788" y="862"/>
                    <a:pt x="1569" y="541"/>
                    <a:pt x="1270" y="329"/>
                  </a:cubicBezTo>
                  <a:cubicBezTo>
                    <a:pt x="912" y="74"/>
                    <a:pt x="496" y="30"/>
                    <a:pt x="66" y="1"/>
                  </a:cubicBezTo>
                  <a:cubicBezTo>
                    <a:pt x="64" y="1"/>
                    <a:pt x="62" y="1"/>
                    <a:pt x="6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7917687" y="1840533"/>
              <a:ext cx="96788" cy="95867"/>
            </a:xfrm>
            <a:custGeom>
              <a:avLst/>
              <a:gdLst/>
              <a:ahLst/>
              <a:cxnLst/>
              <a:rect l="l" t="t" r="r" b="b"/>
              <a:pathLst>
                <a:path w="946" h="937" extrusionOk="0">
                  <a:moveTo>
                    <a:pt x="69" y="1"/>
                  </a:moveTo>
                  <a:cubicBezTo>
                    <a:pt x="15" y="1"/>
                    <a:pt x="0" y="89"/>
                    <a:pt x="71" y="108"/>
                  </a:cubicBezTo>
                  <a:cubicBezTo>
                    <a:pt x="436" y="217"/>
                    <a:pt x="728" y="524"/>
                    <a:pt x="823" y="896"/>
                  </a:cubicBezTo>
                  <a:cubicBezTo>
                    <a:pt x="831" y="925"/>
                    <a:pt x="854" y="937"/>
                    <a:pt x="876" y="937"/>
                  </a:cubicBezTo>
                  <a:cubicBezTo>
                    <a:pt x="911" y="937"/>
                    <a:pt x="945" y="909"/>
                    <a:pt x="932" y="874"/>
                  </a:cubicBezTo>
                  <a:cubicBezTo>
                    <a:pt x="837" y="458"/>
                    <a:pt x="509" y="123"/>
                    <a:pt x="93" y="6"/>
                  </a:cubicBezTo>
                  <a:cubicBezTo>
                    <a:pt x="84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7810771" y="1828664"/>
              <a:ext cx="127277" cy="134541"/>
            </a:xfrm>
            <a:custGeom>
              <a:avLst/>
              <a:gdLst/>
              <a:ahLst/>
              <a:cxnLst/>
              <a:rect l="l" t="t" r="r" b="b"/>
              <a:pathLst>
                <a:path w="1244" h="1315" extrusionOk="0">
                  <a:moveTo>
                    <a:pt x="61" y="0"/>
                  </a:moveTo>
                  <a:cubicBezTo>
                    <a:pt x="16" y="0"/>
                    <a:pt x="0" y="89"/>
                    <a:pt x="58" y="115"/>
                  </a:cubicBezTo>
                  <a:cubicBezTo>
                    <a:pt x="306" y="202"/>
                    <a:pt x="576" y="304"/>
                    <a:pt x="773" y="479"/>
                  </a:cubicBezTo>
                  <a:cubicBezTo>
                    <a:pt x="1014" y="676"/>
                    <a:pt x="1116" y="961"/>
                    <a:pt x="1131" y="1260"/>
                  </a:cubicBezTo>
                  <a:cubicBezTo>
                    <a:pt x="1131" y="1297"/>
                    <a:pt x="1160" y="1315"/>
                    <a:pt x="1188" y="1315"/>
                  </a:cubicBezTo>
                  <a:cubicBezTo>
                    <a:pt x="1216" y="1315"/>
                    <a:pt x="1244" y="1297"/>
                    <a:pt x="1240" y="1260"/>
                  </a:cubicBezTo>
                  <a:cubicBezTo>
                    <a:pt x="1225" y="932"/>
                    <a:pt x="1123" y="625"/>
                    <a:pt x="868" y="414"/>
                  </a:cubicBezTo>
                  <a:cubicBezTo>
                    <a:pt x="642" y="224"/>
                    <a:pt x="357" y="115"/>
                    <a:pt x="80" y="5"/>
                  </a:cubicBezTo>
                  <a:cubicBezTo>
                    <a:pt x="73" y="2"/>
                    <a:pt x="67" y="0"/>
                    <a:pt x="6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7825606" y="1875421"/>
              <a:ext cx="61285" cy="90444"/>
            </a:xfrm>
            <a:custGeom>
              <a:avLst/>
              <a:gdLst/>
              <a:ahLst/>
              <a:cxnLst/>
              <a:rect l="l" t="t" r="r" b="b"/>
              <a:pathLst>
                <a:path w="599" h="884" extrusionOk="0">
                  <a:moveTo>
                    <a:pt x="78" y="0"/>
                  </a:moveTo>
                  <a:cubicBezTo>
                    <a:pt x="32" y="0"/>
                    <a:pt x="1" y="79"/>
                    <a:pt x="44" y="110"/>
                  </a:cubicBezTo>
                  <a:cubicBezTo>
                    <a:pt x="285" y="278"/>
                    <a:pt x="446" y="540"/>
                    <a:pt x="482" y="832"/>
                  </a:cubicBezTo>
                  <a:cubicBezTo>
                    <a:pt x="482" y="861"/>
                    <a:pt x="511" y="883"/>
                    <a:pt x="541" y="883"/>
                  </a:cubicBezTo>
                  <a:cubicBezTo>
                    <a:pt x="562" y="883"/>
                    <a:pt x="599" y="861"/>
                    <a:pt x="592" y="832"/>
                  </a:cubicBezTo>
                  <a:cubicBezTo>
                    <a:pt x="555" y="504"/>
                    <a:pt x="373" y="205"/>
                    <a:pt x="103" y="8"/>
                  </a:cubicBezTo>
                  <a:cubicBezTo>
                    <a:pt x="94" y="2"/>
                    <a:pt x="86" y="0"/>
                    <a:pt x="7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7790513" y="1858949"/>
              <a:ext cx="14324" cy="11357"/>
            </a:xfrm>
            <a:custGeom>
              <a:avLst/>
              <a:gdLst/>
              <a:ahLst/>
              <a:cxnLst/>
              <a:rect l="l" t="t" r="r" b="b"/>
              <a:pathLst>
                <a:path w="140" h="111" extrusionOk="0">
                  <a:moveTo>
                    <a:pt x="74" y="1"/>
                  </a:moveTo>
                  <a:cubicBezTo>
                    <a:pt x="1" y="1"/>
                    <a:pt x="1" y="110"/>
                    <a:pt x="74" y="110"/>
                  </a:cubicBezTo>
                  <a:cubicBezTo>
                    <a:pt x="139" y="110"/>
                    <a:pt x="139" y="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7755419" y="1891587"/>
              <a:ext cx="68038" cy="82157"/>
            </a:xfrm>
            <a:custGeom>
              <a:avLst/>
              <a:gdLst/>
              <a:ahLst/>
              <a:cxnLst/>
              <a:rect l="l" t="t" r="r" b="b"/>
              <a:pathLst>
                <a:path w="665" h="803" extrusionOk="0">
                  <a:moveTo>
                    <a:pt x="57" y="1"/>
                  </a:moveTo>
                  <a:cubicBezTo>
                    <a:pt x="39" y="1"/>
                    <a:pt x="21" y="8"/>
                    <a:pt x="8" y="25"/>
                  </a:cubicBezTo>
                  <a:cubicBezTo>
                    <a:pt x="1" y="54"/>
                    <a:pt x="15" y="91"/>
                    <a:pt x="37" y="105"/>
                  </a:cubicBezTo>
                  <a:cubicBezTo>
                    <a:pt x="307" y="229"/>
                    <a:pt x="497" y="470"/>
                    <a:pt x="548" y="762"/>
                  </a:cubicBezTo>
                  <a:cubicBezTo>
                    <a:pt x="554" y="785"/>
                    <a:pt x="582" y="803"/>
                    <a:pt x="604" y="803"/>
                  </a:cubicBezTo>
                  <a:cubicBezTo>
                    <a:pt x="610" y="803"/>
                    <a:pt x="616" y="801"/>
                    <a:pt x="621" y="798"/>
                  </a:cubicBezTo>
                  <a:cubicBezTo>
                    <a:pt x="650" y="791"/>
                    <a:pt x="665" y="762"/>
                    <a:pt x="657" y="725"/>
                  </a:cubicBezTo>
                  <a:cubicBezTo>
                    <a:pt x="606" y="419"/>
                    <a:pt x="388" y="134"/>
                    <a:pt x="96" y="10"/>
                  </a:cubicBezTo>
                  <a:cubicBezTo>
                    <a:pt x="84" y="4"/>
                    <a:pt x="70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7696181" y="1894451"/>
              <a:ext cx="72437" cy="73563"/>
            </a:xfrm>
            <a:custGeom>
              <a:avLst/>
              <a:gdLst/>
              <a:ahLst/>
              <a:cxnLst/>
              <a:rect l="l" t="t" r="r" b="b"/>
              <a:pathLst>
                <a:path w="708" h="719" extrusionOk="0">
                  <a:moveTo>
                    <a:pt x="80" y="1"/>
                  </a:moveTo>
                  <a:cubicBezTo>
                    <a:pt x="31" y="1"/>
                    <a:pt x="0" y="76"/>
                    <a:pt x="55" y="106"/>
                  </a:cubicBezTo>
                  <a:cubicBezTo>
                    <a:pt x="281" y="252"/>
                    <a:pt x="456" y="457"/>
                    <a:pt x="580" y="690"/>
                  </a:cubicBezTo>
                  <a:cubicBezTo>
                    <a:pt x="591" y="710"/>
                    <a:pt x="609" y="719"/>
                    <a:pt x="627" y="719"/>
                  </a:cubicBezTo>
                  <a:cubicBezTo>
                    <a:pt x="666" y="719"/>
                    <a:pt x="707" y="677"/>
                    <a:pt x="682" y="632"/>
                  </a:cubicBezTo>
                  <a:cubicBezTo>
                    <a:pt x="551" y="376"/>
                    <a:pt x="354" y="172"/>
                    <a:pt x="113" y="11"/>
                  </a:cubicBezTo>
                  <a:cubicBezTo>
                    <a:pt x="102" y="4"/>
                    <a:pt x="91" y="1"/>
                    <a:pt x="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7644206" y="1902329"/>
              <a:ext cx="20974" cy="22509"/>
            </a:xfrm>
            <a:custGeom>
              <a:avLst/>
              <a:gdLst/>
              <a:ahLst/>
              <a:cxnLst/>
              <a:rect l="l" t="t" r="r" b="b"/>
              <a:pathLst>
                <a:path w="205" h="220" extrusionOk="0">
                  <a:moveTo>
                    <a:pt x="52" y="0"/>
                  </a:moveTo>
                  <a:cubicBezTo>
                    <a:pt x="44" y="0"/>
                    <a:pt x="23" y="22"/>
                    <a:pt x="15" y="29"/>
                  </a:cubicBezTo>
                  <a:cubicBezTo>
                    <a:pt x="1" y="37"/>
                    <a:pt x="8" y="59"/>
                    <a:pt x="8" y="73"/>
                  </a:cubicBezTo>
                  <a:cubicBezTo>
                    <a:pt x="23" y="88"/>
                    <a:pt x="30" y="95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lnTo>
                    <a:pt x="44" y="102"/>
                  </a:lnTo>
                  <a:lnTo>
                    <a:pt x="52" y="110"/>
                  </a:lnTo>
                  <a:cubicBezTo>
                    <a:pt x="52" y="109"/>
                    <a:pt x="52" y="108"/>
                    <a:pt x="51" y="107"/>
                  </a:cubicBezTo>
                  <a:lnTo>
                    <a:pt x="51" y="107"/>
                  </a:lnTo>
                  <a:cubicBezTo>
                    <a:pt x="62" y="117"/>
                    <a:pt x="69" y="133"/>
                    <a:pt x="81" y="139"/>
                  </a:cubicBezTo>
                  <a:lnTo>
                    <a:pt x="66" y="131"/>
                  </a:lnTo>
                  <a:lnTo>
                    <a:pt x="66" y="131"/>
                  </a:lnTo>
                  <a:cubicBezTo>
                    <a:pt x="78" y="143"/>
                    <a:pt x="85" y="158"/>
                    <a:pt x="90" y="168"/>
                  </a:cubicBezTo>
                  <a:lnTo>
                    <a:pt x="90" y="168"/>
                  </a:lnTo>
                  <a:cubicBezTo>
                    <a:pt x="90" y="168"/>
                    <a:pt x="89" y="168"/>
                    <a:pt x="88" y="168"/>
                  </a:cubicBezTo>
                  <a:lnTo>
                    <a:pt x="88" y="175"/>
                  </a:lnTo>
                  <a:cubicBezTo>
                    <a:pt x="96" y="190"/>
                    <a:pt x="96" y="204"/>
                    <a:pt x="117" y="212"/>
                  </a:cubicBezTo>
                  <a:cubicBezTo>
                    <a:pt x="125" y="219"/>
                    <a:pt x="139" y="219"/>
                    <a:pt x="161" y="219"/>
                  </a:cubicBezTo>
                  <a:cubicBezTo>
                    <a:pt x="176" y="219"/>
                    <a:pt x="190" y="212"/>
                    <a:pt x="198" y="190"/>
                  </a:cubicBezTo>
                  <a:cubicBezTo>
                    <a:pt x="205" y="183"/>
                    <a:pt x="205" y="168"/>
                    <a:pt x="205" y="146"/>
                  </a:cubicBezTo>
                  <a:cubicBezTo>
                    <a:pt x="198" y="131"/>
                    <a:pt x="198" y="117"/>
                    <a:pt x="190" y="102"/>
                  </a:cubicBezTo>
                  <a:cubicBezTo>
                    <a:pt x="176" y="80"/>
                    <a:pt x="169" y="73"/>
                    <a:pt x="161" y="66"/>
                  </a:cubicBezTo>
                  <a:cubicBezTo>
                    <a:pt x="139" y="37"/>
                    <a:pt x="125" y="22"/>
                    <a:pt x="96" y="7"/>
                  </a:cubicBezTo>
                  <a:cubicBezTo>
                    <a:pt x="88" y="0"/>
                    <a:pt x="66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8071258" y="2054570"/>
              <a:ext cx="457644" cy="268059"/>
            </a:xfrm>
            <a:custGeom>
              <a:avLst/>
              <a:gdLst/>
              <a:ahLst/>
              <a:cxnLst/>
              <a:rect l="l" t="t" r="r" b="b"/>
              <a:pathLst>
                <a:path w="4473" h="2620" extrusionOk="0">
                  <a:moveTo>
                    <a:pt x="3334" y="1"/>
                  </a:moveTo>
                  <a:cubicBezTo>
                    <a:pt x="3064" y="1"/>
                    <a:pt x="2780" y="8"/>
                    <a:pt x="2517" y="73"/>
                  </a:cubicBezTo>
                  <a:cubicBezTo>
                    <a:pt x="2203" y="154"/>
                    <a:pt x="1919" y="314"/>
                    <a:pt x="1642" y="475"/>
                  </a:cubicBezTo>
                  <a:cubicBezTo>
                    <a:pt x="1211" y="730"/>
                    <a:pt x="401" y="1285"/>
                    <a:pt x="0" y="1598"/>
                  </a:cubicBezTo>
                  <a:lnTo>
                    <a:pt x="817" y="2620"/>
                  </a:lnTo>
                  <a:cubicBezTo>
                    <a:pt x="1204" y="2233"/>
                    <a:pt x="1707" y="1978"/>
                    <a:pt x="2152" y="1671"/>
                  </a:cubicBezTo>
                  <a:cubicBezTo>
                    <a:pt x="2233" y="1613"/>
                    <a:pt x="2313" y="1555"/>
                    <a:pt x="2408" y="1533"/>
                  </a:cubicBezTo>
                  <a:cubicBezTo>
                    <a:pt x="2437" y="1529"/>
                    <a:pt x="2468" y="1527"/>
                    <a:pt x="2499" y="1527"/>
                  </a:cubicBezTo>
                  <a:cubicBezTo>
                    <a:pt x="2530" y="1527"/>
                    <a:pt x="2561" y="1529"/>
                    <a:pt x="2590" y="1533"/>
                  </a:cubicBezTo>
                  <a:cubicBezTo>
                    <a:pt x="2831" y="1569"/>
                    <a:pt x="3043" y="1715"/>
                    <a:pt x="3283" y="1810"/>
                  </a:cubicBezTo>
                  <a:cubicBezTo>
                    <a:pt x="3317" y="1821"/>
                    <a:pt x="3355" y="1837"/>
                    <a:pt x="3397" y="1837"/>
                  </a:cubicBezTo>
                  <a:cubicBezTo>
                    <a:pt x="3410" y="1837"/>
                    <a:pt x="3423" y="1835"/>
                    <a:pt x="3437" y="1832"/>
                  </a:cubicBezTo>
                  <a:cubicBezTo>
                    <a:pt x="3488" y="1832"/>
                    <a:pt x="3546" y="1810"/>
                    <a:pt x="3561" y="1752"/>
                  </a:cubicBezTo>
                  <a:cubicBezTo>
                    <a:pt x="3612" y="1664"/>
                    <a:pt x="3517" y="1569"/>
                    <a:pt x="3437" y="1504"/>
                  </a:cubicBezTo>
                  <a:cubicBezTo>
                    <a:pt x="3305" y="1409"/>
                    <a:pt x="3181" y="1307"/>
                    <a:pt x="3028" y="1234"/>
                  </a:cubicBezTo>
                  <a:cubicBezTo>
                    <a:pt x="3086" y="1211"/>
                    <a:pt x="3152" y="1201"/>
                    <a:pt x="3221" y="1201"/>
                  </a:cubicBezTo>
                  <a:cubicBezTo>
                    <a:pt x="3354" y="1201"/>
                    <a:pt x="3499" y="1237"/>
                    <a:pt x="3619" y="1285"/>
                  </a:cubicBezTo>
                  <a:cubicBezTo>
                    <a:pt x="3772" y="1350"/>
                    <a:pt x="3903" y="1394"/>
                    <a:pt x="4064" y="1460"/>
                  </a:cubicBezTo>
                  <a:cubicBezTo>
                    <a:pt x="4105" y="1473"/>
                    <a:pt x="4145" y="1484"/>
                    <a:pt x="4181" y="1484"/>
                  </a:cubicBezTo>
                  <a:cubicBezTo>
                    <a:pt x="4222" y="1484"/>
                    <a:pt x="4256" y="1470"/>
                    <a:pt x="4276" y="1431"/>
                  </a:cubicBezTo>
                  <a:cubicBezTo>
                    <a:pt x="4305" y="1379"/>
                    <a:pt x="4283" y="1314"/>
                    <a:pt x="4246" y="1270"/>
                  </a:cubicBezTo>
                  <a:cubicBezTo>
                    <a:pt x="4195" y="1175"/>
                    <a:pt x="4086" y="1131"/>
                    <a:pt x="3984" y="1088"/>
                  </a:cubicBezTo>
                  <a:cubicBezTo>
                    <a:pt x="4057" y="1088"/>
                    <a:pt x="4159" y="1117"/>
                    <a:pt x="4217" y="1131"/>
                  </a:cubicBezTo>
                  <a:cubicBezTo>
                    <a:pt x="4249" y="1141"/>
                    <a:pt x="4295" y="1149"/>
                    <a:pt x="4339" y="1149"/>
                  </a:cubicBezTo>
                  <a:cubicBezTo>
                    <a:pt x="4394" y="1149"/>
                    <a:pt x="4446" y="1136"/>
                    <a:pt x="4458" y="1095"/>
                  </a:cubicBezTo>
                  <a:cubicBezTo>
                    <a:pt x="4473" y="1022"/>
                    <a:pt x="4349" y="942"/>
                    <a:pt x="4283" y="905"/>
                  </a:cubicBezTo>
                  <a:cubicBezTo>
                    <a:pt x="4217" y="869"/>
                    <a:pt x="4166" y="832"/>
                    <a:pt x="4100" y="803"/>
                  </a:cubicBezTo>
                  <a:lnTo>
                    <a:pt x="4100" y="803"/>
                  </a:lnTo>
                  <a:cubicBezTo>
                    <a:pt x="4155" y="820"/>
                    <a:pt x="4210" y="828"/>
                    <a:pt x="4265" y="828"/>
                  </a:cubicBezTo>
                  <a:cubicBezTo>
                    <a:pt x="4283" y="828"/>
                    <a:pt x="4301" y="827"/>
                    <a:pt x="4319" y="825"/>
                  </a:cubicBezTo>
                  <a:cubicBezTo>
                    <a:pt x="4451" y="810"/>
                    <a:pt x="4451" y="723"/>
                    <a:pt x="4363" y="643"/>
                  </a:cubicBezTo>
                  <a:cubicBezTo>
                    <a:pt x="4305" y="584"/>
                    <a:pt x="4217" y="555"/>
                    <a:pt x="4144" y="519"/>
                  </a:cubicBezTo>
                  <a:cubicBezTo>
                    <a:pt x="4035" y="475"/>
                    <a:pt x="3925" y="431"/>
                    <a:pt x="3830" y="373"/>
                  </a:cubicBezTo>
                  <a:lnTo>
                    <a:pt x="3830" y="373"/>
                  </a:lnTo>
                  <a:cubicBezTo>
                    <a:pt x="3893" y="385"/>
                    <a:pt x="3992" y="407"/>
                    <a:pt x="4072" y="407"/>
                  </a:cubicBezTo>
                  <a:cubicBezTo>
                    <a:pt x="4131" y="407"/>
                    <a:pt x="4180" y="395"/>
                    <a:pt x="4195" y="358"/>
                  </a:cubicBezTo>
                  <a:cubicBezTo>
                    <a:pt x="4239" y="263"/>
                    <a:pt x="4159" y="212"/>
                    <a:pt x="4108" y="183"/>
                  </a:cubicBezTo>
                  <a:cubicBezTo>
                    <a:pt x="3809" y="22"/>
                    <a:pt x="3633" y="8"/>
                    <a:pt x="3334" y="1"/>
                  </a:cubicBez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8069007" y="2047409"/>
              <a:ext cx="471456" cy="280643"/>
            </a:xfrm>
            <a:custGeom>
              <a:avLst/>
              <a:gdLst/>
              <a:ahLst/>
              <a:cxnLst/>
              <a:rect l="l" t="t" r="r" b="b"/>
              <a:pathLst>
                <a:path w="4608" h="2743" extrusionOk="0">
                  <a:moveTo>
                    <a:pt x="3267" y="129"/>
                  </a:moveTo>
                  <a:cubicBezTo>
                    <a:pt x="3350" y="129"/>
                    <a:pt x="3434" y="131"/>
                    <a:pt x="3517" y="136"/>
                  </a:cubicBezTo>
                  <a:cubicBezTo>
                    <a:pt x="3699" y="143"/>
                    <a:pt x="3867" y="173"/>
                    <a:pt x="4035" y="246"/>
                  </a:cubicBezTo>
                  <a:cubicBezTo>
                    <a:pt x="4071" y="260"/>
                    <a:pt x="4130" y="282"/>
                    <a:pt x="4159" y="304"/>
                  </a:cubicBezTo>
                  <a:cubicBezTo>
                    <a:pt x="4188" y="333"/>
                    <a:pt x="4188" y="319"/>
                    <a:pt x="4181" y="370"/>
                  </a:cubicBezTo>
                  <a:cubicBezTo>
                    <a:pt x="4174" y="413"/>
                    <a:pt x="4159" y="413"/>
                    <a:pt x="4115" y="413"/>
                  </a:cubicBezTo>
                  <a:cubicBezTo>
                    <a:pt x="4052" y="413"/>
                    <a:pt x="3989" y="402"/>
                    <a:pt x="3926" y="395"/>
                  </a:cubicBezTo>
                  <a:lnTo>
                    <a:pt x="3926" y="395"/>
                  </a:lnTo>
                  <a:cubicBezTo>
                    <a:pt x="3923" y="394"/>
                    <a:pt x="3921" y="393"/>
                    <a:pt x="3918" y="392"/>
                  </a:cubicBezTo>
                  <a:cubicBezTo>
                    <a:pt x="3918" y="392"/>
                    <a:pt x="3917" y="393"/>
                    <a:pt x="3917" y="394"/>
                  </a:cubicBezTo>
                  <a:lnTo>
                    <a:pt x="3917" y="394"/>
                  </a:lnTo>
                  <a:cubicBezTo>
                    <a:pt x="3910" y="393"/>
                    <a:pt x="3903" y="392"/>
                    <a:pt x="3896" y="392"/>
                  </a:cubicBezTo>
                  <a:cubicBezTo>
                    <a:pt x="3892" y="390"/>
                    <a:pt x="3888" y="390"/>
                    <a:pt x="3885" y="390"/>
                  </a:cubicBezTo>
                  <a:cubicBezTo>
                    <a:pt x="3837" y="390"/>
                    <a:pt x="3792" y="466"/>
                    <a:pt x="3852" y="486"/>
                  </a:cubicBezTo>
                  <a:cubicBezTo>
                    <a:pt x="3991" y="552"/>
                    <a:pt x="4122" y="610"/>
                    <a:pt x="4254" y="662"/>
                  </a:cubicBezTo>
                  <a:cubicBezTo>
                    <a:pt x="4305" y="691"/>
                    <a:pt x="4429" y="734"/>
                    <a:pt x="4392" y="793"/>
                  </a:cubicBezTo>
                  <a:cubicBezTo>
                    <a:pt x="4378" y="813"/>
                    <a:pt x="4347" y="820"/>
                    <a:pt x="4313" y="820"/>
                  </a:cubicBezTo>
                  <a:cubicBezTo>
                    <a:pt x="4261" y="820"/>
                    <a:pt x="4200" y="805"/>
                    <a:pt x="4174" y="800"/>
                  </a:cubicBezTo>
                  <a:cubicBezTo>
                    <a:pt x="4167" y="798"/>
                    <a:pt x="4160" y="797"/>
                    <a:pt x="4154" y="797"/>
                  </a:cubicBezTo>
                  <a:cubicBezTo>
                    <a:pt x="4101" y="797"/>
                    <a:pt x="4077" y="876"/>
                    <a:pt x="4122" y="902"/>
                  </a:cubicBezTo>
                  <a:cubicBezTo>
                    <a:pt x="4195" y="939"/>
                    <a:pt x="4268" y="975"/>
                    <a:pt x="4334" y="1019"/>
                  </a:cubicBezTo>
                  <a:cubicBezTo>
                    <a:pt x="4371" y="1048"/>
                    <a:pt x="4495" y="1121"/>
                    <a:pt x="4407" y="1143"/>
                  </a:cubicBezTo>
                  <a:cubicBezTo>
                    <a:pt x="4396" y="1149"/>
                    <a:pt x="4383" y="1151"/>
                    <a:pt x="4370" y="1151"/>
                  </a:cubicBezTo>
                  <a:cubicBezTo>
                    <a:pt x="4331" y="1151"/>
                    <a:pt x="4286" y="1132"/>
                    <a:pt x="4254" y="1121"/>
                  </a:cubicBezTo>
                  <a:cubicBezTo>
                    <a:pt x="4181" y="1099"/>
                    <a:pt x="4108" y="1085"/>
                    <a:pt x="4035" y="1085"/>
                  </a:cubicBezTo>
                  <a:cubicBezTo>
                    <a:pt x="3977" y="1085"/>
                    <a:pt x="3947" y="1165"/>
                    <a:pt x="4006" y="1194"/>
                  </a:cubicBezTo>
                  <a:cubicBezTo>
                    <a:pt x="4057" y="1216"/>
                    <a:pt x="4115" y="1238"/>
                    <a:pt x="4159" y="1274"/>
                  </a:cubicBezTo>
                  <a:cubicBezTo>
                    <a:pt x="4188" y="1289"/>
                    <a:pt x="4225" y="1318"/>
                    <a:pt x="4246" y="1355"/>
                  </a:cubicBezTo>
                  <a:cubicBezTo>
                    <a:pt x="4280" y="1415"/>
                    <a:pt x="4264" y="1488"/>
                    <a:pt x="4199" y="1488"/>
                  </a:cubicBezTo>
                  <a:cubicBezTo>
                    <a:pt x="4193" y="1488"/>
                    <a:pt x="4187" y="1487"/>
                    <a:pt x="4181" y="1486"/>
                  </a:cubicBezTo>
                  <a:cubicBezTo>
                    <a:pt x="4042" y="1464"/>
                    <a:pt x="3904" y="1384"/>
                    <a:pt x="3780" y="1340"/>
                  </a:cubicBezTo>
                  <a:cubicBezTo>
                    <a:pt x="3604" y="1271"/>
                    <a:pt x="3425" y="1210"/>
                    <a:pt x="3242" y="1210"/>
                  </a:cubicBezTo>
                  <a:cubicBezTo>
                    <a:pt x="3173" y="1210"/>
                    <a:pt x="3105" y="1218"/>
                    <a:pt x="3035" y="1238"/>
                  </a:cubicBezTo>
                  <a:cubicBezTo>
                    <a:pt x="2992" y="1245"/>
                    <a:pt x="2977" y="1318"/>
                    <a:pt x="3028" y="1340"/>
                  </a:cubicBezTo>
                  <a:cubicBezTo>
                    <a:pt x="3189" y="1413"/>
                    <a:pt x="3320" y="1508"/>
                    <a:pt x="3451" y="1617"/>
                  </a:cubicBezTo>
                  <a:cubicBezTo>
                    <a:pt x="3473" y="1639"/>
                    <a:pt x="3524" y="1676"/>
                    <a:pt x="3531" y="1712"/>
                  </a:cubicBezTo>
                  <a:cubicBezTo>
                    <a:pt x="3553" y="1797"/>
                    <a:pt x="3512" y="1820"/>
                    <a:pt x="3461" y="1820"/>
                  </a:cubicBezTo>
                  <a:cubicBezTo>
                    <a:pt x="3425" y="1820"/>
                    <a:pt x="3384" y="1809"/>
                    <a:pt x="3356" y="1800"/>
                  </a:cubicBezTo>
                  <a:cubicBezTo>
                    <a:pt x="3276" y="1785"/>
                    <a:pt x="3196" y="1741"/>
                    <a:pt x="3123" y="1705"/>
                  </a:cubicBezTo>
                  <a:cubicBezTo>
                    <a:pt x="2939" y="1624"/>
                    <a:pt x="2732" y="1511"/>
                    <a:pt x="2530" y="1511"/>
                  </a:cubicBezTo>
                  <a:cubicBezTo>
                    <a:pt x="2459" y="1511"/>
                    <a:pt x="2389" y="1525"/>
                    <a:pt x="2320" y="1559"/>
                  </a:cubicBezTo>
                  <a:cubicBezTo>
                    <a:pt x="2182" y="1617"/>
                    <a:pt x="2065" y="1719"/>
                    <a:pt x="1934" y="1800"/>
                  </a:cubicBezTo>
                  <a:cubicBezTo>
                    <a:pt x="1810" y="1887"/>
                    <a:pt x="1671" y="1968"/>
                    <a:pt x="1547" y="2055"/>
                  </a:cubicBezTo>
                  <a:cubicBezTo>
                    <a:pt x="1309" y="2211"/>
                    <a:pt x="1072" y="2380"/>
                    <a:pt x="852" y="2579"/>
                  </a:cubicBezTo>
                  <a:lnTo>
                    <a:pt x="852" y="2579"/>
                  </a:lnTo>
                  <a:cubicBezTo>
                    <a:pt x="621" y="2278"/>
                    <a:pt x="380" y="1977"/>
                    <a:pt x="150" y="1675"/>
                  </a:cubicBezTo>
                  <a:lnTo>
                    <a:pt x="150" y="1675"/>
                  </a:lnTo>
                  <a:cubicBezTo>
                    <a:pt x="588" y="1340"/>
                    <a:pt x="1046" y="1037"/>
                    <a:pt x="1510" y="734"/>
                  </a:cubicBezTo>
                  <a:cubicBezTo>
                    <a:pt x="1780" y="559"/>
                    <a:pt x="2065" y="392"/>
                    <a:pt x="2371" y="268"/>
                  </a:cubicBezTo>
                  <a:cubicBezTo>
                    <a:pt x="2658" y="164"/>
                    <a:pt x="2962" y="129"/>
                    <a:pt x="3267" y="129"/>
                  </a:cubicBezTo>
                  <a:close/>
                  <a:moveTo>
                    <a:pt x="3387" y="1"/>
                  </a:moveTo>
                  <a:cubicBezTo>
                    <a:pt x="3301" y="1"/>
                    <a:pt x="3217" y="3"/>
                    <a:pt x="3137" y="5"/>
                  </a:cubicBezTo>
                  <a:cubicBezTo>
                    <a:pt x="2685" y="27"/>
                    <a:pt x="2277" y="143"/>
                    <a:pt x="1875" y="370"/>
                  </a:cubicBezTo>
                  <a:cubicBezTo>
                    <a:pt x="1569" y="545"/>
                    <a:pt x="1277" y="734"/>
                    <a:pt x="985" y="924"/>
                  </a:cubicBezTo>
                  <a:cubicBezTo>
                    <a:pt x="671" y="1143"/>
                    <a:pt x="350" y="1369"/>
                    <a:pt x="37" y="1603"/>
                  </a:cubicBezTo>
                  <a:cubicBezTo>
                    <a:pt x="22" y="1617"/>
                    <a:pt x="0" y="1654"/>
                    <a:pt x="22" y="1683"/>
                  </a:cubicBezTo>
                  <a:cubicBezTo>
                    <a:pt x="273" y="2013"/>
                    <a:pt x="531" y="2350"/>
                    <a:pt x="782" y="2680"/>
                  </a:cubicBezTo>
                  <a:lnTo>
                    <a:pt x="782" y="2680"/>
                  </a:lnTo>
                  <a:cubicBezTo>
                    <a:pt x="784" y="2715"/>
                    <a:pt x="810" y="2742"/>
                    <a:pt x="840" y="2742"/>
                  </a:cubicBezTo>
                  <a:cubicBezTo>
                    <a:pt x="852" y="2742"/>
                    <a:pt x="864" y="2738"/>
                    <a:pt x="876" y="2726"/>
                  </a:cubicBezTo>
                  <a:cubicBezTo>
                    <a:pt x="1146" y="2464"/>
                    <a:pt x="1452" y="2259"/>
                    <a:pt x="1773" y="2070"/>
                  </a:cubicBezTo>
                  <a:cubicBezTo>
                    <a:pt x="1926" y="1968"/>
                    <a:pt x="2072" y="1865"/>
                    <a:pt x="2225" y="1771"/>
                  </a:cubicBezTo>
                  <a:cubicBezTo>
                    <a:pt x="2298" y="1712"/>
                    <a:pt x="2386" y="1668"/>
                    <a:pt x="2474" y="1661"/>
                  </a:cubicBezTo>
                  <a:cubicBezTo>
                    <a:pt x="2492" y="1658"/>
                    <a:pt x="2511" y="1657"/>
                    <a:pt x="2530" y="1657"/>
                  </a:cubicBezTo>
                  <a:cubicBezTo>
                    <a:pt x="2613" y="1657"/>
                    <a:pt x="2694" y="1681"/>
                    <a:pt x="2765" y="1705"/>
                  </a:cubicBezTo>
                  <a:cubicBezTo>
                    <a:pt x="2933" y="1756"/>
                    <a:pt x="3086" y="1851"/>
                    <a:pt x="3247" y="1909"/>
                  </a:cubicBezTo>
                  <a:cubicBezTo>
                    <a:pt x="3310" y="1935"/>
                    <a:pt x="3381" y="1959"/>
                    <a:pt x="3447" y="1959"/>
                  </a:cubicBezTo>
                  <a:cubicBezTo>
                    <a:pt x="3510" y="1959"/>
                    <a:pt x="3569" y="1937"/>
                    <a:pt x="3612" y="1873"/>
                  </a:cubicBezTo>
                  <a:cubicBezTo>
                    <a:pt x="3699" y="1763"/>
                    <a:pt x="3612" y="1639"/>
                    <a:pt x="3524" y="1559"/>
                  </a:cubicBezTo>
                  <a:cubicBezTo>
                    <a:pt x="3435" y="1474"/>
                    <a:pt x="3335" y="1396"/>
                    <a:pt x="3229" y="1332"/>
                  </a:cubicBezTo>
                  <a:lnTo>
                    <a:pt x="3229" y="1332"/>
                  </a:lnTo>
                  <a:cubicBezTo>
                    <a:pt x="3234" y="1332"/>
                    <a:pt x="3238" y="1332"/>
                    <a:pt x="3243" y="1332"/>
                  </a:cubicBezTo>
                  <a:cubicBezTo>
                    <a:pt x="3377" y="1332"/>
                    <a:pt x="3507" y="1367"/>
                    <a:pt x="3634" y="1413"/>
                  </a:cubicBezTo>
                  <a:cubicBezTo>
                    <a:pt x="3736" y="1449"/>
                    <a:pt x="3823" y="1486"/>
                    <a:pt x="3925" y="1522"/>
                  </a:cubicBezTo>
                  <a:cubicBezTo>
                    <a:pt x="4006" y="1552"/>
                    <a:pt x="4086" y="1595"/>
                    <a:pt x="4181" y="1603"/>
                  </a:cubicBezTo>
                  <a:cubicBezTo>
                    <a:pt x="4186" y="1603"/>
                    <a:pt x="4190" y="1603"/>
                    <a:pt x="4195" y="1603"/>
                  </a:cubicBezTo>
                  <a:cubicBezTo>
                    <a:pt x="4312" y="1603"/>
                    <a:pt x="4399" y="1517"/>
                    <a:pt x="4371" y="1391"/>
                  </a:cubicBezTo>
                  <a:cubicBezTo>
                    <a:pt x="4358" y="1339"/>
                    <a:pt x="4333" y="1295"/>
                    <a:pt x="4299" y="1257"/>
                  </a:cubicBezTo>
                  <a:lnTo>
                    <a:pt x="4299" y="1257"/>
                  </a:lnTo>
                  <a:cubicBezTo>
                    <a:pt x="4334" y="1263"/>
                    <a:pt x="4368" y="1267"/>
                    <a:pt x="4399" y="1267"/>
                  </a:cubicBezTo>
                  <a:cubicBezTo>
                    <a:pt x="4466" y="1267"/>
                    <a:pt x="4523" y="1249"/>
                    <a:pt x="4553" y="1194"/>
                  </a:cubicBezTo>
                  <a:cubicBezTo>
                    <a:pt x="4607" y="1094"/>
                    <a:pt x="4513" y="1000"/>
                    <a:pt x="4401" y="928"/>
                  </a:cubicBezTo>
                  <a:lnTo>
                    <a:pt x="4401" y="928"/>
                  </a:lnTo>
                  <a:cubicBezTo>
                    <a:pt x="4488" y="913"/>
                    <a:pt x="4552" y="867"/>
                    <a:pt x="4524" y="756"/>
                  </a:cubicBezTo>
                  <a:cubicBezTo>
                    <a:pt x="4502" y="662"/>
                    <a:pt x="4407" y="610"/>
                    <a:pt x="4334" y="574"/>
                  </a:cubicBezTo>
                  <a:cubicBezTo>
                    <a:pt x="4290" y="553"/>
                    <a:pt x="4245" y="533"/>
                    <a:pt x="4201" y="513"/>
                  </a:cubicBezTo>
                  <a:lnTo>
                    <a:pt x="4201" y="513"/>
                  </a:lnTo>
                  <a:cubicBezTo>
                    <a:pt x="4222" y="507"/>
                    <a:pt x="4243" y="499"/>
                    <a:pt x="4261" y="486"/>
                  </a:cubicBezTo>
                  <a:cubicBezTo>
                    <a:pt x="4363" y="413"/>
                    <a:pt x="4327" y="282"/>
                    <a:pt x="4246" y="216"/>
                  </a:cubicBezTo>
                  <a:cubicBezTo>
                    <a:pt x="4008" y="29"/>
                    <a:pt x="3687" y="1"/>
                    <a:pt x="338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8386278" y="2138671"/>
              <a:ext cx="106200" cy="34275"/>
            </a:xfrm>
            <a:custGeom>
              <a:avLst/>
              <a:gdLst/>
              <a:ahLst/>
              <a:cxnLst/>
              <a:rect l="l" t="t" r="r" b="b"/>
              <a:pathLst>
                <a:path w="1038" h="335" extrusionOk="0">
                  <a:moveTo>
                    <a:pt x="144" y="1"/>
                  </a:moveTo>
                  <a:cubicBezTo>
                    <a:pt x="121" y="1"/>
                    <a:pt x="97" y="1"/>
                    <a:pt x="73" y="3"/>
                  </a:cubicBezTo>
                  <a:cubicBezTo>
                    <a:pt x="2" y="3"/>
                    <a:pt x="0" y="113"/>
                    <a:pt x="67" y="113"/>
                  </a:cubicBezTo>
                  <a:cubicBezTo>
                    <a:pt x="69" y="113"/>
                    <a:pt x="71" y="113"/>
                    <a:pt x="73" y="112"/>
                  </a:cubicBezTo>
                  <a:cubicBezTo>
                    <a:pt x="94" y="111"/>
                    <a:pt x="116" y="110"/>
                    <a:pt x="137" y="110"/>
                  </a:cubicBezTo>
                  <a:cubicBezTo>
                    <a:pt x="414" y="110"/>
                    <a:pt x="684" y="236"/>
                    <a:pt x="948" y="331"/>
                  </a:cubicBezTo>
                  <a:cubicBezTo>
                    <a:pt x="954" y="333"/>
                    <a:pt x="960" y="334"/>
                    <a:pt x="965" y="334"/>
                  </a:cubicBezTo>
                  <a:cubicBezTo>
                    <a:pt x="1019" y="334"/>
                    <a:pt x="1037" y="242"/>
                    <a:pt x="978" y="222"/>
                  </a:cubicBezTo>
                  <a:cubicBezTo>
                    <a:pt x="708" y="121"/>
                    <a:pt x="438" y="1"/>
                    <a:pt x="1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392929" y="2109819"/>
              <a:ext cx="111316" cy="33354"/>
            </a:xfrm>
            <a:custGeom>
              <a:avLst/>
              <a:gdLst/>
              <a:ahLst/>
              <a:cxnLst/>
              <a:rect l="l" t="t" r="r" b="b"/>
              <a:pathLst>
                <a:path w="1088" h="326" extrusionOk="0">
                  <a:moveTo>
                    <a:pt x="67" y="0"/>
                  </a:moveTo>
                  <a:cubicBezTo>
                    <a:pt x="1" y="0"/>
                    <a:pt x="3" y="110"/>
                    <a:pt x="74" y="110"/>
                  </a:cubicBezTo>
                  <a:cubicBezTo>
                    <a:pt x="387" y="139"/>
                    <a:pt x="701" y="197"/>
                    <a:pt x="986" y="321"/>
                  </a:cubicBezTo>
                  <a:cubicBezTo>
                    <a:pt x="995" y="324"/>
                    <a:pt x="1006" y="326"/>
                    <a:pt x="1016" y="326"/>
                  </a:cubicBezTo>
                  <a:cubicBezTo>
                    <a:pt x="1037" y="326"/>
                    <a:pt x="1056" y="319"/>
                    <a:pt x="1066" y="300"/>
                  </a:cubicBezTo>
                  <a:cubicBezTo>
                    <a:pt x="1088" y="285"/>
                    <a:pt x="1080" y="234"/>
                    <a:pt x="1051" y="227"/>
                  </a:cubicBezTo>
                  <a:cubicBezTo>
                    <a:pt x="738" y="103"/>
                    <a:pt x="409" y="30"/>
                    <a:pt x="74" y="0"/>
                  </a:cubicBezTo>
                  <a:cubicBezTo>
                    <a:pt x="71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8398965" y="2079842"/>
              <a:ext cx="87375" cy="23020"/>
            </a:xfrm>
            <a:custGeom>
              <a:avLst/>
              <a:gdLst/>
              <a:ahLst/>
              <a:cxnLst/>
              <a:rect l="l" t="t" r="r" b="b"/>
              <a:pathLst>
                <a:path w="854" h="225" extrusionOk="0">
                  <a:moveTo>
                    <a:pt x="136" y="1"/>
                  </a:moveTo>
                  <a:cubicBezTo>
                    <a:pt x="115" y="1"/>
                    <a:pt x="94" y="1"/>
                    <a:pt x="73" y="2"/>
                  </a:cubicBezTo>
                  <a:cubicBezTo>
                    <a:pt x="2" y="2"/>
                    <a:pt x="0" y="111"/>
                    <a:pt x="67" y="111"/>
                  </a:cubicBezTo>
                  <a:cubicBezTo>
                    <a:pt x="69" y="111"/>
                    <a:pt x="71" y="111"/>
                    <a:pt x="73" y="111"/>
                  </a:cubicBezTo>
                  <a:cubicBezTo>
                    <a:pt x="99" y="110"/>
                    <a:pt x="125" y="110"/>
                    <a:pt x="152" y="110"/>
                  </a:cubicBezTo>
                  <a:cubicBezTo>
                    <a:pt x="356" y="110"/>
                    <a:pt x="572" y="137"/>
                    <a:pt x="766" y="220"/>
                  </a:cubicBezTo>
                  <a:cubicBezTo>
                    <a:pt x="773" y="223"/>
                    <a:pt x="782" y="225"/>
                    <a:pt x="792" y="225"/>
                  </a:cubicBezTo>
                  <a:cubicBezTo>
                    <a:pt x="811" y="225"/>
                    <a:pt x="832" y="218"/>
                    <a:pt x="846" y="199"/>
                  </a:cubicBezTo>
                  <a:cubicBezTo>
                    <a:pt x="854" y="184"/>
                    <a:pt x="846" y="140"/>
                    <a:pt x="817" y="126"/>
                  </a:cubicBezTo>
                  <a:cubicBezTo>
                    <a:pt x="603" y="39"/>
                    <a:pt x="370" y="1"/>
                    <a:pt x="13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7792047" y="2098462"/>
              <a:ext cx="506242" cy="471968"/>
            </a:xfrm>
            <a:custGeom>
              <a:avLst/>
              <a:gdLst/>
              <a:ahLst/>
              <a:cxnLst/>
              <a:rect l="l" t="t" r="r" b="b"/>
              <a:pathLst>
                <a:path w="4948" h="4613" extrusionOk="0">
                  <a:moveTo>
                    <a:pt x="4328" y="0"/>
                  </a:moveTo>
                  <a:cubicBezTo>
                    <a:pt x="4299" y="0"/>
                    <a:pt x="4272" y="11"/>
                    <a:pt x="4254" y="17"/>
                  </a:cubicBezTo>
                  <a:cubicBezTo>
                    <a:pt x="3634" y="272"/>
                    <a:pt x="2583" y="411"/>
                    <a:pt x="2072" y="870"/>
                  </a:cubicBezTo>
                  <a:cubicBezTo>
                    <a:pt x="1430" y="1439"/>
                    <a:pt x="1343" y="2337"/>
                    <a:pt x="533" y="2570"/>
                  </a:cubicBezTo>
                  <a:lnTo>
                    <a:pt x="431" y="2702"/>
                  </a:lnTo>
                  <a:cubicBezTo>
                    <a:pt x="431" y="2629"/>
                    <a:pt x="394" y="2563"/>
                    <a:pt x="351" y="2512"/>
                  </a:cubicBezTo>
                  <a:cubicBezTo>
                    <a:pt x="190" y="2658"/>
                    <a:pt x="30" y="2818"/>
                    <a:pt x="8" y="3030"/>
                  </a:cubicBezTo>
                  <a:cubicBezTo>
                    <a:pt x="0" y="3190"/>
                    <a:pt x="73" y="3358"/>
                    <a:pt x="154" y="3504"/>
                  </a:cubicBezTo>
                  <a:cubicBezTo>
                    <a:pt x="234" y="3650"/>
                    <a:pt x="307" y="3796"/>
                    <a:pt x="394" y="3942"/>
                  </a:cubicBezTo>
                  <a:cubicBezTo>
                    <a:pt x="438" y="4022"/>
                    <a:pt x="482" y="4117"/>
                    <a:pt x="577" y="4153"/>
                  </a:cubicBezTo>
                  <a:cubicBezTo>
                    <a:pt x="650" y="4175"/>
                    <a:pt x="759" y="4350"/>
                    <a:pt x="810" y="4409"/>
                  </a:cubicBezTo>
                  <a:cubicBezTo>
                    <a:pt x="944" y="4556"/>
                    <a:pt x="1097" y="4613"/>
                    <a:pt x="1256" y="4613"/>
                  </a:cubicBezTo>
                  <a:cubicBezTo>
                    <a:pt x="1609" y="4613"/>
                    <a:pt x="1993" y="4335"/>
                    <a:pt x="2269" y="4153"/>
                  </a:cubicBezTo>
                  <a:cubicBezTo>
                    <a:pt x="2532" y="3978"/>
                    <a:pt x="2911" y="3584"/>
                    <a:pt x="3130" y="3358"/>
                  </a:cubicBezTo>
                  <a:cubicBezTo>
                    <a:pt x="3502" y="2964"/>
                    <a:pt x="3772" y="2629"/>
                    <a:pt x="4152" y="2235"/>
                  </a:cubicBezTo>
                  <a:cubicBezTo>
                    <a:pt x="4356" y="2016"/>
                    <a:pt x="4611" y="1790"/>
                    <a:pt x="4808" y="1549"/>
                  </a:cubicBezTo>
                  <a:cubicBezTo>
                    <a:pt x="4947" y="1381"/>
                    <a:pt x="4860" y="870"/>
                    <a:pt x="4787" y="659"/>
                  </a:cubicBezTo>
                  <a:cubicBezTo>
                    <a:pt x="4714" y="447"/>
                    <a:pt x="4546" y="250"/>
                    <a:pt x="4422" y="68"/>
                  </a:cubicBezTo>
                  <a:cubicBezTo>
                    <a:pt x="4407" y="38"/>
                    <a:pt x="4385" y="9"/>
                    <a:pt x="4349" y="2"/>
                  </a:cubicBezTo>
                  <a:cubicBezTo>
                    <a:pt x="4342" y="1"/>
                    <a:pt x="4335" y="0"/>
                    <a:pt x="4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7789080" y="2092017"/>
              <a:ext cx="509926" cy="483836"/>
            </a:xfrm>
            <a:custGeom>
              <a:avLst/>
              <a:gdLst/>
              <a:ahLst/>
              <a:cxnLst/>
              <a:rect l="l" t="t" r="r" b="b"/>
              <a:pathLst>
                <a:path w="4984" h="4729" extrusionOk="0">
                  <a:moveTo>
                    <a:pt x="4339" y="123"/>
                  </a:moveTo>
                  <a:cubicBezTo>
                    <a:pt x="4369" y="123"/>
                    <a:pt x="4397" y="139"/>
                    <a:pt x="4436" y="182"/>
                  </a:cubicBezTo>
                  <a:cubicBezTo>
                    <a:pt x="4721" y="517"/>
                    <a:pt x="4903" y="941"/>
                    <a:pt x="4852" y="1386"/>
                  </a:cubicBezTo>
                  <a:cubicBezTo>
                    <a:pt x="4830" y="1612"/>
                    <a:pt x="4619" y="1772"/>
                    <a:pt x="4473" y="1925"/>
                  </a:cubicBezTo>
                  <a:cubicBezTo>
                    <a:pt x="4283" y="2115"/>
                    <a:pt x="4101" y="2298"/>
                    <a:pt x="3918" y="2495"/>
                  </a:cubicBezTo>
                  <a:cubicBezTo>
                    <a:pt x="3276" y="3202"/>
                    <a:pt x="2685" y="3976"/>
                    <a:pt x="1839" y="4443"/>
                  </a:cubicBezTo>
                  <a:cubicBezTo>
                    <a:pt x="1681" y="4527"/>
                    <a:pt x="1487" y="4612"/>
                    <a:pt x="1303" y="4612"/>
                  </a:cubicBezTo>
                  <a:cubicBezTo>
                    <a:pt x="1249" y="4612"/>
                    <a:pt x="1197" y="4605"/>
                    <a:pt x="1146" y="4589"/>
                  </a:cubicBezTo>
                  <a:cubicBezTo>
                    <a:pt x="1022" y="4552"/>
                    <a:pt x="934" y="4472"/>
                    <a:pt x="861" y="4377"/>
                  </a:cubicBezTo>
                  <a:cubicBezTo>
                    <a:pt x="803" y="4304"/>
                    <a:pt x="752" y="4224"/>
                    <a:pt x="671" y="4165"/>
                  </a:cubicBezTo>
                  <a:cubicBezTo>
                    <a:pt x="540" y="4085"/>
                    <a:pt x="496" y="3976"/>
                    <a:pt x="431" y="3852"/>
                  </a:cubicBezTo>
                  <a:cubicBezTo>
                    <a:pt x="358" y="3713"/>
                    <a:pt x="277" y="3567"/>
                    <a:pt x="204" y="3421"/>
                  </a:cubicBezTo>
                  <a:cubicBezTo>
                    <a:pt x="131" y="3261"/>
                    <a:pt x="88" y="3100"/>
                    <a:pt x="161" y="2947"/>
                  </a:cubicBezTo>
                  <a:cubicBezTo>
                    <a:pt x="210" y="2829"/>
                    <a:pt x="297" y="2732"/>
                    <a:pt x="389" y="2643"/>
                  </a:cubicBezTo>
                  <a:lnTo>
                    <a:pt x="389" y="2643"/>
                  </a:lnTo>
                  <a:cubicBezTo>
                    <a:pt x="410" y="2677"/>
                    <a:pt x="426" y="2712"/>
                    <a:pt x="431" y="2757"/>
                  </a:cubicBezTo>
                  <a:cubicBezTo>
                    <a:pt x="434" y="2794"/>
                    <a:pt x="467" y="2812"/>
                    <a:pt x="496" y="2812"/>
                  </a:cubicBezTo>
                  <a:cubicBezTo>
                    <a:pt x="525" y="2812"/>
                    <a:pt x="551" y="2794"/>
                    <a:pt x="540" y="2757"/>
                  </a:cubicBezTo>
                  <a:cubicBezTo>
                    <a:pt x="538" y="2729"/>
                    <a:pt x="533" y="2703"/>
                    <a:pt x="526" y="2679"/>
                  </a:cubicBezTo>
                  <a:lnTo>
                    <a:pt x="526" y="2679"/>
                  </a:lnTo>
                  <a:cubicBezTo>
                    <a:pt x="536" y="2687"/>
                    <a:pt x="548" y="2693"/>
                    <a:pt x="563" y="2693"/>
                  </a:cubicBezTo>
                  <a:cubicBezTo>
                    <a:pt x="568" y="2693"/>
                    <a:pt x="572" y="2692"/>
                    <a:pt x="577" y="2692"/>
                  </a:cubicBezTo>
                  <a:cubicBezTo>
                    <a:pt x="1379" y="2444"/>
                    <a:pt x="1547" y="1539"/>
                    <a:pt x="2101" y="1013"/>
                  </a:cubicBezTo>
                  <a:cubicBezTo>
                    <a:pt x="2401" y="729"/>
                    <a:pt x="2809" y="590"/>
                    <a:pt x="3203" y="474"/>
                  </a:cubicBezTo>
                  <a:cubicBezTo>
                    <a:pt x="3415" y="408"/>
                    <a:pt x="3626" y="357"/>
                    <a:pt x="3831" y="291"/>
                  </a:cubicBezTo>
                  <a:cubicBezTo>
                    <a:pt x="3933" y="262"/>
                    <a:pt x="4028" y="240"/>
                    <a:pt x="4122" y="204"/>
                  </a:cubicBezTo>
                  <a:cubicBezTo>
                    <a:pt x="4159" y="182"/>
                    <a:pt x="4210" y="174"/>
                    <a:pt x="4246" y="153"/>
                  </a:cubicBezTo>
                  <a:cubicBezTo>
                    <a:pt x="4284" y="135"/>
                    <a:pt x="4312" y="123"/>
                    <a:pt x="4339" y="123"/>
                  </a:cubicBezTo>
                  <a:close/>
                  <a:moveTo>
                    <a:pt x="4377" y="0"/>
                  </a:moveTo>
                  <a:cubicBezTo>
                    <a:pt x="4332" y="0"/>
                    <a:pt x="4286" y="19"/>
                    <a:pt x="4232" y="36"/>
                  </a:cubicBezTo>
                  <a:cubicBezTo>
                    <a:pt x="4137" y="72"/>
                    <a:pt x="4035" y="109"/>
                    <a:pt x="3933" y="138"/>
                  </a:cubicBezTo>
                  <a:cubicBezTo>
                    <a:pt x="3488" y="277"/>
                    <a:pt x="3021" y="371"/>
                    <a:pt x="2583" y="568"/>
                  </a:cubicBezTo>
                  <a:cubicBezTo>
                    <a:pt x="2364" y="663"/>
                    <a:pt x="2152" y="787"/>
                    <a:pt x="1985" y="970"/>
                  </a:cubicBezTo>
                  <a:cubicBezTo>
                    <a:pt x="1817" y="1138"/>
                    <a:pt x="1678" y="1342"/>
                    <a:pt x="1554" y="1539"/>
                  </a:cubicBezTo>
                  <a:cubicBezTo>
                    <a:pt x="1299" y="1962"/>
                    <a:pt x="1058" y="2414"/>
                    <a:pt x="547" y="2575"/>
                  </a:cubicBezTo>
                  <a:cubicBezTo>
                    <a:pt x="521" y="2583"/>
                    <a:pt x="508" y="2603"/>
                    <a:pt x="505" y="2624"/>
                  </a:cubicBezTo>
                  <a:lnTo>
                    <a:pt x="505" y="2624"/>
                  </a:lnTo>
                  <a:cubicBezTo>
                    <a:pt x="488" y="2588"/>
                    <a:pt x="466" y="2555"/>
                    <a:pt x="438" y="2524"/>
                  </a:cubicBezTo>
                  <a:cubicBezTo>
                    <a:pt x="431" y="2514"/>
                    <a:pt x="419" y="2510"/>
                    <a:pt x="405" y="2510"/>
                  </a:cubicBezTo>
                  <a:cubicBezTo>
                    <a:pt x="388" y="2510"/>
                    <a:pt x="370" y="2516"/>
                    <a:pt x="358" y="2524"/>
                  </a:cubicBezTo>
                  <a:cubicBezTo>
                    <a:pt x="183" y="2692"/>
                    <a:pt x="0" y="2874"/>
                    <a:pt x="0" y="3129"/>
                  </a:cubicBezTo>
                  <a:cubicBezTo>
                    <a:pt x="0" y="3399"/>
                    <a:pt x="204" y="3677"/>
                    <a:pt x="328" y="3910"/>
                  </a:cubicBezTo>
                  <a:cubicBezTo>
                    <a:pt x="387" y="4012"/>
                    <a:pt x="438" y="4143"/>
                    <a:pt x="533" y="4224"/>
                  </a:cubicBezTo>
                  <a:cubicBezTo>
                    <a:pt x="569" y="4253"/>
                    <a:pt x="606" y="4260"/>
                    <a:pt x="635" y="4289"/>
                  </a:cubicBezTo>
                  <a:cubicBezTo>
                    <a:pt x="679" y="4326"/>
                    <a:pt x="715" y="4377"/>
                    <a:pt x="752" y="4421"/>
                  </a:cubicBezTo>
                  <a:cubicBezTo>
                    <a:pt x="876" y="4589"/>
                    <a:pt x="1029" y="4705"/>
                    <a:pt x="1233" y="4727"/>
                  </a:cubicBezTo>
                  <a:cubicBezTo>
                    <a:pt x="1251" y="4728"/>
                    <a:pt x="1268" y="4729"/>
                    <a:pt x="1285" y="4729"/>
                  </a:cubicBezTo>
                  <a:cubicBezTo>
                    <a:pt x="1487" y="4729"/>
                    <a:pt x="1686" y="4653"/>
                    <a:pt x="1861" y="4559"/>
                  </a:cubicBezTo>
                  <a:cubicBezTo>
                    <a:pt x="2065" y="4457"/>
                    <a:pt x="2255" y="4333"/>
                    <a:pt x="2437" y="4195"/>
                  </a:cubicBezTo>
                  <a:cubicBezTo>
                    <a:pt x="2846" y="3888"/>
                    <a:pt x="3196" y="3487"/>
                    <a:pt x="3531" y="3107"/>
                  </a:cubicBezTo>
                  <a:cubicBezTo>
                    <a:pt x="3736" y="2881"/>
                    <a:pt x="3933" y="2655"/>
                    <a:pt x="4144" y="2436"/>
                  </a:cubicBezTo>
                  <a:cubicBezTo>
                    <a:pt x="4341" y="2217"/>
                    <a:pt x="4560" y="2013"/>
                    <a:pt x="4764" y="1794"/>
                  </a:cubicBezTo>
                  <a:cubicBezTo>
                    <a:pt x="4830" y="1736"/>
                    <a:pt x="4903" y="1663"/>
                    <a:pt x="4940" y="1568"/>
                  </a:cubicBezTo>
                  <a:cubicBezTo>
                    <a:pt x="4976" y="1480"/>
                    <a:pt x="4983" y="1378"/>
                    <a:pt x="4983" y="1276"/>
                  </a:cubicBezTo>
                  <a:cubicBezTo>
                    <a:pt x="4983" y="1086"/>
                    <a:pt x="4954" y="882"/>
                    <a:pt x="4889" y="714"/>
                  </a:cubicBezTo>
                  <a:cubicBezTo>
                    <a:pt x="4852" y="590"/>
                    <a:pt x="4794" y="481"/>
                    <a:pt x="4721" y="386"/>
                  </a:cubicBezTo>
                  <a:cubicBezTo>
                    <a:pt x="4648" y="277"/>
                    <a:pt x="4575" y="138"/>
                    <a:pt x="4480" y="43"/>
                  </a:cubicBezTo>
                  <a:cubicBezTo>
                    <a:pt x="4445" y="11"/>
                    <a:pt x="4412" y="0"/>
                    <a:pt x="43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7925667" y="2268097"/>
              <a:ext cx="155310" cy="233682"/>
            </a:xfrm>
            <a:custGeom>
              <a:avLst/>
              <a:gdLst/>
              <a:ahLst/>
              <a:cxnLst/>
              <a:rect l="l" t="t" r="r" b="b"/>
              <a:pathLst>
                <a:path w="1518" h="2284" extrusionOk="0">
                  <a:moveTo>
                    <a:pt x="168" y="0"/>
                  </a:moveTo>
                  <a:lnTo>
                    <a:pt x="168" y="0"/>
                  </a:lnTo>
                  <a:cubicBezTo>
                    <a:pt x="117" y="95"/>
                    <a:pt x="59" y="183"/>
                    <a:pt x="0" y="277"/>
                  </a:cubicBezTo>
                  <a:cubicBezTo>
                    <a:pt x="8" y="292"/>
                    <a:pt x="15" y="307"/>
                    <a:pt x="37" y="314"/>
                  </a:cubicBezTo>
                  <a:cubicBezTo>
                    <a:pt x="278" y="365"/>
                    <a:pt x="533" y="416"/>
                    <a:pt x="781" y="467"/>
                  </a:cubicBezTo>
                  <a:cubicBezTo>
                    <a:pt x="737" y="620"/>
                    <a:pt x="693" y="781"/>
                    <a:pt x="657" y="934"/>
                  </a:cubicBezTo>
                  <a:cubicBezTo>
                    <a:pt x="628" y="1022"/>
                    <a:pt x="599" y="1116"/>
                    <a:pt x="584" y="1204"/>
                  </a:cubicBezTo>
                  <a:cubicBezTo>
                    <a:pt x="569" y="1255"/>
                    <a:pt x="562" y="1299"/>
                    <a:pt x="584" y="1343"/>
                  </a:cubicBezTo>
                  <a:cubicBezTo>
                    <a:pt x="635" y="1445"/>
                    <a:pt x="825" y="1489"/>
                    <a:pt x="927" y="1518"/>
                  </a:cubicBezTo>
                  <a:cubicBezTo>
                    <a:pt x="1080" y="1562"/>
                    <a:pt x="1241" y="1605"/>
                    <a:pt x="1394" y="1635"/>
                  </a:cubicBezTo>
                  <a:cubicBezTo>
                    <a:pt x="1357" y="1788"/>
                    <a:pt x="1314" y="1934"/>
                    <a:pt x="1263" y="2094"/>
                  </a:cubicBezTo>
                  <a:cubicBezTo>
                    <a:pt x="1248" y="2153"/>
                    <a:pt x="1226" y="2218"/>
                    <a:pt x="1226" y="2284"/>
                  </a:cubicBezTo>
                  <a:cubicBezTo>
                    <a:pt x="1263" y="2247"/>
                    <a:pt x="1314" y="2211"/>
                    <a:pt x="1350" y="2174"/>
                  </a:cubicBezTo>
                  <a:cubicBezTo>
                    <a:pt x="1365" y="2116"/>
                    <a:pt x="1387" y="2065"/>
                    <a:pt x="1394" y="2021"/>
                  </a:cubicBezTo>
                  <a:cubicBezTo>
                    <a:pt x="1430" y="1883"/>
                    <a:pt x="1467" y="1737"/>
                    <a:pt x="1511" y="1598"/>
                  </a:cubicBezTo>
                  <a:cubicBezTo>
                    <a:pt x="1518" y="1569"/>
                    <a:pt x="1503" y="1532"/>
                    <a:pt x="1474" y="1525"/>
                  </a:cubicBezTo>
                  <a:cubicBezTo>
                    <a:pt x="1336" y="1496"/>
                    <a:pt x="1204" y="1474"/>
                    <a:pt x="1073" y="1438"/>
                  </a:cubicBezTo>
                  <a:cubicBezTo>
                    <a:pt x="1007" y="1416"/>
                    <a:pt x="956" y="1401"/>
                    <a:pt x="898" y="1379"/>
                  </a:cubicBezTo>
                  <a:cubicBezTo>
                    <a:pt x="861" y="1372"/>
                    <a:pt x="839" y="1350"/>
                    <a:pt x="803" y="1343"/>
                  </a:cubicBezTo>
                  <a:cubicBezTo>
                    <a:pt x="752" y="1321"/>
                    <a:pt x="715" y="1313"/>
                    <a:pt x="701" y="1262"/>
                  </a:cubicBezTo>
                  <a:cubicBezTo>
                    <a:pt x="679" y="1197"/>
                    <a:pt x="723" y="1116"/>
                    <a:pt x="737" y="1051"/>
                  </a:cubicBezTo>
                  <a:cubicBezTo>
                    <a:pt x="759" y="978"/>
                    <a:pt x="774" y="912"/>
                    <a:pt x="788" y="839"/>
                  </a:cubicBezTo>
                  <a:cubicBezTo>
                    <a:pt x="832" y="708"/>
                    <a:pt x="861" y="562"/>
                    <a:pt x="912" y="423"/>
                  </a:cubicBezTo>
                  <a:cubicBezTo>
                    <a:pt x="920" y="394"/>
                    <a:pt x="905" y="358"/>
                    <a:pt x="876" y="350"/>
                  </a:cubicBezTo>
                  <a:cubicBezTo>
                    <a:pt x="628" y="292"/>
                    <a:pt x="372" y="248"/>
                    <a:pt x="124" y="197"/>
                  </a:cubicBezTo>
                  <a:cubicBezTo>
                    <a:pt x="146" y="132"/>
                    <a:pt x="154" y="66"/>
                    <a:pt x="16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8104100" y="2126189"/>
              <a:ext cx="125435" cy="197258"/>
            </a:xfrm>
            <a:custGeom>
              <a:avLst/>
              <a:gdLst/>
              <a:ahLst/>
              <a:cxnLst/>
              <a:rect l="l" t="t" r="r" b="b"/>
              <a:pathLst>
                <a:path w="1226" h="1928" extrusionOk="0">
                  <a:moveTo>
                    <a:pt x="379" y="1"/>
                  </a:moveTo>
                  <a:lnTo>
                    <a:pt x="379" y="1"/>
                  </a:lnTo>
                  <a:cubicBezTo>
                    <a:pt x="343" y="16"/>
                    <a:pt x="299" y="30"/>
                    <a:pt x="255" y="37"/>
                  </a:cubicBezTo>
                  <a:cubicBezTo>
                    <a:pt x="168" y="213"/>
                    <a:pt x="95" y="388"/>
                    <a:pt x="15" y="563"/>
                  </a:cubicBezTo>
                  <a:cubicBezTo>
                    <a:pt x="0" y="599"/>
                    <a:pt x="7" y="636"/>
                    <a:pt x="51" y="643"/>
                  </a:cubicBezTo>
                  <a:cubicBezTo>
                    <a:pt x="197" y="679"/>
                    <a:pt x="336" y="716"/>
                    <a:pt x="482" y="752"/>
                  </a:cubicBezTo>
                  <a:cubicBezTo>
                    <a:pt x="555" y="767"/>
                    <a:pt x="620" y="796"/>
                    <a:pt x="693" y="811"/>
                  </a:cubicBezTo>
                  <a:cubicBezTo>
                    <a:pt x="730" y="825"/>
                    <a:pt x="766" y="833"/>
                    <a:pt x="788" y="847"/>
                  </a:cubicBezTo>
                  <a:cubicBezTo>
                    <a:pt x="839" y="884"/>
                    <a:pt x="846" y="906"/>
                    <a:pt x="825" y="957"/>
                  </a:cubicBezTo>
                  <a:cubicBezTo>
                    <a:pt x="803" y="1088"/>
                    <a:pt x="730" y="1227"/>
                    <a:pt x="679" y="1343"/>
                  </a:cubicBezTo>
                  <a:cubicBezTo>
                    <a:pt x="628" y="1489"/>
                    <a:pt x="569" y="1628"/>
                    <a:pt x="518" y="1774"/>
                  </a:cubicBezTo>
                  <a:cubicBezTo>
                    <a:pt x="511" y="1796"/>
                    <a:pt x="525" y="1840"/>
                    <a:pt x="555" y="1847"/>
                  </a:cubicBezTo>
                  <a:cubicBezTo>
                    <a:pt x="744" y="1869"/>
                    <a:pt x="949" y="1898"/>
                    <a:pt x="1138" y="1927"/>
                  </a:cubicBezTo>
                  <a:lnTo>
                    <a:pt x="1226" y="1832"/>
                  </a:lnTo>
                  <a:cubicBezTo>
                    <a:pt x="1036" y="1810"/>
                    <a:pt x="846" y="1788"/>
                    <a:pt x="657" y="1752"/>
                  </a:cubicBezTo>
                  <a:cubicBezTo>
                    <a:pt x="708" y="1599"/>
                    <a:pt x="773" y="1446"/>
                    <a:pt x="825" y="1285"/>
                  </a:cubicBezTo>
                  <a:cubicBezTo>
                    <a:pt x="854" y="1205"/>
                    <a:pt x="890" y="1125"/>
                    <a:pt x="919" y="1044"/>
                  </a:cubicBezTo>
                  <a:cubicBezTo>
                    <a:pt x="934" y="986"/>
                    <a:pt x="985" y="913"/>
                    <a:pt x="956" y="847"/>
                  </a:cubicBezTo>
                  <a:cubicBezTo>
                    <a:pt x="919" y="738"/>
                    <a:pt x="715" y="716"/>
                    <a:pt x="628" y="679"/>
                  </a:cubicBezTo>
                  <a:cubicBezTo>
                    <a:pt x="460" y="628"/>
                    <a:pt x="307" y="585"/>
                    <a:pt x="146" y="541"/>
                  </a:cubicBezTo>
                  <a:cubicBezTo>
                    <a:pt x="226" y="358"/>
                    <a:pt x="307" y="183"/>
                    <a:pt x="37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7977131" y="2150846"/>
              <a:ext cx="210661" cy="277778"/>
            </a:xfrm>
            <a:custGeom>
              <a:avLst/>
              <a:gdLst/>
              <a:ahLst/>
              <a:cxnLst/>
              <a:rect l="l" t="t" r="r" b="b"/>
              <a:pathLst>
                <a:path w="2059" h="2715" extrusionOk="0">
                  <a:moveTo>
                    <a:pt x="891" y="1"/>
                  </a:moveTo>
                  <a:cubicBezTo>
                    <a:pt x="672" y="81"/>
                    <a:pt x="475" y="183"/>
                    <a:pt x="314" y="307"/>
                  </a:cubicBezTo>
                  <a:cubicBezTo>
                    <a:pt x="205" y="526"/>
                    <a:pt x="110" y="760"/>
                    <a:pt x="1" y="978"/>
                  </a:cubicBezTo>
                  <a:cubicBezTo>
                    <a:pt x="307" y="1044"/>
                    <a:pt x="606" y="1132"/>
                    <a:pt x="920" y="1205"/>
                  </a:cubicBezTo>
                  <a:cubicBezTo>
                    <a:pt x="957" y="1212"/>
                    <a:pt x="971" y="1248"/>
                    <a:pt x="957" y="1285"/>
                  </a:cubicBezTo>
                  <a:cubicBezTo>
                    <a:pt x="825" y="1555"/>
                    <a:pt x="694" y="1832"/>
                    <a:pt x="570" y="2102"/>
                  </a:cubicBezTo>
                  <a:cubicBezTo>
                    <a:pt x="891" y="2175"/>
                    <a:pt x="1212" y="2255"/>
                    <a:pt x="1533" y="2314"/>
                  </a:cubicBezTo>
                  <a:cubicBezTo>
                    <a:pt x="1555" y="2321"/>
                    <a:pt x="1577" y="2357"/>
                    <a:pt x="1569" y="2387"/>
                  </a:cubicBezTo>
                  <a:cubicBezTo>
                    <a:pt x="1518" y="2496"/>
                    <a:pt x="1482" y="2605"/>
                    <a:pt x="1445" y="2715"/>
                  </a:cubicBezTo>
                  <a:lnTo>
                    <a:pt x="1445" y="2715"/>
                  </a:lnTo>
                  <a:cubicBezTo>
                    <a:pt x="1664" y="2481"/>
                    <a:pt x="1861" y="2262"/>
                    <a:pt x="2058" y="2029"/>
                  </a:cubicBezTo>
                  <a:cubicBezTo>
                    <a:pt x="1766" y="1971"/>
                    <a:pt x="1482" y="1905"/>
                    <a:pt x="1190" y="1839"/>
                  </a:cubicBezTo>
                  <a:cubicBezTo>
                    <a:pt x="1146" y="1839"/>
                    <a:pt x="1132" y="1796"/>
                    <a:pt x="1146" y="1766"/>
                  </a:cubicBezTo>
                  <a:cubicBezTo>
                    <a:pt x="1278" y="1489"/>
                    <a:pt x="1409" y="1219"/>
                    <a:pt x="1540" y="949"/>
                  </a:cubicBezTo>
                  <a:cubicBezTo>
                    <a:pt x="1226" y="876"/>
                    <a:pt x="927" y="796"/>
                    <a:pt x="621" y="723"/>
                  </a:cubicBezTo>
                  <a:cubicBezTo>
                    <a:pt x="584" y="708"/>
                    <a:pt x="563" y="672"/>
                    <a:pt x="584" y="635"/>
                  </a:cubicBezTo>
                  <a:cubicBezTo>
                    <a:pt x="679" y="431"/>
                    <a:pt x="781" y="220"/>
                    <a:pt x="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8034630" y="2144196"/>
              <a:ext cx="160631" cy="215777"/>
            </a:xfrm>
            <a:custGeom>
              <a:avLst/>
              <a:gdLst/>
              <a:ahLst/>
              <a:cxnLst/>
              <a:rect l="l" t="t" r="r" b="b"/>
              <a:pathLst>
                <a:path w="1570" h="2109" extrusionOk="0">
                  <a:moveTo>
                    <a:pt x="497" y="0"/>
                  </a:moveTo>
                  <a:lnTo>
                    <a:pt x="497" y="0"/>
                  </a:lnTo>
                  <a:cubicBezTo>
                    <a:pt x="438" y="22"/>
                    <a:pt x="387" y="44"/>
                    <a:pt x="329" y="66"/>
                  </a:cubicBezTo>
                  <a:cubicBezTo>
                    <a:pt x="227" y="277"/>
                    <a:pt x="132" y="496"/>
                    <a:pt x="22" y="700"/>
                  </a:cubicBezTo>
                  <a:cubicBezTo>
                    <a:pt x="1" y="737"/>
                    <a:pt x="22" y="773"/>
                    <a:pt x="59" y="788"/>
                  </a:cubicBezTo>
                  <a:cubicBezTo>
                    <a:pt x="365" y="861"/>
                    <a:pt x="664" y="941"/>
                    <a:pt x="978" y="1014"/>
                  </a:cubicBezTo>
                  <a:cubicBezTo>
                    <a:pt x="847" y="1284"/>
                    <a:pt x="708" y="1554"/>
                    <a:pt x="584" y="1831"/>
                  </a:cubicBezTo>
                  <a:cubicBezTo>
                    <a:pt x="570" y="1861"/>
                    <a:pt x="584" y="1904"/>
                    <a:pt x="621" y="1919"/>
                  </a:cubicBezTo>
                  <a:cubicBezTo>
                    <a:pt x="913" y="1977"/>
                    <a:pt x="1197" y="2043"/>
                    <a:pt x="1489" y="2109"/>
                  </a:cubicBezTo>
                  <a:cubicBezTo>
                    <a:pt x="1518" y="2079"/>
                    <a:pt x="1540" y="2043"/>
                    <a:pt x="1569" y="2014"/>
                  </a:cubicBezTo>
                  <a:cubicBezTo>
                    <a:pt x="1285" y="1955"/>
                    <a:pt x="1015" y="1890"/>
                    <a:pt x="730" y="1831"/>
                  </a:cubicBezTo>
                  <a:cubicBezTo>
                    <a:pt x="861" y="1561"/>
                    <a:pt x="993" y="1299"/>
                    <a:pt x="1117" y="1014"/>
                  </a:cubicBezTo>
                  <a:cubicBezTo>
                    <a:pt x="1131" y="978"/>
                    <a:pt x="1117" y="941"/>
                    <a:pt x="1080" y="934"/>
                  </a:cubicBezTo>
                  <a:cubicBezTo>
                    <a:pt x="767" y="861"/>
                    <a:pt x="467" y="773"/>
                    <a:pt x="154" y="700"/>
                  </a:cubicBezTo>
                  <a:cubicBezTo>
                    <a:pt x="263" y="474"/>
                    <a:pt x="373" y="241"/>
                    <a:pt x="49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7962193" y="2183689"/>
              <a:ext cx="175568" cy="262841"/>
            </a:xfrm>
            <a:custGeom>
              <a:avLst/>
              <a:gdLst/>
              <a:ahLst/>
              <a:cxnLst/>
              <a:rect l="l" t="t" r="r" b="b"/>
              <a:pathLst>
                <a:path w="1716" h="2569" extrusionOk="0">
                  <a:moveTo>
                    <a:pt x="453" y="1"/>
                  </a:moveTo>
                  <a:cubicBezTo>
                    <a:pt x="439" y="15"/>
                    <a:pt x="417" y="23"/>
                    <a:pt x="402" y="45"/>
                  </a:cubicBezTo>
                  <a:cubicBezTo>
                    <a:pt x="351" y="81"/>
                    <a:pt x="315" y="125"/>
                    <a:pt x="278" y="161"/>
                  </a:cubicBezTo>
                  <a:cubicBezTo>
                    <a:pt x="191" y="344"/>
                    <a:pt x="110" y="526"/>
                    <a:pt x="15" y="708"/>
                  </a:cubicBezTo>
                  <a:cubicBezTo>
                    <a:pt x="1" y="745"/>
                    <a:pt x="15" y="781"/>
                    <a:pt x="52" y="789"/>
                  </a:cubicBezTo>
                  <a:cubicBezTo>
                    <a:pt x="366" y="862"/>
                    <a:pt x="665" y="949"/>
                    <a:pt x="971" y="1022"/>
                  </a:cubicBezTo>
                  <a:cubicBezTo>
                    <a:pt x="847" y="1292"/>
                    <a:pt x="709" y="1555"/>
                    <a:pt x="585" y="1839"/>
                  </a:cubicBezTo>
                  <a:cubicBezTo>
                    <a:pt x="563" y="1869"/>
                    <a:pt x="585" y="1912"/>
                    <a:pt x="621" y="1920"/>
                  </a:cubicBezTo>
                  <a:cubicBezTo>
                    <a:pt x="949" y="1993"/>
                    <a:pt x="1263" y="2066"/>
                    <a:pt x="1591" y="2138"/>
                  </a:cubicBezTo>
                  <a:cubicBezTo>
                    <a:pt x="1540" y="2284"/>
                    <a:pt x="1482" y="2423"/>
                    <a:pt x="1431" y="2569"/>
                  </a:cubicBezTo>
                  <a:lnTo>
                    <a:pt x="1460" y="2540"/>
                  </a:lnTo>
                  <a:cubicBezTo>
                    <a:pt x="1497" y="2496"/>
                    <a:pt x="1533" y="2460"/>
                    <a:pt x="1577" y="2423"/>
                  </a:cubicBezTo>
                  <a:cubicBezTo>
                    <a:pt x="1613" y="2314"/>
                    <a:pt x="1657" y="2204"/>
                    <a:pt x="1694" y="2095"/>
                  </a:cubicBezTo>
                  <a:cubicBezTo>
                    <a:pt x="1715" y="2051"/>
                    <a:pt x="1694" y="2014"/>
                    <a:pt x="1664" y="2007"/>
                  </a:cubicBezTo>
                  <a:cubicBezTo>
                    <a:pt x="1351" y="1941"/>
                    <a:pt x="1030" y="1861"/>
                    <a:pt x="709" y="1796"/>
                  </a:cubicBezTo>
                  <a:cubicBezTo>
                    <a:pt x="840" y="1518"/>
                    <a:pt x="971" y="1256"/>
                    <a:pt x="1095" y="971"/>
                  </a:cubicBezTo>
                  <a:cubicBezTo>
                    <a:pt x="1110" y="935"/>
                    <a:pt x="1095" y="898"/>
                    <a:pt x="1059" y="891"/>
                  </a:cubicBezTo>
                  <a:cubicBezTo>
                    <a:pt x="745" y="818"/>
                    <a:pt x="446" y="738"/>
                    <a:pt x="132" y="665"/>
                  </a:cubicBezTo>
                  <a:cubicBezTo>
                    <a:pt x="242" y="446"/>
                    <a:pt x="344" y="220"/>
                    <a:pt x="4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7789080" y="2092017"/>
              <a:ext cx="509926" cy="483836"/>
            </a:xfrm>
            <a:custGeom>
              <a:avLst/>
              <a:gdLst/>
              <a:ahLst/>
              <a:cxnLst/>
              <a:rect l="l" t="t" r="r" b="b"/>
              <a:pathLst>
                <a:path w="4984" h="4729" extrusionOk="0">
                  <a:moveTo>
                    <a:pt x="4339" y="123"/>
                  </a:moveTo>
                  <a:cubicBezTo>
                    <a:pt x="4369" y="123"/>
                    <a:pt x="4397" y="139"/>
                    <a:pt x="4436" y="182"/>
                  </a:cubicBezTo>
                  <a:cubicBezTo>
                    <a:pt x="4721" y="517"/>
                    <a:pt x="4903" y="941"/>
                    <a:pt x="4852" y="1386"/>
                  </a:cubicBezTo>
                  <a:cubicBezTo>
                    <a:pt x="4830" y="1612"/>
                    <a:pt x="4619" y="1772"/>
                    <a:pt x="4473" y="1925"/>
                  </a:cubicBezTo>
                  <a:cubicBezTo>
                    <a:pt x="4283" y="2115"/>
                    <a:pt x="4101" y="2298"/>
                    <a:pt x="3918" y="2495"/>
                  </a:cubicBezTo>
                  <a:cubicBezTo>
                    <a:pt x="3276" y="3202"/>
                    <a:pt x="2685" y="3976"/>
                    <a:pt x="1839" y="4443"/>
                  </a:cubicBezTo>
                  <a:cubicBezTo>
                    <a:pt x="1681" y="4527"/>
                    <a:pt x="1487" y="4612"/>
                    <a:pt x="1303" y="4612"/>
                  </a:cubicBezTo>
                  <a:cubicBezTo>
                    <a:pt x="1249" y="4612"/>
                    <a:pt x="1197" y="4605"/>
                    <a:pt x="1146" y="4589"/>
                  </a:cubicBezTo>
                  <a:cubicBezTo>
                    <a:pt x="1022" y="4552"/>
                    <a:pt x="934" y="4472"/>
                    <a:pt x="861" y="4377"/>
                  </a:cubicBezTo>
                  <a:cubicBezTo>
                    <a:pt x="803" y="4304"/>
                    <a:pt x="752" y="4224"/>
                    <a:pt x="671" y="4165"/>
                  </a:cubicBezTo>
                  <a:cubicBezTo>
                    <a:pt x="540" y="4085"/>
                    <a:pt x="496" y="3976"/>
                    <a:pt x="431" y="3852"/>
                  </a:cubicBezTo>
                  <a:cubicBezTo>
                    <a:pt x="358" y="3713"/>
                    <a:pt x="277" y="3567"/>
                    <a:pt x="204" y="3421"/>
                  </a:cubicBezTo>
                  <a:cubicBezTo>
                    <a:pt x="131" y="3261"/>
                    <a:pt x="88" y="3100"/>
                    <a:pt x="161" y="2947"/>
                  </a:cubicBezTo>
                  <a:cubicBezTo>
                    <a:pt x="210" y="2829"/>
                    <a:pt x="297" y="2732"/>
                    <a:pt x="389" y="2643"/>
                  </a:cubicBezTo>
                  <a:lnTo>
                    <a:pt x="389" y="2643"/>
                  </a:lnTo>
                  <a:cubicBezTo>
                    <a:pt x="410" y="2677"/>
                    <a:pt x="426" y="2712"/>
                    <a:pt x="431" y="2757"/>
                  </a:cubicBezTo>
                  <a:cubicBezTo>
                    <a:pt x="434" y="2794"/>
                    <a:pt x="467" y="2812"/>
                    <a:pt x="496" y="2812"/>
                  </a:cubicBezTo>
                  <a:cubicBezTo>
                    <a:pt x="525" y="2812"/>
                    <a:pt x="551" y="2794"/>
                    <a:pt x="540" y="2757"/>
                  </a:cubicBezTo>
                  <a:cubicBezTo>
                    <a:pt x="538" y="2729"/>
                    <a:pt x="533" y="2703"/>
                    <a:pt x="526" y="2679"/>
                  </a:cubicBezTo>
                  <a:lnTo>
                    <a:pt x="526" y="2679"/>
                  </a:lnTo>
                  <a:cubicBezTo>
                    <a:pt x="536" y="2687"/>
                    <a:pt x="548" y="2693"/>
                    <a:pt x="563" y="2693"/>
                  </a:cubicBezTo>
                  <a:cubicBezTo>
                    <a:pt x="568" y="2693"/>
                    <a:pt x="572" y="2692"/>
                    <a:pt x="577" y="2692"/>
                  </a:cubicBezTo>
                  <a:cubicBezTo>
                    <a:pt x="1379" y="2444"/>
                    <a:pt x="1547" y="1539"/>
                    <a:pt x="2101" y="1013"/>
                  </a:cubicBezTo>
                  <a:cubicBezTo>
                    <a:pt x="2401" y="729"/>
                    <a:pt x="2809" y="590"/>
                    <a:pt x="3203" y="474"/>
                  </a:cubicBezTo>
                  <a:cubicBezTo>
                    <a:pt x="3415" y="408"/>
                    <a:pt x="3626" y="357"/>
                    <a:pt x="3831" y="291"/>
                  </a:cubicBezTo>
                  <a:cubicBezTo>
                    <a:pt x="3933" y="262"/>
                    <a:pt x="4028" y="240"/>
                    <a:pt x="4122" y="204"/>
                  </a:cubicBezTo>
                  <a:cubicBezTo>
                    <a:pt x="4159" y="182"/>
                    <a:pt x="4210" y="174"/>
                    <a:pt x="4246" y="153"/>
                  </a:cubicBezTo>
                  <a:cubicBezTo>
                    <a:pt x="4284" y="135"/>
                    <a:pt x="4312" y="123"/>
                    <a:pt x="4339" y="123"/>
                  </a:cubicBezTo>
                  <a:close/>
                  <a:moveTo>
                    <a:pt x="4377" y="0"/>
                  </a:moveTo>
                  <a:cubicBezTo>
                    <a:pt x="4332" y="0"/>
                    <a:pt x="4286" y="19"/>
                    <a:pt x="4232" y="36"/>
                  </a:cubicBezTo>
                  <a:cubicBezTo>
                    <a:pt x="4137" y="72"/>
                    <a:pt x="4035" y="109"/>
                    <a:pt x="3933" y="138"/>
                  </a:cubicBezTo>
                  <a:cubicBezTo>
                    <a:pt x="3488" y="277"/>
                    <a:pt x="3021" y="371"/>
                    <a:pt x="2583" y="568"/>
                  </a:cubicBezTo>
                  <a:cubicBezTo>
                    <a:pt x="2364" y="663"/>
                    <a:pt x="2152" y="787"/>
                    <a:pt x="1985" y="970"/>
                  </a:cubicBezTo>
                  <a:cubicBezTo>
                    <a:pt x="1817" y="1138"/>
                    <a:pt x="1678" y="1342"/>
                    <a:pt x="1554" y="1539"/>
                  </a:cubicBezTo>
                  <a:cubicBezTo>
                    <a:pt x="1299" y="1962"/>
                    <a:pt x="1058" y="2414"/>
                    <a:pt x="547" y="2575"/>
                  </a:cubicBezTo>
                  <a:cubicBezTo>
                    <a:pt x="521" y="2583"/>
                    <a:pt x="508" y="2603"/>
                    <a:pt x="505" y="2624"/>
                  </a:cubicBezTo>
                  <a:lnTo>
                    <a:pt x="505" y="2624"/>
                  </a:lnTo>
                  <a:cubicBezTo>
                    <a:pt x="488" y="2588"/>
                    <a:pt x="466" y="2555"/>
                    <a:pt x="438" y="2524"/>
                  </a:cubicBezTo>
                  <a:cubicBezTo>
                    <a:pt x="431" y="2514"/>
                    <a:pt x="419" y="2510"/>
                    <a:pt x="405" y="2510"/>
                  </a:cubicBezTo>
                  <a:cubicBezTo>
                    <a:pt x="388" y="2510"/>
                    <a:pt x="370" y="2516"/>
                    <a:pt x="358" y="2524"/>
                  </a:cubicBezTo>
                  <a:cubicBezTo>
                    <a:pt x="183" y="2692"/>
                    <a:pt x="0" y="2874"/>
                    <a:pt x="0" y="3129"/>
                  </a:cubicBezTo>
                  <a:cubicBezTo>
                    <a:pt x="0" y="3399"/>
                    <a:pt x="204" y="3677"/>
                    <a:pt x="328" y="3910"/>
                  </a:cubicBezTo>
                  <a:cubicBezTo>
                    <a:pt x="387" y="4012"/>
                    <a:pt x="438" y="4143"/>
                    <a:pt x="533" y="4224"/>
                  </a:cubicBezTo>
                  <a:cubicBezTo>
                    <a:pt x="569" y="4253"/>
                    <a:pt x="606" y="4260"/>
                    <a:pt x="635" y="4289"/>
                  </a:cubicBezTo>
                  <a:cubicBezTo>
                    <a:pt x="679" y="4326"/>
                    <a:pt x="715" y="4377"/>
                    <a:pt x="752" y="4421"/>
                  </a:cubicBezTo>
                  <a:cubicBezTo>
                    <a:pt x="876" y="4589"/>
                    <a:pt x="1029" y="4705"/>
                    <a:pt x="1233" y="4727"/>
                  </a:cubicBezTo>
                  <a:cubicBezTo>
                    <a:pt x="1251" y="4728"/>
                    <a:pt x="1268" y="4729"/>
                    <a:pt x="1285" y="4729"/>
                  </a:cubicBezTo>
                  <a:cubicBezTo>
                    <a:pt x="1487" y="4729"/>
                    <a:pt x="1686" y="4653"/>
                    <a:pt x="1861" y="4559"/>
                  </a:cubicBezTo>
                  <a:cubicBezTo>
                    <a:pt x="2065" y="4457"/>
                    <a:pt x="2255" y="4333"/>
                    <a:pt x="2437" y="4195"/>
                  </a:cubicBezTo>
                  <a:cubicBezTo>
                    <a:pt x="2846" y="3888"/>
                    <a:pt x="3196" y="3487"/>
                    <a:pt x="3531" y="3107"/>
                  </a:cubicBezTo>
                  <a:cubicBezTo>
                    <a:pt x="3736" y="2881"/>
                    <a:pt x="3933" y="2655"/>
                    <a:pt x="4144" y="2436"/>
                  </a:cubicBezTo>
                  <a:cubicBezTo>
                    <a:pt x="4341" y="2217"/>
                    <a:pt x="4560" y="2013"/>
                    <a:pt x="4764" y="1794"/>
                  </a:cubicBezTo>
                  <a:cubicBezTo>
                    <a:pt x="4830" y="1736"/>
                    <a:pt x="4903" y="1663"/>
                    <a:pt x="4940" y="1568"/>
                  </a:cubicBezTo>
                  <a:cubicBezTo>
                    <a:pt x="4976" y="1480"/>
                    <a:pt x="4983" y="1378"/>
                    <a:pt x="4983" y="1276"/>
                  </a:cubicBezTo>
                  <a:cubicBezTo>
                    <a:pt x="4983" y="1086"/>
                    <a:pt x="4954" y="882"/>
                    <a:pt x="4889" y="714"/>
                  </a:cubicBezTo>
                  <a:cubicBezTo>
                    <a:pt x="4852" y="590"/>
                    <a:pt x="4794" y="481"/>
                    <a:pt x="4721" y="386"/>
                  </a:cubicBezTo>
                  <a:cubicBezTo>
                    <a:pt x="4648" y="277"/>
                    <a:pt x="4575" y="138"/>
                    <a:pt x="4480" y="43"/>
                  </a:cubicBezTo>
                  <a:cubicBezTo>
                    <a:pt x="4445" y="11"/>
                    <a:pt x="4412" y="0"/>
                    <a:pt x="43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8179402" y="2067564"/>
              <a:ext cx="168099" cy="219767"/>
            </a:xfrm>
            <a:custGeom>
              <a:avLst/>
              <a:gdLst/>
              <a:ahLst/>
              <a:cxnLst/>
              <a:rect l="l" t="t" r="r" b="b"/>
              <a:pathLst>
                <a:path w="1643" h="2148" extrusionOk="0">
                  <a:moveTo>
                    <a:pt x="401" y="0"/>
                  </a:moveTo>
                  <a:cubicBezTo>
                    <a:pt x="338" y="0"/>
                    <a:pt x="276" y="18"/>
                    <a:pt x="220" y="56"/>
                  </a:cubicBezTo>
                  <a:cubicBezTo>
                    <a:pt x="52" y="158"/>
                    <a:pt x="1" y="362"/>
                    <a:pt x="103" y="537"/>
                  </a:cubicBezTo>
                  <a:lnTo>
                    <a:pt x="942" y="1975"/>
                  </a:lnTo>
                  <a:cubicBezTo>
                    <a:pt x="1004" y="2084"/>
                    <a:pt x="1119" y="2147"/>
                    <a:pt x="1238" y="2147"/>
                  </a:cubicBezTo>
                  <a:cubicBezTo>
                    <a:pt x="1301" y="2147"/>
                    <a:pt x="1365" y="2130"/>
                    <a:pt x="1424" y="2092"/>
                  </a:cubicBezTo>
                  <a:cubicBezTo>
                    <a:pt x="1584" y="1989"/>
                    <a:pt x="1643" y="1771"/>
                    <a:pt x="1540" y="1610"/>
                  </a:cubicBezTo>
                  <a:lnTo>
                    <a:pt x="701" y="173"/>
                  </a:lnTo>
                  <a:cubicBezTo>
                    <a:pt x="635" y="63"/>
                    <a:pt x="518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8173878" y="2063369"/>
              <a:ext cx="177308" cy="229487"/>
            </a:xfrm>
            <a:custGeom>
              <a:avLst/>
              <a:gdLst/>
              <a:ahLst/>
              <a:cxnLst/>
              <a:rect l="l" t="t" r="r" b="b"/>
              <a:pathLst>
                <a:path w="1733" h="2243" extrusionOk="0">
                  <a:moveTo>
                    <a:pt x="449" y="103"/>
                  </a:moveTo>
                  <a:cubicBezTo>
                    <a:pt x="563" y="103"/>
                    <a:pt x="664" y="171"/>
                    <a:pt x="726" y="279"/>
                  </a:cubicBezTo>
                  <a:cubicBezTo>
                    <a:pt x="785" y="381"/>
                    <a:pt x="850" y="476"/>
                    <a:pt x="901" y="578"/>
                  </a:cubicBezTo>
                  <a:cubicBezTo>
                    <a:pt x="1076" y="870"/>
                    <a:pt x="1237" y="1155"/>
                    <a:pt x="1412" y="1447"/>
                  </a:cubicBezTo>
                  <a:cubicBezTo>
                    <a:pt x="1456" y="1520"/>
                    <a:pt x="1492" y="1593"/>
                    <a:pt x="1543" y="1666"/>
                  </a:cubicBezTo>
                  <a:cubicBezTo>
                    <a:pt x="1547" y="1671"/>
                    <a:pt x="1550" y="1676"/>
                    <a:pt x="1554" y="1680"/>
                  </a:cubicBezTo>
                  <a:lnTo>
                    <a:pt x="1554" y="1680"/>
                  </a:lnTo>
                  <a:cubicBezTo>
                    <a:pt x="1636" y="1854"/>
                    <a:pt x="1556" y="2067"/>
                    <a:pt x="1368" y="2111"/>
                  </a:cubicBezTo>
                  <a:cubicBezTo>
                    <a:pt x="1345" y="2117"/>
                    <a:pt x="1322" y="2120"/>
                    <a:pt x="1299" y="2120"/>
                  </a:cubicBezTo>
                  <a:cubicBezTo>
                    <a:pt x="1195" y="2120"/>
                    <a:pt x="1100" y="2055"/>
                    <a:pt x="1040" y="1965"/>
                  </a:cubicBezTo>
                  <a:cubicBezTo>
                    <a:pt x="974" y="1863"/>
                    <a:pt x="909" y="1760"/>
                    <a:pt x="850" y="1651"/>
                  </a:cubicBezTo>
                  <a:cubicBezTo>
                    <a:pt x="646" y="1308"/>
                    <a:pt x="449" y="972"/>
                    <a:pt x="252" y="637"/>
                  </a:cubicBezTo>
                  <a:cubicBezTo>
                    <a:pt x="237" y="608"/>
                    <a:pt x="216" y="571"/>
                    <a:pt x="201" y="542"/>
                  </a:cubicBezTo>
                  <a:cubicBezTo>
                    <a:pt x="157" y="454"/>
                    <a:pt x="143" y="352"/>
                    <a:pt x="194" y="257"/>
                  </a:cubicBezTo>
                  <a:cubicBezTo>
                    <a:pt x="216" y="206"/>
                    <a:pt x="252" y="177"/>
                    <a:pt x="303" y="141"/>
                  </a:cubicBezTo>
                  <a:cubicBezTo>
                    <a:pt x="352" y="115"/>
                    <a:pt x="402" y="103"/>
                    <a:pt x="449" y="103"/>
                  </a:cubicBezTo>
                  <a:close/>
                  <a:moveTo>
                    <a:pt x="447" y="0"/>
                  </a:moveTo>
                  <a:cubicBezTo>
                    <a:pt x="378" y="0"/>
                    <a:pt x="306" y="18"/>
                    <a:pt x="237" y="53"/>
                  </a:cubicBezTo>
                  <a:cubicBezTo>
                    <a:pt x="237" y="53"/>
                    <a:pt x="237" y="53"/>
                    <a:pt x="237" y="53"/>
                  </a:cubicBezTo>
                  <a:lnTo>
                    <a:pt x="237" y="53"/>
                  </a:lnTo>
                  <a:cubicBezTo>
                    <a:pt x="229" y="56"/>
                    <a:pt x="223" y="61"/>
                    <a:pt x="219" y="66"/>
                  </a:cubicBezTo>
                  <a:lnTo>
                    <a:pt x="219" y="66"/>
                  </a:lnTo>
                  <a:cubicBezTo>
                    <a:pt x="17" y="214"/>
                    <a:pt x="0" y="453"/>
                    <a:pt x="128" y="651"/>
                  </a:cubicBezTo>
                  <a:cubicBezTo>
                    <a:pt x="230" y="827"/>
                    <a:pt x="325" y="1002"/>
                    <a:pt x="434" y="1177"/>
                  </a:cubicBezTo>
                  <a:cubicBezTo>
                    <a:pt x="566" y="1381"/>
                    <a:pt x="682" y="1593"/>
                    <a:pt x="814" y="1812"/>
                  </a:cubicBezTo>
                  <a:cubicBezTo>
                    <a:pt x="887" y="1943"/>
                    <a:pt x="960" y="2103"/>
                    <a:pt x="1084" y="2184"/>
                  </a:cubicBezTo>
                  <a:cubicBezTo>
                    <a:pt x="1148" y="2223"/>
                    <a:pt x="1220" y="2242"/>
                    <a:pt x="1294" y="2242"/>
                  </a:cubicBezTo>
                  <a:cubicBezTo>
                    <a:pt x="1396" y="2242"/>
                    <a:pt x="1499" y="2205"/>
                    <a:pt x="1580" y="2133"/>
                  </a:cubicBezTo>
                  <a:cubicBezTo>
                    <a:pt x="1708" y="1997"/>
                    <a:pt x="1732" y="1792"/>
                    <a:pt x="1658" y="1633"/>
                  </a:cubicBezTo>
                  <a:lnTo>
                    <a:pt x="1658" y="1633"/>
                  </a:lnTo>
                  <a:cubicBezTo>
                    <a:pt x="1657" y="1629"/>
                    <a:pt x="1655" y="1625"/>
                    <a:pt x="1653" y="1622"/>
                  </a:cubicBezTo>
                  <a:lnTo>
                    <a:pt x="1653" y="1622"/>
                  </a:lnTo>
                  <a:cubicBezTo>
                    <a:pt x="1653" y="1622"/>
                    <a:pt x="1653" y="1622"/>
                    <a:pt x="1653" y="1622"/>
                  </a:cubicBezTo>
                  <a:cubicBezTo>
                    <a:pt x="1652" y="1620"/>
                    <a:pt x="1651" y="1619"/>
                    <a:pt x="1650" y="1618"/>
                  </a:cubicBezTo>
                  <a:lnTo>
                    <a:pt x="1650" y="1618"/>
                  </a:lnTo>
                  <a:cubicBezTo>
                    <a:pt x="1367" y="1145"/>
                    <a:pt x="1105" y="672"/>
                    <a:pt x="814" y="206"/>
                  </a:cubicBezTo>
                  <a:cubicBezTo>
                    <a:pt x="725" y="74"/>
                    <a:pt x="590" y="0"/>
                    <a:pt x="4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8188815" y="2085366"/>
              <a:ext cx="68242" cy="44813"/>
            </a:xfrm>
            <a:custGeom>
              <a:avLst/>
              <a:gdLst/>
              <a:ahLst/>
              <a:cxnLst/>
              <a:rect l="l" t="t" r="r" b="b"/>
              <a:pathLst>
                <a:path w="667" h="438" extrusionOk="0">
                  <a:moveTo>
                    <a:pt x="579" y="0"/>
                  </a:moveTo>
                  <a:cubicBezTo>
                    <a:pt x="572" y="0"/>
                    <a:pt x="565" y="2"/>
                    <a:pt x="558" y="6"/>
                  </a:cubicBezTo>
                  <a:cubicBezTo>
                    <a:pt x="391" y="115"/>
                    <a:pt x="215" y="218"/>
                    <a:pt x="55" y="327"/>
                  </a:cubicBezTo>
                  <a:cubicBezTo>
                    <a:pt x="0" y="370"/>
                    <a:pt x="32" y="438"/>
                    <a:pt x="78" y="438"/>
                  </a:cubicBezTo>
                  <a:cubicBezTo>
                    <a:pt x="87" y="438"/>
                    <a:pt x="96" y="435"/>
                    <a:pt x="106" y="429"/>
                  </a:cubicBezTo>
                  <a:cubicBezTo>
                    <a:pt x="274" y="320"/>
                    <a:pt x="449" y="218"/>
                    <a:pt x="609" y="108"/>
                  </a:cubicBezTo>
                  <a:cubicBezTo>
                    <a:pt x="667" y="76"/>
                    <a:pt x="624" y="0"/>
                    <a:pt x="57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8213166" y="2126394"/>
              <a:ext cx="67117" cy="45529"/>
            </a:xfrm>
            <a:custGeom>
              <a:avLst/>
              <a:gdLst/>
              <a:ahLst/>
              <a:cxnLst/>
              <a:rect l="l" t="t" r="r" b="b"/>
              <a:pathLst>
                <a:path w="656" h="445" extrusionOk="0">
                  <a:moveTo>
                    <a:pt x="590" y="1"/>
                  </a:moveTo>
                  <a:cubicBezTo>
                    <a:pt x="578" y="1"/>
                    <a:pt x="565" y="5"/>
                    <a:pt x="554" y="14"/>
                  </a:cubicBezTo>
                  <a:cubicBezTo>
                    <a:pt x="393" y="138"/>
                    <a:pt x="225" y="247"/>
                    <a:pt x="43" y="342"/>
                  </a:cubicBezTo>
                  <a:cubicBezTo>
                    <a:pt x="0" y="373"/>
                    <a:pt x="30" y="445"/>
                    <a:pt x="79" y="445"/>
                  </a:cubicBezTo>
                  <a:cubicBezTo>
                    <a:pt x="89" y="445"/>
                    <a:pt x="98" y="442"/>
                    <a:pt x="109" y="437"/>
                  </a:cubicBezTo>
                  <a:cubicBezTo>
                    <a:pt x="291" y="335"/>
                    <a:pt x="452" y="232"/>
                    <a:pt x="619" y="108"/>
                  </a:cubicBezTo>
                  <a:cubicBezTo>
                    <a:pt x="649" y="94"/>
                    <a:pt x="656" y="65"/>
                    <a:pt x="634" y="28"/>
                  </a:cubicBezTo>
                  <a:cubicBezTo>
                    <a:pt x="625" y="10"/>
                    <a:pt x="608" y="1"/>
                    <a:pt x="59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8232810" y="2173253"/>
              <a:ext cx="72642" cy="41232"/>
            </a:xfrm>
            <a:custGeom>
              <a:avLst/>
              <a:gdLst/>
              <a:ahLst/>
              <a:cxnLst/>
              <a:rect l="l" t="t" r="r" b="b"/>
              <a:pathLst>
                <a:path w="710" h="403" extrusionOk="0">
                  <a:moveTo>
                    <a:pt x="628" y="0"/>
                  </a:moveTo>
                  <a:cubicBezTo>
                    <a:pt x="620" y="0"/>
                    <a:pt x="611" y="3"/>
                    <a:pt x="603" y="8"/>
                  </a:cubicBezTo>
                  <a:cubicBezTo>
                    <a:pt x="420" y="95"/>
                    <a:pt x="245" y="198"/>
                    <a:pt x="63" y="292"/>
                  </a:cubicBezTo>
                  <a:cubicBezTo>
                    <a:pt x="0" y="324"/>
                    <a:pt x="39" y="402"/>
                    <a:pt x="88" y="402"/>
                  </a:cubicBezTo>
                  <a:cubicBezTo>
                    <a:pt x="96" y="402"/>
                    <a:pt x="105" y="400"/>
                    <a:pt x="114" y="395"/>
                  </a:cubicBezTo>
                  <a:cubicBezTo>
                    <a:pt x="296" y="300"/>
                    <a:pt x="471" y="198"/>
                    <a:pt x="654" y="110"/>
                  </a:cubicBezTo>
                  <a:cubicBezTo>
                    <a:pt x="710" y="79"/>
                    <a:pt x="675" y="0"/>
                    <a:pt x="62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8259615" y="2214996"/>
              <a:ext cx="68959" cy="45017"/>
            </a:xfrm>
            <a:custGeom>
              <a:avLst/>
              <a:gdLst/>
              <a:ahLst/>
              <a:cxnLst/>
              <a:rect l="l" t="t" r="r" b="b"/>
              <a:pathLst>
                <a:path w="674" h="440" extrusionOk="0">
                  <a:moveTo>
                    <a:pt x="590" y="1"/>
                  </a:moveTo>
                  <a:cubicBezTo>
                    <a:pt x="582" y="1"/>
                    <a:pt x="574" y="3"/>
                    <a:pt x="567" y="8"/>
                  </a:cubicBezTo>
                  <a:cubicBezTo>
                    <a:pt x="399" y="118"/>
                    <a:pt x="231" y="227"/>
                    <a:pt x="56" y="330"/>
                  </a:cubicBezTo>
                  <a:cubicBezTo>
                    <a:pt x="0" y="361"/>
                    <a:pt x="34" y="439"/>
                    <a:pt x="82" y="439"/>
                  </a:cubicBezTo>
                  <a:cubicBezTo>
                    <a:pt x="90" y="439"/>
                    <a:pt x="98" y="437"/>
                    <a:pt x="107" y="432"/>
                  </a:cubicBezTo>
                  <a:cubicBezTo>
                    <a:pt x="282" y="330"/>
                    <a:pt x="457" y="220"/>
                    <a:pt x="618" y="111"/>
                  </a:cubicBezTo>
                  <a:cubicBezTo>
                    <a:pt x="674" y="80"/>
                    <a:pt x="634" y="1"/>
                    <a:pt x="59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7191166" y="1906013"/>
              <a:ext cx="678639" cy="751792"/>
            </a:xfrm>
            <a:custGeom>
              <a:avLst/>
              <a:gdLst/>
              <a:ahLst/>
              <a:cxnLst/>
              <a:rect l="l" t="t" r="r" b="b"/>
              <a:pathLst>
                <a:path w="6633" h="7348" extrusionOk="0">
                  <a:moveTo>
                    <a:pt x="1394" y="1"/>
                  </a:moveTo>
                  <a:cubicBezTo>
                    <a:pt x="985" y="125"/>
                    <a:pt x="576" y="256"/>
                    <a:pt x="182" y="416"/>
                  </a:cubicBezTo>
                  <a:cubicBezTo>
                    <a:pt x="182" y="416"/>
                    <a:pt x="0" y="6261"/>
                    <a:pt x="1211" y="7348"/>
                  </a:cubicBezTo>
                  <a:cubicBezTo>
                    <a:pt x="1211" y="7348"/>
                    <a:pt x="5450" y="5400"/>
                    <a:pt x="6632" y="4444"/>
                  </a:cubicBezTo>
                  <a:cubicBezTo>
                    <a:pt x="6632" y="4444"/>
                    <a:pt x="6238" y="2022"/>
                    <a:pt x="5662" y="1124"/>
                  </a:cubicBezTo>
                  <a:cubicBezTo>
                    <a:pt x="5093" y="234"/>
                    <a:pt x="3400" y="205"/>
                    <a:pt x="3400" y="205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7202318" y="1898544"/>
              <a:ext cx="674956" cy="764991"/>
            </a:xfrm>
            <a:custGeom>
              <a:avLst/>
              <a:gdLst/>
              <a:ahLst/>
              <a:cxnLst/>
              <a:rect l="l" t="t" r="r" b="b"/>
              <a:pathLst>
                <a:path w="6597" h="7477" extrusionOk="0">
                  <a:moveTo>
                    <a:pt x="1289" y="110"/>
                  </a:moveTo>
                  <a:cubicBezTo>
                    <a:pt x="1290" y="110"/>
                    <a:pt x="1291" y="110"/>
                    <a:pt x="1292" y="110"/>
                  </a:cubicBezTo>
                  <a:cubicBezTo>
                    <a:pt x="2051" y="198"/>
                    <a:pt x="2802" y="278"/>
                    <a:pt x="3554" y="344"/>
                  </a:cubicBezTo>
                  <a:cubicBezTo>
                    <a:pt x="4174" y="395"/>
                    <a:pt x="4896" y="562"/>
                    <a:pt x="5356" y="1015"/>
                  </a:cubicBezTo>
                  <a:cubicBezTo>
                    <a:pt x="5582" y="1241"/>
                    <a:pt x="5706" y="1562"/>
                    <a:pt x="5815" y="1861"/>
                  </a:cubicBezTo>
                  <a:cubicBezTo>
                    <a:pt x="5947" y="2211"/>
                    <a:pt x="6049" y="2576"/>
                    <a:pt x="6144" y="2934"/>
                  </a:cubicBezTo>
                  <a:cubicBezTo>
                    <a:pt x="6280" y="3442"/>
                    <a:pt x="6388" y="3971"/>
                    <a:pt x="6467" y="4486"/>
                  </a:cubicBezTo>
                  <a:lnTo>
                    <a:pt x="6467" y="4486"/>
                  </a:lnTo>
                  <a:cubicBezTo>
                    <a:pt x="6161" y="4719"/>
                    <a:pt x="5828" y="4924"/>
                    <a:pt x="5502" y="5122"/>
                  </a:cubicBezTo>
                  <a:cubicBezTo>
                    <a:pt x="5049" y="5378"/>
                    <a:pt x="4604" y="5619"/>
                    <a:pt x="4152" y="5859"/>
                  </a:cubicBezTo>
                  <a:cubicBezTo>
                    <a:pt x="3320" y="6290"/>
                    <a:pt x="2481" y="6698"/>
                    <a:pt x="1635" y="7100"/>
                  </a:cubicBezTo>
                  <a:cubicBezTo>
                    <a:pt x="1467" y="7174"/>
                    <a:pt x="1305" y="7247"/>
                    <a:pt x="1139" y="7327"/>
                  </a:cubicBezTo>
                  <a:lnTo>
                    <a:pt x="1139" y="7327"/>
                  </a:lnTo>
                  <a:cubicBezTo>
                    <a:pt x="859" y="7048"/>
                    <a:pt x="719" y="6620"/>
                    <a:pt x="613" y="6253"/>
                  </a:cubicBezTo>
                  <a:cubicBezTo>
                    <a:pt x="453" y="5692"/>
                    <a:pt x="365" y="5108"/>
                    <a:pt x="300" y="4539"/>
                  </a:cubicBezTo>
                  <a:cubicBezTo>
                    <a:pt x="176" y="3423"/>
                    <a:pt x="139" y="2299"/>
                    <a:pt x="139" y="1190"/>
                  </a:cubicBezTo>
                  <a:cubicBezTo>
                    <a:pt x="139" y="953"/>
                    <a:pt x="139" y="730"/>
                    <a:pt x="145" y="495"/>
                  </a:cubicBezTo>
                  <a:lnTo>
                    <a:pt x="145" y="495"/>
                  </a:lnTo>
                  <a:cubicBezTo>
                    <a:pt x="524" y="351"/>
                    <a:pt x="903" y="221"/>
                    <a:pt x="1289" y="110"/>
                  </a:cubicBezTo>
                  <a:close/>
                  <a:moveTo>
                    <a:pt x="1285" y="0"/>
                  </a:moveTo>
                  <a:cubicBezTo>
                    <a:pt x="1261" y="0"/>
                    <a:pt x="1246" y="15"/>
                    <a:pt x="1240" y="33"/>
                  </a:cubicBezTo>
                  <a:lnTo>
                    <a:pt x="1240" y="33"/>
                  </a:lnTo>
                  <a:cubicBezTo>
                    <a:pt x="844" y="148"/>
                    <a:pt x="448" y="283"/>
                    <a:pt x="66" y="431"/>
                  </a:cubicBezTo>
                  <a:cubicBezTo>
                    <a:pt x="37" y="438"/>
                    <a:pt x="30" y="460"/>
                    <a:pt x="22" y="489"/>
                  </a:cubicBezTo>
                  <a:cubicBezTo>
                    <a:pt x="0" y="1183"/>
                    <a:pt x="8" y="1876"/>
                    <a:pt x="30" y="2569"/>
                  </a:cubicBezTo>
                  <a:cubicBezTo>
                    <a:pt x="73" y="3773"/>
                    <a:pt x="146" y="4998"/>
                    <a:pt x="446" y="6166"/>
                  </a:cubicBezTo>
                  <a:cubicBezTo>
                    <a:pt x="562" y="6611"/>
                    <a:pt x="723" y="7136"/>
                    <a:pt x="1066" y="7465"/>
                  </a:cubicBezTo>
                  <a:cubicBezTo>
                    <a:pt x="1078" y="7473"/>
                    <a:pt x="1091" y="7477"/>
                    <a:pt x="1106" y="7477"/>
                  </a:cubicBezTo>
                  <a:cubicBezTo>
                    <a:pt x="1116" y="7477"/>
                    <a:pt x="1127" y="7475"/>
                    <a:pt x="1139" y="7472"/>
                  </a:cubicBezTo>
                  <a:cubicBezTo>
                    <a:pt x="1642" y="7246"/>
                    <a:pt x="2145" y="6998"/>
                    <a:pt x="2642" y="6764"/>
                  </a:cubicBezTo>
                  <a:cubicBezTo>
                    <a:pt x="3583" y="6304"/>
                    <a:pt x="4517" y="5837"/>
                    <a:pt x="5429" y="5312"/>
                  </a:cubicBezTo>
                  <a:cubicBezTo>
                    <a:pt x="5815" y="5086"/>
                    <a:pt x="6217" y="4853"/>
                    <a:pt x="6574" y="4561"/>
                  </a:cubicBezTo>
                  <a:cubicBezTo>
                    <a:pt x="6596" y="4553"/>
                    <a:pt x="6596" y="4524"/>
                    <a:pt x="6596" y="4510"/>
                  </a:cubicBezTo>
                  <a:cubicBezTo>
                    <a:pt x="6523" y="4043"/>
                    <a:pt x="6421" y="3590"/>
                    <a:pt x="6312" y="3131"/>
                  </a:cubicBezTo>
                  <a:cubicBezTo>
                    <a:pt x="6217" y="2759"/>
                    <a:pt x="6122" y="2386"/>
                    <a:pt x="5998" y="2022"/>
                  </a:cubicBezTo>
                  <a:cubicBezTo>
                    <a:pt x="5903" y="1715"/>
                    <a:pt x="5779" y="1401"/>
                    <a:pt x="5589" y="1132"/>
                  </a:cubicBezTo>
                  <a:cubicBezTo>
                    <a:pt x="5195" y="577"/>
                    <a:pt x="4444" y="358"/>
                    <a:pt x="3802" y="271"/>
                  </a:cubicBezTo>
                  <a:cubicBezTo>
                    <a:pt x="3503" y="220"/>
                    <a:pt x="3189" y="212"/>
                    <a:pt x="2890" y="176"/>
                  </a:cubicBezTo>
                  <a:cubicBezTo>
                    <a:pt x="2364" y="125"/>
                    <a:pt x="1832" y="66"/>
                    <a:pt x="1292" y="1"/>
                  </a:cubicBezTo>
                  <a:cubicBezTo>
                    <a:pt x="1290" y="0"/>
                    <a:pt x="1287" y="0"/>
                    <a:pt x="128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7246312" y="2163533"/>
              <a:ext cx="443525" cy="171067"/>
            </a:xfrm>
            <a:custGeom>
              <a:avLst/>
              <a:gdLst/>
              <a:ahLst/>
              <a:cxnLst/>
              <a:rect l="l" t="t" r="r" b="b"/>
              <a:pathLst>
                <a:path w="4335" h="1672" extrusionOk="0">
                  <a:moveTo>
                    <a:pt x="1891" y="1"/>
                  </a:moveTo>
                  <a:lnTo>
                    <a:pt x="1212" y="833"/>
                  </a:lnTo>
                  <a:lnTo>
                    <a:pt x="541" y="96"/>
                  </a:lnTo>
                  <a:cubicBezTo>
                    <a:pt x="358" y="351"/>
                    <a:pt x="183" y="599"/>
                    <a:pt x="1" y="854"/>
                  </a:cubicBezTo>
                  <a:lnTo>
                    <a:pt x="1" y="1672"/>
                  </a:lnTo>
                  <a:cubicBezTo>
                    <a:pt x="183" y="1416"/>
                    <a:pt x="358" y="1168"/>
                    <a:pt x="541" y="913"/>
                  </a:cubicBezTo>
                  <a:lnTo>
                    <a:pt x="1212" y="1650"/>
                  </a:lnTo>
                  <a:lnTo>
                    <a:pt x="1891" y="825"/>
                  </a:lnTo>
                  <a:lnTo>
                    <a:pt x="2489" y="1606"/>
                  </a:lnTo>
                  <a:lnTo>
                    <a:pt x="3167" y="825"/>
                  </a:lnTo>
                  <a:lnTo>
                    <a:pt x="3788" y="1642"/>
                  </a:lnTo>
                  <a:lnTo>
                    <a:pt x="4335" y="738"/>
                  </a:lnTo>
                  <a:cubicBezTo>
                    <a:pt x="4313" y="468"/>
                    <a:pt x="4225" y="96"/>
                    <a:pt x="4225" y="96"/>
                  </a:cubicBezTo>
                  <a:lnTo>
                    <a:pt x="3788" y="825"/>
                  </a:lnTo>
                  <a:lnTo>
                    <a:pt x="3167" y="1"/>
                  </a:lnTo>
                  <a:lnTo>
                    <a:pt x="2489" y="789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7240685" y="2157804"/>
              <a:ext cx="457439" cy="183344"/>
            </a:xfrm>
            <a:custGeom>
              <a:avLst/>
              <a:gdLst/>
              <a:ahLst/>
              <a:cxnLst/>
              <a:rect l="l" t="t" r="r" b="b"/>
              <a:pathLst>
                <a:path w="4471" h="1792" extrusionOk="0">
                  <a:moveTo>
                    <a:pt x="3212" y="148"/>
                  </a:moveTo>
                  <a:lnTo>
                    <a:pt x="3212" y="148"/>
                  </a:lnTo>
                  <a:cubicBezTo>
                    <a:pt x="3407" y="404"/>
                    <a:pt x="3602" y="654"/>
                    <a:pt x="3784" y="910"/>
                  </a:cubicBezTo>
                  <a:cubicBezTo>
                    <a:pt x="3799" y="925"/>
                    <a:pt x="3817" y="932"/>
                    <a:pt x="3835" y="932"/>
                  </a:cubicBezTo>
                  <a:cubicBezTo>
                    <a:pt x="3854" y="932"/>
                    <a:pt x="3872" y="925"/>
                    <a:pt x="3886" y="910"/>
                  </a:cubicBezTo>
                  <a:cubicBezTo>
                    <a:pt x="4008" y="703"/>
                    <a:pt x="4130" y="496"/>
                    <a:pt x="4252" y="298"/>
                  </a:cubicBezTo>
                  <a:lnTo>
                    <a:pt x="4252" y="298"/>
                  </a:lnTo>
                  <a:cubicBezTo>
                    <a:pt x="4287" y="450"/>
                    <a:pt x="4320" y="602"/>
                    <a:pt x="4331" y="750"/>
                  </a:cubicBezTo>
                  <a:cubicBezTo>
                    <a:pt x="4331" y="786"/>
                    <a:pt x="4331" y="786"/>
                    <a:pt x="4302" y="830"/>
                  </a:cubicBezTo>
                  <a:cubicBezTo>
                    <a:pt x="4266" y="889"/>
                    <a:pt x="4244" y="940"/>
                    <a:pt x="4207" y="1005"/>
                  </a:cubicBezTo>
                  <a:cubicBezTo>
                    <a:pt x="4084" y="1207"/>
                    <a:pt x="3960" y="1403"/>
                    <a:pt x="3836" y="1609"/>
                  </a:cubicBezTo>
                  <a:lnTo>
                    <a:pt x="3836" y="1609"/>
                  </a:lnTo>
                  <a:cubicBezTo>
                    <a:pt x="3645" y="1358"/>
                    <a:pt x="3459" y="1111"/>
                    <a:pt x="3273" y="859"/>
                  </a:cubicBezTo>
                  <a:cubicBezTo>
                    <a:pt x="3265" y="842"/>
                    <a:pt x="3244" y="830"/>
                    <a:pt x="3224" y="830"/>
                  </a:cubicBezTo>
                  <a:cubicBezTo>
                    <a:pt x="3209" y="830"/>
                    <a:pt x="3195" y="837"/>
                    <a:pt x="3186" y="852"/>
                  </a:cubicBezTo>
                  <a:cubicBezTo>
                    <a:pt x="2968" y="1097"/>
                    <a:pt x="2757" y="1342"/>
                    <a:pt x="2552" y="1581"/>
                  </a:cubicBezTo>
                  <a:lnTo>
                    <a:pt x="2552" y="1581"/>
                  </a:lnTo>
                  <a:cubicBezTo>
                    <a:pt x="2365" y="1334"/>
                    <a:pt x="2184" y="1094"/>
                    <a:pt x="1997" y="859"/>
                  </a:cubicBezTo>
                  <a:cubicBezTo>
                    <a:pt x="1988" y="842"/>
                    <a:pt x="1967" y="830"/>
                    <a:pt x="1947" y="830"/>
                  </a:cubicBezTo>
                  <a:cubicBezTo>
                    <a:pt x="1933" y="830"/>
                    <a:pt x="1918" y="837"/>
                    <a:pt x="1909" y="852"/>
                  </a:cubicBezTo>
                  <a:cubicBezTo>
                    <a:pt x="1689" y="1107"/>
                    <a:pt x="1475" y="1374"/>
                    <a:pt x="1268" y="1637"/>
                  </a:cubicBezTo>
                  <a:lnTo>
                    <a:pt x="1268" y="1637"/>
                  </a:lnTo>
                  <a:cubicBezTo>
                    <a:pt x="1057" y="1404"/>
                    <a:pt x="851" y="1172"/>
                    <a:pt x="640" y="940"/>
                  </a:cubicBezTo>
                  <a:cubicBezTo>
                    <a:pt x="628" y="931"/>
                    <a:pt x="614" y="927"/>
                    <a:pt x="600" y="927"/>
                  </a:cubicBezTo>
                  <a:cubicBezTo>
                    <a:pt x="579" y="927"/>
                    <a:pt x="558" y="936"/>
                    <a:pt x="545" y="954"/>
                  </a:cubicBezTo>
                  <a:cubicBezTo>
                    <a:pt x="399" y="1158"/>
                    <a:pt x="263" y="1352"/>
                    <a:pt x="122" y="1552"/>
                  </a:cubicBezTo>
                  <a:lnTo>
                    <a:pt x="122" y="1552"/>
                  </a:lnTo>
                  <a:lnTo>
                    <a:pt x="122" y="918"/>
                  </a:lnTo>
                  <a:cubicBezTo>
                    <a:pt x="122" y="913"/>
                    <a:pt x="121" y="908"/>
                    <a:pt x="120" y="904"/>
                  </a:cubicBezTo>
                  <a:lnTo>
                    <a:pt x="120" y="904"/>
                  </a:lnTo>
                  <a:cubicBezTo>
                    <a:pt x="281" y="679"/>
                    <a:pt x="436" y="466"/>
                    <a:pt x="596" y="242"/>
                  </a:cubicBezTo>
                  <a:lnTo>
                    <a:pt x="596" y="242"/>
                  </a:lnTo>
                  <a:cubicBezTo>
                    <a:pt x="810" y="471"/>
                    <a:pt x="1014" y="695"/>
                    <a:pt x="1223" y="925"/>
                  </a:cubicBezTo>
                  <a:cubicBezTo>
                    <a:pt x="1231" y="937"/>
                    <a:pt x="1249" y="944"/>
                    <a:pt x="1267" y="944"/>
                  </a:cubicBezTo>
                  <a:cubicBezTo>
                    <a:pt x="1282" y="944"/>
                    <a:pt x="1297" y="939"/>
                    <a:pt x="1304" y="925"/>
                  </a:cubicBezTo>
                  <a:cubicBezTo>
                    <a:pt x="1514" y="673"/>
                    <a:pt x="1731" y="409"/>
                    <a:pt x="1937" y="150"/>
                  </a:cubicBezTo>
                  <a:lnTo>
                    <a:pt x="1937" y="150"/>
                  </a:lnTo>
                  <a:cubicBezTo>
                    <a:pt x="2124" y="391"/>
                    <a:pt x="2305" y="633"/>
                    <a:pt x="2493" y="874"/>
                  </a:cubicBezTo>
                  <a:cubicBezTo>
                    <a:pt x="2502" y="887"/>
                    <a:pt x="2522" y="901"/>
                    <a:pt x="2542" y="901"/>
                  </a:cubicBezTo>
                  <a:cubicBezTo>
                    <a:pt x="2556" y="901"/>
                    <a:pt x="2569" y="895"/>
                    <a:pt x="2580" y="881"/>
                  </a:cubicBezTo>
                  <a:cubicBezTo>
                    <a:pt x="2790" y="637"/>
                    <a:pt x="3007" y="387"/>
                    <a:pt x="3212" y="148"/>
                  </a:cubicBezTo>
                  <a:close/>
                  <a:moveTo>
                    <a:pt x="1962" y="1"/>
                  </a:moveTo>
                  <a:cubicBezTo>
                    <a:pt x="1949" y="1"/>
                    <a:pt x="1935" y="6"/>
                    <a:pt x="1924" y="20"/>
                  </a:cubicBezTo>
                  <a:cubicBezTo>
                    <a:pt x="1710" y="282"/>
                    <a:pt x="1497" y="543"/>
                    <a:pt x="1290" y="805"/>
                  </a:cubicBezTo>
                  <a:lnTo>
                    <a:pt x="1290" y="805"/>
                  </a:lnTo>
                  <a:cubicBezTo>
                    <a:pt x="1079" y="573"/>
                    <a:pt x="873" y="341"/>
                    <a:pt x="654" y="115"/>
                  </a:cubicBezTo>
                  <a:cubicBezTo>
                    <a:pt x="645" y="102"/>
                    <a:pt x="629" y="97"/>
                    <a:pt x="614" y="97"/>
                  </a:cubicBezTo>
                  <a:cubicBezTo>
                    <a:pt x="595" y="97"/>
                    <a:pt x="575" y="106"/>
                    <a:pt x="567" y="122"/>
                  </a:cubicBezTo>
                  <a:cubicBezTo>
                    <a:pt x="386" y="376"/>
                    <a:pt x="212" y="622"/>
                    <a:pt x="31" y="875"/>
                  </a:cubicBezTo>
                  <a:lnTo>
                    <a:pt x="31" y="875"/>
                  </a:lnTo>
                  <a:cubicBezTo>
                    <a:pt x="27" y="878"/>
                    <a:pt x="24" y="882"/>
                    <a:pt x="21" y="886"/>
                  </a:cubicBezTo>
                  <a:lnTo>
                    <a:pt x="21" y="886"/>
                  </a:lnTo>
                  <a:cubicBezTo>
                    <a:pt x="0" y="905"/>
                    <a:pt x="1" y="925"/>
                    <a:pt x="12" y="939"/>
                  </a:cubicBezTo>
                  <a:lnTo>
                    <a:pt x="12" y="939"/>
                  </a:lnTo>
                  <a:lnTo>
                    <a:pt x="12" y="1735"/>
                  </a:lnTo>
                  <a:cubicBezTo>
                    <a:pt x="12" y="1773"/>
                    <a:pt x="37" y="1792"/>
                    <a:pt x="65" y="1792"/>
                  </a:cubicBezTo>
                  <a:cubicBezTo>
                    <a:pt x="85" y="1792"/>
                    <a:pt x="106" y="1782"/>
                    <a:pt x="122" y="1764"/>
                  </a:cubicBezTo>
                  <a:cubicBezTo>
                    <a:pt x="290" y="1528"/>
                    <a:pt x="446" y="1298"/>
                    <a:pt x="613" y="1063"/>
                  </a:cubicBezTo>
                  <a:lnTo>
                    <a:pt x="613" y="1063"/>
                  </a:lnTo>
                  <a:cubicBezTo>
                    <a:pt x="823" y="1294"/>
                    <a:pt x="1027" y="1526"/>
                    <a:pt x="1238" y="1757"/>
                  </a:cubicBezTo>
                  <a:cubicBezTo>
                    <a:pt x="1250" y="1765"/>
                    <a:pt x="1268" y="1771"/>
                    <a:pt x="1286" y="1771"/>
                  </a:cubicBezTo>
                  <a:cubicBezTo>
                    <a:pt x="1301" y="1771"/>
                    <a:pt x="1316" y="1767"/>
                    <a:pt x="1325" y="1757"/>
                  </a:cubicBezTo>
                  <a:cubicBezTo>
                    <a:pt x="1537" y="1497"/>
                    <a:pt x="1749" y="1232"/>
                    <a:pt x="1954" y="978"/>
                  </a:cubicBezTo>
                  <a:lnTo>
                    <a:pt x="1954" y="978"/>
                  </a:lnTo>
                  <a:cubicBezTo>
                    <a:pt x="2137" y="1220"/>
                    <a:pt x="2325" y="1462"/>
                    <a:pt x="2507" y="1698"/>
                  </a:cubicBezTo>
                  <a:cubicBezTo>
                    <a:pt x="2520" y="1715"/>
                    <a:pt x="2540" y="1727"/>
                    <a:pt x="2560" y="1727"/>
                  </a:cubicBezTo>
                  <a:cubicBezTo>
                    <a:pt x="2575" y="1727"/>
                    <a:pt x="2590" y="1721"/>
                    <a:pt x="2602" y="1706"/>
                  </a:cubicBezTo>
                  <a:cubicBezTo>
                    <a:pt x="2813" y="1460"/>
                    <a:pt x="3025" y="1215"/>
                    <a:pt x="3230" y="976"/>
                  </a:cubicBezTo>
                  <a:lnTo>
                    <a:pt x="3230" y="976"/>
                  </a:lnTo>
                  <a:cubicBezTo>
                    <a:pt x="3420" y="1227"/>
                    <a:pt x="3616" y="1484"/>
                    <a:pt x="3806" y="1735"/>
                  </a:cubicBezTo>
                  <a:cubicBezTo>
                    <a:pt x="3817" y="1753"/>
                    <a:pt x="3835" y="1762"/>
                    <a:pt x="3854" y="1762"/>
                  </a:cubicBezTo>
                  <a:cubicBezTo>
                    <a:pt x="3872" y="1762"/>
                    <a:pt x="3890" y="1753"/>
                    <a:pt x="3901" y="1735"/>
                  </a:cubicBezTo>
                  <a:cubicBezTo>
                    <a:pt x="4047" y="1501"/>
                    <a:pt x="4193" y="1261"/>
                    <a:pt x="4339" y="1013"/>
                  </a:cubicBezTo>
                  <a:cubicBezTo>
                    <a:pt x="4397" y="925"/>
                    <a:pt x="4470" y="845"/>
                    <a:pt x="4463" y="735"/>
                  </a:cubicBezTo>
                  <a:cubicBezTo>
                    <a:pt x="4441" y="531"/>
                    <a:pt x="4397" y="334"/>
                    <a:pt x="4353" y="130"/>
                  </a:cubicBezTo>
                  <a:cubicBezTo>
                    <a:pt x="4345" y="106"/>
                    <a:pt x="4320" y="93"/>
                    <a:pt x="4297" y="93"/>
                  </a:cubicBezTo>
                  <a:cubicBezTo>
                    <a:pt x="4277" y="93"/>
                    <a:pt x="4258" y="102"/>
                    <a:pt x="4251" y="122"/>
                  </a:cubicBezTo>
                  <a:cubicBezTo>
                    <a:pt x="4243" y="137"/>
                    <a:pt x="4234" y="152"/>
                    <a:pt x="4225" y="166"/>
                  </a:cubicBezTo>
                  <a:lnTo>
                    <a:pt x="4225" y="166"/>
                  </a:lnTo>
                  <a:cubicBezTo>
                    <a:pt x="4224" y="166"/>
                    <a:pt x="4223" y="166"/>
                    <a:pt x="4222" y="166"/>
                  </a:cubicBezTo>
                  <a:cubicBezTo>
                    <a:pt x="4222" y="168"/>
                    <a:pt x="4223" y="169"/>
                    <a:pt x="4223" y="170"/>
                  </a:cubicBezTo>
                  <a:lnTo>
                    <a:pt x="4223" y="170"/>
                  </a:lnTo>
                  <a:cubicBezTo>
                    <a:pt x="4101" y="376"/>
                    <a:pt x="3980" y="577"/>
                    <a:pt x="3859" y="778"/>
                  </a:cubicBezTo>
                  <a:lnTo>
                    <a:pt x="3859" y="778"/>
                  </a:lnTo>
                  <a:cubicBezTo>
                    <a:pt x="3666" y="526"/>
                    <a:pt x="3475" y="280"/>
                    <a:pt x="3295" y="28"/>
                  </a:cubicBezTo>
                  <a:cubicBezTo>
                    <a:pt x="3282" y="14"/>
                    <a:pt x="3260" y="1"/>
                    <a:pt x="3239" y="1"/>
                  </a:cubicBezTo>
                  <a:cubicBezTo>
                    <a:pt x="3225" y="1"/>
                    <a:pt x="3212" y="6"/>
                    <a:pt x="3201" y="20"/>
                  </a:cubicBezTo>
                  <a:cubicBezTo>
                    <a:pt x="2989" y="265"/>
                    <a:pt x="2778" y="517"/>
                    <a:pt x="2573" y="757"/>
                  </a:cubicBezTo>
                  <a:lnTo>
                    <a:pt x="2573" y="757"/>
                  </a:lnTo>
                  <a:cubicBezTo>
                    <a:pt x="2390" y="513"/>
                    <a:pt x="2201" y="264"/>
                    <a:pt x="2019" y="28"/>
                  </a:cubicBezTo>
                  <a:cubicBezTo>
                    <a:pt x="2005" y="14"/>
                    <a:pt x="1984" y="1"/>
                    <a:pt x="196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7658530" y="2114526"/>
              <a:ext cx="50747" cy="316043"/>
            </a:xfrm>
            <a:custGeom>
              <a:avLst/>
              <a:gdLst/>
              <a:ahLst/>
              <a:cxnLst/>
              <a:rect l="l" t="t" r="r" b="b"/>
              <a:pathLst>
                <a:path w="496" h="3089" extrusionOk="0">
                  <a:moveTo>
                    <a:pt x="70" y="0"/>
                  </a:moveTo>
                  <a:cubicBezTo>
                    <a:pt x="38" y="0"/>
                    <a:pt x="0" y="30"/>
                    <a:pt x="14" y="71"/>
                  </a:cubicBezTo>
                  <a:cubicBezTo>
                    <a:pt x="277" y="1042"/>
                    <a:pt x="393" y="2034"/>
                    <a:pt x="350" y="3033"/>
                  </a:cubicBezTo>
                  <a:cubicBezTo>
                    <a:pt x="350" y="3070"/>
                    <a:pt x="377" y="3088"/>
                    <a:pt x="404" y="3088"/>
                  </a:cubicBezTo>
                  <a:cubicBezTo>
                    <a:pt x="432" y="3088"/>
                    <a:pt x="459" y="3070"/>
                    <a:pt x="459" y="3033"/>
                  </a:cubicBezTo>
                  <a:cubicBezTo>
                    <a:pt x="495" y="2027"/>
                    <a:pt x="386" y="1012"/>
                    <a:pt x="109" y="35"/>
                  </a:cubicBezTo>
                  <a:cubicBezTo>
                    <a:pt x="106" y="10"/>
                    <a:pt x="89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7677764" y="1991546"/>
              <a:ext cx="59137" cy="56579"/>
            </a:xfrm>
            <a:custGeom>
              <a:avLst/>
              <a:gdLst/>
              <a:ahLst/>
              <a:cxnLst/>
              <a:rect l="l" t="t" r="r" b="b"/>
              <a:pathLst>
                <a:path w="578" h="553" extrusionOk="0">
                  <a:moveTo>
                    <a:pt x="92" y="0"/>
                  </a:moveTo>
                  <a:cubicBezTo>
                    <a:pt x="41" y="0"/>
                    <a:pt x="1" y="73"/>
                    <a:pt x="59" y="106"/>
                  </a:cubicBezTo>
                  <a:cubicBezTo>
                    <a:pt x="147" y="164"/>
                    <a:pt x="235" y="208"/>
                    <a:pt x="315" y="281"/>
                  </a:cubicBezTo>
                  <a:cubicBezTo>
                    <a:pt x="351" y="317"/>
                    <a:pt x="388" y="347"/>
                    <a:pt x="402" y="390"/>
                  </a:cubicBezTo>
                  <a:cubicBezTo>
                    <a:pt x="432" y="434"/>
                    <a:pt x="453" y="471"/>
                    <a:pt x="461" y="514"/>
                  </a:cubicBezTo>
                  <a:cubicBezTo>
                    <a:pt x="467" y="539"/>
                    <a:pt x="493" y="553"/>
                    <a:pt x="518" y="553"/>
                  </a:cubicBezTo>
                  <a:cubicBezTo>
                    <a:pt x="523" y="553"/>
                    <a:pt x="529" y="552"/>
                    <a:pt x="534" y="551"/>
                  </a:cubicBezTo>
                  <a:cubicBezTo>
                    <a:pt x="563" y="544"/>
                    <a:pt x="577" y="514"/>
                    <a:pt x="570" y="478"/>
                  </a:cubicBezTo>
                  <a:cubicBezTo>
                    <a:pt x="526" y="252"/>
                    <a:pt x="307" y="113"/>
                    <a:pt x="110" y="4"/>
                  </a:cubicBezTo>
                  <a:cubicBezTo>
                    <a:pt x="104" y="1"/>
                    <a:pt x="98" y="0"/>
                    <a:pt x="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7736799" y="2066541"/>
              <a:ext cx="15040" cy="11254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73" y="0"/>
                  </a:moveTo>
                  <a:cubicBezTo>
                    <a:pt x="0" y="0"/>
                    <a:pt x="0" y="110"/>
                    <a:pt x="73" y="110"/>
                  </a:cubicBezTo>
                  <a:cubicBezTo>
                    <a:pt x="146" y="110"/>
                    <a:pt x="146" y="0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7747951" y="2270859"/>
              <a:ext cx="17291" cy="31922"/>
            </a:xfrm>
            <a:custGeom>
              <a:avLst/>
              <a:gdLst/>
              <a:ahLst/>
              <a:cxnLst/>
              <a:rect l="l" t="t" r="r" b="b"/>
              <a:pathLst>
                <a:path w="169" h="312" extrusionOk="0">
                  <a:moveTo>
                    <a:pt x="97" y="1"/>
                  </a:moveTo>
                  <a:cubicBezTo>
                    <a:pt x="68" y="1"/>
                    <a:pt x="52" y="21"/>
                    <a:pt x="52" y="46"/>
                  </a:cubicBezTo>
                  <a:lnTo>
                    <a:pt x="52" y="97"/>
                  </a:lnTo>
                  <a:cubicBezTo>
                    <a:pt x="52" y="119"/>
                    <a:pt x="37" y="141"/>
                    <a:pt x="30" y="170"/>
                  </a:cubicBezTo>
                  <a:cubicBezTo>
                    <a:pt x="30" y="177"/>
                    <a:pt x="23" y="185"/>
                    <a:pt x="23" y="199"/>
                  </a:cubicBezTo>
                  <a:cubicBezTo>
                    <a:pt x="23" y="214"/>
                    <a:pt x="15" y="214"/>
                    <a:pt x="15" y="221"/>
                  </a:cubicBezTo>
                  <a:cubicBezTo>
                    <a:pt x="1" y="250"/>
                    <a:pt x="1" y="287"/>
                    <a:pt x="30" y="302"/>
                  </a:cubicBezTo>
                  <a:cubicBezTo>
                    <a:pt x="42" y="308"/>
                    <a:pt x="55" y="311"/>
                    <a:pt x="68" y="311"/>
                  </a:cubicBezTo>
                  <a:cubicBezTo>
                    <a:pt x="86" y="311"/>
                    <a:pt x="102" y="304"/>
                    <a:pt x="110" y="287"/>
                  </a:cubicBezTo>
                  <a:cubicBezTo>
                    <a:pt x="147" y="214"/>
                    <a:pt x="169" y="141"/>
                    <a:pt x="169" y="53"/>
                  </a:cubicBezTo>
                  <a:cubicBezTo>
                    <a:pt x="169" y="32"/>
                    <a:pt x="139" y="2"/>
                    <a:pt x="110" y="2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773324" y="2271575"/>
              <a:ext cx="19542" cy="30694"/>
            </a:xfrm>
            <a:custGeom>
              <a:avLst/>
              <a:gdLst/>
              <a:ahLst/>
              <a:cxnLst/>
              <a:rect l="l" t="t" r="r" b="b"/>
              <a:pathLst>
                <a:path w="191" h="300" extrusionOk="0">
                  <a:moveTo>
                    <a:pt x="132" y="1"/>
                  </a:moveTo>
                  <a:cubicBezTo>
                    <a:pt x="110" y="1"/>
                    <a:pt x="92" y="15"/>
                    <a:pt x="74" y="39"/>
                  </a:cubicBezTo>
                  <a:cubicBezTo>
                    <a:pt x="59" y="105"/>
                    <a:pt x="30" y="163"/>
                    <a:pt x="8" y="222"/>
                  </a:cubicBezTo>
                  <a:cubicBezTo>
                    <a:pt x="1" y="251"/>
                    <a:pt x="16" y="287"/>
                    <a:pt x="45" y="295"/>
                  </a:cubicBezTo>
                  <a:cubicBezTo>
                    <a:pt x="51" y="298"/>
                    <a:pt x="58" y="299"/>
                    <a:pt x="65" y="299"/>
                  </a:cubicBezTo>
                  <a:cubicBezTo>
                    <a:pt x="88" y="299"/>
                    <a:pt x="112" y="281"/>
                    <a:pt x="118" y="258"/>
                  </a:cubicBezTo>
                  <a:cubicBezTo>
                    <a:pt x="140" y="192"/>
                    <a:pt x="169" y="141"/>
                    <a:pt x="183" y="76"/>
                  </a:cubicBezTo>
                  <a:cubicBezTo>
                    <a:pt x="191" y="54"/>
                    <a:pt x="176" y="10"/>
                    <a:pt x="147" y="3"/>
                  </a:cubicBezTo>
                  <a:cubicBezTo>
                    <a:pt x="142" y="1"/>
                    <a:pt x="137" y="1"/>
                    <a:pt x="13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623334" y="2144094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67" y="1"/>
                  </a:moveTo>
                  <a:cubicBezTo>
                    <a:pt x="0" y="1"/>
                    <a:pt x="3" y="110"/>
                    <a:pt x="73" y="110"/>
                  </a:cubicBezTo>
                  <a:cubicBezTo>
                    <a:pt x="146" y="110"/>
                    <a:pt x="146" y="1"/>
                    <a:pt x="73" y="1"/>
                  </a:cubicBezTo>
                  <a:cubicBezTo>
                    <a:pt x="71" y="1"/>
                    <a:pt x="69" y="1"/>
                    <a:pt x="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7397121" y="2087413"/>
              <a:ext cx="18826" cy="24043"/>
            </a:xfrm>
            <a:custGeom>
              <a:avLst/>
              <a:gdLst/>
              <a:ahLst/>
              <a:cxnLst/>
              <a:rect l="l" t="t" r="r" b="b"/>
              <a:pathLst>
                <a:path w="184" h="235" extrusionOk="0">
                  <a:moveTo>
                    <a:pt x="110" y="1"/>
                  </a:moveTo>
                  <a:cubicBezTo>
                    <a:pt x="96" y="1"/>
                    <a:pt x="74" y="8"/>
                    <a:pt x="74" y="30"/>
                  </a:cubicBezTo>
                  <a:cubicBezTo>
                    <a:pt x="59" y="66"/>
                    <a:pt x="37" y="110"/>
                    <a:pt x="15" y="146"/>
                  </a:cubicBezTo>
                  <a:cubicBezTo>
                    <a:pt x="1" y="161"/>
                    <a:pt x="1" y="176"/>
                    <a:pt x="1" y="190"/>
                  </a:cubicBezTo>
                  <a:cubicBezTo>
                    <a:pt x="1" y="198"/>
                    <a:pt x="23" y="219"/>
                    <a:pt x="30" y="227"/>
                  </a:cubicBezTo>
                  <a:cubicBezTo>
                    <a:pt x="37" y="234"/>
                    <a:pt x="59" y="234"/>
                    <a:pt x="74" y="234"/>
                  </a:cubicBezTo>
                  <a:cubicBezTo>
                    <a:pt x="88" y="234"/>
                    <a:pt x="103" y="227"/>
                    <a:pt x="110" y="212"/>
                  </a:cubicBezTo>
                  <a:cubicBezTo>
                    <a:pt x="132" y="176"/>
                    <a:pt x="147" y="125"/>
                    <a:pt x="176" y="88"/>
                  </a:cubicBezTo>
                  <a:cubicBezTo>
                    <a:pt x="183" y="74"/>
                    <a:pt x="183" y="66"/>
                    <a:pt x="183" y="44"/>
                  </a:cubicBezTo>
                  <a:cubicBezTo>
                    <a:pt x="183" y="37"/>
                    <a:pt x="169" y="15"/>
                    <a:pt x="161" y="8"/>
                  </a:cubicBezTo>
                  <a:cubicBezTo>
                    <a:pt x="147" y="1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7419528" y="2088538"/>
              <a:ext cx="20258" cy="27624"/>
            </a:xfrm>
            <a:custGeom>
              <a:avLst/>
              <a:gdLst/>
              <a:ahLst/>
              <a:cxnLst/>
              <a:rect l="l" t="t" r="r" b="b"/>
              <a:pathLst>
                <a:path w="198" h="270" extrusionOk="0">
                  <a:moveTo>
                    <a:pt x="136" y="0"/>
                  </a:moveTo>
                  <a:cubicBezTo>
                    <a:pt x="114" y="0"/>
                    <a:pt x="93" y="7"/>
                    <a:pt x="88" y="26"/>
                  </a:cubicBezTo>
                  <a:cubicBezTo>
                    <a:pt x="59" y="77"/>
                    <a:pt x="30" y="128"/>
                    <a:pt x="15" y="179"/>
                  </a:cubicBezTo>
                  <a:cubicBezTo>
                    <a:pt x="1" y="201"/>
                    <a:pt x="1" y="208"/>
                    <a:pt x="1" y="223"/>
                  </a:cubicBezTo>
                  <a:cubicBezTo>
                    <a:pt x="1" y="238"/>
                    <a:pt x="22" y="252"/>
                    <a:pt x="30" y="260"/>
                  </a:cubicBezTo>
                  <a:cubicBezTo>
                    <a:pt x="42" y="266"/>
                    <a:pt x="55" y="269"/>
                    <a:pt x="68" y="269"/>
                  </a:cubicBezTo>
                  <a:cubicBezTo>
                    <a:pt x="85" y="269"/>
                    <a:pt x="101" y="262"/>
                    <a:pt x="110" y="245"/>
                  </a:cubicBezTo>
                  <a:cubicBezTo>
                    <a:pt x="139" y="187"/>
                    <a:pt x="168" y="143"/>
                    <a:pt x="183" y="92"/>
                  </a:cubicBezTo>
                  <a:cubicBezTo>
                    <a:pt x="198" y="70"/>
                    <a:pt x="198" y="63"/>
                    <a:pt x="198" y="41"/>
                  </a:cubicBezTo>
                  <a:cubicBezTo>
                    <a:pt x="198" y="33"/>
                    <a:pt x="176" y="19"/>
                    <a:pt x="168" y="4"/>
                  </a:cubicBezTo>
                  <a:cubicBezTo>
                    <a:pt x="159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7550181" y="2298893"/>
              <a:ext cx="18007" cy="30182"/>
            </a:xfrm>
            <a:custGeom>
              <a:avLst/>
              <a:gdLst/>
              <a:ahLst/>
              <a:cxnLst/>
              <a:rect l="l" t="t" r="r" b="b"/>
              <a:pathLst>
                <a:path w="176" h="295" extrusionOk="0">
                  <a:moveTo>
                    <a:pt x="109" y="1"/>
                  </a:moveTo>
                  <a:cubicBezTo>
                    <a:pt x="84" y="1"/>
                    <a:pt x="64" y="19"/>
                    <a:pt x="59" y="42"/>
                  </a:cubicBezTo>
                  <a:cubicBezTo>
                    <a:pt x="37" y="100"/>
                    <a:pt x="30" y="159"/>
                    <a:pt x="15" y="225"/>
                  </a:cubicBezTo>
                  <a:cubicBezTo>
                    <a:pt x="0" y="246"/>
                    <a:pt x="22" y="283"/>
                    <a:pt x="51" y="290"/>
                  </a:cubicBezTo>
                  <a:cubicBezTo>
                    <a:pt x="56" y="293"/>
                    <a:pt x="62" y="295"/>
                    <a:pt x="68" y="295"/>
                  </a:cubicBezTo>
                  <a:cubicBezTo>
                    <a:pt x="89" y="295"/>
                    <a:pt x="113" y="278"/>
                    <a:pt x="124" y="261"/>
                  </a:cubicBezTo>
                  <a:cubicBezTo>
                    <a:pt x="139" y="195"/>
                    <a:pt x="146" y="137"/>
                    <a:pt x="168" y="79"/>
                  </a:cubicBezTo>
                  <a:cubicBezTo>
                    <a:pt x="176" y="49"/>
                    <a:pt x="161" y="13"/>
                    <a:pt x="132" y="6"/>
                  </a:cubicBezTo>
                  <a:cubicBezTo>
                    <a:pt x="124" y="2"/>
                    <a:pt x="116" y="1"/>
                    <a:pt x="10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7572587" y="2311375"/>
              <a:ext cx="13505" cy="23225"/>
            </a:xfrm>
            <a:custGeom>
              <a:avLst/>
              <a:gdLst/>
              <a:ahLst/>
              <a:cxnLst/>
              <a:rect l="l" t="t" r="r" b="b"/>
              <a:pathLst>
                <a:path w="132" h="227" extrusionOk="0">
                  <a:moveTo>
                    <a:pt x="73" y="0"/>
                  </a:moveTo>
                  <a:cubicBezTo>
                    <a:pt x="59" y="0"/>
                    <a:pt x="51" y="8"/>
                    <a:pt x="37" y="15"/>
                  </a:cubicBezTo>
                  <a:lnTo>
                    <a:pt x="29" y="30"/>
                  </a:lnTo>
                  <a:cubicBezTo>
                    <a:pt x="22" y="37"/>
                    <a:pt x="22" y="44"/>
                    <a:pt x="22" y="51"/>
                  </a:cubicBezTo>
                  <a:cubicBezTo>
                    <a:pt x="15" y="88"/>
                    <a:pt x="15" y="139"/>
                    <a:pt x="0" y="168"/>
                  </a:cubicBezTo>
                  <a:cubicBezTo>
                    <a:pt x="0" y="183"/>
                    <a:pt x="15" y="197"/>
                    <a:pt x="22" y="205"/>
                  </a:cubicBezTo>
                  <a:cubicBezTo>
                    <a:pt x="29" y="219"/>
                    <a:pt x="51" y="227"/>
                    <a:pt x="59" y="227"/>
                  </a:cubicBezTo>
                  <a:cubicBezTo>
                    <a:pt x="73" y="227"/>
                    <a:pt x="88" y="219"/>
                    <a:pt x="95" y="205"/>
                  </a:cubicBezTo>
                  <a:lnTo>
                    <a:pt x="102" y="197"/>
                  </a:lnTo>
                  <a:cubicBezTo>
                    <a:pt x="110" y="190"/>
                    <a:pt x="110" y="183"/>
                    <a:pt x="110" y="168"/>
                  </a:cubicBezTo>
                  <a:cubicBezTo>
                    <a:pt x="124" y="139"/>
                    <a:pt x="124" y="88"/>
                    <a:pt x="132" y="51"/>
                  </a:cubicBezTo>
                  <a:cubicBezTo>
                    <a:pt x="132" y="44"/>
                    <a:pt x="124" y="30"/>
                    <a:pt x="110" y="15"/>
                  </a:cubicBezTo>
                  <a:cubicBezTo>
                    <a:pt x="102" y="8"/>
                    <a:pt x="88" y="0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7296343" y="1880741"/>
              <a:ext cx="303152" cy="164519"/>
            </a:xfrm>
            <a:custGeom>
              <a:avLst/>
              <a:gdLst/>
              <a:ahLst/>
              <a:cxnLst/>
              <a:rect l="l" t="t" r="r" b="b"/>
              <a:pathLst>
                <a:path w="2963" h="1608" extrusionOk="0">
                  <a:moveTo>
                    <a:pt x="656" y="1"/>
                  </a:moveTo>
                  <a:cubicBezTo>
                    <a:pt x="460" y="1"/>
                    <a:pt x="260" y="104"/>
                    <a:pt x="169" y="270"/>
                  </a:cubicBezTo>
                  <a:cubicBezTo>
                    <a:pt x="1" y="561"/>
                    <a:pt x="147" y="933"/>
                    <a:pt x="387" y="1174"/>
                  </a:cubicBezTo>
                  <a:cubicBezTo>
                    <a:pt x="662" y="1455"/>
                    <a:pt x="1140" y="1608"/>
                    <a:pt x="1563" y="1608"/>
                  </a:cubicBezTo>
                  <a:cubicBezTo>
                    <a:pt x="1646" y="1608"/>
                    <a:pt x="1726" y="1602"/>
                    <a:pt x="1803" y="1590"/>
                  </a:cubicBezTo>
                  <a:cubicBezTo>
                    <a:pt x="2117" y="1539"/>
                    <a:pt x="2467" y="1393"/>
                    <a:pt x="2664" y="1138"/>
                  </a:cubicBezTo>
                  <a:cubicBezTo>
                    <a:pt x="2832" y="933"/>
                    <a:pt x="2963" y="569"/>
                    <a:pt x="2766" y="342"/>
                  </a:cubicBezTo>
                  <a:cubicBezTo>
                    <a:pt x="2666" y="227"/>
                    <a:pt x="2511" y="207"/>
                    <a:pt x="2354" y="207"/>
                  </a:cubicBezTo>
                  <a:cubicBezTo>
                    <a:pt x="2273" y="207"/>
                    <a:pt x="2192" y="212"/>
                    <a:pt x="2116" y="212"/>
                  </a:cubicBezTo>
                  <a:cubicBezTo>
                    <a:pt x="2070" y="212"/>
                    <a:pt x="2026" y="210"/>
                    <a:pt x="1985" y="204"/>
                  </a:cubicBezTo>
                  <a:cubicBezTo>
                    <a:pt x="1985" y="204"/>
                    <a:pt x="869" y="43"/>
                    <a:pt x="862" y="43"/>
                  </a:cubicBezTo>
                  <a:cubicBezTo>
                    <a:pt x="798" y="14"/>
                    <a:pt x="727" y="1"/>
                    <a:pt x="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296343" y="1875933"/>
              <a:ext cx="308472" cy="176694"/>
            </a:xfrm>
            <a:custGeom>
              <a:avLst/>
              <a:gdLst/>
              <a:ahLst/>
              <a:cxnLst/>
              <a:rect l="l" t="t" r="r" b="b"/>
              <a:pathLst>
                <a:path w="3015" h="1727" extrusionOk="0">
                  <a:moveTo>
                    <a:pt x="664" y="119"/>
                  </a:moveTo>
                  <a:cubicBezTo>
                    <a:pt x="718" y="119"/>
                    <a:pt x="772" y="127"/>
                    <a:pt x="825" y="141"/>
                  </a:cubicBezTo>
                  <a:cubicBezTo>
                    <a:pt x="905" y="171"/>
                    <a:pt x="1000" y="178"/>
                    <a:pt x="1088" y="185"/>
                  </a:cubicBezTo>
                  <a:cubicBezTo>
                    <a:pt x="1380" y="229"/>
                    <a:pt x="1672" y="265"/>
                    <a:pt x="1963" y="317"/>
                  </a:cubicBezTo>
                  <a:cubicBezTo>
                    <a:pt x="1966" y="317"/>
                    <a:pt x="1968" y="317"/>
                    <a:pt x="1970" y="317"/>
                  </a:cubicBezTo>
                  <a:cubicBezTo>
                    <a:pt x="1974" y="317"/>
                    <a:pt x="1978" y="317"/>
                    <a:pt x="1981" y="316"/>
                  </a:cubicBezTo>
                  <a:lnTo>
                    <a:pt x="1981" y="316"/>
                  </a:lnTo>
                  <a:cubicBezTo>
                    <a:pt x="1982" y="316"/>
                    <a:pt x="1984" y="316"/>
                    <a:pt x="1985" y="317"/>
                  </a:cubicBezTo>
                  <a:cubicBezTo>
                    <a:pt x="2018" y="321"/>
                    <a:pt x="2053" y="322"/>
                    <a:pt x="2090" y="322"/>
                  </a:cubicBezTo>
                  <a:cubicBezTo>
                    <a:pt x="2180" y="322"/>
                    <a:pt x="2277" y="313"/>
                    <a:pt x="2372" y="313"/>
                  </a:cubicBezTo>
                  <a:cubicBezTo>
                    <a:pt x="2490" y="313"/>
                    <a:pt x="2604" y="328"/>
                    <a:pt x="2693" y="397"/>
                  </a:cubicBezTo>
                  <a:cubicBezTo>
                    <a:pt x="2919" y="579"/>
                    <a:pt x="2781" y="937"/>
                    <a:pt x="2649" y="1126"/>
                  </a:cubicBezTo>
                  <a:cubicBezTo>
                    <a:pt x="2403" y="1461"/>
                    <a:pt x="1963" y="1601"/>
                    <a:pt x="1543" y="1601"/>
                  </a:cubicBezTo>
                  <a:cubicBezTo>
                    <a:pt x="1403" y="1601"/>
                    <a:pt x="1266" y="1586"/>
                    <a:pt x="1139" y="1557"/>
                  </a:cubicBezTo>
                  <a:cubicBezTo>
                    <a:pt x="898" y="1491"/>
                    <a:pt x="643" y="1382"/>
                    <a:pt x="453" y="1207"/>
                  </a:cubicBezTo>
                  <a:cubicBezTo>
                    <a:pt x="256" y="1024"/>
                    <a:pt x="103" y="725"/>
                    <a:pt x="176" y="462"/>
                  </a:cubicBezTo>
                  <a:cubicBezTo>
                    <a:pt x="240" y="235"/>
                    <a:pt x="449" y="119"/>
                    <a:pt x="664" y="119"/>
                  </a:cubicBezTo>
                  <a:close/>
                  <a:moveTo>
                    <a:pt x="640" y="0"/>
                  </a:moveTo>
                  <a:cubicBezTo>
                    <a:pt x="624" y="0"/>
                    <a:pt x="608" y="1"/>
                    <a:pt x="592" y="3"/>
                  </a:cubicBezTo>
                  <a:cubicBezTo>
                    <a:pt x="322" y="32"/>
                    <a:pt x="96" y="222"/>
                    <a:pt x="45" y="499"/>
                  </a:cubicBezTo>
                  <a:cubicBezTo>
                    <a:pt x="1" y="776"/>
                    <a:pt x="147" y="1083"/>
                    <a:pt x="336" y="1272"/>
                  </a:cubicBezTo>
                  <a:cubicBezTo>
                    <a:pt x="541" y="1484"/>
                    <a:pt x="825" y="1608"/>
                    <a:pt x="1102" y="1674"/>
                  </a:cubicBezTo>
                  <a:cubicBezTo>
                    <a:pt x="1244" y="1709"/>
                    <a:pt x="1395" y="1727"/>
                    <a:pt x="1547" y="1727"/>
                  </a:cubicBezTo>
                  <a:cubicBezTo>
                    <a:pt x="1996" y="1727"/>
                    <a:pt x="2457" y="1567"/>
                    <a:pt x="2729" y="1207"/>
                  </a:cubicBezTo>
                  <a:cubicBezTo>
                    <a:pt x="2890" y="988"/>
                    <a:pt x="3014" y="630"/>
                    <a:pt x="2817" y="389"/>
                  </a:cubicBezTo>
                  <a:cubicBezTo>
                    <a:pt x="2703" y="234"/>
                    <a:pt x="2534" y="209"/>
                    <a:pt x="2357" y="209"/>
                  </a:cubicBezTo>
                  <a:cubicBezTo>
                    <a:pt x="2274" y="209"/>
                    <a:pt x="2190" y="215"/>
                    <a:pt x="2108" y="215"/>
                  </a:cubicBezTo>
                  <a:cubicBezTo>
                    <a:pt x="2074" y="215"/>
                    <a:pt x="2041" y="214"/>
                    <a:pt x="2009" y="211"/>
                  </a:cubicBezTo>
                  <a:lnTo>
                    <a:pt x="2009" y="211"/>
                  </a:lnTo>
                  <a:cubicBezTo>
                    <a:pt x="2004" y="209"/>
                    <a:pt x="1999" y="208"/>
                    <a:pt x="1993" y="207"/>
                  </a:cubicBezTo>
                  <a:cubicBezTo>
                    <a:pt x="1672" y="156"/>
                    <a:pt x="1358" y="112"/>
                    <a:pt x="1044" y="68"/>
                  </a:cubicBezTo>
                  <a:cubicBezTo>
                    <a:pt x="914" y="49"/>
                    <a:pt x="772" y="0"/>
                    <a:pt x="64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7300845" y="1909389"/>
              <a:ext cx="62104" cy="35400"/>
            </a:xfrm>
            <a:custGeom>
              <a:avLst/>
              <a:gdLst/>
              <a:ahLst/>
              <a:cxnLst/>
              <a:rect l="l" t="t" r="r" b="b"/>
              <a:pathLst>
                <a:path w="607" h="346" extrusionOk="0">
                  <a:moveTo>
                    <a:pt x="540" y="0"/>
                  </a:moveTo>
                  <a:cubicBezTo>
                    <a:pt x="535" y="0"/>
                    <a:pt x="530" y="1"/>
                    <a:pt x="526" y="4"/>
                  </a:cubicBezTo>
                  <a:cubicBezTo>
                    <a:pt x="358" y="70"/>
                    <a:pt x="198" y="150"/>
                    <a:pt x="44" y="238"/>
                  </a:cubicBezTo>
                  <a:cubicBezTo>
                    <a:pt x="15" y="252"/>
                    <a:pt x="1" y="289"/>
                    <a:pt x="22" y="318"/>
                  </a:cubicBezTo>
                  <a:cubicBezTo>
                    <a:pt x="36" y="336"/>
                    <a:pt x="52" y="345"/>
                    <a:pt x="69" y="345"/>
                  </a:cubicBezTo>
                  <a:cubicBezTo>
                    <a:pt x="80" y="345"/>
                    <a:pt x="91" y="341"/>
                    <a:pt x="103" y="332"/>
                  </a:cubicBezTo>
                  <a:cubicBezTo>
                    <a:pt x="249" y="252"/>
                    <a:pt x="409" y="179"/>
                    <a:pt x="562" y="114"/>
                  </a:cubicBezTo>
                  <a:cubicBezTo>
                    <a:pt x="592" y="106"/>
                    <a:pt x="606" y="77"/>
                    <a:pt x="599" y="41"/>
                  </a:cubicBezTo>
                  <a:cubicBezTo>
                    <a:pt x="593" y="23"/>
                    <a:pt x="563" y="0"/>
                    <a:pt x="54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7321717" y="1937013"/>
              <a:ext cx="56170" cy="49417"/>
            </a:xfrm>
            <a:custGeom>
              <a:avLst/>
              <a:gdLst/>
              <a:ahLst/>
              <a:cxnLst/>
              <a:rect l="l" t="t" r="r" b="b"/>
              <a:pathLst>
                <a:path w="549" h="483" extrusionOk="0">
                  <a:moveTo>
                    <a:pt x="478" y="1"/>
                  </a:moveTo>
                  <a:cubicBezTo>
                    <a:pt x="467" y="1"/>
                    <a:pt x="456" y="4"/>
                    <a:pt x="446" y="11"/>
                  </a:cubicBezTo>
                  <a:cubicBezTo>
                    <a:pt x="285" y="113"/>
                    <a:pt x="139" y="238"/>
                    <a:pt x="30" y="383"/>
                  </a:cubicBezTo>
                  <a:cubicBezTo>
                    <a:pt x="8" y="413"/>
                    <a:pt x="1" y="442"/>
                    <a:pt x="30" y="464"/>
                  </a:cubicBezTo>
                  <a:cubicBezTo>
                    <a:pt x="38" y="475"/>
                    <a:pt x="56" y="483"/>
                    <a:pt x="74" y="483"/>
                  </a:cubicBezTo>
                  <a:cubicBezTo>
                    <a:pt x="89" y="483"/>
                    <a:pt x="103" y="477"/>
                    <a:pt x="110" y="464"/>
                  </a:cubicBezTo>
                  <a:cubicBezTo>
                    <a:pt x="220" y="318"/>
                    <a:pt x="358" y="201"/>
                    <a:pt x="512" y="113"/>
                  </a:cubicBezTo>
                  <a:cubicBezTo>
                    <a:pt x="541" y="92"/>
                    <a:pt x="548" y="55"/>
                    <a:pt x="533" y="26"/>
                  </a:cubicBezTo>
                  <a:cubicBezTo>
                    <a:pt x="519" y="12"/>
                    <a:pt x="499" y="1"/>
                    <a:pt x="47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7358345" y="1964228"/>
              <a:ext cx="41130" cy="60569"/>
            </a:xfrm>
            <a:custGeom>
              <a:avLst/>
              <a:gdLst/>
              <a:ahLst/>
              <a:cxnLst/>
              <a:rect l="l" t="t" r="r" b="b"/>
              <a:pathLst>
                <a:path w="402" h="592" extrusionOk="0">
                  <a:moveTo>
                    <a:pt x="330" y="1"/>
                  </a:moveTo>
                  <a:cubicBezTo>
                    <a:pt x="308" y="1"/>
                    <a:pt x="290" y="10"/>
                    <a:pt x="285" y="30"/>
                  </a:cubicBezTo>
                  <a:cubicBezTo>
                    <a:pt x="183" y="183"/>
                    <a:pt x="88" y="336"/>
                    <a:pt x="8" y="504"/>
                  </a:cubicBezTo>
                  <a:cubicBezTo>
                    <a:pt x="0" y="526"/>
                    <a:pt x="0" y="563"/>
                    <a:pt x="30" y="584"/>
                  </a:cubicBezTo>
                  <a:cubicBezTo>
                    <a:pt x="37" y="589"/>
                    <a:pt x="46" y="592"/>
                    <a:pt x="55" y="592"/>
                  </a:cubicBezTo>
                  <a:cubicBezTo>
                    <a:pt x="74" y="592"/>
                    <a:pt x="95" y="582"/>
                    <a:pt x="110" y="563"/>
                  </a:cubicBezTo>
                  <a:cubicBezTo>
                    <a:pt x="190" y="402"/>
                    <a:pt x="285" y="249"/>
                    <a:pt x="380" y="88"/>
                  </a:cubicBezTo>
                  <a:cubicBezTo>
                    <a:pt x="402" y="66"/>
                    <a:pt x="394" y="30"/>
                    <a:pt x="365" y="8"/>
                  </a:cubicBezTo>
                  <a:cubicBezTo>
                    <a:pt x="353" y="3"/>
                    <a:pt x="341" y="1"/>
                    <a:pt x="33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7415026" y="1983872"/>
              <a:ext cx="21690" cy="59648"/>
            </a:xfrm>
            <a:custGeom>
              <a:avLst/>
              <a:gdLst/>
              <a:ahLst/>
              <a:cxnLst/>
              <a:rect l="l" t="t" r="r" b="b"/>
              <a:pathLst>
                <a:path w="212" h="583" extrusionOk="0">
                  <a:moveTo>
                    <a:pt x="144" y="0"/>
                  </a:moveTo>
                  <a:cubicBezTo>
                    <a:pt x="122" y="0"/>
                    <a:pt x="101" y="13"/>
                    <a:pt x="96" y="42"/>
                  </a:cubicBezTo>
                  <a:cubicBezTo>
                    <a:pt x="45" y="203"/>
                    <a:pt x="23" y="363"/>
                    <a:pt x="1" y="531"/>
                  </a:cubicBezTo>
                  <a:cubicBezTo>
                    <a:pt x="1" y="553"/>
                    <a:pt x="30" y="582"/>
                    <a:pt x="52" y="582"/>
                  </a:cubicBezTo>
                  <a:cubicBezTo>
                    <a:pt x="96" y="582"/>
                    <a:pt x="110" y="553"/>
                    <a:pt x="110" y="531"/>
                  </a:cubicBezTo>
                  <a:cubicBezTo>
                    <a:pt x="125" y="371"/>
                    <a:pt x="154" y="225"/>
                    <a:pt x="198" y="79"/>
                  </a:cubicBezTo>
                  <a:cubicBezTo>
                    <a:pt x="211" y="30"/>
                    <a:pt x="176" y="0"/>
                    <a:pt x="1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7465773" y="1984384"/>
              <a:ext cx="14324" cy="65071"/>
            </a:xfrm>
            <a:custGeom>
              <a:avLst/>
              <a:gdLst/>
              <a:ahLst/>
              <a:cxnLst/>
              <a:rect l="l" t="t" r="r" b="b"/>
              <a:pathLst>
                <a:path w="140" h="636" extrusionOk="0">
                  <a:moveTo>
                    <a:pt x="52" y="1"/>
                  </a:moveTo>
                  <a:cubicBezTo>
                    <a:pt x="23" y="1"/>
                    <a:pt x="1" y="30"/>
                    <a:pt x="1" y="59"/>
                  </a:cubicBezTo>
                  <a:cubicBezTo>
                    <a:pt x="16" y="234"/>
                    <a:pt x="37" y="402"/>
                    <a:pt x="23" y="577"/>
                  </a:cubicBezTo>
                  <a:cubicBezTo>
                    <a:pt x="23" y="606"/>
                    <a:pt x="52" y="635"/>
                    <a:pt x="81" y="635"/>
                  </a:cubicBezTo>
                  <a:cubicBezTo>
                    <a:pt x="118" y="635"/>
                    <a:pt x="132" y="606"/>
                    <a:pt x="132" y="577"/>
                  </a:cubicBezTo>
                  <a:cubicBezTo>
                    <a:pt x="140" y="402"/>
                    <a:pt x="125" y="234"/>
                    <a:pt x="103" y="59"/>
                  </a:cubicBezTo>
                  <a:cubicBezTo>
                    <a:pt x="103" y="30"/>
                    <a:pt x="81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7503935" y="1965968"/>
              <a:ext cx="24657" cy="66708"/>
            </a:xfrm>
            <a:custGeom>
              <a:avLst/>
              <a:gdLst/>
              <a:ahLst/>
              <a:cxnLst/>
              <a:rect l="l" t="t" r="r" b="b"/>
              <a:pathLst>
                <a:path w="241" h="652" extrusionOk="0">
                  <a:moveTo>
                    <a:pt x="53" y="0"/>
                  </a:moveTo>
                  <a:cubicBezTo>
                    <a:pt x="40" y="0"/>
                    <a:pt x="26" y="4"/>
                    <a:pt x="15" y="13"/>
                  </a:cubicBezTo>
                  <a:cubicBezTo>
                    <a:pt x="0" y="27"/>
                    <a:pt x="0" y="57"/>
                    <a:pt x="7" y="86"/>
                  </a:cubicBezTo>
                  <a:cubicBezTo>
                    <a:pt x="80" y="239"/>
                    <a:pt x="124" y="414"/>
                    <a:pt x="124" y="597"/>
                  </a:cubicBezTo>
                  <a:cubicBezTo>
                    <a:pt x="124" y="633"/>
                    <a:pt x="155" y="651"/>
                    <a:pt x="184" y="651"/>
                  </a:cubicBezTo>
                  <a:cubicBezTo>
                    <a:pt x="213" y="651"/>
                    <a:pt x="241" y="633"/>
                    <a:pt x="234" y="597"/>
                  </a:cubicBezTo>
                  <a:cubicBezTo>
                    <a:pt x="226" y="392"/>
                    <a:pt x="182" y="203"/>
                    <a:pt x="102" y="27"/>
                  </a:cubicBezTo>
                  <a:cubicBezTo>
                    <a:pt x="93" y="10"/>
                    <a:pt x="74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7527160" y="1943868"/>
              <a:ext cx="46654" cy="58727"/>
            </a:xfrm>
            <a:custGeom>
              <a:avLst/>
              <a:gdLst/>
              <a:ahLst/>
              <a:cxnLst/>
              <a:rect l="l" t="t" r="r" b="b"/>
              <a:pathLst>
                <a:path w="456" h="574" extrusionOk="0">
                  <a:moveTo>
                    <a:pt x="393" y="455"/>
                  </a:moveTo>
                  <a:cubicBezTo>
                    <a:pt x="401" y="462"/>
                    <a:pt x="408" y="462"/>
                    <a:pt x="415" y="470"/>
                  </a:cubicBezTo>
                  <a:cubicBezTo>
                    <a:pt x="405" y="463"/>
                    <a:pt x="393" y="459"/>
                    <a:pt x="381" y="459"/>
                  </a:cubicBezTo>
                  <a:lnTo>
                    <a:pt x="381" y="459"/>
                  </a:lnTo>
                  <a:cubicBezTo>
                    <a:pt x="385" y="458"/>
                    <a:pt x="389" y="457"/>
                    <a:pt x="393" y="455"/>
                  </a:cubicBezTo>
                  <a:close/>
                  <a:moveTo>
                    <a:pt x="327" y="538"/>
                  </a:moveTo>
                  <a:cubicBezTo>
                    <a:pt x="329" y="545"/>
                    <a:pt x="331" y="552"/>
                    <a:pt x="335" y="557"/>
                  </a:cubicBezTo>
                  <a:cubicBezTo>
                    <a:pt x="331" y="549"/>
                    <a:pt x="329" y="543"/>
                    <a:pt x="327" y="538"/>
                  </a:cubicBezTo>
                  <a:close/>
                  <a:moveTo>
                    <a:pt x="85" y="0"/>
                  </a:moveTo>
                  <a:cubicBezTo>
                    <a:pt x="46" y="0"/>
                    <a:pt x="0" y="56"/>
                    <a:pt x="36" y="98"/>
                  </a:cubicBezTo>
                  <a:cubicBezTo>
                    <a:pt x="116" y="178"/>
                    <a:pt x="182" y="265"/>
                    <a:pt x="247" y="360"/>
                  </a:cubicBezTo>
                  <a:cubicBezTo>
                    <a:pt x="276" y="411"/>
                    <a:pt x="298" y="462"/>
                    <a:pt x="320" y="521"/>
                  </a:cubicBezTo>
                  <a:cubicBezTo>
                    <a:pt x="321" y="522"/>
                    <a:pt x="321" y="523"/>
                    <a:pt x="322" y="524"/>
                  </a:cubicBezTo>
                  <a:lnTo>
                    <a:pt x="322" y="524"/>
                  </a:lnTo>
                  <a:cubicBezTo>
                    <a:pt x="322" y="521"/>
                    <a:pt x="323" y="518"/>
                    <a:pt x="324" y="515"/>
                  </a:cubicBezTo>
                  <a:lnTo>
                    <a:pt x="324" y="515"/>
                  </a:lnTo>
                  <a:cubicBezTo>
                    <a:pt x="324" y="521"/>
                    <a:pt x="325" y="527"/>
                    <a:pt x="326" y="533"/>
                  </a:cubicBezTo>
                  <a:lnTo>
                    <a:pt x="326" y="533"/>
                  </a:lnTo>
                  <a:cubicBezTo>
                    <a:pt x="324" y="530"/>
                    <a:pt x="323" y="527"/>
                    <a:pt x="322" y="524"/>
                  </a:cubicBezTo>
                  <a:lnTo>
                    <a:pt x="322" y="524"/>
                  </a:lnTo>
                  <a:cubicBezTo>
                    <a:pt x="321" y="525"/>
                    <a:pt x="321" y="527"/>
                    <a:pt x="320" y="528"/>
                  </a:cubicBezTo>
                  <a:cubicBezTo>
                    <a:pt x="323" y="531"/>
                    <a:pt x="325" y="534"/>
                    <a:pt x="327" y="538"/>
                  </a:cubicBezTo>
                  <a:lnTo>
                    <a:pt x="327" y="538"/>
                  </a:lnTo>
                  <a:cubicBezTo>
                    <a:pt x="326" y="536"/>
                    <a:pt x="326" y="535"/>
                    <a:pt x="326" y="533"/>
                  </a:cubicBezTo>
                  <a:lnTo>
                    <a:pt x="326" y="533"/>
                  </a:lnTo>
                  <a:cubicBezTo>
                    <a:pt x="330" y="543"/>
                    <a:pt x="336" y="551"/>
                    <a:pt x="342" y="557"/>
                  </a:cubicBezTo>
                  <a:lnTo>
                    <a:pt x="335" y="557"/>
                  </a:lnTo>
                  <a:cubicBezTo>
                    <a:pt x="340" y="561"/>
                    <a:pt x="345" y="563"/>
                    <a:pt x="352" y="565"/>
                  </a:cubicBezTo>
                  <a:lnTo>
                    <a:pt x="352" y="565"/>
                  </a:lnTo>
                  <a:cubicBezTo>
                    <a:pt x="360" y="570"/>
                    <a:pt x="369" y="573"/>
                    <a:pt x="380" y="573"/>
                  </a:cubicBezTo>
                  <a:cubicBezTo>
                    <a:pt x="384" y="573"/>
                    <a:pt x="389" y="573"/>
                    <a:pt x="393" y="572"/>
                  </a:cubicBezTo>
                  <a:cubicBezTo>
                    <a:pt x="434" y="565"/>
                    <a:pt x="456" y="508"/>
                    <a:pt x="423" y="476"/>
                  </a:cubicBezTo>
                  <a:lnTo>
                    <a:pt x="423" y="476"/>
                  </a:lnTo>
                  <a:cubicBezTo>
                    <a:pt x="425" y="477"/>
                    <a:pt x="427" y="477"/>
                    <a:pt x="430" y="477"/>
                  </a:cubicBezTo>
                  <a:cubicBezTo>
                    <a:pt x="430" y="470"/>
                    <a:pt x="430" y="470"/>
                    <a:pt x="415" y="462"/>
                  </a:cubicBezTo>
                  <a:cubicBezTo>
                    <a:pt x="415" y="455"/>
                    <a:pt x="408" y="455"/>
                    <a:pt x="408" y="448"/>
                  </a:cubicBezTo>
                  <a:cubicBezTo>
                    <a:pt x="401" y="433"/>
                    <a:pt x="401" y="426"/>
                    <a:pt x="393" y="411"/>
                  </a:cubicBezTo>
                  <a:cubicBezTo>
                    <a:pt x="379" y="389"/>
                    <a:pt x="371" y="360"/>
                    <a:pt x="364" y="346"/>
                  </a:cubicBezTo>
                  <a:cubicBezTo>
                    <a:pt x="342" y="302"/>
                    <a:pt x="320" y="265"/>
                    <a:pt x="291" y="229"/>
                  </a:cubicBezTo>
                  <a:cubicBezTo>
                    <a:pt x="233" y="141"/>
                    <a:pt x="174" y="68"/>
                    <a:pt x="109" y="10"/>
                  </a:cubicBezTo>
                  <a:cubicBezTo>
                    <a:pt x="102" y="3"/>
                    <a:pt x="93" y="0"/>
                    <a:pt x="8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7541177" y="1918290"/>
              <a:ext cx="53100" cy="33968"/>
            </a:xfrm>
            <a:custGeom>
              <a:avLst/>
              <a:gdLst/>
              <a:ahLst/>
              <a:cxnLst/>
              <a:rect l="l" t="t" r="r" b="b"/>
              <a:pathLst>
                <a:path w="519" h="332" extrusionOk="0">
                  <a:moveTo>
                    <a:pt x="61" y="0"/>
                  </a:moveTo>
                  <a:cubicBezTo>
                    <a:pt x="37" y="0"/>
                    <a:pt x="14" y="18"/>
                    <a:pt x="8" y="41"/>
                  </a:cubicBezTo>
                  <a:cubicBezTo>
                    <a:pt x="1" y="63"/>
                    <a:pt x="15" y="121"/>
                    <a:pt x="45" y="129"/>
                  </a:cubicBezTo>
                  <a:cubicBezTo>
                    <a:pt x="118" y="151"/>
                    <a:pt x="176" y="172"/>
                    <a:pt x="234" y="202"/>
                  </a:cubicBezTo>
                  <a:cubicBezTo>
                    <a:pt x="264" y="224"/>
                    <a:pt x="300" y="238"/>
                    <a:pt x="329" y="260"/>
                  </a:cubicBezTo>
                  <a:cubicBezTo>
                    <a:pt x="344" y="267"/>
                    <a:pt x="351" y="275"/>
                    <a:pt x="373" y="282"/>
                  </a:cubicBezTo>
                  <a:cubicBezTo>
                    <a:pt x="380" y="282"/>
                    <a:pt x="380" y="296"/>
                    <a:pt x="388" y="296"/>
                  </a:cubicBezTo>
                  <a:lnTo>
                    <a:pt x="402" y="304"/>
                  </a:lnTo>
                  <a:cubicBezTo>
                    <a:pt x="411" y="321"/>
                    <a:pt x="425" y="331"/>
                    <a:pt x="443" y="331"/>
                  </a:cubicBezTo>
                  <a:cubicBezTo>
                    <a:pt x="455" y="331"/>
                    <a:pt x="468" y="327"/>
                    <a:pt x="482" y="318"/>
                  </a:cubicBezTo>
                  <a:cubicBezTo>
                    <a:pt x="512" y="304"/>
                    <a:pt x="519" y="267"/>
                    <a:pt x="504" y="238"/>
                  </a:cubicBezTo>
                  <a:cubicBezTo>
                    <a:pt x="475" y="202"/>
                    <a:pt x="439" y="187"/>
                    <a:pt x="402" y="158"/>
                  </a:cubicBezTo>
                  <a:cubicBezTo>
                    <a:pt x="373" y="136"/>
                    <a:pt x="336" y="114"/>
                    <a:pt x="300" y="92"/>
                  </a:cubicBezTo>
                  <a:cubicBezTo>
                    <a:pt x="227" y="56"/>
                    <a:pt x="154" y="27"/>
                    <a:pt x="81" y="5"/>
                  </a:cubicBezTo>
                  <a:cubicBezTo>
                    <a:pt x="75" y="1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8533301" y="2684611"/>
              <a:ext cx="311337" cy="433089"/>
            </a:xfrm>
            <a:custGeom>
              <a:avLst/>
              <a:gdLst/>
              <a:ahLst/>
              <a:cxnLst/>
              <a:rect l="l" t="t" r="r" b="b"/>
              <a:pathLst>
                <a:path w="3043" h="4233" extrusionOk="0">
                  <a:moveTo>
                    <a:pt x="2510" y="0"/>
                  </a:moveTo>
                  <a:lnTo>
                    <a:pt x="0" y="518"/>
                  </a:lnTo>
                  <a:cubicBezTo>
                    <a:pt x="183" y="1766"/>
                    <a:pt x="409" y="2999"/>
                    <a:pt x="672" y="4232"/>
                  </a:cubicBezTo>
                  <a:lnTo>
                    <a:pt x="3043" y="3430"/>
                  </a:lnTo>
                  <a:lnTo>
                    <a:pt x="2510" y="0"/>
                  </a:ln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8525833" y="2679597"/>
              <a:ext cx="324842" cy="445059"/>
            </a:xfrm>
            <a:custGeom>
              <a:avLst/>
              <a:gdLst/>
              <a:ahLst/>
              <a:cxnLst/>
              <a:rect l="l" t="t" r="r" b="b"/>
              <a:pathLst>
                <a:path w="3175" h="4350" extrusionOk="0">
                  <a:moveTo>
                    <a:pt x="2540" y="122"/>
                  </a:moveTo>
                  <a:lnTo>
                    <a:pt x="2999" y="3085"/>
                  </a:lnTo>
                  <a:cubicBezTo>
                    <a:pt x="3012" y="3206"/>
                    <a:pt x="3036" y="3332"/>
                    <a:pt x="3056" y="3450"/>
                  </a:cubicBezTo>
                  <a:lnTo>
                    <a:pt x="3056" y="3450"/>
                  </a:lnTo>
                  <a:cubicBezTo>
                    <a:pt x="2378" y="3678"/>
                    <a:pt x="1707" y="3900"/>
                    <a:pt x="1029" y="4135"/>
                  </a:cubicBezTo>
                  <a:cubicBezTo>
                    <a:pt x="947" y="4164"/>
                    <a:pt x="865" y="4189"/>
                    <a:pt x="790" y="4217"/>
                  </a:cubicBezTo>
                  <a:lnTo>
                    <a:pt x="790" y="4217"/>
                  </a:lnTo>
                  <a:cubicBezTo>
                    <a:pt x="531" y="3023"/>
                    <a:pt x="312" y="1830"/>
                    <a:pt x="134" y="623"/>
                  </a:cubicBezTo>
                  <a:lnTo>
                    <a:pt x="134" y="623"/>
                  </a:lnTo>
                  <a:cubicBezTo>
                    <a:pt x="855" y="467"/>
                    <a:pt x="1570" y="331"/>
                    <a:pt x="2291" y="173"/>
                  </a:cubicBezTo>
                  <a:cubicBezTo>
                    <a:pt x="2372" y="162"/>
                    <a:pt x="2457" y="141"/>
                    <a:pt x="2540" y="122"/>
                  </a:cubicBezTo>
                  <a:close/>
                  <a:moveTo>
                    <a:pt x="2581" y="1"/>
                  </a:moveTo>
                  <a:cubicBezTo>
                    <a:pt x="2574" y="1"/>
                    <a:pt x="2568" y="2"/>
                    <a:pt x="2561" y="6"/>
                  </a:cubicBezTo>
                  <a:cubicBezTo>
                    <a:pt x="1824" y="159"/>
                    <a:pt x="1095" y="305"/>
                    <a:pt x="351" y="458"/>
                  </a:cubicBezTo>
                  <a:cubicBezTo>
                    <a:pt x="256" y="480"/>
                    <a:pt x="146" y="502"/>
                    <a:pt x="44" y="524"/>
                  </a:cubicBezTo>
                  <a:cubicBezTo>
                    <a:pt x="8" y="531"/>
                    <a:pt x="0" y="567"/>
                    <a:pt x="8" y="597"/>
                  </a:cubicBezTo>
                  <a:cubicBezTo>
                    <a:pt x="190" y="1837"/>
                    <a:pt x="416" y="3077"/>
                    <a:pt x="679" y="4310"/>
                  </a:cubicBezTo>
                  <a:cubicBezTo>
                    <a:pt x="686" y="4328"/>
                    <a:pt x="700" y="4337"/>
                    <a:pt x="717" y="4339"/>
                  </a:cubicBezTo>
                  <a:lnTo>
                    <a:pt x="717" y="4339"/>
                  </a:lnTo>
                  <a:cubicBezTo>
                    <a:pt x="725" y="4346"/>
                    <a:pt x="734" y="4350"/>
                    <a:pt x="744" y="4350"/>
                  </a:cubicBezTo>
                  <a:cubicBezTo>
                    <a:pt x="749" y="4350"/>
                    <a:pt x="754" y="4349"/>
                    <a:pt x="759" y="4347"/>
                  </a:cubicBezTo>
                  <a:cubicBezTo>
                    <a:pt x="1452" y="4106"/>
                    <a:pt x="2138" y="3880"/>
                    <a:pt x="2831" y="3639"/>
                  </a:cubicBezTo>
                  <a:cubicBezTo>
                    <a:pt x="2933" y="3603"/>
                    <a:pt x="3036" y="3581"/>
                    <a:pt x="3123" y="3544"/>
                  </a:cubicBezTo>
                  <a:cubicBezTo>
                    <a:pt x="3152" y="3530"/>
                    <a:pt x="3174" y="3508"/>
                    <a:pt x="3160" y="3471"/>
                  </a:cubicBezTo>
                  <a:lnTo>
                    <a:pt x="2700" y="458"/>
                  </a:lnTo>
                  <a:cubicBezTo>
                    <a:pt x="2678" y="319"/>
                    <a:pt x="2649" y="173"/>
                    <a:pt x="2634" y="42"/>
                  </a:cubicBezTo>
                  <a:cubicBezTo>
                    <a:pt x="2629" y="19"/>
                    <a:pt x="2605" y="1"/>
                    <a:pt x="25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8531767" y="2816696"/>
              <a:ext cx="604769" cy="315736"/>
            </a:xfrm>
            <a:custGeom>
              <a:avLst/>
              <a:gdLst/>
              <a:ahLst/>
              <a:cxnLst/>
              <a:rect l="l" t="t" r="r" b="b"/>
              <a:pathLst>
                <a:path w="5911" h="3086" extrusionOk="0">
                  <a:moveTo>
                    <a:pt x="2729" y="1"/>
                  </a:moveTo>
                  <a:cubicBezTo>
                    <a:pt x="2554" y="497"/>
                    <a:pt x="2211" y="854"/>
                    <a:pt x="1701" y="971"/>
                  </a:cubicBezTo>
                  <a:cubicBezTo>
                    <a:pt x="1591" y="996"/>
                    <a:pt x="1478" y="1009"/>
                    <a:pt x="1365" y="1009"/>
                  </a:cubicBezTo>
                  <a:cubicBezTo>
                    <a:pt x="954" y="1009"/>
                    <a:pt x="542" y="846"/>
                    <a:pt x="256" y="548"/>
                  </a:cubicBezTo>
                  <a:cubicBezTo>
                    <a:pt x="256" y="548"/>
                    <a:pt x="1" y="1190"/>
                    <a:pt x="88" y="1818"/>
                  </a:cubicBezTo>
                  <a:cubicBezTo>
                    <a:pt x="132" y="2146"/>
                    <a:pt x="212" y="2496"/>
                    <a:pt x="278" y="2751"/>
                  </a:cubicBezTo>
                  <a:cubicBezTo>
                    <a:pt x="337" y="2953"/>
                    <a:pt x="517" y="3086"/>
                    <a:pt x="717" y="3086"/>
                  </a:cubicBezTo>
                  <a:cubicBezTo>
                    <a:pt x="740" y="3086"/>
                    <a:pt x="764" y="3084"/>
                    <a:pt x="789" y="3080"/>
                  </a:cubicBezTo>
                  <a:lnTo>
                    <a:pt x="5582" y="2241"/>
                  </a:lnTo>
                  <a:cubicBezTo>
                    <a:pt x="5772" y="2204"/>
                    <a:pt x="5911" y="2036"/>
                    <a:pt x="5903" y="1839"/>
                  </a:cubicBezTo>
                  <a:cubicBezTo>
                    <a:pt x="5881" y="1329"/>
                    <a:pt x="5728" y="417"/>
                    <a:pt x="4787" y="329"/>
                  </a:cubicBezTo>
                  <a:cubicBezTo>
                    <a:pt x="3408" y="205"/>
                    <a:pt x="2729" y="1"/>
                    <a:pt x="2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8529516" y="2809841"/>
              <a:ext cx="614489" cy="328219"/>
            </a:xfrm>
            <a:custGeom>
              <a:avLst/>
              <a:gdLst/>
              <a:ahLst/>
              <a:cxnLst/>
              <a:rect l="l" t="t" r="r" b="b"/>
              <a:pathLst>
                <a:path w="6006" h="3208" extrusionOk="0">
                  <a:moveTo>
                    <a:pt x="2778" y="125"/>
                  </a:moveTo>
                  <a:lnTo>
                    <a:pt x="2778" y="125"/>
                  </a:lnTo>
                  <a:cubicBezTo>
                    <a:pt x="3027" y="204"/>
                    <a:pt x="3284" y="245"/>
                    <a:pt x="3547" y="287"/>
                  </a:cubicBezTo>
                  <a:cubicBezTo>
                    <a:pt x="3868" y="345"/>
                    <a:pt x="4196" y="382"/>
                    <a:pt x="4524" y="418"/>
                  </a:cubicBezTo>
                  <a:cubicBezTo>
                    <a:pt x="4838" y="454"/>
                    <a:pt x="5152" y="462"/>
                    <a:pt x="5407" y="688"/>
                  </a:cubicBezTo>
                  <a:cubicBezTo>
                    <a:pt x="5736" y="972"/>
                    <a:pt x="5860" y="1476"/>
                    <a:pt x="5852" y="1892"/>
                  </a:cubicBezTo>
                  <a:cubicBezTo>
                    <a:pt x="5852" y="2213"/>
                    <a:pt x="5568" y="2242"/>
                    <a:pt x="5334" y="2278"/>
                  </a:cubicBezTo>
                  <a:cubicBezTo>
                    <a:pt x="4619" y="2403"/>
                    <a:pt x="3919" y="2519"/>
                    <a:pt x="3211" y="2651"/>
                  </a:cubicBezTo>
                  <a:lnTo>
                    <a:pt x="1044" y="3030"/>
                  </a:lnTo>
                  <a:cubicBezTo>
                    <a:pt x="931" y="3049"/>
                    <a:pt x="815" y="3081"/>
                    <a:pt x="704" y="3081"/>
                  </a:cubicBezTo>
                  <a:cubicBezTo>
                    <a:pt x="600" y="3081"/>
                    <a:pt x="502" y="3053"/>
                    <a:pt x="417" y="2957"/>
                  </a:cubicBezTo>
                  <a:cubicBezTo>
                    <a:pt x="307" y="2833"/>
                    <a:pt x="278" y="2621"/>
                    <a:pt x="242" y="2461"/>
                  </a:cubicBezTo>
                  <a:cubicBezTo>
                    <a:pt x="198" y="2257"/>
                    <a:pt x="154" y="2045"/>
                    <a:pt x="132" y="1841"/>
                  </a:cubicBezTo>
                  <a:cubicBezTo>
                    <a:pt x="96" y="1491"/>
                    <a:pt x="154" y="1133"/>
                    <a:pt x="256" y="812"/>
                  </a:cubicBezTo>
                  <a:cubicBezTo>
                    <a:pt x="263" y="780"/>
                    <a:pt x="272" y="750"/>
                    <a:pt x="281" y="722"/>
                  </a:cubicBezTo>
                  <a:lnTo>
                    <a:pt x="281" y="722"/>
                  </a:lnTo>
                  <a:cubicBezTo>
                    <a:pt x="583" y="985"/>
                    <a:pt x="978" y="1136"/>
                    <a:pt x="1375" y="1136"/>
                  </a:cubicBezTo>
                  <a:cubicBezTo>
                    <a:pt x="1501" y="1136"/>
                    <a:pt x="1628" y="1121"/>
                    <a:pt x="1752" y="1089"/>
                  </a:cubicBezTo>
                  <a:cubicBezTo>
                    <a:pt x="2246" y="968"/>
                    <a:pt x="2599" y="593"/>
                    <a:pt x="2778" y="125"/>
                  </a:cubicBezTo>
                  <a:close/>
                  <a:moveTo>
                    <a:pt x="2746" y="1"/>
                  </a:moveTo>
                  <a:cubicBezTo>
                    <a:pt x="2705" y="1"/>
                    <a:pt x="2684" y="43"/>
                    <a:pt x="2695" y="76"/>
                  </a:cubicBezTo>
                  <a:lnTo>
                    <a:pt x="2695" y="76"/>
                  </a:lnTo>
                  <a:cubicBezTo>
                    <a:pt x="2525" y="514"/>
                    <a:pt x="2199" y="857"/>
                    <a:pt x="1730" y="972"/>
                  </a:cubicBezTo>
                  <a:cubicBezTo>
                    <a:pt x="1615" y="1003"/>
                    <a:pt x="1497" y="1017"/>
                    <a:pt x="1380" y="1017"/>
                  </a:cubicBezTo>
                  <a:cubicBezTo>
                    <a:pt x="985" y="1017"/>
                    <a:pt x="594" y="854"/>
                    <a:pt x="307" y="579"/>
                  </a:cubicBezTo>
                  <a:cubicBezTo>
                    <a:pt x="294" y="566"/>
                    <a:pt x="281" y="560"/>
                    <a:pt x="268" y="560"/>
                  </a:cubicBezTo>
                  <a:cubicBezTo>
                    <a:pt x="245" y="560"/>
                    <a:pt x="224" y="579"/>
                    <a:pt x="220" y="608"/>
                  </a:cubicBezTo>
                  <a:cubicBezTo>
                    <a:pt x="132" y="819"/>
                    <a:pt x="81" y="1053"/>
                    <a:pt x="52" y="1286"/>
                  </a:cubicBezTo>
                  <a:cubicBezTo>
                    <a:pt x="1" y="1695"/>
                    <a:pt x="59" y="2081"/>
                    <a:pt x="154" y="2475"/>
                  </a:cubicBezTo>
                  <a:cubicBezTo>
                    <a:pt x="220" y="2775"/>
                    <a:pt x="278" y="3132"/>
                    <a:pt x="636" y="3198"/>
                  </a:cubicBezTo>
                  <a:cubicBezTo>
                    <a:pt x="666" y="3205"/>
                    <a:pt x="694" y="3207"/>
                    <a:pt x="722" y="3207"/>
                  </a:cubicBezTo>
                  <a:cubicBezTo>
                    <a:pt x="781" y="3207"/>
                    <a:pt x="836" y="3195"/>
                    <a:pt x="891" y="3190"/>
                  </a:cubicBezTo>
                  <a:lnTo>
                    <a:pt x="2890" y="2833"/>
                  </a:lnTo>
                  <a:cubicBezTo>
                    <a:pt x="3685" y="2694"/>
                    <a:pt x="4466" y="2563"/>
                    <a:pt x="5261" y="2410"/>
                  </a:cubicBezTo>
                  <a:cubicBezTo>
                    <a:pt x="5436" y="2388"/>
                    <a:pt x="5670" y="2381"/>
                    <a:pt x="5809" y="2257"/>
                  </a:cubicBezTo>
                  <a:cubicBezTo>
                    <a:pt x="6005" y="2096"/>
                    <a:pt x="5984" y="1826"/>
                    <a:pt x="5954" y="1600"/>
                  </a:cubicBezTo>
                  <a:cubicBezTo>
                    <a:pt x="5925" y="1374"/>
                    <a:pt x="5860" y="1148"/>
                    <a:pt x="5750" y="943"/>
                  </a:cubicBezTo>
                  <a:cubicBezTo>
                    <a:pt x="5633" y="724"/>
                    <a:pt x="5458" y="542"/>
                    <a:pt x="5232" y="440"/>
                  </a:cubicBezTo>
                  <a:cubicBezTo>
                    <a:pt x="4911" y="294"/>
                    <a:pt x="4546" y="316"/>
                    <a:pt x="4203" y="272"/>
                  </a:cubicBezTo>
                  <a:cubicBezTo>
                    <a:pt x="3736" y="214"/>
                    <a:pt x="3269" y="141"/>
                    <a:pt x="2817" y="24"/>
                  </a:cubicBezTo>
                  <a:cubicBezTo>
                    <a:pt x="2795" y="17"/>
                    <a:pt x="2781" y="17"/>
                    <a:pt x="2759" y="2"/>
                  </a:cubicBezTo>
                  <a:cubicBezTo>
                    <a:pt x="2754" y="1"/>
                    <a:pt x="2750" y="1"/>
                    <a:pt x="27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967004" y="2850357"/>
              <a:ext cx="162063" cy="130653"/>
            </a:xfrm>
            <a:custGeom>
              <a:avLst/>
              <a:gdLst/>
              <a:ahLst/>
              <a:cxnLst/>
              <a:rect l="l" t="t" r="r" b="b"/>
              <a:pathLst>
                <a:path w="1584" h="1277" extrusionOk="0">
                  <a:moveTo>
                    <a:pt x="562" y="0"/>
                  </a:moveTo>
                  <a:cubicBezTo>
                    <a:pt x="438" y="95"/>
                    <a:pt x="321" y="219"/>
                    <a:pt x="234" y="350"/>
                  </a:cubicBezTo>
                  <a:cubicBezTo>
                    <a:pt x="51" y="635"/>
                    <a:pt x="0" y="949"/>
                    <a:pt x="0" y="1277"/>
                  </a:cubicBezTo>
                  <a:cubicBezTo>
                    <a:pt x="526" y="1189"/>
                    <a:pt x="1058" y="1109"/>
                    <a:pt x="1584" y="1014"/>
                  </a:cubicBezTo>
                  <a:cubicBezTo>
                    <a:pt x="1489" y="562"/>
                    <a:pt x="1219" y="73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814558" y="2827132"/>
              <a:ext cx="49519" cy="94025"/>
            </a:xfrm>
            <a:custGeom>
              <a:avLst/>
              <a:gdLst/>
              <a:ahLst/>
              <a:cxnLst/>
              <a:rect l="l" t="t" r="r" b="b"/>
              <a:pathLst>
                <a:path w="484" h="919" extrusionOk="0">
                  <a:moveTo>
                    <a:pt x="389" y="1"/>
                  </a:moveTo>
                  <a:lnTo>
                    <a:pt x="374" y="8"/>
                  </a:lnTo>
                  <a:cubicBezTo>
                    <a:pt x="221" y="271"/>
                    <a:pt x="97" y="555"/>
                    <a:pt x="9" y="847"/>
                  </a:cubicBezTo>
                  <a:cubicBezTo>
                    <a:pt x="1" y="891"/>
                    <a:pt x="36" y="919"/>
                    <a:pt x="69" y="919"/>
                  </a:cubicBezTo>
                  <a:cubicBezTo>
                    <a:pt x="91" y="919"/>
                    <a:pt x="113" y="906"/>
                    <a:pt x="119" y="876"/>
                  </a:cubicBezTo>
                  <a:cubicBezTo>
                    <a:pt x="206" y="592"/>
                    <a:pt x="323" y="322"/>
                    <a:pt x="476" y="67"/>
                  </a:cubicBezTo>
                  <a:cubicBezTo>
                    <a:pt x="483" y="45"/>
                    <a:pt x="483" y="30"/>
                    <a:pt x="476" y="23"/>
                  </a:cubicBezTo>
                  <a:cubicBezTo>
                    <a:pt x="440" y="8"/>
                    <a:pt x="411" y="8"/>
                    <a:pt x="38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8846480" y="2832452"/>
              <a:ext cx="49724" cy="95458"/>
            </a:xfrm>
            <a:custGeom>
              <a:avLst/>
              <a:gdLst/>
              <a:ahLst/>
              <a:cxnLst/>
              <a:rect l="l" t="t" r="r" b="b"/>
              <a:pathLst>
                <a:path w="486" h="933" extrusionOk="0">
                  <a:moveTo>
                    <a:pt x="376" y="0"/>
                  </a:moveTo>
                  <a:cubicBezTo>
                    <a:pt x="237" y="285"/>
                    <a:pt x="120" y="569"/>
                    <a:pt x="18" y="861"/>
                  </a:cubicBezTo>
                  <a:cubicBezTo>
                    <a:pt x="1" y="904"/>
                    <a:pt x="33" y="932"/>
                    <a:pt x="68" y="932"/>
                  </a:cubicBezTo>
                  <a:cubicBezTo>
                    <a:pt x="91" y="932"/>
                    <a:pt x="116" y="920"/>
                    <a:pt x="128" y="890"/>
                  </a:cubicBezTo>
                  <a:cubicBezTo>
                    <a:pt x="230" y="606"/>
                    <a:pt x="339" y="321"/>
                    <a:pt x="478" y="58"/>
                  </a:cubicBezTo>
                  <a:cubicBezTo>
                    <a:pt x="485" y="51"/>
                    <a:pt x="485" y="29"/>
                    <a:pt x="478" y="22"/>
                  </a:cubicBezTo>
                  <a:cubicBezTo>
                    <a:pt x="434" y="15"/>
                    <a:pt x="412" y="15"/>
                    <a:pt x="37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8881266" y="2837670"/>
              <a:ext cx="43994" cy="94741"/>
            </a:xfrm>
            <a:custGeom>
              <a:avLst/>
              <a:gdLst/>
              <a:ahLst/>
              <a:cxnLst/>
              <a:rect l="l" t="t" r="r" b="b"/>
              <a:pathLst>
                <a:path w="430" h="926" extrusionOk="0">
                  <a:moveTo>
                    <a:pt x="342" y="0"/>
                  </a:moveTo>
                  <a:cubicBezTo>
                    <a:pt x="328" y="7"/>
                    <a:pt x="320" y="15"/>
                    <a:pt x="306" y="37"/>
                  </a:cubicBezTo>
                  <a:cubicBezTo>
                    <a:pt x="211" y="307"/>
                    <a:pt x="109" y="584"/>
                    <a:pt x="14" y="854"/>
                  </a:cubicBezTo>
                  <a:cubicBezTo>
                    <a:pt x="1" y="897"/>
                    <a:pt x="37" y="925"/>
                    <a:pt x="72" y="925"/>
                  </a:cubicBezTo>
                  <a:cubicBezTo>
                    <a:pt x="95" y="925"/>
                    <a:pt x="117" y="912"/>
                    <a:pt x="123" y="883"/>
                  </a:cubicBezTo>
                  <a:cubicBezTo>
                    <a:pt x="218" y="613"/>
                    <a:pt x="320" y="336"/>
                    <a:pt x="415" y="66"/>
                  </a:cubicBezTo>
                  <a:cubicBezTo>
                    <a:pt x="430" y="44"/>
                    <a:pt x="415" y="29"/>
                    <a:pt x="408" y="7"/>
                  </a:cubicBezTo>
                  <a:cubicBezTo>
                    <a:pt x="393" y="7"/>
                    <a:pt x="371" y="0"/>
                    <a:pt x="34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8917178" y="2842888"/>
              <a:ext cx="42460" cy="99959"/>
            </a:xfrm>
            <a:custGeom>
              <a:avLst/>
              <a:gdLst/>
              <a:ahLst/>
              <a:cxnLst/>
              <a:rect l="l" t="t" r="r" b="b"/>
              <a:pathLst>
                <a:path w="415" h="977" extrusionOk="0">
                  <a:moveTo>
                    <a:pt x="356" y="0"/>
                  </a:moveTo>
                  <a:cubicBezTo>
                    <a:pt x="341" y="0"/>
                    <a:pt x="312" y="15"/>
                    <a:pt x="305" y="29"/>
                  </a:cubicBezTo>
                  <a:cubicBezTo>
                    <a:pt x="188" y="314"/>
                    <a:pt x="86" y="606"/>
                    <a:pt x="13" y="905"/>
                  </a:cubicBezTo>
                  <a:cubicBezTo>
                    <a:pt x="0" y="948"/>
                    <a:pt x="34" y="976"/>
                    <a:pt x="68" y="976"/>
                  </a:cubicBezTo>
                  <a:cubicBezTo>
                    <a:pt x="91" y="976"/>
                    <a:pt x="114" y="963"/>
                    <a:pt x="123" y="934"/>
                  </a:cubicBezTo>
                  <a:cubicBezTo>
                    <a:pt x="195" y="642"/>
                    <a:pt x="283" y="358"/>
                    <a:pt x="400" y="88"/>
                  </a:cubicBezTo>
                  <a:cubicBezTo>
                    <a:pt x="414" y="59"/>
                    <a:pt x="414" y="29"/>
                    <a:pt x="38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8657202" y="3039226"/>
              <a:ext cx="48598" cy="82157"/>
            </a:xfrm>
            <a:custGeom>
              <a:avLst/>
              <a:gdLst/>
              <a:ahLst/>
              <a:cxnLst/>
              <a:rect l="l" t="t" r="r" b="b"/>
              <a:pathLst>
                <a:path w="475" h="803" extrusionOk="0">
                  <a:moveTo>
                    <a:pt x="365" y="0"/>
                  </a:moveTo>
                  <a:cubicBezTo>
                    <a:pt x="234" y="29"/>
                    <a:pt x="117" y="44"/>
                    <a:pt x="0" y="66"/>
                  </a:cubicBezTo>
                  <a:lnTo>
                    <a:pt x="110" y="803"/>
                  </a:lnTo>
                  <a:lnTo>
                    <a:pt x="475" y="73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4B4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8608706" y="3046592"/>
              <a:ext cx="48598" cy="82975"/>
            </a:xfrm>
            <a:custGeom>
              <a:avLst/>
              <a:gdLst/>
              <a:ahLst/>
              <a:cxnLst/>
              <a:rect l="l" t="t" r="r" b="b"/>
              <a:pathLst>
                <a:path w="475" h="811" extrusionOk="0">
                  <a:moveTo>
                    <a:pt x="358" y="1"/>
                  </a:moveTo>
                  <a:cubicBezTo>
                    <a:pt x="234" y="30"/>
                    <a:pt x="117" y="45"/>
                    <a:pt x="0" y="67"/>
                  </a:cubicBezTo>
                  <a:cubicBezTo>
                    <a:pt x="37" y="307"/>
                    <a:pt x="73" y="563"/>
                    <a:pt x="117" y="811"/>
                  </a:cubicBezTo>
                  <a:lnTo>
                    <a:pt x="474" y="745"/>
                  </a:lnTo>
                  <a:cubicBezTo>
                    <a:pt x="438" y="497"/>
                    <a:pt x="402" y="256"/>
                    <a:pt x="358" y="1"/>
                  </a:cubicBezTo>
                  <a:close/>
                </a:path>
              </a:pathLst>
            </a:custGeom>
            <a:solidFill>
              <a:srgbClr val="4B4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8753478" y="3022754"/>
              <a:ext cx="47166" cy="81441"/>
            </a:xfrm>
            <a:custGeom>
              <a:avLst/>
              <a:gdLst/>
              <a:ahLst/>
              <a:cxnLst/>
              <a:rect l="l" t="t" r="r" b="b"/>
              <a:pathLst>
                <a:path w="461" h="796" extrusionOk="0">
                  <a:moveTo>
                    <a:pt x="351" y="0"/>
                  </a:moveTo>
                  <a:cubicBezTo>
                    <a:pt x="234" y="30"/>
                    <a:pt x="117" y="52"/>
                    <a:pt x="1" y="66"/>
                  </a:cubicBezTo>
                  <a:cubicBezTo>
                    <a:pt x="37" y="314"/>
                    <a:pt x="74" y="562"/>
                    <a:pt x="110" y="796"/>
                  </a:cubicBezTo>
                  <a:lnTo>
                    <a:pt x="460" y="730"/>
                  </a:lnTo>
                  <a:cubicBezTo>
                    <a:pt x="424" y="489"/>
                    <a:pt x="387" y="24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8551922" y="3054061"/>
              <a:ext cx="57602" cy="76632"/>
            </a:xfrm>
            <a:custGeom>
              <a:avLst/>
              <a:gdLst/>
              <a:ahLst/>
              <a:cxnLst/>
              <a:rect l="l" t="t" r="r" b="b"/>
              <a:pathLst>
                <a:path w="563" h="749" extrusionOk="0">
                  <a:moveTo>
                    <a:pt x="446" y="1"/>
                  </a:moveTo>
                  <a:cubicBezTo>
                    <a:pt x="300" y="37"/>
                    <a:pt x="147" y="67"/>
                    <a:pt x="1" y="81"/>
                  </a:cubicBezTo>
                  <a:cubicBezTo>
                    <a:pt x="23" y="205"/>
                    <a:pt x="52" y="322"/>
                    <a:pt x="81" y="417"/>
                  </a:cubicBezTo>
                  <a:cubicBezTo>
                    <a:pt x="141" y="616"/>
                    <a:pt x="310" y="749"/>
                    <a:pt x="505" y="749"/>
                  </a:cubicBezTo>
                  <a:cubicBezTo>
                    <a:pt x="524" y="749"/>
                    <a:pt x="543" y="748"/>
                    <a:pt x="563" y="745"/>
                  </a:cubicBezTo>
                  <a:cubicBezTo>
                    <a:pt x="526" y="504"/>
                    <a:pt x="490" y="249"/>
                    <a:pt x="446" y="1"/>
                  </a:cubicBezTo>
                  <a:close/>
                </a:path>
              </a:pathLst>
            </a:custGeom>
            <a:solidFill>
              <a:srgbClr val="4B4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8800542" y="3014569"/>
              <a:ext cx="47882" cy="81441"/>
            </a:xfrm>
            <a:custGeom>
              <a:avLst/>
              <a:gdLst/>
              <a:ahLst/>
              <a:cxnLst/>
              <a:rect l="l" t="t" r="r" b="b"/>
              <a:pathLst>
                <a:path w="468" h="796" extrusionOk="0">
                  <a:moveTo>
                    <a:pt x="358" y="0"/>
                  </a:moveTo>
                  <a:cubicBezTo>
                    <a:pt x="241" y="29"/>
                    <a:pt x="124" y="44"/>
                    <a:pt x="0" y="66"/>
                  </a:cubicBezTo>
                  <a:cubicBezTo>
                    <a:pt x="37" y="314"/>
                    <a:pt x="73" y="547"/>
                    <a:pt x="110" y="796"/>
                  </a:cubicBezTo>
                  <a:lnTo>
                    <a:pt x="467" y="730"/>
                  </a:lnTo>
                  <a:cubicBezTo>
                    <a:pt x="431" y="482"/>
                    <a:pt x="394" y="248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8896818" y="2998915"/>
              <a:ext cx="47882" cy="79906"/>
            </a:xfrm>
            <a:custGeom>
              <a:avLst/>
              <a:gdLst/>
              <a:ahLst/>
              <a:cxnLst/>
              <a:rect l="l" t="t" r="r" b="b"/>
              <a:pathLst>
                <a:path w="468" h="781" extrusionOk="0">
                  <a:moveTo>
                    <a:pt x="358" y="0"/>
                  </a:moveTo>
                  <a:cubicBezTo>
                    <a:pt x="227" y="29"/>
                    <a:pt x="117" y="44"/>
                    <a:pt x="0" y="66"/>
                  </a:cubicBezTo>
                  <a:cubicBezTo>
                    <a:pt x="37" y="299"/>
                    <a:pt x="73" y="547"/>
                    <a:pt x="110" y="781"/>
                  </a:cubicBezTo>
                  <a:lnTo>
                    <a:pt x="467" y="722"/>
                  </a:lnTo>
                  <a:cubicBezTo>
                    <a:pt x="431" y="482"/>
                    <a:pt x="394" y="233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8848322" y="3008532"/>
              <a:ext cx="47882" cy="80008"/>
            </a:xfrm>
            <a:custGeom>
              <a:avLst/>
              <a:gdLst/>
              <a:ahLst/>
              <a:cxnLst/>
              <a:rect l="l" t="t" r="r" b="b"/>
              <a:pathLst>
                <a:path w="468" h="782" extrusionOk="0">
                  <a:moveTo>
                    <a:pt x="358" y="1"/>
                  </a:moveTo>
                  <a:lnTo>
                    <a:pt x="0" y="52"/>
                  </a:lnTo>
                  <a:cubicBezTo>
                    <a:pt x="37" y="293"/>
                    <a:pt x="73" y="533"/>
                    <a:pt x="110" y="782"/>
                  </a:cubicBezTo>
                  <a:lnTo>
                    <a:pt x="467" y="716"/>
                  </a:lnTo>
                  <a:cubicBezTo>
                    <a:pt x="431" y="482"/>
                    <a:pt x="394" y="234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8705698" y="3030939"/>
              <a:ext cx="47882" cy="82259"/>
            </a:xfrm>
            <a:custGeom>
              <a:avLst/>
              <a:gdLst/>
              <a:ahLst/>
              <a:cxnLst/>
              <a:rect l="l" t="t" r="r" b="b"/>
              <a:pathLst>
                <a:path w="468" h="804" extrusionOk="0">
                  <a:moveTo>
                    <a:pt x="358" y="1"/>
                  </a:moveTo>
                  <a:cubicBezTo>
                    <a:pt x="336" y="8"/>
                    <a:pt x="322" y="15"/>
                    <a:pt x="300" y="15"/>
                  </a:cubicBezTo>
                  <a:cubicBezTo>
                    <a:pt x="198" y="37"/>
                    <a:pt x="103" y="52"/>
                    <a:pt x="1" y="59"/>
                  </a:cubicBezTo>
                  <a:lnTo>
                    <a:pt x="110" y="803"/>
                  </a:lnTo>
                  <a:lnTo>
                    <a:pt x="468" y="73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9087937" y="2965970"/>
              <a:ext cx="48598" cy="78576"/>
            </a:xfrm>
            <a:custGeom>
              <a:avLst/>
              <a:gdLst/>
              <a:ahLst/>
              <a:cxnLst/>
              <a:rect l="l" t="t" r="r" b="b"/>
              <a:pathLst>
                <a:path w="475" h="768" extrusionOk="0">
                  <a:moveTo>
                    <a:pt x="431" y="1"/>
                  </a:moveTo>
                  <a:cubicBezTo>
                    <a:pt x="351" y="16"/>
                    <a:pt x="270" y="30"/>
                    <a:pt x="183" y="37"/>
                  </a:cubicBezTo>
                  <a:cubicBezTo>
                    <a:pt x="124" y="52"/>
                    <a:pt x="66" y="59"/>
                    <a:pt x="0" y="67"/>
                  </a:cubicBezTo>
                  <a:cubicBezTo>
                    <a:pt x="37" y="307"/>
                    <a:pt x="73" y="541"/>
                    <a:pt x="110" y="767"/>
                  </a:cubicBezTo>
                  <a:lnTo>
                    <a:pt x="146" y="760"/>
                  </a:lnTo>
                  <a:cubicBezTo>
                    <a:pt x="343" y="723"/>
                    <a:pt x="475" y="555"/>
                    <a:pt x="467" y="359"/>
                  </a:cubicBezTo>
                  <a:cubicBezTo>
                    <a:pt x="467" y="271"/>
                    <a:pt x="453" y="140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9040874" y="2976508"/>
              <a:ext cx="47166" cy="78474"/>
            </a:xfrm>
            <a:custGeom>
              <a:avLst/>
              <a:gdLst/>
              <a:ahLst/>
              <a:cxnLst/>
              <a:rect l="l" t="t" r="r" b="b"/>
              <a:pathLst>
                <a:path w="461" h="767" extrusionOk="0">
                  <a:moveTo>
                    <a:pt x="351" y="0"/>
                  </a:moveTo>
                  <a:cubicBezTo>
                    <a:pt x="234" y="7"/>
                    <a:pt x="117" y="29"/>
                    <a:pt x="1" y="51"/>
                  </a:cubicBezTo>
                  <a:lnTo>
                    <a:pt x="110" y="766"/>
                  </a:lnTo>
                  <a:lnTo>
                    <a:pt x="460" y="701"/>
                  </a:lnTo>
                  <a:cubicBezTo>
                    <a:pt x="424" y="467"/>
                    <a:pt x="387" y="226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8993094" y="2983159"/>
              <a:ext cx="47882" cy="79292"/>
            </a:xfrm>
            <a:custGeom>
              <a:avLst/>
              <a:gdLst/>
              <a:ahLst/>
              <a:cxnLst/>
              <a:rect l="l" t="t" r="r" b="b"/>
              <a:pathLst>
                <a:path w="468" h="775" extrusionOk="0">
                  <a:moveTo>
                    <a:pt x="358" y="1"/>
                  </a:moveTo>
                  <a:cubicBezTo>
                    <a:pt x="234" y="30"/>
                    <a:pt x="117" y="45"/>
                    <a:pt x="1" y="66"/>
                  </a:cubicBezTo>
                  <a:lnTo>
                    <a:pt x="110" y="774"/>
                  </a:lnTo>
                  <a:lnTo>
                    <a:pt x="468" y="709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8944598" y="2992162"/>
              <a:ext cx="48598" cy="80008"/>
            </a:xfrm>
            <a:custGeom>
              <a:avLst/>
              <a:gdLst/>
              <a:ahLst/>
              <a:cxnLst/>
              <a:rect l="l" t="t" r="r" b="b"/>
              <a:pathLst>
                <a:path w="475" h="782" extrusionOk="0">
                  <a:moveTo>
                    <a:pt x="365" y="0"/>
                  </a:moveTo>
                  <a:cubicBezTo>
                    <a:pt x="234" y="15"/>
                    <a:pt x="117" y="37"/>
                    <a:pt x="0" y="59"/>
                  </a:cubicBezTo>
                  <a:cubicBezTo>
                    <a:pt x="37" y="292"/>
                    <a:pt x="73" y="533"/>
                    <a:pt x="110" y="781"/>
                  </a:cubicBezTo>
                  <a:lnTo>
                    <a:pt x="475" y="71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8548955" y="2849539"/>
              <a:ext cx="583079" cy="283815"/>
            </a:xfrm>
            <a:custGeom>
              <a:avLst/>
              <a:gdLst/>
              <a:ahLst/>
              <a:cxnLst/>
              <a:rect l="l" t="t" r="r" b="b"/>
              <a:pathLst>
                <a:path w="5699" h="2774" extrusionOk="0">
                  <a:moveTo>
                    <a:pt x="4466" y="1"/>
                  </a:moveTo>
                  <a:cubicBezTo>
                    <a:pt x="4393" y="66"/>
                    <a:pt x="4327" y="125"/>
                    <a:pt x="4283" y="198"/>
                  </a:cubicBezTo>
                  <a:cubicBezTo>
                    <a:pt x="4035" y="519"/>
                    <a:pt x="3962" y="920"/>
                    <a:pt x="3977" y="1314"/>
                  </a:cubicBezTo>
                  <a:lnTo>
                    <a:pt x="365" y="1920"/>
                  </a:lnTo>
                  <a:cubicBezTo>
                    <a:pt x="241" y="1934"/>
                    <a:pt x="125" y="1956"/>
                    <a:pt x="1" y="1978"/>
                  </a:cubicBezTo>
                  <a:cubicBezTo>
                    <a:pt x="8" y="2015"/>
                    <a:pt x="15" y="2066"/>
                    <a:pt x="22" y="2102"/>
                  </a:cubicBezTo>
                  <a:cubicBezTo>
                    <a:pt x="168" y="2073"/>
                    <a:pt x="329" y="2051"/>
                    <a:pt x="475" y="2029"/>
                  </a:cubicBezTo>
                  <a:cubicBezTo>
                    <a:pt x="511" y="2270"/>
                    <a:pt x="548" y="2525"/>
                    <a:pt x="592" y="2773"/>
                  </a:cubicBezTo>
                  <a:lnTo>
                    <a:pt x="621" y="2773"/>
                  </a:lnTo>
                  <a:lnTo>
                    <a:pt x="701" y="2759"/>
                  </a:lnTo>
                  <a:cubicBezTo>
                    <a:pt x="664" y="2511"/>
                    <a:pt x="628" y="2255"/>
                    <a:pt x="584" y="2007"/>
                  </a:cubicBezTo>
                  <a:lnTo>
                    <a:pt x="942" y="1956"/>
                  </a:lnTo>
                  <a:cubicBezTo>
                    <a:pt x="978" y="2197"/>
                    <a:pt x="1015" y="2445"/>
                    <a:pt x="1058" y="2700"/>
                  </a:cubicBezTo>
                  <a:lnTo>
                    <a:pt x="1168" y="2686"/>
                  </a:lnTo>
                  <a:lnTo>
                    <a:pt x="1058" y="1942"/>
                  </a:lnTo>
                  <a:cubicBezTo>
                    <a:pt x="1175" y="1927"/>
                    <a:pt x="1307" y="1905"/>
                    <a:pt x="1423" y="1876"/>
                  </a:cubicBezTo>
                  <a:lnTo>
                    <a:pt x="1533" y="2620"/>
                  </a:lnTo>
                  <a:lnTo>
                    <a:pt x="1642" y="2598"/>
                  </a:lnTo>
                  <a:lnTo>
                    <a:pt x="1533" y="1861"/>
                  </a:lnTo>
                  <a:cubicBezTo>
                    <a:pt x="1628" y="1839"/>
                    <a:pt x="1730" y="1825"/>
                    <a:pt x="1832" y="1818"/>
                  </a:cubicBezTo>
                  <a:cubicBezTo>
                    <a:pt x="1854" y="1818"/>
                    <a:pt x="1868" y="1803"/>
                    <a:pt x="1883" y="1803"/>
                  </a:cubicBezTo>
                  <a:lnTo>
                    <a:pt x="1992" y="2547"/>
                  </a:lnTo>
                  <a:lnTo>
                    <a:pt x="2109" y="2525"/>
                  </a:lnTo>
                  <a:cubicBezTo>
                    <a:pt x="2065" y="2277"/>
                    <a:pt x="2036" y="2036"/>
                    <a:pt x="1992" y="1796"/>
                  </a:cubicBezTo>
                  <a:lnTo>
                    <a:pt x="2350" y="1745"/>
                  </a:lnTo>
                  <a:cubicBezTo>
                    <a:pt x="2386" y="1985"/>
                    <a:pt x="2423" y="2226"/>
                    <a:pt x="2459" y="2474"/>
                  </a:cubicBezTo>
                  <a:lnTo>
                    <a:pt x="2569" y="2452"/>
                  </a:lnTo>
                  <a:cubicBezTo>
                    <a:pt x="2532" y="2204"/>
                    <a:pt x="2496" y="1971"/>
                    <a:pt x="2459" y="1723"/>
                  </a:cubicBezTo>
                  <a:lnTo>
                    <a:pt x="2817" y="1672"/>
                  </a:lnTo>
                  <a:cubicBezTo>
                    <a:pt x="2853" y="1912"/>
                    <a:pt x="2890" y="2153"/>
                    <a:pt x="2926" y="2401"/>
                  </a:cubicBezTo>
                  <a:lnTo>
                    <a:pt x="3036" y="2379"/>
                  </a:lnTo>
                  <a:cubicBezTo>
                    <a:pt x="2999" y="2131"/>
                    <a:pt x="2963" y="1898"/>
                    <a:pt x="2926" y="1650"/>
                  </a:cubicBezTo>
                  <a:lnTo>
                    <a:pt x="3284" y="1599"/>
                  </a:lnTo>
                  <a:cubicBezTo>
                    <a:pt x="3320" y="1832"/>
                    <a:pt x="3357" y="2080"/>
                    <a:pt x="3393" y="2314"/>
                  </a:cubicBezTo>
                  <a:lnTo>
                    <a:pt x="3503" y="2299"/>
                  </a:lnTo>
                  <a:cubicBezTo>
                    <a:pt x="3466" y="2058"/>
                    <a:pt x="3430" y="1818"/>
                    <a:pt x="3393" y="1577"/>
                  </a:cubicBezTo>
                  <a:lnTo>
                    <a:pt x="3751" y="1526"/>
                  </a:lnTo>
                  <a:cubicBezTo>
                    <a:pt x="3787" y="1759"/>
                    <a:pt x="3824" y="2007"/>
                    <a:pt x="3860" y="2241"/>
                  </a:cubicBezTo>
                  <a:lnTo>
                    <a:pt x="3970" y="2226"/>
                  </a:lnTo>
                  <a:cubicBezTo>
                    <a:pt x="3933" y="1985"/>
                    <a:pt x="3897" y="1745"/>
                    <a:pt x="3860" y="1504"/>
                  </a:cubicBezTo>
                  <a:cubicBezTo>
                    <a:pt x="3977" y="1489"/>
                    <a:pt x="4101" y="1467"/>
                    <a:pt x="4225" y="1438"/>
                  </a:cubicBezTo>
                  <a:lnTo>
                    <a:pt x="4334" y="2153"/>
                  </a:lnTo>
                  <a:lnTo>
                    <a:pt x="4444" y="2131"/>
                  </a:lnTo>
                  <a:lnTo>
                    <a:pt x="4334" y="1424"/>
                  </a:lnTo>
                  <a:lnTo>
                    <a:pt x="4685" y="1365"/>
                  </a:lnTo>
                  <a:lnTo>
                    <a:pt x="4794" y="2080"/>
                  </a:lnTo>
                  <a:lnTo>
                    <a:pt x="4903" y="2058"/>
                  </a:lnTo>
                  <a:lnTo>
                    <a:pt x="4794" y="1351"/>
                  </a:lnTo>
                  <a:lnTo>
                    <a:pt x="5152" y="1292"/>
                  </a:lnTo>
                  <a:cubicBezTo>
                    <a:pt x="5188" y="1533"/>
                    <a:pt x="5225" y="1766"/>
                    <a:pt x="5261" y="2000"/>
                  </a:cubicBezTo>
                  <a:lnTo>
                    <a:pt x="5370" y="1978"/>
                  </a:lnTo>
                  <a:cubicBezTo>
                    <a:pt x="5334" y="1745"/>
                    <a:pt x="5297" y="1504"/>
                    <a:pt x="5261" y="1278"/>
                  </a:cubicBezTo>
                  <a:cubicBezTo>
                    <a:pt x="5334" y="1205"/>
                    <a:pt x="5392" y="1197"/>
                    <a:pt x="5451" y="1190"/>
                  </a:cubicBezTo>
                  <a:cubicBezTo>
                    <a:pt x="5538" y="1175"/>
                    <a:pt x="5619" y="1161"/>
                    <a:pt x="5699" y="1154"/>
                  </a:cubicBezTo>
                  <a:cubicBezTo>
                    <a:pt x="5691" y="1117"/>
                    <a:pt x="5684" y="1066"/>
                    <a:pt x="5670" y="1030"/>
                  </a:cubicBezTo>
                  <a:cubicBezTo>
                    <a:pt x="5144" y="1124"/>
                    <a:pt x="4612" y="1205"/>
                    <a:pt x="4086" y="1300"/>
                  </a:cubicBezTo>
                  <a:cubicBezTo>
                    <a:pt x="4086" y="971"/>
                    <a:pt x="4137" y="643"/>
                    <a:pt x="4320" y="366"/>
                  </a:cubicBezTo>
                  <a:cubicBezTo>
                    <a:pt x="4407" y="242"/>
                    <a:pt x="4524" y="110"/>
                    <a:pt x="4663" y="30"/>
                  </a:cubicBezTo>
                  <a:cubicBezTo>
                    <a:pt x="4648" y="30"/>
                    <a:pt x="4641" y="30"/>
                    <a:pt x="4619" y="15"/>
                  </a:cubicBezTo>
                  <a:cubicBezTo>
                    <a:pt x="4568" y="8"/>
                    <a:pt x="4524" y="8"/>
                    <a:pt x="44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8529516" y="2809841"/>
              <a:ext cx="614489" cy="328219"/>
            </a:xfrm>
            <a:custGeom>
              <a:avLst/>
              <a:gdLst/>
              <a:ahLst/>
              <a:cxnLst/>
              <a:rect l="l" t="t" r="r" b="b"/>
              <a:pathLst>
                <a:path w="6006" h="3208" extrusionOk="0">
                  <a:moveTo>
                    <a:pt x="2778" y="125"/>
                  </a:moveTo>
                  <a:lnTo>
                    <a:pt x="2778" y="125"/>
                  </a:lnTo>
                  <a:cubicBezTo>
                    <a:pt x="3027" y="204"/>
                    <a:pt x="3284" y="245"/>
                    <a:pt x="3547" y="287"/>
                  </a:cubicBezTo>
                  <a:cubicBezTo>
                    <a:pt x="3868" y="345"/>
                    <a:pt x="4196" y="382"/>
                    <a:pt x="4524" y="418"/>
                  </a:cubicBezTo>
                  <a:cubicBezTo>
                    <a:pt x="4838" y="454"/>
                    <a:pt x="5152" y="462"/>
                    <a:pt x="5407" y="688"/>
                  </a:cubicBezTo>
                  <a:cubicBezTo>
                    <a:pt x="5736" y="972"/>
                    <a:pt x="5860" y="1476"/>
                    <a:pt x="5852" y="1892"/>
                  </a:cubicBezTo>
                  <a:cubicBezTo>
                    <a:pt x="5852" y="2213"/>
                    <a:pt x="5568" y="2242"/>
                    <a:pt x="5334" y="2278"/>
                  </a:cubicBezTo>
                  <a:cubicBezTo>
                    <a:pt x="4619" y="2403"/>
                    <a:pt x="3919" y="2519"/>
                    <a:pt x="3211" y="2651"/>
                  </a:cubicBezTo>
                  <a:lnTo>
                    <a:pt x="1044" y="3030"/>
                  </a:lnTo>
                  <a:cubicBezTo>
                    <a:pt x="931" y="3049"/>
                    <a:pt x="815" y="3081"/>
                    <a:pt x="704" y="3081"/>
                  </a:cubicBezTo>
                  <a:cubicBezTo>
                    <a:pt x="600" y="3081"/>
                    <a:pt x="502" y="3053"/>
                    <a:pt x="417" y="2957"/>
                  </a:cubicBezTo>
                  <a:cubicBezTo>
                    <a:pt x="307" y="2833"/>
                    <a:pt x="278" y="2621"/>
                    <a:pt x="242" y="2461"/>
                  </a:cubicBezTo>
                  <a:cubicBezTo>
                    <a:pt x="198" y="2257"/>
                    <a:pt x="154" y="2045"/>
                    <a:pt x="132" y="1841"/>
                  </a:cubicBezTo>
                  <a:cubicBezTo>
                    <a:pt x="96" y="1491"/>
                    <a:pt x="154" y="1133"/>
                    <a:pt x="256" y="812"/>
                  </a:cubicBezTo>
                  <a:cubicBezTo>
                    <a:pt x="263" y="780"/>
                    <a:pt x="272" y="750"/>
                    <a:pt x="281" y="722"/>
                  </a:cubicBezTo>
                  <a:lnTo>
                    <a:pt x="281" y="722"/>
                  </a:lnTo>
                  <a:cubicBezTo>
                    <a:pt x="583" y="985"/>
                    <a:pt x="978" y="1136"/>
                    <a:pt x="1375" y="1136"/>
                  </a:cubicBezTo>
                  <a:cubicBezTo>
                    <a:pt x="1501" y="1136"/>
                    <a:pt x="1628" y="1121"/>
                    <a:pt x="1752" y="1089"/>
                  </a:cubicBezTo>
                  <a:cubicBezTo>
                    <a:pt x="2246" y="968"/>
                    <a:pt x="2599" y="593"/>
                    <a:pt x="2778" y="125"/>
                  </a:cubicBezTo>
                  <a:close/>
                  <a:moveTo>
                    <a:pt x="2746" y="1"/>
                  </a:moveTo>
                  <a:cubicBezTo>
                    <a:pt x="2705" y="1"/>
                    <a:pt x="2684" y="43"/>
                    <a:pt x="2695" y="76"/>
                  </a:cubicBezTo>
                  <a:lnTo>
                    <a:pt x="2695" y="76"/>
                  </a:lnTo>
                  <a:cubicBezTo>
                    <a:pt x="2525" y="514"/>
                    <a:pt x="2199" y="857"/>
                    <a:pt x="1730" y="972"/>
                  </a:cubicBezTo>
                  <a:cubicBezTo>
                    <a:pt x="1615" y="1003"/>
                    <a:pt x="1497" y="1017"/>
                    <a:pt x="1380" y="1017"/>
                  </a:cubicBezTo>
                  <a:cubicBezTo>
                    <a:pt x="985" y="1017"/>
                    <a:pt x="594" y="854"/>
                    <a:pt x="307" y="579"/>
                  </a:cubicBezTo>
                  <a:cubicBezTo>
                    <a:pt x="294" y="566"/>
                    <a:pt x="281" y="560"/>
                    <a:pt x="268" y="560"/>
                  </a:cubicBezTo>
                  <a:cubicBezTo>
                    <a:pt x="245" y="560"/>
                    <a:pt x="224" y="579"/>
                    <a:pt x="220" y="608"/>
                  </a:cubicBezTo>
                  <a:cubicBezTo>
                    <a:pt x="132" y="819"/>
                    <a:pt x="81" y="1053"/>
                    <a:pt x="52" y="1286"/>
                  </a:cubicBezTo>
                  <a:cubicBezTo>
                    <a:pt x="1" y="1695"/>
                    <a:pt x="59" y="2081"/>
                    <a:pt x="154" y="2475"/>
                  </a:cubicBezTo>
                  <a:cubicBezTo>
                    <a:pt x="220" y="2775"/>
                    <a:pt x="278" y="3132"/>
                    <a:pt x="636" y="3198"/>
                  </a:cubicBezTo>
                  <a:cubicBezTo>
                    <a:pt x="666" y="3205"/>
                    <a:pt x="694" y="3207"/>
                    <a:pt x="722" y="3207"/>
                  </a:cubicBezTo>
                  <a:cubicBezTo>
                    <a:pt x="781" y="3207"/>
                    <a:pt x="836" y="3195"/>
                    <a:pt x="891" y="3190"/>
                  </a:cubicBezTo>
                  <a:lnTo>
                    <a:pt x="2890" y="2833"/>
                  </a:lnTo>
                  <a:cubicBezTo>
                    <a:pt x="3685" y="2694"/>
                    <a:pt x="4466" y="2563"/>
                    <a:pt x="5261" y="2410"/>
                  </a:cubicBezTo>
                  <a:cubicBezTo>
                    <a:pt x="5436" y="2388"/>
                    <a:pt x="5670" y="2381"/>
                    <a:pt x="5809" y="2257"/>
                  </a:cubicBezTo>
                  <a:cubicBezTo>
                    <a:pt x="6005" y="2096"/>
                    <a:pt x="5984" y="1826"/>
                    <a:pt x="5954" y="1600"/>
                  </a:cubicBezTo>
                  <a:cubicBezTo>
                    <a:pt x="5925" y="1374"/>
                    <a:pt x="5860" y="1148"/>
                    <a:pt x="5750" y="943"/>
                  </a:cubicBezTo>
                  <a:cubicBezTo>
                    <a:pt x="5633" y="724"/>
                    <a:pt x="5458" y="542"/>
                    <a:pt x="5232" y="440"/>
                  </a:cubicBezTo>
                  <a:cubicBezTo>
                    <a:pt x="4911" y="294"/>
                    <a:pt x="4546" y="316"/>
                    <a:pt x="4203" y="272"/>
                  </a:cubicBezTo>
                  <a:cubicBezTo>
                    <a:pt x="3736" y="214"/>
                    <a:pt x="3269" y="141"/>
                    <a:pt x="2817" y="24"/>
                  </a:cubicBezTo>
                  <a:cubicBezTo>
                    <a:pt x="2795" y="17"/>
                    <a:pt x="2781" y="17"/>
                    <a:pt x="2759" y="2"/>
                  </a:cubicBezTo>
                  <a:cubicBezTo>
                    <a:pt x="2754" y="1"/>
                    <a:pt x="2750" y="1"/>
                    <a:pt x="27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7653925" y="2116674"/>
              <a:ext cx="1176594" cy="737469"/>
            </a:xfrm>
            <a:custGeom>
              <a:avLst/>
              <a:gdLst/>
              <a:ahLst/>
              <a:cxnLst/>
              <a:rect l="l" t="t" r="r" b="b"/>
              <a:pathLst>
                <a:path w="11500" h="7208" extrusionOk="0">
                  <a:moveTo>
                    <a:pt x="7340" y="0"/>
                  </a:moveTo>
                  <a:cubicBezTo>
                    <a:pt x="7190" y="0"/>
                    <a:pt x="7036" y="18"/>
                    <a:pt x="6881" y="57"/>
                  </a:cubicBezTo>
                  <a:cubicBezTo>
                    <a:pt x="6370" y="189"/>
                    <a:pt x="5874" y="400"/>
                    <a:pt x="5422" y="663"/>
                  </a:cubicBezTo>
                  <a:cubicBezTo>
                    <a:pt x="5028" y="889"/>
                    <a:pt x="4670" y="1166"/>
                    <a:pt x="4305" y="1436"/>
                  </a:cubicBezTo>
                  <a:cubicBezTo>
                    <a:pt x="3977" y="1684"/>
                    <a:pt x="3641" y="1940"/>
                    <a:pt x="3306" y="2195"/>
                  </a:cubicBezTo>
                  <a:lnTo>
                    <a:pt x="300" y="3508"/>
                  </a:lnTo>
                  <a:lnTo>
                    <a:pt x="1" y="4676"/>
                  </a:lnTo>
                  <a:lnTo>
                    <a:pt x="5458" y="4858"/>
                  </a:lnTo>
                  <a:cubicBezTo>
                    <a:pt x="6042" y="4720"/>
                    <a:pt x="6596" y="4464"/>
                    <a:pt x="7078" y="4107"/>
                  </a:cubicBezTo>
                  <a:cubicBezTo>
                    <a:pt x="7326" y="4756"/>
                    <a:pt x="7669" y="5369"/>
                    <a:pt x="8106" y="5902"/>
                  </a:cubicBezTo>
                  <a:cubicBezTo>
                    <a:pt x="8362" y="6223"/>
                    <a:pt x="8099" y="6390"/>
                    <a:pt x="8165" y="6806"/>
                  </a:cubicBezTo>
                  <a:cubicBezTo>
                    <a:pt x="8224" y="7190"/>
                    <a:pt x="8476" y="7208"/>
                    <a:pt x="8522" y="7208"/>
                  </a:cubicBezTo>
                  <a:cubicBezTo>
                    <a:pt x="8527" y="7208"/>
                    <a:pt x="8530" y="7208"/>
                    <a:pt x="8530" y="7208"/>
                  </a:cubicBezTo>
                  <a:cubicBezTo>
                    <a:pt x="9558" y="7098"/>
                    <a:pt x="10237" y="6646"/>
                    <a:pt x="11105" y="6077"/>
                  </a:cubicBezTo>
                  <a:cubicBezTo>
                    <a:pt x="11266" y="5975"/>
                    <a:pt x="11441" y="5851"/>
                    <a:pt x="11463" y="5668"/>
                  </a:cubicBezTo>
                  <a:cubicBezTo>
                    <a:pt x="11499" y="5464"/>
                    <a:pt x="11346" y="5281"/>
                    <a:pt x="11171" y="5165"/>
                  </a:cubicBezTo>
                  <a:cubicBezTo>
                    <a:pt x="11003" y="5048"/>
                    <a:pt x="10799" y="4975"/>
                    <a:pt x="10660" y="4822"/>
                  </a:cubicBezTo>
                  <a:cubicBezTo>
                    <a:pt x="10551" y="4705"/>
                    <a:pt x="10492" y="4537"/>
                    <a:pt x="10434" y="4377"/>
                  </a:cubicBezTo>
                  <a:cubicBezTo>
                    <a:pt x="10171" y="3523"/>
                    <a:pt x="10200" y="2567"/>
                    <a:pt x="9770" y="1787"/>
                  </a:cubicBezTo>
                  <a:cubicBezTo>
                    <a:pt x="9297" y="899"/>
                    <a:pt x="8394" y="0"/>
                    <a:pt x="7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7649424" y="2108080"/>
              <a:ext cx="1195215" cy="749337"/>
            </a:xfrm>
            <a:custGeom>
              <a:avLst/>
              <a:gdLst/>
              <a:ahLst/>
              <a:cxnLst/>
              <a:rect l="l" t="t" r="r" b="b"/>
              <a:pathLst>
                <a:path w="11682" h="7324" extrusionOk="0">
                  <a:moveTo>
                    <a:pt x="7407" y="131"/>
                  </a:moveTo>
                  <a:cubicBezTo>
                    <a:pt x="8474" y="131"/>
                    <a:pt x="9409" y="1094"/>
                    <a:pt x="9843" y="2002"/>
                  </a:cubicBezTo>
                  <a:cubicBezTo>
                    <a:pt x="10120" y="2608"/>
                    <a:pt x="10179" y="3293"/>
                    <a:pt x="10303" y="3928"/>
                  </a:cubicBezTo>
                  <a:cubicBezTo>
                    <a:pt x="10368" y="4227"/>
                    <a:pt x="10420" y="4570"/>
                    <a:pt x="10595" y="4826"/>
                  </a:cubicBezTo>
                  <a:cubicBezTo>
                    <a:pt x="10770" y="5088"/>
                    <a:pt x="11083" y="5161"/>
                    <a:pt x="11310" y="5358"/>
                  </a:cubicBezTo>
                  <a:cubicBezTo>
                    <a:pt x="11434" y="5468"/>
                    <a:pt x="11529" y="5643"/>
                    <a:pt x="11456" y="5803"/>
                  </a:cubicBezTo>
                  <a:cubicBezTo>
                    <a:pt x="11390" y="5956"/>
                    <a:pt x="11244" y="6037"/>
                    <a:pt x="11113" y="6117"/>
                  </a:cubicBezTo>
                  <a:cubicBezTo>
                    <a:pt x="10850" y="6292"/>
                    <a:pt x="10580" y="6460"/>
                    <a:pt x="10303" y="6628"/>
                  </a:cubicBezTo>
                  <a:cubicBezTo>
                    <a:pt x="10040" y="6781"/>
                    <a:pt x="9763" y="6919"/>
                    <a:pt x="9486" y="7022"/>
                  </a:cubicBezTo>
                  <a:cubicBezTo>
                    <a:pt x="9347" y="7065"/>
                    <a:pt x="9201" y="7109"/>
                    <a:pt x="9055" y="7146"/>
                  </a:cubicBezTo>
                  <a:cubicBezTo>
                    <a:pt x="8909" y="7182"/>
                    <a:pt x="8741" y="7219"/>
                    <a:pt x="8596" y="7219"/>
                  </a:cubicBezTo>
                  <a:cubicBezTo>
                    <a:pt x="8450" y="7219"/>
                    <a:pt x="8362" y="7102"/>
                    <a:pt x="8318" y="6971"/>
                  </a:cubicBezTo>
                  <a:cubicBezTo>
                    <a:pt x="8267" y="6839"/>
                    <a:pt x="8282" y="6679"/>
                    <a:pt x="8304" y="6533"/>
                  </a:cubicBezTo>
                  <a:cubicBezTo>
                    <a:pt x="8326" y="6438"/>
                    <a:pt x="8355" y="6336"/>
                    <a:pt x="8355" y="6234"/>
                  </a:cubicBezTo>
                  <a:cubicBezTo>
                    <a:pt x="8347" y="6124"/>
                    <a:pt x="8296" y="6022"/>
                    <a:pt x="8223" y="5935"/>
                  </a:cubicBezTo>
                  <a:cubicBezTo>
                    <a:pt x="8114" y="5796"/>
                    <a:pt x="8005" y="5657"/>
                    <a:pt x="7917" y="5511"/>
                  </a:cubicBezTo>
                  <a:cubicBezTo>
                    <a:pt x="7720" y="5234"/>
                    <a:pt x="7552" y="4942"/>
                    <a:pt x="7406" y="4629"/>
                  </a:cubicBezTo>
                  <a:cubicBezTo>
                    <a:pt x="7333" y="4475"/>
                    <a:pt x="7260" y="4308"/>
                    <a:pt x="7195" y="4147"/>
                  </a:cubicBezTo>
                  <a:cubicBezTo>
                    <a:pt x="7189" y="4125"/>
                    <a:pt x="7159" y="4103"/>
                    <a:pt x="7135" y="4103"/>
                  </a:cubicBezTo>
                  <a:cubicBezTo>
                    <a:pt x="7127" y="4103"/>
                    <a:pt x="7120" y="4105"/>
                    <a:pt x="7114" y="4111"/>
                  </a:cubicBezTo>
                  <a:cubicBezTo>
                    <a:pt x="6684" y="4417"/>
                    <a:pt x="6210" y="4665"/>
                    <a:pt x="5699" y="4804"/>
                  </a:cubicBezTo>
                  <a:cubicBezTo>
                    <a:pt x="5568" y="4840"/>
                    <a:pt x="5509" y="4847"/>
                    <a:pt x="5378" y="4847"/>
                  </a:cubicBezTo>
                  <a:cubicBezTo>
                    <a:pt x="4999" y="4840"/>
                    <a:pt x="4612" y="4826"/>
                    <a:pt x="4232" y="4811"/>
                  </a:cubicBezTo>
                  <a:cubicBezTo>
                    <a:pt x="3116" y="4774"/>
                    <a:pt x="2014" y="4738"/>
                    <a:pt x="898" y="4701"/>
                  </a:cubicBezTo>
                  <a:cubicBezTo>
                    <a:pt x="645" y="4695"/>
                    <a:pt x="393" y="4688"/>
                    <a:pt x="134" y="4682"/>
                  </a:cubicBezTo>
                  <a:lnTo>
                    <a:pt x="134" y="4682"/>
                  </a:lnTo>
                  <a:cubicBezTo>
                    <a:pt x="209" y="4395"/>
                    <a:pt x="284" y="4097"/>
                    <a:pt x="366" y="3811"/>
                  </a:cubicBezTo>
                  <a:cubicBezTo>
                    <a:pt x="380" y="3746"/>
                    <a:pt x="402" y="3680"/>
                    <a:pt x="409" y="3614"/>
                  </a:cubicBezTo>
                  <a:lnTo>
                    <a:pt x="410" y="3613"/>
                  </a:lnTo>
                  <a:lnTo>
                    <a:pt x="410" y="3613"/>
                  </a:lnTo>
                  <a:cubicBezTo>
                    <a:pt x="428" y="3609"/>
                    <a:pt x="462" y="3591"/>
                    <a:pt x="475" y="3585"/>
                  </a:cubicBezTo>
                  <a:lnTo>
                    <a:pt x="606" y="3527"/>
                  </a:lnTo>
                  <a:cubicBezTo>
                    <a:pt x="1321" y="3220"/>
                    <a:pt x="2022" y="2899"/>
                    <a:pt x="2737" y="2586"/>
                  </a:cubicBezTo>
                  <a:cubicBezTo>
                    <a:pt x="2940" y="2515"/>
                    <a:pt x="3137" y="2425"/>
                    <a:pt x="3347" y="2334"/>
                  </a:cubicBezTo>
                  <a:lnTo>
                    <a:pt x="3347" y="2334"/>
                  </a:lnTo>
                  <a:cubicBezTo>
                    <a:pt x="3355" y="2333"/>
                    <a:pt x="3363" y="2329"/>
                    <a:pt x="3372" y="2323"/>
                  </a:cubicBezTo>
                  <a:lnTo>
                    <a:pt x="3372" y="2323"/>
                  </a:lnTo>
                  <a:cubicBezTo>
                    <a:pt x="3372" y="2323"/>
                    <a:pt x="3372" y="2323"/>
                    <a:pt x="3372" y="2323"/>
                  </a:cubicBezTo>
                  <a:cubicBezTo>
                    <a:pt x="3381" y="2319"/>
                    <a:pt x="3388" y="2313"/>
                    <a:pt x="3393" y="2306"/>
                  </a:cubicBezTo>
                  <a:lnTo>
                    <a:pt x="3393" y="2306"/>
                  </a:lnTo>
                  <a:cubicBezTo>
                    <a:pt x="3970" y="1866"/>
                    <a:pt x="4547" y="1406"/>
                    <a:pt x="5152" y="1002"/>
                  </a:cubicBezTo>
                  <a:cubicBezTo>
                    <a:pt x="5451" y="798"/>
                    <a:pt x="5765" y="630"/>
                    <a:pt x="6093" y="484"/>
                  </a:cubicBezTo>
                  <a:cubicBezTo>
                    <a:pt x="6414" y="346"/>
                    <a:pt x="6757" y="207"/>
                    <a:pt x="7107" y="156"/>
                  </a:cubicBezTo>
                  <a:cubicBezTo>
                    <a:pt x="7208" y="139"/>
                    <a:pt x="7308" y="131"/>
                    <a:pt x="7407" y="131"/>
                  </a:cubicBezTo>
                  <a:close/>
                  <a:moveTo>
                    <a:pt x="7423" y="0"/>
                  </a:moveTo>
                  <a:cubicBezTo>
                    <a:pt x="7199" y="0"/>
                    <a:pt x="6978" y="41"/>
                    <a:pt x="6764" y="105"/>
                  </a:cubicBezTo>
                  <a:cubicBezTo>
                    <a:pt x="6407" y="207"/>
                    <a:pt x="6071" y="346"/>
                    <a:pt x="5743" y="506"/>
                  </a:cubicBezTo>
                  <a:cubicBezTo>
                    <a:pt x="5050" y="864"/>
                    <a:pt x="4444" y="1367"/>
                    <a:pt x="3824" y="1834"/>
                  </a:cubicBezTo>
                  <a:cubicBezTo>
                    <a:pt x="3656" y="1951"/>
                    <a:pt x="3503" y="2075"/>
                    <a:pt x="3335" y="2199"/>
                  </a:cubicBezTo>
                  <a:cubicBezTo>
                    <a:pt x="3326" y="2207"/>
                    <a:pt x="3319" y="2216"/>
                    <a:pt x="3313" y="2224"/>
                  </a:cubicBezTo>
                  <a:lnTo>
                    <a:pt x="3313" y="2224"/>
                  </a:lnTo>
                  <a:lnTo>
                    <a:pt x="1650" y="2965"/>
                  </a:lnTo>
                  <a:cubicBezTo>
                    <a:pt x="1307" y="3118"/>
                    <a:pt x="957" y="3271"/>
                    <a:pt x="614" y="3417"/>
                  </a:cubicBezTo>
                  <a:cubicBezTo>
                    <a:pt x="526" y="3454"/>
                    <a:pt x="439" y="3483"/>
                    <a:pt x="358" y="3527"/>
                  </a:cubicBezTo>
                  <a:cubicBezTo>
                    <a:pt x="300" y="3563"/>
                    <a:pt x="293" y="3607"/>
                    <a:pt x="285" y="3673"/>
                  </a:cubicBezTo>
                  <a:lnTo>
                    <a:pt x="8" y="4738"/>
                  </a:lnTo>
                  <a:cubicBezTo>
                    <a:pt x="1" y="4774"/>
                    <a:pt x="30" y="4811"/>
                    <a:pt x="66" y="4811"/>
                  </a:cubicBezTo>
                  <a:cubicBezTo>
                    <a:pt x="811" y="4840"/>
                    <a:pt x="1569" y="4862"/>
                    <a:pt x="2314" y="4884"/>
                  </a:cubicBezTo>
                  <a:cubicBezTo>
                    <a:pt x="3320" y="4920"/>
                    <a:pt x="4320" y="4950"/>
                    <a:pt x="5320" y="4986"/>
                  </a:cubicBezTo>
                  <a:cubicBezTo>
                    <a:pt x="5358" y="4986"/>
                    <a:pt x="5395" y="4987"/>
                    <a:pt x="5434" y="4987"/>
                  </a:cubicBezTo>
                  <a:cubicBezTo>
                    <a:pt x="5492" y="4987"/>
                    <a:pt x="5550" y="4985"/>
                    <a:pt x="5611" y="4971"/>
                  </a:cubicBezTo>
                  <a:cubicBezTo>
                    <a:pt x="6153" y="4831"/>
                    <a:pt x="6667" y="4595"/>
                    <a:pt x="7115" y="4265"/>
                  </a:cubicBezTo>
                  <a:lnTo>
                    <a:pt x="7115" y="4265"/>
                  </a:lnTo>
                  <a:cubicBezTo>
                    <a:pt x="7239" y="4567"/>
                    <a:pt x="7375" y="4863"/>
                    <a:pt x="7530" y="5139"/>
                  </a:cubicBezTo>
                  <a:cubicBezTo>
                    <a:pt x="7713" y="5460"/>
                    <a:pt x="7932" y="5738"/>
                    <a:pt x="8143" y="6029"/>
                  </a:cubicBezTo>
                  <a:cubicBezTo>
                    <a:pt x="8318" y="6263"/>
                    <a:pt x="8150" y="6518"/>
                    <a:pt x="8165" y="6774"/>
                  </a:cubicBezTo>
                  <a:cubicBezTo>
                    <a:pt x="8172" y="6978"/>
                    <a:pt x="8245" y="7211"/>
                    <a:pt x="8442" y="7292"/>
                  </a:cubicBezTo>
                  <a:cubicBezTo>
                    <a:pt x="8496" y="7315"/>
                    <a:pt x="8554" y="7323"/>
                    <a:pt x="8613" y="7323"/>
                  </a:cubicBezTo>
                  <a:cubicBezTo>
                    <a:pt x="8740" y="7323"/>
                    <a:pt x="8873" y="7285"/>
                    <a:pt x="8982" y="7270"/>
                  </a:cubicBezTo>
                  <a:cubicBezTo>
                    <a:pt x="9296" y="7204"/>
                    <a:pt x="9588" y="7102"/>
                    <a:pt x="9880" y="6978"/>
                  </a:cubicBezTo>
                  <a:cubicBezTo>
                    <a:pt x="10171" y="6839"/>
                    <a:pt x="10441" y="6671"/>
                    <a:pt x="10719" y="6511"/>
                  </a:cubicBezTo>
                  <a:cubicBezTo>
                    <a:pt x="10872" y="6416"/>
                    <a:pt x="11018" y="6321"/>
                    <a:pt x="11171" y="6219"/>
                  </a:cubicBezTo>
                  <a:cubicBezTo>
                    <a:pt x="11288" y="6139"/>
                    <a:pt x="11419" y="6066"/>
                    <a:pt x="11499" y="5942"/>
                  </a:cubicBezTo>
                  <a:cubicBezTo>
                    <a:pt x="11682" y="5701"/>
                    <a:pt x="11565" y="5417"/>
                    <a:pt x="11346" y="5241"/>
                  </a:cubicBezTo>
                  <a:cubicBezTo>
                    <a:pt x="11229" y="5139"/>
                    <a:pt x="11083" y="5081"/>
                    <a:pt x="10952" y="4993"/>
                  </a:cubicBezTo>
                  <a:cubicBezTo>
                    <a:pt x="10777" y="4884"/>
                    <a:pt x="10668" y="4745"/>
                    <a:pt x="10595" y="4556"/>
                  </a:cubicBezTo>
                  <a:cubicBezTo>
                    <a:pt x="10339" y="3899"/>
                    <a:pt x="10332" y="3184"/>
                    <a:pt x="10150" y="2505"/>
                  </a:cubicBezTo>
                  <a:cubicBezTo>
                    <a:pt x="9989" y="1893"/>
                    <a:pt x="9646" y="1338"/>
                    <a:pt x="9208" y="886"/>
                  </a:cubicBezTo>
                  <a:cubicBezTo>
                    <a:pt x="8800" y="455"/>
                    <a:pt x="8275" y="98"/>
                    <a:pt x="7669" y="17"/>
                  </a:cubicBezTo>
                  <a:cubicBezTo>
                    <a:pt x="7587" y="6"/>
                    <a:pt x="7505" y="0"/>
                    <a:pt x="742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8366532" y="2404786"/>
              <a:ext cx="100982" cy="140168"/>
            </a:xfrm>
            <a:custGeom>
              <a:avLst/>
              <a:gdLst/>
              <a:ahLst/>
              <a:cxnLst/>
              <a:rect l="l" t="t" r="r" b="b"/>
              <a:pathLst>
                <a:path w="987" h="1370" extrusionOk="0">
                  <a:moveTo>
                    <a:pt x="914" y="1"/>
                  </a:moveTo>
                  <a:cubicBezTo>
                    <a:pt x="890" y="1"/>
                    <a:pt x="866" y="14"/>
                    <a:pt x="857" y="43"/>
                  </a:cubicBezTo>
                  <a:cubicBezTo>
                    <a:pt x="704" y="517"/>
                    <a:pt x="426" y="948"/>
                    <a:pt x="47" y="1276"/>
                  </a:cubicBezTo>
                  <a:cubicBezTo>
                    <a:pt x="1" y="1311"/>
                    <a:pt x="42" y="1369"/>
                    <a:pt x="87" y="1369"/>
                  </a:cubicBezTo>
                  <a:cubicBezTo>
                    <a:pt x="98" y="1369"/>
                    <a:pt x="110" y="1365"/>
                    <a:pt x="120" y="1356"/>
                  </a:cubicBezTo>
                  <a:cubicBezTo>
                    <a:pt x="514" y="1014"/>
                    <a:pt x="806" y="568"/>
                    <a:pt x="974" y="72"/>
                  </a:cubicBezTo>
                  <a:cubicBezTo>
                    <a:pt x="987" y="29"/>
                    <a:pt x="950" y="1"/>
                    <a:pt x="91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8054684" y="2294186"/>
              <a:ext cx="57397" cy="35912"/>
            </a:xfrm>
            <a:custGeom>
              <a:avLst/>
              <a:gdLst/>
              <a:ahLst/>
              <a:cxnLst/>
              <a:rect l="l" t="t" r="r" b="b"/>
              <a:pathLst>
                <a:path w="561" h="351" extrusionOk="0">
                  <a:moveTo>
                    <a:pt x="479" y="0"/>
                  </a:moveTo>
                  <a:cubicBezTo>
                    <a:pt x="471" y="0"/>
                    <a:pt x="463" y="2"/>
                    <a:pt x="454" y="8"/>
                  </a:cubicBezTo>
                  <a:cubicBezTo>
                    <a:pt x="323" y="81"/>
                    <a:pt x="199" y="154"/>
                    <a:pt x="60" y="241"/>
                  </a:cubicBezTo>
                  <a:cubicBezTo>
                    <a:pt x="1" y="277"/>
                    <a:pt x="33" y="350"/>
                    <a:pt x="81" y="350"/>
                  </a:cubicBezTo>
                  <a:cubicBezTo>
                    <a:pt x="93" y="350"/>
                    <a:pt x="106" y="346"/>
                    <a:pt x="118" y="336"/>
                  </a:cubicBezTo>
                  <a:cubicBezTo>
                    <a:pt x="242" y="271"/>
                    <a:pt x="374" y="190"/>
                    <a:pt x="505" y="110"/>
                  </a:cubicBezTo>
                  <a:cubicBezTo>
                    <a:pt x="561" y="79"/>
                    <a:pt x="527" y="0"/>
                    <a:pt x="47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8142161" y="2244974"/>
              <a:ext cx="32945" cy="29159"/>
            </a:xfrm>
            <a:custGeom>
              <a:avLst/>
              <a:gdLst/>
              <a:ahLst/>
              <a:cxnLst/>
              <a:rect l="l" t="t" r="r" b="b"/>
              <a:pathLst>
                <a:path w="322" h="285" extrusionOk="0">
                  <a:moveTo>
                    <a:pt x="263" y="0"/>
                  </a:moveTo>
                  <a:cubicBezTo>
                    <a:pt x="248" y="0"/>
                    <a:pt x="234" y="7"/>
                    <a:pt x="226" y="22"/>
                  </a:cubicBezTo>
                  <a:cubicBezTo>
                    <a:pt x="153" y="73"/>
                    <a:pt x="88" y="131"/>
                    <a:pt x="15" y="190"/>
                  </a:cubicBezTo>
                  <a:cubicBezTo>
                    <a:pt x="7" y="204"/>
                    <a:pt x="0" y="219"/>
                    <a:pt x="0" y="226"/>
                  </a:cubicBezTo>
                  <a:cubicBezTo>
                    <a:pt x="0" y="248"/>
                    <a:pt x="7" y="255"/>
                    <a:pt x="15" y="263"/>
                  </a:cubicBezTo>
                  <a:cubicBezTo>
                    <a:pt x="22" y="277"/>
                    <a:pt x="44" y="285"/>
                    <a:pt x="51" y="285"/>
                  </a:cubicBezTo>
                  <a:cubicBezTo>
                    <a:pt x="66" y="285"/>
                    <a:pt x="73" y="270"/>
                    <a:pt x="88" y="263"/>
                  </a:cubicBezTo>
                  <a:cubicBezTo>
                    <a:pt x="161" y="212"/>
                    <a:pt x="226" y="153"/>
                    <a:pt x="299" y="95"/>
                  </a:cubicBezTo>
                  <a:cubicBezTo>
                    <a:pt x="307" y="80"/>
                    <a:pt x="321" y="66"/>
                    <a:pt x="321" y="58"/>
                  </a:cubicBezTo>
                  <a:cubicBezTo>
                    <a:pt x="321" y="37"/>
                    <a:pt x="307" y="29"/>
                    <a:pt x="299" y="22"/>
                  </a:cubicBezTo>
                  <a:cubicBezTo>
                    <a:pt x="292" y="7"/>
                    <a:pt x="270" y="0"/>
                    <a:pt x="26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8202627" y="2193613"/>
              <a:ext cx="48598" cy="32024"/>
            </a:xfrm>
            <a:custGeom>
              <a:avLst/>
              <a:gdLst/>
              <a:ahLst/>
              <a:cxnLst/>
              <a:rect l="l" t="t" r="r" b="b"/>
              <a:pathLst>
                <a:path w="475" h="313" extrusionOk="0">
                  <a:moveTo>
                    <a:pt x="409" y="0"/>
                  </a:moveTo>
                  <a:cubicBezTo>
                    <a:pt x="396" y="0"/>
                    <a:pt x="384" y="5"/>
                    <a:pt x="372" y="13"/>
                  </a:cubicBezTo>
                  <a:cubicBezTo>
                    <a:pt x="263" y="72"/>
                    <a:pt x="153" y="137"/>
                    <a:pt x="37" y="203"/>
                  </a:cubicBezTo>
                  <a:cubicBezTo>
                    <a:pt x="7" y="217"/>
                    <a:pt x="0" y="254"/>
                    <a:pt x="22" y="283"/>
                  </a:cubicBezTo>
                  <a:cubicBezTo>
                    <a:pt x="32" y="303"/>
                    <a:pt x="51" y="312"/>
                    <a:pt x="72" y="312"/>
                  </a:cubicBezTo>
                  <a:cubicBezTo>
                    <a:pt x="82" y="312"/>
                    <a:pt x="93" y="310"/>
                    <a:pt x="102" y="305"/>
                  </a:cubicBezTo>
                  <a:cubicBezTo>
                    <a:pt x="212" y="239"/>
                    <a:pt x="321" y="174"/>
                    <a:pt x="438" y="108"/>
                  </a:cubicBezTo>
                  <a:cubicBezTo>
                    <a:pt x="467" y="93"/>
                    <a:pt x="474" y="57"/>
                    <a:pt x="460" y="28"/>
                  </a:cubicBezTo>
                  <a:cubicBezTo>
                    <a:pt x="447" y="10"/>
                    <a:pt x="428" y="0"/>
                    <a:pt x="40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8298903" y="2163329"/>
              <a:ext cx="41130" cy="20565"/>
            </a:xfrm>
            <a:custGeom>
              <a:avLst/>
              <a:gdLst/>
              <a:ahLst/>
              <a:cxnLst/>
              <a:rect l="l" t="t" r="r" b="b"/>
              <a:pathLst>
                <a:path w="402" h="201" extrusionOk="0">
                  <a:moveTo>
                    <a:pt x="344" y="0"/>
                  </a:moveTo>
                  <a:cubicBezTo>
                    <a:pt x="337" y="0"/>
                    <a:pt x="330" y="1"/>
                    <a:pt x="321" y="3"/>
                  </a:cubicBezTo>
                  <a:cubicBezTo>
                    <a:pt x="227" y="25"/>
                    <a:pt x="139" y="54"/>
                    <a:pt x="44" y="90"/>
                  </a:cubicBezTo>
                  <a:cubicBezTo>
                    <a:pt x="30" y="98"/>
                    <a:pt x="15" y="98"/>
                    <a:pt x="8" y="112"/>
                  </a:cubicBezTo>
                  <a:cubicBezTo>
                    <a:pt x="0" y="127"/>
                    <a:pt x="0" y="141"/>
                    <a:pt x="0" y="163"/>
                  </a:cubicBezTo>
                  <a:cubicBezTo>
                    <a:pt x="13" y="176"/>
                    <a:pt x="38" y="201"/>
                    <a:pt x="69" y="201"/>
                  </a:cubicBezTo>
                  <a:cubicBezTo>
                    <a:pt x="73" y="201"/>
                    <a:pt x="77" y="201"/>
                    <a:pt x="81" y="200"/>
                  </a:cubicBezTo>
                  <a:cubicBezTo>
                    <a:pt x="175" y="163"/>
                    <a:pt x="263" y="134"/>
                    <a:pt x="358" y="112"/>
                  </a:cubicBezTo>
                  <a:cubicBezTo>
                    <a:pt x="380" y="105"/>
                    <a:pt x="402" y="68"/>
                    <a:pt x="394" y="39"/>
                  </a:cubicBezTo>
                  <a:cubicBezTo>
                    <a:pt x="383" y="11"/>
                    <a:pt x="367" y="0"/>
                    <a:pt x="3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8389962" y="2150130"/>
              <a:ext cx="43380" cy="11254"/>
            </a:xfrm>
            <a:custGeom>
              <a:avLst/>
              <a:gdLst/>
              <a:ahLst/>
              <a:cxnLst/>
              <a:rect l="l" t="t" r="r" b="b"/>
              <a:pathLst>
                <a:path w="424" h="110" extrusionOk="0">
                  <a:moveTo>
                    <a:pt x="59" y="0"/>
                  </a:moveTo>
                  <a:cubicBezTo>
                    <a:pt x="30" y="0"/>
                    <a:pt x="0" y="22"/>
                    <a:pt x="0" y="51"/>
                  </a:cubicBezTo>
                  <a:cubicBezTo>
                    <a:pt x="0" y="81"/>
                    <a:pt x="22" y="110"/>
                    <a:pt x="59" y="110"/>
                  </a:cubicBezTo>
                  <a:lnTo>
                    <a:pt x="365" y="110"/>
                  </a:lnTo>
                  <a:cubicBezTo>
                    <a:pt x="394" y="110"/>
                    <a:pt x="424" y="81"/>
                    <a:pt x="424" y="51"/>
                  </a:cubicBezTo>
                  <a:cubicBezTo>
                    <a:pt x="424" y="22"/>
                    <a:pt x="394" y="0"/>
                    <a:pt x="36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8482554" y="2173560"/>
              <a:ext cx="47064" cy="33149"/>
            </a:xfrm>
            <a:custGeom>
              <a:avLst/>
              <a:gdLst/>
              <a:ahLst/>
              <a:cxnLst/>
              <a:rect l="l" t="t" r="r" b="b"/>
              <a:pathLst>
                <a:path w="460" h="324" extrusionOk="0">
                  <a:moveTo>
                    <a:pt x="64" y="1"/>
                  </a:moveTo>
                  <a:cubicBezTo>
                    <a:pt x="43" y="1"/>
                    <a:pt x="22" y="7"/>
                    <a:pt x="7" y="27"/>
                  </a:cubicBezTo>
                  <a:cubicBezTo>
                    <a:pt x="0" y="49"/>
                    <a:pt x="7" y="85"/>
                    <a:pt x="37" y="107"/>
                  </a:cubicBezTo>
                  <a:cubicBezTo>
                    <a:pt x="88" y="136"/>
                    <a:pt x="146" y="173"/>
                    <a:pt x="204" y="195"/>
                  </a:cubicBezTo>
                  <a:lnTo>
                    <a:pt x="285" y="253"/>
                  </a:lnTo>
                  <a:cubicBezTo>
                    <a:pt x="292" y="260"/>
                    <a:pt x="314" y="268"/>
                    <a:pt x="321" y="282"/>
                  </a:cubicBezTo>
                  <a:lnTo>
                    <a:pt x="336" y="297"/>
                  </a:lnTo>
                  <a:cubicBezTo>
                    <a:pt x="346" y="297"/>
                    <a:pt x="349" y="300"/>
                    <a:pt x="346" y="300"/>
                  </a:cubicBezTo>
                  <a:cubicBezTo>
                    <a:pt x="344" y="300"/>
                    <a:pt x="341" y="299"/>
                    <a:pt x="336" y="297"/>
                  </a:cubicBezTo>
                  <a:lnTo>
                    <a:pt x="336" y="297"/>
                  </a:lnTo>
                  <a:lnTo>
                    <a:pt x="350" y="304"/>
                  </a:lnTo>
                  <a:cubicBezTo>
                    <a:pt x="362" y="316"/>
                    <a:pt x="376" y="323"/>
                    <a:pt x="391" y="323"/>
                  </a:cubicBezTo>
                  <a:cubicBezTo>
                    <a:pt x="404" y="323"/>
                    <a:pt x="417" y="318"/>
                    <a:pt x="431" y="304"/>
                  </a:cubicBezTo>
                  <a:cubicBezTo>
                    <a:pt x="445" y="289"/>
                    <a:pt x="460" y="246"/>
                    <a:pt x="431" y="224"/>
                  </a:cubicBezTo>
                  <a:cubicBezTo>
                    <a:pt x="321" y="144"/>
                    <a:pt x="212" y="71"/>
                    <a:pt x="95" y="5"/>
                  </a:cubicBezTo>
                  <a:cubicBezTo>
                    <a:pt x="85" y="2"/>
                    <a:pt x="75" y="1"/>
                    <a:pt x="6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8555708" y="2224818"/>
              <a:ext cx="30694" cy="35912"/>
            </a:xfrm>
            <a:custGeom>
              <a:avLst/>
              <a:gdLst/>
              <a:ahLst/>
              <a:cxnLst/>
              <a:rect l="l" t="t" r="r" b="b"/>
              <a:pathLst>
                <a:path w="300" h="351" extrusionOk="0">
                  <a:moveTo>
                    <a:pt x="51" y="0"/>
                  </a:moveTo>
                  <a:cubicBezTo>
                    <a:pt x="37" y="0"/>
                    <a:pt x="22" y="7"/>
                    <a:pt x="15" y="15"/>
                  </a:cubicBezTo>
                  <a:cubicBezTo>
                    <a:pt x="7" y="22"/>
                    <a:pt x="0" y="44"/>
                    <a:pt x="0" y="51"/>
                  </a:cubicBezTo>
                  <a:cubicBezTo>
                    <a:pt x="0" y="58"/>
                    <a:pt x="0" y="80"/>
                    <a:pt x="15" y="88"/>
                  </a:cubicBezTo>
                  <a:lnTo>
                    <a:pt x="204" y="336"/>
                  </a:lnTo>
                  <a:cubicBezTo>
                    <a:pt x="219" y="343"/>
                    <a:pt x="234" y="350"/>
                    <a:pt x="241" y="350"/>
                  </a:cubicBezTo>
                  <a:cubicBezTo>
                    <a:pt x="263" y="350"/>
                    <a:pt x="270" y="343"/>
                    <a:pt x="277" y="336"/>
                  </a:cubicBezTo>
                  <a:cubicBezTo>
                    <a:pt x="292" y="328"/>
                    <a:pt x="299" y="306"/>
                    <a:pt x="299" y="299"/>
                  </a:cubicBezTo>
                  <a:cubicBezTo>
                    <a:pt x="299" y="277"/>
                    <a:pt x="292" y="270"/>
                    <a:pt x="277" y="263"/>
                  </a:cubicBezTo>
                  <a:lnTo>
                    <a:pt x="88" y="15"/>
                  </a:lnTo>
                  <a:cubicBezTo>
                    <a:pt x="80" y="7"/>
                    <a:pt x="59" y="0"/>
                    <a:pt x="5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8604204" y="2299813"/>
              <a:ext cx="34479" cy="46143"/>
            </a:xfrm>
            <a:custGeom>
              <a:avLst/>
              <a:gdLst/>
              <a:ahLst/>
              <a:cxnLst/>
              <a:rect l="l" t="t" r="r" b="b"/>
              <a:pathLst>
                <a:path w="337" h="451" extrusionOk="0">
                  <a:moveTo>
                    <a:pt x="45" y="0"/>
                  </a:moveTo>
                  <a:cubicBezTo>
                    <a:pt x="30" y="0"/>
                    <a:pt x="15" y="4"/>
                    <a:pt x="8" y="11"/>
                  </a:cubicBezTo>
                  <a:cubicBezTo>
                    <a:pt x="0" y="48"/>
                    <a:pt x="0" y="84"/>
                    <a:pt x="15" y="113"/>
                  </a:cubicBezTo>
                  <a:cubicBezTo>
                    <a:pt x="37" y="128"/>
                    <a:pt x="59" y="157"/>
                    <a:pt x="81" y="186"/>
                  </a:cubicBezTo>
                  <a:lnTo>
                    <a:pt x="88" y="194"/>
                  </a:lnTo>
                  <a:cubicBezTo>
                    <a:pt x="88" y="201"/>
                    <a:pt x="95" y="201"/>
                    <a:pt x="95" y="216"/>
                  </a:cubicBezTo>
                  <a:cubicBezTo>
                    <a:pt x="110" y="230"/>
                    <a:pt x="117" y="237"/>
                    <a:pt x="124" y="259"/>
                  </a:cubicBezTo>
                  <a:cubicBezTo>
                    <a:pt x="146" y="281"/>
                    <a:pt x="161" y="310"/>
                    <a:pt x="168" y="340"/>
                  </a:cubicBezTo>
                  <a:cubicBezTo>
                    <a:pt x="168" y="347"/>
                    <a:pt x="176" y="347"/>
                    <a:pt x="176" y="361"/>
                  </a:cubicBezTo>
                  <a:cubicBezTo>
                    <a:pt x="176" y="361"/>
                    <a:pt x="176" y="369"/>
                    <a:pt x="190" y="369"/>
                  </a:cubicBezTo>
                  <a:cubicBezTo>
                    <a:pt x="197" y="383"/>
                    <a:pt x="197" y="398"/>
                    <a:pt x="205" y="413"/>
                  </a:cubicBezTo>
                  <a:cubicBezTo>
                    <a:pt x="211" y="437"/>
                    <a:pt x="232" y="451"/>
                    <a:pt x="260" y="451"/>
                  </a:cubicBezTo>
                  <a:cubicBezTo>
                    <a:pt x="265" y="451"/>
                    <a:pt x="271" y="450"/>
                    <a:pt x="278" y="449"/>
                  </a:cubicBezTo>
                  <a:cubicBezTo>
                    <a:pt x="307" y="442"/>
                    <a:pt x="336" y="413"/>
                    <a:pt x="314" y="376"/>
                  </a:cubicBezTo>
                  <a:cubicBezTo>
                    <a:pt x="270" y="237"/>
                    <a:pt x="190" y="121"/>
                    <a:pt x="88" y="11"/>
                  </a:cubicBezTo>
                  <a:cubicBezTo>
                    <a:pt x="77" y="4"/>
                    <a:pt x="61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8636330" y="2383198"/>
              <a:ext cx="23225" cy="60364"/>
            </a:xfrm>
            <a:custGeom>
              <a:avLst/>
              <a:gdLst/>
              <a:ahLst/>
              <a:cxnLst/>
              <a:rect l="l" t="t" r="r" b="b"/>
              <a:pathLst>
                <a:path w="227" h="590" extrusionOk="0">
                  <a:moveTo>
                    <a:pt x="73" y="1"/>
                  </a:moveTo>
                  <a:cubicBezTo>
                    <a:pt x="39" y="1"/>
                    <a:pt x="1" y="30"/>
                    <a:pt x="15" y="72"/>
                  </a:cubicBezTo>
                  <a:cubicBezTo>
                    <a:pt x="59" y="225"/>
                    <a:pt x="95" y="378"/>
                    <a:pt x="110" y="539"/>
                  </a:cubicBezTo>
                  <a:cubicBezTo>
                    <a:pt x="110" y="561"/>
                    <a:pt x="139" y="590"/>
                    <a:pt x="168" y="590"/>
                  </a:cubicBezTo>
                  <a:cubicBezTo>
                    <a:pt x="190" y="590"/>
                    <a:pt x="226" y="568"/>
                    <a:pt x="219" y="539"/>
                  </a:cubicBezTo>
                  <a:cubicBezTo>
                    <a:pt x="204" y="371"/>
                    <a:pt x="168" y="196"/>
                    <a:pt x="117" y="35"/>
                  </a:cubicBezTo>
                  <a:cubicBezTo>
                    <a:pt x="112" y="11"/>
                    <a:pt x="93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8657918" y="2483055"/>
              <a:ext cx="19542" cy="47985"/>
            </a:xfrm>
            <a:custGeom>
              <a:avLst/>
              <a:gdLst/>
              <a:ahLst/>
              <a:cxnLst/>
              <a:rect l="l" t="t" r="r" b="b"/>
              <a:pathLst>
                <a:path w="191" h="469" extrusionOk="0">
                  <a:moveTo>
                    <a:pt x="59" y="0"/>
                  </a:moveTo>
                  <a:cubicBezTo>
                    <a:pt x="30" y="8"/>
                    <a:pt x="1" y="30"/>
                    <a:pt x="1" y="66"/>
                  </a:cubicBezTo>
                  <a:cubicBezTo>
                    <a:pt x="1" y="190"/>
                    <a:pt x="30" y="307"/>
                    <a:pt x="66" y="431"/>
                  </a:cubicBezTo>
                  <a:cubicBezTo>
                    <a:pt x="73" y="450"/>
                    <a:pt x="95" y="469"/>
                    <a:pt x="125" y="469"/>
                  </a:cubicBezTo>
                  <a:cubicBezTo>
                    <a:pt x="130" y="469"/>
                    <a:pt x="134" y="468"/>
                    <a:pt x="139" y="467"/>
                  </a:cubicBezTo>
                  <a:cubicBezTo>
                    <a:pt x="169" y="453"/>
                    <a:pt x="190" y="431"/>
                    <a:pt x="176" y="394"/>
                  </a:cubicBezTo>
                  <a:cubicBezTo>
                    <a:pt x="139" y="285"/>
                    <a:pt x="110" y="176"/>
                    <a:pt x="110" y="52"/>
                  </a:cubicBezTo>
                  <a:cubicBezTo>
                    <a:pt x="110" y="30"/>
                    <a:pt x="8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8677357" y="2566542"/>
              <a:ext cx="25476" cy="50338"/>
            </a:xfrm>
            <a:custGeom>
              <a:avLst/>
              <a:gdLst/>
              <a:ahLst/>
              <a:cxnLst/>
              <a:rect l="l" t="t" r="r" b="b"/>
              <a:pathLst>
                <a:path w="249" h="492" extrusionOk="0">
                  <a:moveTo>
                    <a:pt x="49" y="0"/>
                  </a:moveTo>
                  <a:cubicBezTo>
                    <a:pt x="45" y="0"/>
                    <a:pt x="41" y="1"/>
                    <a:pt x="37" y="2"/>
                  </a:cubicBezTo>
                  <a:cubicBezTo>
                    <a:pt x="15" y="16"/>
                    <a:pt x="0" y="45"/>
                    <a:pt x="0" y="75"/>
                  </a:cubicBezTo>
                  <a:cubicBezTo>
                    <a:pt x="30" y="206"/>
                    <a:pt x="73" y="330"/>
                    <a:pt x="124" y="454"/>
                  </a:cubicBezTo>
                  <a:cubicBezTo>
                    <a:pt x="131" y="473"/>
                    <a:pt x="154" y="492"/>
                    <a:pt x="178" y="492"/>
                  </a:cubicBezTo>
                  <a:cubicBezTo>
                    <a:pt x="182" y="492"/>
                    <a:pt x="186" y="491"/>
                    <a:pt x="190" y="490"/>
                  </a:cubicBezTo>
                  <a:cubicBezTo>
                    <a:pt x="219" y="476"/>
                    <a:pt x="249" y="439"/>
                    <a:pt x="234" y="417"/>
                  </a:cubicBezTo>
                  <a:cubicBezTo>
                    <a:pt x="183" y="293"/>
                    <a:pt x="139" y="169"/>
                    <a:pt x="110" y="38"/>
                  </a:cubicBezTo>
                  <a:cubicBezTo>
                    <a:pt x="104" y="19"/>
                    <a:pt x="75" y="0"/>
                    <a:pt x="4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8725854" y="2641844"/>
              <a:ext cx="36730" cy="25169"/>
            </a:xfrm>
            <a:custGeom>
              <a:avLst/>
              <a:gdLst/>
              <a:ahLst/>
              <a:cxnLst/>
              <a:rect l="l" t="t" r="r" b="b"/>
              <a:pathLst>
                <a:path w="359" h="246" extrusionOk="0">
                  <a:moveTo>
                    <a:pt x="53" y="1"/>
                  </a:moveTo>
                  <a:cubicBezTo>
                    <a:pt x="37" y="1"/>
                    <a:pt x="23" y="6"/>
                    <a:pt x="15" y="17"/>
                  </a:cubicBezTo>
                  <a:cubicBezTo>
                    <a:pt x="1" y="39"/>
                    <a:pt x="1" y="68"/>
                    <a:pt x="23" y="97"/>
                  </a:cubicBezTo>
                  <a:cubicBezTo>
                    <a:pt x="88" y="170"/>
                    <a:pt x="183" y="221"/>
                    <a:pt x="278" y="243"/>
                  </a:cubicBezTo>
                  <a:cubicBezTo>
                    <a:pt x="283" y="245"/>
                    <a:pt x="288" y="245"/>
                    <a:pt x="293" y="245"/>
                  </a:cubicBezTo>
                  <a:cubicBezTo>
                    <a:pt x="319" y="245"/>
                    <a:pt x="345" y="231"/>
                    <a:pt x="351" y="207"/>
                  </a:cubicBezTo>
                  <a:cubicBezTo>
                    <a:pt x="358" y="178"/>
                    <a:pt x="344" y="141"/>
                    <a:pt x="314" y="134"/>
                  </a:cubicBezTo>
                  <a:cubicBezTo>
                    <a:pt x="293" y="134"/>
                    <a:pt x="263" y="127"/>
                    <a:pt x="249" y="119"/>
                  </a:cubicBezTo>
                  <a:cubicBezTo>
                    <a:pt x="241" y="119"/>
                    <a:pt x="241" y="105"/>
                    <a:pt x="227" y="105"/>
                  </a:cubicBezTo>
                  <a:lnTo>
                    <a:pt x="220" y="105"/>
                  </a:lnTo>
                  <a:cubicBezTo>
                    <a:pt x="212" y="97"/>
                    <a:pt x="205" y="97"/>
                    <a:pt x="198" y="90"/>
                  </a:cubicBezTo>
                  <a:cubicBezTo>
                    <a:pt x="183" y="75"/>
                    <a:pt x="176" y="75"/>
                    <a:pt x="169" y="68"/>
                  </a:cubicBezTo>
                  <a:cubicBezTo>
                    <a:pt x="161" y="68"/>
                    <a:pt x="161" y="61"/>
                    <a:pt x="147" y="61"/>
                  </a:cubicBezTo>
                  <a:lnTo>
                    <a:pt x="139" y="61"/>
                  </a:lnTo>
                  <a:lnTo>
                    <a:pt x="132" y="54"/>
                  </a:lnTo>
                  <a:lnTo>
                    <a:pt x="125" y="39"/>
                  </a:lnTo>
                  <a:lnTo>
                    <a:pt x="96" y="17"/>
                  </a:lnTo>
                  <a:cubicBezTo>
                    <a:pt x="85" y="6"/>
                    <a:pt x="68" y="1"/>
                    <a:pt x="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8761663" y="2684611"/>
              <a:ext cx="29261" cy="33865"/>
            </a:xfrm>
            <a:custGeom>
              <a:avLst/>
              <a:gdLst/>
              <a:ahLst/>
              <a:cxnLst/>
              <a:rect l="l" t="t" r="r" b="b"/>
              <a:pathLst>
                <a:path w="286" h="331" extrusionOk="0">
                  <a:moveTo>
                    <a:pt x="198" y="0"/>
                  </a:moveTo>
                  <a:cubicBezTo>
                    <a:pt x="183" y="0"/>
                    <a:pt x="176" y="8"/>
                    <a:pt x="161" y="30"/>
                  </a:cubicBezTo>
                  <a:cubicBezTo>
                    <a:pt x="176" y="51"/>
                    <a:pt x="176" y="66"/>
                    <a:pt x="176" y="81"/>
                  </a:cubicBezTo>
                  <a:lnTo>
                    <a:pt x="176" y="103"/>
                  </a:lnTo>
                  <a:lnTo>
                    <a:pt x="176" y="117"/>
                  </a:lnTo>
                  <a:cubicBezTo>
                    <a:pt x="176" y="124"/>
                    <a:pt x="176" y="124"/>
                    <a:pt x="161" y="139"/>
                  </a:cubicBezTo>
                  <a:cubicBezTo>
                    <a:pt x="154" y="146"/>
                    <a:pt x="154" y="154"/>
                    <a:pt x="147" y="161"/>
                  </a:cubicBezTo>
                  <a:lnTo>
                    <a:pt x="140" y="175"/>
                  </a:lnTo>
                  <a:lnTo>
                    <a:pt x="125" y="183"/>
                  </a:lnTo>
                  <a:lnTo>
                    <a:pt x="118" y="190"/>
                  </a:lnTo>
                  <a:cubicBezTo>
                    <a:pt x="118" y="190"/>
                    <a:pt x="110" y="190"/>
                    <a:pt x="110" y="197"/>
                  </a:cubicBezTo>
                  <a:cubicBezTo>
                    <a:pt x="110" y="197"/>
                    <a:pt x="103" y="212"/>
                    <a:pt x="88" y="212"/>
                  </a:cubicBezTo>
                  <a:lnTo>
                    <a:pt x="81" y="212"/>
                  </a:lnTo>
                  <a:lnTo>
                    <a:pt x="67" y="219"/>
                  </a:lnTo>
                  <a:lnTo>
                    <a:pt x="45" y="219"/>
                  </a:lnTo>
                  <a:cubicBezTo>
                    <a:pt x="16" y="227"/>
                    <a:pt x="1" y="263"/>
                    <a:pt x="8" y="292"/>
                  </a:cubicBezTo>
                  <a:cubicBezTo>
                    <a:pt x="14" y="316"/>
                    <a:pt x="35" y="331"/>
                    <a:pt x="63" y="331"/>
                  </a:cubicBezTo>
                  <a:cubicBezTo>
                    <a:pt x="69" y="331"/>
                    <a:pt x="75" y="330"/>
                    <a:pt x="81" y="329"/>
                  </a:cubicBezTo>
                  <a:cubicBezTo>
                    <a:pt x="147" y="321"/>
                    <a:pt x="198" y="270"/>
                    <a:pt x="234" y="227"/>
                  </a:cubicBezTo>
                  <a:cubicBezTo>
                    <a:pt x="256" y="197"/>
                    <a:pt x="264" y="175"/>
                    <a:pt x="271" y="146"/>
                  </a:cubicBezTo>
                  <a:cubicBezTo>
                    <a:pt x="285" y="110"/>
                    <a:pt x="285" y="81"/>
                    <a:pt x="271" y="44"/>
                  </a:cubicBezTo>
                  <a:cubicBezTo>
                    <a:pt x="271" y="37"/>
                    <a:pt x="256" y="15"/>
                    <a:pt x="249" y="8"/>
                  </a:cubicBezTo>
                  <a:cubicBezTo>
                    <a:pt x="234" y="0"/>
                    <a:pt x="220" y="0"/>
                    <a:pt x="19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8703447" y="2731061"/>
              <a:ext cx="31512" cy="25169"/>
            </a:xfrm>
            <a:custGeom>
              <a:avLst/>
              <a:gdLst/>
              <a:ahLst/>
              <a:cxnLst/>
              <a:rect l="l" t="t" r="r" b="b"/>
              <a:pathLst>
                <a:path w="308" h="246" extrusionOk="0">
                  <a:moveTo>
                    <a:pt x="249" y="1"/>
                  </a:moveTo>
                  <a:cubicBezTo>
                    <a:pt x="237" y="1"/>
                    <a:pt x="224" y="5"/>
                    <a:pt x="212" y="13"/>
                  </a:cubicBezTo>
                  <a:cubicBezTo>
                    <a:pt x="147" y="57"/>
                    <a:pt x="96" y="94"/>
                    <a:pt x="30" y="137"/>
                  </a:cubicBezTo>
                  <a:cubicBezTo>
                    <a:pt x="23" y="145"/>
                    <a:pt x="15" y="159"/>
                    <a:pt x="1" y="174"/>
                  </a:cubicBezTo>
                  <a:cubicBezTo>
                    <a:pt x="1" y="181"/>
                    <a:pt x="1" y="203"/>
                    <a:pt x="15" y="218"/>
                  </a:cubicBezTo>
                  <a:cubicBezTo>
                    <a:pt x="26" y="233"/>
                    <a:pt x="48" y="245"/>
                    <a:pt x="70" y="245"/>
                  </a:cubicBezTo>
                  <a:cubicBezTo>
                    <a:pt x="79" y="245"/>
                    <a:pt x="88" y="244"/>
                    <a:pt x="96" y="240"/>
                  </a:cubicBezTo>
                  <a:cubicBezTo>
                    <a:pt x="161" y="196"/>
                    <a:pt x="212" y="159"/>
                    <a:pt x="278" y="108"/>
                  </a:cubicBezTo>
                  <a:cubicBezTo>
                    <a:pt x="285" y="101"/>
                    <a:pt x="293" y="94"/>
                    <a:pt x="307" y="72"/>
                  </a:cubicBezTo>
                  <a:cubicBezTo>
                    <a:pt x="307" y="64"/>
                    <a:pt x="307" y="50"/>
                    <a:pt x="293" y="28"/>
                  </a:cubicBezTo>
                  <a:cubicBezTo>
                    <a:pt x="284" y="10"/>
                    <a:pt x="267" y="1"/>
                    <a:pt x="2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8613105" y="2763698"/>
              <a:ext cx="49417" cy="34786"/>
            </a:xfrm>
            <a:custGeom>
              <a:avLst/>
              <a:gdLst/>
              <a:ahLst/>
              <a:cxnLst/>
              <a:rect l="l" t="t" r="r" b="b"/>
              <a:pathLst>
                <a:path w="483" h="340" extrusionOk="0">
                  <a:moveTo>
                    <a:pt x="413" y="1"/>
                  </a:moveTo>
                  <a:cubicBezTo>
                    <a:pt x="404" y="1"/>
                    <a:pt x="395" y="3"/>
                    <a:pt x="388" y="8"/>
                  </a:cubicBezTo>
                  <a:cubicBezTo>
                    <a:pt x="264" y="81"/>
                    <a:pt x="147" y="154"/>
                    <a:pt x="37" y="227"/>
                  </a:cubicBezTo>
                  <a:cubicBezTo>
                    <a:pt x="8" y="249"/>
                    <a:pt x="1" y="285"/>
                    <a:pt x="23" y="307"/>
                  </a:cubicBezTo>
                  <a:cubicBezTo>
                    <a:pt x="33" y="327"/>
                    <a:pt x="52" y="340"/>
                    <a:pt x="73" y="340"/>
                  </a:cubicBezTo>
                  <a:cubicBezTo>
                    <a:pt x="83" y="340"/>
                    <a:pt x="93" y="336"/>
                    <a:pt x="103" y="329"/>
                  </a:cubicBezTo>
                  <a:cubicBezTo>
                    <a:pt x="220" y="256"/>
                    <a:pt x="337" y="183"/>
                    <a:pt x="446" y="110"/>
                  </a:cubicBezTo>
                  <a:cubicBezTo>
                    <a:pt x="475" y="96"/>
                    <a:pt x="483" y="59"/>
                    <a:pt x="468" y="30"/>
                  </a:cubicBezTo>
                  <a:cubicBezTo>
                    <a:pt x="453" y="10"/>
                    <a:pt x="432" y="1"/>
                    <a:pt x="4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8417586" y="2532165"/>
              <a:ext cx="29978" cy="44813"/>
            </a:xfrm>
            <a:custGeom>
              <a:avLst/>
              <a:gdLst/>
              <a:ahLst/>
              <a:cxnLst/>
              <a:rect l="l" t="t" r="r" b="b"/>
              <a:pathLst>
                <a:path w="293" h="438" extrusionOk="0">
                  <a:moveTo>
                    <a:pt x="60" y="0"/>
                  </a:moveTo>
                  <a:cubicBezTo>
                    <a:pt x="54" y="0"/>
                    <a:pt x="49" y="1"/>
                    <a:pt x="44" y="2"/>
                  </a:cubicBezTo>
                  <a:cubicBezTo>
                    <a:pt x="15" y="2"/>
                    <a:pt x="0" y="31"/>
                    <a:pt x="8" y="68"/>
                  </a:cubicBezTo>
                  <a:cubicBezTo>
                    <a:pt x="37" y="192"/>
                    <a:pt x="95" y="316"/>
                    <a:pt x="190" y="418"/>
                  </a:cubicBezTo>
                  <a:cubicBezTo>
                    <a:pt x="197" y="431"/>
                    <a:pt x="212" y="437"/>
                    <a:pt x="227" y="437"/>
                  </a:cubicBezTo>
                  <a:cubicBezTo>
                    <a:pt x="244" y="437"/>
                    <a:pt x="263" y="430"/>
                    <a:pt x="270" y="418"/>
                  </a:cubicBezTo>
                  <a:cubicBezTo>
                    <a:pt x="292" y="396"/>
                    <a:pt x="292" y="367"/>
                    <a:pt x="270" y="338"/>
                  </a:cubicBezTo>
                  <a:lnTo>
                    <a:pt x="256" y="323"/>
                  </a:lnTo>
                  <a:lnTo>
                    <a:pt x="241" y="308"/>
                  </a:lnTo>
                  <a:cubicBezTo>
                    <a:pt x="234" y="301"/>
                    <a:pt x="227" y="287"/>
                    <a:pt x="219" y="272"/>
                  </a:cubicBezTo>
                  <a:cubicBezTo>
                    <a:pt x="197" y="250"/>
                    <a:pt x="183" y="221"/>
                    <a:pt x="168" y="192"/>
                  </a:cubicBezTo>
                  <a:cubicBezTo>
                    <a:pt x="161" y="184"/>
                    <a:pt x="161" y="170"/>
                    <a:pt x="154" y="155"/>
                  </a:cubicBezTo>
                  <a:lnTo>
                    <a:pt x="154" y="148"/>
                  </a:lnTo>
                  <a:cubicBezTo>
                    <a:pt x="154" y="141"/>
                    <a:pt x="146" y="126"/>
                    <a:pt x="146" y="126"/>
                  </a:cubicBezTo>
                  <a:cubicBezTo>
                    <a:pt x="132" y="104"/>
                    <a:pt x="124" y="75"/>
                    <a:pt x="117" y="38"/>
                  </a:cubicBezTo>
                  <a:cubicBezTo>
                    <a:pt x="111" y="14"/>
                    <a:pt x="85" y="0"/>
                    <a:pt x="6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8455646" y="2612480"/>
              <a:ext cx="29261" cy="44199"/>
            </a:xfrm>
            <a:custGeom>
              <a:avLst/>
              <a:gdLst/>
              <a:ahLst/>
              <a:cxnLst/>
              <a:rect l="l" t="t" r="r" b="b"/>
              <a:pathLst>
                <a:path w="286" h="432" extrusionOk="0">
                  <a:moveTo>
                    <a:pt x="67" y="0"/>
                  </a:moveTo>
                  <a:cubicBezTo>
                    <a:pt x="60" y="0"/>
                    <a:pt x="52" y="2"/>
                    <a:pt x="44" y="5"/>
                  </a:cubicBezTo>
                  <a:cubicBezTo>
                    <a:pt x="30" y="12"/>
                    <a:pt x="1" y="41"/>
                    <a:pt x="8" y="78"/>
                  </a:cubicBezTo>
                  <a:cubicBezTo>
                    <a:pt x="52" y="187"/>
                    <a:pt x="110" y="297"/>
                    <a:pt x="161" y="406"/>
                  </a:cubicBezTo>
                  <a:cubicBezTo>
                    <a:pt x="175" y="421"/>
                    <a:pt x="196" y="432"/>
                    <a:pt x="216" y="432"/>
                  </a:cubicBezTo>
                  <a:cubicBezTo>
                    <a:pt x="227" y="432"/>
                    <a:pt x="238" y="428"/>
                    <a:pt x="249" y="421"/>
                  </a:cubicBezTo>
                  <a:cubicBezTo>
                    <a:pt x="270" y="406"/>
                    <a:pt x="285" y="370"/>
                    <a:pt x="263" y="341"/>
                  </a:cubicBezTo>
                  <a:cubicBezTo>
                    <a:pt x="234" y="297"/>
                    <a:pt x="212" y="238"/>
                    <a:pt x="183" y="187"/>
                  </a:cubicBezTo>
                  <a:cubicBezTo>
                    <a:pt x="176" y="158"/>
                    <a:pt x="154" y="136"/>
                    <a:pt x="146" y="114"/>
                  </a:cubicBezTo>
                  <a:cubicBezTo>
                    <a:pt x="146" y="100"/>
                    <a:pt x="139" y="93"/>
                    <a:pt x="139" y="93"/>
                  </a:cubicBezTo>
                  <a:cubicBezTo>
                    <a:pt x="139" y="93"/>
                    <a:pt x="130" y="83"/>
                    <a:pt x="134" y="83"/>
                  </a:cubicBezTo>
                  <a:cubicBezTo>
                    <a:pt x="134" y="83"/>
                    <a:pt x="136" y="84"/>
                    <a:pt x="139" y="85"/>
                  </a:cubicBezTo>
                  <a:cubicBezTo>
                    <a:pt x="125" y="63"/>
                    <a:pt x="125" y="56"/>
                    <a:pt x="117" y="41"/>
                  </a:cubicBezTo>
                  <a:cubicBezTo>
                    <a:pt x="112" y="19"/>
                    <a:pt x="93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8448894" y="2464434"/>
              <a:ext cx="34479" cy="41334"/>
            </a:xfrm>
            <a:custGeom>
              <a:avLst/>
              <a:gdLst/>
              <a:ahLst/>
              <a:cxnLst/>
              <a:rect l="l" t="t" r="r" b="b"/>
              <a:pathLst>
                <a:path w="337" h="404" extrusionOk="0">
                  <a:moveTo>
                    <a:pt x="273" y="0"/>
                  </a:moveTo>
                  <a:cubicBezTo>
                    <a:pt x="252" y="0"/>
                    <a:pt x="229" y="10"/>
                    <a:pt x="220" y="29"/>
                  </a:cubicBezTo>
                  <a:cubicBezTo>
                    <a:pt x="191" y="80"/>
                    <a:pt x="169" y="124"/>
                    <a:pt x="125" y="175"/>
                  </a:cubicBezTo>
                  <a:cubicBezTo>
                    <a:pt x="118" y="182"/>
                    <a:pt x="110" y="190"/>
                    <a:pt x="103" y="212"/>
                  </a:cubicBezTo>
                  <a:lnTo>
                    <a:pt x="96" y="219"/>
                  </a:lnTo>
                  <a:cubicBezTo>
                    <a:pt x="97" y="217"/>
                    <a:pt x="97" y="217"/>
                    <a:pt x="97" y="217"/>
                  </a:cubicBezTo>
                  <a:lnTo>
                    <a:pt x="97" y="217"/>
                  </a:lnTo>
                  <a:cubicBezTo>
                    <a:pt x="96" y="217"/>
                    <a:pt x="90" y="221"/>
                    <a:pt x="91" y="221"/>
                  </a:cubicBezTo>
                  <a:cubicBezTo>
                    <a:pt x="91" y="221"/>
                    <a:pt x="93" y="220"/>
                    <a:pt x="96" y="219"/>
                  </a:cubicBezTo>
                  <a:lnTo>
                    <a:pt x="96" y="219"/>
                  </a:lnTo>
                  <a:cubicBezTo>
                    <a:pt x="96" y="226"/>
                    <a:pt x="81" y="226"/>
                    <a:pt x="81" y="234"/>
                  </a:cubicBezTo>
                  <a:cubicBezTo>
                    <a:pt x="67" y="263"/>
                    <a:pt x="45" y="285"/>
                    <a:pt x="30" y="299"/>
                  </a:cubicBezTo>
                  <a:cubicBezTo>
                    <a:pt x="8" y="321"/>
                    <a:pt x="1" y="358"/>
                    <a:pt x="30" y="379"/>
                  </a:cubicBezTo>
                  <a:cubicBezTo>
                    <a:pt x="39" y="397"/>
                    <a:pt x="55" y="404"/>
                    <a:pt x="72" y="404"/>
                  </a:cubicBezTo>
                  <a:cubicBezTo>
                    <a:pt x="85" y="404"/>
                    <a:pt x="98" y="400"/>
                    <a:pt x="110" y="394"/>
                  </a:cubicBezTo>
                  <a:cubicBezTo>
                    <a:pt x="191" y="299"/>
                    <a:pt x="264" y="197"/>
                    <a:pt x="322" y="88"/>
                  </a:cubicBezTo>
                  <a:cubicBezTo>
                    <a:pt x="336" y="66"/>
                    <a:pt x="329" y="29"/>
                    <a:pt x="300" y="7"/>
                  </a:cubicBezTo>
                  <a:cubicBezTo>
                    <a:pt x="293" y="2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8244371" y="2542806"/>
              <a:ext cx="56067" cy="30898"/>
            </a:xfrm>
            <a:custGeom>
              <a:avLst/>
              <a:gdLst/>
              <a:ahLst/>
              <a:cxnLst/>
              <a:rect l="l" t="t" r="r" b="b"/>
              <a:pathLst>
                <a:path w="548" h="302" extrusionOk="0">
                  <a:moveTo>
                    <a:pt x="487" y="1"/>
                  </a:moveTo>
                  <a:cubicBezTo>
                    <a:pt x="471" y="1"/>
                    <a:pt x="455" y="7"/>
                    <a:pt x="439" y="15"/>
                  </a:cubicBezTo>
                  <a:cubicBezTo>
                    <a:pt x="329" y="110"/>
                    <a:pt x="198" y="161"/>
                    <a:pt x="52" y="183"/>
                  </a:cubicBezTo>
                  <a:cubicBezTo>
                    <a:pt x="23" y="190"/>
                    <a:pt x="1" y="226"/>
                    <a:pt x="15" y="256"/>
                  </a:cubicBezTo>
                  <a:cubicBezTo>
                    <a:pt x="15" y="286"/>
                    <a:pt x="41" y="301"/>
                    <a:pt x="62" y="301"/>
                  </a:cubicBezTo>
                  <a:cubicBezTo>
                    <a:pt x="66" y="301"/>
                    <a:pt x="70" y="300"/>
                    <a:pt x="74" y="299"/>
                  </a:cubicBezTo>
                  <a:cubicBezTo>
                    <a:pt x="242" y="270"/>
                    <a:pt x="387" y="212"/>
                    <a:pt x="526" y="95"/>
                  </a:cubicBezTo>
                  <a:cubicBezTo>
                    <a:pt x="548" y="80"/>
                    <a:pt x="541" y="37"/>
                    <a:pt x="526" y="15"/>
                  </a:cubicBezTo>
                  <a:cubicBezTo>
                    <a:pt x="513" y="5"/>
                    <a:pt x="500" y="1"/>
                    <a:pt x="48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8318343" y="2497072"/>
              <a:ext cx="37344" cy="29875"/>
            </a:xfrm>
            <a:custGeom>
              <a:avLst/>
              <a:gdLst/>
              <a:ahLst/>
              <a:cxnLst/>
              <a:rect l="l" t="t" r="r" b="b"/>
              <a:pathLst>
                <a:path w="365" h="292" extrusionOk="0">
                  <a:moveTo>
                    <a:pt x="306" y="0"/>
                  </a:moveTo>
                  <a:cubicBezTo>
                    <a:pt x="292" y="0"/>
                    <a:pt x="277" y="6"/>
                    <a:pt x="263" y="17"/>
                  </a:cubicBezTo>
                  <a:cubicBezTo>
                    <a:pt x="248" y="39"/>
                    <a:pt x="226" y="46"/>
                    <a:pt x="212" y="60"/>
                  </a:cubicBezTo>
                  <a:cubicBezTo>
                    <a:pt x="204" y="75"/>
                    <a:pt x="190" y="82"/>
                    <a:pt x="182" y="82"/>
                  </a:cubicBezTo>
                  <a:cubicBezTo>
                    <a:pt x="182" y="82"/>
                    <a:pt x="175" y="90"/>
                    <a:pt x="168" y="90"/>
                  </a:cubicBezTo>
                  <a:lnTo>
                    <a:pt x="153" y="97"/>
                  </a:lnTo>
                  <a:cubicBezTo>
                    <a:pt x="117" y="126"/>
                    <a:pt x="80" y="155"/>
                    <a:pt x="37" y="170"/>
                  </a:cubicBezTo>
                  <a:cubicBezTo>
                    <a:pt x="7" y="192"/>
                    <a:pt x="0" y="228"/>
                    <a:pt x="22" y="257"/>
                  </a:cubicBezTo>
                  <a:cubicBezTo>
                    <a:pt x="36" y="280"/>
                    <a:pt x="55" y="292"/>
                    <a:pt x="75" y="292"/>
                  </a:cubicBezTo>
                  <a:cubicBezTo>
                    <a:pt x="87" y="292"/>
                    <a:pt x="99" y="288"/>
                    <a:pt x="109" y="279"/>
                  </a:cubicBezTo>
                  <a:cubicBezTo>
                    <a:pt x="190" y="236"/>
                    <a:pt x="277" y="170"/>
                    <a:pt x="350" y="97"/>
                  </a:cubicBezTo>
                  <a:cubicBezTo>
                    <a:pt x="365" y="82"/>
                    <a:pt x="365" y="31"/>
                    <a:pt x="350" y="17"/>
                  </a:cubicBezTo>
                  <a:cubicBezTo>
                    <a:pt x="336" y="6"/>
                    <a:pt x="321" y="0"/>
                    <a:pt x="30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8366839" y="2447246"/>
              <a:ext cx="28443" cy="30898"/>
            </a:xfrm>
            <a:custGeom>
              <a:avLst/>
              <a:gdLst/>
              <a:ahLst/>
              <a:cxnLst/>
              <a:rect l="l" t="t" r="r" b="b"/>
              <a:pathLst>
                <a:path w="278" h="302" extrusionOk="0">
                  <a:moveTo>
                    <a:pt x="205" y="0"/>
                  </a:moveTo>
                  <a:cubicBezTo>
                    <a:pt x="190" y="0"/>
                    <a:pt x="175" y="15"/>
                    <a:pt x="168" y="29"/>
                  </a:cubicBezTo>
                  <a:cubicBezTo>
                    <a:pt x="146" y="66"/>
                    <a:pt x="124" y="95"/>
                    <a:pt x="110" y="117"/>
                  </a:cubicBezTo>
                  <a:lnTo>
                    <a:pt x="44" y="183"/>
                  </a:lnTo>
                  <a:cubicBezTo>
                    <a:pt x="37" y="183"/>
                    <a:pt x="37" y="190"/>
                    <a:pt x="29" y="190"/>
                  </a:cubicBezTo>
                  <a:cubicBezTo>
                    <a:pt x="15" y="205"/>
                    <a:pt x="8" y="212"/>
                    <a:pt x="0" y="226"/>
                  </a:cubicBezTo>
                  <a:cubicBezTo>
                    <a:pt x="0" y="241"/>
                    <a:pt x="0" y="256"/>
                    <a:pt x="8" y="277"/>
                  </a:cubicBezTo>
                  <a:cubicBezTo>
                    <a:pt x="23" y="288"/>
                    <a:pt x="45" y="301"/>
                    <a:pt x="67" y="301"/>
                  </a:cubicBezTo>
                  <a:cubicBezTo>
                    <a:pt x="77" y="301"/>
                    <a:pt x="86" y="299"/>
                    <a:pt x="95" y="292"/>
                  </a:cubicBezTo>
                  <a:cubicBezTo>
                    <a:pt x="168" y="241"/>
                    <a:pt x="226" y="175"/>
                    <a:pt x="263" y="95"/>
                  </a:cubicBezTo>
                  <a:cubicBezTo>
                    <a:pt x="278" y="73"/>
                    <a:pt x="278" y="66"/>
                    <a:pt x="278" y="51"/>
                  </a:cubicBezTo>
                  <a:cubicBezTo>
                    <a:pt x="278" y="37"/>
                    <a:pt x="256" y="22"/>
                    <a:pt x="248" y="15"/>
                  </a:cubicBezTo>
                  <a:cubicBezTo>
                    <a:pt x="241" y="0"/>
                    <a:pt x="219" y="0"/>
                    <a:pt x="20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8404183" y="2396499"/>
              <a:ext cx="24657" cy="31410"/>
            </a:xfrm>
            <a:custGeom>
              <a:avLst/>
              <a:gdLst/>
              <a:ahLst/>
              <a:cxnLst/>
              <a:rect l="l" t="t" r="r" b="b"/>
              <a:pathLst>
                <a:path w="241" h="307" extrusionOk="0">
                  <a:moveTo>
                    <a:pt x="183" y="0"/>
                  </a:moveTo>
                  <a:cubicBezTo>
                    <a:pt x="168" y="0"/>
                    <a:pt x="153" y="0"/>
                    <a:pt x="139" y="7"/>
                  </a:cubicBezTo>
                  <a:cubicBezTo>
                    <a:pt x="139" y="22"/>
                    <a:pt x="131" y="37"/>
                    <a:pt x="117" y="44"/>
                  </a:cubicBezTo>
                  <a:cubicBezTo>
                    <a:pt x="117" y="51"/>
                    <a:pt x="110" y="51"/>
                    <a:pt x="110" y="58"/>
                  </a:cubicBezTo>
                  <a:cubicBezTo>
                    <a:pt x="110" y="73"/>
                    <a:pt x="102" y="80"/>
                    <a:pt x="102" y="80"/>
                  </a:cubicBezTo>
                  <a:cubicBezTo>
                    <a:pt x="95" y="95"/>
                    <a:pt x="80" y="117"/>
                    <a:pt x="73" y="124"/>
                  </a:cubicBezTo>
                  <a:cubicBezTo>
                    <a:pt x="58" y="161"/>
                    <a:pt x="37" y="190"/>
                    <a:pt x="22" y="219"/>
                  </a:cubicBezTo>
                  <a:cubicBezTo>
                    <a:pt x="0" y="241"/>
                    <a:pt x="7" y="277"/>
                    <a:pt x="37" y="299"/>
                  </a:cubicBezTo>
                  <a:cubicBezTo>
                    <a:pt x="46" y="304"/>
                    <a:pt x="57" y="307"/>
                    <a:pt x="67" y="307"/>
                  </a:cubicBezTo>
                  <a:cubicBezTo>
                    <a:pt x="88" y="307"/>
                    <a:pt x="107" y="297"/>
                    <a:pt x="117" y="277"/>
                  </a:cubicBezTo>
                  <a:cubicBezTo>
                    <a:pt x="168" y="219"/>
                    <a:pt x="204" y="146"/>
                    <a:pt x="226" y="73"/>
                  </a:cubicBezTo>
                  <a:cubicBezTo>
                    <a:pt x="241" y="58"/>
                    <a:pt x="226" y="37"/>
                    <a:pt x="219" y="22"/>
                  </a:cubicBezTo>
                  <a:cubicBezTo>
                    <a:pt x="212" y="15"/>
                    <a:pt x="204" y="0"/>
                    <a:pt x="18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7951041" y="2463513"/>
              <a:ext cx="18723" cy="31001"/>
            </a:xfrm>
            <a:custGeom>
              <a:avLst/>
              <a:gdLst/>
              <a:ahLst/>
              <a:cxnLst/>
              <a:rect l="l" t="t" r="r" b="b"/>
              <a:pathLst>
                <a:path w="183" h="303" extrusionOk="0">
                  <a:moveTo>
                    <a:pt x="105" y="0"/>
                  </a:moveTo>
                  <a:cubicBezTo>
                    <a:pt x="84" y="0"/>
                    <a:pt x="69" y="19"/>
                    <a:pt x="59" y="46"/>
                  </a:cubicBezTo>
                  <a:cubicBezTo>
                    <a:pt x="44" y="111"/>
                    <a:pt x="22" y="162"/>
                    <a:pt x="8" y="228"/>
                  </a:cubicBezTo>
                  <a:cubicBezTo>
                    <a:pt x="0" y="257"/>
                    <a:pt x="15" y="294"/>
                    <a:pt x="44" y="301"/>
                  </a:cubicBezTo>
                  <a:cubicBezTo>
                    <a:pt x="49" y="302"/>
                    <a:pt x="54" y="303"/>
                    <a:pt x="60" y="303"/>
                  </a:cubicBezTo>
                  <a:cubicBezTo>
                    <a:pt x="85" y="303"/>
                    <a:pt x="111" y="289"/>
                    <a:pt x="117" y="264"/>
                  </a:cubicBezTo>
                  <a:cubicBezTo>
                    <a:pt x="132" y="199"/>
                    <a:pt x="154" y="148"/>
                    <a:pt x="168" y="82"/>
                  </a:cubicBezTo>
                  <a:cubicBezTo>
                    <a:pt x="183" y="53"/>
                    <a:pt x="161" y="16"/>
                    <a:pt x="132" y="9"/>
                  </a:cubicBezTo>
                  <a:cubicBezTo>
                    <a:pt x="122" y="3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7975698" y="2462900"/>
              <a:ext cx="16472" cy="34172"/>
            </a:xfrm>
            <a:custGeom>
              <a:avLst/>
              <a:gdLst/>
              <a:ahLst/>
              <a:cxnLst/>
              <a:rect l="l" t="t" r="r" b="b"/>
              <a:pathLst>
                <a:path w="161" h="334" extrusionOk="0">
                  <a:moveTo>
                    <a:pt x="102" y="0"/>
                  </a:moveTo>
                  <a:cubicBezTo>
                    <a:pt x="66" y="8"/>
                    <a:pt x="51" y="30"/>
                    <a:pt x="37" y="59"/>
                  </a:cubicBezTo>
                  <a:cubicBezTo>
                    <a:pt x="37" y="81"/>
                    <a:pt x="37" y="95"/>
                    <a:pt x="29" y="117"/>
                  </a:cubicBezTo>
                  <a:lnTo>
                    <a:pt x="29" y="139"/>
                  </a:lnTo>
                  <a:lnTo>
                    <a:pt x="29" y="146"/>
                  </a:lnTo>
                  <a:cubicBezTo>
                    <a:pt x="22" y="183"/>
                    <a:pt x="22" y="219"/>
                    <a:pt x="15" y="263"/>
                  </a:cubicBezTo>
                  <a:cubicBezTo>
                    <a:pt x="0" y="285"/>
                    <a:pt x="22" y="321"/>
                    <a:pt x="51" y="329"/>
                  </a:cubicBezTo>
                  <a:cubicBezTo>
                    <a:pt x="56" y="332"/>
                    <a:pt x="62" y="334"/>
                    <a:pt x="68" y="334"/>
                  </a:cubicBezTo>
                  <a:cubicBezTo>
                    <a:pt x="88" y="334"/>
                    <a:pt x="113" y="317"/>
                    <a:pt x="124" y="300"/>
                  </a:cubicBezTo>
                  <a:cubicBezTo>
                    <a:pt x="139" y="212"/>
                    <a:pt x="146" y="139"/>
                    <a:pt x="161" y="59"/>
                  </a:cubicBezTo>
                  <a:cubicBezTo>
                    <a:pt x="161" y="30"/>
                    <a:pt x="131" y="0"/>
                    <a:pt x="10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8221964" y="2483771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74" y="1"/>
                  </a:moveTo>
                  <a:cubicBezTo>
                    <a:pt x="1" y="1"/>
                    <a:pt x="1" y="110"/>
                    <a:pt x="74" y="110"/>
                  </a:cubicBezTo>
                  <a:cubicBezTo>
                    <a:pt x="147" y="110"/>
                    <a:pt x="147" y="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8253374" y="2278532"/>
              <a:ext cx="15756" cy="36014"/>
            </a:xfrm>
            <a:custGeom>
              <a:avLst/>
              <a:gdLst/>
              <a:ahLst/>
              <a:cxnLst/>
              <a:rect l="l" t="t" r="r" b="b"/>
              <a:pathLst>
                <a:path w="154" h="352" extrusionOk="0">
                  <a:moveTo>
                    <a:pt x="95" y="0"/>
                  </a:moveTo>
                  <a:cubicBezTo>
                    <a:pt x="59" y="0"/>
                    <a:pt x="37" y="30"/>
                    <a:pt x="37" y="66"/>
                  </a:cubicBezTo>
                  <a:lnTo>
                    <a:pt x="37" y="117"/>
                  </a:lnTo>
                  <a:lnTo>
                    <a:pt x="37" y="146"/>
                  </a:lnTo>
                  <a:lnTo>
                    <a:pt x="37" y="168"/>
                  </a:lnTo>
                  <a:cubicBezTo>
                    <a:pt x="37" y="183"/>
                    <a:pt x="22" y="205"/>
                    <a:pt x="22" y="219"/>
                  </a:cubicBezTo>
                  <a:cubicBezTo>
                    <a:pt x="22" y="241"/>
                    <a:pt x="15" y="256"/>
                    <a:pt x="8" y="278"/>
                  </a:cubicBezTo>
                  <a:cubicBezTo>
                    <a:pt x="0" y="299"/>
                    <a:pt x="15" y="336"/>
                    <a:pt x="44" y="351"/>
                  </a:cubicBezTo>
                  <a:cubicBezTo>
                    <a:pt x="48" y="352"/>
                    <a:pt x="52" y="352"/>
                    <a:pt x="56" y="352"/>
                  </a:cubicBezTo>
                  <a:cubicBezTo>
                    <a:pt x="83" y="352"/>
                    <a:pt x="111" y="333"/>
                    <a:pt x="117" y="314"/>
                  </a:cubicBezTo>
                  <a:cubicBezTo>
                    <a:pt x="132" y="227"/>
                    <a:pt x="154" y="146"/>
                    <a:pt x="154" y="59"/>
                  </a:cubicBezTo>
                  <a:cubicBezTo>
                    <a:pt x="154" y="30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8280180" y="2277612"/>
              <a:ext cx="20258" cy="35809"/>
            </a:xfrm>
            <a:custGeom>
              <a:avLst/>
              <a:gdLst/>
              <a:ahLst/>
              <a:cxnLst/>
              <a:rect l="l" t="t" r="r" b="b"/>
              <a:pathLst>
                <a:path w="198" h="350" extrusionOk="0">
                  <a:moveTo>
                    <a:pt x="136" y="0"/>
                  </a:moveTo>
                  <a:cubicBezTo>
                    <a:pt x="108" y="0"/>
                    <a:pt x="87" y="14"/>
                    <a:pt x="81" y="39"/>
                  </a:cubicBezTo>
                  <a:cubicBezTo>
                    <a:pt x="52" y="119"/>
                    <a:pt x="37" y="199"/>
                    <a:pt x="8" y="272"/>
                  </a:cubicBezTo>
                  <a:cubicBezTo>
                    <a:pt x="1" y="301"/>
                    <a:pt x="16" y="338"/>
                    <a:pt x="45" y="345"/>
                  </a:cubicBezTo>
                  <a:cubicBezTo>
                    <a:pt x="51" y="348"/>
                    <a:pt x="58" y="350"/>
                    <a:pt x="65" y="350"/>
                  </a:cubicBezTo>
                  <a:cubicBezTo>
                    <a:pt x="89" y="350"/>
                    <a:pt x="112" y="331"/>
                    <a:pt x="118" y="308"/>
                  </a:cubicBezTo>
                  <a:cubicBezTo>
                    <a:pt x="147" y="228"/>
                    <a:pt x="161" y="148"/>
                    <a:pt x="191" y="75"/>
                  </a:cubicBezTo>
                  <a:cubicBezTo>
                    <a:pt x="198" y="46"/>
                    <a:pt x="183" y="9"/>
                    <a:pt x="154" y="2"/>
                  </a:cubicBezTo>
                  <a:cubicBezTo>
                    <a:pt x="148" y="1"/>
                    <a:pt x="142" y="0"/>
                    <a:pt x="13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8472119" y="2324062"/>
              <a:ext cx="14938" cy="11254"/>
            </a:xfrm>
            <a:custGeom>
              <a:avLst/>
              <a:gdLst/>
              <a:ahLst/>
              <a:cxnLst/>
              <a:rect l="l" t="t" r="r" b="b"/>
              <a:pathLst>
                <a:path w="146" h="110" extrusionOk="0">
                  <a:moveTo>
                    <a:pt x="67" y="0"/>
                  </a:moveTo>
                  <a:cubicBezTo>
                    <a:pt x="0" y="0"/>
                    <a:pt x="2" y="110"/>
                    <a:pt x="73" y="110"/>
                  </a:cubicBezTo>
                  <a:cubicBezTo>
                    <a:pt x="146" y="110"/>
                    <a:pt x="146" y="0"/>
                    <a:pt x="73" y="0"/>
                  </a:cubicBezTo>
                  <a:cubicBezTo>
                    <a:pt x="71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8595200" y="2544238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74" y="1"/>
                  </a:moveTo>
                  <a:cubicBezTo>
                    <a:pt x="1" y="1"/>
                    <a:pt x="1" y="110"/>
                    <a:pt x="74" y="110"/>
                  </a:cubicBezTo>
                  <a:cubicBezTo>
                    <a:pt x="147" y="110"/>
                    <a:pt x="147" y="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8574329" y="2696991"/>
              <a:ext cx="17291" cy="33456"/>
            </a:xfrm>
            <a:custGeom>
              <a:avLst/>
              <a:gdLst/>
              <a:ahLst/>
              <a:cxnLst/>
              <a:rect l="l" t="t" r="r" b="b"/>
              <a:pathLst>
                <a:path w="169" h="327" extrusionOk="0">
                  <a:moveTo>
                    <a:pt x="104" y="1"/>
                  </a:moveTo>
                  <a:cubicBezTo>
                    <a:pt x="81" y="1"/>
                    <a:pt x="57" y="12"/>
                    <a:pt x="52" y="40"/>
                  </a:cubicBezTo>
                  <a:cubicBezTo>
                    <a:pt x="37" y="113"/>
                    <a:pt x="22" y="179"/>
                    <a:pt x="8" y="251"/>
                  </a:cubicBezTo>
                  <a:cubicBezTo>
                    <a:pt x="1" y="281"/>
                    <a:pt x="15" y="317"/>
                    <a:pt x="44" y="324"/>
                  </a:cubicBezTo>
                  <a:cubicBezTo>
                    <a:pt x="49" y="326"/>
                    <a:pt x="55" y="326"/>
                    <a:pt x="60" y="326"/>
                  </a:cubicBezTo>
                  <a:cubicBezTo>
                    <a:pt x="85" y="326"/>
                    <a:pt x="111" y="312"/>
                    <a:pt x="117" y="288"/>
                  </a:cubicBezTo>
                  <a:cubicBezTo>
                    <a:pt x="132" y="215"/>
                    <a:pt x="147" y="149"/>
                    <a:pt x="161" y="76"/>
                  </a:cubicBezTo>
                  <a:cubicBezTo>
                    <a:pt x="168" y="54"/>
                    <a:pt x="154" y="18"/>
                    <a:pt x="125" y="3"/>
                  </a:cubicBezTo>
                  <a:cubicBezTo>
                    <a:pt x="118" y="2"/>
                    <a:pt x="111" y="1"/>
                    <a:pt x="10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8601237" y="2704766"/>
              <a:ext cx="14221" cy="20258"/>
            </a:xfrm>
            <a:custGeom>
              <a:avLst/>
              <a:gdLst/>
              <a:ahLst/>
              <a:cxnLst/>
              <a:rect l="l" t="t" r="r" b="b"/>
              <a:pathLst>
                <a:path w="139" h="198" extrusionOk="0">
                  <a:moveTo>
                    <a:pt x="88" y="0"/>
                  </a:moveTo>
                  <a:cubicBezTo>
                    <a:pt x="73" y="0"/>
                    <a:pt x="66" y="0"/>
                    <a:pt x="44" y="15"/>
                  </a:cubicBezTo>
                  <a:cubicBezTo>
                    <a:pt x="37" y="22"/>
                    <a:pt x="15" y="37"/>
                    <a:pt x="15" y="51"/>
                  </a:cubicBezTo>
                  <a:cubicBezTo>
                    <a:pt x="8" y="73"/>
                    <a:pt x="8" y="103"/>
                    <a:pt x="0" y="132"/>
                  </a:cubicBezTo>
                  <a:lnTo>
                    <a:pt x="0" y="146"/>
                  </a:lnTo>
                  <a:cubicBezTo>
                    <a:pt x="0" y="161"/>
                    <a:pt x="0" y="168"/>
                    <a:pt x="8" y="168"/>
                  </a:cubicBezTo>
                  <a:cubicBezTo>
                    <a:pt x="15" y="175"/>
                    <a:pt x="22" y="197"/>
                    <a:pt x="44" y="197"/>
                  </a:cubicBezTo>
                  <a:cubicBezTo>
                    <a:pt x="66" y="197"/>
                    <a:pt x="73" y="197"/>
                    <a:pt x="88" y="183"/>
                  </a:cubicBezTo>
                  <a:cubicBezTo>
                    <a:pt x="95" y="175"/>
                    <a:pt x="117" y="168"/>
                    <a:pt x="117" y="146"/>
                  </a:cubicBezTo>
                  <a:cubicBezTo>
                    <a:pt x="124" y="124"/>
                    <a:pt x="124" y="95"/>
                    <a:pt x="139" y="66"/>
                  </a:cubicBezTo>
                  <a:lnTo>
                    <a:pt x="139" y="51"/>
                  </a:lnTo>
                  <a:cubicBezTo>
                    <a:pt x="139" y="37"/>
                    <a:pt x="139" y="30"/>
                    <a:pt x="124" y="30"/>
                  </a:cubicBezTo>
                  <a:cubicBezTo>
                    <a:pt x="117" y="22"/>
                    <a:pt x="110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8483271" y="3407960"/>
              <a:ext cx="357685" cy="457644"/>
            </a:xfrm>
            <a:custGeom>
              <a:avLst/>
              <a:gdLst/>
              <a:ahLst/>
              <a:cxnLst/>
              <a:rect l="l" t="t" r="r" b="b"/>
              <a:pathLst>
                <a:path w="3496" h="4473" extrusionOk="0">
                  <a:moveTo>
                    <a:pt x="2394" y="0"/>
                  </a:moveTo>
                  <a:lnTo>
                    <a:pt x="0" y="934"/>
                  </a:lnTo>
                  <a:cubicBezTo>
                    <a:pt x="394" y="2131"/>
                    <a:pt x="825" y="3305"/>
                    <a:pt x="1299" y="4473"/>
                  </a:cubicBezTo>
                  <a:lnTo>
                    <a:pt x="3495" y="3291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8475802" y="3402333"/>
              <a:ext cx="372622" cy="470024"/>
            </a:xfrm>
            <a:custGeom>
              <a:avLst/>
              <a:gdLst/>
              <a:ahLst/>
              <a:cxnLst/>
              <a:rect l="l" t="t" r="r" b="b"/>
              <a:pathLst>
                <a:path w="3642" h="4594" extrusionOk="0">
                  <a:moveTo>
                    <a:pt x="2435" y="127"/>
                  </a:moveTo>
                  <a:lnTo>
                    <a:pt x="2435" y="127"/>
                  </a:lnTo>
                  <a:cubicBezTo>
                    <a:pt x="2750" y="1078"/>
                    <a:pt x="3071" y="2015"/>
                    <a:pt x="3386" y="2959"/>
                  </a:cubicBezTo>
                  <a:cubicBezTo>
                    <a:pt x="3425" y="3084"/>
                    <a:pt x="3465" y="3203"/>
                    <a:pt x="3510" y="3322"/>
                  </a:cubicBezTo>
                  <a:lnTo>
                    <a:pt x="3510" y="3322"/>
                  </a:lnTo>
                  <a:cubicBezTo>
                    <a:pt x="2887" y="3658"/>
                    <a:pt x="2257" y="4002"/>
                    <a:pt x="1628" y="4338"/>
                  </a:cubicBezTo>
                  <a:cubicBezTo>
                    <a:pt x="1550" y="4374"/>
                    <a:pt x="1477" y="4419"/>
                    <a:pt x="1401" y="4459"/>
                  </a:cubicBezTo>
                  <a:lnTo>
                    <a:pt x="1401" y="4459"/>
                  </a:lnTo>
                  <a:cubicBezTo>
                    <a:pt x="943" y="3326"/>
                    <a:pt x="525" y="2180"/>
                    <a:pt x="149" y="1026"/>
                  </a:cubicBezTo>
                  <a:lnTo>
                    <a:pt x="149" y="1026"/>
                  </a:lnTo>
                  <a:cubicBezTo>
                    <a:pt x="831" y="757"/>
                    <a:pt x="1507" y="493"/>
                    <a:pt x="2189" y="223"/>
                  </a:cubicBezTo>
                  <a:cubicBezTo>
                    <a:pt x="2272" y="193"/>
                    <a:pt x="2355" y="159"/>
                    <a:pt x="2435" y="127"/>
                  </a:cubicBezTo>
                  <a:close/>
                  <a:moveTo>
                    <a:pt x="2472" y="0"/>
                  </a:moveTo>
                  <a:cubicBezTo>
                    <a:pt x="2465" y="0"/>
                    <a:pt x="2459" y="1"/>
                    <a:pt x="2452" y="4"/>
                  </a:cubicBezTo>
                  <a:cubicBezTo>
                    <a:pt x="1752" y="281"/>
                    <a:pt x="1058" y="551"/>
                    <a:pt x="358" y="829"/>
                  </a:cubicBezTo>
                  <a:cubicBezTo>
                    <a:pt x="256" y="865"/>
                    <a:pt x="154" y="909"/>
                    <a:pt x="59" y="945"/>
                  </a:cubicBezTo>
                  <a:cubicBezTo>
                    <a:pt x="30" y="953"/>
                    <a:pt x="1" y="982"/>
                    <a:pt x="22" y="1018"/>
                  </a:cubicBezTo>
                  <a:cubicBezTo>
                    <a:pt x="409" y="2215"/>
                    <a:pt x="840" y="3390"/>
                    <a:pt x="1314" y="4557"/>
                  </a:cubicBezTo>
                  <a:cubicBezTo>
                    <a:pt x="1322" y="4573"/>
                    <a:pt x="1336" y="4582"/>
                    <a:pt x="1351" y="4585"/>
                  </a:cubicBezTo>
                  <a:lnTo>
                    <a:pt x="1351" y="4585"/>
                  </a:lnTo>
                  <a:cubicBezTo>
                    <a:pt x="1360" y="4590"/>
                    <a:pt x="1370" y="4594"/>
                    <a:pt x="1380" y="4594"/>
                  </a:cubicBezTo>
                  <a:cubicBezTo>
                    <a:pt x="1389" y="4594"/>
                    <a:pt x="1399" y="4591"/>
                    <a:pt x="1409" y="4586"/>
                  </a:cubicBezTo>
                  <a:cubicBezTo>
                    <a:pt x="2043" y="4236"/>
                    <a:pt x="2685" y="3893"/>
                    <a:pt x="3328" y="3543"/>
                  </a:cubicBezTo>
                  <a:cubicBezTo>
                    <a:pt x="3422" y="3499"/>
                    <a:pt x="3510" y="3448"/>
                    <a:pt x="3605" y="3397"/>
                  </a:cubicBezTo>
                  <a:cubicBezTo>
                    <a:pt x="3619" y="3390"/>
                    <a:pt x="3641" y="3353"/>
                    <a:pt x="3634" y="3338"/>
                  </a:cubicBezTo>
                  <a:cubicBezTo>
                    <a:pt x="3313" y="2368"/>
                    <a:pt x="2985" y="1412"/>
                    <a:pt x="2664" y="442"/>
                  </a:cubicBezTo>
                  <a:cubicBezTo>
                    <a:pt x="2620" y="303"/>
                    <a:pt x="2576" y="179"/>
                    <a:pt x="2525" y="41"/>
                  </a:cubicBezTo>
                  <a:cubicBezTo>
                    <a:pt x="2519" y="23"/>
                    <a:pt x="2499" y="0"/>
                    <a:pt x="247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8516113" y="3530633"/>
              <a:ext cx="609987" cy="348681"/>
            </a:xfrm>
            <a:custGeom>
              <a:avLst/>
              <a:gdLst/>
              <a:ahLst/>
              <a:cxnLst/>
              <a:rect l="l" t="t" r="r" b="b"/>
              <a:pathLst>
                <a:path w="5962" h="3408" extrusionOk="0">
                  <a:moveTo>
                    <a:pt x="4686" y="1"/>
                  </a:moveTo>
                  <a:cubicBezTo>
                    <a:pt x="4650" y="1"/>
                    <a:pt x="4613" y="2"/>
                    <a:pt x="4575" y="5"/>
                  </a:cubicBezTo>
                  <a:cubicBezTo>
                    <a:pt x="4042" y="45"/>
                    <a:pt x="3610" y="57"/>
                    <a:pt x="3281" y="57"/>
                  </a:cubicBezTo>
                  <a:cubicBezTo>
                    <a:pt x="2765" y="57"/>
                    <a:pt x="2503" y="27"/>
                    <a:pt x="2503" y="27"/>
                  </a:cubicBezTo>
                  <a:cubicBezTo>
                    <a:pt x="2408" y="552"/>
                    <a:pt x="2124" y="954"/>
                    <a:pt x="1642" y="1151"/>
                  </a:cubicBezTo>
                  <a:cubicBezTo>
                    <a:pt x="1455" y="1230"/>
                    <a:pt x="1252" y="1269"/>
                    <a:pt x="1049" y="1269"/>
                  </a:cubicBezTo>
                  <a:cubicBezTo>
                    <a:pt x="730" y="1269"/>
                    <a:pt x="410" y="1173"/>
                    <a:pt x="146" y="990"/>
                  </a:cubicBezTo>
                  <a:lnTo>
                    <a:pt x="146" y="990"/>
                  </a:lnTo>
                  <a:cubicBezTo>
                    <a:pt x="146" y="990"/>
                    <a:pt x="1" y="1654"/>
                    <a:pt x="190" y="2267"/>
                  </a:cubicBezTo>
                  <a:cubicBezTo>
                    <a:pt x="292" y="2581"/>
                    <a:pt x="431" y="2909"/>
                    <a:pt x="540" y="3150"/>
                  </a:cubicBezTo>
                  <a:cubicBezTo>
                    <a:pt x="614" y="3314"/>
                    <a:pt x="775" y="3408"/>
                    <a:pt x="946" y="3408"/>
                  </a:cubicBezTo>
                  <a:cubicBezTo>
                    <a:pt x="995" y="3408"/>
                    <a:pt x="1046" y="3400"/>
                    <a:pt x="1095" y="3383"/>
                  </a:cubicBezTo>
                  <a:lnTo>
                    <a:pt x="5670" y="1742"/>
                  </a:lnTo>
                  <a:cubicBezTo>
                    <a:pt x="5852" y="1683"/>
                    <a:pt x="5961" y="1486"/>
                    <a:pt x="5925" y="1296"/>
                  </a:cubicBezTo>
                  <a:cubicBezTo>
                    <a:pt x="5834" y="813"/>
                    <a:pt x="5541" y="1"/>
                    <a:pt x="4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8520615" y="3524903"/>
              <a:ext cx="615921" cy="361777"/>
            </a:xfrm>
            <a:custGeom>
              <a:avLst/>
              <a:gdLst/>
              <a:ahLst/>
              <a:cxnLst/>
              <a:rect l="l" t="t" r="r" b="b"/>
              <a:pathLst>
                <a:path w="6020" h="3536" extrusionOk="0">
                  <a:moveTo>
                    <a:pt x="4642" y="108"/>
                  </a:moveTo>
                  <a:cubicBezTo>
                    <a:pt x="4844" y="108"/>
                    <a:pt x="5037" y="134"/>
                    <a:pt x="5217" y="251"/>
                  </a:cubicBezTo>
                  <a:cubicBezTo>
                    <a:pt x="5421" y="375"/>
                    <a:pt x="5567" y="579"/>
                    <a:pt x="5669" y="783"/>
                  </a:cubicBezTo>
                  <a:cubicBezTo>
                    <a:pt x="5750" y="966"/>
                    <a:pt x="5852" y="1199"/>
                    <a:pt x="5859" y="1396"/>
                  </a:cubicBezTo>
                  <a:cubicBezTo>
                    <a:pt x="5866" y="1688"/>
                    <a:pt x="5596" y="1746"/>
                    <a:pt x="5385" y="1819"/>
                  </a:cubicBezTo>
                  <a:cubicBezTo>
                    <a:pt x="4699" y="2068"/>
                    <a:pt x="4028" y="2301"/>
                    <a:pt x="3342" y="2549"/>
                  </a:cubicBezTo>
                  <a:cubicBezTo>
                    <a:pt x="2663" y="2797"/>
                    <a:pt x="1978" y="3031"/>
                    <a:pt x="1306" y="3279"/>
                  </a:cubicBezTo>
                  <a:cubicBezTo>
                    <a:pt x="1178" y="3323"/>
                    <a:pt x="1042" y="3383"/>
                    <a:pt x="909" y="3383"/>
                  </a:cubicBezTo>
                  <a:cubicBezTo>
                    <a:pt x="822" y="3383"/>
                    <a:pt x="737" y="3358"/>
                    <a:pt x="657" y="3286"/>
                  </a:cubicBezTo>
                  <a:cubicBezTo>
                    <a:pt x="540" y="3169"/>
                    <a:pt x="489" y="2965"/>
                    <a:pt x="423" y="2819"/>
                  </a:cubicBezTo>
                  <a:cubicBezTo>
                    <a:pt x="350" y="2637"/>
                    <a:pt x="278" y="2447"/>
                    <a:pt x="219" y="2257"/>
                  </a:cubicBezTo>
                  <a:cubicBezTo>
                    <a:pt x="132" y="1914"/>
                    <a:pt x="124" y="1564"/>
                    <a:pt x="161" y="1214"/>
                  </a:cubicBezTo>
                  <a:cubicBezTo>
                    <a:pt x="165" y="1188"/>
                    <a:pt x="168" y="1157"/>
                    <a:pt x="172" y="1127"/>
                  </a:cubicBezTo>
                  <a:lnTo>
                    <a:pt x="172" y="1127"/>
                  </a:lnTo>
                  <a:cubicBezTo>
                    <a:pt x="433" y="1287"/>
                    <a:pt x="737" y="1370"/>
                    <a:pt x="1043" y="1370"/>
                  </a:cubicBezTo>
                  <a:cubicBezTo>
                    <a:pt x="1264" y="1370"/>
                    <a:pt x="1486" y="1326"/>
                    <a:pt x="1693" y="1236"/>
                  </a:cubicBezTo>
                  <a:cubicBezTo>
                    <a:pt x="2147" y="1033"/>
                    <a:pt x="2434" y="624"/>
                    <a:pt x="2528" y="148"/>
                  </a:cubicBezTo>
                  <a:lnTo>
                    <a:pt x="2528" y="148"/>
                  </a:lnTo>
                  <a:cubicBezTo>
                    <a:pt x="2664" y="163"/>
                    <a:pt x="2800" y="166"/>
                    <a:pt x="2937" y="166"/>
                  </a:cubicBezTo>
                  <a:cubicBezTo>
                    <a:pt x="3061" y="166"/>
                    <a:pt x="3186" y="163"/>
                    <a:pt x="3313" y="163"/>
                  </a:cubicBezTo>
                  <a:cubicBezTo>
                    <a:pt x="3648" y="163"/>
                    <a:pt x="3999" y="149"/>
                    <a:pt x="4334" y="119"/>
                  </a:cubicBezTo>
                  <a:cubicBezTo>
                    <a:pt x="4439" y="115"/>
                    <a:pt x="4542" y="108"/>
                    <a:pt x="4642" y="108"/>
                  </a:cubicBezTo>
                  <a:close/>
                  <a:moveTo>
                    <a:pt x="4622" y="1"/>
                  </a:moveTo>
                  <a:cubicBezTo>
                    <a:pt x="4389" y="1"/>
                    <a:pt x="4150" y="37"/>
                    <a:pt x="3926" y="47"/>
                  </a:cubicBezTo>
                  <a:cubicBezTo>
                    <a:pt x="3679" y="58"/>
                    <a:pt x="3433" y="68"/>
                    <a:pt x="3187" y="68"/>
                  </a:cubicBezTo>
                  <a:cubicBezTo>
                    <a:pt x="2966" y="68"/>
                    <a:pt x="2745" y="60"/>
                    <a:pt x="2525" y="39"/>
                  </a:cubicBezTo>
                  <a:cubicBezTo>
                    <a:pt x="2510" y="39"/>
                    <a:pt x="2488" y="39"/>
                    <a:pt x="2474" y="32"/>
                  </a:cubicBezTo>
                  <a:cubicBezTo>
                    <a:pt x="2470" y="31"/>
                    <a:pt x="2466" y="31"/>
                    <a:pt x="2462" y="31"/>
                  </a:cubicBezTo>
                  <a:cubicBezTo>
                    <a:pt x="2459" y="31"/>
                    <a:pt x="2455" y="31"/>
                    <a:pt x="2452" y="32"/>
                  </a:cubicBezTo>
                  <a:lnTo>
                    <a:pt x="2452" y="32"/>
                  </a:lnTo>
                  <a:cubicBezTo>
                    <a:pt x="2452" y="32"/>
                    <a:pt x="2452" y="32"/>
                    <a:pt x="2452" y="32"/>
                  </a:cubicBezTo>
                  <a:cubicBezTo>
                    <a:pt x="2426" y="32"/>
                    <a:pt x="2404" y="44"/>
                    <a:pt x="2401" y="76"/>
                  </a:cubicBezTo>
                  <a:cubicBezTo>
                    <a:pt x="2320" y="543"/>
                    <a:pt x="2065" y="937"/>
                    <a:pt x="1635" y="1141"/>
                  </a:cubicBezTo>
                  <a:cubicBezTo>
                    <a:pt x="1440" y="1235"/>
                    <a:pt x="1229" y="1280"/>
                    <a:pt x="1017" y="1280"/>
                  </a:cubicBezTo>
                  <a:cubicBezTo>
                    <a:pt x="706" y="1280"/>
                    <a:pt x="395" y="1183"/>
                    <a:pt x="139" y="1010"/>
                  </a:cubicBezTo>
                  <a:cubicBezTo>
                    <a:pt x="131" y="1004"/>
                    <a:pt x="122" y="1001"/>
                    <a:pt x="113" y="1001"/>
                  </a:cubicBezTo>
                  <a:cubicBezTo>
                    <a:pt x="88" y="1001"/>
                    <a:pt x="64" y="1020"/>
                    <a:pt x="59" y="1046"/>
                  </a:cubicBezTo>
                  <a:cubicBezTo>
                    <a:pt x="8" y="1250"/>
                    <a:pt x="0" y="1484"/>
                    <a:pt x="0" y="1688"/>
                  </a:cubicBezTo>
                  <a:cubicBezTo>
                    <a:pt x="8" y="2104"/>
                    <a:pt x="132" y="2483"/>
                    <a:pt x="285" y="2855"/>
                  </a:cubicBezTo>
                  <a:cubicBezTo>
                    <a:pt x="402" y="3140"/>
                    <a:pt x="504" y="3490"/>
                    <a:pt x="847" y="3534"/>
                  </a:cubicBezTo>
                  <a:cubicBezTo>
                    <a:pt x="860" y="3535"/>
                    <a:pt x="873" y="3535"/>
                    <a:pt x="887" y="3535"/>
                  </a:cubicBezTo>
                  <a:cubicBezTo>
                    <a:pt x="974" y="3535"/>
                    <a:pt x="1056" y="3516"/>
                    <a:pt x="1138" y="3490"/>
                  </a:cubicBezTo>
                  <a:cubicBezTo>
                    <a:pt x="1773" y="3257"/>
                    <a:pt x="2401" y="3038"/>
                    <a:pt x="3028" y="2812"/>
                  </a:cubicBezTo>
                  <a:cubicBezTo>
                    <a:pt x="3787" y="2542"/>
                    <a:pt x="4553" y="2265"/>
                    <a:pt x="5312" y="1995"/>
                  </a:cubicBezTo>
                  <a:cubicBezTo>
                    <a:pt x="5465" y="1936"/>
                    <a:pt x="5684" y="1892"/>
                    <a:pt x="5808" y="1783"/>
                  </a:cubicBezTo>
                  <a:cubicBezTo>
                    <a:pt x="6020" y="1601"/>
                    <a:pt x="5968" y="1338"/>
                    <a:pt x="5896" y="1097"/>
                  </a:cubicBezTo>
                  <a:cubicBezTo>
                    <a:pt x="5830" y="871"/>
                    <a:pt x="5728" y="652"/>
                    <a:pt x="5582" y="462"/>
                  </a:cubicBezTo>
                  <a:cubicBezTo>
                    <a:pt x="5436" y="265"/>
                    <a:pt x="5239" y="119"/>
                    <a:pt x="5005" y="47"/>
                  </a:cubicBezTo>
                  <a:cubicBezTo>
                    <a:pt x="4882" y="12"/>
                    <a:pt x="4753" y="1"/>
                    <a:pt x="462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8946132" y="3529405"/>
              <a:ext cx="162779" cy="139861"/>
            </a:xfrm>
            <a:custGeom>
              <a:avLst/>
              <a:gdLst/>
              <a:ahLst/>
              <a:cxnLst/>
              <a:rect l="l" t="t" r="r" b="b"/>
              <a:pathLst>
                <a:path w="1591" h="1367" extrusionOk="0">
                  <a:moveTo>
                    <a:pt x="492" y="0"/>
                  </a:moveTo>
                  <a:cubicBezTo>
                    <a:pt x="467" y="0"/>
                    <a:pt x="442" y="1"/>
                    <a:pt x="416" y="3"/>
                  </a:cubicBezTo>
                  <a:cubicBezTo>
                    <a:pt x="365" y="54"/>
                    <a:pt x="321" y="105"/>
                    <a:pt x="292" y="141"/>
                  </a:cubicBezTo>
                  <a:cubicBezTo>
                    <a:pt x="241" y="214"/>
                    <a:pt x="182" y="294"/>
                    <a:pt x="146" y="389"/>
                  </a:cubicBezTo>
                  <a:cubicBezTo>
                    <a:pt x="0" y="696"/>
                    <a:pt x="0" y="1039"/>
                    <a:pt x="66" y="1367"/>
                  </a:cubicBezTo>
                  <a:cubicBezTo>
                    <a:pt x="576" y="1192"/>
                    <a:pt x="1080" y="1009"/>
                    <a:pt x="1591" y="834"/>
                  </a:cubicBezTo>
                  <a:cubicBezTo>
                    <a:pt x="1422" y="421"/>
                    <a:pt x="1099" y="0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8791538" y="3536362"/>
              <a:ext cx="33763" cy="98936"/>
            </a:xfrm>
            <a:custGeom>
              <a:avLst/>
              <a:gdLst/>
              <a:ahLst/>
              <a:cxnLst/>
              <a:rect l="l" t="t" r="r" b="b"/>
              <a:pathLst>
                <a:path w="330" h="967" extrusionOk="0">
                  <a:moveTo>
                    <a:pt x="234" y="0"/>
                  </a:moveTo>
                  <a:cubicBezTo>
                    <a:pt x="227" y="7"/>
                    <a:pt x="227" y="7"/>
                    <a:pt x="227" y="22"/>
                  </a:cubicBezTo>
                  <a:cubicBezTo>
                    <a:pt x="117" y="299"/>
                    <a:pt x="45" y="606"/>
                    <a:pt x="8" y="912"/>
                  </a:cubicBezTo>
                  <a:cubicBezTo>
                    <a:pt x="1" y="949"/>
                    <a:pt x="26" y="967"/>
                    <a:pt x="54" y="967"/>
                  </a:cubicBezTo>
                  <a:cubicBezTo>
                    <a:pt x="81" y="967"/>
                    <a:pt x="110" y="949"/>
                    <a:pt x="110" y="912"/>
                  </a:cubicBezTo>
                  <a:cubicBezTo>
                    <a:pt x="139" y="620"/>
                    <a:pt x="212" y="328"/>
                    <a:pt x="322" y="59"/>
                  </a:cubicBezTo>
                  <a:cubicBezTo>
                    <a:pt x="329" y="29"/>
                    <a:pt x="329" y="7"/>
                    <a:pt x="32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8825506" y="3536362"/>
              <a:ext cx="32638" cy="99959"/>
            </a:xfrm>
            <a:custGeom>
              <a:avLst/>
              <a:gdLst/>
              <a:ahLst/>
              <a:cxnLst/>
              <a:rect l="l" t="t" r="r" b="b"/>
              <a:pathLst>
                <a:path w="319" h="977" extrusionOk="0">
                  <a:moveTo>
                    <a:pt x="209" y="0"/>
                  </a:moveTo>
                  <a:cubicBezTo>
                    <a:pt x="121" y="299"/>
                    <a:pt x="48" y="606"/>
                    <a:pt x="4" y="905"/>
                  </a:cubicBezTo>
                  <a:cubicBezTo>
                    <a:pt x="0" y="948"/>
                    <a:pt x="37" y="976"/>
                    <a:pt x="69" y="976"/>
                  </a:cubicBezTo>
                  <a:cubicBezTo>
                    <a:pt x="91" y="976"/>
                    <a:pt x="111" y="964"/>
                    <a:pt x="114" y="934"/>
                  </a:cubicBezTo>
                  <a:cubicBezTo>
                    <a:pt x="172" y="628"/>
                    <a:pt x="231" y="328"/>
                    <a:pt x="318" y="37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8860190" y="3536362"/>
              <a:ext cx="27727" cy="99448"/>
            </a:xfrm>
            <a:custGeom>
              <a:avLst/>
              <a:gdLst/>
              <a:ahLst/>
              <a:cxnLst/>
              <a:rect l="l" t="t" r="r" b="b"/>
              <a:pathLst>
                <a:path w="271" h="972" extrusionOk="0">
                  <a:moveTo>
                    <a:pt x="183" y="0"/>
                  </a:moveTo>
                  <a:cubicBezTo>
                    <a:pt x="169" y="0"/>
                    <a:pt x="162" y="22"/>
                    <a:pt x="162" y="37"/>
                  </a:cubicBezTo>
                  <a:cubicBezTo>
                    <a:pt x="103" y="321"/>
                    <a:pt x="59" y="613"/>
                    <a:pt x="16" y="898"/>
                  </a:cubicBezTo>
                  <a:cubicBezTo>
                    <a:pt x="1" y="919"/>
                    <a:pt x="23" y="956"/>
                    <a:pt x="52" y="971"/>
                  </a:cubicBezTo>
                  <a:cubicBezTo>
                    <a:pt x="55" y="972"/>
                    <a:pt x="58" y="972"/>
                    <a:pt x="62" y="972"/>
                  </a:cubicBezTo>
                  <a:cubicBezTo>
                    <a:pt x="83" y="972"/>
                    <a:pt x="112" y="953"/>
                    <a:pt x="125" y="934"/>
                  </a:cubicBezTo>
                  <a:cubicBezTo>
                    <a:pt x="169" y="650"/>
                    <a:pt x="213" y="358"/>
                    <a:pt x="271" y="73"/>
                  </a:cubicBezTo>
                  <a:cubicBezTo>
                    <a:pt x="271" y="37"/>
                    <a:pt x="249" y="7"/>
                    <a:pt x="22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8897227" y="3535748"/>
              <a:ext cx="27113" cy="103336"/>
            </a:xfrm>
            <a:custGeom>
              <a:avLst/>
              <a:gdLst/>
              <a:ahLst/>
              <a:cxnLst/>
              <a:rect l="l" t="t" r="r" b="b"/>
              <a:pathLst>
                <a:path w="265" h="1010" extrusionOk="0">
                  <a:moveTo>
                    <a:pt x="197" y="0"/>
                  </a:moveTo>
                  <a:cubicBezTo>
                    <a:pt x="174" y="0"/>
                    <a:pt x="151" y="13"/>
                    <a:pt x="142" y="43"/>
                  </a:cubicBezTo>
                  <a:cubicBezTo>
                    <a:pt x="69" y="342"/>
                    <a:pt x="26" y="656"/>
                    <a:pt x="4" y="955"/>
                  </a:cubicBezTo>
                  <a:cubicBezTo>
                    <a:pt x="0" y="991"/>
                    <a:pt x="28" y="1009"/>
                    <a:pt x="56" y="1009"/>
                  </a:cubicBezTo>
                  <a:cubicBezTo>
                    <a:pt x="84" y="1009"/>
                    <a:pt x="113" y="991"/>
                    <a:pt x="113" y="955"/>
                  </a:cubicBezTo>
                  <a:cubicBezTo>
                    <a:pt x="135" y="656"/>
                    <a:pt x="179" y="364"/>
                    <a:pt x="252" y="72"/>
                  </a:cubicBezTo>
                  <a:cubicBezTo>
                    <a:pt x="265" y="28"/>
                    <a:pt x="231" y="0"/>
                    <a:pt x="19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8796040" y="3725231"/>
              <a:ext cx="59853" cy="82873"/>
            </a:xfrm>
            <a:custGeom>
              <a:avLst/>
              <a:gdLst/>
              <a:ahLst/>
              <a:cxnLst/>
              <a:rect l="l" t="t" r="r" b="b"/>
              <a:pathLst>
                <a:path w="585" h="810" extrusionOk="0">
                  <a:moveTo>
                    <a:pt x="351" y="0"/>
                  </a:moveTo>
                  <a:cubicBezTo>
                    <a:pt x="227" y="37"/>
                    <a:pt x="110" y="73"/>
                    <a:pt x="1" y="110"/>
                  </a:cubicBezTo>
                  <a:cubicBezTo>
                    <a:pt x="81" y="343"/>
                    <a:pt x="154" y="569"/>
                    <a:pt x="241" y="810"/>
                  </a:cubicBezTo>
                  <a:lnTo>
                    <a:pt x="584" y="693"/>
                  </a:lnTo>
                  <a:cubicBezTo>
                    <a:pt x="504" y="452"/>
                    <a:pt x="431" y="226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8841569" y="3708043"/>
              <a:ext cx="59853" cy="82975"/>
            </a:xfrm>
            <a:custGeom>
              <a:avLst/>
              <a:gdLst/>
              <a:ahLst/>
              <a:cxnLst/>
              <a:rect l="l" t="t" r="r" b="b"/>
              <a:pathLst>
                <a:path w="585" h="811" extrusionOk="0">
                  <a:moveTo>
                    <a:pt x="351" y="0"/>
                  </a:moveTo>
                  <a:cubicBezTo>
                    <a:pt x="234" y="44"/>
                    <a:pt x="125" y="81"/>
                    <a:pt x="1" y="117"/>
                  </a:cubicBezTo>
                  <a:cubicBezTo>
                    <a:pt x="88" y="358"/>
                    <a:pt x="161" y="584"/>
                    <a:pt x="241" y="810"/>
                  </a:cubicBezTo>
                  <a:lnTo>
                    <a:pt x="584" y="693"/>
                  </a:lnTo>
                  <a:cubicBezTo>
                    <a:pt x="504" y="467"/>
                    <a:pt x="431" y="226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8704982" y="3756743"/>
              <a:ext cx="58318" cy="85022"/>
            </a:xfrm>
            <a:custGeom>
              <a:avLst/>
              <a:gdLst/>
              <a:ahLst/>
              <a:cxnLst/>
              <a:rect l="l" t="t" r="r" b="b"/>
              <a:pathLst>
                <a:path w="570" h="831" extrusionOk="0">
                  <a:moveTo>
                    <a:pt x="312" y="0"/>
                  </a:moveTo>
                  <a:cubicBezTo>
                    <a:pt x="307" y="0"/>
                    <a:pt x="303" y="2"/>
                    <a:pt x="300" y="6"/>
                  </a:cubicBezTo>
                  <a:lnTo>
                    <a:pt x="0" y="115"/>
                  </a:lnTo>
                  <a:cubicBezTo>
                    <a:pt x="81" y="356"/>
                    <a:pt x="154" y="589"/>
                    <a:pt x="234" y="830"/>
                  </a:cubicBezTo>
                  <a:lnTo>
                    <a:pt x="570" y="714"/>
                  </a:lnTo>
                  <a:cubicBezTo>
                    <a:pt x="489" y="473"/>
                    <a:pt x="416" y="239"/>
                    <a:pt x="336" y="6"/>
                  </a:cubicBezTo>
                  <a:cubicBezTo>
                    <a:pt x="325" y="2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8749795" y="3740067"/>
              <a:ext cx="59034" cy="84510"/>
            </a:xfrm>
            <a:custGeom>
              <a:avLst/>
              <a:gdLst/>
              <a:ahLst/>
              <a:cxnLst/>
              <a:rect l="l" t="t" r="r" b="b"/>
              <a:pathLst>
                <a:path w="577" h="826" extrusionOk="0">
                  <a:moveTo>
                    <a:pt x="343" y="1"/>
                  </a:moveTo>
                  <a:cubicBezTo>
                    <a:pt x="226" y="45"/>
                    <a:pt x="117" y="81"/>
                    <a:pt x="0" y="125"/>
                  </a:cubicBezTo>
                  <a:cubicBezTo>
                    <a:pt x="80" y="366"/>
                    <a:pt x="153" y="599"/>
                    <a:pt x="234" y="825"/>
                  </a:cubicBezTo>
                  <a:lnTo>
                    <a:pt x="577" y="701"/>
                  </a:lnTo>
                  <a:cubicBezTo>
                    <a:pt x="496" y="461"/>
                    <a:pt x="423" y="234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8887814" y="3693105"/>
              <a:ext cx="59137" cy="82157"/>
            </a:xfrm>
            <a:custGeom>
              <a:avLst/>
              <a:gdLst/>
              <a:ahLst/>
              <a:cxnLst/>
              <a:rect l="l" t="t" r="r" b="b"/>
              <a:pathLst>
                <a:path w="578" h="803" extrusionOk="0">
                  <a:moveTo>
                    <a:pt x="351" y="0"/>
                  </a:moveTo>
                  <a:cubicBezTo>
                    <a:pt x="227" y="30"/>
                    <a:pt x="118" y="73"/>
                    <a:pt x="1" y="110"/>
                  </a:cubicBezTo>
                  <a:cubicBezTo>
                    <a:pt x="81" y="336"/>
                    <a:pt x="154" y="577"/>
                    <a:pt x="234" y="803"/>
                  </a:cubicBezTo>
                  <a:lnTo>
                    <a:pt x="577" y="686"/>
                  </a:lnTo>
                  <a:cubicBezTo>
                    <a:pt x="504" y="460"/>
                    <a:pt x="424" y="227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8657918" y="3772193"/>
              <a:ext cx="59853" cy="85226"/>
            </a:xfrm>
            <a:custGeom>
              <a:avLst/>
              <a:gdLst/>
              <a:ahLst/>
              <a:cxnLst/>
              <a:rect l="l" t="t" r="r" b="b"/>
              <a:pathLst>
                <a:path w="585" h="833" extrusionOk="0">
                  <a:moveTo>
                    <a:pt x="351" y="1"/>
                  </a:moveTo>
                  <a:cubicBezTo>
                    <a:pt x="242" y="37"/>
                    <a:pt x="117" y="74"/>
                    <a:pt x="1" y="125"/>
                  </a:cubicBezTo>
                  <a:cubicBezTo>
                    <a:pt x="81" y="358"/>
                    <a:pt x="169" y="599"/>
                    <a:pt x="242" y="832"/>
                  </a:cubicBezTo>
                  <a:lnTo>
                    <a:pt x="584" y="716"/>
                  </a:lnTo>
                  <a:cubicBezTo>
                    <a:pt x="504" y="475"/>
                    <a:pt x="431" y="24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8557140" y="3803603"/>
              <a:ext cx="69573" cy="75302"/>
            </a:xfrm>
            <a:custGeom>
              <a:avLst/>
              <a:gdLst/>
              <a:ahLst/>
              <a:cxnLst/>
              <a:rect l="l" t="t" r="r" b="b"/>
              <a:pathLst>
                <a:path w="680" h="736" extrusionOk="0">
                  <a:moveTo>
                    <a:pt x="439" y="0"/>
                  </a:moveTo>
                  <a:cubicBezTo>
                    <a:pt x="293" y="51"/>
                    <a:pt x="147" y="110"/>
                    <a:pt x="1" y="153"/>
                  </a:cubicBezTo>
                  <a:cubicBezTo>
                    <a:pt x="45" y="270"/>
                    <a:pt x="103" y="380"/>
                    <a:pt x="139" y="482"/>
                  </a:cubicBezTo>
                  <a:cubicBezTo>
                    <a:pt x="221" y="638"/>
                    <a:pt x="380" y="735"/>
                    <a:pt x="549" y="735"/>
                  </a:cubicBezTo>
                  <a:cubicBezTo>
                    <a:pt x="592" y="735"/>
                    <a:pt x="636" y="729"/>
                    <a:pt x="679" y="715"/>
                  </a:cubicBezTo>
                  <a:cubicBezTo>
                    <a:pt x="592" y="482"/>
                    <a:pt x="512" y="234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8612389" y="3789381"/>
              <a:ext cx="60569" cy="85226"/>
            </a:xfrm>
            <a:custGeom>
              <a:avLst/>
              <a:gdLst/>
              <a:ahLst/>
              <a:cxnLst/>
              <a:rect l="l" t="t" r="r" b="b"/>
              <a:pathLst>
                <a:path w="592" h="833" extrusionOk="0">
                  <a:moveTo>
                    <a:pt x="358" y="1"/>
                  </a:moveTo>
                  <a:cubicBezTo>
                    <a:pt x="227" y="30"/>
                    <a:pt x="117" y="66"/>
                    <a:pt x="1" y="110"/>
                  </a:cubicBezTo>
                  <a:cubicBezTo>
                    <a:pt x="81" y="343"/>
                    <a:pt x="161" y="592"/>
                    <a:pt x="249" y="832"/>
                  </a:cubicBezTo>
                  <a:lnTo>
                    <a:pt x="592" y="708"/>
                  </a:lnTo>
                  <a:cubicBezTo>
                    <a:pt x="511" y="475"/>
                    <a:pt x="431" y="234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9071465" y="3626602"/>
              <a:ext cx="55351" cy="83794"/>
            </a:xfrm>
            <a:custGeom>
              <a:avLst/>
              <a:gdLst/>
              <a:ahLst/>
              <a:cxnLst/>
              <a:rect l="l" t="t" r="r" b="b"/>
              <a:pathLst>
                <a:path w="541" h="819" extrusionOk="0">
                  <a:moveTo>
                    <a:pt x="402" y="1"/>
                  </a:moveTo>
                  <a:cubicBezTo>
                    <a:pt x="329" y="30"/>
                    <a:pt x="256" y="59"/>
                    <a:pt x="183" y="74"/>
                  </a:cubicBezTo>
                  <a:cubicBezTo>
                    <a:pt x="118" y="96"/>
                    <a:pt x="66" y="125"/>
                    <a:pt x="1" y="140"/>
                  </a:cubicBezTo>
                  <a:cubicBezTo>
                    <a:pt x="74" y="366"/>
                    <a:pt x="154" y="585"/>
                    <a:pt x="227" y="818"/>
                  </a:cubicBezTo>
                  <a:lnTo>
                    <a:pt x="249" y="804"/>
                  </a:lnTo>
                  <a:cubicBezTo>
                    <a:pt x="431" y="738"/>
                    <a:pt x="541" y="548"/>
                    <a:pt x="504" y="358"/>
                  </a:cubicBezTo>
                  <a:cubicBezTo>
                    <a:pt x="482" y="249"/>
                    <a:pt x="446" y="132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8933446" y="3676633"/>
              <a:ext cx="57500" cy="82259"/>
            </a:xfrm>
            <a:custGeom>
              <a:avLst/>
              <a:gdLst/>
              <a:ahLst/>
              <a:cxnLst/>
              <a:rect l="l" t="t" r="r" b="b"/>
              <a:pathLst>
                <a:path w="562" h="804" extrusionOk="0">
                  <a:moveTo>
                    <a:pt x="336" y="1"/>
                  </a:moveTo>
                  <a:cubicBezTo>
                    <a:pt x="226" y="37"/>
                    <a:pt x="109" y="81"/>
                    <a:pt x="0" y="118"/>
                  </a:cubicBezTo>
                  <a:cubicBezTo>
                    <a:pt x="73" y="344"/>
                    <a:pt x="153" y="570"/>
                    <a:pt x="226" y="803"/>
                  </a:cubicBezTo>
                  <a:lnTo>
                    <a:pt x="562" y="679"/>
                  </a:lnTo>
                  <a:cubicBezTo>
                    <a:pt x="489" y="453"/>
                    <a:pt x="416" y="227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8978975" y="3660263"/>
              <a:ext cx="59034" cy="82157"/>
            </a:xfrm>
            <a:custGeom>
              <a:avLst/>
              <a:gdLst/>
              <a:ahLst/>
              <a:cxnLst/>
              <a:rect l="l" t="t" r="r" b="b"/>
              <a:pathLst>
                <a:path w="577" h="803" extrusionOk="0">
                  <a:moveTo>
                    <a:pt x="350" y="0"/>
                  </a:moveTo>
                  <a:cubicBezTo>
                    <a:pt x="226" y="37"/>
                    <a:pt x="117" y="88"/>
                    <a:pt x="0" y="124"/>
                  </a:cubicBezTo>
                  <a:cubicBezTo>
                    <a:pt x="73" y="351"/>
                    <a:pt x="153" y="577"/>
                    <a:pt x="226" y="803"/>
                  </a:cubicBezTo>
                  <a:lnTo>
                    <a:pt x="576" y="686"/>
                  </a:lnTo>
                  <a:cubicBezTo>
                    <a:pt x="496" y="460"/>
                    <a:pt x="423" y="234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9024504" y="3644609"/>
              <a:ext cx="59034" cy="81441"/>
            </a:xfrm>
            <a:custGeom>
              <a:avLst/>
              <a:gdLst/>
              <a:ahLst/>
              <a:cxnLst/>
              <a:rect l="l" t="t" r="r" b="b"/>
              <a:pathLst>
                <a:path w="577" h="796" extrusionOk="0">
                  <a:moveTo>
                    <a:pt x="350" y="0"/>
                  </a:moveTo>
                  <a:cubicBezTo>
                    <a:pt x="234" y="37"/>
                    <a:pt x="124" y="80"/>
                    <a:pt x="0" y="117"/>
                  </a:cubicBezTo>
                  <a:cubicBezTo>
                    <a:pt x="73" y="343"/>
                    <a:pt x="161" y="576"/>
                    <a:pt x="234" y="795"/>
                  </a:cubicBezTo>
                  <a:lnTo>
                    <a:pt x="577" y="664"/>
                  </a:lnTo>
                  <a:cubicBezTo>
                    <a:pt x="504" y="445"/>
                    <a:pt x="431" y="219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8553457" y="3532577"/>
              <a:ext cx="564458" cy="344282"/>
            </a:xfrm>
            <a:custGeom>
              <a:avLst/>
              <a:gdLst/>
              <a:ahLst/>
              <a:cxnLst/>
              <a:rect l="l" t="t" r="r" b="b"/>
              <a:pathLst>
                <a:path w="5517" h="3365" extrusionOk="0">
                  <a:moveTo>
                    <a:pt x="4261" y="1"/>
                  </a:moveTo>
                  <a:cubicBezTo>
                    <a:pt x="4225" y="1"/>
                    <a:pt x="4188" y="8"/>
                    <a:pt x="4144" y="8"/>
                  </a:cubicBezTo>
                  <a:cubicBezTo>
                    <a:pt x="4079" y="81"/>
                    <a:pt x="4013" y="168"/>
                    <a:pt x="3969" y="249"/>
                  </a:cubicBezTo>
                  <a:cubicBezTo>
                    <a:pt x="3780" y="606"/>
                    <a:pt x="3765" y="1008"/>
                    <a:pt x="3831" y="1394"/>
                  </a:cubicBezTo>
                  <a:cubicBezTo>
                    <a:pt x="2685" y="1796"/>
                    <a:pt x="1540" y="2190"/>
                    <a:pt x="394" y="2591"/>
                  </a:cubicBezTo>
                  <a:cubicBezTo>
                    <a:pt x="278" y="2635"/>
                    <a:pt x="154" y="2671"/>
                    <a:pt x="37" y="2722"/>
                  </a:cubicBezTo>
                  <a:cubicBezTo>
                    <a:pt x="0" y="2729"/>
                    <a:pt x="22" y="2766"/>
                    <a:pt x="37" y="2802"/>
                  </a:cubicBezTo>
                  <a:cubicBezTo>
                    <a:pt x="183" y="2744"/>
                    <a:pt x="329" y="2700"/>
                    <a:pt x="475" y="2649"/>
                  </a:cubicBezTo>
                  <a:cubicBezTo>
                    <a:pt x="555" y="2883"/>
                    <a:pt x="642" y="3123"/>
                    <a:pt x="715" y="3364"/>
                  </a:cubicBezTo>
                  <a:lnTo>
                    <a:pt x="730" y="3364"/>
                  </a:lnTo>
                  <a:lnTo>
                    <a:pt x="825" y="3342"/>
                  </a:lnTo>
                  <a:cubicBezTo>
                    <a:pt x="737" y="3102"/>
                    <a:pt x="657" y="2868"/>
                    <a:pt x="577" y="2620"/>
                  </a:cubicBezTo>
                  <a:cubicBezTo>
                    <a:pt x="693" y="2583"/>
                    <a:pt x="803" y="2540"/>
                    <a:pt x="920" y="2503"/>
                  </a:cubicBezTo>
                  <a:cubicBezTo>
                    <a:pt x="1007" y="2737"/>
                    <a:pt x="1087" y="2977"/>
                    <a:pt x="1160" y="3211"/>
                  </a:cubicBezTo>
                  <a:lnTo>
                    <a:pt x="1270" y="3174"/>
                  </a:lnTo>
                  <a:cubicBezTo>
                    <a:pt x="1182" y="2941"/>
                    <a:pt x="1102" y="2700"/>
                    <a:pt x="1029" y="2467"/>
                  </a:cubicBezTo>
                  <a:cubicBezTo>
                    <a:pt x="1153" y="2430"/>
                    <a:pt x="1263" y="2379"/>
                    <a:pt x="1379" y="2343"/>
                  </a:cubicBezTo>
                  <a:cubicBezTo>
                    <a:pt x="1460" y="2583"/>
                    <a:pt x="1532" y="2817"/>
                    <a:pt x="1613" y="3058"/>
                  </a:cubicBezTo>
                  <a:lnTo>
                    <a:pt x="1722" y="3021"/>
                  </a:lnTo>
                  <a:cubicBezTo>
                    <a:pt x="1642" y="2780"/>
                    <a:pt x="1569" y="2547"/>
                    <a:pt x="1489" y="2306"/>
                  </a:cubicBezTo>
                  <a:lnTo>
                    <a:pt x="1788" y="2197"/>
                  </a:lnTo>
                  <a:cubicBezTo>
                    <a:pt x="1795" y="2197"/>
                    <a:pt x="1810" y="2190"/>
                    <a:pt x="1824" y="2190"/>
                  </a:cubicBezTo>
                  <a:cubicBezTo>
                    <a:pt x="1905" y="2430"/>
                    <a:pt x="1978" y="2656"/>
                    <a:pt x="2065" y="2890"/>
                  </a:cubicBezTo>
                  <a:lnTo>
                    <a:pt x="2175" y="2853"/>
                  </a:lnTo>
                  <a:cubicBezTo>
                    <a:pt x="2087" y="2620"/>
                    <a:pt x="2014" y="2394"/>
                    <a:pt x="1934" y="2153"/>
                  </a:cubicBezTo>
                  <a:cubicBezTo>
                    <a:pt x="2051" y="2117"/>
                    <a:pt x="2160" y="2073"/>
                    <a:pt x="2284" y="2036"/>
                  </a:cubicBezTo>
                  <a:cubicBezTo>
                    <a:pt x="2364" y="2270"/>
                    <a:pt x="2437" y="2503"/>
                    <a:pt x="2517" y="2737"/>
                  </a:cubicBezTo>
                  <a:lnTo>
                    <a:pt x="2627" y="2700"/>
                  </a:lnTo>
                  <a:cubicBezTo>
                    <a:pt x="2547" y="2467"/>
                    <a:pt x="2474" y="2233"/>
                    <a:pt x="2393" y="2000"/>
                  </a:cubicBezTo>
                  <a:cubicBezTo>
                    <a:pt x="2510" y="1963"/>
                    <a:pt x="2620" y="1920"/>
                    <a:pt x="2736" y="1883"/>
                  </a:cubicBezTo>
                  <a:cubicBezTo>
                    <a:pt x="2817" y="2109"/>
                    <a:pt x="2890" y="2343"/>
                    <a:pt x="2977" y="2576"/>
                  </a:cubicBezTo>
                  <a:lnTo>
                    <a:pt x="3087" y="2540"/>
                  </a:lnTo>
                  <a:cubicBezTo>
                    <a:pt x="2999" y="2306"/>
                    <a:pt x="2926" y="2073"/>
                    <a:pt x="2846" y="1847"/>
                  </a:cubicBezTo>
                  <a:cubicBezTo>
                    <a:pt x="2963" y="1810"/>
                    <a:pt x="3072" y="1759"/>
                    <a:pt x="3196" y="1723"/>
                  </a:cubicBezTo>
                  <a:cubicBezTo>
                    <a:pt x="3276" y="1956"/>
                    <a:pt x="3349" y="2182"/>
                    <a:pt x="3429" y="2416"/>
                  </a:cubicBezTo>
                  <a:lnTo>
                    <a:pt x="3539" y="2379"/>
                  </a:lnTo>
                  <a:cubicBezTo>
                    <a:pt x="3459" y="2153"/>
                    <a:pt x="3386" y="1927"/>
                    <a:pt x="3305" y="1686"/>
                  </a:cubicBezTo>
                  <a:cubicBezTo>
                    <a:pt x="3422" y="1650"/>
                    <a:pt x="3532" y="1606"/>
                    <a:pt x="3648" y="1569"/>
                  </a:cubicBezTo>
                  <a:cubicBezTo>
                    <a:pt x="3721" y="1796"/>
                    <a:pt x="3802" y="2029"/>
                    <a:pt x="3875" y="2255"/>
                  </a:cubicBezTo>
                  <a:lnTo>
                    <a:pt x="3984" y="2219"/>
                  </a:lnTo>
                  <a:cubicBezTo>
                    <a:pt x="3911" y="1993"/>
                    <a:pt x="3831" y="1759"/>
                    <a:pt x="3758" y="1533"/>
                  </a:cubicBezTo>
                  <a:cubicBezTo>
                    <a:pt x="3867" y="1496"/>
                    <a:pt x="3984" y="1453"/>
                    <a:pt x="4093" y="1416"/>
                  </a:cubicBezTo>
                  <a:cubicBezTo>
                    <a:pt x="4166" y="1642"/>
                    <a:pt x="4254" y="1868"/>
                    <a:pt x="4327" y="2102"/>
                  </a:cubicBezTo>
                  <a:lnTo>
                    <a:pt x="4436" y="2065"/>
                  </a:lnTo>
                  <a:cubicBezTo>
                    <a:pt x="4363" y="1832"/>
                    <a:pt x="4276" y="1606"/>
                    <a:pt x="4203" y="1380"/>
                  </a:cubicBezTo>
                  <a:cubicBezTo>
                    <a:pt x="4327" y="1343"/>
                    <a:pt x="4436" y="1299"/>
                    <a:pt x="4553" y="1263"/>
                  </a:cubicBezTo>
                  <a:cubicBezTo>
                    <a:pt x="4626" y="1489"/>
                    <a:pt x="4706" y="1715"/>
                    <a:pt x="4779" y="1934"/>
                  </a:cubicBezTo>
                  <a:lnTo>
                    <a:pt x="4889" y="1898"/>
                  </a:lnTo>
                  <a:cubicBezTo>
                    <a:pt x="4816" y="1671"/>
                    <a:pt x="4735" y="1453"/>
                    <a:pt x="4662" y="1226"/>
                  </a:cubicBezTo>
                  <a:cubicBezTo>
                    <a:pt x="4779" y="1190"/>
                    <a:pt x="4889" y="1139"/>
                    <a:pt x="5005" y="1102"/>
                  </a:cubicBezTo>
                  <a:cubicBezTo>
                    <a:pt x="5078" y="1336"/>
                    <a:pt x="5166" y="1555"/>
                    <a:pt x="5239" y="1781"/>
                  </a:cubicBezTo>
                  <a:lnTo>
                    <a:pt x="5348" y="1744"/>
                  </a:lnTo>
                  <a:cubicBezTo>
                    <a:pt x="5275" y="1518"/>
                    <a:pt x="5188" y="1299"/>
                    <a:pt x="5115" y="1066"/>
                  </a:cubicBezTo>
                  <a:cubicBezTo>
                    <a:pt x="5181" y="1051"/>
                    <a:pt x="5239" y="1022"/>
                    <a:pt x="5297" y="1008"/>
                  </a:cubicBezTo>
                  <a:cubicBezTo>
                    <a:pt x="5370" y="978"/>
                    <a:pt x="5443" y="949"/>
                    <a:pt x="5516" y="935"/>
                  </a:cubicBezTo>
                  <a:cubicBezTo>
                    <a:pt x="5509" y="898"/>
                    <a:pt x="5494" y="862"/>
                    <a:pt x="5472" y="825"/>
                  </a:cubicBezTo>
                  <a:cubicBezTo>
                    <a:pt x="4969" y="993"/>
                    <a:pt x="4458" y="1168"/>
                    <a:pt x="3947" y="1350"/>
                  </a:cubicBezTo>
                  <a:cubicBezTo>
                    <a:pt x="3889" y="1022"/>
                    <a:pt x="3889" y="687"/>
                    <a:pt x="4035" y="373"/>
                  </a:cubicBezTo>
                  <a:cubicBezTo>
                    <a:pt x="4072" y="285"/>
                    <a:pt x="4123" y="205"/>
                    <a:pt x="4181" y="132"/>
                  </a:cubicBezTo>
                  <a:cubicBezTo>
                    <a:pt x="4203" y="96"/>
                    <a:pt x="4254" y="44"/>
                    <a:pt x="429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8520615" y="3524903"/>
              <a:ext cx="615921" cy="361777"/>
            </a:xfrm>
            <a:custGeom>
              <a:avLst/>
              <a:gdLst/>
              <a:ahLst/>
              <a:cxnLst/>
              <a:rect l="l" t="t" r="r" b="b"/>
              <a:pathLst>
                <a:path w="6020" h="3536" extrusionOk="0">
                  <a:moveTo>
                    <a:pt x="4642" y="108"/>
                  </a:moveTo>
                  <a:cubicBezTo>
                    <a:pt x="4844" y="108"/>
                    <a:pt x="5037" y="134"/>
                    <a:pt x="5217" y="251"/>
                  </a:cubicBezTo>
                  <a:cubicBezTo>
                    <a:pt x="5421" y="375"/>
                    <a:pt x="5567" y="579"/>
                    <a:pt x="5669" y="783"/>
                  </a:cubicBezTo>
                  <a:cubicBezTo>
                    <a:pt x="5750" y="966"/>
                    <a:pt x="5852" y="1199"/>
                    <a:pt x="5859" y="1396"/>
                  </a:cubicBezTo>
                  <a:cubicBezTo>
                    <a:pt x="5866" y="1688"/>
                    <a:pt x="5596" y="1746"/>
                    <a:pt x="5385" y="1819"/>
                  </a:cubicBezTo>
                  <a:cubicBezTo>
                    <a:pt x="4699" y="2068"/>
                    <a:pt x="4028" y="2301"/>
                    <a:pt x="3342" y="2549"/>
                  </a:cubicBezTo>
                  <a:cubicBezTo>
                    <a:pt x="2663" y="2797"/>
                    <a:pt x="1978" y="3031"/>
                    <a:pt x="1306" y="3279"/>
                  </a:cubicBezTo>
                  <a:cubicBezTo>
                    <a:pt x="1178" y="3323"/>
                    <a:pt x="1042" y="3383"/>
                    <a:pt x="909" y="3383"/>
                  </a:cubicBezTo>
                  <a:cubicBezTo>
                    <a:pt x="822" y="3383"/>
                    <a:pt x="737" y="3358"/>
                    <a:pt x="657" y="3286"/>
                  </a:cubicBezTo>
                  <a:cubicBezTo>
                    <a:pt x="540" y="3169"/>
                    <a:pt x="489" y="2965"/>
                    <a:pt x="423" y="2819"/>
                  </a:cubicBezTo>
                  <a:cubicBezTo>
                    <a:pt x="350" y="2637"/>
                    <a:pt x="278" y="2447"/>
                    <a:pt x="219" y="2257"/>
                  </a:cubicBezTo>
                  <a:cubicBezTo>
                    <a:pt x="132" y="1914"/>
                    <a:pt x="124" y="1564"/>
                    <a:pt x="161" y="1214"/>
                  </a:cubicBezTo>
                  <a:cubicBezTo>
                    <a:pt x="165" y="1188"/>
                    <a:pt x="168" y="1157"/>
                    <a:pt x="172" y="1127"/>
                  </a:cubicBezTo>
                  <a:lnTo>
                    <a:pt x="172" y="1127"/>
                  </a:lnTo>
                  <a:cubicBezTo>
                    <a:pt x="433" y="1287"/>
                    <a:pt x="737" y="1370"/>
                    <a:pt x="1043" y="1370"/>
                  </a:cubicBezTo>
                  <a:cubicBezTo>
                    <a:pt x="1264" y="1370"/>
                    <a:pt x="1486" y="1326"/>
                    <a:pt x="1693" y="1236"/>
                  </a:cubicBezTo>
                  <a:cubicBezTo>
                    <a:pt x="2147" y="1033"/>
                    <a:pt x="2434" y="624"/>
                    <a:pt x="2528" y="148"/>
                  </a:cubicBezTo>
                  <a:lnTo>
                    <a:pt x="2528" y="148"/>
                  </a:lnTo>
                  <a:cubicBezTo>
                    <a:pt x="2664" y="163"/>
                    <a:pt x="2800" y="166"/>
                    <a:pt x="2937" y="166"/>
                  </a:cubicBezTo>
                  <a:cubicBezTo>
                    <a:pt x="3061" y="166"/>
                    <a:pt x="3186" y="163"/>
                    <a:pt x="3313" y="163"/>
                  </a:cubicBezTo>
                  <a:cubicBezTo>
                    <a:pt x="3648" y="163"/>
                    <a:pt x="3999" y="149"/>
                    <a:pt x="4334" y="119"/>
                  </a:cubicBezTo>
                  <a:cubicBezTo>
                    <a:pt x="4439" y="115"/>
                    <a:pt x="4542" y="108"/>
                    <a:pt x="4642" y="108"/>
                  </a:cubicBezTo>
                  <a:close/>
                  <a:moveTo>
                    <a:pt x="4622" y="1"/>
                  </a:moveTo>
                  <a:cubicBezTo>
                    <a:pt x="4389" y="1"/>
                    <a:pt x="4150" y="37"/>
                    <a:pt x="3926" y="47"/>
                  </a:cubicBezTo>
                  <a:cubicBezTo>
                    <a:pt x="3679" y="58"/>
                    <a:pt x="3433" y="68"/>
                    <a:pt x="3187" y="68"/>
                  </a:cubicBezTo>
                  <a:cubicBezTo>
                    <a:pt x="2966" y="68"/>
                    <a:pt x="2745" y="60"/>
                    <a:pt x="2525" y="39"/>
                  </a:cubicBezTo>
                  <a:cubicBezTo>
                    <a:pt x="2510" y="39"/>
                    <a:pt x="2488" y="39"/>
                    <a:pt x="2474" y="32"/>
                  </a:cubicBezTo>
                  <a:cubicBezTo>
                    <a:pt x="2470" y="31"/>
                    <a:pt x="2466" y="31"/>
                    <a:pt x="2462" y="31"/>
                  </a:cubicBezTo>
                  <a:cubicBezTo>
                    <a:pt x="2459" y="31"/>
                    <a:pt x="2455" y="31"/>
                    <a:pt x="2452" y="32"/>
                  </a:cubicBezTo>
                  <a:lnTo>
                    <a:pt x="2452" y="32"/>
                  </a:lnTo>
                  <a:cubicBezTo>
                    <a:pt x="2452" y="32"/>
                    <a:pt x="2452" y="32"/>
                    <a:pt x="2452" y="32"/>
                  </a:cubicBezTo>
                  <a:cubicBezTo>
                    <a:pt x="2426" y="32"/>
                    <a:pt x="2404" y="44"/>
                    <a:pt x="2401" y="76"/>
                  </a:cubicBezTo>
                  <a:cubicBezTo>
                    <a:pt x="2320" y="543"/>
                    <a:pt x="2065" y="937"/>
                    <a:pt x="1635" y="1141"/>
                  </a:cubicBezTo>
                  <a:cubicBezTo>
                    <a:pt x="1440" y="1235"/>
                    <a:pt x="1229" y="1280"/>
                    <a:pt x="1017" y="1280"/>
                  </a:cubicBezTo>
                  <a:cubicBezTo>
                    <a:pt x="706" y="1280"/>
                    <a:pt x="395" y="1183"/>
                    <a:pt x="139" y="1010"/>
                  </a:cubicBezTo>
                  <a:cubicBezTo>
                    <a:pt x="131" y="1004"/>
                    <a:pt x="122" y="1001"/>
                    <a:pt x="113" y="1001"/>
                  </a:cubicBezTo>
                  <a:cubicBezTo>
                    <a:pt x="88" y="1001"/>
                    <a:pt x="64" y="1020"/>
                    <a:pt x="59" y="1046"/>
                  </a:cubicBezTo>
                  <a:cubicBezTo>
                    <a:pt x="8" y="1250"/>
                    <a:pt x="0" y="1484"/>
                    <a:pt x="0" y="1688"/>
                  </a:cubicBezTo>
                  <a:cubicBezTo>
                    <a:pt x="8" y="2104"/>
                    <a:pt x="132" y="2483"/>
                    <a:pt x="285" y="2855"/>
                  </a:cubicBezTo>
                  <a:cubicBezTo>
                    <a:pt x="402" y="3140"/>
                    <a:pt x="504" y="3490"/>
                    <a:pt x="847" y="3534"/>
                  </a:cubicBezTo>
                  <a:cubicBezTo>
                    <a:pt x="860" y="3535"/>
                    <a:pt x="873" y="3535"/>
                    <a:pt x="887" y="3535"/>
                  </a:cubicBezTo>
                  <a:cubicBezTo>
                    <a:pt x="974" y="3535"/>
                    <a:pt x="1056" y="3516"/>
                    <a:pt x="1138" y="3490"/>
                  </a:cubicBezTo>
                  <a:cubicBezTo>
                    <a:pt x="1773" y="3257"/>
                    <a:pt x="2401" y="3038"/>
                    <a:pt x="3028" y="2812"/>
                  </a:cubicBezTo>
                  <a:cubicBezTo>
                    <a:pt x="3787" y="2542"/>
                    <a:pt x="4553" y="2265"/>
                    <a:pt x="5312" y="1995"/>
                  </a:cubicBezTo>
                  <a:cubicBezTo>
                    <a:pt x="5465" y="1936"/>
                    <a:pt x="5684" y="1892"/>
                    <a:pt x="5808" y="1783"/>
                  </a:cubicBezTo>
                  <a:cubicBezTo>
                    <a:pt x="6020" y="1601"/>
                    <a:pt x="5968" y="1338"/>
                    <a:pt x="5896" y="1097"/>
                  </a:cubicBezTo>
                  <a:cubicBezTo>
                    <a:pt x="5830" y="871"/>
                    <a:pt x="5728" y="652"/>
                    <a:pt x="5582" y="462"/>
                  </a:cubicBezTo>
                  <a:cubicBezTo>
                    <a:pt x="5436" y="265"/>
                    <a:pt x="5239" y="119"/>
                    <a:pt x="5005" y="47"/>
                  </a:cubicBezTo>
                  <a:cubicBezTo>
                    <a:pt x="4882" y="12"/>
                    <a:pt x="4753" y="1"/>
                    <a:pt x="462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7359777" y="2557948"/>
              <a:ext cx="1442299" cy="1001025"/>
            </a:xfrm>
            <a:custGeom>
              <a:avLst/>
              <a:gdLst/>
              <a:ahLst/>
              <a:cxnLst/>
              <a:rect l="l" t="t" r="r" b="b"/>
              <a:pathLst>
                <a:path w="14097" h="9784" extrusionOk="0">
                  <a:moveTo>
                    <a:pt x="4783" y="0"/>
                  </a:moveTo>
                  <a:cubicBezTo>
                    <a:pt x="4251" y="0"/>
                    <a:pt x="3719" y="21"/>
                    <a:pt x="3189" y="64"/>
                  </a:cubicBezTo>
                  <a:lnTo>
                    <a:pt x="1" y="1866"/>
                  </a:lnTo>
                  <a:cubicBezTo>
                    <a:pt x="23" y="2004"/>
                    <a:pt x="52" y="2150"/>
                    <a:pt x="74" y="2289"/>
                  </a:cubicBezTo>
                  <a:cubicBezTo>
                    <a:pt x="103" y="2406"/>
                    <a:pt x="132" y="2515"/>
                    <a:pt x="147" y="2639"/>
                  </a:cubicBezTo>
                  <a:cubicBezTo>
                    <a:pt x="249" y="2989"/>
                    <a:pt x="388" y="3340"/>
                    <a:pt x="658" y="3580"/>
                  </a:cubicBezTo>
                  <a:cubicBezTo>
                    <a:pt x="855" y="3741"/>
                    <a:pt x="1088" y="3850"/>
                    <a:pt x="1336" y="3938"/>
                  </a:cubicBezTo>
                  <a:cubicBezTo>
                    <a:pt x="2465" y="4333"/>
                    <a:pt x="3663" y="4443"/>
                    <a:pt x="4866" y="4443"/>
                  </a:cubicBezTo>
                  <a:cubicBezTo>
                    <a:pt x="5373" y="4443"/>
                    <a:pt x="5881" y="4424"/>
                    <a:pt x="6385" y="4398"/>
                  </a:cubicBezTo>
                  <a:cubicBezTo>
                    <a:pt x="7005" y="4376"/>
                    <a:pt x="7647" y="4339"/>
                    <a:pt x="8245" y="4193"/>
                  </a:cubicBezTo>
                  <a:lnTo>
                    <a:pt x="8245" y="4193"/>
                  </a:lnTo>
                  <a:cubicBezTo>
                    <a:pt x="8202" y="4602"/>
                    <a:pt x="8311" y="5032"/>
                    <a:pt x="8479" y="5412"/>
                  </a:cubicBezTo>
                  <a:cubicBezTo>
                    <a:pt x="8661" y="5849"/>
                    <a:pt x="8902" y="6258"/>
                    <a:pt x="9114" y="6689"/>
                  </a:cubicBezTo>
                  <a:cubicBezTo>
                    <a:pt x="9289" y="7061"/>
                    <a:pt x="9537" y="7462"/>
                    <a:pt x="9559" y="7885"/>
                  </a:cubicBezTo>
                  <a:cubicBezTo>
                    <a:pt x="9610" y="8410"/>
                    <a:pt x="9216" y="8943"/>
                    <a:pt x="9595" y="9454"/>
                  </a:cubicBezTo>
                  <a:cubicBezTo>
                    <a:pt x="9705" y="9592"/>
                    <a:pt x="9865" y="9687"/>
                    <a:pt x="10026" y="9738"/>
                  </a:cubicBezTo>
                  <a:cubicBezTo>
                    <a:pt x="10122" y="9768"/>
                    <a:pt x="10223" y="9783"/>
                    <a:pt x="10325" y="9783"/>
                  </a:cubicBezTo>
                  <a:cubicBezTo>
                    <a:pt x="10494" y="9783"/>
                    <a:pt x="10666" y="9743"/>
                    <a:pt x="10821" y="9665"/>
                  </a:cubicBezTo>
                  <a:cubicBezTo>
                    <a:pt x="10996" y="9570"/>
                    <a:pt x="11142" y="9425"/>
                    <a:pt x="11303" y="9308"/>
                  </a:cubicBezTo>
                  <a:cubicBezTo>
                    <a:pt x="11551" y="9125"/>
                    <a:pt x="11835" y="8994"/>
                    <a:pt x="12134" y="8921"/>
                  </a:cubicBezTo>
                  <a:cubicBezTo>
                    <a:pt x="12499" y="8834"/>
                    <a:pt x="12878" y="8841"/>
                    <a:pt x="13243" y="8761"/>
                  </a:cubicBezTo>
                  <a:cubicBezTo>
                    <a:pt x="13586" y="8688"/>
                    <a:pt x="13922" y="8513"/>
                    <a:pt x="14097" y="8221"/>
                  </a:cubicBezTo>
                  <a:cubicBezTo>
                    <a:pt x="14068" y="6973"/>
                    <a:pt x="13521" y="5813"/>
                    <a:pt x="13083" y="4646"/>
                  </a:cubicBezTo>
                  <a:cubicBezTo>
                    <a:pt x="12864" y="4055"/>
                    <a:pt x="12660" y="3464"/>
                    <a:pt x="12360" y="2916"/>
                  </a:cubicBezTo>
                  <a:cubicBezTo>
                    <a:pt x="11821" y="1939"/>
                    <a:pt x="10945" y="1165"/>
                    <a:pt x="9916" y="742"/>
                  </a:cubicBezTo>
                  <a:cubicBezTo>
                    <a:pt x="9427" y="545"/>
                    <a:pt x="8902" y="429"/>
                    <a:pt x="8377" y="326"/>
                  </a:cubicBezTo>
                  <a:cubicBezTo>
                    <a:pt x="7193" y="109"/>
                    <a:pt x="5988" y="0"/>
                    <a:pt x="4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7353843" y="2551195"/>
              <a:ext cx="1457237" cy="1012791"/>
            </a:xfrm>
            <a:custGeom>
              <a:avLst/>
              <a:gdLst/>
              <a:ahLst/>
              <a:cxnLst/>
              <a:rect l="l" t="t" r="r" b="b"/>
              <a:pathLst>
                <a:path w="14243" h="9899" extrusionOk="0">
                  <a:moveTo>
                    <a:pt x="4826" y="123"/>
                  </a:moveTo>
                  <a:cubicBezTo>
                    <a:pt x="5829" y="123"/>
                    <a:pt x="6832" y="192"/>
                    <a:pt x="7822" y="349"/>
                  </a:cubicBezTo>
                  <a:cubicBezTo>
                    <a:pt x="8427" y="436"/>
                    <a:pt x="9033" y="546"/>
                    <a:pt x="9617" y="735"/>
                  </a:cubicBezTo>
                  <a:cubicBezTo>
                    <a:pt x="10127" y="903"/>
                    <a:pt x="10602" y="1144"/>
                    <a:pt x="11039" y="1465"/>
                  </a:cubicBezTo>
                  <a:cubicBezTo>
                    <a:pt x="11463" y="1779"/>
                    <a:pt x="11827" y="2158"/>
                    <a:pt x="12127" y="2588"/>
                  </a:cubicBezTo>
                  <a:cubicBezTo>
                    <a:pt x="12455" y="3063"/>
                    <a:pt x="12681" y="3603"/>
                    <a:pt x="12885" y="4135"/>
                  </a:cubicBezTo>
                  <a:cubicBezTo>
                    <a:pt x="13097" y="4697"/>
                    <a:pt x="13316" y="5252"/>
                    <a:pt x="13520" y="5813"/>
                  </a:cubicBezTo>
                  <a:cubicBezTo>
                    <a:pt x="13732" y="6375"/>
                    <a:pt x="13936" y="6937"/>
                    <a:pt x="14031" y="7521"/>
                  </a:cubicBezTo>
                  <a:cubicBezTo>
                    <a:pt x="14060" y="7667"/>
                    <a:pt x="14082" y="7812"/>
                    <a:pt x="14097" y="7951"/>
                  </a:cubicBezTo>
                  <a:cubicBezTo>
                    <a:pt x="14104" y="8024"/>
                    <a:pt x="14104" y="8090"/>
                    <a:pt x="14118" y="8163"/>
                  </a:cubicBezTo>
                  <a:cubicBezTo>
                    <a:pt x="14126" y="8258"/>
                    <a:pt x="14104" y="8309"/>
                    <a:pt x="14045" y="8382"/>
                  </a:cubicBezTo>
                  <a:cubicBezTo>
                    <a:pt x="13870" y="8579"/>
                    <a:pt x="13622" y="8688"/>
                    <a:pt x="13367" y="8754"/>
                  </a:cubicBezTo>
                  <a:cubicBezTo>
                    <a:pt x="13075" y="8827"/>
                    <a:pt x="12769" y="8834"/>
                    <a:pt x="12462" y="8878"/>
                  </a:cubicBezTo>
                  <a:cubicBezTo>
                    <a:pt x="12192" y="8914"/>
                    <a:pt x="11922" y="9002"/>
                    <a:pt x="11667" y="9126"/>
                  </a:cubicBezTo>
                  <a:cubicBezTo>
                    <a:pt x="11404" y="9264"/>
                    <a:pt x="11193" y="9476"/>
                    <a:pt x="10952" y="9629"/>
                  </a:cubicBezTo>
                  <a:cubicBezTo>
                    <a:pt x="10787" y="9728"/>
                    <a:pt x="10598" y="9784"/>
                    <a:pt x="10406" y="9784"/>
                  </a:cubicBezTo>
                  <a:cubicBezTo>
                    <a:pt x="10301" y="9784"/>
                    <a:pt x="10194" y="9768"/>
                    <a:pt x="10091" y="9731"/>
                  </a:cubicBezTo>
                  <a:cubicBezTo>
                    <a:pt x="9799" y="9629"/>
                    <a:pt x="9588" y="9374"/>
                    <a:pt x="9573" y="9067"/>
                  </a:cubicBezTo>
                  <a:cubicBezTo>
                    <a:pt x="9551" y="8797"/>
                    <a:pt x="9646" y="8542"/>
                    <a:pt x="9682" y="8287"/>
                  </a:cubicBezTo>
                  <a:cubicBezTo>
                    <a:pt x="9770" y="7732"/>
                    <a:pt x="9515" y="7265"/>
                    <a:pt x="9281" y="6784"/>
                  </a:cubicBezTo>
                  <a:cubicBezTo>
                    <a:pt x="9018" y="6237"/>
                    <a:pt x="8676" y="5718"/>
                    <a:pt x="8493" y="5142"/>
                  </a:cubicBezTo>
                  <a:cubicBezTo>
                    <a:pt x="8406" y="4850"/>
                    <a:pt x="8362" y="4551"/>
                    <a:pt x="8384" y="4252"/>
                  </a:cubicBezTo>
                  <a:cubicBezTo>
                    <a:pt x="8384" y="4219"/>
                    <a:pt x="8354" y="4192"/>
                    <a:pt x="8322" y="4192"/>
                  </a:cubicBezTo>
                  <a:cubicBezTo>
                    <a:pt x="8318" y="4192"/>
                    <a:pt x="8315" y="4193"/>
                    <a:pt x="8311" y="4194"/>
                  </a:cubicBezTo>
                  <a:cubicBezTo>
                    <a:pt x="7705" y="4340"/>
                    <a:pt x="7070" y="4376"/>
                    <a:pt x="6443" y="4405"/>
                  </a:cubicBezTo>
                  <a:cubicBezTo>
                    <a:pt x="5931" y="4424"/>
                    <a:pt x="5408" y="4443"/>
                    <a:pt x="4894" y="4443"/>
                  </a:cubicBezTo>
                  <a:cubicBezTo>
                    <a:pt x="4814" y="4443"/>
                    <a:pt x="4735" y="4443"/>
                    <a:pt x="4655" y="4442"/>
                  </a:cubicBezTo>
                  <a:cubicBezTo>
                    <a:pt x="4064" y="4427"/>
                    <a:pt x="3459" y="4391"/>
                    <a:pt x="2875" y="4296"/>
                  </a:cubicBezTo>
                  <a:cubicBezTo>
                    <a:pt x="2306" y="4201"/>
                    <a:pt x="1722" y="4077"/>
                    <a:pt x="1183" y="3836"/>
                  </a:cubicBezTo>
                  <a:cubicBezTo>
                    <a:pt x="891" y="3712"/>
                    <a:pt x="650" y="3515"/>
                    <a:pt x="489" y="3238"/>
                  </a:cubicBezTo>
                  <a:cubicBezTo>
                    <a:pt x="336" y="2961"/>
                    <a:pt x="256" y="2647"/>
                    <a:pt x="190" y="2341"/>
                  </a:cubicBezTo>
                  <a:lnTo>
                    <a:pt x="190" y="2341"/>
                  </a:lnTo>
                  <a:cubicBezTo>
                    <a:pt x="190" y="2341"/>
                    <a:pt x="190" y="2341"/>
                    <a:pt x="190" y="2340"/>
                  </a:cubicBezTo>
                  <a:lnTo>
                    <a:pt x="190" y="2340"/>
                  </a:lnTo>
                  <a:cubicBezTo>
                    <a:pt x="190" y="2340"/>
                    <a:pt x="190" y="2340"/>
                    <a:pt x="190" y="2340"/>
                  </a:cubicBezTo>
                  <a:cubicBezTo>
                    <a:pt x="164" y="2218"/>
                    <a:pt x="139" y="2089"/>
                    <a:pt x="123" y="1970"/>
                  </a:cubicBezTo>
                  <a:lnTo>
                    <a:pt x="123" y="1970"/>
                  </a:lnTo>
                  <a:cubicBezTo>
                    <a:pt x="958" y="1488"/>
                    <a:pt x="1800" y="1013"/>
                    <a:pt x="2642" y="538"/>
                  </a:cubicBezTo>
                  <a:cubicBezTo>
                    <a:pt x="2817" y="436"/>
                    <a:pt x="2999" y="334"/>
                    <a:pt x="3174" y="239"/>
                  </a:cubicBezTo>
                  <a:cubicBezTo>
                    <a:pt x="3196" y="217"/>
                    <a:pt x="3233" y="188"/>
                    <a:pt x="3269" y="181"/>
                  </a:cubicBezTo>
                  <a:cubicBezTo>
                    <a:pt x="3342" y="166"/>
                    <a:pt x="3452" y="174"/>
                    <a:pt x="3539" y="166"/>
                  </a:cubicBezTo>
                  <a:cubicBezTo>
                    <a:pt x="3707" y="152"/>
                    <a:pt x="3875" y="144"/>
                    <a:pt x="4043" y="137"/>
                  </a:cubicBezTo>
                  <a:cubicBezTo>
                    <a:pt x="4303" y="128"/>
                    <a:pt x="4565" y="123"/>
                    <a:pt x="4826" y="123"/>
                  </a:cubicBezTo>
                  <a:close/>
                  <a:moveTo>
                    <a:pt x="4818" y="0"/>
                  </a:moveTo>
                  <a:cubicBezTo>
                    <a:pt x="4331" y="0"/>
                    <a:pt x="3846" y="17"/>
                    <a:pt x="3364" y="49"/>
                  </a:cubicBezTo>
                  <a:cubicBezTo>
                    <a:pt x="3269" y="64"/>
                    <a:pt x="3225" y="64"/>
                    <a:pt x="3152" y="101"/>
                  </a:cubicBezTo>
                  <a:cubicBezTo>
                    <a:pt x="3087" y="137"/>
                    <a:pt x="3036" y="174"/>
                    <a:pt x="2970" y="195"/>
                  </a:cubicBezTo>
                  <a:cubicBezTo>
                    <a:pt x="2014" y="743"/>
                    <a:pt x="1058" y="1283"/>
                    <a:pt x="95" y="1830"/>
                  </a:cubicBezTo>
                  <a:cubicBezTo>
                    <a:pt x="74" y="1852"/>
                    <a:pt x="52" y="1859"/>
                    <a:pt x="22" y="1873"/>
                  </a:cubicBezTo>
                  <a:cubicBezTo>
                    <a:pt x="1" y="1895"/>
                    <a:pt x="1" y="1910"/>
                    <a:pt x="1" y="1939"/>
                  </a:cubicBezTo>
                  <a:cubicBezTo>
                    <a:pt x="15" y="2085"/>
                    <a:pt x="44" y="2224"/>
                    <a:pt x="74" y="2362"/>
                  </a:cubicBezTo>
                  <a:cubicBezTo>
                    <a:pt x="76" y="2372"/>
                    <a:pt x="80" y="2379"/>
                    <a:pt x="84" y="2385"/>
                  </a:cubicBezTo>
                  <a:lnTo>
                    <a:pt x="84" y="2385"/>
                  </a:lnTo>
                  <a:cubicBezTo>
                    <a:pt x="194" y="2899"/>
                    <a:pt x="363" y="3460"/>
                    <a:pt x="818" y="3770"/>
                  </a:cubicBezTo>
                  <a:cubicBezTo>
                    <a:pt x="1044" y="3931"/>
                    <a:pt x="1321" y="4026"/>
                    <a:pt x="1584" y="4113"/>
                  </a:cubicBezTo>
                  <a:cubicBezTo>
                    <a:pt x="1883" y="4208"/>
                    <a:pt x="2182" y="4281"/>
                    <a:pt x="2489" y="4347"/>
                  </a:cubicBezTo>
                  <a:cubicBezTo>
                    <a:pt x="3293" y="4511"/>
                    <a:pt x="4109" y="4563"/>
                    <a:pt x="4930" y="4563"/>
                  </a:cubicBezTo>
                  <a:cubicBezTo>
                    <a:pt x="5354" y="4563"/>
                    <a:pt x="5778" y="4549"/>
                    <a:pt x="6202" y="4529"/>
                  </a:cubicBezTo>
                  <a:cubicBezTo>
                    <a:pt x="6883" y="4508"/>
                    <a:pt x="7578" y="4467"/>
                    <a:pt x="8247" y="4321"/>
                  </a:cubicBezTo>
                  <a:lnTo>
                    <a:pt x="8247" y="4321"/>
                  </a:lnTo>
                  <a:cubicBezTo>
                    <a:pt x="8214" y="4913"/>
                    <a:pt x="8454" y="5478"/>
                    <a:pt x="8727" y="6003"/>
                  </a:cubicBezTo>
                  <a:cubicBezTo>
                    <a:pt x="8873" y="6273"/>
                    <a:pt x="9018" y="6550"/>
                    <a:pt x="9157" y="6827"/>
                  </a:cubicBezTo>
                  <a:cubicBezTo>
                    <a:pt x="9288" y="7105"/>
                    <a:pt x="9434" y="7367"/>
                    <a:pt x="9522" y="7659"/>
                  </a:cubicBezTo>
                  <a:cubicBezTo>
                    <a:pt x="9602" y="7951"/>
                    <a:pt x="9566" y="8228"/>
                    <a:pt x="9500" y="8520"/>
                  </a:cubicBezTo>
                  <a:cubicBezTo>
                    <a:pt x="9449" y="8768"/>
                    <a:pt x="9391" y="9038"/>
                    <a:pt x="9471" y="9294"/>
                  </a:cubicBezTo>
                  <a:cubicBezTo>
                    <a:pt x="9602" y="9691"/>
                    <a:pt x="9989" y="9899"/>
                    <a:pt x="10381" y="9899"/>
                  </a:cubicBezTo>
                  <a:cubicBezTo>
                    <a:pt x="10493" y="9899"/>
                    <a:pt x="10605" y="9882"/>
                    <a:pt x="10711" y="9848"/>
                  </a:cubicBezTo>
                  <a:cubicBezTo>
                    <a:pt x="11003" y="9760"/>
                    <a:pt x="11215" y="9542"/>
                    <a:pt x="11463" y="9367"/>
                  </a:cubicBezTo>
                  <a:cubicBezTo>
                    <a:pt x="11718" y="9191"/>
                    <a:pt x="12003" y="9075"/>
                    <a:pt x="12294" y="9016"/>
                  </a:cubicBezTo>
                  <a:cubicBezTo>
                    <a:pt x="12849" y="8907"/>
                    <a:pt x="13469" y="8965"/>
                    <a:pt x="13943" y="8600"/>
                  </a:cubicBezTo>
                  <a:cubicBezTo>
                    <a:pt x="14031" y="8527"/>
                    <a:pt x="14104" y="8455"/>
                    <a:pt x="14169" y="8352"/>
                  </a:cubicBezTo>
                  <a:cubicBezTo>
                    <a:pt x="14242" y="8243"/>
                    <a:pt x="14199" y="8082"/>
                    <a:pt x="14191" y="7951"/>
                  </a:cubicBezTo>
                  <a:cubicBezTo>
                    <a:pt x="14162" y="7652"/>
                    <a:pt x="14104" y="7360"/>
                    <a:pt x="14031" y="7068"/>
                  </a:cubicBezTo>
                  <a:cubicBezTo>
                    <a:pt x="13878" y="6463"/>
                    <a:pt x="13659" y="5894"/>
                    <a:pt x="13433" y="5317"/>
                  </a:cubicBezTo>
                  <a:cubicBezTo>
                    <a:pt x="13002" y="4223"/>
                    <a:pt x="12681" y="3063"/>
                    <a:pt x="11908" y="2151"/>
                  </a:cubicBezTo>
                  <a:cubicBezTo>
                    <a:pt x="11200" y="1312"/>
                    <a:pt x="10237" y="764"/>
                    <a:pt x="9179" y="487"/>
                  </a:cubicBezTo>
                  <a:cubicBezTo>
                    <a:pt x="7924" y="174"/>
                    <a:pt x="6603" y="35"/>
                    <a:pt x="5305" y="6"/>
                  </a:cubicBezTo>
                  <a:cubicBezTo>
                    <a:pt x="5142" y="2"/>
                    <a:pt x="4980" y="0"/>
                    <a:pt x="481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8199251" y="2872150"/>
              <a:ext cx="99857" cy="117148"/>
            </a:xfrm>
            <a:custGeom>
              <a:avLst/>
              <a:gdLst/>
              <a:ahLst/>
              <a:cxnLst/>
              <a:rect l="l" t="t" r="r" b="b"/>
              <a:pathLst>
                <a:path w="976" h="1145" extrusionOk="0">
                  <a:moveTo>
                    <a:pt x="906" y="0"/>
                  </a:moveTo>
                  <a:cubicBezTo>
                    <a:pt x="882" y="0"/>
                    <a:pt x="859" y="13"/>
                    <a:pt x="850" y="42"/>
                  </a:cubicBezTo>
                  <a:cubicBezTo>
                    <a:pt x="726" y="466"/>
                    <a:pt x="442" y="830"/>
                    <a:pt x="62" y="1049"/>
                  </a:cubicBezTo>
                  <a:cubicBezTo>
                    <a:pt x="0" y="1068"/>
                    <a:pt x="39" y="1145"/>
                    <a:pt x="87" y="1145"/>
                  </a:cubicBezTo>
                  <a:cubicBezTo>
                    <a:pt x="96" y="1145"/>
                    <a:pt x="105" y="1142"/>
                    <a:pt x="113" y="1137"/>
                  </a:cubicBezTo>
                  <a:cubicBezTo>
                    <a:pt x="529" y="911"/>
                    <a:pt x="836" y="517"/>
                    <a:pt x="967" y="72"/>
                  </a:cubicBezTo>
                  <a:cubicBezTo>
                    <a:pt x="976" y="28"/>
                    <a:pt x="940" y="0"/>
                    <a:pt x="90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7418811" y="2812808"/>
              <a:ext cx="26908" cy="49212"/>
            </a:xfrm>
            <a:custGeom>
              <a:avLst/>
              <a:gdLst/>
              <a:ahLst/>
              <a:cxnLst/>
              <a:rect l="l" t="t" r="r" b="b"/>
              <a:pathLst>
                <a:path w="263" h="481" extrusionOk="0">
                  <a:moveTo>
                    <a:pt x="58" y="1"/>
                  </a:moveTo>
                  <a:cubicBezTo>
                    <a:pt x="54" y="1"/>
                    <a:pt x="49" y="1"/>
                    <a:pt x="44" y="2"/>
                  </a:cubicBezTo>
                  <a:cubicBezTo>
                    <a:pt x="22" y="24"/>
                    <a:pt x="0" y="53"/>
                    <a:pt x="8" y="75"/>
                  </a:cubicBezTo>
                  <a:cubicBezTo>
                    <a:pt x="44" y="207"/>
                    <a:pt x="102" y="331"/>
                    <a:pt x="146" y="455"/>
                  </a:cubicBezTo>
                  <a:cubicBezTo>
                    <a:pt x="151" y="469"/>
                    <a:pt x="171" y="480"/>
                    <a:pt x="193" y="480"/>
                  </a:cubicBezTo>
                  <a:cubicBezTo>
                    <a:pt x="204" y="480"/>
                    <a:pt x="216" y="477"/>
                    <a:pt x="226" y="469"/>
                  </a:cubicBezTo>
                  <a:cubicBezTo>
                    <a:pt x="256" y="455"/>
                    <a:pt x="263" y="425"/>
                    <a:pt x="248" y="389"/>
                  </a:cubicBezTo>
                  <a:cubicBezTo>
                    <a:pt x="205" y="280"/>
                    <a:pt x="154" y="163"/>
                    <a:pt x="117" y="39"/>
                  </a:cubicBezTo>
                  <a:cubicBezTo>
                    <a:pt x="111" y="20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7481529" y="2888724"/>
              <a:ext cx="53100" cy="29364"/>
            </a:xfrm>
            <a:custGeom>
              <a:avLst/>
              <a:gdLst/>
              <a:ahLst/>
              <a:cxnLst/>
              <a:rect l="l" t="t" r="r" b="b"/>
              <a:pathLst>
                <a:path w="519" h="287" extrusionOk="0">
                  <a:moveTo>
                    <a:pt x="70" y="1"/>
                  </a:moveTo>
                  <a:cubicBezTo>
                    <a:pt x="49" y="1"/>
                    <a:pt x="29" y="12"/>
                    <a:pt x="15" y="26"/>
                  </a:cubicBezTo>
                  <a:cubicBezTo>
                    <a:pt x="0" y="63"/>
                    <a:pt x="7" y="99"/>
                    <a:pt x="37" y="114"/>
                  </a:cubicBezTo>
                  <a:cubicBezTo>
                    <a:pt x="161" y="180"/>
                    <a:pt x="299" y="238"/>
                    <a:pt x="438" y="282"/>
                  </a:cubicBezTo>
                  <a:cubicBezTo>
                    <a:pt x="444" y="285"/>
                    <a:pt x="451" y="286"/>
                    <a:pt x="458" y="286"/>
                  </a:cubicBezTo>
                  <a:cubicBezTo>
                    <a:pt x="482" y="286"/>
                    <a:pt x="505" y="268"/>
                    <a:pt x="511" y="245"/>
                  </a:cubicBezTo>
                  <a:cubicBezTo>
                    <a:pt x="518" y="223"/>
                    <a:pt x="504" y="180"/>
                    <a:pt x="474" y="172"/>
                  </a:cubicBezTo>
                  <a:cubicBezTo>
                    <a:pt x="336" y="136"/>
                    <a:pt x="219" y="85"/>
                    <a:pt x="102" y="12"/>
                  </a:cubicBezTo>
                  <a:cubicBezTo>
                    <a:pt x="92" y="4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7592743" y="2927808"/>
              <a:ext cx="44097" cy="19132"/>
            </a:xfrm>
            <a:custGeom>
              <a:avLst/>
              <a:gdLst/>
              <a:ahLst/>
              <a:cxnLst/>
              <a:rect l="l" t="t" r="r" b="b"/>
              <a:pathLst>
                <a:path w="431" h="187" extrusionOk="0">
                  <a:moveTo>
                    <a:pt x="65" y="0"/>
                  </a:moveTo>
                  <a:cubicBezTo>
                    <a:pt x="40" y="0"/>
                    <a:pt x="14" y="14"/>
                    <a:pt x="8" y="38"/>
                  </a:cubicBezTo>
                  <a:cubicBezTo>
                    <a:pt x="0" y="75"/>
                    <a:pt x="8" y="104"/>
                    <a:pt x="44" y="111"/>
                  </a:cubicBezTo>
                  <a:cubicBezTo>
                    <a:pt x="139" y="141"/>
                    <a:pt x="248" y="170"/>
                    <a:pt x="350" y="184"/>
                  </a:cubicBezTo>
                  <a:cubicBezTo>
                    <a:pt x="356" y="186"/>
                    <a:pt x="361" y="186"/>
                    <a:pt x="366" y="186"/>
                  </a:cubicBezTo>
                  <a:cubicBezTo>
                    <a:pt x="391" y="186"/>
                    <a:pt x="417" y="172"/>
                    <a:pt x="423" y="148"/>
                  </a:cubicBezTo>
                  <a:cubicBezTo>
                    <a:pt x="431" y="119"/>
                    <a:pt x="416" y="82"/>
                    <a:pt x="387" y="75"/>
                  </a:cubicBezTo>
                  <a:cubicBezTo>
                    <a:pt x="292" y="46"/>
                    <a:pt x="183" y="24"/>
                    <a:pt x="81" y="2"/>
                  </a:cubicBezTo>
                  <a:cubicBezTo>
                    <a:pt x="76" y="1"/>
                    <a:pt x="70" y="0"/>
                    <a:pt x="6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7706923" y="2946633"/>
              <a:ext cx="43380" cy="12687"/>
            </a:xfrm>
            <a:custGeom>
              <a:avLst/>
              <a:gdLst/>
              <a:ahLst/>
              <a:cxnLst/>
              <a:rect l="l" t="t" r="r" b="b"/>
              <a:pathLst>
                <a:path w="424" h="124" extrusionOk="0">
                  <a:moveTo>
                    <a:pt x="59" y="0"/>
                  </a:moveTo>
                  <a:cubicBezTo>
                    <a:pt x="30" y="0"/>
                    <a:pt x="1" y="29"/>
                    <a:pt x="1" y="59"/>
                  </a:cubicBezTo>
                  <a:cubicBezTo>
                    <a:pt x="1" y="95"/>
                    <a:pt x="30" y="110"/>
                    <a:pt x="59" y="110"/>
                  </a:cubicBezTo>
                  <a:cubicBezTo>
                    <a:pt x="129" y="115"/>
                    <a:pt x="203" y="123"/>
                    <a:pt x="274" y="123"/>
                  </a:cubicBezTo>
                  <a:cubicBezTo>
                    <a:pt x="305" y="123"/>
                    <a:pt x="336" y="122"/>
                    <a:pt x="365" y="117"/>
                  </a:cubicBezTo>
                  <a:cubicBezTo>
                    <a:pt x="395" y="117"/>
                    <a:pt x="424" y="95"/>
                    <a:pt x="424" y="66"/>
                  </a:cubicBezTo>
                  <a:cubicBezTo>
                    <a:pt x="424" y="37"/>
                    <a:pt x="395" y="8"/>
                    <a:pt x="365" y="8"/>
                  </a:cubicBezTo>
                  <a:cubicBezTo>
                    <a:pt x="336" y="12"/>
                    <a:pt x="305" y="14"/>
                    <a:pt x="274" y="14"/>
                  </a:cubicBezTo>
                  <a:cubicBezTo>
                    <a:pt x="203" y="14"/>
                    <a:pt x="129" y="5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7825606" y="2946940"/>
              <a:ext cx="41130" cy="14017"/>
            </a:xfrm>
            <a:custGeom>
              <a:avLst/>
              <a:gdLst/>
              <a:ahLst/>
              <a:cxnLst/>
              <a:rect l="l" t="t" r="r" b="b"/>
              <a:pathLst>
                <a:path w="402" h="137" extrusionOk="0">
                  <a:moveTo>
                    <a:pt x="166" y="0"/>
                  </a:moveTo>
                  <a:cubicBezTo>
                    <a:pt x="129" y="0"/>
                    <a:pt x="94" y="2"/>
                    <a:pt x="59" y="5"/>
                  </a:cubicBezTo>
                  <a:cubicBezTo>
                    <a:pt x="30" y="5"/>
                    <a:pt x="1" y="34"/>
                    <a:pt x="1" y="63"/>
                  </a:cubicBezTo>
                  <a:cubicBezTo>
                    <a:pt x="1" y="103"/>
                    <a:pt x="25" y="137"/>
                    <a:pt x="51" y="137"/>
                  </a:cubicBezTo>
                  <a:cubicBezTo>
                    <a:pt x="54" y="137"/>
                    <a:pt x="57" y="137"/>
                    <a:pt x="59" y="136"/>
                  </a:cubicBezTo>
                  <a:lnTo>
                    <a:pt x="322" y="136"/>
                  </a:lnTo>
                  <a:cubicBezTo>
                    <a:pt x="336" y="136"/>
                    <a:pt x="351" y="136"/>
                    <a:pt x="365" y="129"/>
                  </a:cubicBezTo>
                  <a:cubicBezTo>
                    <a:pt x="373" y="114"/>
                    <a:pt x="395" y="107"/>
                    <a:pt x="395" y="92"/>
                  </a:cubicBezTo>
                  <a:cubicBezTo>
                    <a:pt x="402" y="63"/>
                    <a:pt x="387" y="26"/>
                    <a:pt x="358" y="19"/>
                  </a:cubicBezTo>
                  <a:cubicBezTo>
                    <a:pt x="293" y="5"/>
                    <a:pt x="229" y="0"/>
                    <a:pt x="1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7930169" y="2949498"/>
              <a:ext cx="50849" cy="16063"/>
            </a:xfrm>
            <a:custGeom>
              <a:avLst/>
              <a:gdLst/>
              <a:ahLst/>
              <a:cxnLst/>
              <a:rect l="l" t="t" r="r" b="b"/>
              <a:pathLst>
                <a:path w="497" h="157" extrusionOk="0">
                  <a:moveTo>
                    <a:pt x="329" y="0"/>
                  </a:moveTo>
                  <a:cubicBezTo>
                    <a:pt x="234" y="0"/>
                    <a:pt x="139" y="19"/>
                    <a:pt x="44" y="45"/>
                  </a:cubicBezTo>
                  <a:cubicBezTo>
                    <a:pt x="22" y="53"/>
                    <a:pt x="0" y="82"/>
                    <a:pt x="7" y="118"/>
                  </a:cubicBezTo>
                  <a:cubicBezTo>
                    <a:pt x="19" y="142"/>
                    <a:pt x="37" y="157"/>
                    <a:pt x="59" y="157"/>
                  </a:cubicBezTo>
                  <a:cubicBezTo>
                    <a:pt x="63" y="157"/>
                    <a:pt x="68" y="156"/>
                    <a:pt x="73" y="155"/>
                  </a:cubicBezTo>
                  <a:cubicBezTo>
                    <a:pt x="164" y="126"/>
                    <a:pt x="254" y="116"/>
                    <a:pt x="351" y="116"/>
                  </a:cubicBezTo>
                  <a:cubicBezTo>
                    <a:pt x="380" y="116"/>
                    <a:pt x="408" y="117"/>
                    <a:pt x="438" y="118"/>
                  </a:cubicBezTo>
                  <a:cubicBezTo>
                    <a:pt x="467" y="118"/>
                    <a:pt x="496" y="89"/>
                    <a:pt x="496" y="67"/>
                  </a:cubicBezTo>
                  <a:cubicBezTo>
                    <a:pt x="496" y="31"/>
                    <a:pt x="467" y="9"/>
                    <a:pt x="438" y="9"/>
                  </a:cubicBezTo>
                  <a:cubicBezTo>
                    <a:pt x="402" y="3"/>
                    <a:pt x="366" y="0"/>
                    <a:pt x="32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8025627" y="2946428"/>
              <a:ext cx="44915" cy="18314"/>
            </a:xfrm>
            <a:custGeom>
              <a:avLst/>
              <a:gdLst/>
              <a:ahLst/>
              <a:cxnLst/>
              <a:rect l="l" t="t" r="r" b="b"/>
              <a:pathLst>
                <a:path w="439" h="179" extrusionOk="0">
                  <a:moveTo>
                    <a:pt x="369" y="0"/>
                  </a:moveTo>
                  <a:cubicBezTo>
                    <a:pt x="364" y="0"/>
                    <a:pt x="357" y="1"/>
                    <a:pt x="351" y="2"/>
                  </a:cubicBezTo>
                  <a:cubicBezTo>
                    <a:pt x="256" y="24"/>
                    <a:pt x="147" y="46"/>
                    <a:pt x="45" y="68"/>
                  </a:cubicBezTo>
                  <a:cubicBezTo>
                    <a:pt x="16" y="75"/>
                    <a:pt x="1" y="112"/>
                    <a:pt x="8" y="141"/>
                  </a:cubicBezTo>
                  <a:cubicBezTo>
                    <a:pt x="21" y="160"/>
                    <a:pt x="45" y="179"/>
                    <a:pt x="70" y="179"/>
                  </a:cubicBezTo>
                  <a:cubicBezTo>
                    <a:pt x="73" y="179"/>
                    <a:pt x="77" y="178"/>
                    <a:pt x="81" y="177"/>
                  </a:cubicBezTo>
                  <a:cubicBezTo>
                    <a:pt x="176" y="156"/>
                    <a:pt x="293" y="134"/>
                    <a:pt x="388" y="112"/>
                  </a:cubicBezTo>
                  <a:cubicBezTo>
                    <a:pt x="417" y="104"/>
                    <a:pt x="439" y="68"/>
                    <a:pt x="424" y="39"/>
                  </a:cubicBezTo>
                  <a:cubicBezTo>
                    <a:pt x="418" y="15"/>
                    <a:pt x="397" y="0"/>
                    <a:pt x="3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8127939" y="2938243"/>
              <a:ext cx="41948" cy="18212"/>
            </a:xfrm>
            <a:custGeom>
              <a:avLst/>
              <a:gdLst/>
              <a:ahLst/>
              <a:cxnLst/>
              <a:rect l="l" t="t" r="r" b="b"/>
              <a:pathLst>
                <a:path w="410" h="178" extrusionOk="0">
                  <a:moveTo>
                    <a:pt x="347" y="0"/>
                  </a:moveTo>
                  <a:cubicBezTo>
                    <a:pt x="341" y="0"/>
                    <a:pt x="335" y="1"/>
                    <a:pt x="329" y="2"/>
                  </a:cubicBezTo>
                  <a:cubicBezTo>
                    <a:pt x="285" y="17"/>
                    <a:pt x="241" y="31"/>
                    <a:pt x="190" y="39"/>
                  </a:cubicBezTo>
                  <a:cubicBezTo>
                    <a:pt x="168" y="46"/>
                    <a:pt x="146" y="46"/>
                    <a:pt x="117" y="53"/>
                  </a:cubicBezTo>
                  <a:cubicBezTo>
                    <a:pt x="110" y="53"/>
                    <a:pt x="103" y="53"/>
                    <a:pt x="81" y="68"/>
                  </a:cubicBezTo>
                  <a:lnTo>
                    <a:pt x="59" y="68"/>
                  </a:lnTo>
                  <a:cubicBezTo>
                    <a:pt x="37" y="68"/>
                    <a:pt x="30" y="75"/>
                    <a:pt x="22" y="82"/>
                  </a:cubicBezTo>
                  <a:cubicBezTo>
                    <a:pt x="8" y="90"/>
                    <a:pt x="1" y="111"/>
                    <a:pt x="1" y="119"/>
                  </a:cubicBezTo>
                  <a:cubicBezTo>
                    <a:pt x="8" y="141"/>
                    <a:pt x="37" y="177"/>
                    <a:pt x="66" y="177"/>
                  </a:cubicBezTo>
                  <a:cubicBezTo>
                    <a:pt x="168" y="163"/>
                    <a:pt x="263" y="141"/>
                    <a:pt x="365" y="111"/>
                  </a:cubicBezTo>
                  <a:cubicBezTo>
                    <a:pt x="395" y="97"/>
                    <a:pt x="409" y="75"/>
                    <a:pt x="402" y="39"/>
                  </a:cubicBezTo>
                  <a:cubicBezTo>
                    <a:pt x="396" y="14"/>
                    <a:pt x="375" y="0"/>
                    <a:pt x="3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8218997" y="2890259"/>
              <a:ext cx="31512" cy="26806"/>
            </a:xfrm>
            <a:custGeom>
              <a:avLst/>
              <a:gdLst/>
              <a:ahLst/>
              <a:cxnLst/>
              <a:rect l="l" t="t" r="r" b="b"/>
              <a:pathLst>
                <a:path w="308" h="262" extrusionOk="0">
                  <a:moveTo>
                    <a:pt x="248" y="0"/>
                  </a:moveTo>
                  <a:cubicBezTo>
                    <a:pt x="234" y="0"/>
                    <a:pt x="220" y="4"/>
                    <a:pt x="205" y="11"/>
                  </a:cubicBezTo>
                  <a:cubicBezTo>
                    <a:pt x="139" y="70"/>
                    <a:pt x="88" y="114"/>
                    <a:pt x="23" y="172"/>
                  </a:cubicBezTo>
                  <a:cubicBezTo>
                    <a:pt x="15" y="179"/>
                    <a:pt x="1" y="194"/>
                    <a:pt x="1" y="208"/>
                  </a:cubicBezTo>
                  <a:cubicBezTo>
                    <a:pt x="1" y="223"/>
                    <a:pt x="15" y="230"/>
                    <a:pt x="23" y="245"/>
                  </a:cubicBezTo>
                  <a:cubicBezTo>
                    <a:pt x="37" y="256"/>
                    <a:pt x="52" y="261"/>
                    <a:pt x="65" y="261"/>
                  </a:cubicBezTo>
                  <a:cubicBezTo>
                    <a:pt x="79" y="261"/>
                    <a:pt x="92" y="256"/>
                    <a:pt x="103" y="245"/>
                  </a:cubicBezTo>
                  <a:cubicBezTo>
                    <a:pt x="168" y="186"/>
                    <a:pt x="227" y="143"/>
                    <a:pt x="285" y="84"/>
                  </a:cubicBezTo>
                  <a:cubicBezTo>
                    <a:pt x="293" y="77"/>
                    <a:pt x="307" y="62"/>
                    <a:pt x="307" y="48"/>
                  </a:cubicBezTo>
                  <a:cubicBezTo>
                    <a:pt x="307" y="33"/>
                    <a:pt x="300" y="26"/>
                    <a:pt x="285" y="11"/>
                  </a:cubicBezTo>
                  <a:cubicBezTo>
                    <a:pt x="274" y="4"/>
                    <a:pt x="262" y="0"/>
                    <a:pt x="2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8234651" y="3010783"/>
              <a:ext cx="15858" cy="51054"/>
            </a:xfrm>
            <a:custGeom>
              <a:avLst/>
              <a:gdLst/>
              <a:ahLst/>
              <a:cxnLst/>
              <a:rect l="l" t="t" r="r" b="b"/>
              <a:pathLst>
                <a:path w="155" h="499" extrusionOk="0">
                  <a:moveTo>
                    <a:pt x="59" y="1"/>
                  </a:moveTo>
                  <a:cubicBezTo>
                    <a:pt x="37" y="15"/>
                    <a:pt x="15" y="37"/>
                    <a:pt x="8" y="66"/>
                  </a:cubicBezTo>
                  <a:cubicBezTo>
                    <a:pt x="1" y="198"/>
                    <a:pt x="8" y="329"/>
                    <a:pt x="37" y="460"/>
                  </a:cubicBezTo>
                  <a:cubicBezTo>
                    <a:pt x="44" y="479"/>
                    <a:pt x="72" y="498"/>
                    <a:pt x="98" y="498"/>
                  </a:cubicBezTo>
                  <a:cubicBezTo>
                    <a:pt x="102" y="498"/>
                    <a:pt x="106" y="498"/>
                    <a:pt x="110" y="497"/>
                  </a:cubicBezTo>
                  <a:cubicBezTo>
                    <a:pt x="132" y="482"/>
                    <a:pt x="154" y="460"/>
                    <a:pt x="147" y="424"/>
                  </a:cubicBezTo>
                  <a:cubicBezTo>
                    <a:pt x="118" y="307"/>
                    <a:pt x="110" y="183"/>
                    <a:pt x="118" y="59"/>
                  </a:cubicBezTo>
                  <a:cubicBezTo>
                    <a:pt x="118" y="30"/>
                    <a:pt x="88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8274962" y="2929649"/>
              <a:ext cx="38981" cy="45836"/>
            </a:xfrm>
            <a:custGeom>
              <a:avLst/>
              <a:gdLst/>
              <a:ahLst/>
              <a:cxnLst/>
              <a:rect l="l" t="t" r="r" b="b"/>
              <a:pathLst>
                <a:path w="381" h="448" extrusionOk="0">
                  <a:moveTo>
                    <a:pt x="307" y="0"/>
                  </a:moveTo>
                  <a:cubicBezTo>
                    <a:pt x="288" y="0"/>
                    <a:pt x="270" y="10"/>
                    <a:pt x="256" y="28"/>
                  </a:cubicBezTo>
                  <a:lnTo>
                    <a:pt x="147" y="195"/>
                  </a:lnTo>
                  <a:cubicBezTo>
                    <a:pt x="147" y="195"/>
                    <a:pt x="140" y="203"/>
                    <a:pt x="147" y="203"/>
                  </a:cubicBezTo>
                  <a:lnTo>
                    <a:pt x="147" y="210"/>
                  </a:lnTo>
                  <a:cubicBezTo>
                    <a:pt x="140" y="225"/>
                    <a:pt x="140" y="232"/>
                    <a:pt x="132" y="232"/>
                  </a:cubicBezTo>
                  <a:cubicBezTo>
                    <a:pt x="125" y="239"/>
                    <a:pt x="110" y="261"/>
                    <a:pt x="103" y="268"/>
                  </a:cubicBezTo>
                  <a:cubicBezTo>
                    <a:pt x="88" y="298"/>
                    <a:pt x="59" y="320"/>
                    <a:pt x="30" y="341"/>
                  </a:cubicBezTo>
                  <a:cubicBezTo>
                    <a:pt x="15" y="356"/>
                    <a:pt x="1" y="407"/>
                    <a:pt x="30" y="422"/>
                  </a:cubicBezTo>
                  <a:cubicBezTo>
                    <a:pt x="38" y="438"/>
                    <a:pt x="53" y="448"/>
                    <a:pt x="69" y="448"/>
                  </a:cubicBezTo>
                  <a:cubicBezTo>
                    <a:pt x="81" y="448"/>
                    <a:pt x="93" y="442"/>
                    <a:pt x="103" y="429"/>
                  </a:cubicBezTo>
                  <a:cubicBezTo>
                    <a:pt x="205" y="327"/>
                    <a:pt x="285" y="210"/>
                    <a:pt x="358" y="93"/>
                  </a:cubicBezTo>
                  <a:cubicBezTo>
                    <a:pt x="380" y="64"/>
                    <a:pt x="366" y="28"/>
                    <a:pt x="344" y="13"/>
                  </a:cubicBezTo>
                  <a:cubicBezTo>
                    <a:pt x="332" y="4"/>
                    <a:pt x="320" y="0"/>
                    <a:pt x="30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8261559" y="3098874"/>
              <a:ext cx="30694" cy="43790"/>
            </a:xfrm>
            <a:custGeom>
              <a:avLst/>
              <a:gdLst/>
              <a:ahLst/>
              <a:cxnLst/>
              <a:rect l="l" t="t" r="r" b="b"/>
              <a:pathLst>
                <a:path w="300" h="428" extrusionOk="0">
                  <a:moveTo>
                    <a:pt x="69" y="1"/>
                  </a:moveTo>
                  <a:cubicBezTo>
                    <a:pt x="58" y="1"/>
                    <a:pt x="47" y="3"/>
                    <a:pt x="37" y="8"/>
                  </a:cubicBezTo>
                  <a:cubicBezTo>
                    <a:pt x="8" y="37"/>
                    <a:pt x="1" y="66"/>
                    <a:pt x="15" y="88"/>
                  </a:cubicBezTo>
                  <a:cubicBezTo>
                    <a:pt x="66" y="198"/>
                    <a:pt x="117" y="300"/>
                    <a:pt x="183" y="402"/>
                  </a:cubicBezTo>
                  <a:cubicBezTo>
                    <a:pt x="192" y="416"/>
                    <a:pt x="211" y="427"/>
                    <a:pt x="231" y="427"/>
                  </a:cubicBezTo>
                  <a:cubicBezTo>
                    <a:pt x="242" y="427"/>
                    <a:pt x="253" y="424"/>
                    <a:pt x="263" y="417"/>
                  </a:cubicBezTo>
                  <a:cubicBezTo>
                    <a:pt x="292" y="402"/>
                    <a:pt x="300" y="365"/>
                    <a:pt x="285" y="336"/>
                  </a:cubicBezTo>
                  <a:cubicBezTo>
                    <a:pt x="219" y="234"/>
                    <a:pt x="161" y="132"/>
                    <a:pt x="117" y="30"/>
                  </a:cubicBezTo>
                  <a:cubicBezTo>
                    <a:pt x="112" y="10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306372" y="3181031"/>
              <a:ext cx="29159" cy="41130"/>
            </a:xfrm>
            <a:custGeom>
              <a:avLst/>
              <a:gdLst/>
              <a:ahLst/>
              <a:cxnLst/>
              <a:rect l="l" t="t" r="r" b="b"/>
              <a:pathLst>
                <a:path w="285" h="402" extrusionOk="0">
                  <a:moveTo>
                    <a:pt x="51" y="0"/>
                  </a:moveTo>
                  <a:cubicBezTo>
                    <a:pt x="30" y="29"/>
                    <a:pt x="0" y="51"/>
                    <a:pt x="15" y="81"/>
                  </a:cubicBezTo>
                  <a:cubicBezTo>
                    <a:pt x="66" y="183"/>
                    <a:pt x="110" y="285"/>
                    <a:pt x="161" y="372"/>
                  </a:cubicBezTo>
                  <a:cubicBezTo>
                    <a:pt x="175" y="392"/>
                    <a:pt x="197" y="402"/>
                    <a:pt x="218" y="402"/>
                  </a:cubicBezTo>
                  <a:cubicBezTo>
                    <a:pt x="228" y="402"/>
                    <a:pt x="239" y="399"/>
                    <a:pt x="248" y="394"/>
                  </a:cubicBezTo>
                  <a:cubicBezTo>
                    <a:pt x="270" y="372"/>
                    <a:pt x="285" y="336"/>
                    <a:pt x="263" y="307"/>
                  </a:cubicBezTo>
                  <a:cubicBezTo>
                    <a:pt x="234" y="263"/>
                    <a:pt x="212" y="219"/>
                    <a:pt x="190" y="175"/>
                  </a:cubicBezTo>
                  <a:cubicBezTo>
                    <a:pt x="183" y="153"/>
                    <a:pt x="175" y="124"/>
                    <a:pt x="154" y="110"/>
                  </a:cubicBezTo>
                  <a:cubicBezTo>
                    <a:pt x="146" y="102"/>
                    <a:pt x="146" y="88"/>
                    <a:pt x="139" y="73"/>
                  </a:cubicBezTo>
                  <a:cubicBezTo>
                    <a:pt x="139" y="66"/>
                    <a:pt x="124" y="66"/>
                    <a:pt x="124" y="51"/>
                  </a:cubicBezTo>
                  <a:lnTo>
                    <a:pt x="124" y="51"/>
                  </a:lnTo>
                  <a:cubicBezTo>
                    <a:pt x="128" y="55"/>
                    <a:pt x="130" y="56"/>
                    <a:pt x="131" y="56"/>
                  </a:cubicBezTo>
                  <a:cubicBezTo>
                    <a:pt x="133" y="56"/>
                    <a:pt x="124" y="44"/>
                    <a:pt x="124" y="44"/>
                  </a:cubicBezTo>
                  <a:cubicBezTo>
                    <a:pt x="117" y="29"/>
                    <a:pt x="117" y="15"/>
                    <a:pt x="102" y="8"/>
                  </a:cubicBezTo>
                  <a:cubicBezTo>
                    <a:pt x="88" y="0"/>
                    <a:pt x="73" y="0"/>
                    <a:pt x="5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8346683" y="3263904"/>
              <a:ext cx="26908" cy="45018"/>
            </a:xfrm>
            <a:custGeom>
              <a:avLst/>
              <a:gdLst/>
              <a:ahLst/>
              <a:cxnLst/>
              <a:rect l="l" t="t" r="r" b="b"/>
              <a:pathLst>
                <a:path w="263" h="440" extrusionOk="0">
                  <a:moveTo>
                    <a:pt x="66" y="0"/>
                  </a:moveTo>
                  <a:cubicBezTo>
                    <a:pt x="55" y="0"/>
                    <a:pt x="44" y="3"/>
                    <a:pt x="37" y="7"/>
                  </a:cubicBezTo>
                  <a:cubicBezTo>
                    <a:pt x="8" y="37"/>
                    <a:pt x="0" y="66"/>
                    <a:pt x="15" y="95"/>
                  </a:cubicBezTo>
                  <a:cubicBezTo>
                    <a:pt x="73" y="190"/>
                    <a:pt x="110" y="292"/>
                    <a:pt x="146" y="401"/>
                  </a:cubicBezTo>
                  <a:cubicBezTo>
                    <a:pt x="152" y="426"/>
                    <a:pt x="173" y="440"/>
                    <a:pt x="201" y="440"/>
                  </a:cubicBezTo>
                  <a:cubicBezTo>
                    <a:pt x="207" y="440"/>
                    <a:pt x="213" y="439"/>
                    <a:pt x="219" y="438"/>
                  </a:cubicBezTo>
                  <a:cubicBezTo>
                    <a:pt x="241" y="431"/>
                    <a:pt x="263" y="401"/>
                    <a:pt x="256" y="365"/>
                  </a:cubicBezTo>
                  <a:cubicBezTo>
                    <a:pt x="219" y="248"/>
                    <a:pt x="168" y="139"/>
                    <a:pt x="117" y="29"/>
                  </a:cubicBezTo>
                  <a:cubicBezTo>
                    <a:pt x="112" y="10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8377991" y="3358646"/>
              <a:ext cx="13608" cy="38981"/>
            </a:xfrm>
            <a:custGeom>
              <a:avLst/>
              <a:gdLst/>
              <a:ahLst/>
              <a:cxnLst/>
              <a:rect l="l" t="t" r="r" b="b"/>
              <a:pathLst>
                <a:path w="133" h="381" extrusionOk="0">
                  <a:moveTo>
                    <a:pt x="74" y="1"/>
                  </a:moveTo>
                  <a:cubicBezTo>
                    <a:pt x="45" y="1"/>
                    <a:pt x="30" y="30"/>
                    <a:pt x="23" y="59"/>
                  </a:cubicBezTo>
                  <a:cubicBezTo>
                    <a:pt x="8" y="147"/>
                    <a:pt x="8" y="234"/>
                    <a:pt x="1" y="322"/>
                  </a:cubicBezTo>
                  <a:cubicBezTo>
                    <a:pt x="1" y="351"/>
                    <a:pt x="30" y="380"/>
                    <a:pt x="59" y="380"/>
                  </a:cubicBezTo>
                  <a:cubicBezTo>
                    <a:pt x="96" y="380"/>
                    <a:pt x="110" y="351"/>
                    <a:pt x="110" y="322"/>
                  </a:cubicBezTo>
                  <a:cubicBezTo>
                    <a:pt x="117" y="234"/>
                    <a:pt x="117" y="147"/>
                    <a:pt x="132" y="59"/>
                  </a:cubicBezTo>
                  <a:cubicBezTo>
                    <a:pt x="132" y="30"/>
                    <a:pt x="103" y="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8369806" y="3439268"/>
              <a:ext cx="15756" cy="46859"/>
            </a:xfrm>
            <a:custGeom>
              <a:avLst/>
              <a:gdLst/>
              <a:ahLst/>
              <a:cxnLst/>
              <a:rect l="l" t="t" r="r" b="b"/>
              <a:pathLst>
                <a:path w="154" h="458" extrusionOk="0">
                  <a:moveTo>
                    <a:pt x="110" y="1"/>
                  </a:moveTo>
                  <a:cubicBezTo>
                    <a:pt x="73" y="8"/>
                    <a:pt x="44" y="30"/>
                    <a:pt x="37" y="59"/>
                  </a:cubicBezTo>
                  <a:cubicBezTo>
                    <a:pt x="0" y="176"/>
                    <a:pt x="0" y="300"/>
                    <a:pt x="30" y="424"/>
                  </a:cubicBezTo>
                  <a:cubicBezTo>
                    <a:pt x="35" y="441"/>
                    <a:pt x="54" y="458"/>
                    <a:pt x="79" y="458"/>
                  </a:cubicBezTo>
                  <a:cubicBezTo>
                    <a:pt x="87" y="458"/>
                    <a:pt x="94" y="456"/>
                    <a:pt x="103" y="453"/>
                  </a:cubicBezTo>
                  <a:cubicBezTo>
                    <a:pt x="125" y="446"/>
                    <a:pt x="146" y="424"/>
                    <a:pt x="139" y="387"/>
                  </a:cubicBezTo>
                  <a:cubicBezTo>
                    <a:pt x="110" y="285"/>
                    <a:pt x="110" y="176"/>
                    <a:pt x="146" y="74"/>
                  </a:cubicBezTo>
                  <a:cubicBezTo>
                    <a:pt x="154" y="44"/>
                    <a:pt x="139" y="8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8408582" y="3482341"/>
              <a:ext cx="65071" cy="24964"/>
            </a:xfrm>
            <a:custGeom>
              <a:avLst/>
              <a:gdLst/>
              <a:ahLst/>
              <a:cxnLst/>
              <a:rect l="l" t="t" r="r" b="b"/>
              <a:pathLst>
                <a:path w="636" h="244" extrusionOk="0">
                  <a:moveTo>
                    <a:pt x="570" y="1"/>
                  </a:moveTo>
                  <a:cubicBezTo>
                    <a:pt x="554" y="1"/>
                    <a:pt x="539" y="9"/>
                    <a:pt x="526" y="17"/>
                  </a:cubicBezTo>
                  <a:cubicBezTo>
                    <a:pt x="434" y="94"/>
                    <a:pt x="321" y="133"/>
                    <a:pt x="206" y="133"/>
                  </a:cubicBezTo>
                  <a:cubicBezTo>
                    <a:pt x="166" y="133"/>
                    <a:pt x="127" y="129"/>
                    <a:pt x="88" y="120"/>
                  </a:cubicBezTo>
                  <a:cubicBezTo>
                    <a:pt x="83" y="118"/>
                    <a:pt x="78" y="118"/>
                    <a:pt x="73" y="118"/>
                  </a:cubicBezTo>
                  <a:cubicBezTo>
                    <a:pt x="48" y="118"/>
                    <a:pt x="22" y="132"/>
                    <a:pt x="15" y="156"/>
                  </a:cubicBezTo>
                  <a:cubicBezTo>
                    <a:pt x="1" y="193"/>
                    <a:pt x="23" y="214"/>
                    <a:pt x="59" y="229"/>
                  </a:cubicBezTo>
                  <a:cubicBezTo>
                    <a:pt x="102" y="239"/>
                    <a:pt x="145" y="244"/>
                    <a:pt x="189" y="244"/>
                  </a:cubicBezTo>
                  <a:cubicBezTo>
                    <a:pt x="338" y="244"/>
                    <a:pt x="488" y="188"/>
                    <a:pt x="606" y="98"/>
                  </a:cubicBezTo>
                  <a:cubicBezTo>
                    <a:pt x="636" y="83"/>
                    <a:pt x="621" y="32"/>
                    <a:pt x="606" y="17"/>
                  </a:cubicBezTo>
                  <a:cubicBezTo>
                    <a:pt x="594" y="5"/>
                    <a:pt x="582" y="1"/>
                    <a:pt x="5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8503426" y="3437324"/>
              <a:ext cx="43380" cy="25578"/>
            </a:xfrm>
            <a:custGeom>
              <a:avLst/>
              <a:gdLst/>
              <a:ahLst/>
              <a:cxnLst/>
              <a:rect l="l" t="t" r="r" b="b"/>
              <a:pathLst>
                <a:path w="424" h="250" extrusionOk="0">
                  <a:moveTo>
                    <a:pt x="366" y="0"/>
                  </a:moveTo>
                  <a:cubicBezTo>
                    <a:pt x="359" y="0"/>
                    <a:pt x="351" y="2"/>
                    <a:pt x="343" y="5"/>
                  </a:cubicBezTo>
                  <a:cubicBezTo>
                    <a:pt x="234" y="42"/>
                    <a:pt x="132" y="85"/>
                    <a:pt x="37" y="136"/>
                  </a:cubicBezTo>
                  <a:cubicBezTo>
                    <a:pt x="8" y="158"/>
                    <a:pt x="0" y="195"/>
                    <a:pt x="15" y="224"/>
                  </a:cubicBezTo>
                  <a:cubicBezTo>
                    <a:pt x="29" y="238"/>
                    <a:pt x="50" y="249"/>
                    <a:pt x="68" y="249"/>
                  </a:cubicBezTo>
                  <a:cubicBezTo>
                    <a:pt x="78" y="249"/>
                    <a:pt x="88" y="246"/>
                    <a:pt x="95" y="239"/>
                  </a:cubicBezTo>
                  <a:cubicBezTo>
                    <a:pt x="146" y="209"/>
                    <a:pt x="190" y="187"/>
                    <a:pt x="241" y="166"/>
                  </a:cubicBezTo>
                  <a:cubicBezTo>
                    <a:pt x="249" y="166"/>
                    <a:pt x="249" y="158"/>
                    <a:pt x="263" y="158"/>
                  </a:cubicBezTo>
                  <a:lnTo>
                    <a:pt x="270" y="158"/>
                  </a:lnTo>
                  <a:cubicBezTo>
                    <a:pt x="278" y="151"/>
                    <a:pt x="300" y="151"/>
                    <a:pt x="307" y="136"/>
                  </a:cubicBezTo>
                  <a:cubicBezTo>
                    <a:pt x="336" y="129"/>
                    <a:pt x="365" y="122"/>
                    <a:pt x="380" y="115"/>
                  </a:cubicBezTo>
                  <a:cubicBezTo>
                    <a:pt x="409" y="100"/>
                    <a:pt x="424" y="78"/>
                    <a:pt x="416" y="42"/>
                  </a:cubicBezTo>
                  <a:cubicBezTo>
                    <a:pt x="411" y="19"/>
                    <a:pt x="392" y="0"/>
                    <a:pt x="3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580263" y="3410109"/>
              <a:ext cx="56170" cy="18825"/>
            </a:xfrm>
            <a:custGeom>
              <a:avLst/>
              <a:gdLst/>
              <a:ahLst/>
              <a:cxnLst/>
              <a:rect l="l" t="t" r="r" b="b"/>
              <a:pathLst>
                <a:path w="549" h="184" extrusionOk="0">
                  <a:moveTo>
                    <a:pt x="505" y="0"/>
                  </a:moveTo>
                  <a:cubicBezTo>
                    <a:pt x="502" y="0"/>
                    <a:pt x="500" y="0"/>
                    <a:pt x="497" y="1"/>
                  </a:cubicBezTo>
                  <a:cubicBezTo>
                    <a:pt x="410" y="8"/>
                    <a:pt x="322" y="23"/>
                    <a:pt x="242" y="30"/>
                  </a:cubicBezTo>
                  <a:cubicBezTo>
                    <a:pt x="198" y="38"/>
                    <a:pt x="147" y="38"/>
                    <a:pt x="110" y="45"/>
                  </a:cubicBezTo>
                  <a:cubicBezTo>
                    <a:pt x="74" y="60"/>
                    <a:pt x="37" y="74"/>
                    <a:pt x="23" y="103"/>
                  </a:cubicBezTo>
                  <a:cubicBezTo>
                    <a:pt x="1" y="132"/>
                    <a:pt x="16" y="169"/>
                    <a:pt x="37" y="184"/>
                  </a:cubicBezTo>
                  <a:cubicBezTo>
                    <a:pt x="52" y="184"/>
                    <a:pt x="89" y="176"/>
                    <a:pt x="103" y="147"/>
                  </a:cubicBezTo>
                  <a:lnTo>
                    <a:pt x="161" y="147"/>
                  </a:lnTo>
                  <a:cubicBezTo>
                    <a:pt x="198" y="147"/>
                    <a:pt x="227" y="140"/>
                    <a:pt x="271" y="140"/>
                  </a:cubicBezTo>
                  <a:cubicBezTo>
                    <a:pt x="344" y="132"/>
                    <a:pt x="410" y="118"/>
                    <a:pt x="497" y="111"/>
                  </a:cubicBezTo>
                  <a:cubicBezTo>
                    <a:pt x="526" y="111"/>
                    <a:pt x="548" y="89"/>
                    <a:pt x="548" y="60"/>
                  </a:cubicBezTo>
                  <a:cubicBezTo>
                    <a:pt x="548" y="33"/>
                    <a:pt x="530" y="0"/>
                    <a:pt x="50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8683292" y="3386986"/>
              <a:ext cx="52384" cy="25578"/>
            </a:xfrm>
            <a:custGeom>
              <a:avLst/>
              <a:gdLst/>
              <a:ahLst/>
              <a:cxnLst/>
              <a:rect l="l" t="t" r="r" b="b"/>
              <a:pathLst>
                <a:path w="512" h="250" extrusionOk="0">
                  <a:moveTo>
                    <a:pt x="440" y="1"/>
                  </a:moveTo>
                  <a:cubicBezTo>
                    <a:pt x="430" y="1"/>
                    <a:pt x="419" y="3"/>
                    <a:pt x="409" y="8"/>
                  </a:cubicBezTo>
                  <a:cubicBezTo>
                    <a:pt x="300" y="74"/>
                    <a:pt x="176" y="110"/>
                    <a:pt x="45" y="140"/>
                  </a:cubicBezTo>
                  <a:cubicBezTo>
                    <a:pt x="15" y="147"/>
                    <a:pt x="1" y="183"/>
                    <a:pt x="8" y="213"/>
                  </a:cubicBezTo>
                  <a:cubicBezTo>
                    <a:pt x="15" y="234"/>
                    <a:pt x="52" y="249"/>
                    <a:pt x="81" y="249"/>
                  </a:cubicBezTo>
                  <a:cubicBezTo>
                    <a:pt x="220" y="227"/>
                    <a:pt x="358" y="176"/>
                    <a:pt x="475" y="110"/>
                  </a:cubicBezTo>
                  <a:cubicBezTo>
                    <a:pt x="497" y="89"/>
                    <a:pt x="512" y="52"/>
                    <a:pt x="490" y="30"/>
                  </a:cubicBezTo>
                  <a:cubicBezTo>
                    <a:pt x="480" y="11"/>
                    <a:pt x="460" y="1"/>
                    <a:pt x="44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7780077" y="2589051"/>
              <a:ext cx="34479" cy="11254"/>
            </a:xfrm>
            <a:custGeom>
              <a:avLst/>
              <a:gdLst/>
              <a:ahLst/>
              <a:cxnLst/>
              <a:rect l="l" t="t" r="r" b="b"/>
              <a:pathLst>
                <a:path w="337" h="110" extrusionOk="0">
                  <a:moveTo>
                    <a:pt x="59" y="0"/>
                  </a:moveTo>
                  <a:cubicBezTo>
                    <a:pt x="37" y="0"/>
                    <a:pt x="8" y="30"/>
                    <a:pt x="8" y="59"/>
                  </a:cubicBezTo>
                  <a:cubicBezTo>
                    <a:pt x="1" y="88"/>
                    <a:pt x="30" y="110"/>
                    <a:pt x="59" y="110"/>
                  </a:cubicBezTo>
                  <a:lnTo>
                    <a:pt x="285" y="110"/>
                  </a:lnTo>
                  <a:cubicBezTo>
                    <a:pt x="307" y="110"/>
                    <a:pt x="336" y="88"/>
                    <a:pt x="336" y="59"/>
                  </a:cubicBezTo>
                  <a:cubicBezTo>
                    <a:pt x="336" y="30"/>
                    <a:pt x="307" y="0"/>
                    <a:pt x="28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7865917" y="2587312"/>
              <a:ext cx="40413" cy="11561"/>
            </a:xfrm>
            <a:custGeom>
              <a:avLst/>
              <a:gdLst/>
              <a:ahLst/>
              <a:cxnLst/>
              <a:rect l="l" t="t" r="r" b="b"/>
              <a:pathLst>
                <a:path w="395" h="113" extrusionOk="0">
                  <a:moveTo>
                    <a:pt x="257" y="0"/>
                  </a:moveTo>
                  <a:cubicBezTo>
                    <a:pt x="186" y="0"/>
                    <a:pt x="119" y="7"/>
                    <a:pt x="44" y="17"/>
                  </a:cubicBezTo>
                  <a:cubicBezTo>
                    <a:pt x="15" y="17"/>
                    <a:pt x="1" y="69"/>
                    <a:pt x="8" y="90"/>
                  </a:cubicBezTo>
                  <a:cubicBezTo>
                    <a:pt x="8" y="105"/>
                    <a:pt x="37" y="112"/>
                    <a:pt x="74" y="112"/>
                  </a:cubicBezTo>
                  <a:lnTo>
                    <a:pt x="336" y="112"/>
                  </a:lnTo>
                  <a:cubicBezTo>
                    <a:pt x="365" y="112"/>
                    <a:pt x="395" y="83"/>
                    <a:pt x="395" y="54"/>
                  </a:cubicBezTo>
                  <a:cubicBezTo>
                    <a:pt x="395" y="17"/>
                    <a:pt x="365" y="3"/>
                    <a:pt x="336" y="3"/>
                  </a:cubicBezTo>
                  <a:cubicBezTo>
                    <a:pt x="309" y="1"/>
                    <a:pt x="283" y="0"/>
                    <a:pt x="25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7952473" y="2589767"/>
              <a:ext cx="45734" cy="12073"/>
            </a:xfrm>
            <a:custGeom>
              <a:avLst/>
              <a:gdLst/>
              <a:ahLst/>
              <a:cxnLst/>
              <a:rect l="l" t="t" r="r" b="b"/>
              <a:pathLst>
                <a:path w="447" h="118" extrusionOk="0">
                  <a:moveTo>
                    <a:pt x="59" y="1"/>
                  </a:moveTo>
                  <a:cubicBezTo>
                    <a:pt x="30" y="1"/>
                    <a:pt x="1" y="30"/>
                    <a:pt x="1" y="59"/>
                  </a:cubicBezTo>
                  <a:cubicBezTo>
                    <a:pt x="1" y="88"/>
                    <a:pt x="16" y="118"/>
                    <a:pt x="59" y="118"/>
                  </a:cubicBezTo>
                  <a:lnTo>
                    <a:pt x="395" y="118"/>
                  </a:lnTo>
                  <a:cubicBezTo>
                    <a:pt x="424" y="118"/>
                    <a:pt x="446" y="88"/>
                    <a:pt x="446" y="59"/>
                  </a:cubicBezTo>
                  <a:cubicBezTo>
                    <a:pt x="446" y="30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8042815" y="2598566"/>
              <a:ext cx="41232" cy="16165"/>
            </a:xfrm>
            <a:custGeom>
              <a:avLst/>
              <a:gdLst/>
              <a:ahLst/>
              <a:cxnLst/>
              <a:rect l="l" t="t" r="r" b="b"/>
              <a:pathLst>
                <a:path w="403" h="158" extrusionOk="0">
                  <a:moveTo>
                    <a:pt x="69" y="0"/>
                  </a:moveTo>
                  <a:cubicBezTo>
                    <a:pt x="47" y="0"/>
                    <a:pt x="20" y="15"/>
                    <a:pt x="8" y="39"/>
                  </a:cubicBezTo>
                  <a:cubicBezTo>
                    <a:pt x="1" y="68"/>
                    <a:pt x="23" y="97"/>
                    <a:pt x="52" y="112"/>
                  </a:cubicBezTo>
                  <a:cubicBezTo>
                    <a:pt x="139" y="126"/>
                    <a:pt x="234" y="148"/>
                    <a:pt x="322" y="156"/>
                  </a:cubicBezTo>
                  <a:cubicBezTo>
                    <a:pt x="327" y="157"/>
                    <a:pt x="332" y="157"/>
                    <a:pt x="337" y="157"/>
                  </a:cubicBezTo>
                  <a:cubicBezTo>
                    <a:pt x="363" y="157"/>
                    <a:pt x="389" y="143"/>
                    <a:pt x="395" y="119"/>
                  </a:cubicBezTo>
                  <a:cubicBezTo>
                    <a:pt x="402" y="90"/>
                    <a:pt x="387" y="53"/>
                    <a:pt x="358" y="46"/>
                  </a:cubicBezTo>
                  <a:cubicBezTo>
                    <a:pt x="263" y="32"/>
                    <a:pt x="176" y="10"/>
                    <a:pt x="81" y="2"/>
                  </a:cubicBezTo>
                  <a:cubicBezTo>
                    <a:pt x="77" y="1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8143593" y="2607672"/>
              <a:ext cx="43380" cy="14324"/>
            </a:xfrm>
            <a:custGeom>
              <a:avLst/>
              <a:gdLst/>
              <a:ahLst/>
              <a:cxnLst/>
              <a:rect l="l" t="t" r="r" b="b"/>
              <a:pathLst>
                <a:path w="424" h="140" extrusionOk="0">
                  <a:moveTo>
                    <a:pt x="59" y="1"/>
                  </a:moveTo>
                  <a:cubicBezTo>
                    <a:pt x="30" y="1"/>
                    <a:pt x="1" y="30"/>
                    <a:pt x="1" y="59"/>
                  </a:cubicBezTo>
                  <a:cubicBezTo>
                    <a:pt x="1" y="88"/>
                    <a:pt x="30" y="110"/>
                    <a:pt x="59" y="110"/>
                  </a:cubicBezTo>
                  <a:cubicBezTo>
                    <a:pt x="161" y="110"/>
                    <a:pt x="271" y="125"/>
                    <a:pt x="366" y="140"/>
                  </a:cubicBezTo>
                  <a:cubicBezTo>
                    <a:pt x="395" y="140"/>
                    <a:pt x="424" y="110"/>
                    <a:pt x="424" y="81"/>
                  </a:cubicBezTo>
                  <a:cubicBezTo>
                    <a:pt x="424" y="45"/>
                    <a:pt x="395" y="30"/>
                    <a:pt x="366" y="30"/>
                  </a:cubicBezTo>
                  <a:cubicBezTo>
                    <a:pt x="271" y="23"/>
                    <a:pt x="161" y="8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8236186" y="2628441"/>
              <a:ext cx="45631" cy="19132"/>
            </a:xfrm>
            <a:custGeom>
              <a:avLst/>
              <a:gdLst/>
              <a:ahLst/>
              <a:cxnLst/>
              <a:rect l="l" t="t" r="r" b="b"/>
              <a:pathLst>
                <a:path w="446" h="187" extrusionOk="0">
                  <a:moveTo>
                    <a:pt x="68" y="0"/>
                  </a:moveTo>
                  <a:cubicBezTo>
                    <a:pt x="45" y="0"/>
                    <a:pt x="14" y="14"/>
                    <a:pt x="8" y="39"/>
                  </a:cubicBezTo>
                  <a:cubicBezTo>
                    <a:pt x="0" y="68"/>
                    <a:pt x="22" y="104"/>
                    <a:pt x="44" y="112"/>
                  </a:cubicBezTo>
                  <a:cubicBezTo>
                    <a:pt x="154" y="141"/>
                    <a:pt x="263" y="155"/>
                    <a:pt x="365" y="185"/>
                  </a:cubicBezTo>
                  <a:cubicBezTo>
                    <a:pt x="369" y="186"/>
                    <a:pt x="373" y="186"/>
                    <a:pt x="377" y="186"/>
                  </a:cubicBezTo>
                  <a:cubicBezTo>
                    <a:pt x="404" y="186"/>
                    <a:pt x="432" y="167"/>
                    <a:pt x="438" y="148"/>
                  </a:cubicBezTo>
                  <a:cubicBezTo>
                    <a:pt x="446" y="119"/>
                    <a:pt x="431" y="82"/>
                    <a:pt x="402" y="75"/>
                  </a:cubicBezTo>
                  <a:cubicBezTo>
                    <a:pt x="292" y="46"/>
                    <a:pt x="183" y="31"/>
                    <a:pt x="81" y="2"/>
                  </a:cubicBezTo>
                  <a:cubicBezTo>
                    <a:pt x="77" y="1"/>
                    <a:pt x="73" y="0"/>
                    <a:pt x="6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8335429" y="2662000"/>
              <a:ext cx="43483" cy="20974"/>
            </a:xfrm>
            <a:custGeom>
              <a:avLst/>
              <a:gdLst/>
              <a:ahLst/>
              <a:cxnLst/>
              <a:rect l="l" t="t" r="r" b="b"/>
              <a:pathLst>
                <a:path w="425" h="205" extrusionOk="0">
                  <a:moveTo>
                    <a:pt x="66" y="1"/>
                  </a:moveTo>
                  <a:cubicBezTo>
                    <a:pt x="40" y="1"/>
                    <a:pt x="14" y="15"/>
                    <a:pt x="8" y="39"/>
                  </a:cubicBezTo>
                  <a:cubicBezTo>
                    <a:pt x="1" y="68"/>
                    <a:pt x="15" y="105"/>
                    <a:pt x="45" y="112"/>
                  </a:cubicBezTo>
                  <a:cubicBezTo>
                    <a:pt x="147" y="141"/>
                    <a:pt x="242" y="178"/>
                    <a:pt x="344" y="200"/>
                  </a:cubicBezTo>
                  <a:cubicBezTo>
                    <a:pt x="350" y="203"/>
                    <a:pt x="357" y="204"/>
                    <a:pt x="364" y="204"/>
                  </a:cubicBezTo>
                  <a:cubicBezTo>
                    <a:pt x="388" y="204"/>
                    <a:pt x="411" y="186"/>
                    <a:pt x="417" y="163"/>
                  </a:cubicBezTo>
                  <a:cubicBezTo>
                    <a:pt x="424" y="141"/>
                    <a:pt x="409" y="105"/>
                    <a:pt x="380" y="90"/>
                  </a:cubicBezTo>
                  <a:cubicBezTo>
                    <a:pt x="278" y="68"/>
                    <a:pt x="183" y="32"/>
                    <a:pt x="81" y="3"/>
                  </a:cubicBezTo>
                  <a:cubicBezTo>
                    <a:pt x="76" y="1"/>
                    <a:pt x="7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8411652" y="2696377"/>
              <a:ext cx="50849" cy="34786"/>
            </a:xfrm>
            <a:custGeom>
              <a:avLst/>
              <a:gdLst/>
              <a:ahLst/>
              <a:cxnLst/>
              <a:rect l="l" t="t" r="r" b="b"/>
              <a:pathLst>
                <a:path w="497" h="340" extrusionOk="0">
                  <a:moveTo>
                    <a:pt x="79" y="0"/>
                  </a:moveTo>
                  <a:cubicBezTo>
                    <a:pt x="54" y="0"/>
                    <a:pt x="28" y="14"/>
                    <a:pt x="22" y="39"/>
                  </a:cubicBezTo>
                  <a:cubicBezTo>
                    <a:pt x="0" y="75"/>
                    <a:pt x="22" y="97"/>
                    <a:pt x="58" y="112"/>
                  </a:cubicBezTo>
                  <a:lnTo>
                    <a:pt x="95" y="133"/>
                  </a:lnTo>
                  <a:cubicBezTo>
                    <a:pt x="110" y="141"/>
                    <a:pt x="117" y="148"/>
                    <a:pt x="139" y="148"/>
                  </a:cubicBezTo>
                  <a:cubicBezTo>
                    <a:pt x="168" y="170"/>
                    <a:pt x="190" y="185"/>
                    <a:pt x="226" y="206"/>
                  </a:cubicBezTo>
                  <a:cubicBezTo>
                    <a:pt x="285" y="243"/>
                    <a:pt x="328" y="279"/>
                    <a:pt x="387" y="323"/>
                  </a:cubicBezTo>
                  <a:cubicBezTo>
                    <a:pt x="395" y="332"/>
                    <a:pt x="413" y="340"/>
                    <a:pt x="431" y="340"/>
                  </a:cubicBezTo>
                  <a:cubicBezTo>
                    <a:pt x="445" y="340"/>
                    <a:pt x="458" y="335"/>
                    <a:pt x="467" y="323"/>
                  </a:cubicBezTo>
                  <a:cubicBezTo>
                    <a:pt x="482" y="301"/>
                    <a:pt x="496" y="265"/>
                    <a:pt x="467" y="243"/>
                  </a:cubicBezTo>
                  <a:cubicBezTo>
                    <a:pt x="358" y="141"/>
                    <a:pt x="226" y="60"/>
                    <a:pt x="95" y="2"/>
                  </a:cubicBezTo>
                  <a:cubicBezTo>
                    <a:pt x="90" y="1"/>
                    <a:pt x="85" y="0"/>
                    <a:pt x="7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8486954" y="2748147"/>
              <a:ext cx="46450" cy="51156"/>
            </a:xfrm>
            <a:custGeom>
              <a:avLst/>
              <a:gdLst/>
              <a:ahLst/>
              <a:cxnLst/>
              <a:rect l="l" t="t" r="r" b="b"/>
              <a:pathLst>
                <a:path w="454" h="500" extrusionOk="0">
                  <a:moveTo>
                    <a:pt x="78" y="1"/>
                  </a:moveTo>
                  <a:cubicBezTo>
                    <a:pt x="55" y="1"/>
                    <a:pt x="33" y="13"/>
                    <a:pt x="23" y="29"/>
                  </a:cubicBezTo>
                  <a:cubicBezTo>
                    <a:pt x="1" y="65"/>
                    <a:pt x="23" y="87"/>
                    <a:pt x="37" y="109"/>
                  </a:cubicBezTo>
                  <a:cubicBezTo>
                    <a:pt x="67" y="124"/>
                    <a:pt x="96" y="153"/>
                    <a:pt x="132" y="182"/>
                  </a:cubicBezTo>
                  <a:cubicBezTo>
                    <a:pt x="161" y="204"/>
                    <a:pt x="183" y="233"/>
                    <a:pt x="213" y="270"/>
                  </a:cubicBezTo>
                  <a:cubicBezTo>
                    <a:pt x="234" y="299"/>
                    <a:pt x="256" y="328"/>
                    <a:pt x="278" y="364"/>
                  </a:cubicBezTo>
                  <a:lnTo>
                    <a:pt x="329" y="474"/>
                  </a:lnTo>
                  <a:cubicBezTo>
                    <a:pt x="339" y="488"/>
                    <a:pt x="361" y="499"/>
                    <a:pt x="383" y="499"/>
                  </a:cubicBezTo>
                  <a:cubicBezTo>
                    <a:pt x="395" y="499"/>
                    <a:pt x="407" y="496"/>
                    <a:pt x="417" y="488"/>
                  </a:cubicBezTo>
                  <a:cubicBezTo>
                    <a:pt x="439" y="474"/>
                    <a:pt x="453" y="445"/>
                    <a:pt x="431" y="408"/>
                  </a:cubicBezTo>
                  <a:cubicBezTo>
                    <a:pt x="358" y="248"/>
                    <a:pt x="242" y="109"/>
                    <a:pt x="103" y="7"/>
                  </a:cubicBezTo>
                  <a:cubicBezTo>
                    <a:pt x="95" y="3"/>
                    <a:pt x="86" y="1"/>
                    <a:pt x="7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8552741" y="2834601"/>
              <a:ext cx="29875" cy="41232"/>
            </a:xfrm>
            <a:custGeom>
              <a:avLst/>
              <a:gdLst/>
              <a:ahLst/>
              <a:cxnLst/>
              <a:rect l="l" t="t" r="r" b="b"/>
              <a:pathLst>
                <a:path w="292" h="403" extrusionOk="0">
                  <a:moveTo>
                    <a:pt x="67" y="1"/>
                  </a:moveTo>
                  <a:cubicBezTo>
                    <a:pt x="57" y="1"/>
                    <a:pt x="46" y="3"/>
                    <a:pt x="36" y="8"/>
                  </a:cubicBezTo>
                  <a:cubicBezTo>
                    <a:pt x="7" y="30"/>
                    <a:pt x="0" y="67"/>
                    <a:pt x="15" y="96"/>
                  </a:cubicBezTo>
                  <a:cubicBezTo>
                    <a:pt x="73" y="183"/>
                    <a:pt x="117" y="285"/>
                    <a:pt x="175" y="373"/>
                  </a:cubicBezTo>
                  <a:cubicBezTo>
                    <a:pt x="185" y="392"/>
                    <a:pt x="204" y="402"/>
                    <a:pt x="225" y="402"/>
                  </a:cubicBezTo>
                  <a:cubicBezTo>
                    <a:pt x="235" y="402"/>
                    <a:pt x="246" y="400"/>
                    <a:pt x="255" y="395"/>
                  </a:cubicBezTo>
                  <a:cubicBezTo>
                    <a:pt x="285" y="373"/>
                    <a:pt x="292" y="351"/>
                    <a:pt x="270" y="315"/>
                  </a:cubicBezTo>
                  <a:cubicBezTo>
                    <a:pt x="219" y="220"/>
                    <a:pt x="175" y="118"/>
                    <a:pt x="117" y="30"/>
                  </a:cubicBezTo>
                  <a:cubicBezTo>
                    <a:pt x="107" y="11"/>
                    <a:pt x="88" y="1"/>
                    <a:pt x="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8597451" y="2914814"/>
              <a:ext cx="22509" cy="43278"/>
            </a:xfrm>
            <a:custGeom>
              <a:avLst/>
              <a:gdLst/>
              <a:ahLst/>
              <a:cxnLst/>
              <a:rect l="l" t="t" r="r" b="b"/>
              <a:pathLst>
                <a:path w="220" h="423" extrusionOk="0">
                  <a:moveTo>
                    <a:pt x="67" y="0"/>
                  </a:moveTo>
                  <a:cubicBezTo>
                    <a:pt x="60" y="0"/>
                    <a:pt x="53" y="2"/>
                    <a:pt x="45" y="5"/>
                  </a:cubicBezTo>
                  <a:cubicBezTo>
                    <a:pt x="15" y="12"/>
                    <a:pt x="1" y="41"/>
                    <a:pt x="8" y="78"/>
                  </a:cubicBezTo>
                  <a:cubicBezTo>
                    <a:pt x="37" y="173"/>
                    <a:pt x="74" y="282"/>
                    <a:pt x="103" y="384"/>
                  </a:cubicBezTo>
                  <a:cubicBezTo>
                    <a:pt x="109" y="408"/>
                    <a:pt x="130" y="423"/>
                    <a:pt x="158" y="423"/>
                  </a:cubicBezTo>
                  <a:cubicBezTo>
                    <a:pt x="164" y="423"/>
                    <a:pt x="170" y="422"/>
                    <a:pt x="176" y="421"/>
                  </a:cubicBezTo>
                  <a:cubicBezTo>
                    <a:pt x="198" y="413"/>
                    <a:pt x="220" y="384"/>
                    <a:pt x="212" y="348"/>
                  </a:cubicBezTo>
                  <a:cubicBezTo>
                    <a:pt x="183" y="246"/>
                    <a:pt x="147" y="136"/>
                    <a:pt x="118" y="41"/>
                  </a:cubicBezTo>
                  <a:cubicBezTo>
                    <a:pt x="112" y="19"/>
                    <a:pt x="93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8626610" y="2998096"/>
              <a:ext cx="23225" cy="34479"/>
            </a:xfrm>
            <a:custGeom>
              <a:avLst/>
              <a:gdLst/>
              <a:ahLst/>
              <a:cxnLst/>
              <a:rect l="l" t="t" r="r" b="b"/>
              <a:pathLst>
                <a:path w="227" h="337" extrusionOk="0">
                  <a:moveTo>
                    <a:pt x="55" y="1"/>
                  </a:moveTo>
                  <a:cubicBezTo>
                    <a:pt x="43" y="1"/>
                    <a:pt x="32" y="3"/>
                    <a:pt x="22" y="8"/>
                  </a:cubicBezTo>
                  <a:cubicBezTo>
                    <a:pt x="8" y="23"/>
                    <a:pt x="0" y="66"/>
                    <a:pt x="8" y="88"/>
                  </a:cubicBezTo>
                  <a:cubicBezTo>
                    <a:pt x="44" y="161"/>
                    <a:pt x="81" y="234"/>
                    <a:pt x="110" y="307"/>
                  </a:cubicBezTo>
                  <a:cubicBezTo>
                    <a:pt x="115" y="327"/>
                    <a:pt x="136" y="336"/>
                    <a:pt x="158" y="336"/>
                  </a:cubicBezTo>
                  <a:cubicBezTo>
                    <a:pt x="169" y="336"/>
                    <a:pt x="180" y="334"/>
                    <a:pt x="190" y="329"/>
                  </a:cubicBezTo>
                  <a:cubicBezTo>
                    <a:pt x="219" y="307"/>
                    <a:pt x="227" y="285"/>
                    <a:pt x="205" y="249"/>
                  </a:cubicBezTo>
                  <a:cubicBezTo>
                    <a:pt x="168" y="176"/>
                    <a:pt x="132" y="103"/>
                    <a:pt x="110" y="30"/>
                  </a:cubicBezTo>
                  <a:cubicBezTo>
                    <a:pt x="100" y="10"/>
                    <a:pt x="77" y="1"/>
                    <a:pt x="5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8654235" y="3075240"/>
              <a:ext cx="26908" cy="49315"/>
            </a:xfrm>
            <a:custGeom>
              <a:avLst/>
              <a:gdLst/>
              <a:ahLst/>
              <a:cxnLst/>
              <a:rect l="l" t="t" r="r" b="b"/>
              <a:pathLst>
                <a:path w="263" h="482" extrusionOk="0">
                  <a:moveTo>
                    <a:pt x="67" y="1"/>
                  </a:moveTo>
                  <a:cubicBezTo>
                    <a:pt x="60" y="1"/>
                    <a:pt x="52" y="2"/>
                    <a:pt x="44" y="6"/>
                  </a:cubicBezTo>
                  <a:cubicBezTo>
                    <a:pt x="22" y="20"/>
                    <a:pt x="0" y="49"/>
                    <a:pt x="8" y="78"/>
                  </a:cubicBezTo>
                  <a:cubicBezTo>
                    <a:pt x="59" y="195"/>
                    <a:pt x="95" y="319"/>
                    <a:pt x="139" y="443"/>
                  </a:cubicBezTo>
                  <a:cubicBezTo>
                    <a:pt x="145" y="462"/>
                    <a:pt x="168" y="481"/>
                    <a:pt x="198" y="481"/>
                  </a:cubicBezTo>
                  <a:cubicBezTo>
                    <a:pt x="202" y="481"/>
                    <a:pt x="207" y="481"/>
                    <a:pt x="212" y="480"/>
                  </a:cubicBezTo>
                  <a:cubicBezTo>
                    <a:pt x="241" y="465"/>
                    <a:pt x="263" y="443"/>
                    <a:pt x="248" y="407"/>
                  </a:cubicBezTo>
                  <a:cubicBezTo>
                    <a:pt x="205" y="283"/>
                    <a:pt x="168" y="159"/>
                    <a:pt x="117" y="42"/>
                  </a:cubicBezTo>
                  <a:cubicBezTo>
                    <a:pt x="111" y="19"/>
                    <a:pt x="92" y="1"/>
                    <a:pt x="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8685952" y="3159341"/>
              <a:ext cx="31819" cy="58113"/>
            </a:xfrm>
            <a:custGeom>
              <a:avLst/>
              <a:gdLst/>
              <a:ahLst/>
              <a:cxnLst/>
              <a:rect l="l" t="t" r="r" b="b"/>
              <a:pathLst>
                <a:path w="311" h="568" extrusionOk="0">
                  <a:moveTo>
                    <a:pt x="71" y="1"/>
                  </a:moveTo>
                  <a:cubicBezTo>
                    <a:pt x="35" y="1"/>
                    <a:pt x="1" y="29"/>
                    <a:pt x="19" y="74"/>
                  </a:cubicBezTo>
                  <a:cubicBezTo>
                    <a:pt x="62" y="227"/>
                    <a:pt x="128" y="387"/>
                    <a:pt x="194" y="541"/>
                  </a:cubicBezTo>
                  <a:cubicBezTo>
                    <a:pt x="198" y="558"/>
                    <a:pt x="216" y="568"/>
                    <a:pt x="236" y="568"/>
                  </a:cubicBezTo>
                  <a:cubicBezTo>
                    <a:pt x="249" y="568"/>
                    <a:pt x="262" y="564"/>
                    <a:pt x="274" y="555"/>
                  </a:cubicBezTo>
                  <a:cubicBezTo>
                    <a:pt x="303" y="541"/>
                    <a:pt x="310" y="511"/>
                    <a:pt x="296" y="475"/>
                  </a:cubicBezTo>
                  <a:cubicBezTo>
                    <a:pt x="230" y="336"/>
                    <a:pt x="172" y="190"/>
                    <a:pt x="128" y="37"/>
                  </a:cubicBezTo>
                  <a:cubicBezTo>
                    <a:pt x="117" y="12"/>
                    <a:pt x="94" y="1"/>
                    <a:pt x="7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8724421" y="3241498"/>
              <a:ext cx="26908" cy="45018"/>
            </a:xfrm>
            <a:custGeom>
              <a:avLst/>
              <a:gdLst/>
              <a:ahLst/>
              <a:cxnLst/>
              <a:rect l="l" t="t" r="r" b="b"/>
              <a:pathLst>
                <a:path w="263" h="440" extrusionOk="0">
                  <a:moveTo>
                    <a:pt x="67" y="0"/>
                  </a:moveTo>
                  <a:cubicBezTo>
                    <a:pt x="57" y="0"/>
                    <a:pt x="46" y="3"/>
                    <a:pt x="37" y="8"/>
                  </a:cubicBezTo>
                  <a:cubicBezTo>
                    <a:pt x="7" y="29"/>
                    <a:pt x="0" y="66"/>
                    <a:pt x="15" y="95"/>
                  </a:cubicBezTo>
                  <a:cubicBezTo>
                    <a:pt x="73" y="190"/>
                    <a:pt x="110" y="292"/>
                    <a:pt x="146" y="402"/>
                  </a:cubicBezTo>
                  <a:cubicBezTo>
                    <a:pt x="152" y="426"/>
                    <a:pt x="173" y="440"/>
                    <a:pt x="201" y="440"/>
                  </a:cubicBezTo>
                  <a:cubicBezTo>
                    <a:pt x="207" y="440"/>
                    <a:pt x="213" y="439"/>
                    <a:pt x="219" y="438"/>
                  </a:cubicBezTo>
                  <a:cubicBezTo>
                    <a:pt x="248" y="431"/>
                    <a:pt x="263" y="402"/>
                    <a:pt x="255" y="365"/>
                  </a:cubicBezTo>
                  <a:cubicBezTo>
                    <a:pt x="219" y="248"/>
                    <a:pt x="175" y="139"/>
                    <a:pt x="117" y="29"/>
                  </a:cubicBezTo>
                  <a:cubicBezTo>
                    <a:pt x="107" y="10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8750511" y="3323348"/>
              <a:ext cx="18007" cy="42664"/>
            </a:xfrm>
            <a:custGeom>
              <a:avLst/>
              <a:gdLst/>
              <a:ahLst/>
              <a:cxnLst/>
              <a:rect l="l" t="t" r="r" b="b"/>
              <a:pathLst>
                <a:path w="176" h="417" extrusionOk="0">
                  <a:moveTo>
                    <a:pt x="60" y="1"/>
                  </a:moveTo>
                  <a:cubicBezTo>
                    <a:pt x="55" y="1"/>
                    <a:pt x="49" y="2"/>
                    <a:pt x="44" y="3"/>
                  </a:cubicBezTo>
                  <a:cubicBezTo>
                    <a:pt x="8" y="10"/>
                    <a:pt x="0" y="39"/>
                    <a:pt x="8" y="76"/>
                  </a:cubicBezTo>
                  <a:cubicBezTo>
                    <a:pt x="30" y="178"/>
                    <a:pt x="37" y="280"/>
                    <a:pt x="52" y="375"/>
                  </a:cubicBezTo>
                  <a:cubicBezTo>
                    <a:pt x="52" y="398"/>
                    <a:pt x="83" y="416"/>
                    <a:pt x="107" y="416"/>
                  </a:cubicBezTo>
                  <a:cubicBezTo>
                    <a:pt x="114" y="416"/>
                    <a:pt x="120" y="415"/>
                    <a:pt x="125" y="411"/>
                  </a:cubicBezTo>
                  <a:cubicBezTo>
                    <a:pt x="161" y="404"/>
                    <a:pt x="176" y="375"/>
                    <a:pt x="161" y="338"/>
                  </a:cubicBezTo>
                  <a:cubicBezTo>
                    <a:pt x="146" y="244"/>
                    <a:pt x="139" y="141"/>
                    <a:pt x="117" y="39"/>
                  </a:cubicBezTo>
                  <a:cubicBezTo>
                    <a:pt x="117" y="15"/>
                    <a:pt x="87" y="1"/>
                    <a:pt x="6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7992784" y="2713668"/>
              <a:ext cx="11357" cy="22509"/>
            </a:xfrm>
            <a:custGeom>
              <a:avLst/>
              <a:gdLst/>
              <a:ahLst/>
              <a:cxnLst/>
              <a:rect l="l" t="t" r="r" b="b"/>
              <a:pathLst>
                <a:path w="111" h="220" extrusionOk="0">
                  <a:moveTo>
                    <a:pt x="52" y="1"/>
                  </a:moveTo>
                  <a:cubicBezTo>
                    <a:pt x="37" y="1"/>
                    <a:pt x="30" y="8"/>
                    <a:pt x="16" y="16"/>
                  </a:cubicBezTo>
                  <a:cubicBezTo>
                    <a:pt x="8" y="16"/>
                    <a:pt x="1" y="37"/>
                    <a:pt x="1" y="52"/>
                  </a:cubicBezTo>
                  <a:lnTo>
                    <a:pt x="1" y="161"/>
                  </a:lnTo>
                  <a:cubicBezTo>
                    <a:pt x="1" y="183"/>
                    <a:pt x="8" y="191"/>
                    <a:pt x="16" y="198"/>
                  </a:cubicBezTo>
                  <a:cubicBezTo>
                    <a:pt x="30" y="205"/>
                    <a:pt x="45" y="220"/>
                    <a:pt x="52" y="220"/>
                  </a:cubicBezTo>
                  <a:cubicBezTo>
                    <a:pt x="74" y="220"/>
                    <a:pt x="81" y="205"/>
                    <a:pt x="89" y="198"/>
                  </a:cubicBezTo>
                  <a:cubicBezTo>
                    <a:pt x="103" y="191"/>
                    <a:pt x="110" y="169"/>
                    <a:pt x="110" y="161"/>
                  </a:cubicBezTo>
                  <a:lnTo>
                    <a:pt x="110" y="52"/>
                  </a:lnTo>
                  <a:cubicBezTo>
                    <a:pt x="110" y="37"/>
                    <a:pt x="103" y="23"/>
                    <a:pt x="89" y="16"/>
                  </a:cubicBezTo>
                  <a:cubicBezTo>
                    <a:pt x="81" y="8"/>
                    <a:pt x="67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8015191" y="2712031"/>
              <a:ext cx="14324" cy="27931"/>
            </a:xfrm>
            <a:custGeom>
              <a:avLst/>
              <a:gdLst/>
              <a:ahLst/>
              <a:cxnLst/>
              <a:rect l="l" t="t" r="r" b="b"/>
              <a:pathLst>
                <a:path w="140" h="273" extrusionOk="0">
                  <a:moveTo>
                    <a:pt x="52" y="1"/>
                  </a:moveTo>
                  <a:cubicBezTo>
                    <a:pt x="47" y="1"/>
                    <a:pt x="42" y="1"/>
                    <a:pt x="37" y="2"/>
                  </a:cubicBezTo>
                  <a:cubicBezTo>
                    <a:pt x="15" y="24"/>
                    <a:pt x="1" y="53"/>
                    <a:pt x="8" y="75"/>
                  </a:cubicBezTo>
                  <a:cubicBezTo>
                    <a:pt x="15" y="97"/>
                    <a:pt x="15" y="112"/>
                    <a:pt x="15" y="134"/>
                  </a:cubicBezTo>
                  <a:lnTo>
                    <a:pt x="15" y="214"/>
                  </a:lnTo>
                  <a:cubicBezTo>
                    <a:pt x="15" y="221"/>
                    <a:pt x="30" y="243"/>
                    <a:pt x="37" y="250"/>
                  </a:cubicBezTo>
                  <a:cubicBezTo>
                    <a:pt x="45" y="258"/>
                    <a:pt x="67" y="272"/>
                    <a:pt x="74" y="272"/>
                  </a:cubicBezTo>
                  <a:cubicBezTo>
                    <a:pt x="88" y="272"/>
                    <a:pt x="103" y="258"/>
                    <a:pt x="110" y="250"/>
                  </a:cubicBezTo>
                  <a:lnTo>
                    <a:pt x="118" y="243"/>
                  </a:lnTo>
                  <a:cubicBezTo>
                    <a:pt x="125" y="236"/>
                    <a:pt x="125" y="221"/>
                    <a:pt x="125" y="214"/>
                  </a:cubicBezTo>
                  <a:cubicBezTo>
                    <a:pt x="139" y="163"/>
                    <a:pt x="125" y="97"/>
                    <a:pt x="110" y="39"/>
                  </a:cubicBezTo>
                  <a:cubicBezTo>
                    <a:pt x="104" y="20"/>
                    <a:pt x="81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8119754" y="2856291"/>
              <a:ext cx="15040" cy="11254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67" y="0"/>
                  </a:moveTo>
                  <a:cubicBezTo>
                    <a:pt x="0" y="0"/>
                    <a:pt x="3" y="110"/>
                    <a:pt x="73" y="110"/>
                  </a:cubicBezTo>
                  <a:cubicBezTo>
                    <a:pt x="146" y="110"/>
                    <a:pt x="146" y="0"/>
                    <a:pt x="73" y="0"/>
                  </a:cubicBezTo>
                  <a:cubicBezTo>
                    <a:pt x="71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8503426" y="2957069"/>
              <a:ext cx="18723" cy="31819"/>
            </a:xfrm>
            <a:custGeom>
              <a:avLst/>
              <a:gdLst/>
              <a:ahLst/>
              <a:cxnLst/>
              <a:rect l="l" t="t" r="r" b="b"/>
              <a:pathLst>
                <a:path w="183" h="311" extrusionOk="0">
                  <a:moveTo>
                    <a:pt x="125" y="0"/>
                  </a:moveTo>
                  <a:cubicBezTo>
                    <a:pt x="81" y="0"/>
                    <a:pt x="59" y="15"/>
                    <a:pt x="52" y="52"/>
                  </a:cubicBezTo>
                  <a:cubicBezTo>
                    <a:pt x="52" y="88"/>
                    <a:pt x="44" y="117"/>
                    <a:pt x="37" y="146"/>
                  </a:cubicBezTo>
                  <a:cubicBezTo>
                    <a:pt x="37" y="154"/>
                    <a:pt x="37" y="154"/>
                    <a:pt x="22" y="161"/>
                  </a:cubicBezTo>
                  <a:lnTo>
                    <a:pt x="22" y="176"/>
                  </a:lnTo>
                  <a:cubicBezTo>
                    <a:pt x="22" y="176"/>
                    <a:pt x="15" y="183"/>
                    <a:pt x="22" y="183"/>
                  </a:cubicBezTo>
                  <a:cubicBezTo>
                    <a:pt x="27" y="181"/>
                    <a:pt x="28" y="180"/>
                    <a:pt x="29" y="180"/>
                  </a:cubicBezTo>
                  <a:lnTo>
                    <a:pt x="29" y="180"/>
                  </a:lnTo>
                  <a:cubicBezTo>
                    <a:pt x="30" y="180"/>
                    <a:pt x="22" y="185"/>
                    <a:pt x="22" y="190"/>
                  </a:cubicBezTo>
                  <a:lnTo>
                    <a:pt x="22" y="197"/>
                  </a:lnTo>
                  <a:cubicBezTo>
                    <a:pt x="22" y="212"/>
                    <a:pt x="15" y="219"/>
                    <a:pt x="15" y="219"/>
                  </a:cubicBezTo>
                  <a:cubicBezTo>
                    <a:pt x="0" y="249"/>
                    <a:pt x="8" y="285"/>
                    <a:pt x="37" y="300"/>
                  </a:cubicBezTo>
                  <a:cubicBezTo>
                    <a:pt x="45" y="307"/>
                    <a:pt x="54" y="310"/>
                    <a:pt x="64" y="310"/>
                  </a:cubicBezTo>
                  <a:cubicBezTo>
                    <a:pt x="83" y="310"/>
                    <a:pt x="103" y="299"/>
                    <a:pt x="117" y="285"/>
                  </a:cubicBezTo>
                  <a:cubicBezTo>
                    <a:pt x="154" y="212"/>
                    <a:pt x="168" y="139"/>
                    <a:pt x="183" y="52"/>
                  </a:cubicBezTo>
                  <a:cubicBezTo>
                    <a:pt x="183" y="30"/>
                    <a:pt x="154" y="0"/>
                    <a:pt x="1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8534018" y="2967812"/>
              <a:ext cx="15756" cy="25578"/>
            </a:xfrm>
            <a:custGeom>
              <a:avLst/>
              <a:gdLst/>
              <a:ahLst/>
              <a:cxnLst/>
              <a:rect l="l" t="t" r="r" b="b"/>
              <a:pathLst>
                <a:path w="154" h="250" extrusionOk="0">
                  <a:moveTo>
                    <a:pt x="82" y="0"/>
                  </a:moveTo>
                  <a:cubicBezTo>
                    <a:pt x="77" y="0"/>
                    <a:pt x="71" y="2"/>
                    <a:pt x="66" y="5"/>
                  </a:cubicBezTo>
                  <a:cubicBezTo>
                    <a:pt x="37" y="5"/>
                    <a:pt x="15" y="34"/>
                    <a:pt x="30" y="56"/>
                  </a:cubicBezTo>
                  <a:lnTo>
                    <a:pt x="30" y="92"/>
                  </a:lnTo>
                  <a:cubicBezTo>
                    <a:pt x="30" y="114"/>
                    <a:pt x="15" y="122"/>
                    <a:pt x="15" y="136"/>
                  </a:cubicBezTo>
                  <a:lnTo>
                    <a:pt x="15" y="136"/>
                  </a:lnTo>
                  <a:cubicBezTo>
                    <a:pt x="15" y="136"/>
                    <a:pt x="15" y="129"/>
                    <a:pt x="30" y="129"/>
                  </a:cubicBezTo>
                  <a:cubicBezTo>
                    <a:pt x="30" y="136"/>
                    <a:pt x="15" y="151"/>
                    <a:pt x="8" y="158"/>
                  </a:cubicBezTo>
                  <a:cubicBezTo>
                    <a:pt x="1" y="165"/>
                    <a:pt x="1" y="187"/>
                    <a:pt x="1" y="202"/>
                  </a:cubicBezTo>
                  <a:cubicBezTo>
                    <a:pt x="1" y="209"/>
                    <a:pt x="15" y="231"/>
                    <a:pt x="30" y="238"/>
                  </a:cubicBezTo>
                  <a:cubicBezTo>
                    <a:pt x="37" y="246"/>
                    <a:pt x="47" y="249"/>
                    <a:pt x="57" y="249"/>
                  </a:cubicBezTo>
                  <a:cubicBezTo>
                    <a:pt x="75" y="249"/>
                    <a:pt x="96" y="238"/>
                    <a:pt x="110" y="224"/>
                  </a:cubicBezTo>
                  <a:cubicBezTo>
                    <a:pt x="147" y="165"/>
                    <a:pt x="154" y="92"/>
                    <a:pt x="139" y="41"/>
                  </a:cubicBezTo>
                  <a:cubicBezTo>
                    <a:pt x="128" y="19"/>
                    <a:pt x="103" y="0"/>
                    <a:pt x="8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8396714" y="3083936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67" y="0"/>
                  </a:moveTo>
                  <a:cubicBezTo>
                    <a:pt x="0" y="0"/>
                    <a:pt x="2" y="110"/>
                    <a:pt x="73" y="110"/>
                  </a:cubicBezTo>
                  <a:cubicBezTo>
                    <a:pt x="146" y="110"/>
                    <a:pt x="146" y="1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8540770" y="3324371"/>
              <a:ext cx="12789" cy="35196"/>
            </a:xfrm>
            <a:custGeom>
              <a:avLst/>
              <a:gdLst/>
              <a:ahLst/>
              <a:cxnLst/>
              <a:rect l="l" t="t" r="r" b="b"/>
              <a:pathLst>
                <a:path w="125" h="344" extrusionOk="0">
                  <a:moveTo>
                    <a:pt x="66" y="0"/>
                  </a:moveTo>
                  <a:cubicBezTo>
                    <a:pt x="44" y="0"/>
                    <a:pt x="15" y="22"/>
                    <a:pt x="15" y="58"/>
                  </a:cubicBezTo>
                  <a:cubicBezTo>
                    <a:pt x="8" y="131"/>
                    <a:pt x="8" y="204"/>
                    <a:pt x="0" y="285"/>
                  </a:cubicBezTo>
                  <a:cubicBezTo>
                    <a:pt x="0" y="314"/>
                    <a:pt x="22" y="343"/>
                    <a:pt x="51" y="343"/>
                  </a:cubicBezTo>
                  <a:cubicBezTo>
                    <a:pt x="88" y="343"/>
                    <a:pt x="102" y="314"/>
                    <a:pt x="102" y="285"/>
                  </a:cubicBezTo>
                  <a:cubicBezTo>
                    <a:pt x="117" y="212"/>
                    <a:pt x="117" y="139"/>
                    <a:pt x="124" y="58"/>
                  </a:cubicBezTo>
                  <a:cubicBezTo>
                    <a:pt x="124" y="29"/>
                    <a:pt x="95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8561642" y="3329077"/>
              <a:ext cx="14324" cy="40107"/>
            </a:xfrm>
            <a:custGeom>
              <a:avLst/>
              <a:gdLst/>
              <a:ahLst/>
              <a:cxnLst/>
              <a:rect l="l" t="t" r="r" b="b"/>
              <a:pathLst>
                <a:path w="140" h="392" extrusionOk="0">
                  <a:moveTo>
                    <a:pt x="57" y="1"/>
                  </a:moveTo>
                  <a:cubicBezTo>
                    <a:pt x="50" y="1"/>
                    <a:pt x="43" y="2"/>
                    <a:pt x="37" y="5"/>
                  </a:cubicBezTo>
                  <a:cubicBezTo>
                    <a:pt x="22" y="20"/>
                    <a:pt x="1" y="49"/>
                    <a:pt x="15" y="71"/>
                  </a:cubicBezTo>
                  <a:lnTo>
                    <a:pt x="15" y="93"/>
                  </a:lnTo>
                  <a:lnTo>
                    <a:pt x="15" y="100"/>
                  </a:lnTo>
                  <a:lnTo>
                    <a:pt x="15" y="136"/>
                  </a:lnTo>
                  <a:cubicBezTo>
                    <a:pt x="15" y="158"/>
                    <a:pt x="15" y="188"/>
                    <a:pt x="22" y="202"/>
                  </a:cubicBezTo>
                  <a:lnTo>
                    <a:pt x="22" y="341"/>
                  </a:lnTo>
                  <a:cubicBezTo>
                    <a:pt x="22" y="370"/>
                    <a:pt x="44" y="392"/>
                    <a:pt x="74" y="392"/>
                  </a:cubicBezTo>
                  <a:cubicBezTo>
                    <a:pt x="110" y="392"/>
                    <a:pt x="132" y="370"/>
                    <a:pt x="132" y="341"/>
                  </a:cubicBezTo>
                  <a:cubicBezTo>
                    <a:pt x="139" y="239"/>
                    <a:pt x="132" y="136"/>
                    <a:pt x="110" y="42"/>
                  </a:cubicBezTo>
                  <a:cubicBezTo>
                    <a:pt x="104" y="19"/>
                    <a:pt x="81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7762172" y="2893533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67" y="1"/>
                  </a:moveTo>
                  <a:cubicBezTo>
                    <a:pt x="1" y="1"/>
                    <a:pt x="3" y="111"/>
                    <a:pt x="73" y="111"/>
                  </a:cubicBezTo>
                  <a:cubicBezTo>
                    <a:pt x="146" y="111"/>
                    <a:pt x="146" y="1"/>
                    <a:pt x="73" y="1"/>
                  </a:cubicBezTo>
                  <a:cubicBezTo>
                    <a:pt x="71" y="1"/>
                    <a:pt x="69" y="1"/>
                    <a:pt x="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7561844" y="2628134"/>
              <a:ext cx="297422" cy="246164"/>
            </a:xfrm>
            <a:custGeom>
              <a:avLst/>
              <a:gdLst/>
              <a:ahLst/>
              <a:cxnLst/>
              <a:rect l="l" t="t" r="r" b="b"/>
              <a:pathLst>
                <a:path w="2907" h="2406" extrusionOk="0">
                  <a:moveTo>
                    <a:pt x="643" y="110"/>
                  </a:moveTo>
                  <a:cubicBezTo>
                    <a:pt x="1046" y="174"/>
                    <a:pt x="1453" y="254"/>
                    <a:pt x="1834" y="406"/>
                  </a:cubicBezTo>
                  <a:cubicBezTo>
                    <a:pt x="2039" y="487"/>
                    <a:pt x="2258" y="596"/>
                    <a:pt x="2425" y="757"/>
                  </a:cubicBezTo>
                  <a:cubicBezTo>
                    <a:pt x="2586" y="924"/>
                    <a:pt x="2695" y="1151"/>
                    <a:pt x="2717" y="1391"/>
                  </a:cubicBezTo>
                  <a:cubicBezTo>
                    <a:pt x="2761" y="1939"/>
                    <a:pt x="2250" y="2238"/>
                    <a:pt x="1769" y="2274"/>
                  </a:cubicBezTo>
                  <a:cubicBezTo>
                    <a:pt x="1702" y="2279"/>
                    <a:pt x="1635" y="2281"/>
                    <a:pt x="1567" y="2281"/>
                  </a:cubicBezTo>
                  <a:cubicBezTo>
                    <a:pt x="1070" y="2281"/>
                    <a:pt x="544" y="2165"/>
                    <a:pt x="131" y="1906"/>
                  </a:cubicBezTo>
                  <a:lnTo>
                    <a:pt x="131" y="1906"/>
                  </a:lnTo>
                  <a:cubicBezTo>
                    <a:pt x="281" y="1372"/>
                    <a:pt x="437" y="838"/>
                    <a:pt x="594" y="304"/>
                  </a:cubicBezTo>
                  <a:cubicBezTo>
                    <a:pt x="606" y="239"/>
                    <a:pt x="628" y="178"/>
                    <a:pt x="643" y="110"/>
                  </a:cubicBezTo>
                  <a:close/>
                  <a:moveTo>
                    <a:pt x="600" y="1"/>
                  </a:moveTo>
                  <a:cubicBezTo>
                    <a:pt x="579" y="1"/>
                    <a:pt x="554" y="19"/>
                    <a:pt x="543" y="42"/>
                  </a:cubicBezTo>
                  <a:cubicBezTo>
                    <a:pt x="390" y="589"/>
                    <a:pt x="229" y="1136"/>
                    <a:pt x="69" y="1683"/>
                  </a:cubicBezTo>
                  <a:cubicBezTo>
                    <a:pt x="54" y="1764"/>
                    <a:pt x="25" y="1836"/>
                    <a:pt x="10" y="1917"/>
                  </a:cubicBezTo>
                  <a:cubicBezTo>
                    <a:pt x="10" y="1920"/>
                    <a:pt x="9" y="1923"/>
                    <a:pt x="8" y="1925"/>
                  </a:cubicBezTo>
                  <a:lnTo>
                    <a:pt x="8" y="1925"/>
                  </a:lnTo>
                  <a:cubicBezTo>
                    <a:pt x="0" y="1948"/>
                    <a:pt x="3" y="1974"/>
                    <a:pt x="25" y="1990"/>
                  </a:cubicBezTo>
                  <a:cubicBezTo>
                    <a:pt x="485" y="2296"/>
                    <a:pt x="1054" y="2406"/>
                    <a:pt x="1601" y="2406"/>
                  </a:cubicBezTo>
                  <a:cubicBezTo>
                    <a:pt x="2068" y="2406"/>
                    <a:pt x="2615" y="2238"/>
                    <a:pt x="2790" y="1756"/>
                  </a:cubicBezTo>
                  <a:cubicBezTo>
                    <a:pt x="2907" y="1435"/>
                    <a:pt x="2805" y="1041"/>
                    <a:pt x="2601" y="779"/>
                  </a:cubicBezTo>
                  <a:cubicBezTo>
                    <a:pt x="2462" y="603"/>
                    <a:pt x="2280" y="487"/>
                    <a:pt x="2090" y="392"/>
                  </a:cubicBezTo>
                  <a:cubicBezTo>
                    <a:pt x="1630" y="173"/>
                    <a:pt x="1119" y="78"/>
                    <a:pt x="616" y="5"/>
                  </a:cubicBezTo>
                  <a:cubicBezTo>
                    <a:pt x="611" y="2"/>
                    <a:pt x="606" y="1"/>
                    <a:pt x="60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7601644" y="2808920"/>
              <a:ext cx="26294" cy="18621"/>
            </a:xfrm>
            <a:custGeom>
              <a:avLst/>
              <a:gdLst/>
              <a:ahLst/>
              <a:cxnLst/>
              <a:rect l="l" t="t" r="r" b="b"/>
              <a:pathLst>
                <a:path w="257" h="182" extrusionOk="0">
                  <a:moveTo>
                    <a:pt x="64" y="1"/>
                  </a:moveTo>
                  <a:cubicBezTo>
                    <a:pt x="52" y="1"/>
                    <a:pt x="35" y="8"/>
                    <a:pt x="30" y="18"/>
                  </a:cubicBezTo>
                  <a:cubicBezTo>
                    <a:pt x="23" y="26"/>
                    <a:pt x="1" y="33"/>
                    <a:pt x="1" y="48"/>
                  </a:cubicBezTo>
                  <a:cubicBezTo>
                    <a:pt x="1" y="69"/>
                    <a:pt x="1" y="77"/>
                    <a:pt x="8" y="99"/>
                  </a:cubicBezTo>
                  <a:lnTo>
                    <a:pt x="23" y="106"/>
                  </a:lnTo>
                  <a:cubicBezTo>
                    <a:pt x="30" y="113"/>
                    <a:pt x="37" y="128"/>
                    <a:pt x="45" y="128"/>
                  </a:cubicBezTo>
                  <a:lnTo>
                    <a:pt x="183" y="179"/>
                  </a:lnTo>
                  <a:cubicBezTo>
                    <a:pt x="185" y="181"/>
                    <a:pt x="189" y="182"/>
                    <a:pt x="194" y="182"/>
                  </a:cubicBezTo>
                  <a:cubicBezTo>
                    <a:pt x="206" y="182"/>
                    <a:pt x="222" y="177"/>
                    <a:pt x="227" y="172"/>
                  </a:cubicBezTo>
                  <a:cubicBezTo>
                    <a:pt x="234" y="164"/>
                    <a:pt x="256" y="150"/>
                    <a:pt x="256" y="135"/>
                  </a:cubicBezTo>
                  <a:cubicBezTo>
                    <a:pt x="256" y="113"/>
                    <a:pt x="256" y="106"/>
                    <a:pt x="249" y="91"/>
                  </a:cubicBezTo>
                  <a:lnTo>
                    <a:pt x="242" y="77"/>
                  </a:lnTo>
                  <a:cubicBezTo>
                    <a:pt x="227" y="69"/>
                    <a:pt x="220" y="69"/>
                    <a:pt x="212" y="62"/>
                  </a:cubicBezTo>
                  <a:lnTo>
                    <a:pt x="74" y="4"/>
                  </a:lnTo>
                  <a:cubicBezTo>
                    <a:pt x="72" y="2"/>
                    <a:pt x="68" y="1"/>
                    <a:pt x="6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7656893" y="2825188"/>
              <a:ext cx="29261" cy="15654"/>
            </a:xfrm>
            <a:custGeom>
              <a:avLst/>
              <a:gdLst/>
              <a:ahLst/>
              <a:cxnLst/>
              <a:rect l="l" t="t" r="r" b="b"/>
              <a:pathLst>
                <a:path w="286" h="153" extrusionOk="0">
                  <a:moveTo>
                    <a:pt x="61" y="1"/>
                  </a:moveTo>
                  <a:cubicBezTo>
                    <a:pt x="37" y="1"/>
                    <a:pt x="14" y="19"/>
                    <a:pt x="8" y="42"/>
                  </a:cubicBezTo>
                  <a:cubicBezTo>
                    <a:pt x="1" y="64"/>
                    <a:pt x="15" y="100"/>
                    <a:pt x="45" y="115"/>
                  </a:cubicBezTo>
                  <a:cubicBezTo>
                    <a:pt x="103" y="122"/>
                    <a:pt x="147" y="137"/>
                    <a:pt x="198" y="151"/>
                  </a:cubicBezTo>
                  <a:cubicBezTo>
                    <a:pt x="202" y="152"/>
                    <a:pt x="206" y="153"/>
                    <a:pt x="210" y="153"/>
                  </a:cubicBezTo>
                  <a:cubicBezTo>
                    <a:pt x="236" y="153"/>
                    <a:pt x="264" y="134"/>
                    <a:pt x="271" y="115"/>
                  </a:cubicBezTo>
                  <a:cubicBezTo>
                    <a:pt x="285" y="86"/>
                    <a:pt x="263" y="49"/>
                    <a:pt x="234" y="42"/>
                  </a:cubicBezTo>
                  <a:cubicBezTo>
                    <a:pt x="183" y="27"/>
                    <a:pt x="139" y="13"/>
                    <a:pt x="81" y="5"/>
                  </a:cubicBezTo>
                  <a:cubicBezTo>
                    <a:pt x="75" y="2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7721145" y="2833373"/>
              <a:ext cx="29159" cy="12584"/>
            </a:xfrm>
            <a:custGeom>
              <a:avLst/>
              <a:gdLst/>
              <a:ahLst/>
              <a:cxnLst/>
              <a:rect l="l" t="t" r="r" b="b"/>
              <a:pathLst>
                <a:path w="285" h="123" extrusionOk="0">
                  <a:moveTo>
                    <a:pt x="53" y="1"/>
                  </a:moveTo>
                  <a:cubicBezTo>
                    <a:pt x="29" y="1"/>
                    <a:pt x="6" y="19"/>
                    <a:pt x="0" y="42"/>
                  </a:cubicBezTo>
                  <a:cubicBezTo>
                    <a:pt x="0" y="71"/>
                    <a:pt x="22" y="93"/>
                    <a:pt x="44" y="108"/>
                  </a:cubicBezTo>
                  <a:cubicBezTo>
                    <a:pt x="110" y="122"/>
                    <a:pt x="175" y="122"/>
                    <a:pt x="226" y="122"/>
                  </a:cubicBezTo>
                  <a:cubicBezTo>
                    <a:pt x="248" y="122"/>
                    <a:pt x="256" y="115"/>
                    <a:pt x="263" y="108"/>
                  </a:cubicBezTo>
                  <a:cubicBezTo>
                    <a:pt x="270" y="93"/>
                    <a:pt x="285" y="79"/>
                    <a:pt x="285" y="71"/>
                  </a:cubicBezTo>
                  <a:cubicBezTo>
                    <a:pt x="285" y="49"/>
                    <a:pt x="277" y="42"/>
                    <a:pt x="263" y="35"/>
                  </a:cubicBezTo>
                  <a:cubicBezTo>
                    <a:pt x="256" y="20"/>
                    <a:pt x="241" y="13"/>
                    <a:pt x="226" y="13"/>
                  </a:cubicBezTo>
                  <a:lnTo>
                    <a:pt x="132" y="13"/>
                  </a:lnTo>
                  <a:cubicBezTo>
                    <a:pt x="110" y="13"/>
                    <a:pt x="88" y="6"/>
                    <a:pt x="73" y="6"/>
                  </a:cubicBezTo>
                  <a:cubicBezTo>
                    <a:pt x="67" y="2"/>
                    <a:pt x="60" y="1"/>
                    <a:pt x="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7775575" y="2811478"/>
              <a:ext cx="23225" cy="18826"/>
            </a:xfrm>
            <a:custGeom>
              <a:avLst/>
              <a:gdLst/>
              <a:ahLst/>
              <a:cxnLst/>
              <a:rect l="l" t="t" r="r" b="b"/>
              <a:pathLst>
                <a:path w="227" h="184" extrusionOk="0">
                  <a:moveTo>
                    <a:pt x="183" y="1"/>
                  </a:moveTo>
                  <a:cubicBezTo>
                    <a:pt x="161" y="1"/>
                    <a:pt x="154" y="1"/>
                    <a:pt x="132" y="8"/>
                  </a:cubicBezTo>
                  <a:cubicBezTo>
                    <a:pt x="96" y="30"/>
                    <a:pt x="59" y="52"/>
                    <a:pt x="23" y="74"/>
                  </a:cubicBezTo>
                  <a:cubicBezTo>
                    <a:pt x="15" y="81"/>
                    <a:pt x="8" y="88"/>
                    <a:pt x="1" y="110"/>
                  </a:cubicBezTo>
                  <a:cubicBezTo>
                    <a:pt x="1" y="117"/>
                    <a:pt x="1" y="139"/>
                    <a:pt x="8" y="154"/>
                  </a:cubicBezTo>
                  <a:cubicBezTo>
                    <a:pt x="15" y="161"/>
                    <a:pt x="23" y="183"/>
                    <a:pt x="45" y="183"/>
                  </a:cubicBezTo>
                  <a:cubicBezTo>
                    <a:pt x="59" y="183"/>
                    <a:pt x="81" y="183"/>
                    <a:pt x="88" y="176"/>
                  </a:cubicBezTo>
                  <a:cubicBezTo>
                    <a:pt x="125" y="154"/>
                    <a:pt x="161" y="125"/>
                    <a:pt x="198" y="110"/>
                  </a:cubicBezTo>
                  <a:cubicBezTo>
                    <a:pt x="205" y="96"/>
                    <a:pt x="220" y="88"/>
                    <a:pt x="227" y="74"/>
                  </a:cubicBezTo>
                  <a:cubicBezTo>
                    <a:pt x="227" y="59"/>
                    <a:pt x="227" y="44"/>
                    <a:pt x="220" y="23"/>
                  </a:cubicBezTo>
                  <a:cubicBezTo>
                    <a:pt x="205" y="15"/>
                    <a:pt x="198" y="1"/>
                    <a:pt x="18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7804018" y="2763494"/>
              <a:ext cx="14221" cy="30898"/>
            </a:xfrm>
            <a:custGeom>
              <a:avLst/>
              <a:gdLst/>
              <a:ahLst/>
              <a:cxnLst/>
              <a:rect l="l" t="t" r="r" b="b"/>
              <a:pathLst>
                <a:path w="139" h="302" extrusionOk="0">
                  <a:moveTo>
                    <a:pt x="59" y="1"/>
                  </a:moveTo>
                  <a:cubicBezTo>
                    <a:pt x="54" y="1"/>
                    <a:pt x="49" y="2"/>
                    <a:pt x="44" y="3"/>
                  </a:cubicBezTo>
                  <a:cubicBezTo>
                    <a:pt x="22" y="10"/>
                    <a:pt x="0" y="39"/>
                    <a:pt x="7" y="68"/>
                  </a:cubicBezTo>
                  <a:cubicBezTo>
                    <a:pt x="22" y="83"/>
                    <a:pt x="22" y="112"/>
                    <a:pt x="22" y="141"/>
                  </a:cubicBezTo>
                  <a:lnTo>
                    <a:pt x="22" y="120"/>
                  </a:lnTo>
                  <a:cubicBezTo>
                    <a:pt x="29" y="163"/>
                    <a:pt x="29" y="200"/>
                    <a:pt x="29" y="251"/>
                  </a:cubicBezTo>
                  <a:cubicBezTo>
                    <a:pt x="29" y="273"/>
                    <a:pt x="58" y="302"/>
                    <a:pt x="80" y="302"/>
                  </a:cubicBezTo>
                  <a:cubicBezTo>
                    <a:pt x="117" y="302"/>
                    <a:pt x="139" y="280"/>
                    <a:pt x="139" y="251"/>
                  </a:cubicBezTo>
                  <a:cubicBezTo>
                    <a:pt x="139" y="178"/>
                    <a:pt x="139" y="112"/>
                    <a:pt x="117" y="39"/>
                  </a:cubicBezTo>
                  <a:cubicBezTo>
                    <a:pt x="111" y="15"/>
                    <a:pt x="8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7773324" y="2704766"/>
              <a:ext cx="26294" cy="23941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74" y="0"/>
                  </a:moveTo>
                  <a:cubicBezTo>
                    <a:pt x="59" y="0"/>
                    <a:pt x="45" y="8"/>
                    <a:pt x="37" y="22"/>
                  </a:cubicBezTo>
                  <a:cubicBezTo>
                    <a:pt x="30" y="30"/>
                    <a:pt x="16" y="44"/>
                    <a:pt x="16" y="59"/>
                  </a:cubicBezTo>
                  <a:cubicBezTo>
                    <a:pt x="1" y="73"/>
                    <a:pt x="8" y="88"/>
                    <a:pt x="23" y="95"/>
                  </a:cubicBezTo>
                  <a:cubicBezTo>
                    <a:pt x="67" y="139"/>
                    <a:pt x="110" y="183"/>
                    <a:pt x="169" y="219"/>
                  </a:cubicBezTo>
                  <a:cubicBezTo>
                    <a:pt x="176" y="234"/>
                    <a:pt x="191" y="234"/>
                    <a:pt x="213" y="234"/>
                  </a:cubicBezTo>
                  <a:cubicBezTo>
                    <a:pt x="220" y="234"/>
                    <a:pt x="242" y="212"/>
                    <a:pt x="249" y="205"/>
                  </a:cubicBezTo>
                  <a:cubicBezTo>
                    <a:pt x="256" y="197"/>
                    <a:pt x="256" y="175"/>
                    <a:pt x="256" y="161"/>
                  </a:cubicBezTo>
                  <a:cubicBezTo>
                    <a:pt x="256" y="161"/>
                    <a:pt x="256" y="146"/>
                    <a:pt x="249" y="146"/>
                  </a:cubicBezTo>
                  <a:cubicBezTo>
                    <a:pt x="242" y="139"/>
                    <a:pt x="242" y="132"/>
                    <a:pt x="227" y="132"/>
                  </a:cubicBezTo>
                  <a:cubicBezTo>
                    <a:pt x="183" y="95"/>
                    <a:pt x="147" y="59"/>
                    <a:pt x="110" y="22"/>
                  </a:cubicBezTo>
                  <a:cubicBezTo>
                    <a:pt x="103" y="8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7721145" y="2685327"/>
              <a:ext cx="23225" cy="18007"/>
            </a:xfrm>
            <a:custGeom>
              <a:avLst/>
              <a:gdLst/>
              <a:ahLst/>
              <a:cxnLst/>
              <a:rect l="l" t="t" r="r" b="b"/>
              <a:pathLst>
                <a:path w="227" h="176" extrusionOk="0">
                  <a:moveTo>
                    <a:pt x="44" y="1"/>
                  </a:moveTo>
                  <a:cubicBezTo>
                    <a:pt x="37" y="1"/>
                    <a:pt x="22" y="23"/>
                    <a:pt x="8" y="30"/>
                  </a:cubicBezTo>
                  <a:cubicBezTo>
                    <a:pt x="0" y="37"/>
                    <a:pt x="0" y="59"/>
                    <a:pt x="0" y="74"/>
                  </a:cubicBezTo>
                  <a:cubicBezTo>
                    <a:pt x="0" y="96"/>
                    <a:pt x="8" y="110"/>
                    <a:pt x="29" y="110"/>
                  </a:cubicBezTo>
                  <a:lnTo>
                    <a:pt x="139" y="168"/>
                  </a:lnTo>
                  <a:cubicBezTo>
                    <a:pt x="153" y="176"/>
                    <a:pt x="168" y="176"/>
                    <a:pt x="183" y="176"/>
                  </a:cubicBezTo>
                  <a:cubicBezTo>
                    <a:pt x="190" y="176"/>
                    <a:pt x="212" y="154"/>
                    <a:pt x="219" y="147"/>
                  </a:cubicBezTo>
                  <a:cubicBezTo>
                    <a:pt x="226" y="139"/>
                    <a:pt x="226" y="117"/>
                    <a:pt x="226" y="103"/>
                  </a:cubicBezTo>
                  <a:cubicBezTo>
                    <a:pt x="226" y="96"/>
                    <a:pt x="219" y="74"/>
                    <a:pt x="204" y="66"/>
                  </a:cubicBezTo>
                  <a:lnTo>
                    <a:pt x="95" y="8"/>
                  </a:lnTo>
                  <a:cubicBezTo>
                    <a:pt x="73" y="1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7645740" y="2661488"/>
              <a:ext cx="35912" cy="16472"/>
            </a:xfrm>
            <a:custGeom>
              <a:avLst/>
              <a:gdLst/>
              <a:ahLst/>
              <a:cxnLst/>
              <a:rect l="l" t="t" r="r" b="b"/>
              <a:pathLst>
                <a:path w="351" h="161" extrusionOk="0">
                  <a:moveTo>
                    <a:pt x="81" y="0"/>
                  </a:moveTo>
                  <a:cubicBezTo>
                    <a:pt x="59" y="0"/>
                    <a:pt x="51" y="0"/>
                    <a:pt x="37" y="8"/>
                  </a:cubicBezTo>
                  <a:cubicBezTo>
                    <a:pt x="29" y="15"/>
                    <a:pt x="8" y="22"/>
                    <a:pt x="8" y="44"/>
                  </a:cubicBezTo>
                  <a:cubicBezTo>
                    <a:pt x="0" y="73"/>
                    <a:pt x="15" y="110"/>
                    <a:pt x="44" y="117"/>
                  </a:cubicBezTo>
                  <a:cubicBezTo>
                    <a:pt x="117" y="132"/>
                    <a:pt x="197" y="146"/>
                    <a:pt x="270" y="161"/>
                  </a:cubicBezTo>
                  <a:cubicBezTo>
                    <a:pt x="292" y="161"/>
                    <a:pt x="299" y="161"/>
                    <a:pt x="321" y="153"/>
                  </a:cubicBezTo>
                  <a:cubicBezTo>
                    <a:pt x="329" y="146"/>
                    <a:pt x="343" y="132"/>
                    <a:pt x="343" y="117"/>
                  </a:cubicBezTo>
                  <a:cubicBezTo>
                    <a:pt x="351" y="88"/>
                    <a:pt x="336" y="51"/>
                    <a:pt x="307" y="44"/>
                  </a:cubicBezTo>
                  <a:cubicBezTo>
                    <a:pt x="234" y="22"/>
                    <a:pt x="154" y="15"/>
                    <a:pt x="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7632235" y="2678677"/>
              <a:ext cx="17291" cy="25476"/>
            </a:xfrm>
            <a:custGeom>
              <a:avLst/>
              <a:gdLst/>
              <a:ahLst/>
              <a:cxnLst/>
              <a:rect l="l" t="t" r="r" b="b"/>
              <a:pathLst>
                <a:path w="169" h="249" extrusionOk="0">
                  <a:moveTo>
                    <a:pt x="110" y="0"/>
                  </a:moveTo>
                  <a:cubicBezTo>
                    <a:pt x="96" y="0"/>
                    <a:pt x="89" y="0"/>
                    <a:pt x="67" y="15"/>
                  </a:cubicBezTo>
                  <a:lnTo>
                    <a:pt x="59" y="22"/>
                  </a:lnTo>
                  <a:cubicBezTo>
                    <a:pt x="45" y="37"/>
                    <a:pt x="37" y="44"/>
                    <a:pt x="37" y="58"/>
                  </a:cubicBezTo>
                  <a:cubicBezTo>
                    <a:pt x="23" y="95"/>
                    <a:pt x="16" y="139"/>
                    <a:pt x="1" y="182"/>
                  </a:cubicBezTo>
                  <a:lnTo>
                    <a:pt x="1" y="204"/>
                  </a:lnTo>
                  <a:cubicBezTo>
                    <a:pt x="1" y="212"/>
                    <a:pt x="1" y="219"/>
                    <a:pt x="8" y="219"/>
                  </a:cubicBezTo>
                  <a:cubicBezTo>
                    <a:pt x="23" y="233"/>
                    <a:pt x="30" y="248"/>
                    <a:pt x="45" y="248"/>
                  </a:cubicBezTo>
                  <a:cubicBezTo>
                    <a:pt x="67" y="248"/>
                    <a:pt x="74" y="248"/>
                    <a:pt x="96" y="241"/>
                  </a:cubicBezTo>
                  <a:cubicBezTo>
                    <a:pt x="103" y="226"/>
                    <a:pt x="118" y="219"/>
                    <a:pt x="118" y="204"/>
                  </a:cubicBezTo>
                  <a:cubicBezTo>
                    <a:pt x="132" y="161"/>
                    <a:pt x="140" y="124"/>
                    <a:pt x="161" y="73"/>
                  </a:cubicBezTo>
                  <a:cubicBezTo>
                    <a:pt x="169" y="66"/>
                    <a:pt x="161" y="37"/>
                    <a:pt x="147" y="29"/>
                  </a:cubicBezTo>
                  <a:cubicBezTo>
                    <a:pt x="140" y="22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7619548" y="2721648"/>
              <a:ext cx="17291" cy="28136"/>
            </a:xfrm>
            <a:custGeom>
              <a:avLst/>
              <a:gdLst/>
              <a:ahLst/>
              <a:cxnLst/>
              <a:rect l="l" t="t" r="r" b="b"/>
              <a:pathLst>
                <a:path w="169" h="275" extrusionOk="0">
                  <a:moveTo>
                    <a:pt x="105" y="1"/>
                  </a:moveTo>
                  <a:cubicBezTo>
                    <a:pt x="83" y="1"/>
                    <a:pt x="63" y="11"/>
                    <a:pt x="52" y="40"/>
                  </a:cubicBezTo>
                  <a:cubicBezTo>
                    <a:pt x="37" y="91"/>
                    <a:pt x="30" y="149"/>
                    <a:pt x="8" y="200"/>
                  </a:cubicBezTo>
                  <a:cubicBezTo>
                    <a:pt x="1" y="229"/>
                    <a:pt x="16" y="266"/>
                    <a:pt x="45" y="273"/>
                  </a:cubicBezTo>
                  <a:cubicBezTo>
                    <a:pt x="50" y="274"/>
                    <a:pt x="55" y="275"/>
                    <a:pt x="60" y="275"/>
                  </a:cubicBezTo>
                  <a:cubicBezTo>
                    <a:pt x="86" y="275"/>
                    <a:pt x="112" y="261"/>
                    <a:pt x="118" y="237"/>
                  </a:cubicBezTo>
                  <a:cubicBezTo>
                    <a:pt x="140" y="186"/>
                    <a:pt x="147" y="127"/>
                    <a:pt x="161" y="76"/>
                  </a:cubicBezTo>
                  <a:cubicBezTo>
                    <a:pt x="169" y="47"/>
                    <a:pt x="154" y="10"/>
                    <a:pt x="125" y="3"/>
                  </a:cubicBezTo>
                  <a:cubicBezTo>
                    <a:pt x="118" y="2"/>
                    <a:pt x="112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7609931" y="2765949"/>
              <a:ext cx="15756" cy="27010"/>
            </a:xfrm>
            <a:custGeom>
              <a:avLst/>
              <a:gdLst/>
              <a:ahLst/>
              <a:cxnLst/>
              <a:rect l="l" t="t" r="r" b="b"/>
              <a:pathLst>
                <a:path w="154" h="264" extrusionOk="0">
                  <a:moveTo>
                    <a:pt x="110" y="1"/>
                  </a:moveTo>
                  <a:cubicBezTo>
                    <a:pt x="95" y="1"/>
                    <a:pt x="80" y="1"/>
                    <a:pt x="66" y="8"/>
                  </a:cubicBezTo>
                  <a:cubicBezTo>
                    <a:pt x="58" y="15"/>
                    <a:pt x="51" y="23"/>
                    <a:pt x="37" y="44"/>
                  </a:cubicBezTo>
                  <a:cubicBezTo>
                    <a:pt x="29" y="88"/>
                    <a:pt x="22" y="147"/>
                    <a:pt x="0" y="190"/>
                  </a:cubicBezTo>
                  <a:cubicBezTo>
                    <a:pt x="0" y="205"/>
                    <a:pt x="0" y="220"/>
                    <a:pt x="7" y="234"/>
                  </a:cubicBezTo>
                  <a:cubicBezTo>
                    <a:pt x="22" y="241"/>
                    <a:pt x="29" y="263"/>
                    <a:pt x="44" y="263"/>
                  </a:cubicBezTo>
                  <a:cubicBezTo>
                    <a:pt x="66" y="263"/>
                    <a:pt x="73" y="263"/>
                    <a:pt x="95" y="256"/>
                  </a:cubicBezTo>
                  <a:cubicBezTo>
                    <a:pt x="102" y="241"/>
                    <a:pt x="117" y="234"/>
                    <a:pt x="117" y="220"/>
                  </a:cubicBezTo>
                  <a:cubicBezTo>
                    <a:pt x="131" y="168"/>
                    <a:pt x="139" y="117"/>
                    <a:pt x="153" y="74"/>
                  </a:cubicBezTo>
                  <a:cubicBezTo>
                    <a:pt x="153" y="52"/>
                    <a:pt x="153" y="44"/>
                    <a:pt x="146" y="23"/>
                  </a:cubicBezTo>
                  <a:cubicBezTo>
                    <a:pt x="139" y="15"/>
                    <a:pt x="131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7818853" y="2012111"/>
              <a:ext cx="253940" cy="347044"/>
            </a:xfrm>
            <a:custGeom>
              <a:avLst/>
              <a:gdLst/>
              <a:ahLst/>
              <a:cxnLst/>
              <a:rect l="l" t="t" r="r" b="b"/>
              <a:pathLst>
                <a:path w="2482" h="3392" extrusionOk="0">
                  <a:moveTo>
                    <a:pt x="1097" y="1"/>
                  </a:moveTo>
                  <a:cubicBezTo>
                    <a:pt x="899" y="1"/>
                    <a:pt x="713" y="132"/>
                    <a:pt x="658" y="335"/>
                  </a:cubicBezTo>
                  <a:lnTo>
                    <a:pt x="59" y="2597"/>
                  </a:lnTo>
                  <a:cubicBezTo>
                    <a:pt x="1" y="2831"/>
                    <a:pt x="140" y="3079"/>
                    <a:pt x="380" y="3144"/>
                  </a:cubicBezTo>
                  <a:lnTo>
                    <a:pt x="1271" y="3378"/>
                  </a:lnTo>
                  <a:cubicBezTo>
                    <a:pt x="1307" y="3387"/>
                    <a:pt x="1343" y="3391"/>
                    <a:pt x="1379" y="3391"/>
                  </a:cubicBezTo>
                  <a:cubicBezTo>
                    <a:pt x="1576" y="3391"/>
                    <a:pt x="1762" y="3261"/>
                    <a:pt x="1818" y="3064"/>
                  </a:cubicBezTo>
                  <a:lnTo>
                    <a:pt x="2423" y="802"/>
                  </a:lnTo>
                  <a:cubicBezTo>
                    <a:pt x="2482" y="561"/>
                    <a:pt x="2336" y="328"/>
                    <a:pt x="2102" y="255"/>
                  </a:cubicBezTo>
                  <a:lnTo>
                    <a:pt x="1205" y="14"/>
                  </a:lnTo>
                  <a:cubicBezTo>
                    <a:pt x="1169" y="5"/>
                    <a:pt x="1133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7815170" y="2006995"/>
              <a:ext cx="262841" cy="357889"/>
            </a:xfrm>
            <a:custGeom>
              <a:avLst/>
              <a:gdLst/>
              <a:ahLst/>
              <a:cxnLst/>
              <a:rect l="l" t="t" r="r" b="b"/>
              <a:pathLst>
                <a:path w="2569" h="3498" extrusionOk="0">
                  <a:moveTo>
                    <a:pt x="1132" y="113"/>
                  </a:moveTo>
                  <a:cubicBezTo>
                    <a:pt x="1261" y="113"/>
                    <a:pt x="1398" y="177"/>
                    <a:pt x="1518" y="210"/>
                  </a:cubicBezTo>
                  <a:cubicBezTo>
                    <a:pt x="1693" y="254"/>
                    <a:pt x="1876" y="298"/>
                    <a:pt x="2043" y="349"/>
                  </a:cubicBezTo>
                  <a:cubicBezTo>
                    <a:pt x="2109" y="363"/>
                    <a:pt x="2167" y="371"/>
                    <a:pt x="2219" y="407"/>
                  </a:cubicBezTo>
                  <a:cubicBezTo>
                    <a:pt x="2372" y="495"/>
                    <a:pt x="2437" y="670"/>
                    <a:pt x="2401" y="838"/>
                  </a:cubicBezTo>
                  <a:cubicBezTo>
                    <a:pt x="2262" y="1370"/>
                    <a:pt x="2116" y="1896"/>
                    <a:pt x="1985" y="2414"/>
                  </a:cubicBezTo>
                  <a:cubicBezTo>
                    <a:pt x="1927" y="2632"/>
                    <a:pt x="1861" y="2851"/>
                    <a:pt x="1810" y="3085"/>
                  </a:cubicBezTo>
                  <a:cubicBezTo>
                    <a:pt x="1758" y="3261"/>
                    <a:pt x="1607" y="3390"/>
                    <a:pt x="1425" y="3390"/>
                  </a:cubicBezTo>
                  <a:cubicBezTo>
                    <a:pt x="1403" y="3390"/>
                    <a:pt x="1380" y="3388"/>
                    <a:pt x="1358" y="3384"/>
                  </a:cubicBezTo>
                  <a:cubicBezTo>
                    <a:pt x="1248" y="3362"/>
                    <a:pt x="1131" y="3326"/>
                    <a:pt x="1022" y="3289"/>
                  </a:cubicBezTo>
                  <a:cubicBezTo>
                    <a:pt x="861" y="3245"/>
                    <a:pt x="701" y="3209"/>
                    <a:pt x="540" y="3165"/>
                  </a:cubicBezTo>
                  <a:cubicBezTo>
                    <a:pt x="380" y="3121"/>
                    <a:pt x="219" y="3056"/>
                    <a:pt x="168" y="2873"/>
                  </a:cubicBezTo>
                  <a:cubicBezTo>
                    <a:pt x="110" y="2684"/>
                    <a:pt x="234" y="2414"/>
                    <a:pt x="278" y="2231"/>
                  </a:cubicBezTo>
                  <a:cubicBezTo>
                    <a:pt x="431" y="1640"/>
                    <a:pt x="599" y="1049"/>
                    <a:pt x="752" y="458"/>
                  </a:cubicBezTo>
                  <a:cubicBezTo>
                    <a:pt x="796" y="283"/>
                    <a:pt x="905" y="137"/>
                    <a:pt x="1095" y="115"/>
                  </a:cubicBezTo>
                  <a:cubicBezTo>
                    <a:pt x="1107" y="114"/>
                    <a:pt x="1120" y="113"/>
                    <a:pt x="1132" y="113"/>
                  </a:cubicBezTo>
                  <a:close/>
                  <a:moveTo>
                    <a:pt x="1129" y="0"/>
                  </a:moveTo>
                  <a:cubicBezTo>
                    <a:pt x="1025" y="0"/>
                    <a:pt x="926" y="26"/>
                    <a:pt x="832" y="93"/>
                  </a:cubicBezTo>
                  <a:cubicBezTo>
                    <a:pt x="628" y="239"/>
                    <a:pt x="599" y="538"/>
                    <a:pt x="540" y="765"/>
                  </a:cubicBezTo>
                  <a:cubicBezTo>
                    <a:pt x="438" y="1129"/>
                    <a:pt x="351" y="1509"/>
                    <a:pt x="249" y="1874"/>
                  </a:cubicBezTo>
                  <a:cubicBezTo>
                    <a:pt x="183" y="2114"/>
                    <a:pt x="110" y="2370"/>
                    <a:pt x="44" y="2618"/>
                  </a:cubicBezTo>
                  <a:cubicBezTo>
                    <a:pt x="1" y="2800"/>
                    <a:pt x="44" y="2990"/>
                    <a:pt x="183" y="3129"/>
                  </a:cubicBezTo>
                  <a:cubicBezTo>
                    <a:pt x="292" y="3231"/>
                    <a:pt x="438" y="3260"/>
                    <a:pt x="577" y="3296"/>
                  </a:cubicBezTo>
                  <a:cubicBezTo>
                    <a:pt x="759" y="3340"/>
                    <a:pt x="949" y="3391"/>
                    <a:pt x="1131" y="3442"/>
                  </a:cubicBezTo>
                  <a:cubicBezTo>
                    <a:pt x="1234" y="3468"/>
                    <a:pt x="1333" y="3497"/>
                    <a:pt x="1433" y="3497"/>
                  </a:cubicBezTo>
                  <a:cubicBezTo>
                    <a:pt x="1476" y="3497"/>
                    <a:pt x="1518" y="3492"/>
                    <a:pt x="1562" y="3479"/>
                  </a:cubicBezTo>
                  <a:cubicBezTo>
                    <a:pt x="1861" y="3384"/>
                    <a:pt x="1905" y="3099"/>
                    <a:pt x="1978" y="2844"/>
                  </a:cubicBezTo>
                  <a:cubicBezTo>
                    <a:pt x="2153" y="2202"/>
                    <a:pt x="2321" y="1560"/>
                    <a:pt x="2488" y="911"/>
                  </a:cubicBezTo>
                  <a:cubicBezTo>
                    <a:pt x="2488" y="907"/>
                    <a:pt x="2489" y="904"/>
                    <a:pt x="2490" y="900"/>
                  </a:cubicBezTo>
                  <a:lnTo>
                    <a:pt x="2490" y="900"/>
                  </a:lnTo>
                  <a:cubicBezTo>
                    <a:pt x="2500" y="893"/>
                    <a:pt x="2507" y="882"/>
                    <a:pt x="2510" y="867"/>
                  </a:cubicBezTo>
                  <a:cubicBezTo>
                    <a:pt x="2569" y="633"/>
                    <a:pt x="2459" y="378"/>
                    <a:pt x="2219" y="276"/>
                  </a:cubicBezTo>
                  <a:cubicBezTo>
                    <a:pt x="2102" y="217"/>
                    <a:pt x="1963" y="203"/>
                    <a:pt x="1839" y="166"/>
                  </a:cubicBezTo>
                  <a:cubicBezTo>
                    <a:pt x="1664" y="123"/>
                    <a:pt x="1489" y="72"/>
                    <a:pt x="1328" y="28"/>
                  </a:cubicBezTo>
                  <a:cubicBezTo>
                    <a:pt x="1261" y="11"/>
                    <a:pt x="1194" y="0"/>
                    <a:pt x="112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7695771" y="2121687"/>
              <a:ext cx="369553" cy="392062"/>
            </a:xfrm>
            <a:custGeom>
              <a:avLst/>
              <a:gdLst/>
              <a:ahLst/>
              <a:cxnLst/>
              <a:rect l="l" t="t" r="r" b="b"/>
              <a:pathLst>
                <a:path w="3612" h="3832" extrusionOk="0">
                  <a:moveTo>
                    <a:pt x="2923" y="0"/>
                  </a:moveTo>
                  <a:cubicBezTo>
                    <a:pt x="2855" y="0"/>
                    <a:pt x="2801" y="136"/>
                    <a:pt x="2795" y="205"/>
                  </a:cubicBezTo>
                  <a:cubicBezTo>
                    <a:pt x="2787" y="278"/>
                    <a:pt x="2773" y="373"/>
                    <a:pt x="2736" y="439"/>
                  </a:cubicBezTo>
                  <a:cubicBezTo>
                    <a:pt x="2736" y="337"/>
                    <a:pt x="2736" y="220"/>
                    <a:pt x="2685" y="133"/>
                  </a:cubicBezTo>
                  <a:cubicBezTo>
                    <a:pt x="2656" y="81"/>
                    <a:pt x="2605" y="38"/>
                    <a:pt x="2546" y="38"/>
                  </a:cubicBezTo>
                  <a:cubicBezTo>
                    <a:pt x="2466" y="45"/>
                    <a:pt x="2437" y="140"/>
                    <a:pt x="2430" y="220"/>
                  </a:cubicBezTo>
                  <a:cubicBezTo>
                    <a:pt x="2408" y="402"/>
                    <a:pt x="2401" y="541"/>
                    <a:pt x="2393" y="702"/>
                  </a:cubicBezTo>
                  <a:cubicBezTo>
                    <a:pt x="2371" y="899"/>
                    <a:pt x="2320" y="1132"/>
                    <a:pt x="2189" y="1271"/>
                  </a:cubicBezTo>
                  <a:cubicBezTo>
                    <a:pt x="2189" y="1103"/>
                    <a:pt x="2145" y="942"/>
                    <a:pt x="2109" y="789"/>
                  </a:cubicBezTo>
                  <a:cubicBezTo>
                    <a:pt x="2080" y="687"/>
                    <a:pt x="2036" y="570"/>
                    <a:pt x="1934" y="570"/>
                  </a:cubicBezTo>
                  <a:cubicBezTo>
                    <a:pt x="1883" y="570"/>
                    <a:pt x="1839" y="607"/>
                    <a:pt x="1810" y="651"/>
                  </a:cubicBezTo>
                  <a:cubicBezTo>
                    <a:pt x="1780" y="694"/>
                    <a:pt x="1773" y="753"/>
                    <a:pt x="1773" y="804"/>
                  </a:cubicBezTo>
                  <a:cubicBezTo>
                    <a:pt x="1751" y="1052"/>
                    <a:pt x="1788" y="1307"/>
                    <a:pt x="1729" y="1541"/>
                  </a:cubicBezTo>
                  <a:cubicBezTo>
                    <a:pt x="1715" y="1599"/>
                    <a:pt x="1693" y="1665"/>
                    <a:pt x="1656" y="1708"/>
                  </a:cubicBezTo>
                  <a:cubicBezTo>
                    <a:pt x="1591" y="1789"/>
                    <a:pt x="1496" y="1847"/>
                    <a:pt x="1416" y="1891"/>
                  </a:cubicBezTo>
                  <a:cubicBezTo>
                    <a:pt x="949" y="2161"/>
                    <a:pt x="511" y="2511"/>
                    <a:pt x="0" y="2701"/>
                  </a:cubicBezTo>
                  <a:lnTo>
                    <a:pt x="598" y="3832"/>
                  </a:lnTo>
                  <a:cubicBezTo>
                    <a:pt x="1043" y="3598"/>
                    <a:pt x="1890" y="3087"/>
                    <a:pt x="2298" y="2803"/>
                  </a:cubicBezTo>
                  <a:cubicBezTo>
                    <a:pt x="2554" y="2620"/>
                    <a:pt x="2824" y="2416"/>
                    <a:pt x="3021" y="2175"/>
                  </a:cubicBezTo>
                  <a:cubicBezTo>
                    <a:pt x="3196" y="1964"/>
                    <a:pt x="3320" y="1708"/>
                    <a:pt x="3429" y="1460"/>
                  </a:cubicBezTo>
                  <a:cubicBezTo>
                    <a:pt x="3561" y="1176"/>
                    <a:pt x="3612" y="1015"/>
                    <a:pt x="3597" y="680"/>
                  </a:cubicBezTo>
                  <a:cubicBezTo>
                    <a:pt x="3597" y="621"/>
                    <a:pt x="3575" y="534"/>
                    <a:pt x="3480" y="534"/>
                  </a:cubicBezTo>
                  <a:cubicBezTo>
                    <a:pt x="3386" y="534"/>
                    <a:pt x="3342" y="753"/>
                    <a:pt x="3313" y="862"/>
                  </a:cubicBezTo>
                  <a:cubicBezTo>
                    <a:pt x="3313" y="753"/>
                    <a:pt x="3320" y="629"/>
                    <a:pt x="3320" y="512"/>
                  </a:cubicBezTo>
                  <a:cubicBezTo>
                    <a:pt x="3320" y="432"/>
                    <a:pt x="3334" y="351"/>
                    <a:pt x="3305" y="264"/>
                  </a:cubicBezTo>
                  <a:cubicBezTo>
                    <a:pt x="3284" y="210"/>
                    <a:pt x="3245" y="175"/>
                    <a:pt x="3205" y="175"/>
                  </a:cubicBezTo>
                  <a:cubicBezTo>
                    <a:pt x="3175" y="175"/>
                    <a:pt x="3145" y="195"/>
                    <a:pt x="3123" y="242"/>
                  </a:cubicBezTo>
                  <a:cubicBezTo>
                    <a:pt x="3086" y="300"/>
                    <a:pt x="3057" y="373"/>
                    <a:pt x="3050" y="446"/>
                  </a:cubicBezTo>
                  <a:cubicBezTo>
                    <a:pt x="3043" y="373"/>
                    <a:pt x="3043" y="315"/>
                    <a:pt x="3028" y="242"/>
                  </a:cubicBezTo>
                  <a:cubicBezTo>
                    <a:pt x="3028" y="169"/>
                    <a:pt x="3006" y="23"/>
                    <a:pt x="2933" y="1"/>
                  </a:cubicBezTo>
                  <a:cubicBezTo>
                    <a:pt x="2930" y="0"/>
                    <a:pt x="2926" y="0"/>
                    <a:pt x="2923" y="0"/>
                  </a:cubicBez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7689428" y="2116469"/>
              <a:ext cx="383365" cy="403111"/>
            </a:xfrm>
            <a:custGeom>
              <a:avLst/>
              <a:gdLst/>
              <a:ahLst/>
              <a:cxnLst/>
              <a:rect l="l" t="t" r="r" b="b"/>
              <a:pathLst>
                <a:path w="3747" h="3940" extrusionOk="0">
                  <a:moveTo>
                    <a:pt x="2990" y="119"/>
                  </a:moveTo>
                  <a:cubicBezTo>
                    <a:pt x="3019" y="119"/>
                    <a:pt x="3033" y="208"/>
                    <a:pt x="3039" y="242"/>
                  </a:cubicBezTo>
                  <a:lnTo>
                    <a:pt x="3063" y="448"/>
                  </a:lnTo>
                  <a:lnTo>
                    <a:pt x="3063" y="448"/>
                  </a:lnTo>
                  <a:cubicBezTo>
                    <a:pt x="3059" y="460"/>
                    <a:pt x="3056" y="472"/>
                    <a:pt x="3054" y="483"/>
                  </a:cubicBezTo>
                  <a:cubicBezTo>
                    <a:pt x="3058" y="484"/>
                    <a:pt x="3063" y="484"/>
                    <a:pt x="3068" y="485"/>
                  </a:cubicBezTo>
                  <a:lnTo>
                    <a:pt x="3068" y="485"/>
                  </a:lnTo>
                  <a:lnTo>
                    <a:pt x="3068" y="490"/>
                  </a:lnTo>
                  <a:cubicBezTo>
                    <a:pt x="3072" y="528"/>
                    <a:pt x="3103" y="548"/>
                    <a:pt x="3131" y="548"/>
                  </a:cubicBezTo>
                  <a:cubicBezTo>
                    <a:pt x="3152" y="548"/>
                    <a:pt x="3171" y="537"/>
                    <a:pt x="3178" y="512"/>
                  </a:cubicBezTo>
                  <a:cubicBezTo>
                    <a:pt x="3185" y="461"/>
                    <a:pt x="3199" y="337"/>
                    <a:pt x="3236" y="308"/>
                  </a:cubicBezTo>
                  <a:cubicBezTo>
                    <a:pt x="3249" y="300"/>
                    <a:pt x="3261" y="297"/>
                    <a:pt x="3271" y="297"/>
                  </a:cubicBezTo>
                  <a:cubicBezTo>
                    <a:pt x="3310" y="297"/>
                    <a:pt x="3325" y="347"/>
                    <a:pt x="3331" y="388"/>
                  </a:cubicBezTo>
                  <a:cubicBezTo>
                    <a:pt x="3338" y="424"/>
                    <a:pt x="3331" y="453"/>
                    <a:pt x="3331" y="490"/>
                  </a:cubicBezTo>
                  <a:cubicBezTo>
                    <a:pt x="3331" y="629"/>
                    <a:pt x="3323" y="774"/>
                    <a:pt x="3323" y="913"/>
                  </a:cubicBezTo>
                  <a:cubicBezTo>
                    <a:pt x="3323" y="946"/>
                    <a:pt x="3354" y="968"/>
                    <a:pt x="3384" y="968"/>
                  </a:cubicBezTo>
                  <a:cubicBezTo>
                    <a:pt x="3406" y="968"/>
                    <a:pt x="3427" y="956"/>
                    <a:pt x="3433" y="928"/>
                  </a:cubicBezTo>
                  <a:cubicBezTo>
                    <a:pt x="3434" y="925"/>
                    <a:pt x="3434" y="922"/>
                    <a:pt x="3435" y="919"/>
                  </a:cubicBezTo>
                  <a:lnTo>
                    <a:pt x="3435" y="919"/>
                  </a:lnTo>
                  <a:cubicBezTo>
                    <a:pt x="3437" y="920"/>
                    <a:pt x="3439" y="920"/>
                    <a:pt x="3440" y="920"/>
                  </a:cubicBezTo>
                  <a:cubicBezTo>
                    <a:pt x="3440" y="913"/>
                    <a:pt x="3440" y="906"/>
                    <a:pt x="3440" y="899"/>
                  </a:cubicBezTo>
                  <a:lnTo>
                    <a:pt x="3440" y="899"/>
                  </a:lnTo>
                  <a:cubicBezTo>
                    <a:pt x="3451" y="853"/>
                    <a:pt x="3459" y="800"/>
                    <a:pt x="3477" y="753"/>
                  </a:cubicBezTo>
                  <a:cubicBezTo>
                    <a:pt x="3484" y="731"/>
                    <a:pt x="3491" y="694"/>
                    <a:pt x="3513" y="672"/>
                  </a:cubicBezTo>
                  <a:cubicBezTo>
                    <a:pt x="3527" y="661"/>
                    <a:pt x="3538" y="656"/>
                    <a:pt x="3549" y="656"/>
                  </a:cubicBezTo>
                  <a:cubicBezTo>
                    <a:pt x="3578" y="656"/>
                    <a:pt x="3595" y="695"/>
                    <a:pt x="3601" y="738"/>
                  </a:cubicBezTo>
                  <a:cubicBezTo>
                    <a:pt x="3623" y="891"/>
                    <a:pt x="3601" y="1074"/>
                    <a:pt x="3557" y="1220"/>
                  </a:cubicBezTo>
                  <a:cubicBezTo>
                    <a:pt x="3448" y="1555"/>
                    <a:pt x="3265" y="1920"/>
                    <a:pt x="3046" y="2205"/>
                  </a:cubicBezTo>
                  <a:cubicBezTo>
                    <a:pt x="2827" y="2474"/>
                    <a:pt x="2528" y="2686"/>
                    <a:pt x="2236" y="2890"/>
                  </a:cubicBezTo>
                  <a:cubicBezTo>
                    <a:pt x="1988" y="3051"/>
                    <a:pt x="1733" y="3204"/>
                    <a:pt x="1478" y="3365"/>
                  </a:cubicBezTo>
                  <a:cubicBezTo>
                    <a:pt x="1227" y="3513"/>
                    <a:pt x="971" y="3669"/>
                    <a:pt x="708" y="3807"/>
                  </a:cubicBezTo>
                  <a:lnTo>
                    <a:pt x="708" y="3807"/>
                  </a:lnTo>
                  <a:cubicBezTo>
                    <a:pt x="522" y="3467"/>
                    <a:pt x="341" y="3127"/>
                    <a:pt x="155" y="2775"/>
                  </a:cubicBezTo>
                  <a:lnTo>
                    <a:pt x="155" y="2775"/>
                  </a:lnTo>
                  <a:cubicBezTo>
                    <a:pt x="419" y="2668"/>
                    <a:pt x="660" y="2526"/>
                    <a:pt x="901" y="2372"/>
                  </a:cubicBezTo>
                  <a:cubicBezTo>
                    <a:pt x="1040" y="2285"/>
                    <a:pt x="1171" y="2197"/>
                    <a:pt x="1302" y="2117"/>
                  </a:cubicBezTo>
                  <a:cubicBezTo>
                    <a:pt x="1434" y="2029"/>
                    <a:pt x="1580" y="1971"/>
                    <a:pt x="1689" y="1869"/>
                  </a:cubicBezTo>
                  <a:cubicBezTo>
                    <a:pt x="1915" y="1665"/>
                    <a:pt x="1886" y="1314"/>
                    <a:pt x="1886" y="1037"/>
                  </a:cubicBezTo>
                  <a:cubicBezTo>
                    <a:pt x="1886" y="957"/>
                    <a:pt x="1879" y="840"/>
                    <a:pt x="1908" y="753"/>
                  </a:cubicBezTo>
                  <a:cubicBezTo>
                    <a:pt x="1932" y="696"/>
                    <a:pt x="1960" y="674"/>
                    <a:pt x="1986" y="674"/>
                  </a:cubicBezTo>
                  <a:cubicBezTo>
                    <a:pt x="2032" y="674"/>
                    <a:pt x="2075" y="737"/>
                    <a:pt x="2098" y="796"/>
                  </a:cubicBezTo>
                  <a:cubicBezTo>
                    <a:pt x="2156" y="964"/>
                    <a:pt x="2178" y="1139"/>
                    <a:pt x="2193" y="1314"/>
                  </a:cubicBezTo>
                  <a:cubicBezTo>
                    <a:pt x="2193" y="1343"/>
                    <a:pt x="2217" y="1368"/>
                    <a:pt x="2245" y="1368"/>
                  </a:cubicBezTo>
                  <a:cubicBezTo>
                    <a:pt x="2260" y="1368"/>
                    <a:pt x="2275" y="1361"/>
                    <a:pt x="2287" y="1344"/>
                  </a:cubicBezTo>
                  <a:cubicBezTo>
                    <a:pt x="2455" y="1161"/>
                    <a:pt x="2492" y="920"/>
                    <a:pt x="2506" y="680"/>
                  </a:cubicBezTo>
                  <a:cubicBezTo>
                    <a:pt x="2521" y="534"/>
                    <a:pt x="2521" y="388"/>
                    <a:pt x="2543" y="242"/>
                  </a:cubicBezTo>
                  <a:cubicBezTo>
                    <a:pt x="2543" y="227"/>
                    <a:pt x="2557" y="176"/>
                    <a:pt x="2572" y="162"/>
                  </a:cubicBezTo>
                  <a:cubicBezTo>
                    <a:pt x="2588" y="149"/>
                    <a:pt x="2602" y="144"/>
                    <a:pt x="2616" y="144"/>
                  </a:cubicBezTo>
                  <a:cubicBezTo>
                    <a:pt x="2668" y="144"/>
                    <a:pt x="2706" y="215"/>
                    <a:pt x="2718" y="249"/>
                  </a:cubicBezTo>
                  <a:cubicBezTo>
                    <a:pt x="2741" y="314"/>
                    <a:pt x="2746" y="378"/>
                    <a:pt x="2747" y="443"/>
                  </a:cubicBezTo>
                  <a:lnTo>
                    <a:pt x="2747" y="443"/>
                  </a:lnTo>
                  <a:cubicBezTo>
                    <a:pt x="2745" y="449"/>
                    <a:pt x="2742" y="455"/>
                    <a:pt x="2740" y="461"/>
                  </a:cubicBezTo>
                  <a:lnTo>
                    <a:pt x="2747" y="463"/>
                  </a:lnTo>
                  <a:lnTo>
                    <a:pt x="2747" y="463"/>
                  </a:lnTo>
                  <a:cubicBezTo>
                    <a:pt x="2747" y="472"/>
                    <a:pt x="2747" y="481"/>
                    <a:pt x="2747" y="490"/>
                  </a:cubicBezTo>
                  <a:cubicBezTo>
                    <a:pt x="2747" y="526"/>
                    <a:pt x="2777" y="548"/>
                    <a:pt x="2807" y="548"/>
                  </a:cubicBezTo>
                  <a:cubicBezTo>
                    <a:pt x="2826" y="548"/>
                    <a:pt x="2845" y="539"/>
                    <a:pt x="2857" y="519"/>
                  </a:cubicBezTo>
                  <a:cubicBezTo>
                    <a:pt x="2886" y="453"/>
                    <a:pt x="2900" y="402"/>
                    <a:pt x="2908" y="337"/>
                  </a:cubicBezTo>
                  <a:cubicBezTo>
                    <a:pt x="2915" y="271"/>
                    <a:pt x="2915" y="198"/>
                    <a:pt x="2959" y="147"/>
                  </a:cubicBezTo>
                  <a:cubicBezTo>
                    <a:pt x="2971" y="127"/>
                    <a:pt x="2981" y="119"/>
                    <a:pt x="2990" y="119"/>
                  </a:cubicBezTo>
                  <a:close/>
                  <a:moveTo>
                    <a:pt x="2964" y="0"/>
                  </a:moveTo>
                  <a:cubicBezTo>
                    <a:pt x="2874" y="0"/>
                    <a:pt x="2831" y="88"/>
                    <a:pt x="2803" y="189"/>
                  </a:cubicBezTo>
                  <a:lnTo>
                    <a:pt x="2803" y="189"/>
                  </a:lnTo>
                  <a:cubicBezTo>
                    <a:pt x="2782" y="138"/>
                    <a:pt x="2750" y="93"/>
                    <a:pt x="2703" y="59"/>
                  </a:cubicBezTo>
                  <a:cubicBezTo>
                    <a:pt x="2672" y="37"/>
                    <a:pt x="2639" y="27"/>
                    <a:pt x="2608" y="27"/>
                  </a:cubicBezTo>
                  <a:cubicBezTo>
                    <a:pt x="2536" y="27"/>
                    <a:pt x="2469" y="78"/>
                    <a:pt x="2433" y="154"/>
                  </a:cubicBezTo>
                  <a:cubicBezTo>
                    <a:pt x="2411" y="227"/>
                    <a:pt x="2411" y="315"/>
                    <a:pt x="2411" y="388"/>
                  </a:cubicBezTo>
                  <a:cubicBezTo>
                    <a:pt x="2397" y="490"/>
                    <a:pt x="2390" y="599"/>
                    <a:pt x="2390" y="702"/>
                  </a:cubicBezTo>
                  <a:cubicBezTo>
                    <a:pt x="2384" y="846"/>
                    <a:pt x="2363" y="998"/>
                    <a:pt x="2298" y="1129"/>
                  </a:cubicBezTo>
                  <a:lnTo>
                    <a:pt x="2298" y="1129"/>
                  </a:lnTo>
                  <a:cubicBezTo>
                    <a:pt x="2283" y="1013"/>
                    <a:pt x="2254" y="894"/>
                    <a:pt x="2214" y="782"/>
                  </a:cubicBezTo>
                  <a:cubicBezTo>
                    <a:pt x="2193" y="680"/>
                    <a:pt x="2134" y="570"/>
                    <a:pt x="2025" y="556"/>
                  </a:cubicBezTo>
                  <a:cubicBezTo>
                    <a:pt x="2014" y="554"/>
                    <a:pt x="2003" y="553"/>
                    <a:pt x="1993" y="553"/>
                  </a:cubicBezTo>
                  <a:cubicBezTo>
                    <a:pt x="1696" y="553"/>
                    <a:pt x="1791" y="1152"/>
                    <a:pt x="1777" y="1322"/>
                  </a:cubicBezTo>
                  <a:cubicBezTo>
                    <a:pt x="1769" y="1541"/>
                    <a:pt x="1718" y="1723"/>
                    <a:pt x="1521" y="1847"/>
                  </a:cubicBezTo>
                  <a:cubicBezTo>
                    <a:pt x="1368" y="1949"/>
                    <a:pt x="1208" y="2044"/>
                    <a:pt x="1047" y="2139"/>
                  </a:cubicBezTo>
                  <a:cubicBezTo>
                    <a:pt x="733" y="2350"/>
                    <a:pt x="412" y="2562"/>
                    <a:pt x="55" y="2701"/>
                  </a:cubicBezTo>
                  <a:cubicBezTo>
                    <a:pt x="1" y="2717"/>
                    <a:pt x="3" y="2781"/>
                    <a:pt x="37" y="2801"/>
                  </a:cubicBezTo>
                  <a:lnTo>
                    <a:pt x="37" y="2801"/>
                  </a:lnTo>
                  <a:cubicBezTo>
                    <a:pt x="237" y="3167"/>
                    <a:pt x="431" y="3532"/>
                    <a:pt x="631" y="3912"/>
                  </a:cubicBezTo>
                  <a:cubicBezTo>
                    <a:pt x="640" y="3929"/>
                    <a:pt x="657" y="3939"/>
                    <a:pt x="675" y="3939"/>
                  </a:cubicBezTo>
                  <a:cubicBezTo>
                    <a:pt x="687" y="3939"/>
                    <a:pt x="700" y="3935"/>
                    <a:pt x="711" y="3926"/>
                  </a:cubicBezTo>
                  <a:cubicBezTo>
                    <a:pt x="1324" y="3598"/>
                    <a:pt x="1937" y="3248"/>
                    <a:pt x="2499" y="2847"/>
                  </a:cubicBezTo>
                  <a:cubicBezTo>
                    <a:pt x="2864" y="2591"/>
                    <a:pt x="3178" y="2299"/>
                    <a:pt x="3382" y="1913"/>
                  </a:cubicBezTo>
                  <a:cubicBezTo>
                    <a:pt x="3564" y="1577"/>
                    <a:pt x="3747" y="1212"/>
                    <a:pt x="3739" y="818"/>
                  </a:cubicBezTo>
                  <a:cubicBezTo>
                    <a:pt x="3739" y="711"/>
                    <a:pt x="3708" y="529"/>
                    <a:pt x="3567" y="529"/>
                  </a:cubicBezTo>
                  <a:cubicBezTo>
                    <a:pt x="3555" y="529"/>
                    <a:pt x="3542" y="531"/>
                    <a:pt x="3528" y="534"/>
                  </a:cubicBezTo>
                  <a:cubicBezTo>
                    <a:pt x="3495" y="541"/>
                    <a:pt x="3469" y="560"/>
                    <a:pt x="3446" y="587"/>
                  </a:cubicBezTo>
                  <a:lnTo>
                    <a:pt x="3446" y="587"/>
                  </a:lnTo>
                  <a:cubicBezTo>
                    <a:pt x="3447" y="552"/>
                    <a:pt x="3448" y="517"/>
                    <a:pt x="3448" y="483"/>
                  </a:cubicBezTo>
                  <a:cubicBezTo>
                    <a:pt x="3448" y="388"/>
                    <a:pt x="3440" y="271"/>
                    <a:pt x="3367" y="205"/>
                  </a:cubicBezTo>
                  <a:cubicBezTo>
                    <a:pt x="3334" y="176"/>
                    <a:pt x="3303" y="164"/>
                    <a:pt x="3275" y="164"/>
                  </a:cubicBezTo>
                  <a:cubicBezTo>
                    <a:pt x="3225" y="164"/>
                    <a:pt x="3183" y="201"/>
                    <a:pt x="3149" y="252"/>
                  </a:cubicBezTo>
                  <a:lnTo>
                    <a:pt x="3149" y="252"/>
                  </a:lnTo>
                  <a:cubicBezTo>
                    <a:pt x="3133" y="128"/>
                    <a:pt x="3091" y="9"/>
                    <a:pt x="2981" y="1"/>
                  </a:cubicBezTo>
                  <a:cubicBezTo>
                    <a:pt x="2975" y="0"/>
                    <a:pt x="2970" y="0"/>
                    <a:pt x="29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950018" y="2157088"/>
              <a:ext cx="31308" cy="103029"/>
            </a:xfrm>
            <a:custGeom>
              <a:avLst/>
              <a:gdLst/>
              <a:ahLst/>
              <a:cxnLst/>
              <a:rect l="l" t="t" r="r" b="b"/>
              <a:pathLst>
                <a:path w="306" h="1007" extrusionOk="0">
                  <a:moveTo>
                    <a:pt x="252" y="1"/>
                  </a:moveTo>
                  <a:cubicBezTo>
                    <a:pt x="224" y="1"/>
                    <a:pt x="193" y="19"/>
                    <a:pt x="193" y="56"/>
                  </a:cubicBezTo>
                  <a:cubicBezTo>
                    <a:pt x="164" y="348"/>
                    <a:pt x="164" y="662"/>
                    <a:pt x="25" y="925"/>
                  </a:cubicBezTo>
                  <a:cubicBezTo>
                    <a:pt x="0" y="969"/>
                    <a:pt x="39" y="1006"/>
                    <a:pt x="77" y="1006"/>
                  </a:cubicBezTo>
                  <a:cubicBezTo>
                    <a:pt x="96" y="1006"/>
                    <a:pt x="115" y="997"/>
                    <a:pt x="127" y="976"/>
                  </a:cubicBezTo>
                  <a:cubicBezTo>
                    <a:pt x="273" y="699"/>
                    <a:pt x="280" y="370"/>
                    <a:pt x="302" y="49"/>
                  </a:cubicBezTo>
                  <a:cubicBezTo>
                    <a:pt x="306" y="17"/>
                    <a:pt x="280" y="1"/>
                    <a:pt x="2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7979893" y="2157906"/>
              <a:ext cx="33149" cy="108656"/>
            </a:xfrm>
            <a:custGeom>
              <a:avLst/>
              <a:gdLst/>
              <a:ahLst/>
              <a:cxnLst/>
              <a:rect l="l" t="t" r="r" b="b"/>
              <a:pathLst>
                <a:path w="324" h="1062" extrusionOk="0">
                  <a:moveTo>
                    <a:pt x="265" y="0"/>
                  </a:moveTo>
                  <a:cubicBezTo>
                    <a:pt x="236" y="0"/>
                    <a:pt x="207" y="18"/>
                    <a:pt x="207" y="56"/>
                  </a:cubicBezTo>
                  <a:cubicBezTo>
                    <a:pt x="200" y="377"/>
                    <a:pt x="127" y="698"/>
                    <a:pt x="18" y="990"/>
                  </a:cubicBezTo>
                  <a:cubicBezTo>
                    <a:pt x="0" y="1033"/>
                    <a:pt x="32" y="1061"/>
                    <a:pt x="67" y="1061"/>
                  </a:cubicBezTo>
                  <a:cubicBezTo>
                    <a:pt x="90" y="1061"/>
                    <a:pt x="115" y="1048"/>
                    <a:pt x="127" y="1019"/>
                  </a:cubicBezTo>
                  <a:cubicBezTo>
                    <a:pt x="236" y="705"/>
                    <a:pt x="317" y="377"/>
                    <a:pt x="324" y="48"/>
                  </a:cubicBezTo>
                  <a:cubicBezTo>
                    <a:pt x="320" y="16"/>
                    <a:pt x="293" y="0"/>
                    <a:pt x="26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8008950" y="2190851"/>
              <a:ext cx="33252" cy="83589"/>
            </a:xfrm>
            <a:custGeom>
              <a:avLst/>
              <a:gdLst/>
              <a:ahLst/>
              <a:cxnLst/>
              <a:rect l="l" t="t" r="r" b="b"/>
              <a:pathLst>
                <a:path w="325" h="817" extrusionOk="0">
                  <a:moveTo>
                    <a:pt x="263" y="0"/>
                  </a:moveTo>
                  <a:cubicBezTo>
                    <a:pt x="235" y="0"/>
                    <a:pt x="208" y="18"/>
                    <a:pt x="208" y="55"/>
                  </a:cubicBezTo>
                  <a:cubicBezTo>
                    <a:pt x="200" y="296"/>
                    <a:pt x="128" y="522"/>
                    <a:pt x="25" y="733"/>
                  </a:cubicBezTo>
                  <a:cubicBezTo>
                    <a:pt x="0" y="773"/>
                    <a:pt x="40" y="817"/>
                    <a:pt x="80" y="817"/>
                  </a:cubicBezTo>
                  <a:cubicBezTo>
                    <a:pt x="98" y="817"/>
                    <a:pt x="116" y="807"/>
                    <a:pt x="128" y="784"/>
                  </a:cubicBezTo>
                  <a:cubicBezTo>
                    <a:pt x="237" y="558"/>
                    <a:pt x="317" y="310"/>
                    <a:pt x="325" y="55"/>
                  </a:cubicBezTo>
                  <a:cubicBezTo>
                    <a:pt x="321" y="18"/>
                    <a:pt x="292" y="0"/>
                    <a:pt x="26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6885047" y="1926168"/>
              <a:ext cx="903317" cy="859118"/>
            </a:xfrm>
            <a:custGeom>
              <a:avLst/>
              <a:gdLst/>
              <a:ahLst/>
              <a:cxnLst/>
              <a:rect l="l" t="t" r="r" b="b"/>
              <a:pathLst>
                <a:path w="8829" h="8397" extrusionOk="0">
                  <a:moveTo>
                    <a:pt x="3780" y="1"/>
                  </a:moveTo>
                  <a:cubicBezTo>
                    <a:pt x="2904" y="198"/>
                    <a:pt x="2343" y="672"/>
                    <a:pt x="2000" y="1365"/>
                  </a:cubicBezTo>
                  <a:cubicBezTo>
                    <a:pt x="2000" y="1365"/>
                    <a:pt x="1" y="6217"/>
                    <a:pt x="2379" y="7756"/>
                  </a:cubicBezTo>
                  <a:cubicBezTo>
                    <a:pt x="3114" y="8235"/>
                    <a:pt x="3932" y="8397"/>
                    <a:pt x="4701" y="8397"/>
                  </a:cubicBezTo>
                  <a:cubicBezTo>
                    <a:pt x="5445" y="8397"/>
                    <a:pt x="6142" y="8246"/>
                    <a:pt x="6677" y="8085"/>
                  </a:cubicBezTo>
                  <a:cubicBezTo>
                    <a:pt x="7297" y="7895"/>
                    <a:pt x="7829" y="7486"/>
                    <a:pt x="8158" y="6917"/>
                  </a:cubicBezTo>
                  <a:lnTo>
                    <a:pt x="8829" y="5743"/>
                  </a:lnTo>
                  <a:lnTo>
                    <a:pt x="8026" y="4393"/>
                  </a:lnTo>
                  <a:lnTo>
                    <a:pt x="6428" y="4240"/>
                  </a:lnTo>
                  <a:cubicBezTo>
                    <a:pt x="6369" y="4234"/>
                    <a:pt x="6309" y="4231"/>
                    <a:pt x="6250" y="4231"/>
                  </a:cubicBezTo>
                  <a:cubicBezTo>
                    <a:pt x="5840" y="4231"/>
                    <a:pt x="5446" y="4363"/>
                    <a:pt x="5108" y="4612"/>
                  </a:cubicBezTo>
                  <a:lnTo>
                    <a:pt x="4181" y="5327"/>
                  </a:lnTo>
                  <a:cubicBezTo>
                    <a:pt x="4181" y="5327"/>
                    <a:pt x="4371" y="3153"/>
                    <a:pt x="4159" y="1934"/>
                  </a:cubicBezTo>
                  <a:lnTo>
                    <a:pt x="37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6997079" y="1920132"/>
              <a:ext cx="798038" cy="871498"/>
            </a:xfrm>
            <a:custGeom>
              <a:avLst/>
              <a:gdLst/>
              <a:ahLst/>
              <a:cxnLst/>
              <a:rect l="l" t="t" r="r" b="b"/>
              <a:pathLst>
                <a:path w="7800" h="8518" extrusionOk="0">
                  <a:moveTo>
                    <a:pt x="2670" y="1"/>
                  </a:moveTo>
                  <a:cubicBezTo>
                    <a:pt x="2668" y="1"/>
                    <a:pt x="2665" y="1"/>
                    <a:pt x="2663" y="1"/>
                  </a:cubicBezTo>
                  <a:cubicBezTo>
                    <a:pt x="1933" y="176"/>
                    <a:pt x="1321" y="585"/>
                    <a:pt x="941" y="1234"/>
                  </a:cubicBezTo>
                  <a:cubicBezTo>
                    <a:pt x="832" y="1417"/>
                    <a:pt x="766" y="1614"/>
                    <a:pt x="693" y="1818"/>
                  </a:cubicBezTo>
                  <a:cubicBezTo>
                    <a:pt x="372" y="2730"/>
                    <a:pt x="146" y="3678"/>
                    <a:pt x="73" y="4642"/>
                  </a:cubicBezTo>
                  <a:cubicBezTo>
                    <a:pt x="0" y="5692"/>
                    <a:pt x="124" y="6911"/>
                    <a:pt x="963" y="7655"/>
                  </a:cubicBezTo>
                  <a:cubicBezTo>
                    <a:pt x="1554" y="8166"/>
                    <a:pt x="2342" y="8421"/>
                    <a:pt x="3108" y="8494"/>
                  </a:cubicBezTo>
                  <a:cubicBezTo>
                    <a:pt x="3274" y="8510"/>
                    <a:pt x="3440" y="8517"/>
                    <a:pt x="3607" y="8517"/>
                  </a:cubicBezTo>
                  <a:cubicBezTo>
                    <a:pt x="4196" y="8517"/>
                    <a:pt x="4787" y="8423"/>
                    <a:pt x="5355" y="8275"/>
                  </a:cubicBezTo>
                  <a:cubicBezTo>
                    <a:pt x="5720" y="8173"/>
                    <a:pt x="6070" y="8049"/>
                    <a:pt x="6384" y="7815"/>
                  </a:cubicBezTo>
                  <a:cubicBezTo>
                    <a:pt x="6683" y="7596"/>
                    <a:pt x="6931" y="7326"/>
                    <a:pt x="7114" y="7005"/>
                  </a:cubicBezTo>
                  <a:cubicBezTo>
                    <a:pt x="7311" y="6663"/>
                    <a:pt x="7515" y="6305"/>
                    <a:pt x="7727" y="5948"/>
                  </a:cubicBezTo>
                  <a:cubicBezTo>
                    <a:pt x="7741" y="5911"/>
                    <a:pt x="7770" y="5875"/>
                    <a:pt x="7785" y="5831"/>
                  </a:cubicBezTo>
                  <a:cubicBezTo>
                    <a:pt x="7800" y="5809"/>
                    <a:pt x="7800" y="5794"/>
                    <a:pt x="7785" y="5772"/>
                  </a:cubicBezTo>
                  <a:cubicBezTo>
                    <a:pt x="7603" y="5466"/>
                    <a:pt x="7420" y="5167"/>
                    <a:pt x="7238" y="4853"/>
                  </a:cubicBezTo>
                  <a:cubicBezTo>
                    <a:pt x="7157" y="4714"/>
                    <a:pt x="7085" y="4569"/>
                    <a:pt x="6997" y="4437"/>
                  </a:cubicBezTo>
                  <a:cubicBezTo>
                    <a:pt x="6946" y="4364"/>
                    <a:pt x="6858" y="4379"/>
                    <a:pt x="6778" y="4372"/>
                  </a:cubicBezTo>
                  <a:cubicBezTo>
                    <a:pt x="6348" y="4335"/>
                    <a:pt x="5924" y="4291"/>
                    <a:pt x="5501" y="4255"/>
                  </a:cubicBezTo>
                  <a:cubicBezTo>
                    <a:pt x="5368" y="4241"/>
                    <a:pt x="5241" y="4229"/>
                    <a:pt x="5113" y="4229"/>
                  </a:cubicBezTo>
                  <a:cubicBezTo>
                    <a:pt x="5044" y="4229"/>
                    <a:pt x="4974" y="4233"/>
                    <a:pt x="4903" y="4240"/>
                  </a:cubicBezTo>
                  <a:cubicBezTo>
                    <a:pt x="4567" y="4291"/>
                    <a:pt x="4246" y="4423"/>
                    <a:pt x="3969" y="4627"/>
                  </a:cubicBezTo>
                  <a:cubicBezTo>
                    <a:pt x="3689" y="4836"/>
                    <a:pt x="3414" y="5044"/>
                    <a:pt x="3140" y="5253"/>
                  </a:cubicBezTo>
                  <a:lnTo>
                    <a:pt x="3140" y="5253"/>
                  </a:lnTo>
                  <a:cubicBezTo>
                    <a:pt x="3205" y="4467"/>
                    <a:pt x="3223" y="3668"/>
                    <a:pt x="3196" y="2876"/>
                  </a:cubicBezTo>
                  <a:cubicBezTo>
                    <a:pt x="3181" y="2577"/>
                    <a:pt x="3152" y="2270"/>
                    <a:pt x="3108" y="1971"/>
                  </a:cubicBezTo>
                  <a:cubicBezTo>
                    <a:pt x="3105" y="1942"/>
                    <a:pt x="3086" y="1929"/>
                    <a:pt x="3064" y="1929"/>
                  </a:cubicBezTo>
                  <a:cubicBezTo>
                    <a:pt x="3032" y="1929"/>
                    <a:pt x="2994" y="1957"/>
                    <a:pt x="2999" y="2000"/>
                  </a:cubicBezTo>
                  <a:cubicBezTo>
                    <a:pt x="3094" y="2548"/>
                    <a:pt x="3101" y="3109"/>
                    <a:pt x="3094" y="3671"/>
                  </a:cubicBezTo>
                  <a:cubicBezTo>
                    <a:pt x="3086" y="4145"/>
                    <a:pt x="3064" y="4620"/>
                    <a:pt x="3035" y="5094"/>
                  </a:cubicBezTo>
                  <a:cubicBezTo>
                    <a:pt x="3028" y="5181"/>
                    <a:pt x="3028" y="5276"/>
                    <a:pt x="3021" y="5371"/>
                  </a:cubicBezTo>
                  <a:cubicBezTo>
                    <a:pt x="3021" y="5400"/>
                    <a:pt x="3053" y="5429"/>
                    <a:pt x="3080" y="5429"/>
                  </a:cubicBezTo>
                  <a:cubicBezTo>
                    <a:pt x="3088" y="5429"/>
                    <a:pt x="3095" y="5427"/>
                    <a:pt x="3101" y="5422"/>
                  </a:cubicBezTo>
                  <a:cubicBezTo>
                    <a:pt x="3283" y="5284"/>
                    <a:pt x="3458" y="5145"/>
                    <a:pt x="3641" y="5006"/>
                  </a:cubicBezTo>
                  <a:cubicBezTo>
                    <a:pt x="3852" y="4853"/>
                    <a:pt x="4049" y="4678"/>
                    <a:pt x="4276" y="4554"/>
                  </a:cubicBezTo>
                  <a:cubicBezTo>
                    <a:pt x="4559" y="4404"/>
                    <a:pt x="4860" y="4336"/>
                    <a:pt x="5173" y="4336"/>
                  </a:cubicBezTo>
                  <a:cubicBezTo>
                    <a:pt x="5255" y="4336"/>
                    <a:pt x="5337" y="4341"/>
                    <a:pt x="5421" y="4350"/>
                  </a:cubicBezTo>
                  <a:lnTo>
                    <a:pt x="6238" y="4437"/>
                  </a:lnTo>
                  <a:cubicBezTo>
                    <a:pt x="6454" y="4451"/>
                    <a:pt x="6676" y="4478"/>
                    <a:pt x="6892" y="4493"/>
                  </a:cubicBezTo>
                  <a:lnTo>
                    <a:pt x="6892" y="4493"/>
                  </a:lnTo>
                  <a:cubicBezTo>
                    <a:pt x="7152" y="4930"/>
                    <a:pt x="7406" y="5373"/>
                    <a:pt x="7673" y="5803"/>
                  </a:cubicBezTo>
                  <a:lnTo>
                    <a:pt x="7673" y="5803"/>
                  </a:lnTo>
                  <a:cubicBezTo>
                    <a:pt x="7488" y="6122"/>
                    <a:pt x="7298" y="6454"/>
                    <a:pt x="7114" y="6772"/>
                  </a:cubicBezTo>
                  <a:cubicBezTo>
                    <a:pt x="7012" y="6954"/>
                    <a:pt x="6902" y="7122"/>
                    <a:pt x="6778" y="7290"/>
                  </a:cubicBezTo>
                  <a:cubicBezTo>
                    <a:pt x="6523" y="7596"/>
                    <a:pt x="6194" y="7837"/>
                    <a:pt x="5830" y="7998"/>
                  </a:cubicBezTo>
                  <a:cubicBezTo>
                    <a:pt x="5516" y="8129"/>
                    <a:pt x="5180" y="8209"/>
                    <a:pt x="4859" y="8275"/>
                  </a:cubicBezTo>
                  <a:cubicBezTo>
                    <a:pt x="4494" y="8348"/>
                    <a:pt x="4122" y="8392"/>
                    <a:pt x="3750" y="8399"/>
                  </a:cubicBezTo>
                  <a:cubicBezTo>
                    <a:pt x="3704" y="8400"/>
                    <a:pt x="3659" y="8401"/>
                    <a:pt x="3613" y="8401"/>
                  </a:cubicBezTo>
                  <a:cubicBezTo>
                    <a:pt x="2827" y="8401"/>
                    <a:pt x="2041" y="8221"/>
                    <a:pt x="1379" y="7801"/>
                  </a:cubicBezTo>
                  <a:cubicBezTo>
                    <a:pt x="431" y="7195"/>
                    <a:pt x="175" y="6057"/>
                    <a:pt x="190" y="4999"/>
                  </a:cubicBezTo>
                  <a:cubicBezTo>
                    <a:pt x="212" y="4014"/>
                    <a:pt x="431" y="3036"/>
                    <a:pt x="730" y="2103"/>
                  </a:cubicBezTo>
                  <a:cubicBezTo>
                    <a:pt x="803" y="1884"/>
                    <a:pt x="868" y="1665"/>
                    <a:pt x="956" y="1453"/>
                  </a:cubicBezTo>
                  <a:cubicBezTo>
                    <a:pt x="1189" y="942"/>
                    <a:pt x="1634" y="519"/>
                    <a:pt x="2138" y="293"/>
                  </a:cubicBezTo>
                  <a:cubicBezTo>
                    <a:pt x="2320" y="213"/>
                    <a:pt x="2510" y="147"/>
                    <a:pt x="2700" y="103"/>
                  </a:cubicBezTo>
                  <a:cubicBezTo>
                    <a:pt x="2763" y="103"/>
                    <a:pt x="2738" y="1"/>
                    <a:pt x="26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7429963" y="2359871"/>
              <a:ext cx="207694" cy="386025"/>
            </a:xfrm>
            <a:custGeom>
              <a:avLst/>
              <a:gdLst/>
              <a:ahLst/>
              <a:cxnLst/>
              <a:rect l="l" t="t" r="r" b="b"/>
              <a:pathLst>
                <a:path w="2030" h="3773" extrusionOk="0">
                  <a:moveTo>
                    <a:pt x="730" y="1"/>
                  </a:moveTo>
                  <a:cubicBezTo>
                    <a:pt x="511" y="30"/>
                    <a:pt x="293" y="81"/>
                    <a:pt x="88" y="183"/>
                  </a:cubicBezTo>
                  <a:lnTo>
                    <a:pt x="504" y="263"/>
                  </a:lnTo>
                  <a:cubicBezTo>
                    <a:pt x="541" y="271"/>
                    <a:pt x="555" y="322"/>
                    <a:pt x="541" y="344"/>
                  </a:cubicBezTo>
                  <a:cubicBezTo>
                    <a:pt x="358" y="606"/>
                    <a:pt x="183" y="883"/>
                    <a:pt x="1" y="1146"/>
                  </a:cubicBezTo>
                  <a:cubicBezTo>
                    <a:pt x="300" y="1263"/>
                    <a:pt x="599" y="1387"/>
                    <a:pt x="891" y="1504"/>
                  </a:cubicBezTo>
                  <a:cubicBezTo>
                    <a:pt x="927" y="1511"/>
                    <a:pt x="949" y="1547"/>
                    <a:pt x="927" y="1584"/>
                  </a:cubicBezTo>
                  <a:cubicBezTo>
                    <a:pt x="760" y="1847"/>
                    <a:pt x="592" y="2102"/>
                    <a:pt x="424" y="2357"/>
                  </a:cubicBezTo>
                  <a:cubicBezTo>
                    <a:pt x="723" y="2481"/>
                    <a:pt x="1044" y="2591"/>
                    <a:pt x="1351" y="2707"/>
                  </a:cubicBezTo>
                  <a:cubicBezTo>
                    <a:pt x="1387" y="2715"/>
                    <a:pt x="1409" y="2751"/>
                    <a:pt x="1387" y="2788"/>
                  </a:cubicBezTo>
                  <a:cubicBezTo>
                    <a:pt x="1241" y="3065"/>
                    <a:pt x="1095" y="3335"/>
                    <a:pt x="949" y="3598"/>
                  </a:cubicBezTo>
                  <a:cubicBezTo>
                    <a:pt x="1139" y="3656"/>
                    <a:pt x="1336" y="3722"/>
                    <a:pt x="1526" y="3773"/>
                  </a:cubicBezTo>
                  <a:cubicBezTo>
                    <a:pt x="1686" y="3707"/>
                    <a:pt x="1854" y="3627"/>
                    <a:pt x="2007" y="3539"/>
                  </a:cubicBezTo>
                  <a:cubicBezTo>
                    <a:pt x="1883" y="3503"/>
                    <a:pt x="1752" y="3466"/>
                    <a:pt x="1628" y="3415"/>
                  </a:cubicBezTo>
                  <a:cubicBezTo>
                    <a:pt x="1623" y="3416"/>
                    <a:pt x="1619" y="3416"/>
                    <a:pt x="1615" y="3416"/>
                  </a:cubicBezTo>
                  <a:cubicBezTo>
                    <a:pt x="1574" y="3416"/>
                    <a:pt x="1563" y="3382"/>
                    <a:pt x="1577" y="3342"/>
                  </a:cubicBezTo>
                  <a:cubicBezTo>
                    <a:pt x="1723" y="3072"/>
                    <a:pt x="1883" y="2795"/>
                    <a:pt x="2029" y="2525"/>
                  </a:cubicBezTo>
                  <a:cubicBezTo>
                    <a:pt x="1715" y="2408"/>
                    <a:pt x="1409" y="2299"/>
                    <a:pt x="1088" y="2182"/>
                  </a:cubicBezTo>
                  <a:cubicBezTo>
                    <a:pt x="1051" y="2168"/>
                    <a:pt x="1029" y="2131"/>
                    <a:pt x="1051" y="2095"/>
                  </a:cubicBezTo>
                  <a:cubicBezTo>
                    <a:pt x="1226" y="1832"/>
                    <a:pt x="1387" y="1577"/>
                    <a:pt x="1562" y="1321"/>
                  </a:cubicBezTo>
                  <a:cubicBezTo>
                    <a:pt x="1263" y="1204"/>
                    <a:pt x="957" y="1088"/>
                    <a:pt x="665" y="964"/>
                  </a:cubicBezTo>
                  <a:cubicBezTo>
                    <a:pt x="628" y="956"/>
                    <a:pt x="614" y="920"/>
                    <a:pt x="628" y="883"/>
                  </a:cubicBezTo>
                  <a:cubicBezTo>
                    <a:pt x="803" y="621"/>
                    <a:pt x="986" y="358"/>
                    <a:pt x="1161" y="88"/>
                  </a:cubicBezTo>
                  <a:cubicBezTo>
                    <a:pt x="1015" y="66"/>
                    <a:pt x="869" y="30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492681" y="2359359"/>
              <a:ext cx="159812" cy="363414"/>
            </a:xfrm>
            <a:custGeom>
              <a:avLst/>
              <a:gdLst/>
              <a:ahLst/>
              <a:cxnLst/>
              <a:rect l="l" t="t" r="r" b="b"/>
              <a:pathLst>
                <a:path w="1562" h="3552" extrusionOk="0">
                  <a:moveTo>
                    <a:pt x="301" y="0"/>
                  </a:moveTo>
                  <a:cubicBezTo>
                    <a:pt x="238" y="0"/>
                    <a:pt x="176" y="2"/>
                    <a:pt x="117" y="6"/>
                  </a:cubicBezTo>
                  <a:cubicBezTo>
                    <a:pt x="263" y="35"/>
                    <a:pt x="402" y="71"/>
                    <a:pt x="548" y="93"/>
                  </a:cubicBezTo>
                  <a:cubicBezTo>
                    <a:pt x="373" y="363"/>
                    <a:pt x="190" y="626"/>
                    <a:pt x="15" y="888"/>
                  </a:cubicBezTo>
                  <a:cubicBezTo>
                    <a:pt x="1" y="925"/>
                    <a:pt x="15" y="961"/>
                    <a:pt x="52" y="969"/>
                  </a:cubicBezTo>
                  <a:cubicBezTo>
                    <a:pt x="344" y="1093"/>
                    <a:pt x="657" y="1209"/>
                    <a:pt x="949" y="1326"/>
                  </a:cubicBezTo>
                  <a:cubicBezTo>
                    <a:pt x="774" y="1582"/>
                    <a:pt x="613" y="1837"/>
                    <a:pt x="438" y="2100"/>
                  </a:cubicBezTo>
                  <a:cubicBezTo>
                    <a:pt x="416" y="2136"/>
                    <a:pt x="438" y="2173"/>
                    <a:pt x="475" y="2187"/>
                  </a:cubicBezTo>
                  <a:cubicBezTo>
                    <a:pt x="796" y="2304"/>
                    <a:pt x="1102" y="2413"/>
                    <a:pt x="1416" y="2530"/>
                  </a:cubicBezTo>
                  <a:cubicBezTo>
                    <a:pt x="1270" y="2800"/>
                    <a:pt x="1110" y="3077"/>
                    <a:pt x="964" y="3347"/>
                  </a:cubicBezTo>
                  <a:cubicBezTo>
                    <a:pt x="949" y="3384"/>
                    <a:pt x="964" y="3420"/>
                    <a:pt x="1000" y="3435"/>
                  </a:cubicBezTo>
                  <a:cubicBezTo>
                    <a:pt x="1132" y="3471"/>
                    <a:pt x="1256" y="3515"/>
                    <a:pt x="1387" y="3551"/>
                  </a:cubicBezTo>
                  <a:cubicBezTo>
                    <a:pt x="1423" y="3522"/>
                    <a:pt x="1467" y="3493"/>
                    <a:pt x="1504" y="3471"/>
                  </a:cubicBezTo>
                  <a:cubicBezTo>
                    <a:pt x="1365" y="3435"/>
                    <a:pt x="1234" y="3384"/>
                    <a:pt x="1095" y="3347"/>
                  </a:cubicBezTo>
                  <a:cubicBezTo>
                    <a:pt x="1241" y="3077"/>
                    <a:pt x="1394" y="2800"/>
                    <a:pt x="1533" y="2537"/>
                  </a:cubicBezTo>
                  <a:cubicBezTo>
                    <a:pt x="1562" y="2494"/>
                    <a:pt x="1540" y="2457"/>
                    <a:pt x="1504" y="2450"/>
                  </a:cubicBezTo>
                  <a:cubicBezTo>
                    <a:pt x="1190" y="2333"/>
                    <a:pt x="876" y="2224"/>
                    <a:pt x="570" y="2100"/>
                  </a:cubicBezTo>
                  <a:cubicBezTo>
                    <a:pt x="745" y="1844"/>
                    <a:pt x="913" y="1589"/>
                    <a:pt x="1080" y="1326"/>
                  </a:cubicBezTo>
                  <a:cubicBezTo>
                    <a:pt x="1102" y="1290"/>
                    <a:pt x="1080" y="1253"/>
                    <a:pt x="1044" y="1246"/>
                  </a:cubicBezTo>
                  <a:cubicBezTo>
                    <a:pt x="752" y="1129"/>
                    <a:pt x="446" y="1005"/>
                    <a:pt x="154" y="888"/>
                  </a:cubicBezTo>
                  <a:cubicBezTo>
                    <a:pt x="336" y="626"/>
                    <a:pt x="511" y="349"/>
                    <a:pt x="694" y="86"/>
                  </a:cubicBezTo>
                  <a:cubicBezTo>
                    <a:pt x="701" y="71"/>
                    <a:pt x="701" y="42"/>
                    <a:pt x="679" y="20"/>
                  </a:cubicBezTo>
                  <a:lnTo>
                    <a:pt x="489" y="6"/>
                  </a:lnTo>
                  <a:cubicBezTo>
                    <a:pt x="427" y="2"/>
                    <a:pt x="364" y="0"/>
                    <a:pt x="30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7412059" y="2379310"/>
              <a:ext cx="174750" cy="375589"/>
            </a:xfrm>
            <a:custGeom>
              <a:avLst/>
              <a:gdLst/>
              <a:ahLst/>
              <a:cxnLst/>
              <a:rect l="l" t="t" r="r" b="b"/>
              <a:pathLst>
                <a:path w="1708" h="3671" extrusionOk="0">
                  <a:moveTo>
                    <a:pt x="263" y="0"/>
                  </a:moveTo>
                  <a:cubicBezTo>
                    <a:pt x="212" y="29"/>
                    <a:pt x="168" y="59"/>
                    <a:pt x="117" y="81"/>
                  </a:cubicBezTo>
                  <a:cubicBezTo>
                    <a:pt x="263" y="110"/>
                    <a:pt x="402" y="146"/>
                    <a:pt x="548" y="175"/>
                  </a:cubicBezTo>
                  <a:cubicBezTo>
                    <a:pt x="373" y="438"/>
                    <a:pt x="190" y="701"/>
                    <a:pt x="23" y="971"/>
                  </a:cubicBezTo>
                  <a:cubicBezTo>
                    <a:pt x="1" y="1007"/>
                    <a:pt x="23" y="1044"/>
                    <a:pt x="59" y="1051"/>
                  </a:cubicBezTo>
                  <a:cubicBezTo>
                    <a:pt x="351" y="1168"/>
                    <a:pt x="657" y="1284"/>
                    <a:pt x="949" y="1408"/>
                  </a:cubicBezTo>
                  <a:cubicBezTo>
                    <a:pt x="774" y="1664"/>
                    <a:pt x="614" y="1919"/>
                    <a:pt x="438" y="2182"/>
                  </a:cubicBezTo>
                  <a:cubicBezTo>
                    <a:pt x="424" y="2218"/>
                    <a:pt x="438" y="2255"/>
                    <a:pt x="475" y="2262"/>
                  </a:cubicBezTo>
                  <a:cubicBezTo>
                    <a:pt x="796" y="2379"/>
                    <a:pt x="1110" y="2488"/>
                    <a:pt x="1416" y="2612"/>
                  </a:cubicBezTo>
                  <a:cubicBezTo>
                    <a:pt x="1270" y="2882"/>
                    <a:pt x="1117" y="3159"/>
                    <a:pt x="971" y="3429"/>
                  </a:cubicBezTo>
                  <a:cubicBezTo>
                    <a:pt x="949" y="3466"/>
                    <a:pt x="971" y="3502"/>
                    <a:pt x="1007" y="3510"/>
                  </a:cubicBezTo>
                  <a:cubicBezTo>
                    <a:pt x="1183" y="3568"/>
                    <a:pt x="1350" y="3619"/>
                    <a:pt x="1526" y="3670"/>
                  </a:cubicBezTo>
                  <a:lnTo>
                    <a:pt x="1533" y="3670"/>
                  </a:lnTo>
                  <a:cubicBezTo>
                    <a:pt x="1591" y="3648"/>
                    <a:pt x="1650" y="3634"/>
                    <a:pt x="1708" y="3605"/>
                  </a:cubicBezTo>
                  <a:cubicBezTo>
                    <a:pt x="1518" y="3546"/>
                    <a:pt x="1329" y="3495"/>
                    <a:pt x="1132" y="3429"/>
                  </a:cubicBezTo>
                  <a:cubicBezTo>
                    <a:pt x="1270" y="3145"/>
                    <a:pt x="1416" y="2882"/>
                    <a:pt x="1562" y="2605"/>
                  </a:cubicBezTo>
                  <a:cubicBezTo>
                    <a:pt x="1584" y="2576"/>
                    <a:pt x="1562" y="2539"/>
                    <a:pt x="1526" y="2525"/>
                  </a:cubicBezTo>
                  <a:cubicBezTo>
                    <a:pt x="1212" y="2408"/>
                    <a:pt x="898" y="2299"/>
                    <a:pt x="592" y="2182"/>
                  </a:cubicBezTo>
                  <a:cubicBezTo>
                    <a:pt x="767" y="1926"/>
                    <a:pt x="935" y="1671"/>
                    <a:pt x="1102" y="1408"/>
                  </a:cubicBezTo>
                  <a:cubicBezTo>
                    <a:pt x="1124" y="1372"/>
                    <a:pt x="1102" y="1335"/>
                    <a:pt x="1066" y="1321"/>
                  </a:cubicBezTo>
                  <a:cubicBezTo>
                    <a:pt x="774" y="1204"/>
                    <a:pt x="468" y="1087"/>
                    <a:pt x="176" y="971"/>
                  </a:cubicBezTo>
                  <a:cubicBezTo>
                    <a:pt x="358" y="701"/>
                    <a:pt x="533" y="431"/>
                    <a:pt x="716" y="168"/>
                  </a:cubicBezTo>
                  <a:cubicBezTo>
                    <a:pt x="730" y="139"/>
                    <a:pt x="716" y="95"/>
                    <a:pt x="679" y="81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7362028" y="2419621"/>
              <a:ext cx="148660" cy="352467"/>
            </a:xfrm>
            <a:custGeom>
              <a:avLst/>
              <a:gdLst/>
              <a:ahLst/>
              <a:cxnLst/>
              <a:rect l="l" t="t" r="r" b="b"/>
              <a:pathLst>
                <a:path w="1453" h="3445" extrusionOk="0">
                  <a:moveTo>
                    <a:pt x="176" y="0"/>
                  </a:moveTo>
                  <a:lnTo>
                    <a:pt x="66" y="81"/>
                  </a:lnTo>
                  <a:cubicBezTo>
                    <a:pt x="132" y="102"/>
                    <a:pt x="220" y="117"/>
                    <a:pt x="293" y="139"/>
                  </a:cubicBezTo>
                  <a:cubicBezTo>
                    <a:pt x="205" y="387"/>
                    <a:pt x="118" y="650"/>
                    <a:pt x="15" y="890"/>
                  </a:cubicBezTo>
                  <a:cubicBezTo>
                    <a:pt x="1" y="927"/>
                    <a:pt x="15" y="963"/>
                    <a:pt x="52" y="971"/>
                  </a:cubicBezTo>
                  <a:cubicBezTo>
                    <a:pt x="300" y="1058"/>
                    <a:pt x="541" y="1138"/>
                    <a:pt x="781" y="1226"/>
                  </a:cubicBezTo>
                  <a:cubicBezTo>
                    <a:pt x="723" y="1387"/>
                    <a:pt x="650" y="1547"/>
                    <a:pt x="584" y="1693"/>
                  </a:cubicBezTo>
                  <a:cubicBezTo>
                    <a:pt x="541" y="1795"/>
                    <a:pt x="417" y="1978"/>
                    <a:pt x="468" y="2094"/>
                  </a:cubicBezTo>
                  <a:cubicBezTo>
                    <a:pt x="482" y="2153"/>
                    <a:pt x="541" y="2175"/>
                    <a:pt x="592" y="2204"/>
                  </a:cubicBezTo>
                  <a:cubicBezTo>
                    <a:pt x="672" y="2247"/>
                    <a:pt x="760" y="2299"/>
                    <a:pt x="840" y="2335"/>
                  </a:cubicBezTo>
                  <a:cubicBezTo>
                    <a:pt x="964" y="2393"/>
                    <a:pt x="1103" y="2444"/>
                    <a:pt x="1241" y="2496"/>
                  </a:cubicBezTo>
                  <a:cubicBezTo>
                    <a:pt x="1175" y="2649"/>
                    <a:pt x="1110" y="2809"/>
                    <a:pt x="1037" y="2962"/>
                  </a:cubicBezTo>
                  <a:cubicBezTo>
                    <a:pt x="993" y="3072"/>
                    <a:pt x="942" y="3174"/>
                    <a:pt x="1037" y="3262"/>
                  </a:cubicBezTo>
                  <a:cubicBezTo>
                    <a:pt x="1110" y="3335"/>
                    <a:pt x="1197" y="3393"/>
                    <a:pt x="1285" y="3444"/>
                  </a:cubicBezTo>
                  <a:cubicBezTo>
                    <a:pt x="1343" y="3437"/>
                    <a:pt x="1394" y="3429"/>
                    <a:pt x="1453" y="3408"/>
                  </a:cubicBezTo>
                  <a:cubicBezTo>
                    <a:pt x="1365" y="3364"/>
                    <a:pt x="1292" y="3320"/>
                    <a:pt x="1219" y="3262"/>
                  </a:cubicBezTo>
                  <a:cubicBezTo>
                    <a:pt x="1161" y="3218"/>
                    <a:pt x="1088" y="3174"/>
                    <a:pt x="1103" y="3094"/>
                  </a:cubicBezTo>
                  <a:cubicBezTo>
                    <a:pt x="1124" y="3028"/>
                    <a:pt x="1161" y="2962"/>
                    <a:pt x="1183" y="2897"/>
                  </a:cubicBezTo>
                  <a:cubicBezTo>
                    <a:pt x="1241" y="2758"/>
                    <a:pt x="1307" y="2634"/>
                    <a:pt x="1358" y="2496"/>
                  </a:cubicBezTo>
                  <a:cubicBezTo>
                    <a:pt x="1380" y="2459"/>
                    <a:pt x="1358" y="2423"/>
                    <a:pt x="1321" y="2415"/>
                  </a:cubicBezTo>
                  <a:cubicBezTo>
                    <a:pt x="1183" y="2372"/>
                    <a:pt x="1059" y="2328"/>
                    <a:pt x="920" y="2269"/>
                  </a:cubicBezTo>
                  <a:cubicBezTo>
                    <a:pt x="833" y="2226"/>
                    <a:pt x="628" y="2160"/>
                    <a:pt x="584" y="2065"/>
                  </a:cubicBezTo>
                  <a:cubicBezTo>
                    <a:pt x="555" y="2014"/>
                    <a:pt x="584" y="1985"/>
                    <a:pt x="599" y="1934"/>
                  </a:cubicBezTo>
                  <a:cubicBezTo>
                    <a:pt x="614" y="1905"/>
                    <a:pt x="628" y="1875"/>
                    <a:pt x="636" y="1846"/>
                  </a:cubicBezTo>
                  <a:cubicBezTo>
                    <a:pt x="665" y="1788"/>
                    <a:pt x="694" y="1715"/>
                    <a:pt x="730" y="1649"/>
                  </a:cubicBezTo>
                  <a:cubicBezTo>
                    <a:pt x="781" y="1511"/>
                    <a:pt x="847" y="1372"/>
                    <a:pt x="906" y="1241"/>
                  </a:cubicBezTo>
                  <a:cubicBezTo>
                    <a:pt x="920" y="1204"/>
                    <a:pt x="906" y="1168"/>
                    <a:pt x="869" y="1153"/>
                  </a:cubicBezTo>
                  <a:cubicBezTo>
                    <a:pt x="621" y="1073"/>
                    <a:pt x="380" y="993"/>
                    <a:pt x="139" y="905"/>
                  </a:cubicBezTo>
                  <a:cubicBezTo>
                    <a:pt x="249" y="650"/>
                    <a:pt x="336" y="387"/>
                    <a:pt x="417" y="124"/>
                  </a:cubicBezTo>
                  <a:cubicBezTo>
                    <a:pt x="431" y="102"/>
                    <a:pt x="409" y="59"/>
                    <a:pt x="380" y="51"/>
                  </a:cubicBezTo>
                  <a:cubicBezTo>
                    <a:pt x="307" y="37"/>
                    <a:pt x="249" y="15"/>
                    <a:pt x="17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7280689" y="2611457"/>
              <a:ext cx="13505" cy="29978"/>
            </a:xfrm>
            <a:custGeom>
              <a:avLst/>
              <a:gdLst/>
              <a:ahLst/>
              <a:cxnLst/>
              <a:rect l="l" t="t" r="r" b="b"/>
              <a:pathLst>
                <a:path w="132" h="293" extrusionOk="0">
                  <a:moveTo>
                    <a:pt x="73" y="0"/>
                  </a:moveTo>
                  <a:cubicBezTo>
                    <a:pt x="44" y="0"/>
                    <a:pt x="30" y="30"/>
                    <a:pt x="22" y="59"/>
                  </a:cubicBezTo>
                  <a:cubicBezTo>
                    <a:pt x="8" y="124"/>
                    <a:pt x="8" y="175"/>
                    <a:pt x="1" y="241"/>
                  </a:cubicBezTo>
                  <a:cubicBezTo>
                    <a:pt x="1" y="256"/>
                    <a:pt x="8" y="270"/>
                    <a:pt x="22" y="278"/>
                  </a:cubicBezTo>
                  <a:cubicBezTo>
                    <a:pt x="30" y="285"/>
                    <a:pt x="44" y="292"/>
                    <a:pt x="59" y="292"/>
                  </a:cubicBezTo>
                  <a:cubicBezTo>
                    <a:pt x="95" y="292"/>
                    <a:pt x="110" y="270"/>
                    <a:pt x="110" y="241"/>
                  </a:cubicBezTo>
                  <a:cubicBezTo>
                    <a:pt x="117" y="175"/>
                    <a:pt x="117" y="124"/>
                    <a:pt x="132" y="59"/>
                  </a:cubicBezTo>
                  <a:cubicBezTo>
                    <a:pt x="132" y="37"/>
                    <a:pt x="117" y="30"/>
                    <a:pt x="110" y="22"/>
                  </a:cubicBezTo>
                  <a:cubicBezTo>
                    <a:pt x="103" y="15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7303812" y="2608286"/>
              <a:ext cx="17291" cy="41334"/>
            </a:xfrm>
            <a:custGeom>
              <a:avLst/>
              <a:gdLst/>
              <a:ahLst/>
              <a:cxnLst/>
              <a:rect l="l" t="t" r="r" b="b"/>
              <a:pathLst>
                <a:path w="169" h="404" extrusionOk="0">
                  <a:moveTo>
                    <a:pt x="113" y="1"/>
                  </a:moveTo>
                  <a:cubicBezTo>
                    <a:pt x="90" y="1"/>
                    <a:pt x="72" y="20"/>
                    <a:pt x="59" y="39"/>
                  </a:cubicBezTo>
                  <a:cubicBezTo>
                    <a:pt x="23" y="141"/>
                    <a:pt x="1" y="243"/>
                    <a:pt x="15" y="352"/>
                  </a:cubicBezTo>
                  <a:cubicBezTo>
                    <a:pt x="15" y="382"/>
                    <a:pt x="37" y="403"/>
                    <a:pt x="66" y="403"/>
                  </a:cubicBezTo>
                  <a:cubicBezTo>
                    <a:pt x="96" y="403"/>
                    <a:pt x="132" y="382"/>
                    <a:pt x="117" y="352"/>
                  </a:cubicBezTo>
                  <a:lnTo>
                    <a:pt x="117" y="279"/>
                  </a:lnTo>
                  <a:lnTo>
                    <a:pt x="117" y="243"/>
                  </a:lnTo>
                  <a:lnTo>
                    <a:pt x="117" y="221"/>
                  </a:lnTo>
                  <a:lnTo>
                    <a:pt x="117" y="214"/>
                  </a:lnTo>
                  <a:cubicBezTo>
                    <a:pt x="132" y="170"/>
                    <a:pt x="139" y="126"/>
                    <a:pt x="154" y="75"/>
                  </a:cubicBezTo>
                  <a:cubicBezTo>
                    <a:pt x="169" y="53"/>
                    <a:pt x="147" y="17"/>
                    <a:pt x="125" y="2"/>
                  </a:cubicBezTo>
                  <a:cubicBezTo>
                    <a:pt x="121" y="1"/>
                    <a:pt x="117" y="1"/>
                    <a:pt x="1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7081385" y="2472619"/>
              <a:ext cx="14324" cy="11254"/>
            </a:xfrm>
            <a:custGeom>
              <a:avLst/>
              <a:gdLst/>
              <a:ahLst/>
              <a:cxnLst/>
              <a:rect l="l" t="t" r="r" b="b"/>
              <a:pathLst>
                <a:path w="140" h="110" extrusionOk="0">
                  <a:moveTo>
                    <a:pt x="73" y="0"/>
                  </a:moveTo>
                  <a:cubicBezTo>
                    <a:pt x="0" y="0"/>
                    <a:pt x="0" y="110"/>
                    <a:pt x="73" y="110"/>
                  </a:cubicBezTo>
                  <a:cubicBezTo>
                    <a:pt x="139" y="110"/>
                    <a:pt x="139" y="0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7197100" y="2274747"/>
              <a:ext cx="20974" cy="30694"/>
            </a:xfrm>
            <a:custGeom>
              <a:avLst/>
              <a:gdLst/>
              <a:ahLst/>
              <a:cxnLst/>
              <a:rect l="l" t="t" r="r" b="b"/>
              <a:pathLst>
                <a:path w="205" h="300" extrusionOk="0">
                  <a:moveTo>
                    <a:pt x="154" y="1"/>
                  </a:moveTo>
                  <a:cubicBezTo>
                    <a:pt x="132" y="1"/>
                    <a:pt x="124" y="1"/>
                    <a:pt x="103" y="8"/>
                  </a:cubicBezTo>
                  <a:cubicBezTo>
                    <a:pt x="88" y="23"/>
                    <a:pt x="88" y="30"/>
                    <a:pt x="81" y="45"/>
                  </a:cubicBezTo>
                  <a:cubicBezTo>
                    <a:pt x="51" y="110"/>
                    <a:pt x="22" y="161"/>
                    <a:pt x="8" y="227"/>
                  </a:cubicBezTo>
                  <a:cubicBezTo>
                    <a:pt x="0" y="242"/>
                    <a:pt x="8" y="264"/>
                    <a:pt x="15" y="278"/>
                  </a:cubicBezTo>
                  <a:cubicBezTo>
                    <a:pt x="22" y="285"/>
                    <a:pt x="37" y="300"/>
                    <a:pt x="51" y="300"/>
                  </a:cubicBezTo>
                  <a:cubicBezTo>
                    <a:pt x="73" y="300"/>
                    <a:pt x="81" y="300"/>
                    <a:pt x="95" y="293"/>
                  </a:cubicBezTo>
                  <a:cubicBezTo>
                    <a:pt x="103" y="285"/>
                    <a:pt x="117" y="271"/>
                    <a:pt x="124" y="256"/>
                  </a:cubicBezTo>
                  <a:cubicBezTo>
                    <a:pt x="154" y="191"/>
                    <a:pt x="175" y="139"/>
                    <a:pt x="197" y="74"/>
                  </a:cubicBezTo>
                  <a:cubicBezTo>
                    <a:pt x="205" y="67"/>
                    <a:pt x="197" y="37"/>
                    <a:pt x="190" y="30"/>
                  </a:cubicBezTo>
                  <a:cubicBezTo>
                    <a:pt x="183" y="23"/>
                    <a:pt x="168" y="1"/>
                    <a:pt x="15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7220223" y="2283034"/>
              <a:ext cx="19542" cy="32126"/>
            </a:xfrm>
            <a:custGeom>
              <a:avLst/>
              <a:gdLst/>
              <a:ahLst/>
              <a:cxnLst/>
              <a:rect l="l" t="t" r="r" b="b"/>
              <a:pathLst>
                <a:path w="191" h="314" extrusionOk="0">
                  <a:moveTo>
                    <a:pt x="139" y="0"/>
                  </a:moveTo>
                  <a:cubicBezTo>
                    <a:pt x="88" y="0"/>
                    <a:pt x="66" y="22"/>
                    <a:pt x="66" y="58"/>
                  </a:cubicBezTo>
                  <a:lnTo>
                    <a:pt x="66" y="66"/>
                  </a:lnTo>
                  <a:cubicBezTo>
                    <a:pt x="66" y="95"/>
                    <a:pt x="52" y="124"/>
                    <a:pt x="44" y="146"/>
                  </a:cubicBezTo>
                  <a:cubicBezTo>
                    <a:pt x="44" y="161"/>
                    <a:pt x="37" y="161"/>
                    <a:pt x="37" y="168"/>
                  </a:cubicBezTo>
                  <a:lnTo>
                    <a:pt x="37" y="175"/>
                  </a:lnTo>
                  <a:cubicBezTo>
                    <a:pt x="30" y="197"/>
                    <a:pt x="30" y="204"/>
                    <a:pt x="15" y="219"/>
                  </a:cubicBezTo>
                  <a:cubicBezTo>
                    <a:pt x="1" y="248"/>
                    <a:pt x="8" y="285"/>
                    <a:pt x="37" y="307"/>
                  </a:cubicBezTo>
                  <a:cubicBezTo>
                    <a:pt x="47" y="311"/>
                    <a:pt x="57" y="314"/>
                    <a:pt x="68" y="314"/>
                  </a:cubicBezTo>
                  <a:cubicBezTo>
                    <a:pt x="88" y="314"/>
                    <a:pt x="108" y="304"/>
                    <a:pt x="117" y="285"/>
                  </a:cubicBezTo>
                  <a:cubicBezTo>
                    <a:pt x="154" y="212"/>
                    <a:pt x="183" y="139"/>
                    <a:pt x="190" y="58"/>
                  </a:cubicBezTo>
                  <a:cubicBezTo>
                    <a:pt x="190" y="29"/>
                    <a:pt x="161" y="0"/>
                    <a:pt x="13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7139601" y="1993694"/>
              <a:ext cx="59853" cy="49008"/>
            </a:xfrm>
            <a:custGeom>
              <a:avLst/>
              <a:gdLst/>
              <a:ahLst/>
              <a:cxnLst/>
              <a:rect l="l" t="t" r="r" b="b"/>
              <a:pathLst>
                <a:path w="585" h="479" extrusionOk="0">
                  <a:moveTo>
                    <a:pt x="514" y="0"/>
                  </a:moveTo>
                  <a:cubicBezTo>
                    <a:pt x="503" y="0"/>
                    <a:pt x="493" y="2"/>
                    <a:pt x="482" y="5"/>
                  </a:cubicBezTo>
                  <a:cubicBezTo>
                    <a:pt x="292" y="85"/>
                    <a:pt x="139" y="223"/>
                    <a:pt x="22" y="384"/>
                  </a:cubicBezTo>
                  <a:cubicBezTo>
                    <a:pt x="1" y="413"/>
                    <a:pt x="22" y="450"/>
                    <a:pt x="37" y="471"/>
                  </a:cubicBezTo>
                  <a:cubicBezTo>
                    <a:pt x="47" y="476"/>
                    <a:pt x="57" y="479"/>
                    <a:pt x="68" y="479"/>
                  </a:cubicBezTo>
                  <a:cubicBezTo>
                    <a:pt x="89" y="479"/>
                    <a:pt x="110" y="469"/>
                    <a:pt x="125" y="450"/>
                  </a:cubicBezTo>
                  <a:cubicBezTo>
                    <a:pt x="234" y="296"/>
                    <a:pt x="380" y="180"/>
                    <a:pt x="548" y="107"/>
                  </a:cubicBezTo>
                  <a:cubicBezTo>
                    <a:pt x="577" y="92"/>
                    <a:pt x="584" y="48"/>
                    <a:pt x="570" y="19"/>
                  </a:cubicBezTo>
                  <a:cubicBezTo>
                    <a:pt x="551" y="5"/>
                    <a:pt x="533" y="0"/>
                    <a:pt x="51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7111260" y="2066541"/>
              <a:ext cx="15040" cy="11254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73" y="0"/>
                  </a:moveTo>
                  <a:cubicBezTo>
                    <a:pt x="0" y="0"/>
                    <a:pt x="0" y="110"/>
                    <a:pt x="73" y="110"/>
                  </a:cubicBezTo>
                  <a:cubicBezTo>
                    <a:pt x="146" y="110"/>
                    <a:pt x="146" y="0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7348625" y="2733107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67" y="0"/>
                  </a:moveTo>
                  <a:cubicBezTo>
                    <a:pt x="1" y="0"/>
                    <a:pt x="3" y="110"/>
                    <a:pt x="73" y="110"/>
                  </a:cubicBezTo>
                  <a:cubicBezTo>
                    <a:pt x="146" y="110"/>
                    <a:pt x="146" y="1"/>
                    <a:pt x="73" y="1"/>
                  </a:cubicBezTo>
                  <a:cubicBezTo>
                    <a:pt x="71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7219507" y="2153711"/>
              <a:ext cx="14221" cy="11459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56" y="1"/>
                  </a:moveTo>
                  <a:cubicBezTo>
                    <a:pt x="0" y="1"/>
                    <a:pt x="4" y="111"/>
                    <a:pt x="66" y="111"/>
                  </a:cubicBezTo>
                  <a:cubicBezTo>
                    <a:pt x="139" y="111"/>
                    <a:pt x="139" y="2"/>
                    <a:pt x="66" y="2"/>
                  </a:cubicBezTo>
                  <a:cubicBezTo>
                    <a:pt x="62" y="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7063480" y="2278532"/>
              <a:ext cx="15040" cy="11254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73" y="0"/>
                  </a:moveTo>
                  <a:cubicBezTo>
                    <a:pt x="0" y="0"/>
                    <a:pt x="0" y="110"/>
                    <a:pt x="73" y="110"/>
                  </a:cubicBezTo>
                  <a:cubicBezTo>
                    <a:pt x="146" y="110"/>
                    <a:pt x="146" y="0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7558366" y="2365089"/>
              <a:ext cx="150195" cy="318908"/>
            </a:xfrm>
            <a:custGeom>
              <a:avLst/>
              <a:gdLst/>
              <a:ahLst/>
              <a:cxnLst/>
              <a:rect l="l" t="t" r="r" b="b"/>
              <a:pathLst>
                <a:path w="1468" h="3117" extrusionOk="0">
                  <a:moveTo>
                    <a:pt x="402" y="1"/>
                  </a:moveTo>
                  <a:cubicBezTo>
                    <a:pt x="278" y="205"/>
                    <a:pt x="161" y="417"/>
                    <a:pt x="23" y="614"/>
                  </a:cubicBezTo>
                  <a:cubicBezTo>
                    <a:pt x="1" y="650"/>
                    <a:pt x="23" y="687"/>
                    <a:pt x="59" y="694"/>
                  </a:cubicBezTo>
                  <a:cubicBezTo>
                    <a:pt x="198" y="752"/>
                    <a:pt x="344" y="803"/>
                    <a:pt x="475" y="869"/>
                  </a:cubicBezTo>
                  <a:cubicBezTo>
                    <a:pt x="541" y="898"/>
                    <a:pt x="606" y="935"/>
                    <a:pt x="672" y="964"/>
                  </a:cubicBezTo>
                  <a:cubicBezTo>
                    <a:pt x="745" y="1000"/>
                    <a:pt x="832" y="1015"/>
                    <a:pt x="803" y="1110"/>
                  </a:cubicBezTo>
                  <a:cubicBezTo>
                    <a:pt x="789" y="1168"/>
                    <a:pt x="730" y="1241"/>
                    <a:pt x="694" y="1299"/>
                  </a:cubicBezTo>
                  <a:lnTo>
                    <a:pt x="584" y="1489"/>
                  </a:lnTo>
                  <a:cubicBezTo>
                    <a:pt x="511" y="1628"/>
                    <a:pt x="438" y="1766"/>
                    <a:pt x="365" y="1890"/>
                  </a:cubicBezTo>
                  <a:cubicBezTo>
                    <a:pt x="351" y="1927"/>
                    <a:pt x="365" y="1963"/>
                    <a:pt x="402" y="1971"/>
                  </a:cubicBezTo>
                  <a:lnTo>
                    <a:pt x="1307" y="2219"/>
                  </a:lnTo>
                  <a:cubicBezTo>
                    <a:pt x="1153" y="2459"/>
                    <a:pt x="1015" y="2700"/>
                    <a:pt x="905" y="2948"/>
                  </a:cubicBezTo>
                  <a:cubicBezTo>
                    <a:pt x="891" y="2985"/>
                    <a:pt x="905" y="3021"/>
                    <a:pt x="942" y="3029"/>
                  </a:cubicBezTo>
                  <a:cubicBezTo>
                    <a:pt x="1037" y="3058"/>
                    <a:pt x="1117" y="3087"/>
                    <a:pt x="1205" y="3116"/>
                  </a:cubicBezTo>
                  <a:lnTo>
                    <a:pt x="1299" y="3021"/>
                  </a:lnTo>
                  <a:cubicBezTo>
                    <a:pt x="1219" y="3007"/>
                    <a:pt x="1124" y="2977"/>
                    <a:pt x="1044" y="2948"/>
                  </a:cubicBezTo>
                  <a:cubicBezTo>
                    <a:pt x="1161" y="2693"/>
                    <a:pt x="1299" y="2459"/>
                    <a:pt x="1453" y="2219"/>
                  </a:cubicBezTo>
                  <a:cubicBezTo>
                    <a:pt x="1467" y="2182"/>
                    <a:pt x="1445" y="2138"/>
                    <a:pt x="1409" y="2131"/>
                  </a:cubicBezTo>
                  <a:cubicBezTo>
                    <a:pt x="1110" y="2058"/>
                    <a:pt x="796" y="1971"/>
                    <a:pt x="504" y="1883"/>
                  </a:cubicBezTo>
                  <a:cubicBezTo>
                    <a:pt x="584" y="1737"/>
                    <a:pt x="672" y="1591"/>
                    <a:pt x="745" y="1445"/>
                  </a:cubicBezTo>
                  <a:cubicBezTo>
                    <a:pt x="789" y="1350"/>
                    <a:pt x="840" y="1263"/>
                    <a:pt x="891" y="1168"/>
                  </a:cubicBezTo>
                  <a:cubicBezTo>
                    <a:pt x="913" y="1117"/>
                    <a:pt x="949" y="1073"/>
                    <a:pt x="935" y="1008"/>
                  </a:cubicBezTo>
                  <a:cubicBezTo>
                    <a:pt x="898" y="891"/>
                    <a:pt x="686" y="832"/>
                    <a:pt x="584" y="789"/>
                  </a:cubicBezTo>
                  <a:cubicBezTo>
                    <a:pt x="438" y="723"/>
                    <a:pt x="307" y="657"/>
                    <a:pt x="161" y="606"/>
                  </a:cubicBezTo>
                  <a:cubicBezTo>
                    <a:pt x="285" y="417"/>
                    <a:pt x="402" y="212"/>
                    <a:pt x="526" y="15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6997079" y="1920132"/>
              <a:ext cx="798038" cy="871498"/>
            </a:xfrm>
            <a:custGeom>
              <a:avLst/>
              <a:gdLst/>
              <a:ahLst/>
              <a:cxnLst/>
              <a:rect l="l" t="t" r="r" b="b"/>
              <a:pathLst>
                <a:path w="7800" h="8518" extrusionOk="0">
                  <a:moveTo>
                    <a:pt x="2670" y="1"/>
                  </a:moveTo>
                  <a:cubicBezTo>
                    <a:pt x="2668" y="1"/>
                    <a:pt x="2665" y="1"/>
                    <a:pt x="2663" y="1"/>
                  </a:cubicBezTo>
                  <a:cubicBezTo>
                    <a:pt x="1933" y="176"/>
                    <a:pt x="1321" y="585"/>
                    <a:pt x="941" y="1234"/>
                  </a:cubicBezTo>
                  <a:cubicBezTo>
                    <a:pt x="832" y="1417"/>
                    <a:pt x="766" y="1614"/>
                    <a:pt x="693" y="1818"/>
                  </a:cubicBezTo>
                  <a:cubicBezTo>
                    <a:pt x="372" y="2730"/>
                    <a:pt x="146" y="3678"/>
                    <a:pt x="73" y="4642"/>
                  </a:cubicBezTo>
                  <a:cubicBezTo>
                    <a:pt x="0" y="5692"/>
                    <a:pt x="124" y="6911"/>
                    <a:pt x="963" y="7655"/>
                  </a:cubicBezTo>
                  <a:cubicBezTo>
                    <a:pt x="1554" y="8166"/>
                    <a:pt x="2342" y="8421"/>
                    <a:pt x="3108" y="8494"/>
                  </a:cubicBezTo>
                  <a:cubicBezTo>
                    <a:pt x="3274" y="8510"/>
                    <a:pt x="3440" y="8517"/>
                    <a:pt x="3607" y="8517"/>
                  </a:cubicBezTo>
                  <a:cubicBezTo>
                    <a:pt x="4196" y="8517"/>
                    <a:pt x="4787" y="8423"/>
                    <a:pt x="5355" y="8275"/>
                  </a:cubicBezTo>
                  <a:cubicBezTo>
                    <a:pt x="5720" y="8173"/>
                    <a:pt x="6070" y="8049"/>
                    <a:pt x="6384" y="7815"/>
                  </a:cubicBezTo>
                  <a:cubicBezTo>
                    <a:pt x="6683" y="7596"/>
                    <a:pt x="6931" y="7326"/>
                    <a:pt x="7114" y="7005"/>
                  </a:cubicBezTo>
                  <a:cubicBezTo>
                    <a:pt x="7311" y="6663"/>
                    <a:pt x="7515" y="6305"/>
                    <a:pt x="7727" y="5948"/>
                  </a:cubicBezTo>
                  <a:cubicBezTo>
                    <a:pt x="7741" y="5911"/>
                    <a:pt x="7770" y="5875"/>
                    <a:pt x="7785" y="5831"/>
                  </a:cubicBezTo>
                  <a:cubicBezTo>
                    <a:pt x="7800" y="5809"/>
                    <a:pt x="7800" y="5794"/>
                    <a:pt x="7785" y="5772"/>
                  </a:cubicBezTo>
                  <a:cubicBezTo>
                    <a:pt x="7603" y="5466"/>
                    <a:pt x="7420" y="5167"/>
                    <a:pt x="7238" y="4853"/>
                  </a:cubicBezTo>
                  <a:cubicBezTo>
                    <a:pt x="7157" y="4714"/>
                    <a:pt x="7085" y="4569"/>
                    <a:pt x="6997" y="4437"/>
                  </a:cubicBezTo>
                  <a:cubicBezTo>
                    <a:pt x="6946" y="4364"/>
                    <a:pt x="6858" y="4379"/>
                    <a:pt x="6778" y="4372"/>
                  </a:cubicBezTo>
                  <a:cubicBezTo>
                    <a:pt x="6348" y="4335"/>
                    <a:pt x="5924" y="4291"/>
                    <a:pt x="5501" y="4255"/>
                  </a:cubicBezTo>
                  <a:cubicBezTo>
                    <a:pt x="5368" y="4241"/>
                    <a:pt x="5241" y="4229"/>
                    <a:pt x="5113" y="4229"/>
                  </a:cubicBezTo>
                  <a:cubicBezTo>
                    <a:pt x="5044" y="4229"/>
                    <a:pt x="4974" y="4233"/>
                    <a:pt x="4903" y="4240"/>
                  </a:cubicBezTo>
                  <a:cubicBezTo>
                    <a:pt x="4567" y="4291"/>
                    <a:pt x="4246" y="4423"/>
                    <a:pt x="3969" y="4627"/>
                  </a:cubicBezTo>
                  <a:cubicBezTo>
                    <a:pt x="3689" y="4836"/>
                    <a:pt x="3414" y="5044"/>
                    <a:pt x="3140" y="5253"/>
                  </a:cubicBezTo>
                  <a:lnTo>
                    <a:pt x="3140" y="5253"/>
                  </a:lnTo>
                  <a:cubicBezTo>
                    <a:pt x="3205" y="4467"/>
                    <a:pt x="3223" y="3668"/>
                    <a:pt x="3196" y="2876"/>
                  </a:cubicBezTo>
                  <a:cubicBezTo>
                    <a:pt x="3181" y="2577"/>
                    <a:pt x="3152" y="2270"/>
                    <a:pt x="3108" y="1971"/>
                  </a:cubicBezTo>
                  <a:cubicBezTo>
                    <a:pt x="3105" y="1942"/>
                    <a:pt x="3086" y="1929"/>
                    <a:pt x="3064" y="1929"/>
                  </a:cubicBezTo>
                  <a:cubicBezTo>
                    <a:pt x="3032" y="1929"/>
                    <a:pt x="2994" y="1957"/>
                    <a:pt x="2999" y="2000"/>
                  </a:cubicBezTo>
                  <a:cubicBezTo>
                    <a:pt x="3094" y="2548"/>
                    <a:pt x="3101" y="3109"/>
                    <a:pt x="3094" y="3671"/>
                  </a:cubicBezTo>
                  <a:cubicBezTo>
                    <a:pt x="3086" y="4145"/>
                    <a:pt x="3064" y="4620"/>
                    <a:pt x="3035" y="5094"/>
                  </a:cubicBezTo>
                  <a:cubicBezTo>
                    <a:pt x="3028" y="5181"/>
                    <a:pt x="3028" y="5276"/>
                    <a:pt x="3021" y="5371"/>
                  </a:cubicBezTo>
                  <a:cubicBezTo>
                    <a:pt x="3021" y="5400"/>
                    <a:pt x="3053" y="5429"/>
                    <a:pt x="3080" y="5429"/>
                  </a:cubicBezTo>
                  <a:cubicBezTo>
                    <a:pt x="3088" y="5429"/>
                    <a:pt x="3095" y="5427"/>
                    <a:pt x="3101" y="5422"/>
                  </a:cubicBezTo>
                  <a:cubicBezTo>
                    <a:pt x="3283" y="5284"/>
                    <a:pt x="3458" y="5145"/>
                    <a:pt x="3641" y="5006"/>
                  </a:cubicBezTo>
                  <a:cubicBezTo>
                    <a:pt x="3852" y="4853"/>
                    <a:pt x="4049" y="4678"/>
                    <a:pt x="4276" y="4554"/>
                  </a:cubicBezTo>
                  <a:cubicBezTo>
                    <a:pt x="4559" y="4404"/>
                    <a:pt x="4860" y="4336"/>
                    <a:pt x="5173" y="4336"/>
                  </a:cubicBezTo>
                  <a:cubicBezTo>
                    <a:pt x="5255" y="4336"/>
                    <a:pt x="5337" y="4341"/>
                    <a:pt x="5421" y="4350"/>
                  </a:cubicBezTo>
                  <a:lnTo>
                    <a:pt x="6238" y="4437"/>
                  </a:lnTo>
                  <a:cubicBezTo>
                    <a:pt x="6454" y="4451"/>
                    <a:pt x="6676" y="4478"/>
                    <a:pt x="6892" y="4493"/>
                  </a:cubicBezTo>
                  <a:lnTo>
                    <a:pt x="6892" y="4493"/>
                  </a:lnTo>
                  <a:cubicBezTo>
                    <a:pt x="7152" y="4930"/>
                    <a:pt x="7406" y="5373"/>
                    <a:pt x="7673" y="5803"/>
                  </a:cubicBezTo>
                  <a:lnTo>
                    <a:pt x="7673" y="5803"/>
                  </a:lnTo>
                  <a:cubicBezTo>
                    <a:pt x="7488" y="6122"/>
                    <a:pt x="7298" y="6454"/>
                    <a:pt x="7114" y="6772"/>
                  </a:cubicBezTo>
                  <a:cubicBezTo>
                    <a:pt x="7012" y="6954"/>
                    <a:pt x="6902" y="7122"/>
                    <a:pt x="6778" y="7290"/>
                  </a:cubicBezTo>
                  <a:cubicBezTo>
                    <a:pt x="6523" y="7596"/>
                    <a:pt x="6194" y="7837"/>
                    <a:pt x="5830" y="7998"/>
                  </a:cubicBezTo>
                  <a:cubicBezTo>
                    <a:pt x="5516" y="8129"/>
                    <a:pt x="5180" y="8209"/>
                    <a:pt x="4859" y="8275"/>
                  </a:cubicBezTo>
                  <a:cubicBezTo>
                    <a:pt x="4494" y="8348"/>
                    <a:pt x="4122" y="8392"/>
                    <a:pt x="3750" y="8399"/>
                  </a:cubicBezTo>
                  <a:cubicBezTo>
                    <a:pt x="3704" y="8400"/>
                    <a:pt x="3659" y="8401"/>
                    <a:pt x="3613" y="8401"/>
                  </a:cubicBezTo>
                  <a:cubicBezTo>
                    <a:pt x="2827" y="8401"/>
                    <a:pt x="2041" y="8221"/>
                    <a:pt x="1379" y="7801"/>
                  </a:cubicBezTo>
                  <a:cubicBezTo>
                    <a:pt x="431" y="7195"/>
                    <a:pt x="175" y="6057"/>
                    <a:pt x="190" y="4999"/>
                  </a:cubicBezTo>
                  <a:cubicBezTo>
                    <a:pt x="212" y="4014"/>
                    <a:pt x="431" y="3036"/>
                    <a:pt x="730" y="2103"/>
                  </a:cubicBezTo>
                  <a:cubicBezTo>
                    <a:pt x="803" y="1884"/>
                    <a:pt x="868" y="1665"/>
                    <a:pt x="956" y="1453"/>
                  </a:cubicBezTo>
                  <a:cubicBezTo>
                    <a:pt x="1189" y="942"/>
                    <a:pt x="1634" y="519"/>
                    <a:pt x="2138" y="293"/>
                  </a:cubicBezTo>
                  <a:cubicBezTo>
                    <a:pt x="2320" y="213"/>
                    <a:pt x="2510" y="147"/>
                    <a:pt x="2700" y="103"/>
                  </a:cubicBezTo>
                  <a:cubicBezTo>
                    <a:pt x="2763" y="103"/>
                    <a:pt x="2738" y="1"/>
                    <a:pt x="26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7663645" y="2331428"/>
              <a:ext cx="166565" cy="218233"/>
            </a:xfrm>
            <a:custGeom>
              <a:avLst/>
              <a:gdLst/>
              <a:ahLst/>
              <a:cxnLst/>
              <a:rect l="l" t="t" r="r" b="b"/>
              <a:pathLst>
                <a:path w="1628" h="2133" extrusionOk="0">
                  <a:moveTo>
                    <a:pt x="399" y="0"/>
                  </a:moveTo>
                  <a:cubicBezTo>
                    <a:pt x="337" y="0"/>
                    <a:pt x="275" y="17"/>
                    <a:pt x="219" y="52"/>
                  </a:cubicBezTo>
                  <a:cubicBezTo>
                    <a:pt x="51" y="147"/>
                    <a:pt x="0" y="359"/>
                    <a:pt x="88" y="527"/>
                  </a:cubicBezTo>
                  <a:lnTo>
                    <a:pt x="920" y="1957"/>
                  </a:lnTo>
                  <a:cubicBezTo>
                    <a:pt x="982" y="2071"/>
                    <a:pt x="1100" y="2133"/>
                    <a:pt x="1220" y="2133"/>
                  </a:cubicBezTo>
                  <a:cubicBezTo>
                    <a:pt x="1283" y="2133"/>
                    <a:pt x="1346" y="2116"/>
                    <a:pt x="1401" y="2081"/>
                  </a:cubicBezTo>
                  <a:cubicBezTo>
                    <a:pt x="1576" y="1993"/>
                    <a:pt x="1627" y="1782"/>
                    <a:pt x="1533" y="1606"/>
                  </a:cubicBezTo>
                  <a:lnTo>
                    <a:pt x="701" y="176"/>
                  </a:lnTo>
                  <a:cubicBezTo>
                    <a:pt x="634" y="62"/>
                    <a:pt x="517" y="0"/>
                    <a:pt x="3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7655460" y="2325494"/>
              <a:ext cx="183856" cy="229896"/>
            </a:xfrm>
            <a:custGeom>
              <a:avLst/>
              <a:gdLst/>
              <a:ahLst/>
              <a:cxnLst/>
              <a:rect l="l" t="t" r="r" b="b"/>
              <a:pathLst>
                <a:path w="1797" h="2247" extrusionOk="0">
                  <a:moveTo>
                    <a:pt x="469" y="114"/>
                  </a:moveTo>
                  <a:cubicBezTo>
                    <a:pt x="541" y="114"/>
                    <a:pt x="614" y="140"/>
                    <a:pt x="671" y="191"/>
                  </a:cubicBezTo>
                  <a:cubicBezTo>
                    <a:pt x="744" y="256"/>
                    <a:pt x="781" y="351"/>
                    <a:pt x="825" y="439"/>
                  </a:cubicBezTo>
                  <a:cubicBezTo>
                    <a:pt x="912" y="585"/>
                    <a:pt x="1000" y="738"/>
                    <a:pt x="1087" y="884"/>
                  </a:cubicBezTo>
                  <a:cubicBezTo>
                    <a:pt x="1248" y="1154"/>
                    <a:pt x="1401" y="1424"/>
                    <a:pt x="1562" y="1694"/>
                  </a:cubicBezTo>
                  <a:cubicBezTo>
                    <a:pt x="1562" y="1694"/>
                    <a:pt x="1562" y="1694"/>
                    <a:pt x="1562" y="1694"/>
                  </a:cubicBezTo>
                  <a:lnTo>
                    <a:pt x="1562" y="1694"/>
                  </a:lnTo>
                  <a:cubicBezTo>
                    <a:pt x="1562" y="1695"/>
                    <a:pt x="1563" y="1696"/>
                    <a:pt x="1563" y="1697"/>
                  </a:cubicBezTo>
                  <a:lnTo>
                    <a:pt x="1563" y="1697"/>
                  </a:lnTo>
                  <a:cubicBezTo>
                    <a:pt x="1648" y="1842"/>
                    <a:pt x="1590" y="2030"/>
                    <a:pt x="1437" y="2102"/>
                  </a:cubicBezTo>
                  <a:cubicBezTo>
                    <a:pt x="1394" y="2122"/>
                    <a:pt x="1351" y="2131"/>
                    <a:pt x="1308" y="2131"/>
                  </a:cubicBezTo>
                  <a:cubicBezTo>
                    <a:pt x="1207" y="2131"/>
                    <a:pt x="1113" y="2078"/>
                    <a:pt x="1051" y="1986"/>
                  </a:cubicBezTo>
                  <a:cubicBezTo>
                    <a:pt x="1007" y="1913"/>
                    <a:pt x="971" y="1840"/>
                    <a:pt x="927" y="1767"/>
                  </a:cubicBezTo>
                  <a:cubicBezTo>
                    <a:pt x="744" y="1446"/>
                    <a:pt x="562" y="1132"/>
                    <a:pt x="365" y="818"/>
                  </a:cubicBezTo>
                  <a:cubicBezTo>
                    <a:pt x="321" y="738"/>
                    <a:pt x="270" y="643"/>
                    <a:pt x="226" y="563"/>
                  </a:cubicBezTo>
                  <a:cubicBezTo>
                    <a:pt x="168" y="453"/>
                    <a:pt x="168" y="315"/>
                    <a:pt x="248" y="220"/>
                  </a:cubicBezTo>
                  <a:cubicBezTo>
                    <a:pt x="303" y="149"/>
                    <a:pt x="386" y="114"/>
                    <a:pt x="469" y="114"/>
                  </a:cubicBezTo>
                  <a:close/>
                  <a:moveTo>
                    <a:pt x="470" y="1"/>
                  </a:moveTo>
                  <a:cubicBezTo>
                    <a:pt x="211" y="1"/>
                    <a:pt x="0" y="260"/>
                    <a:pt x="73" y="526"/>
                  </a:cubicBezTo>
                  <a:cubicBezTo>
                    <a:pt x="102" y="636"/>
                    <a:pt x="183" y="738"/>
                    <a:pt x="241" y="825"/>
                  </a:cubicBezTo>
                  <a:cubicBezTo>
                    <a:pt x="453" y="1183"/>
                    <a:pt x="650" y="1540"/>
                    <a:pt x="861" y="1898"/>
                  </a:cubicBezTo>
                  <a:cubicBezTo>
                    <a:pt x="941" y="2044"/>
                    <a:pt x="1022" y="2197"/>
                    <a:pt x="1204" y="2234"/>
                  </a:cubicBezTo>
                  <a:cubicBezTo>
                    <a:pt x="1240" y="2242"/>
                    <a:pt x="1275" y="2247"/>
                    <a:pt x="1309" y="2247"/>
                  </a:cubicBezTo>
                  <a:cubicBezTo>
                    <a:pt x="1605" y="2247"/>
                    <a:pt x="1796" y="1927"/>
                    <a:pt x="1669" y="1653"/>
                  </a:cubicBezTo>
                  <a:lnTo>
                    <a:pt x="1669" y="1653"/>
                  </a:lnTo>
                  <a:cubicBezTo>
                    <a:pt x="1668" y="1650"/>
                    <a:pt x="1666" y="1646"/>
                    <a:pt x="1664" y="1643"/>
                  </a:cubicBezTo>
                  <a:lnTo>
                    <a:pt x="1664" y="1643"/>
                  </a:lnTo>
                  <a:cubicBezTo>
                    <a:pt x="1664" y="1643"/>
                    <a:pt x="1664" y="1643"/>
                    <a:pt x="1664" y="1643"/>
                  </a:cubicBezTo>
                  <a:cubicBezTo>
                    <a:pt x="1663" y="1642"/>
                    <a:pt x="1663" y="1641"/>
                    <a:pt x="1662" y="1640"/>
                  </a:cubicBezTo>
                  <a:lnTo>
                    <a:pt x="1662" y="1640"/>
                  </a:lnTo>
                  <a:lnTo>
                    <a:pt x="1168" y="789"/>
                  </a:lnTo>
                  <a:cubicBezTo>
                    <a:pt x="1080" y="628"/>
                    <a:pt x="978" y="475"/>
                    <a:pt x="890" y="307"/>
                  </a:cubicBezTo>
                  <a:cubicBezTo>
                    <a:pt x="803" y="169"/>
                    <a:pt x="722" y="45"/>
                    <a:pt x="547" y="8"/>
                  </a:cubicBezTo>
                  <a:cubicBezTo>
                    <a:pt x="521" y="3"/>
                    <a:pt x="496" y="1"/>
                    <a:pt x="4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7672956" y="2348617"/>
              <a:ext cx="68140" cy="45324"/>
            </a:xfrm>
            <a:custGeom>
              <a:avLst/>
              <a:gdLst/>
              <a:ahLst/>
              <a:cxnLst/>
              <a:rect l="l" t="t" r="r" b="b"/>
              <a:pathLst>
                <a:path w="666" h="443" extrusionOk="0">
                  <a:moveTo>
                    <a:pt x="580" y="1"/>
                  </a:moveTo>
                  <a:cubicBezTo>
                    <a:pt x="571" y="1"/>
                    <a:pt x="561" y="3"/>
                    <a:pt x="551" y="8"/>
                  </a:cubicBezTo>
                  <a:cubicBezTo>
                    <a:pt x="391" y="118"/>
                    <a:pt x="216" y="220"/>
                    <a:pt x="55" y="329"/>
                  </a:cubicBezTo>
                  <a:cubicBezTo>
                    <a:pt x="1" y="366"/>
                    <a:pt x="27" y="442"/>
                    <a:pt x="75" y="442"/>
                  </a:cubicBezTo>
                  <a:cubicBezTo>
                    <a:pt x="84" y="442"/>
                    <a:pt x="95" y="439"/>
                    <a:pt x="106" y="432"/>
                  </a:cubicBezTo>
                  <a:cubicBezTo>
                    <a:pt x="267" y="322"/>
                    <a:pt x="442" y="220"/>
                    <a:pt x="610" y="111"/>
                  </a:cubicBezTo>
                  <a:cubicBezTo>
                    <a:pt x="666" y="80"/>
                    <a:pt x="632" y="1"/>
                    <a:pt x="5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7695874" y="2390462"/>
              <a:ext cx="68652" cy="45427"/>
            </a:xfrm>
            <a:custGeom>
              <a:avLst/>
              <a:gdLst/>
              <a:ahLst/>
              <a:cxnLst/>
              <a:rect l="l" t="t" r="r" b="b"/>
              <a:pathLst>
                <a:path w="671" h="444" extrusionOk="0">
                  <a:moveTo>
                    <a:pt x="599" y="1"/>
                  </a:moveTo>
                  <a:cubicBezTo>
                    <a:pt x="589" y="1"/>
                    <a:pt x="578" y="3"/>
                    <a:pt x="568" y="8"/>
                  </a:cubicBezTo>
                  <a:cubicBezTo>
                    <a:pt x="400" y="125"/>
                    <a:pt x="225" y="249"/>
                    <a:pt x="58" y="336"/>
                  </a:cubicBezTo>
                  <a:cubicBezTo>
                    <a:pt x="0" y="368"/>
                    <a:pt x="43" y="444"/>
                    <a:pt x="98" y="444"/>
                  </a:cubicBezTo>
                  <a:cubicBezTo>
                    <a:pt x="106" y="444"/>
                    <a:pt x="115" y="442"/>
                    <a:pt x="123" y="439"/>
                  </a:cubicBezTo>
                  <a:cubicBezTo>
                    <a:pt x="306" y="351"/>
                    <a:pt x="466" y="227"/>
                    <a:pt x="634" y="110"/>
                  </a:cubicBezTo>
                  <a:cubicBezTo>
                    <a:pt x="656" y="96"/>
                    <a:pt x="670" y="66"/>
                    <a:pt x="648" y="30"/>
                  </a:cubicBezTo>
                  <a:cubicBezTo>
                    <a:pt x="639" y="10"/>
                    <a:pt x="619" y="1"/>
                    <a:pt x="59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7716745" y="2436912"/>
              <a:ext cx="71619" cy="40311"/>
            </a:xfrm>
            <a:custGeom>
              <a:avLst/>
              <a:gdLst/>
              <a:ahLst/>
              <a:cxnLst/>
              <a:rect l="l" t="t" r="r" b="b"/>
              <a:pathLst>
                <a:path w="700" h="394" extrusionOk="0">
                  <a:moveTo>
                    <a:pt x="617" y="1"/>
                  </a:moveTo>
                  <a:cubicBezTo>
                    <a:pt x="608" y="1"/>
                    <a:pt x="600" y="2"/>
                    <a:pt x="590" y="6"/>
                  </a:cubicBezTo>
                  <a:cubicBezTo>
                    <a:pt x="408" y="94"/>
                    <a:pt x="233" y="189"/>
                    <a:pt x="51" y="284"/>
                  </a:cubicBezTo>
                  <a:cubicBezTo>
                    <a:pt x="1" y="315"/>
                    <a:pt x="31" y="394"/>
                    <a:pt x="81" y="394"/>
                  </a:cubicBezTo>
                  <a:cubicBezTo>
                    <a:pt x="90" y="394"/>
                    <a:pt x="99" y="391"/>
                    <a:pt x="109" y="386"/>
                  </a:cubicBezTo>
                  <a:cubicBezTo>
                    <a:pt x="291" y="298"/>
                    <a:pt x="466" y="203"/>
                    <a:pt x="649" y="101"/>
                  </a:cubicBezTo>
                  <a:cubicBezTo>
                    <a:pt x="699" y="70"/>
                    <a:pt x="668" y="1"/>
                    <a:pt x="6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7742937" y="2479986"/>
              <a:ext cx="69879" cy="44301"/>
            </a:xfrm>
            <a:custGeom>
              <a:avLst/>
              <a:gdLst/>
              <a:ahLst/>
              <a:cxnLst/>
              <a:rect l="l" t="t" r="r" b="b"/>
              <a:pathLst>
                <a:path w="683" h="433" extrusionOk="0">
                  <a:moveTo>
                    <a:pt x="598" y="1"/>
                  </a:moveTo>
                  <a:cubicBezTo>
                    <a:pt x="591" y="1"/>
                    <a:pt x="583" y="3"/>
                    <a:pt x="575" y="9"/>
                  </a:cubicBezTo>
                  <a:cubicBezTo>
                    <a:pt x="407" y="118"/>
                    <a:pt x="232" y="220"/>
                    <a:pt x="50" y="322"/>
                  </a:cubicBezTo>
                  <a:cubicBezTo>
                    <a:pt x="0" y="353"/>
                    <a:pt x="30" y="432"/>
                    <a:pt x="80" y="432"/>
                  </a:cubicBezTo>
                  <a:cubicBezTo>
                    <a:pt x="89" y="432"/>
                    <a:pt x="99" y="430"/>
                    <a:pt x="108" y="424"/>
                  </a:cubicBezTo>
                  <a:cubicBezTo>
                    <a:pt x="283" y="322"/>
                    <a:pt x="451" y="220"/>
                    <a:pt x="626" y="111"/>
                  </a:cubicBezTo>
                  <a:cubicBezTo>
                    <a:pt x="682" y="80"/>
                    <a:pt x="643" y="1"/>
                    <a:pt x="59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7636737" y="1579533"/>
              <a:ext cx="252405" cy="230919"/>
            </a:xfrm>
            <a:custGeom>
              <a:avLst/>
              <a:gdLst/>
              <a:ahLst/>
              <a:cxnLst/>
              <a:rect l="l" t="t" r="r" b="b"/>
              <a:pathLst>
                <a:path w="2467" h="2257" extrusionOk="0">
                  <a:moveTo>
                    <a:pt x="1266" y="0"/>
                  </a:moveTo>
                  <a:cubicBezTo>
                    <a:pt x="760" y="0"/>
                    <a:pt x="247" y="370"/>
                    <a:pt x="132" y="879"/>
                  </a:cubicBezTo>
                  <a:cubicBezTo>
                    <a:pt x="1" y="1455"/>
                    <a:pt x="395" y="2090"/>
                    <a:pt x="971" y="2229"/>
                  </a:cubicBezTo>
                  <a:cubicBezTo>
                    <a:pt x="1049" y="2247"/>
                    <a:pt x="1128" y="2256"/>
                    <a:pt x="1206" y="2256"/>
                  </a:cubicBezTo>
                  <a:cubicBezTo>
                    <a:pt x="1713" y="2256"/>
                    <a:pt x="2215" y="1889"/>
                    <a:pt x="2328" y="1397"/>
                  </a:cubicBezTo>
                  <a:cubicBezTo>
                    <a:pt x="2467" y="820"/>
                    <a:pt x="2073" y="164"/>
                    <a:pt x="1489" y="25"/>
                  </a:cubicBezTo>
                  <a:cubicBezTo>
                    <a:pt x="1416" y="8"/>
                    <a:pt x="1341" y="0"/>
                    <a:pt x="12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7639806" y="1573906"/>
              <a:ext cx="253837" cy="241764"/>
            </a:xfrm>
            <a:custGeom>
              <a:avLst/>
              <a:gdLst/>
              <a:ahLst/>
              <a:cxnLst/>
              <a:rect l="l" t="t" r="r" b="b"/>
              <a:pathLst>
                <a:path w="2481" h="2363" extrusionOk="0">
                  <a:moveTo>
                    <a:pt x="1222" y="107"/>
                  </a:moveTo>
                  <a:cubicBezTo>
                    <a:pt x="1480" y="107"/>
                    <a:pt x="1731" y="206"/>
                    <a:pt x="1926" y="401"/>
                  </a:cubicBezTo>
                  <a:cubicBezTo>
                    <a:pt x="2240" y="715"/>
                    <a:pt x="2371" y="1204"/>
                    <a:pt x="2181" y="1605"/>
                  </a:cubicBezTo>
                  <a:cubicBezTo>
                    <a:pt x="2002" y="1989"/>
                    <a:pt x="1595" y="2242"/>
                    <a:pt x="1177" y="2242"/>
                  </a:cubicBezTo>
                  <a:cubicBezTo>
                    <a:pt x="1103" y="2242"/>
                    <a:pt x="1029" y="2234"/>
                    <a:pt x="956" y="2218"/>
                  </a:cubicBezTo>
                  <a:cubicBezTo>
                    <a:pt x="953" y="2218"/>
                    <a:pt x="951" y="2218"/>
                    <a:pt x="949" y="2218"/>
                  </a:cubicBezTo>
                  <a:cubicBezTo>
                    <a:pt x="943" y="2218"/>
                    <a:pt x="938" y="2218"/>
                    <a:pt x="934" y="2219"/>
                  </a:cubicBezTo>
                  <a:lnTo>
                    <a:pt x="934" y="2219"/>
                  </a:lnTo>
                  <a:cubicBezTo>
                    <a:pt x="507" y="2103"/>
                    <a:pt x="203" y="1721"/>
                    <a:pt x="139" y="1277"/>
                  </a:cubicBezTo>
                  <a:cubicBezTo>
                    <a:pt x="87" y="832"/>
                    <a:pt x="350" y="423"/>
                    <a:pt x="751" y="219"/>
                  </a:cubicBezTo>
                  <a:cubicBezTo>
                    <a:pt x="904" y="144"/>
                    <a:pt x="1064" y="107"/>
                    <a:pt x="1222" y="107"/>
                  </a:cubicBezTo>
                  <a:close/>
                  <a:moveTo>
                    <a:pt x="1219" y="0"/>
                  </a:moveTo>
                  <a:cubicBezTo>
                    <a:pt x="1103" y="0"/>
                    <a:pt x="985" y="19"/>
                    <a:pt x="868" y="58"/>
                  </a:cubicBezTo>
                  <a:cubicBezTo>
                    <a:pt x="401" y="204"/>
                    <a:pt x="36" y="620"/>
                    <a:pt x="22" y="1116"/>
                  </a:cubicBezTo>
                  <a:cubicBezTo>
                    <a:pt x="0" y="1669"/>
                    <a:pt x="391" y="2199"/>
                    <a:pt x="928" y="2333"/>
                  </a:cubicBezTo>
                  <a:lnTo>
                    <a:pt x="928" y="2333"/>
                  </a:lnTo>
                  <a:cubicBezTo>
                    <a:pt x="930" y="2334"/>
                    <a:pt x="932" y="2334"/>
                    <a:pt x="934" y="2335"/>
                  </a:cubicBezTo>
                  <a:cubicBezTo>
                    <a:pt x="934" y="2335"/>
                    <a:pt x="934" y="2335"/>
                    <a:pt x="934" y="2335"/>
                  </a:cubicBezTo>
                  <a:lnTo>
                    <a:pt x="934" y="2335"/>
                  </a:lnTo>
                  <a:cubicBezTo>
                    <a:pt x="937" y="2336"/>
                    <a:pt x="941" y="2336"/>
                    <a:pt x="944" y="2337"/>
                  </a:cubicBezTo>
                  <a:lnTo>
                    <a:pt x="944" y="2337"/>
                  </a:lnTo>
                  <a:cubicBezTo>
                    <a:pt x="1023" y="2354"/>
                    <a:pt x="1103" y="2363"/>
                    <a:pt x="1182" y="2363"/>
                  </a:cubicBezTo>
                  <a:cubicBezTo>
                    <a:pt x="1578" y="2363"/>
                    <a:pt x="1966" y="2156"/>
                    <a:pt x="2189" y="1824"/>
                  </a:cubicBezTo>
                  <a:cubicBezTo>
                    <a:pt x="2481" y="1415"/>
                    <a:pt x="2430" y="868"/>
                    <a:pt x="2138" y="474"/>
                  </a:cubicBezTo>
                  <a:cubicBezTo>
                    <a:pt x="1918" y="177"/>
                    <a:pt x="1577" y="0"/>
                    <a:pt x="121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7239662" y="1363245"/>
              <a:ext cx="589013" cy="624106"/>
            </a:xfrm>
            <a:custGeom>
              <a:avLst/>
              <a:gdLst/>
              <a:ahLst/>
              <a:cxnLst/>
              <a:rect l="l" t="t" r="r" b="b"/>
              <a:pathLst>
                <a:path w="5757" h="6100" extrusionOk="0">
                  <a:moveTo>
                    <a:pt x="2668" y="0"/>
                  </a:moveTo>
                  <a:cubicBezTo>
                    <a:pt x="979" y="0"/>
                    <a:pt x="453" y="1193"/>
                    <a:pt x="146" y="2402"/>
                  </a:cubicBezTo>
                  <a:cubicBezTo>
                    <a:pt x="29" y="2854"/>
                    <a:pt x="0" y="3358"/>
                    <a:pt x="219" y="3773"/>
                  </a:cubicBezTo>
                  <a:cubicBezTo>
                    <a:pt x="438" y="4197"/>
                    <a:pt x="839" y="4416"/>
                    <a:pt x="1321" y="4605"/>
                  </a:cubicBezTo>
                  <a:lnTo>
                    <a:pt x="1168" y="5400"/>
                  </a:lnTo>
                  <a:cubicBezTo>
                    <a:pt x="1168" y="5400"/>
                    <a:pt x="1365" y="6021"/>
                    <a:pt x="1963" y="6094"/>
                  </a:cubicBezTo>
                  <a:cubicBezTo>
                    <a:pt x="2001" y="6098"/>
                    <a:pt x="2039" y="6100"/>
                    <a:pt x="2075" y="6100"/>
                  </a:cubicBezTo>
                  <a:cubicBezTo>
                    <a:pt x="2599" y="6100"/>
                    <a:pt x="2913" y="5681"/>
                    <a:pt x="2933" y="5517"/>
                  </a:cubicBezTo>
                  <a:lnTo>
                    <a:pt x="3072" y="4999"/>
                  </a:lnTo>
                  <a:cubicBezTo>
                    <a:pt x="3072" y="4999"/>
                    <a:pt x="3355" y="5070"/>
                    <a:pt x="3718" y="5070"/>
                  </a:cubicBezTo>
                  <a:cubicBezTo>
                    <a:pt x="4081" y="5070"/>
                    <a:pt x="4524" y="4999"/>
                    <a:pt x="4845" y="4715"/>
                  </a:cubicBezTo>
                  <a:cubicBezTo>
                    <a:pt x="5480" y="4138"/>
                    <a:pt x="5436" y="3445"/>
                    <a:pt x="5458" y="2606"/>
                  </a:cubicBezTo>
                  <a:cubicBezTo>
                    <a:pt x="5472" y="1760"/>
                    <a:pt x="5757" y="483"/>
                    <a:pt x="3451" y="74"/>
                  </a:cubicBezTo>
                  <a:cubicBezTo>
                    <a:pt x="3165" y="24"/>
                    <a:pt x="2905" y="0"/>
                    <a:pt x="2668" y="0"/>
                  </a:cubicBez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7233012" y="1357208"/>
              <a:ext cx="571108" cy="636281"/>
            </a:xfrm>
            <a:custGeom>
              <a:avLst/>
              <a:gdLst/>
              <a:ahLst/>
              <a:cxnLst/>
              <a:rect l="l" t="t" r="r" b="b"/>
              <a:pathLst>
                <a:path w="5582" h="6219" extrusionOk="0">
                  <a:moveTo>
                    <a:pt x="2754" y="102"/>
                  </a:moveTo>
                  <a:cubicBezTo>
                    <a:pt x="3236" y="102"/>
                    <a:pt x="3728" y="204"/>
                    <a:pt x="4158" y="345"/>
                  </a:cubicBezTo>
                  <a:cubicBezTo>
                    <a:pt x="4530" y="462"/>
                    <a:pt x="4910" y="651"/>
                    <a:pt x="5158" y="965"/>
                  </a:cubicBezTo>
                  <a:cubicBezTo>
                    <a:pt x="5340" y="1191"/>
                    <a:pt x="5428" y="1476"/>
                    <a:pt x="5464" y="1768"/>
                  </a:cubicBezTo>
                  <a:cubicBezTo>
                    <a:pt x="5494" y="2023"/>
                    <a:pt x="5472" y="2278"/>
                    <a:pt x="5464" y="2541"/>
                  </a:cubicBezTo>
                  <a:cubicBezTo>
                    <a:pt x="5450" y="3015"/>
                    <a:pt x="5486" y="3519"/>
                    <a:pt x="5348" y="3978"/>
                  </a:cubicBezTo>
                  <a:cubicBezTo>
                    <a:pt x="5180" y="4547"/>
                    <a:pt x="4727" y="4956"/>
                    <a:pt x="4151" y="5051"/>
                  </a:cubicBezTo>
                  <a:cubicBezTo>
                    <a:pt x="4029" y="5070"/>
                    <a:pt x="3902" y="5080"/>
                    <a:pt x="3775" y="5080"/>
                  </a:cubicBezTo>
                  <a:cubicBezTo>
                    <a:pt x="3568" y="5080"/>
                    <a:pt x="3358" y="5054"/>
                    <a:pt x="3159" y="5000"/>
                  </a:cubicBezTo>
                  <a:cubicBezTo>
                    <a:pt x="3155" y="4999"/>
                    <a:pt x="3151" y="4998"/>
                    <a:pt x="3147" y="4998"/>
                  </a:cubicBezTo>
                  <a:cubicBezTo>
                    <a:pt x="3120" y="4998"/>
                    <a:pt x="3092" y="5017"/>
                    <a:pt x="3086" y="5036"/>
                  </a:cubicBezTo>
                  <a:cubicBezTo>
                    <a:pt x="3042" y="5211"/>
                    <a:pt x="3006" y="5394"/>
                    <a:pt x="2947" y="5569"/>
                  </a:cubicBezTo>
                  <a:cubicBezTo>
                    <a:pt x="2867" y="5832"/>
                    <a:pt x="2575" y="6021"/>
                    <a:pt x="2320" y="6080"/>
                  </a:cubicBezTo>
                  <a:cubicBezTo>
                    <a:pt x="2260" y="6093"/>
                    <a:pt x="2201" y="6099"/>
                    <a:pt x="2143" y="6099"/>
                  </a:cubicBezTo>
                  <a:cubicBezTo>
                    <a:pt x="1848" y="6099"/>
                    <a:pt x="1586" y="5936"/>
                    <a:pt x="1415" y="5686"/>
                  </a:cubicBezTo>
                  <a:cubicBezTo>
                    <a:pt x="1371" y="5613"/>
                    <a:pt x="1342" y="5525"/>
                    <a:pt x="1298" y="5459"/>
                  </a:cubicBezTo>
                  <a:cubicBezTo>
                    <a:pt x="1296" y="5456"/>
                    <a:pt x="1294" y="5454"/>
                    <a:pt x="1292" y="5452"/>
                  </a:cubicBezTo>
                  <a:lnTo>
                    <a:pt x="1292" y="5452"/>
                  </a:lnTo>
                  <a:cubicBezTo>
                    <a:pt x="1299" y="5418"/>
                    <a:pt x="1306" y="5384"/>
                    <a:pt x="1306" y="5350"/>
                  </a:cubicBezTo>
                  <a:cubicBezTo>
                    <a:pt x="1349" y="5124"/>
                    <a:pt x="1400" y="4890"/>
                    <a:pt x="1444" y="4671"/>
                  </a:cubicBezTo>
                  <a:cubicBezTo>
                    <a:pt x="1452" y="4635"/>
                    <a:pt x="1437" y="4620"/>
                    <a:pt x="1408" y="4599"/>
                  </a:cubicBezTo>
                  <a:cubicBezTo>
                    <a:pt x="1021" y="4445"/>
                    <a:pt x="634" y="4256"/>
                    <a:pt x="401" y="3898"/>
                  </a:cubicBezTo>
                  <a:cubicBezTo>
                    <a:pt x="131" y="3468"/>
                    <a:pt x="160" y="2942"/>
                    <a:pt x="277" y="2468"/>
                  </a:cubicBezTo>
                  <a:cubicBezTo>
                    <a:pt x="278" y="2462"/>
                    <a:pt x="277" y="2456"/>
                    <a:pt x="276" y="2451"/>
                  </a:cubicBezTo>
                  <a:lnTo>
                    <a:pt x="276" y="2451"/>
                  </a:lnTo>
                  <a:cubicBezTo>
                    <a:pt x="458" y="1749"/>
                    <a:pt x="722" y="982"/>
                    <a:pt x="1327" y="527"/>
                  </a:cubicBezTo>
                  <a:cubicBezTo>
                    <a:pt x="1735" y="218"/>
                    <a:pt x="2239" y="102"/>
                    <a:pt x="2754" y="102"/>
                  </a:cubicBezTo>
                  <a:close/>
                  <a:moveTo>
                    <a:pt x="2751" y="0"/>
                  </a:moveTo>
                  <a:cubicBezTo>
                    <a:pt x="2324" y="0"/>
                    <a:pt x="1890" y="72"/>
                    <a:pt x="1517" y="272"/>
                  </a:cubicBezTo>
                  <a:cubicBezTo>
                    <a:pt x="795" y="644"/>
                    <a:pt x="437" y="1403"/>
                    <a:pt x="218" y="2147"/>
                  </a:cubicBezTo>
                  <a:cubicBezTo>
                    <a:pt x="204" y="2249"/>
                    <a:pt x="175" y="2351"/>
                    <a:pt x="160" y="2446"/>
                  </a:cubicBezTo>
                  <a:cubicBezTo>
                    <a:pt x="160" y="2446"/>
                    <a:pt x="160" y="2446"/>
                    <a:pt x="160" y="2446"/>
                  </a:cubicBezTo>
                  <a:lnTo>
                    <a:pt x="160" y="2446"/>
                  </a:lnTo>
                  <a:cubicBezTo>
                    <a:pt x="160" y="2448"/>
                    <a:pt x="159" y="2450"/>
                    <a:pt x="159" y="2452"/>
                  </a:cubicBezTo>
                  <a:lnTo>
                    <a:pt x="159" y="2452"/>
                  </a:lnTo>
                  <a:cubicBezTo>
                    <a:pt x="29" y="2954"/>
                    <a:pt x="1" y="3520"/>
                    <a:pt x="291" y="3964"/>
                  </a:cubicBezTo>
                  <a:cubicBezTo>
                    <a:pt x="530" y="4328"/>
                    <a:pt x="930" y="4538"/>
                    <a:pt x="1323" y="4703"/>
                  </a:cubicBezTo>
                  <a:lnTo>
                    <a:pt x="1323" y="4703"/>
                  </a:lnTo>
                  <a:cubicBezTo>
                    <a:pt x="1277" y="4911"/>
                    <a:pt x="1237" y="5119"/>
                    <a:pt x="1196" y="5321"/>
                  </a:cubicBezTo>
                  <a:cubicBezTo>
                    <a:pt x="1189" y="5379"/>
                    <a:pt x="1167" y="5430"/>
                    <a:pt x="1174" y="5489"/>
                  </a:cubicBezTo>
                  <a:cubicBezTo>
                    <a:pt x="1196" y="5576"/>
                    <a:pt x="1262" y="5671"/>
                    <a:pt x="1313" y="5751"/>
                  </a:cubicBezTo>
                  <a:cubicBezTo>
                    <a:pt x="1499" y="6038"/>
                    <a:pt x="1797" y="6218"/>
                    <a:pt x="2139" y="6218"/>
                  </a:cubicBezTo>
                  <a:cubicBezTo>
                    <a:pt x="2146" y="6218"/>
                    <a:pt x="2152" y="6218"/>
                    <a:pt x="2159" y="6218"/>
                  </a:cubicBezTo>
                  <a:cubicBezTo>
                    <a:pt x="2502" y="6204"/>
                    <a:pt x="2838" y="6014"/>
                    <a:pt x="2998" y="5722"/>
                  </a:cubicBezTo>
                  <a:cubicBezTo>
                    <a:pt x="3057" y="5635"/>
                    <a:pt x="3071" y="5532"/>
                    <a:pt x="3093" y="5438"/>
                  </a:cubicBezTo>
                  <a:cubicBezTo>
                    <a:pt x="3118" y="5337"/>
                    <a:pt x="3149" y="5231"/>
                    <a:pt x="3171" y="5125"/>
                  </a:cubicBezTo>
                  <a:lnTo>
                    <a:pt x="3171" y="5125"/>
                  </a:lnTo>
                  <a:cubicBezTo>
                    <a:pt x="3355" y="5166"/>
                    <a:pt x="3547" y="5187"/>
                    <a:pt x="3735" y="5187"/>
                  </a:cubicBezTo>
                  <a:cubicBezTo>
                    <a:pt x="3819" y="5187"/>
                    <a:pt x="3902" y="5183"/>
                    <a:pt x="3983" y="5175"/>
                  </a:cubicBezTo>
                  <a:cubicBezTo>
                    <a:pt x="4509" y="5131"/>
                    <a:pt x="4946" y="4905"/>
                    <a:pt x="5238" y="4467"/>
                  </a:cubicBezTo>
                  <a:cubicBezTo>
                    <a:pt x="5537" y="4008"/>
                    <a:pt x="5545" y="3453"/>
                    <a:pt x="5552" y="2920"/>
                  </a:cubicBezTo>
                  <a:cubicBezTo>
                    <a:pt x="5552" y="2607"/>
                    <a:pt x="5581" y="2286"/>
                    <a:pt x="5574" y="1965"/>
                  </a:cubicBezTo>
                  <a:cubicBezTo>
                    <a:pt x="5566" y="1673"/>
                    <a:pt x="5508" y="1374"/>
                    <a:pt x="5369" y="1111"/>
                  </a:cubicBezTo>
                  <a:cubicBezTo>
                    <a:pt x="5202" y="783"/>
                    <a:pt x="4888" y="542"/>
                    <a:pt x="4560" y="389"/>
                  </a:cubicBezTo>
                  <a:cubicBezTo>
                    <a:pt x="4042" y="141"/>
                    <a:pt x="3436" y="24"/>
                    <a:pt x="2874" y="2"/>
                  </a:cubicBezTo>
                  <a:cubicBezTo>
                    <a:pt x="2833" y="1"/>
                    <a:pt x="2792" y="0"/>
                    <a:pt x="275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7352308" y="1686859"/>
              <a:ext cx="95662" cy="86147"/>
            </a:xfrm>
            <a:custGeom>
              <a:avLst/>
              <a:gdLst/>
              <a:ahLst/>
              <a:cxnLst/>
              <a:rect l="l" t="t" r="r" b="b"/>
              <a:pathLst>
                <a:path w="935" h="842" extrusionOk="0">
                  <a:moveTo>
                    <a:pt x="462" y="0"/>
                  </a:moveTo>
                  <a:cubicBezTo>
                    <a:pt x="273" y="0"/>
                    <a:pt x="89" y="145"/>
                    <a:pt x="45" y="333"/>
                  </a:cubicBezTo>
                  <a:cubicBezTo>
                    <a:pt x="1" y="530"/>
                    <a:pt x="161" y="778"/>
                    <a:pt x="366" y="829"/>
                  </a:cubicBezTo>
                  <a:cubicBezTo>
                    <a:pt x="398" y="838"/>
                    <a:pt x="430" y="842"/>
                    <a:pt x="462" y="842"/>
                  </a:cubicBezTo>
                  <a:cubicBezTo>
                    <a:pt x="651" y="842"/>
                    <a:pt x="833" y="704"/>
                    <a:pt x="876" y="523"/>
                  </a:cubicBezTo>
                  <a:cubicBezTo>
                    <a:pt x="935" y="304"/>
                    <a:pt x="774" y="56"/>
                    <a:pt x="555" y="12"/>
                  </a:cubicBezTo>
                  <a:cubicBezTo>
                    <a:pt x="525" y="4"/>
                    <a:pt x="493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7350876" y="1679697"/>
              <a:ext cx="103847" cy="99141"/>
            </a:xfrm>
            <a:custGeom>
              <a:avLst/>
              <a:gdLst/>
              <a:ahLst/>
              <a:cxnLst/>
              <a:rect l="l" t="t" r="r" b="b"/>
              <a:pathLst>
                <a:path w="1015" h="969" extrusionOk="0">
                  <a:moveTo>
                    <a:pt x="488" y="125"/>
                  </a:moveTo>
                  <a:cubicBezTo>
                    <a:pt x="576" y="125"/>
                    <a:pt x="662" y="160"/>
                    <a:pt x="730" y="228"/>
                  </a:cubicBezTo>
                  <a:cubicBezTo>
                    <a:pt x="839" y="330"/>
                    <a:pt x="883" y="498"/>
                    <a:pt x="818" y="637"/>
                  </a:cubicBezTo>
                  <a:cubicBezTo>
                    <a:pt x="756" y="766"/>
                    <a:pt x="617" y="858"/>
                    <a:pt x="479" y="858"/>
                  </a:cubicBezTo>
                  <a:cubicBezTo>
                    <a:pt x="455" y="858"/>
                    <a:pt x="432" y="856"/>
                    <a:pt x="409" y="850"/>
                  </a:cubicBezTo>
                  <a:lnTo>
                    <a:pt x="409" y="850"/>
                  </a:lnTo>
                  <a:cubicBezTo>
                    <a:pt x="407" y="849"/>
                    <a:pt x="404" y="849"/>
                    <a:pt x="402" y="848"/>
                  </a:cubicBezTo>
                  <a:cubicBezTo>
                    <a:pt x="400" y="848"/>
                    <a:pt x="398" y="847"/>
                    <a:pt x="396" y="847"/>
                  </a:cubicBezTo>
                  <a:lnTo>
                    <a:pt x="396" y="847"/>
                  </a:lnTo>
                  <a:cubicBezTo>
                    <a:pt x="253" y="808"/>
                    <a:pt x="132" y="671"/>
                    <a:pt x="117" y="527"/>
                  </a:cubicBezTo>
                  <a:cubicBezTo>
                    <a:pt x="103" y="374"/>
                    <a:pt x="190" y="228"/>
                    <a:pt x="329" y="162"/>
                  </a:cubicBezTo>
                  <a:cubicBezTo>
                    <a:pt x="381" y="138"/>
                    <a:pt x="435" y="125"/>
                    <a:pt x="488" y="125"/>
                  </a:cubicBezTo>
                  <a:close/>
                  <a:moveTo>
                    <a:pt x="498" y="1"/>
                  </a:moveTo>
                  <a:cubicBezTo>
                    <a:pt x="452" y="1"/>
                    <a:pt x="405" y="8"/>
                    <a:pt x="358" y="24"/>
                  </a:cubicBezTo>
                  <a:cubicBezTo>
                    <a:pt x="161" y="89"/>
                    <a:pt x="15" y="257"/>
                    <a:pt x="8" y="462"/>
                  </a:cubicBezTo>
                  <a:cubicBezTo>
                    <a:pt x="0" y="680"/>
                    <a:pt x="154" y="899"/>
                    <a:pt x="372" y="958"/>
                  </a:cubicBezTo>
                  <a:cubicBezTo>
                    <a:pt x="408" y="965"/>
                    <a:pt x="443" y="969"/>
                    <a:pt x="477" y="969"/>
                  </a:cubicBezTo>
                  <a:cubicBezTo>
                    <a:pt x="642" y="969"/>
                    <a:pt x="794" y="885"/>
                    <a:pt x="890" y="746"/>
                  </a:cubicBezTo>
                  <a:cubicBezTo>
                    <a:pt x="1015" y="586"/>
                    <a:pt x="993" y="352"/>
                    <a:pt x="876" y="199"/>
                  </a:cubicBezTo>
                  <a:cubicBezTo>
                    <a:pt x="787" y="77"/>
                    <a:pt x="647" y="1"/>
                    <a:pt x="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7667328" y="1724101"/>
              <a:ext cx="94946" cy="86249"/>
            </a:xfrm>
            <a:custGeom>
              <a:avLst/>
              <a:gdLst/>
              <a:ahLst/>
              <a:cxnLst/>
              <a:rect l="l" t="t" r="r" b="b"/>
              <a:pathLst>
                <a:path w="928" h="843" extrusionOk="0">
                  <a:moveTo>
                    <a:pt x="462" y="1"/>
                  </a:moveTo>
                  <a:cubicBezTo>
                    <a:pt x="271" y="1"/>
                    <a:pt x="82" y="146"/>
                    <a:pt x="45" y="334"/>
                  </a:cubicBezTo>
                  <a:cubicBezTo>
                    <a:pt x="1" y="531"/>
                    <a:pt x="147" y="779"/>
                    <a:pt x="366" y="830"/>
                  </a:cubicBezTo>
                  <a:cubicBezTo>
                    <a:pt x="398" y="839"/>
                    <a:pt x="430" y="843"/>
                    <a:pt x="462" y="843"/>
                  </a:cubicBezTo>
                  <a:cubicBezTo>
                    <a:pt x="649" y="843"/>
                    <a:pt x="825" y="704"/>
                    <a:pt x="869" y="524"/>
                  </a:cubicBezTo>
                  <a:cubicBezTo>
                    <a:pt x="927" y="305"/>
                    <a:pt x="774" y="57"/>
                    <a:pt x="555" y="13"/>
                  </a:cubicBezTo>
                  <a:cubicBezTo>
                    <a:pt x="525" y="5"/>
                    <a:pt x="493" y="1"/>
                    <a:pt x="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7664361" y="1717041"/>
              <a:ext cx="103131" cy="99141"/>
            </a:xfrm>
            <a:custGeom>
              <a:avLst/>
              <a:gdLst/>
              <a:ahLst/>
              <a:cxnLst/>
              <a:rect l="l" t="t" r="r" b="b"/>
              <a:pathLst>
                <a:path w="1008" h="969" extrusionOk="0">
                  <a:moveTo>
                    <a:pt x="485" y="125"/>
                  </a:moveTo>
                  <a:cubicBezTo>
                    <a:pt x="574" y="125"/>
                    <a:pt x="662" y="159"/>
                    <a:pt x="730" y="228"/>
                  </a:cubicBezTo>
                  <a:cubicBezTo>
                    <a:pt x="840" y="330"/>
                    <a:pt x="884" y="498"/>
                    <a:pt x="818" y="636"/>
                  </a:cubicBezTo>
                  <a:cubicBezTo>
                    <a:pt x="756" y="765"/>
                    <a:pt x="617" y="858"/>
                    <a:pt x="479" y="858"/>
                  </a:cubicBezTo>
                  <a:cubicBezTo>
                    <a:pt x="456" y="858"/>
                    <a:pt x="432" y="856"/>
                    <a:pt x="409" y="850"/>
                  </a:cubicBezTo>
                  <a:lnTo>
                    <a:pt x="409" y="850"/>
                  </a:lnTo>
                  <a:cubicBezTo>
                    <a:pt x="407" y="849"/>
                    <a:pt x="405" y="849"/>
                    <a:pt x="402" y="848"/>
                  </a:cubicBezTo>
                  <a:cubicBezTo>
                    <a:pt x="399" y="847"/>
                    <a:pt x="397" y="847"/>
                    <a:pt x="395" y="846"/>
                  </a:cubicBezTo>
                  <a:lnTo>
                    <a:pt x="395" y="846"/>
                  </a:lnTo>
                  <a:cubicBezTo>
                    <a:pt x="252" y="807"/>
                    <a:pt x="132" y="670"/>
                    <a:pt x="117" y="527"/>
                  </a:cubicBezTo>
                  <a:cubicBezTo>
                    <a:pt x="96" y="374"/>
                    <a:pt x="190" y="228"/>
                    <a:pt x="329" y="162"/>
                  </a:cubicBezTo>
                  <a:cubicBezTo>
                    <a:pt x="378" y="138"/>
                    <a:pt x="432" y="125"/>
                    <a:pt x="485" y="125"/>
                  </a:cubicBezTo>
                  <a:close/>
                  <a:moveTo>
                    <a:pt x="495" y="1"/>
                  </a:moveTo>
                  <a:cubicBezTo>
                    <a:pt x="448" y="1"/>
                    <a:pt x="399" y="8"/>
                    <a:pt x="351" y="24"/>
                  </a:cubicBezTo>
                  <a:cubicBezTo>
                    <a:pt x="161" y="89"/>
                    <a:pt x="15" y="257"/>
                    <a:pt x="8" y="461"/>
                  </a:cubicBezTo>
                  <a:cubicBezTo>
                    <a:pt x="1" y="680"/>
                    <a:pt x="154" y="899"/>
                    <a:pt x="373" y="958"/>
                  </a:cubicBezTo>
                  <a:cubicBezTo>
                    <a:pt x="408" y="965"/>
                    <a:pt x="443" y="969"/>
                    <a:pt x="477" y="969"/>
                  </a:cubicBezTo>
                  <a:cubicBezTo>
                    <a:pt x="643" y="969"/>
                    <a:pt x="794" y="885"/>
                    <a:pt x="891" y="746"/>
                  </a:cubicBezTo>
                  <a:cubicBezTo>
                    <a:pt x="1008" y="585"/>
                    <a:pt x="993" y="352"/>
                    <a:pt x="876" y="199"/>
                  </a:cubicBezTo>
                  <a:cubicBezTo>
                    <a:pt x="787" y="76"/>
                    <a:pt x="647" y="1"/>
                    <a:pt x="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7419528" y="1602963"/>
              <a:ext cx="51668" cy="78474"/>
            </a:xfrm>
            <a:custGeom>
              <a:avLst/>
              <a:gdLst/>
              <a:ahLst/>
              <a:cxnLst/>
              <a:rect l="l" t="t" r="r" b="b"/>
              <a:pathLst>
                <a:path w="505" h="767" extrusionOk="0">
                  <a:moveTo>
                    <a:pt x="277" y="0"/>
                  </a:moveTo>
                  <a:cubicBezTo>
                    <a:pt x="149" y="0"/>
                    <a:pt x="37" y="158"/>
                    <a:pt x="22" y="365"/>
                  </a:cubicBezTo>
                  <a:cubicBezTo>
                    <a:pt x="1" y="577"/>
                    <a:pt x="95" y="759"/>
                    <a:pt x="219" y="767"/>
                  </a:cubicBezTo>
                  <a:cubicBezTo>
                    <a:pt x="222" y="767"/>
                    <a:pt x="225" y="767"/>
                    <a:pt x="228" y="767"/>
                  </a:cubicBezTo>
                  <a:cubicBezTo>
                    <a:pt x="356" y="767"/>
                    <a:pt x="468" y="609"/>
                    <a:pt x="482" y="402"/>
                  </a:cubicBezTo>
                  <a:cubicBezTo>
                    <a:pt x="504" y="190"/>
                    <a:pt x="416" y="8"/>
                    <a:pt x="285" y="0"/>
                  </a:cubicBezTo>
                  <a:cubicBezTo>
                    <a:pt x="282" y="0"/>
                    <a:pt x="279" y="0"/>
                    <a:pt x="2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7668147" y="1635805"/>
              <a:ext cx="50133" cy="78474"/>
            </a:xfrm>
            <a:custGeom>
              <a:avLst/>
              <a:gdLst/>
              <a:ahLst/>
              <a:cxnLst/>
              <a:rect l="l" t="t" r="r" b="b"/>
              <a:pathLst>
                <a:path w="490" h="767" extrusionOk="0">
                  <a:moveTo>
                    <a:pt x="276" y="0"/>
                  </a:moveTo>
                  <a:cubicBezTo>
                    <a:pt x="148" y="0"/>
                    <a:pt x="36" y="158"/>
                    <a:pt x="15" y="365"/>
                  </a:cubicBezTo>
                  <a:cubicBezTo>
                    <a:pt x="0" y="570"/>
                    <a:pt x="88" y="752"/>
                    <a:pt x="219" y="767"/>
                  </a:cubicBezTo>
                  <a:cubicBezTo>
                    <a:pt x="222" y="767"/>
                    <a:pt x="225" y="767"/>
                    <a:pt x="227" y="767"/>
                  </a:cubicBezTo>
                  <a:cubicBezTo>
                    <a:pt x="348" y="767"/>
                    <a:pt x="467" y="609"/>
                    <a:pt x="482" y="402"/>
                  </a:cubicBezTo>
                  <a:cubicBezTo>
                    <a:pt x="489" y="183"/>
                    <a:pt x="401" y="8"/>
                    <a:pt x="285" y="0"/>
                  </a:cubicBezTo>
                  <a:cubicBezTo>
                    <a:pt x="282" y="0"/>
                    <a:pt x="279" y="0"/>
                    <a:pt x="27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7562151" y="1624756"/>
              <a:ext cx="53816" cy="98015"/>
            </a:xfrm>
            <a:custGeom>
              <a:avLst/>
              <a:gdLst/>
              <a:ahLst/>
              <a:cxnLst/>
              <a:rect l="l" t="t" r="r" b="b"/>
              <a:pathLst>
                <a:path w="526" h="958" extrusionOk="0">
                  <a:moveTo>
                    <a:pt x="231" y="1"/>
                  </a:moveTo>
                  <a:cubicBezTo>
                    <a:pt x="209" y="1"/>
                    <a:pt x="188" y="14"/>
                    <a:pt x="183" y="43"/>
                  </a:cubicBezTo>
                  <a:cubicBezTo>
                    <a:pt x="161" y="152"/>
                    <a:pt x="146" y="269"/>
                    <a:pt x="146" y="393"/>
                  </a:cubicBezTo>
                  <a:cubicBezTo>
                    <a:pt x="146" y="481"/>
                    <a:pt x="168" y="575"/>
                    <a:pt x="241" y="634"/>
                  </a:cubicBezTo>
                  <a:cubicBezTo>
                    <a:pt x="285" y="670"/>
                    <a:pt x="416" y="699"/>
                    <a:pt x="380" y="780"/>
                  </a:cubicBezTo>
                  <a:cubicBezTo>
                    <a:pt x="358" y="831"/>
                    <a:pt x="292" y="838"/>
                    <a:pt x="248" y="838"/>
                  </a:cubicBezTo>
                  <a:cubicBezTo>
                    <a:pt x="197" y="845"/>
                    <a:pt x="131" y="845"/>
                    <a:pt x="73" y="845"/>
                  </a:cubicBezTo>
                  <a:cubicBezTo>
                    <a:pt x="71" y="845"/>
                    <a:pt x="69" y="845"/>
                    <a:pt x="67" y="845"/>
                  </a:cubicBezTo>
                  <a:cubicBezTo>
                    <a:pt x="0" y="845"/>
                    <a:pt x="2" y="955"/>
                    <a:pt x="73" y="955"/>
                  </a:cubicBezTo>
                  <a:cubicBezTo>
                    <a:pt x="99" y="957"/>
                    <a:pt x="129" y="958"/>
                    <a:pt x="159" y="958"/>
                  </a:cubicBezTo>
                  <a:cubicBezTo>
                    <a:pt x="255" y="958"/>
                    <a:pt x="364" y="945"/>
                    <a:pt x="431" y="889"/>
                  </a:cubicBezTo>
                  <a:cubicBezTo>
                    <a:pt x="504" y="831"/>
                    <a:pt x="525" y="707"/>
                    <a:pt x="460" y="634"/>
                  </a:cubicBezTo>
                  <a:cubicBezTo>
                    <a:pt x="423" y="597"/>
                    <a:pt x="380" y="583"/>
                    <a:pt x="328" y="554"/>
                  </a:cubicBezTo>
                  <a:cubicBezTo>
                    <a:pt x="285" y="524"/>
                    <a:pt x="277" y="488"/>
                    <a:pt x="270" y="444"/>
                  </a:cubicBezTo>
                  <a:cubicBezTo>
                    <a:pt x="248" y="327"/>
                    <a:pt x="270" y="189"/>
                    <a:pt x="292" y="79"/>
                  </a:cubicBezTo>
                  <a:cubicBezTo>
                    <a:pt x="301" y="31"/>
                    <a:pt x="264" y="1"/>
                    <a:pt x="23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7504242" y="1731058"/>
              <a:ext cx="125947" cy="63331"/>
            </a:xfrm>
            <a:custGeom>
              <a:avLst/>
              <a:gdLst/>
              <a:ahLst/>
              <a:cxnLst/>
              <a:rect l="l" t="t" r="r" b="b"/>
              <a:pathLst>
                <a:path w="1231" h="619" extrusionOk="0">
                  <a:moveTo>
                    <a:pt x="52" y="1"/>
                  </a:moveTo>
                  <a:cubicBezTo>
                    <a:pt x="25" y="1"/>
                    <a:pt x="1" y="19"/>
                    <a:pt x="4" y="54"/>
                  </a:cubicBezTo>
                  <a:cubicBezTo>
                    <a:pt x="34" y="317"/>
                    <a:pt x="223" y="543"/>
                    <a:pt x="486" y="602"/>
                  </a:cubicBezTo>
                  <a:cubicBezTo>
                    <a:pt x="534" y="613"/>
                    <a:pt x="583" y="619"/>
                    <a:pt x="630" y="619"/>
                  </a:cubicBezTo>
                  <a:cubicBezTo>
                    <a:pt x="855" y="619"/>
                    <a:pt x="1062" y="498"/>
                    <a:pt x="1201" y="317"/>
                  </a:cubicBezTo>
                  <a:cubicBezTo>
                    <a:pt x="1230" y="273"/>
                    <a:pt x="1194" y="235"/>
                    <a:pt x="1154" y="235"/>
                  </a:cubicBezTo>
                  <a:cubicBezTo>
                    <a:pt x="1134" y="235"/>
                    <a:pt x="1113" y="244"/>
                    <a:pt x="1099" y="266"/>
                  </a:cubicBezTo>
                  <a:cubicBezTo>
                    <a:pt x="993" y="409"/>
                    <a:pt x="803" y="509"/>
                    <a:pt x="614" y="509"/>
                  </a:cubicBezTo>
                  <a:cubicBezTo>
                    <a:pt x="581" y="509"/>
                    <a:pt x="548" y="506"/>
                    <a:pt x="515" y="499"/>
                  </a:cubicBezTo>
                  <a:cubicBezTo>
                    <a:pt x="318" y="456"/>
                    <a:pt x="143" y="273"/>
                    <a:pt x="121" y="62"/>
                  </a:cubicBezTo>
                  <a:cubicBezTo>
                    <a:pt x="114" y="21"/>
                    <a:pt x="81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7430373" y="1837975"/>
              <a:ext cx="130448" cy="42357"/>
            </a:xfrm>
            <a:custGeom>
              <a:avLst/>
              <a:gdLst/>
              <a:ahLst/>
              <a:cxnLst/>
              <a:rect l="l" t="t" r="r" b="b"/>
              <a:pathLst>
                <a:path w="1275" h="414" extrusionOk="0">
                  <a:moveTo>
                    <a:pt x="74" y="0"/>
                  </a:moveTo>
                  <a:cubicBezTo>
                    <a:pt x="23" y="0"/>
                    <a:pt x="1" y="97"/>
                    <a:pt x="62" y="111"/>
                  </a:cubicBezTo>
                  <a:cubicBezTo>
                    <a:pt x="435" y="221"/>
                    <a:pt x="807" y="323"/>
                    <a:pt x="1179" y="410"/>
                  </a:cubicBezTo>
                  <a:cubicBezTo>
                    <a:pt x="1185" y="412"/>
                    <a:pt x="1192" y="413"/>
                    <a:pt x="1197" y="413"/>
                  </a:cubicBezTo>
                  <a:cubicBezTo>
                    <a:pt x="1256" y="413"/>
                    <a:pt x="1274" y="321"/>
                    <a:pt x="1208" y="301"/>
                  </a:cubicBezTo>
                  <a:cubicBezTo>
                    <a:pt x="828" y="213"/>
                    <a:pt x="449" y="111"/>
                    <a:pt x="84" y="2"/>
                  </a:cubicBezTo>
                  <a:cubicBezTo>
                    <a:pt x="81" y="1"/>
                    <a:pt x="77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7244880" y="1340736"/>
              <a:ext cx="555455" cy="285657"/>
            </a:xfrm>
            <a:custGeom>
              <a:avLst/>
              <a:gdLst/>
              <a:ahLst/>
              <a:cxnLst/>
              <a:rect l="l" t="t" r="r" b="b"/>
              <a:pathLst>
                <a:path w="5429" h="2792" extrusionOk="0">
                  <a:moveTo>
                    <a:pt x="2527" y="1"/>
                  </a:moveTo>
                  <a:cubicBezTo>
                    <a:pt x="2494" y="1"/>
                    <a:pt x="2461" y="1"/>
                    <a:pt x="2430" y="3"/>
                  </a:cubicBezTo>
                  <a:cubicBezTo>
                    <a:pt x="1620" y="39"/>
                    <a:pt x="759" y="382"/>
                    <a:pt x="438" y="1170"/>
                  </a:cubicBezTo>
                  <a:cubicBezTo>
                    <a:pt x="124" y="1965"/>
                    <a:pt x="0" y="2673"/>
                    <a:pt x="0" y="2673"/>
                  </a:cubicBezTo>
                  <a:cubicBezTo>
                    <a:pt x="135" y="2735"/>
                    <a:pt x="285" y="2791"/>
                    <a:pt x="426" y="2791"/>
                  </a:cubicBezTo>
                  <a:cubicBezTo>
                    <a:pt x="499" y="2791"/>
                    <a:pt x="570" y="2776"/>
                    <a:pt x="635" y="2739"/>
                  </a:cubicBezTo>
                  <a:cubicBezTo>
                    <a:pt x="708" y="2702"/>
                    <a:pt x="759" y="2629"/>
                    <a:pt x="817" y="2563"/>
                  </a:cubicBezTo>
                  <a:cubicBezTo>
                    <a:pt x="1051" y="2257"/>
                    <a:pt x="1211" y="1899"/>
                    <a:pt x="1343" y="1535"/>
                  </a:cubicBezTo>
                  <a:cubicBezTo>
                    <a:pt x="1394" y="1418"/>
                    <a:pt x="1430" y="1294"/>
                    <a:pt x="1481" y="1170"/>
                  </a:cubicBezTo>
                  <a:lnTo>
                    <a:pt x="1481" y="1170"/>
                  </a:lnTo>
                  <a:cubicBezTo>
                    <a:pt x="1452" y="1360"/>
                    <a:pt x="1423" y="1549"/>
                    <a:pt x="1474" y="1739"/>
                  </a:cubicBezTo>
                  <a:cubicBezTo>
                    <a:pt x="1518" y="1921"/>
                    <a:pt x="1657" y="2104"/>
                    <a:pt x="1846" y="2133"/>
                  </a:cubicBezTo>
                  <a:cubicBezTo>
                    <a:pt x="1865" y="2136"/>
                    <a:pt x="1884" y="2137"/>
                    <a:pt x="1903" y="2137"/>
                  </a:cubicBezTo>
                  <a:cubicBezTo>
                    <a:pt x="2092" y="2137"/>
                    <a:pt x="2259" y="2010"/>
                    <a:pt x="2372" y="1870"/>
                  </a:cubicBezTo>
                  <a:cubicBezTo>
                    <a:pt x="2541" y="1666"/>
                    <a:pt x="2642" y="1413"/>
                    <a:pt x="2675" y="1159"/>
                  </a:cubicBezTo>
                  <a:lnTo>
                    <a:pt x="2675" y="1159"/>
                  </a:lnTo>
                  <a:cubicBezTo>
                    <a:pt x="2649" y="1385"/>
                    <a:pt x="2650" y="1624"/>
                    <a:pt x="2678" y="1863"/>
                  </a:cubicBezTo>
                  <a:cubicBezTo>
                    <a:pt x="2685" y="1972"/>
                    <a:pt x="2700" y="2089"/>
                    <a:pt x="2758" y="2177"/>
                  </a:cubicBezTo>
                  <a:cubicBezTo>
                    <a:pt x="2802" y="2272"/>
                    <a:pt x="2904" y="2352"/>
                    <a:pt x="3014" y="2352"/>
                  </a:cubicBezTo>
                  <a:cubicBezTo>
                    <a:pt x="3101" y="2352"/>
                    <a:pt x="3174" y="2308"/>
                    <a:pt x="3247" y="2264"/>
                  </a:cubicBezTo>
                  <a:cubicBezTo>
                    <a:pt x="3568" y="2031"/>
                    <a:pt x="3699" y="1615"/>
                    <a:pt x="3809" y="1228"/>
                  </a:cubicBezTo>
                  <a:lnTo>
                    <a:pt x="3809" y="1228"/>
                  </a:lnTo>
                  <a:cubicBezTo>
                    <a:pt x="3845" y="1447"/>
                    <a:pt x="3772" y="1659"/>
                    <a:pt x="3772" y="1878"/>
                  </a:cubicBezTo>
                  <a:cubicBezTo>
                    <a:pt x="3758" y="2089"/>
                    <a:pt x="3867" y="2345"/>
                    <a:pt x="4079" y="2381"/>
                  </a:cubicBezTo>
                  <a:cubicBezTo>
                    <a:pt x="4099" y="2385"/>
                    <a:pt x="4119" y="2387"/>
                    <a:pt x="4138" y="2387"/>
                  </a:cubicBezTo>
                  <a:cubicBezTo>
                    <a:pt x="4305" y="2387"/>
                    <a:pt x="4455" y="2255"/>
                    <a:pt x="4553" y="2118"/>
                  </a:cubicBezTo>
                  <a:cubicBezTo>
                    <a:pt x="4699" y="1914"/>
                    <a:pt x="4808" y="1688"/>
                    <a:pt x="4867" y="1440"/>
                  </a:cubicBezTo>
                  <a:lnTo>
                    <a:pt x="4867" y="1440"/>
                  </a:lnTo>
                  <a:cubicBezTo>
                    <a:pt x="4838" y="1681"/>
                    <a:pt x="4845" y="1914"/>
                    <a:pt x="4881" y="2148"/>
                  </a:cubicBezTo>
                  <a:cubicBezTo>
                    <a:pt x="4903" y="2257"/>
                    <a:pt x="4940" y="2374"/>
                    <a:pt x="5035" y="2418"/>
                  </a:cubicBezTo>
                  <a:cubicBezTo>
                    <a:pt x="5060" y="2428"/>
                    <a:pt x="5086" y="2433"/>
                    <a:pt x="5112" y="2433"/>
                  </a:cubicBezTo>
                  <a:cubicBezTo>
                    <a:pt x="5191" y="2433"/>
                    <a:pt x="5270" y="2387"/>
                    <a:pt x="5319" y="2315"/>
                  </a:cubicBezTo>
                  <a:cubicBezTo>
                    <a:pt x="5392" y="2206"/>
                    <a:pt x="5399" y="2053"/>
                    <a:pt x="5429" y="1914"/>
                  </a:cubicBezTo>
                  <a:cubicBezTo>
                    <a:pt x="5392" y="1542"/>
                    <a:pt x="5232" y="1031"/>
                    <a:pt x="4918" y="674"/>
                  </a:cubicBezTo>
                  <a:cubicBezTo>
                    <a:pt x="4609" y="337"/>
                    <a:pt x="3338" y="1"/>
                    <a:pt x="2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7240378" y="1336337"/>
              <a:ext cx="567118" cy="295990"/>
            </a:xfrm>
            <a:custGeom>
              <a:avLst/>
              <a:gdLst/>
              <a:ahLst/>
              <a:cxnLst/>
              <a:rect l="l" t="t" r="r" b="b"/>
              <a:pathLst>
                <a:path w="5543" h="2893" extrusionOk="0">
                  <a:moveTo>
                    <a:pt x="2583" y="91"/>
                  </a:moveTo>
                  <a:cubicBezTo>
                    <a:pt x="2995" y="91"/>
                    <a:pt x="3413" y="164"/>
                    <a:pt x="3809" y="264"/>
                  </a:cubicBezTo>
                  <a:cubicBezTo>
                    <a:pt x="4079" y="323"/>
                    <a:pt x="4356" y="418"/>
                    <a:pt x="4597" y="534"/>
                  </a:cubicBezTo>
                  <a:cubicBezTo>
                    <a:pt x="4838" y="658"/>
                    <a:pt x="4991" y="812"/>
                    <a:pt x="5122" y="1045"/>
                  </a:cubicBezTo>
                  <a:cubicBezTo>
                    <a:pt x="5290" y="1359"/>
                    <a:pt x="5451" y="1767"/>
                    <a:pt x="5378" y="2125"/>
                  </a:cubicBezTo>
                  <a:cubicBezTo>
                    <a:pt x="5356" y="2234"/>
                    <a:pt x="5312" y="2358"/>
                    <a:pt x="5203" y="2395"/>
                  </a:cubicBezTo>
                  <a:cubicBezTo>
                    <a:pt x="5181" y="2403"/>
                    <a:pt x="5160" y="2407"/>
                    <a:pt x="5142" y="2407"/>
                  </a:cubicBezTo>
                  <a:cubicBezTo>
                    <a:pt x="5044" y="2407"/>
                    <a:pt x="4996" y="2304"/>
                    <a:pt x="4984" y="2212"/>
                  </a:cubicBezTo>
                  <a:cubicBezTo>
                    <a:pt x="4930" y="1999"/>
                    <a:pt x="4926" y="1768"/>
                    <a:pt x="4948" y="1546"/>
                  </a:cubicBezTo>
                  <a:lnTo>
                    <a:pt x="4948" y="1546"/>
                  </a:lnTo>
                  <a:cubicBezTo>
                    <a:pt x="4950" y="1537"/>
                    <a:pt x="4952" y="1528"/>
                    <a:pt x="4955" y="1519"/>
                  </a:cubicBezTo>
                  <a:cubicBezTo>
                    <a:pt x="4953" y="1519"/>
                    <a:pt x="4952" y="1519"/>
                    <a:pt x="4950" y="1519"/>
                  </a:cubicBezTo>
                  <a:lnTo>
                    <a:pt x="4950" y="1519"/>
                  </a:lnTo>
                  <a:cubicBezTo>
                    <a:pt x="4952" y="1507"/>
                    <a:pt x="4953" y="1495"/>
                    <a:pt x="4955" y="1483"/>
                  </a:cubicBezTo>
                  <a:cubicBezTo>
                    <a:pt x="4959" y="1450"/>
                    <a:pt x="4926" y="1431"/>
                    <a:pt x="4895" y="1431"/>
                  </a:cubicBezTo>
                  <a:cubicBezTo>
                    <a:pt x="4871" y="1431"/>
                    <a:pt x="4848" y="1443"/>
                    <a:pt x="4845" y="1468"/>
                  </a:cubicBezTo>
                  <a:cubicBezTo>
                    <a:pt x="4801" y="1665"/>
                    <a:pt x="4714" y="1862"/>
                    <a:pt x="4604" y="2030"/>
                  </a:cubicBezTo>
                  <a:cubicBezTo>
                    <a:pt x="4523" y="2174"/>
                    <a:pt x="4367" y="2377"/>
                    <a:pt x="4181" y="2377"/>
                  </a:cubicBezTo>
                  <a:cubicBezTo>
                    <a:pt x="4150" y="2377"/>
                    <a:pt x="4119" y="2371"/>
                    <a:pt x="4086" y="2358"/>
                  </a:cubicBezTo>
                  <a:cubicBezTo>
                    <a:pt x="3926" y="2300"/>
                    <a:pt x="3867" y="2096"/>
                    <a:pt x="3867" y="1942"/>
                  </a:cubicBezTo>
                  <a:cubicBezTo>
                    <a:pt x="3867" y="1724"/>
                    <a:pt x="3933" y="1505"/>
                    <a:pt x="3904" y="1286"/>
                  </a:cubicBezTo>
                  <a:cubicBezTo>
                    <a:pt x="3900" y="1248"/>
                    <a:pt x="3872" y="1227"/>
                    <a:pt x="3844" y="1227"/>
                  </a:cubicBezTo>
                  <a:cubicBezTo>
                    <a:pt x="3824" y="1227"/>
                    <a:pt x="3804" y="1239"/>
                    <a:pt x="3794" y="1264"/>
                  </a:cubicBezTo>
                  <a:cubicBezTo>
                    <a:pt x="3692" y="1629"/>
                    <a:pt x="3568" y="2088"/>
                    <a:pt x="3218" y="2300"/>
                  </a:cubicBezTo>
                  <a:cubicBezTo>
                    <a:pt x="3156" y="2336"/>
                    <a:pt x="3103" y="2353"/>
                    <a:pt x="3056" y="2353"/>
                  </a:cubicBezTo>
                  <a:cubicBezTo>
                    <a:pt x="2699" y="2353"/>
                    <a:pt x="2747" y="1403"/>
                    <a:pt x="2773" y="1184"/>
                  </a:cubicBezTo>
                  <a:cubicBezTo>
                    <a:pt x="2777" y="1147"/>
                    <a:pt x="2749" y="1129"/>
                    <a:pt x="2721" y="1129"/>
                  </a:cubicBezTo>
                  <a:cubicBezTo>
                    <a:pt x="2693" y="1129"/>
                    <a:pt x="2664" y="1147"/>
                    <a:pt x="2664" y="1184"/>
                  </a:cubicBezTo>
                  <a:cubicBezTo>
                    <a:pt x="2663" y="1191"/>
                    <a:pt x="2662" y="1198"/>
                    <a:pt x="2661" y="1206"/>
                  </a:cubicBezTo>
                  <a:lnTo>
                    <a:pt x="2656" y="1206"/>
                  </a:lnTo>
                  <a:cubicBezTo>
                    <a:pt x="2654" y="1232"/>
                    <a:pt x="2651" y="1258"/>
                    <a:pt x="2649" y="1285"/>
                  </a:cubicBezTo>
                  <a:lnTo>
                    <a:pt x="2649" y="1285"/>
                  </a:lnTo>
                  <a:cubicBezTo>
                    <a:pt x="2586" y="1623"/>
                    <a:pt x="2380" y="2039"/>
                    <a:pt x="2036" y="2125"/>
                  </a:cubicBezTo>
                  <a:cubicBezTo>
                    <a:pt x="2010" y="2130"/>
                    <a:pt x="1985" y="2133"/>
                    <a:pt x="1961" y="2133"/>
                  </a:cubicBezTo>
                  <a:cubicBezTo>
                    <a:pt x="1793" y="2133"/>
                    <a:pt x="1662" y="2009"/>
                    <a:pt x="1598" y="1862"/>
                  </a:cubicBezTo>
                  <a:cubicBezTo>
                    <a:pt x="1518" y="1658"/>
                    <a:pt x="1555" y="1439"/>
                    <a:pt x="1576" y="1227"/>
                  </a:cubicBezTo>
                  <a:cubicBezTo>
                    <a:pt x="1585" y="1186"/>
                    <a:pt x="1557" y="1161"/>
                    <a:pt x="1527" y="1161"/>
                  </a:cubicBezTo>
                  <a:cubicBezTo>
                    <a:pt x="1504" y="1161"/>
                    <a:pt x="1480" y="1174"/>
                    <a:pt x="1467" y="1206"/>
                  </a:cubicBezTo>
                  <a:cubicBezTo>
                    <a:pt x="1466" y="1208"/>
                    <a:pt x="1465" y="1211"/>
                    <a:pt x="1464" y="1214"/>
                  </a:cubicBezTo>
                  <a:lnTo>
                    <a:pt x="1464" y="1214"/>
                  </a:lnTo>
                  <a:lnTo>
                    <a:pt x="1460" y="1213"/>
                  </a:lnTo>
                  <a:lnTo>
                    <a:pt x="1460" y="1213"/>
                  </a:lnTo>
                  <a:cubicBezTo>
                    <a:pt x="1459" y="1218"/>
                    <a:pt x="1458" y="1224"/>
                    <a:pt x="1457" y="1229"/>
                  </a:cubicBezTo>
                  <a:lnTo>
                    <a:pt x="1457" y="1229"/>
                  </a:lnTo>
                  <a:cubicBezTo>
                    <a:pt x="1411" y="1344"/>
                    <a:pt x="1377" y="1447"/>
                    <a:pt x="1336" y="1556"/>
                  </a:cubicBezTo>
                  <a:cubicBezTo>
                    <a:pt x="1336" y="1556"/>
                    <a:pt x="1336" y="1556"/>
                    <a:pt x="1336" y="1556"/>
                  </a:cubicBezTo>
                  <a:lnTo>
                    <a:pt x="1336" y="1556"/>
                  </a:lnTo>
                  <a:cubicBezTo>
                    <a:pt x="1335" y="1557"/>
                    <a:pt x="1335" y="1557"/>
                    <a:pt x="1335" y="1558"/>
                  </a:cubicBezTo>
                  <a:lnTo>
                    <a:pt x="1335" y="1558"/>
                  </a:lnTo>
                  <a:cubicBezTo>
                    <a:pt x="1218" y="1864"/>
                    <a:pt x="1087" y="2162"/>
                    <a:pt x="913" y="2424"/>
                  </a:cubicBezTo>
                  <a:cubicBezTo>
                    <a:pt x="832" y="2555"/>
                    <a:pt x="730" y="2716"/>
                    <a:pt x="570" y="2760"/>
                  </a:cubicBezTo>
                  <a:cubicBezTo>
                    <a:pt x="534" y="2770"/>
                    <a:pt x="499" y="2775"/>
                    <a:pt x="463" y="2775"/>
                  </a:cubicBezTo>
                  <a:cubicBezTo>
                    <a:pt x="344" y="2775"/>
                    <a:pt x="226" y="2723"/>
                    <a:pt x="111" y="2679"/>
                  </a:cubicBezTo>
                  <a:lnTo>
                    <a:pt x="111" y="2679"/>
                  </a:lnTo>
                  <a:cubicBezTo>
                    <a:pt x="206" y="2174"/>
                    <a:pt x="350" y="1644"/>
                    <a:pt x="562" y="1176"/>
                  </a:cubicBezTo>
                  <a:cubicBezTo>
                    <a:pt x="825" y="593"/>
                    <a:pt x="1416" y="264"/>
                    <a:pt x="2029" y="140"/>
                  </a:cubicBezTo>
                  <a:cubicBezTo>
                    <a:pt x="2211" y="106"/>
                    <a:pt x="2397" y="91"/>
                    <a:pt x="2583" y="91"/>
                  </a:cubicBezTo>
                  <a:close/>
                  <a:moveTo>
                    <a:pt x="2630" y="1"/>
                  </a:moveTo>
                  <a:cubicBezTo>
                    <a:pt x="2600" y="1"/>
                    <a:pt x="2570" y="1"/>
                    <a:pt x="2540" y="2"/>
                  </a:cubicBezTo>
                  <a:cubicBezTo>
                    <a:pt x="1883" y="9"/>
                    <a:pt x="1161" y="228"/>
                    <a:pt x="723" y="739"/>
                  </a:cubicBezTo>
                  <a:cubicBezTo>
                    <a:pt x="431" y="1074"/>
                    <a:pt x="307" y="1519"/>
                    <a:pt x="183" y="1942"/>
                  </a:cubicBezTo>
                  <a:cubicBezTo>
                    <a:pt x="110" y="2198"/>
                    <a:pt x="44" y="2453"/>
                    <a:pt x="1" y="2709"/>
                  </a:cubicBezTo>
                  <a:cubicBezTo>
                    <a:pt x="1" y="2723"/>
                    <a:pt x="1" y="2760"/>
                    <a:pt x="30" y="2774"/>
                  </a:cubicBezTo>
                  <a:cubicBezTo>
                    <a:pt x="169" y="2827"/>
                    <a:pt x="321" y="2893"/>
                    <a:pt x="480" y="2893"/>
                  </a:cubicBezTo>
                  <a:cubicBezTo>
                    <a:pt x="495" y="2893"/>
                    <a:pt x="510" y="2892"/>
                    <a:pt x="526" y="2891"/>
                  </a:cubicBezTo>
                  <a:cubicBezTo>
                    <a:pt x="686" y="2884"/>
                    <a:pt x="803" y="2782"/>
                    <a:pt x="905" y="2650"/>
                  </a:cubicBezTo>
                  <a:cubicBezTo>
                    <a:pt x="1140" y="2354"/>
                    <a:pt x="1289" y="2012"/>
                    <a:pt x="1428" y="1655"/>
                  </a:cubicBezTo>
                  <a:lnTo>
                    <a:pt x="1428" y="1655"/>
                  </a:lnTo>
                  <a:cubicBezTo>
                    <a:pt x="1436" y="1757"/>
                    <a:pt x="1460" y="1857"/>
                    <a:pt x="1511" y="1950"/>
                  </a:cubicBezTo>
                  <a:cubicBezTo>
                    <a:pt x="1596" y="2128"/>
                    <a:pt x="1765" y="2264"/>
                    <a:pt x="1956" y="2264"/>
                  </a:cubicBezTo>
                  <a:cubicBezTo>
                    <a:pt x="1961" y="2264"/>
                    <a:pt x="1966" y="2264"/>
                    <a:pt x="1970" y="2264"/>
                  </a:cubicBezTo>
                  <a:cubicBezTo>
                    <a:pt x="2286" y="2245"/>
                    <a:pt x="2507" y="1980"/>
                    <a:pt x="2636" y="1684"/>
                  </a:cubicBezTo>
                  <a:lnTo>
                    <a:pt x="2636" y="1684"/>
                  </a:lnTo>
                  <a:cubicBezTo>
                    <a:pt x="2641" y="1823"/>
                    <a:pt x="2655" y="1962"/>
                    <a:pt x="2685" y="2096"/>
                  </a:cubicBezTo>
                  <a:cubicBezTo>
                    <a:pt x="2725" y="2289"/>
                    <a:pt x="2869" y="2488"/>
                    <a:pt x="3071" y="2488"/>
                  </a:cubicBezTo>
                  <a:cubicBezTo>
                    <a:pt x="3090" y="2488"/>
                    <a:pt x="3110" y="2486"/>
                    <a:pt x="3131" y="2482"/>
                  </a:cubicBezTo>
                  <a:cubicBezTo>
                    <a:pt x="3357" y="2431"/>
                    <a:pt x="3532" y="2212"/>
                    <a:pt x="3641" y="2030"/>
                  </a:cubicBezTo>
                  <a:cubicBezTo>
                    <a:pt x="3689" y="1950"/>
                    <a:pt x="3730" y="1866"/>
                    <a:pt x="3764" y="1781"/>
                  </a:cubicBezTo>
                  <a:lnTo>
                    <a:pt x="3764" y="1781"/>
                  </a:lnTo>
                  <a:cubicBezTo>
                    <a:pt x="3753" y="1892"/>
                    <a:pt x="3749" y="2004"/>
                    <a:pt x="3773" y="2118"/>
                  </a:cubicBezTo>
                  <a:cubicBezTo>
                    <a:pt x="3809" y="2285"/>
                    <a:pt x="3919" y="2461"/>
                    <a:pt x="4086" y="2504"/>
                  </a:cubicBezTo>
                  <a:cubicBezTo>
                    <a:pt x="4118" y="2513"/>
                    <a:pt x="4148" y="2517"/>
                    <a:pt x="4178" y="2517"/>
                  </a:cubicBezTo>
                  <a:cubicBezTo>
                    <a:pt x="4357" y="2517"/>
                    <a:pt x="4506" y="2379"/>
                    <a:pt x="4619" y="2242"/>
                  </a:cubicBezTo>
                  <a:cubicBezTo>
                    <a:pt x="4701" y="2133"/>
                    <a:pt x="4770" y="2013"/>
                    <a:pt x="4827" y="1887"/>
                  </a:cubicBezTo>
                  <a:lnTo>
                    <a:pt x="4827" y="1887"/>
                  </a:lnTo>
                  <a:cubicBezTo>
                    <a:pt x="4830" y="2001"/>
                    <a:pt x="4843" y="2115"/>
                    <a:pt x="4867" y="2227"/>
                  </a:cubicBezTo>
                  <a:cubicBezTo>
                    <a:pt x="4889" y="2351"/>
                    <a:pt x="4947" y="2504"/>
                    <a:pt x="5093" y="2541"/>
                  </a:cubicBezTo>
                  <a:cubicBezTo>
                    <a:pt x="5121" y="2548"/>
                    <a:pt x="5148" y="2552"/>
                    <a:pt x="5173" y="2552"/>
                  </a:cubicBezTo>
                  <a:cubicBezTo>
                    <a:pt x="5471" y="2552"/>
                    <a:pt x="5543" y="2062"/>
                    <a:pt x="5509" y="1840"/>
                  </a:cubicBezTo>
                  <a:cubicBezTo>
                    <a:pt x="5458" y="1476"/>
                    <a:pt x="5319" y="1111"/>
                    <a:pt x="5100" y="819"/>
                  </a:cubicBezTo>
                  <a:cubicBezTo>
                    <a:pt x="4947" y="607"/>
                    <a:pt x="4743" y="491"/>
                    <a:pt x="4510" y="388"/>
                  </a:cubicBezTo>
                  <a:cubicBezTo>
                    <a:pt x="3932" y="145"/>
                    <a:pt x="3261" y="1"/>
                    <a:pt x="263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7314862" y="1433227"/>
              <a:ext cx="63945" cy="109986"/>
            </a:xfrm>
            <a:custGeom>
              <a:avLst/>
              <a:gdLst/>
              <a:ahLst/>
              <a:cxnLst/>
              <a:rect l="l" t="t" r="r" b="b"/>
              <a:pathLst>
                <a:path w="625" h="1075" extrusionOk="0">
                  <a:moveTo>
                    <a:pt x="548" y="0"/>
                  </a:moveTo>
                  <a:cubicBezTo>
                    <a:pt x="534" y="0"/>
                    <a:pt x="520" y="6"/>
                    <a:pt x="506" y="18"/>
                  </a:cubicBezTo>
                  <a:cubicBezTo>
                    <a:pt x="250" y="295"/>
                    <a:pt x="75" y="638"/>
                    <a:pt x="9" y="1003"/>
                  </a:cubicBezTo>
                  <a:cubicBezTo>
                    <a:pt x="1" y="1046"/>
                    <a:pt x="39" y="1074"/>
                    <a:pt x="72" y="1074"/>
                  </a:cubicBezTo>
                  <a:cubicBezTo>
                    <a:pt x="95" y="1074"/>
                    <a:pt x="116" y="1061"/>
                    <a:pt x="119" y="1032"/>
                  </a:cubicBezTo>
                  <a:cubicBezTo>
                    <a:pt x="185" y="682"/>
                    <a:pt x="352" y="353"/>
                    <a:pt x="586" y="91"/>
                  </a:cubicBezTo>
                  <a:cubicBezTo>
                    <a:pt x="625" y="52"/>
                    <a:pt x="592" y="0"/>
                    <a:pt x="5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7395689" y="1405091"/>
              <a:ext cx="15040" cy="11357"/>
            </a:xfrm>
            <a:custGeom>
              <a:avLst/>
              <a:gdLst/>
              <a:ahLst/>
              <a:cxnLst/>
              <a:rect l="l" t="t" r="r" b="b"/>
              <a:pathLst>
                <a:path w="147" h="111" extrusionOk="0">
                  <a:moveTo>
                    <a:pt x="73" y="1"/>
                  </a:moveTo>
                  <a:cubicBezTo>
                    <a:pt x="0" y="1"/>
                    <a:pt x="0" y="110"/>
                    <a:pt x="73" y="110"/>
                  </a:cubicBezTo>
                  <a:cubicBezTo>
                    <a:pt x="146" y="110"/>
                    <a:pt x="146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7426280" y="1379717"/>
              <a:ext cx="64048" cy="135359"/>
            </a:xfrm>
            <a:custGeom>
              <a:avLst/>
              <a:gdLst/>
              <a:ahLst/>
              <a:cxnLst/>
              <a:rect l="l" t="t" r="r" b="b"/>
              <a:pathLst>
                <a:path w="626" h="1323" extrusionOk="0">
                  <a:moveTo>
                    <a:pt x="539" y="1"/>
                  </a:moveTo>
                  <a:cubicBezTo>
                    <a:pt x="537" y="1"/>
                    <a:pt x="535" y="1"/>
                    <a:pt x="533" y="1"/>
                  </a:cubicBezTo>
                  <a:cubicBezTo>
                    <a:pt x="292" y="37"/>
                    <a:pt x="175" y="307"/>
                    <a:pt x="110" y="504"/>
                  </a:cubicBezTo>
                  <a:cubicBezTo>
                    <a:pt x="29" y="752"/>
                    <a:pt x="0" y="1022"/>
                    <a:pt x="44" y="1278"/>
                  </a:cubicBezTo>
                  <a:cubicBezTo>
                    <a:pt x="47" y="1309"/>
                    <a:pt x="70" y="1323"/>
                    <a:pt x="94" y="1323"/>
                  </a:cubicBezTo>
                  <a:cubicBezTo>
                    <a:pt x="127" y="1323"/>
                    <a:pt x="162" y="1298"/>
                    <a:pt x="153" y="1256"/>
                  </a:cubicBezTo>
                  <a:cubicBezTo>
                    <a:pt x="117" y="1022"/>
                    <a:pt x="139" y="796"/>
                    <a:pt x="212" y="577"/>
                  </a:cubicBezTo>
                  <a:cubicBezTo>
                    <a:pt x="263" y="402"/>
                    <a:pt x="358" y="147"/>
                    <a:pt x="569" y="110"/>
                  </a:cubicBezTo>
                  <a:cubicBezTo>
                    <a:pt x="626" y="103"/>
                    <a:pt x="600" y="1"/>
                    <a:pt x="5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7463420" y="1424735"/>
              <a:ext cx="33456" cy="55760"/>
            </a:xfrm>
            <a:custGeom>
              <a:avLst/>
              <a:gdLst/>
              <a:ahLst/>
              <a:cxnLst/>
              <a:rect l="l" t="t" r="r" b="b"/>
              <a:pathLst>
                <a:path w="327" h="545" extrusionOk="0">
                  <a:moveTo>
                    <a:pt x="247" y="0"/>
                  </a:moveTo>
                  <a:cubicBezTo>
                    <a:pt x="230" y="0"/>
                    <a:pt x="215" y="8"/>
                    <a:pt x="206" y="28"/>
                  </a:cubicBezTo>
                  <a:cubicBezTo>
                    <a:pt x="119" y="166"/>
                    <a:pt x="60" y="320"/>
                    <a:pt x="9" y="473"/>
                  </a:cubicBezTo>
                  <a:cubicBezTo>
                    <a:pt x="1" y="516"/>
                    <a:pt x="36" y="544"/>
                    <a:pt x="69" y="544"/>
                  </a:cubicBezTo>
                  <a:cubicBezTo>
                    <a:pt x="92" y="544"/>
                    <a:pt x="113" y="532"/>
                    <a:pt x="119" y="502"/>
                  </a:cubicBezTo>
                  <a:cubicBezTo>
                    <a:pt x="155" y="356"/>
                    <a:pt x="221" y="210"/>
                    <a:pt x="301" y="79"/>
                  </a:cubicBezTo>
                  <a:cubicBezTo>
                    <a:pt x="327" y="43"/>
                    <a:pt x="284" y="0"/>
                    <a:pt x="2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7531560" y="1381150"/>
              <a:ext cx="14938" cy="11357"/>
            </a:xfrm>
            <a:custGeom>
              <a:avLst/>
              <a:gdLst/>
              <a:ahLst/>
              <a:cxnLst/>
              <a:rect l="l" t="t" r="r" b="b"/>
              <a:pathLst>
                <a:path w="146" h="111" extrusionOk="0">
                  <a:moveTo>
                    <a:pt x="61" y="0"/>
                  </a:moveTo>
                  <a:cubicBezTo>
                    <a:pt x="0" y="0"/>
                    <a:pt x="4" y="111"/>
                    <a:pt x="73" y="111"/>
                  </a:cubicBezTo>
                  <a:cubicBezTo>
                    <a:pt x="146" y="111"/>
                    <a:pt x="146" y="2"/>
                    <a:pt x="73" y="2"/>
                  </a:cubicBezTo>
                  <a:cubicBezTo>
                    <a:pt x="69" y="1"/>
                    <a:pt x="65" y="0"/>
                    <a:pt x="6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7549260" y="1395064"/>
              <a:ext cx="39083" cy="148865"/>
            </a:xfrm>
            <a:custGeom>
              <a:avLst/>
              <a:gdLst/>
              <a:ahLst/>
              <a:cxnLst/>
              <a:rect l="l" t="t" r="r" b="b"/>
              <a:pathLst>
                <a:path w="382" h="1455" extrusionOk="0">
                  <a:moveTo>
                    <a:pt x="324" y="0"/>
                  </a:moveTo>
                  <a:cubicBezTo>
                    <a:pt x="294" y="0"/>
                    <a:pt x="261" y="19"/>
                    <a:pt x="257" y="55"/>
                  </a:cubicBezTo>
                  <a:cubicBezTo>
                    <a:pt x="221" y="500"/>
                    <a:pt x="141" y="945"/>
                    <a:pt x="9" y="1383"/>
                  </a:cubicBezTo>
                  <a:cubicBezTo>
                    <a:pt x="1" y="1427"/>
                    <a:pt x="36" y="1455"/>
                    <a:pt x="69" y="1455"/>
                  </a:cubicBezTo>
                  <a:cubicBezTo>
                    <a:pt x="92" y="1455"/>
                    <a:pt x="113" y="1442"/>
                    <a:pt x="119" y="1412"/>
                  </a:cubicBezTo>
                  <a:cubicBezTo>
                    <a:pt x="250" y="967"/>
                    <a:pt x="338" y="508"/>
                    <a:pt x="374" y="55"/>
                  </a:cubicBezTo>
                  <a:cubicBezTo>
                    <a:pt x="382" y="19"/>
                    <a:pt x="354" y="0"/>
                    <a:pt x="32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7600928" y="1416345"/>
              <a:ext cx="12789" cy="25476"/>
            </a:xfrm>
            <a:custGeom>
              <a:avLst/>
              <a:gdLst/>
              <a:ahLst/>
              <a:cxnLst/>
              <a:rect l="l" t="t" r="r" b="b"/>
              <a:pathLst>
                <a:path w="125" h="249" extrusionOk="0">
                  <a:moveTo>
                    <a:pt x="74" y="0"/>
                  </a:moveTo>
                  <a:cubicBezTo>
                    <a:pt x="52" y="0"/>
                    <a:pt x="44" y="8"/>
                    <a:pt x="37" y="22"/>
                  </a:cubicBezTo>
                  <a:cubicBezTo>
                    <a:pt x="15" y="30"/>
                    <a:pt x="15" y="37"/>
                    <a:pt x="15" y="59"/>
                  </a:cubicBezTo>
                  <a:cubicBezTo>
                    <a:pt x="8" y="103"/>
                    <a:pt x="8" y="146"/>
                    <a:pt x="1" y="190"/>
                  </a:cubicBezTo>
                  <a:cubicBezTo>
                    <a:pt x="1" y="205"/>
                    <a:pt x="8" y="219"/>
                    <a:pt x="15" y="227"/>
                  </a:cubicBezTo>
                  <a:cubicBezTo>
                    <a:pt x="30" y="241"/>
                    <a:pt x="44" y="248"/>
                    <a:pt x="52" y="248"/>
                  </a:cubicBezTo>
                  <a:cubicBezTo>
                    <a:pt x="74" y="248"/>
                    <a:pt x="81" y="241"/>
                    <a:pt x="88" y="227"/>
                  </a:cubicBezTo>
                  <a:cubicBezTo>
                    <a:pt x="103" y="219"/>
                    <a:pt x="110" y="205"/>
                    <a:pt x="110" y="190"/>
                  </a:cubicBezTo>
                  <a:cubicBezTo>
                    <a:pt x="117" y="146"/>
                    <a:pt x="117" y="103"/>
                    <a:pt x="125" y="59"/>
                  </a:cubicBezTo>
                  <a:cubicBezTo>
                    <a:pt x="125" y="44"/>
                    <a:pt x="117" y="30"/>
                    <a:pt x="110" y="22"/>
                  </a:cubicBezTo>
                  <a:cubicBezTo>
                    <a:pt x="103" y="8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7655972" y="1411946"/>
              <a:ext cx="28648" cy="134950"/>
            </a:xfrm>
            <a:custGeom>
              <a:avLst/>
              <a:gdLst/>
              <a:ahLst/>
              <a:cxnLst/>
              <a:rect l="l" t="t" r="r" b="b"/>
              <a:pathLst>
                <a:path w="280" h="1319" extrusionOk="0">
                  <a:moveTo>
                    <a:pt x="87" y="1"/>
                  </a:moveTo>
                  <a:cubicBezTo>
                    <a:pt x="45" y="1"/>
                    <a:pt x="0" y="56"/>
                    <a:pt x="46" y="102"/>
                  </a:cubicBezTo>
                  <a:cubicBezTo>
                    <a:pt x="119" y="160"/>
                    <a:pt x="126" y="262"/>
                    <a:pt x="134" y="343"/>
                  </a:cubicBezTo>
                  <a:cubicBezTo>
                    <a:pt x="156" y="445"/>
                    <a:pt x="156" y="547"/>
                    <a:pt x="163" y="649"/>
                  </a:cubicBezTo>
                  <a:cubicBezTo>
                    <a:pt x="163" y="846"/>
                    <a:pt x="134" y="1058"/>
                    <a:pt x="83" y="1247"/>
                  </a:cubicBezTo>
                  <a:cubicBezTo>
                    <a:pt x="70" y="1291"/>
                    <a:pt x="103" y="1319"/>
                    <a:pt x="137" y="1319"/>
                  </a:cubicBezTo>
                  <a:cubicBezTo>
                    <a:pt x="160" y="1319"/>
                    <a:pt x="183" y="1306"/>
                    <a:pt x="192" y="1276"/>
                  </a:cubicBezTo>
                  <a:cubicBezTo>
                    <a:pt x="251" y="1058"/>
                    <a:pt x="280" y="831"/>
                    <a:pt x="272" y="598"/>
                  </a:cubicBezTo>
                  <a:cubicBezTo>
                    <a:pt x="272" y="488"/>
                    <a:pt x="251" y="379"/>
                    <a:pt x="236" y="270"/>
                  </a:cubicBezTo>
                  <a:cubicBezTo>
                    <a:pt x="214" y="182"/>
                    <a:pt x="192" y="80"/>
                    <a:pt x="119" y="14"/>
                  </a:cubicBezTo>
                  <a:cubicBezTo>
                    <a:pt x="110" y="5"/>
                    <a:pt x="99" y="1"/>
                    <a:pt x="8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7706923" y="1437217"/>
              <a:ext cx="13505" cy="48598"/>
            </a:xfrm>
            <a:custGeom>
              <a:avLst/>
              <a:gdLst/>
              <a:ahLst/>
              <a:cxnLst/>
              <a:rect l="l" t="t" r="r" b="b"/>
              <a:pathLst>
                <a:path w="132" h="475" extrusionOk="0">
                  <a:moveTo>
                    <a:pt x="74" y="1"/>
                  </a:moveTo>
                  <a:cubicBezTo>
                    <a:pt x="44" y="1"/>
                    <a:pt x="22" y="15"/>
                    <a:pt x="22" y="52"/>
                  </a:cubicBezTo>
                  <a:cubicBezTo>
                    <a:pt x="15" y="169"/>
                    <a:pt x="15" y="300"/>
                    <a:pt x="1" y="417"/>
                  </a:cubicBezTo>
                  <a:cubicBezTo>
                    <a:pt x="1" y="446"/>
                    <a:pt x="30" y="475"/>
                    <a:pt x="59" y="475"/>
                  </a:cubicBezTo>
                  <a:cubicBezTo>
                    <a:pt x="81" y="475"/>
                    <a:pt x="110" y="446"/>
                    <a:pt x="110" y="417"/>
                  </a:cubicBezTo>
                  <a:cubicBezTo>
                    <a:pt x="117" y="300"/>
                    <a:pt x="117" y="169"/>
                    <a:pt x="132" y="52"/>
                  </a:cubicBezTo>
                  <a:cubicBezTo>
                    <a:pt x="132" y="23"/>
                    <a:pt x="103" y="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7765139" y="1496967"/>
              <a:ext cx="11357" cy="42664"/>
            </a:xfrm>
            <a:custGeom>
              <a:avLst/>
              <a:gdLst/>
              <a:ahLst/>
              <a:cxnLst/>
              <a:rect l="l" t="t" r="r" b="b"/>
              <a:pathLst>
                <a:path w="111" h="417" extrusionOk="0">
                  <a:moveTo>
                    <a:pt x="52" y="0"/>
                  </a:moveTo>
                  <a:cubicBezTo>
                    <a:pt x="23" y="0"/>
                    <a:pt x="1" y="22"/>
                    <a:pt x="1" y="51"/>
                  </a:cubicBezTo>
                  <a:lnTo>
                    <a:pt x="1" y="365"/>
                  </a:lnTo>
                  <a:cubicBezTo>
                    <a:pt x="1" y="387"/>
                    <a:pt x="23" y="416"/>
                    <a:pt x="52" y="416"/>
                  </a:cubicBezTo>
                  <a:cubicBezTo>
                    <a:pt x="81" y="416"/>
                    <a:pt x="110" y="387"/>
                    <a:pt x="110" y="365"/>
                  </a:cubicBezTo>
                  <a:lnTo>
                    <a:pt x="110" y="51"/>
                  </a:lnTo>
                  <a:cubicBezTo>
                    <a:pt x="110" y="22"/>
                    <a:pt x="81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7195565" y="1319660"/>
              <a:ext cx="606713" cy="248312"/>
            </a:xfrm>
            <a:custGeom>
              <a:avLst/>
              <a:gdLst/>
              <a:ahLst/>
              <a:cxnLst/>
              <a:rect l="l" t="t" r="r" b="b"/>
              <a:pathLst>
                <a:path w="5930" h="2427" extrusionOk="0">
                  <a:moveTo>
                    <a:pt x="5904" y="2110"/>
                  </a:moveTo>
                  <a:cubicBezTo>
                    <a:pt x="5904" y="2113"/>
                    <a:pt x="5904" y="2117"/>
                    <a:pt x="5903" y="2120"/>
                  </a:cubicBezTo>
                  <a:cubicBezTo>
                    <a:pt x="5903" y="2120"/>
                    <a:pt x="5904" y="2117"/>
                    <a:pt x="5904" y="2110"/>
                  </a:cubicBezTo>
                  <a:close/>
                  <a:moveTo>
                    <a:pt x="2833" y="0"/>
                  </a:moveTo>
                  <a:cubicBezTo>
                    <a:pt x="2625" y="0"/>
                    <a:pt x="2417" y="14"/>
                    <a:pt x="2211" y="41"/>
                  </a:cubicBezTo>
                  <a:cubicBezTo>
                    <a:pt x="1942" y="77"/>
                    <a:pt x="1679" y="143"/>
                    <a:pt x="1445" y="260"/>
                  </a:cubicBezTo>
                  <a:cubicBezTo>
                    <a:pt x="1183" y="398"/>
                    <a:pt x="971" y="603"/>
                    <a:pt x="781" y="829"/>
                  </a:cubicBezTo>
                  <a:cubicBezTo>
                    <a:pt x="417" y="1266"/>
                    <a:pt x="147" y="1784"/>
                    <a:pt x="1" y="2332"/>
                  </a:cubicBezTo>
                  <a:lnTo>
                    <a:pt x="694" y="2427"/>
                  </a:lnTo>
                  <a:cubicBezTo>
                    <a:pt x="941" y="1465"/>
                    <a:pt x="1528" y="415"/>
                    <a:pt x="3093" y="415"/>
                  </a:cubicBezTo>
                  <a:cubicBezTo>
                    <a:pt x="3332" y="415"/>
                    <a:pt x="3595" y="440"/>
                    <a:pt x="3882" y="493"/>
                  </a:cubicBezTo>
                  <a:cubicBezTo>
                    <a:pt x="5919" y="873"/>
                    <a:pt x="5911" y="1991"/>
                    <a:pt x="5904" y="2110"/>
                  </a:cubicBezTo>
                  <a:lnTo>
                    <a:pt x="5904" y="2110"/>
                  </a:lnTo>
                  <a:cubicBezTo>
                    <a:pt x="5929" y="1744"/>
                    <a:pt x="5748" y="1170"/>
                    <a:pt x="5560" y="953"/>
                  </a:cubicBezTo>
                  <a:cubicBezTo>
                    <a:pt x="5349" y="719"/>
                    <a:pt x="5145" y="566"/>
                    <a:pt x="4853" y="435"/>
                  </a:cubicBezTo>
                  <a:cubicBezTo>
                    <a:pt x="4224" y="148"/>
                    <a:pt x="3527" y="0"/>
                    <a:pt x="2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7190143" y="1317613"/>
              <a:ext cx="617661" cy="258544"/>
            </a:xfrm>
            <a:custGeom>
              <a:avLst/>
              <a:gdLst/>
              <a:ahLst/>
              <a:cxnLst/>
              <a:rect l="l" t="t" r="r" b="b"/>
              <a:pathLst>
                <a:path w="6037" h="2527" extrusionOk="0">
                  <a:moveTo>
                    <a:pt x="2876" y="86"/>
                  </a:moveTo>
                  <a:cubicBezTo>
                    <a:pt x="3224" y="86"/>
                    <a:pt x="3575" y="122"/>
                    <a:pt x="3913" y="192"/>
                  </a:cubicBezTo>
                  <a:cubicBezTo>
                    <a:pt x="4417" y="301"/>
                    <a:pt x="4971" y="462"/>
                    <a:pt x="5365" y="812"/>
                  </a:cubicBezTo>
                  <a:cubicBezTo>
                    <a:pt x="5555" y="987"/>
                    <a:pt x="5686" y="1170"/>
                    <a:pt x="5774" y="1410"/>
                  </a:cubicBezTo>
                  <a:cubicBezTo>
                    <a:pt x="5777" y="1419"/>
                    <a:pt x="5779" y="1427"/>
                    <a:pt x="5782" y="1435"/>
                  </a:cubicBezTo>
                  <a:lnTo>
                    <a:pt x="5782" y="1435"/>
                  </a:lnTo>
                  <a:cubicBezTo>
                    <a:pt x="5605" y="1177"/>
                    <a:pt x="5348" y="981"/>
                    <a:pt x="5073" y="841"/>
                  </a:cubicBezTo>
                  <a:cubicBezTo>
                    <a:pt x="4760" y="674"/>
                    <a:pt x="4424" y="571"/>
                    <a:pt x="4081" y="498"/>
                  </a:cubicBezTo>
                  <a:cubicBezTo>
                    <a:pt x="3782" y="435"/>
                    <a:pt x="3478" y="395"/>
                    <a:pt x="3173" y="395"/>
                  </a:cubicBezTo>
                  <a:cubicBezTo>
                    <a:pt x="3092" y="395"/>
                    <a:pt x="3010" y="397"/>
                    <a:pt x="2928" y="404"/>
                  </a:cubicBezTo>
                  <a:cubicBezTo>
                    <a:pt x="2374" y="440"/>
                    <a:pt x="1834" y="637"/>
                    <a:pt x="1433" y="1038"/>
                  </a:cubicBezTo>
                  <a:cubicBezTo>
                    <a:pt x="1065" y="1414"/>
                    <a:pt x="834" y="1906"/>
                    <a:pt x="707" y="2408"/>
                  </a:cubicBezTo>
                  <a:lnTo>
                    <a:pt x="707" y="2408"/>
                  </a:lnTo>
                  <a:cubicBezTo>
                    <a:pt x="515" y="2378"/>
                    <a:pt x="318" y="2352"/>
                    <a:pt x="126" y="2322"/>
                  </a:cubicBezTo>
                  <a:lnTo>
                    <a:pt x="126" y="2322"/>
                  </a:lnTo>
                  <a:cubicBezTo>
                    <a:pt x="266" y="1809"/>
                    <a:pt x="503" y="1338"/>
                    <a:pt x="842" y="922"/>
                  </a:cubicBezTo>
                  <a:cubicBezTo>
                    <a:pt x="1002" y="717"/>
                    <a:pt x="1199" y="528"/>
                    <a:pt x="1418" y="389"/>
                  </a:cubicBezTo>
                  <a:cubicBezTo>
                    <a:pt x="1652" y="243"/>
                    <a:pt x="1914" y="185"/>
                    <a:pt x="2192" y="134"/>
                  </a:cubicBezTo>
                  <a:cubicBezTo>
                    <a:pt x="2415" y="102"/>
                    <a:pt x="2645" y="86"/>
                    <a:pt x="2876" y="86"/>
                  </a:cubicBezTo>
                  <a:close/>
                  <a:moveTo>
                    <a:pt x="2880" y="1"/>
                  </a:moveTo>
                  <a:cubicBezTo>
                    <a:pt x="2715" y="1"/>
                    <a:pt x="2551" y="9"/>
                    <a:pt x="2389" y="24"/>
                  </a:cubicBezTo>
                  <a:cubicBezTo>
                    <a:pt x="2119" y="53"/>
                    <a:pt x="1834" y="97"/>
                    <a:pt x="1579" y="207"/>
                  </a:cubicBezTo>
                  <a:cubicBezTo>
                    <a:pt x="1323" y="316"/>
                    <a:pt x="1104" y="491"/>
                    <a:pt x="922" y="695"/>
                  </a:cubicBezTo>
                  <a:cubicBezTo>
                    <a:pt x="484" y="1155"/>
                    <a:pt x="178" y="1753"/>
                    <a:pt x="10" y="2359"/>
                  </a:cubicBezTo>
                  <a:cubicBezTo>
                    <a:pt x="1" y="2378"/>
                    <a:pt x="6" y="2394"/>
                    <a:pt x="18" y="2404"/>
                  </a:cubicBezTo>
                  <a:lnTo>
                    <a:pt x="18" y="2404"/>
                  </a:lnTo>
                  <a:cubicBezTo>
                    <a:pt x="24" y="2415"/>
                    <a:pt x="36" y="2423"/>
                    <a:pt x="54" y="2425"/>
                  </a:cubicBezTo>
                  <a:cubicBezTo>
                    <a:pt x="287" y="2461"/>
                    <a:pt x="513" y="2490"/>
                    <a:pt x="740" y="2527"/>
                  </a:cubicBezTo>
                  <a:cubicBezTo>
                    <a:pt x="769" y="2527"/>
                    <a:pt x="805" y="2519"/>
                    <a:pt x="813" y="2490"/>
                  </a:cubicBezTo>
                  <a:cubicBezTo>
                    <a:pt x="922" y="2053"/>
                    <a:pt x="1104" y="1615"/>
                    <a:pt x="1396" y="1265"/>
                  </a:cubicBezTo>
                  <a:cubicBezTo>
                    <a:pt x="1732" y="863"/>
                    <a:pt x="2206" y="623"/>
                    <a:pt x="2731" y="550"/>
                  </a:cubicBezTo>
                  <a:cubicBezTo>
                    <a:pt x="2868" y="527"/>
                    <a:pt x="3006" y="517"/>
                    <a:pt x="3144" y="517"/>
                  </a:cubicBezTo>
                  <a:cubicBezTo>
                    <a:pt x="3360" y="517"/>
                    <a:pt x="3576" y="540"/>
                    <a:pt x="3789" y="571"/>
                  </a:cubicBezTo>
                  <a:cubicBezTo>
                    <a:pt x="4140" y="630"/>
                    <a:pt x="4504" y="717"/>
                    <a:pt x="4847" y="863"/>
                  </a:cubicBezTo>
                  <a:cubicBezTo>
                    <a:pt x="5227" y="1031"/>
                    <a:pt x="5599" y="1286"/>
                    <a:pt x="5796" y="1666"/>
                  </a:cubicBezTo>
                  <a:cubicBezTo>
                    <a:pt x="5844" y="1763"/>
                    <a:pt x="5886" y="1882"/>
                    <a:pt x="5905" y="2001"/>
                  </a:cubicBezTo>
                  <a:lnTo>
                    <a:pt x="5905" y="2001"/>
                  </a:lnTo>
                  <a:cubicBezTo>
                    <a:pt x="5908" y="2052"/>
                    <a:pt x="5908" y="2103"/>
                    <a:pt x="5905" y="2155"/>
                  </a:cubicBezTo>
                  <a:cubicBezTo>
                    <a:pt x="5905" y="2191"/>
                    <a:pt x="5933" y="2209"/>
                    <a:pt x="5960" y="2209"/>
                  </a:cubicBezTo>
                  <a:cubicBezTo>
                    <a:pt x="5981" y="2209"/>
                    <a:pt x="6002" y="2198"/>
                    <a:pt x="6011" y="2177"/>
                  </a:cubicBezTo>
                  <a:lnTo>
                    <a:pt x="6022" y="2177"/>
                  </a:lnTo>
                  <a:cubicBezTo>
                    <a:pt x="6037" y="1943"/>
                    <a:pt x="5985" y="1702"/>
                    <a:pt x="5913" y="1476"/>
                  </a:cubicBezTo>
                  <a:cubicBezTo>
                    <a:pt x="5847" y="1286"/>
                    <a:pt x="5767" y="1097"/>
                    <a:pt x="5628" y="936"/>
                  </a:cubicBezTo>
                  <a:cubicBezTo>
                    <a:pt x="5256" y="520"/>
                    <a:pt x="4723" y="316"/>
                    <a:pt x="4198" y="170"/>
                  </a:cubicBezTo>
                  <a:cubicBezTo>
                    <a:pt x="3771" y="58"/>
                    <a:pt x="3325" y="1"/>
                    <a:pt x="28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7092537" y="1530219"/>
              <a:ext cx="252405" cy="230715"/>
            </a:xfrm>
            <a:custGeom>
              <a:avLst/>
              <a:gdLst/>
              <a:ahLst/>
              <a:cxnLst/>
              <a:rect l="l" t="t" r="r" b="b"/>
              <a:pathLst>
                <a:path w="2467" h="2255" extrusionOk="0">
                  <a:moveTo>
                    <a:pt x="1271" y="1"/>
                  </a:moveTo>
                  <a:cubicBezTo>
                    <a:pt x="760" y="1"/>
                    <a:pt x="247" y="371"/>
                    <a:pt x="132" y="879"/>
                  </a:cubicBezTo>
                  <a:cubicBezTo>
                    <a:pt x="1" y="1441"/>
                    <a:pt x="395" y="2090"/>
                    <a:pt x="971" y="2229"/>
                  </a:cubicBezTo>
                  <a:cubicBezTo>
                    <a:pt x="1046" y="2246"/>
                    <a:pt x="1121" y="2254"/>
                    <a:pt x="1197" y="2254"/>
                  </a:cubicBezTo>
                  <a:cubicBezTo>
                    <a:pt x="1707" y="2254"/>
                    <a:pt x="2215" y="1887"/>
                    <a:pt x="2336" y="1397"/>
                  </a:cubicBezTo>
                  <a:cubicBezTo>
                    <a:pt x="2467" y="821"/>
                    <a:pt x="2080" y="164"/>
                    <a:pt x="1497" y="26"/>
                  </a:cubicBezTo>
                  <a:cubicBezTo>
                    <a:pt x="1422" y="9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7095606" y="1524285"/>
              <a:ext cx="253121" cy="242174"/>
            </a:xfrm>
            <a:custGeom>
              <a:avLst/>
              <a:gdLst/>
              <a:ahLst/>
              <a:cxnLst/>
              <a:rect l="l" t="t" r="r" b="b"/>
              <a:pathLst>
                <a:path w="2474" h="2367" extrusionOk="0">
                  <a:moveTo>
                    <a:pt x="1222" y="109"/>
                  </a:moveTo>
                  <a:cubicBezTo>
                    <a:pt x="1480" y="109"/>
                    <a:pt x="1730" y="207"/>
                    <a:pt x="1919" y="405"/>
                  </a:cubicBezTo>
                  <a:cubicBezTo>
                    <a:pt x="2233" y="718"/>
                    <a:pt x="2364" y="1207"/>
                    <a:pt x="2174" y="1608"/>
                  </a:cubicBezTo>
                  <a:cubicBezTo>
                    <a:pt x="1994" y="1988"/>
                    <a:pt x="1586" y="2245"/>
                    <a:pt x="1171" y="2245"/>
                  </a:cubicBezTo>
                  <a:cubicBezTo>
                    <a:pt x="1099" y="2245"/>
                    <a:pt x="1027" y="2238"/>
                    <a:pt x="956" y="2221"/>
                  </a:cubicBezTo>
                  <a:cubicBezTo>
                    <a:pt x="954" y="2221"/>
                    <a:pt x="952" y="2221"/>
                    <a:pt x="950" y="2221"/>
                  </a:cubicBezTo>
                  <a:cubicBezTo>
                    <a:pt x="944" y="2221"/>
                    <a:pt x="939" y="2222"/>
                    <a:pt x="935" y="2223"/>
                  </a:cubicBezTo>
                  <a:lnTo>
                    <a:pt x="935" y="2223"/>
                  </a:lnTo>
                  <a:cubicBezTo>
                    <a:pt x="508" y="2106"/>
                    <a:pt x="196" y="1718"/>
                    <a:pt x="131" y="1280"/>
                  </a:cubicBezTo>
                  <a:cubicBezTo>
                    <a:pt x="80" y="835"/>
                    <a:pt x="343" y="427"/>
                    <a:pt x="744" y="222"/>
                  </a:cubicBezTo>
                  <a:cubicBezTo>
                    <a:pt x="898" y="147"/>
                    <a:pt x="1062" y="109"/>
                    <a:pt x="1222" y="109"/>
                  </a:cubicBezTo>
                  <a:close/>
                  <a:moveTo>
                    <a:pt x="1203" y="0"/>
                  </a:moveTo>
                  <a:cubicBezTo>
                    <a:pt x="1089" y="0"/>
                    <a:pt x="974" y="18"/>
                    <a:pt x="861" y="54"/>
                  </a:cubicBezTo>
                  <a:cubicBezTo>
                    <a:pt x="394" y="200"/>
                    <a:pt x="29" y="624"/>
                    <a:pt x="15" y="1112"/>
                  </a:cubicBezTo>
                  <a:cubicBezTo>
                    <a:pt x="0" y="1673"/>
                    <a:pt x="392" y="2197"/>
                    <a:pt x="922" y="2337"/>
                  </a:cubicBezTo>
                  <a:lnTo>
                    <a:pt x="922" y="2337"/>
                  </a:lnTo>
                  <a:cubicBezTo>
                    <a:pt x="924" y="2337"/>
                    <a:pt x="925" y="2338"/>
                    <a:pt x="927" y="2338"/>
                  </a:cubicBezTo>
                  <a:cubicBezTo>
                    <a:pt x="927" y="2338"/>
                    <a:pt x="927" y="2338"/>
                    <a:pt x="927" y="2338"/>
                  </a:cubicBezTo>
                  <a:lnTo>
                    <a:pt x="927" y="2338"/>
                  </a:lnTo>
                  <a:cubicBezTo>
                    <a:pt x="930" y="2339"/>
                    <a:pt x="933" y="2340"/>
                    <a:pt x="936" y="2340"/>
                  </a:cubicBezTo>
                  <a:lnTo>
                    <a:pt x="936" y="2340"/>
                  </a:lnTo>
                  <a:cubicBezTo>
                    <a:pt x="1016" y="2358"/>
                    <a:pt x="1096" y="2366"/>
                    <a:pt x="1175" y="2366"/>
                  </a:cubicBezTo>
                  <a:cubicBezTo>
                    <a:pt x="1571" y="2366"/>
                    <a:pt x="1958" y="2159"/>
                    <a:pt x="2182" y="1827"/>
                  </a:cubicBezTo>
                  <a:cubicBezTo>
                    <a:pt x="2473" y="1419"/>
                    <a:pt x="2422" y="872"/>
                    <a:pt x="2131" y="478"/>
                  </a:cubicBezTo>
                  <a:cubicBezTo>
                    <a:pt x="1908" y="178"/>
                    <a:pt x="1564" y="0"/>
                    <a:pt x="1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7164974" y="1598973"/>
              <a:ext cx="106098" cy="96890"/>
            </a:xfrm>
            <a:custGeom>
              <a:avLst/>
              <a:gdLst/>
              <a:ahLst/>
              <a:cxnLst/>
              <a:rect l="l" t="t" r="r" b="b"/>
              <a:pathLst>
                <a:path w="1037" h="947" extrusionOk="0">
                  <a:moveTo>
                    <a:pt x="534" y="1"/>
                  </a:moveTo>
                  <a:cubicBezTo>
                    <a:pt x="316" y="1"/>
                    <a:pt x="103" y="151"/>
                    <a:pt x="52" y="368"/>
                  </a:cubicBezTo>
                  <a:cubicBezTo>
                    <a:pt x="1" y="616"/>
                    <a:pt x="168" y="878"/>
                    <a:pt x="409" y="937"/>
                  </a:cubicBezTo>
                  <a:cubicBezTo>
                    <a:pt x="439" y="943"/>
                    <a:pt x="470" y="946"/>
                    <a:pt x="501" y="946"/>
                  </a:cubicBezTo>
                  <a:cubicBezTo>
                    <a:pt x="715" y="946"/>
                    <a:pt x="928" y="797"/>
                    <a:pt x="986" y="587"/>
                  </a:cubicBezTo>
                  <a:cubicBezTo>
                    <a:pt x="1037" y="339"/>
                    <a:pt x="876" y="69"/>
                    <a:pt x="628" y="10"/>
                  </a:cubicBezTo>
                  <a:cubicBezTo>
                    <a:pt x="597" y="4"/>
                    <a:pt x="566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7163542" y="1593141"/>
              <a:ext cx="112748" cy="108144"/>
            </a:xfrm>
            <a:custGeom>
              <a:avLst/>
              <a:gdLst/>
              <a:ahLst/>
              <a:cxnLst/>
              <a:rect l="l" t="t" r="r" b="b"/>
              <a:pathLst>
                <a:path w="1102" h="1057" extrusionOk="0">
                  <a:moveTo>
                    <a:pt x="526" y="122"/>
                  </a:moveTo>
                  <a:cubicBezTo>
                    <a:pt x="629" y="122"/>
                    <a:pt x="731" y="161"/>
                    <a:pt x="810" y="235"/>
                  </a:cubicBezTo>
                  <a:cubicBezTo>
                    <a:pt x="927" y="352"/>
                    <a:pt x="978" y="541"/>
                    <a:pt x="905" y="702"/>
                  </a:cubicBezTo>
                  <a:cubicBezTo>
                    <a:pt x="837" y="845"/>
                    <a:pt x="684" y="945"/>
                    <a:pt x="519" y="945"/>
                  </a:cubicBezTo>
                  <a:cubicBezTo>
                    <a:pt x="490" y="945"/>
                    <a:pt x="460" y="942"/>
                    <a:pt x="431" y="935"/>
                  </a:cubicBezTo>
                  <a:lnTo>
                    <a:pt x="431" y="935"/>
                  </a:lnTo>
                  <a:cubicBezTo>
                    <a:pt x="431" y="935"/>
                    <a:pt x="431" y="935"/>
                    <a:pt x="431" y="935"/>
                  </a:cubicBezTo>
                  <a:cubicBezTo>
                    <a:pt x="270" y="892"/>
                    <a:pt x="139" y="746"/>
                    <a:pt x="117" y="571"/>
                  </a:cubicBezTo>
                  <a:cubicBezTo>
                    <a:pt x="88" y="396"/>
                    <a:pt x="197" y="235"/>
                    <a:pt x="350" y="162"/>
                  </a:cubicBezTo>
                  <a:cubicBezTo>
                    <a:pt x="406" y="135"/>
                    <a:pt x="467" y="122"/>
                    <a:pt x="526" y="122"/>
                  </a:cubicBezTo>
                  <a:close/>
                  <a:moveTo>
                    <a:pt x="528" y="1"/>
                  </a:moveTo>
                  <a:cubicBezTo>
                    <a:pt x="479" y="1"/>
                    <a:pt x="429" y="8"/>
                    <a:pt x="379" y="23"/>
                  </a:cubicBezTo>
                  <a:cubicBezTo>
                    <a:pt x="168" y="89"/>
                    <a:pt x="7" y="279"/>
                    <a:pt x="0" y="498"/>
                  </a:cubicBezTo>
                  <a:cubicBezTo>
                    <a:pt x="0" y="748"/>
                    <a:pt x="161" y="984"/>
                    <a:pt x="393" y="1041"/>
                  </a:cubicBezTo>
                  <a:lnTo>
                    <a:pt x="393" y="1041"/>
                  </a:lnTo>
                  <a:cubicBezTo>
                    <a:pt x="398" y="1043"/>
                    <a:pt x="403" y="1044"/>
                    <a:pt x="409" y="1045"/>
                  </a:cubicBezTo>
                  <a:cubicBezTo>
                    <a:pt x="409" y="1045"/>
                    <a:pt x="409" y="1045"/>
                    <a:pt x="409" y="1045"/>
                  </a:cubicBezTo>
                  <a:lnTo>
                    <a:pt x="409" y="1045"/>
                  </a:lnTo>
                  <a:cubicBezTo>
                    <a:pt x="414" y="1046"/>
                    <a:pt x="419" y="1047"/>
                    <a:pt x="423" y="1048"/>
                  </a:cubicBezTo>
                  <a:lnTo>
                    <a:pt x="423" y="1048"/>
                  </a:lnTo>
                  <a:cubicBezTo>
                    <a:pt x="456" y="1053"/>
                    <a:pt x="488" y="1056"/>
                    <a:pt x="520" y="1056"/>
                  </a:cubicBezTo>
                  <a:cubicBezTo>
                    <a:pt x="699" y="1056"/>
                    <a:pt x="868" y="970"/>
                    <a:pt x="970" y="819"/>
                  </a:cubicBezTo>
                  <a:cubicBezTo>
                    <a:pt x="1102" y="636"/>
                    <a:pt x="1080" y="388"/>
                    <a:pt x="949" y="213"/>
                  </a:cubicBezTo>
                  <a:cubicBezTo>
                    <a:pt x="842" y="79"/>
                    <a:pt x="689" y="1"/>
                    <a:pt x="52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A0C696-B08D-2283-44F7-F052C25A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614" y="3788614"/>
            <a:ext cx="2086230" cy="527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5D589E5B-3F9B-ED1F-AFA5-32B9B5E78A8F}"/>
              </a:ext>
            </a:extLst>
          </p:cNvPr>
          <p:cNvSpPr/>
          <p:nvPr/>
        </p:nvSpPr>
        <p:spPr>
          <a:xfrm>
            <a:off x="2141730" y="3655015"/>
            <a:ext cx="4860540" cy="524528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22F05761-FB59-73CC-7E00-553AF2500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195737" y="3734453"/>
            <a:ext cx="398915" cy="383827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344F1605-A365-9A36-DB92-C7716939A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408204" y="3751026"/>
            <a:ext cx="486054" cy="367253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AC2B5CA3-38BA-8673-3DC5-EF76563CC2AC}"/>
              </a:ext>
            </a:extLst>
          </p:cNvPr>
          <p:cNvSpPr/>
          <p:nvPr/>
        </p:nvSpPr>
        <p:spPr>
          <a:xfrm>
            <a:off x="4247964" y="3613086"/>
            <a:ext cx="648072" cy="578844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1B6F1667-4A48-3762-CD6A-BAB0DF3A221A}"/>
              </a:ext>
            </a:extLst>
          </p:cNvPr>
          <p:cNvSpPr txBox="1"/>
          <p:nvPr/>
        </p:nvSpPr>
        <p:spPr>
          <a:xfrm>
            <a:off x="1908000" y="3205163"/>
            <a:ext cx="13495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CB25FB83-4537-EE9F-D679-260BC7198BFA}"/>
              </a:ext>
            </a:extLst>
          </p:cNvPr>
          <p:cNvSpPr txBox="1"/>
          <p:nvPr/>
        </p:nvSpPr>
        <p:spPr>
          <a:xfrm>
            <a:off x="6000750" y="3193257"/>
            <a:ext cx="11096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6F993682-B9B5-ADC6-486D-214119080CD0}"/>
              </a:ext>
            </a:extLst>
          </p:cNvPr>
          <p:cNvSpPr/>
          <p:nvPr/>
        </p:nvSpPr>
        <p:spPr>
          <a:xfrm>
            <a:off x="1440657" y="2455069"/>
            <a:ext cx="1997869" cy="486966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a. Who 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17211CDA-7A0E-7780-B4BB-11953C836F0C}"/>
              </a:ext>
            </a:extLst>
          </p:cNvPr>
          <p:cNvSpPr/>
          <p:nvPr/>
        </p:nvSpPr>
        <p:spPr>
          <a:xfrm>
            <a:off x="3706416" y="2455069"/>
            <a:ext cx="1999059" cy="486966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b. </a:t>
            </a:r>
            <a:r>
              <a:rPr lang="es-ES_tradnl" sz="2700" b="1" dirty="0" err="1">
                <a:solidFill>
                  <a:prstClr val="white"/>
                </a:solidFill>
                <a:latin typeface="Calibri"/>
              </a:rPr>
              <a:t>What</a:t>
            </a:r>
            <a:endParaRPr lang="es-ES_tradnl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5894785" y="2444354"/>
            <a:ext cx="1999059" cy="485775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c. </a:t>
            </a:r>
            <a:r>
              <a:rPr lang="es-ES_tradnl" sz="2700" b="1" dirty="0" err="1">
                <a:solidFill>
                  <a:prstClr val="white"/>
                </a:solidFill>
                <a:latin typeface="Calibri"/>
              </a:rPr>
              <a:t>When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34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424180-2459-45FC-1158-464EDFC1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79" y="4517232"/>
            <a:ext cx="647700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1D535F-1653-A625-DD71-1EB3B50E6399}"/>
              </a:ext>
            </a:extLst>
          </p:cNvPr>
          <p:cNvSpPr/>
          <p:nvPr/>
        </p:nvSpPr>
        <p:spPr>
          <a:xfrm>
            <a:off x="2195737" y="650751"/>
            <a:ext cx="51619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……does she do on Sundays ?</a:t>
            </a:r>
          </a:p>
          <a:p>
            <a:r>
              <a:rPr lang="en-US" sz="2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cooks meals.</a:t>
            </a:r>
            <a:endParaRPr lang="en-US" sz="2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835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3086 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828 -0.0081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4154 -0.008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4"/>
          <p:cNvSpPr txBox="1">
            <a:spLocks noGrp="1"/>
          </p:cNvSpPr>
          <p:nvPr>
            <p:ph type="title"/>
          </p:nvPr>
        </p:nvSpPr>
        <p:spPr>
          <a:xfrm>
            <a:off x="1576080" y="15156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2060"/>
                </a:solidFill>
              </a:rPr>
              <a:t>PRACTICE</a:t>
            </a:r>
            <a:endParaRPr sz="7200" dirty="0">
              <a:solidFill>
                <a:srgbClr val="002060"/>
              </a:solidFill>
            </a:endParaRPr>
          </a:p>
        </p:txBody>
      </p:sp>
      <p:grpSp>
        <p:nvGrpSpPr>
          <p:cNvPr id="55" name="Google Shape;4082;p50">
            <a:extLst>
              <a:ext uri="{FF2B5EF4-FFF2-40B4-BE49-F238E27FC236}">
                <a16:creationId xmlns:a16="http://schemas.microsoft.com/office/drawing/2014/main" id="{A2D7BB71-3EC2-4EAD-BB54-059890862ADA}"/>
              </a:ext>
            </a:extLst>
          </p:cNvPr>
          <p:cNvGrpSpPr/>
          <p:nvPr/>
        </p:nvGrpSpPr>
        <p:grpSpPr>
          <a:xfrm>
            <a:off x="283707" y="2460702"/>
            <a:ext cx="1953971" cy="2252547"/>
            <a:chOff x="7017095" y="1156157"/>
            <a:chExt cx="1234747" cy="1635301"/>
          </a:xfrm>
        </p:grpSpPr>
        <p:sp>
          <p:nvSpPr>
            <p:cNvPr id="56" name="Google Shape;4083;p50">
              <a:extLst>
                <a:ext uri="{FF2B5EF4-FFF2-40B4-BE49-F238E27FC236}">
                  <a16:creationId xmlns:a16="http://schemas.microsoft.com/office/drawing/2014/main" id="{55BC3DDF-EDD1-45A2-BE92-EE888777DC88}"/>
                </a:ext>
              </a:extLst>
            </p:cNvPr>
            <p:cNvSpPr/>
            <p:nvPr/>
          </p:nvSpPr>
          <p:spPr>
            <a:xfrm>
              <a:off x="7066321" y="1159126"/>
              <a:ext cx="1061774" cy="1101168"/>
            </a:xfrm>
            <a:custGeom>
              <a:avLst/>
              <a:gdLst/>
              <a:ahLst/>
              <a:cxnLst/>
              <a:rect l="l" t="t" r="r" b="b"/>
              <a:pathLst>
                <a:path w="17169" h="17806" extrusionOk="0">
                  <a:moveTo>
                    <a:pt x="10300" y="0"/>
                  </a:moveTo>
                  <a:cubicBezTo>
                    <a:pt x="9736" y="0"/>
                    <a:pt x="9172" y="177"/>
                    <a:pt x="8712" y="499"/>
                  </a:cubicBezTo>
                  <a:cubicBezTo>
                    <a:pt x="8405" y="191"/>
                    <a:pt x="7930" y="85"/>
                    <a:pt x="7459" y="85"/>
                  </a:cubicBezTo>
                  <a:cubicBezTo>
                    <a:pt x="7315" y="85"/>
                    <a:pt x="7172" y="95"/>
                    <a:pt x="7034" y="112"/>
                  </a:cubicBezTo>
                  <a:cubicBezTo>
                    <a:pt x="6370" y="200"/>
                    <a:pt x="5713" y="419"/>
                    <a:pt x="5195" y="827"/>
                  </a:cubicBezTo>
                  <a:cubicBezTo>
                    <a:pt x="4553" y="1331"/>
                    <a:pt x="4174" y="2097"/>
                    <a:pt x="3992" y="2892"/>
                  </a:cubicBezTo>
                  <a:cubicBezTo>
                    <a:pt x="3809" y="3680"/>
                    <a:pt x="3816" y="4497"/>
                    <a:pt x="3860" y="5307"/>
                  </a:cubicBezTo>
                  <a:cubicBezTo>
                    <a:pt x="3889" y="5854"/>
                    <a:pt x="3933" y="6431"/>
                    <a:pt x="3707" y="6934"/>
                  </a:cubicBezTo>
                  <a:cubicBezTo>
                    <a:pt x="3401" y="7605"/>
                    <a:pt x="2656" y="8050"/>
                    <a:pt x="2503" y="8773"/>
                  </a:cubicBezTo>
                  <a:cubicBezTo>
                    <a:pt x="2343" y="9495"/>
                    <a:pt x="2839" y="10319"/>
                    <a:pt x="2481" y="10961"/>
                  </a:cubicBezTo>
                  <a:cubicBezTo>
                    <a:pt x="2292" y="11319"/>
                    <a:pt x="1890" y="11523"/>
                    <a:pt x="1598" y="11800"/>
                  </a:cubicBezTo>
                  <a:cubicBezTo>
                    <a:pt x="1241" y="12158"/>
                    <a:pt x="1044" y="12669"/>
                    <a:pt x="1066" y="13179"/>
                  </a:cubicBezTo>
                  <a:cubicBezTo>
                    <a:pt x="1095" y="13573"/>
                    <a:pt x="1241" y="13982"/>
                    <a:pt x="1088" y="14340"/>
                  </a:cubicBezTo>
                  <a:cubicBezTo>
                    <a:pt x="949" y="14639"/>
                    <a:pt x="650" y="14814"/>
                    <a:pt x="438" y="15062"/>
                  </a:cubicBezTo>
                  <a:cubicBezTo>
                    <a:pt x="15" y="15558"/>
                    <a:pt x="1" y="16353"/>
                    <a:pt x="365" y="16900"/>
                  </a:cubicBezTo>
                  <a:cubicBezTo>
                    <a:pt x="716" y="17406"/>
                    <a:pt x="1329" y="17694"/>
                    <a:pt x="1945" y="17694"/>
                  </a:cubicBezTo>
                  <a:cubicBezTo>
                    <a:pt x="1995" y="17694"/>
                    <a:pt x="2045" y="17692"/>
                    <a:pt x="2095" y="17688"/>
                  </a:cubicBezTo>
                  <a:cubicBezTo>
                    <a:pt x="2751" y="17630"/>
                    <a:pt x="3357" y="17258"/>
                    <a:pt x="3780" y="16747"/>
                  </a:cubicBezTo>
                  <a:cubicBezTo>
                    <a:pt x="3780" y="16747"/>
                    <a:pt x="4451" y="17586"/>
                    <a:pt x="5969" y="17586"/>
                  </a:cubicBezTo>
                  <a:cubicBezTo>
                    <a:pt x="7151" y="17586"/>
                    <a:pt x="7917" y="17083"/>
                    <a:pt x="8201" y="16857"/>
                  </a:cubicBezTo>
                  <a:cubicBezTo>
                    <a:pt x="8282" y="16791"/>
                    <a:pt x="8325" y="16747"/>
                    <a:pt x="8325" y="16747"/>
                  </a:cubicBezTo>
                  <a:cubicBezTo>
                    <a:pt x="8325" y="16747"/>
                    <a:pt x="9048" y="17805"/>
                    <a:pt x="10427" y="17805"/>
                  </a:cubicBezTo>
                  <a:cubicBezTo>
                    <a:pt x="11806" y="17805"/>
                    <a:pt x="12798" y="16879"/>
                    <a:pt x="12798" y="16879"/>
                  </a:cubicBezTo>
                  <a:cubicBezTo>
                    <a:pt x="13389" y="17092"/>
                    <a:pt x="14141" y="17275"/>
                    <a:pt x="14841" y="17275"/>
                  </a:cubicBezTo>
                  <a:cubicBezTo>
                    <a:pt x="15437" y="17275"/>
                    <a:pt x="15995" y="17142"/>
                    <a:pt x="16388" y="16784"/>
                  </a:cubicBezTo>
                  <a:cubicBezTo>
                    <a:pt x="16782" y="16419"/>
                    <a:pt x="17168" y="15988"/>
                    <a:pt x="17044" y="14952"/>
                  </a:cubicBezTo>
                  <a:cubicBezTo>
                    <a:pt x="17008" y="14639"/>
                    <a:pt x="16519" y="14128"/>
                    <a:pt x="16336" y="13873"/>
                  </a:cubicBezTo>
                  <a:cubicBezTo>
                    <a:pt x="15870" y="13223"/>
                    <a:pt x="16198" y="12231"/>
                    <a:pt x="15716" y="11596"/>
                  </a:cubicBezTo>
                  <a:cubicBezTo>
                    <a:pt x="15527" y="11334"/>
                    <a:pt x="15235" y="11180"/>
                    <a:pt x="15060" y="10918"/>
                  </a:cubicBezTo>
                  <a:cubicBezTo>
                    <a:pt x="14651" y="10290"/>
                    <a:pt x="15125" y="9386"/>
                    <a:pt x="14761" y="8729"/>
                  </a:cubicBezTo>
                  <a:cubicBezTo>
                    <a:pt x="14498" y="8255"/>
                    <a:pt x="13900" y="8080"/>
                    <a:pt x="13586" y="7656"/>
                  </a:cubicBezTo>
                  <a:cubicBezTo>
                    <a:pt x="13236" y="7189"/>
                    <a:pt x="13309" y="6547"/>
                    <a:pt x="13352" y="5971"/>
                  </a:cubicBezTo>
                  <a:cubicBezTo>
                    <a:pt x="13440" y="4898"/>
                    <a:pt x="13367" y="3811"/>
                    <a:pt x="13148" y="2753"/>
                  </a:cubicBezTo>
                  <a:cubicBezTo>
                    <a:pt x="13039" y="2243"/>
                    <a:pt x="12893" y="1732"/>
                    <a:pt x="12615" y="1287"/>
                  </a:cubicBezTo>
                  <a:cubicBezTo>
                    <a:pt x="12207" y="630"/>
                    <a:pt x="11514" y="163"/>
                    <a:pt x="10755" y="39"/>
                  </a:cubicBezTo>
                  <a:cubicBezTo>
                    <a:pt x="10605" y="13"/>
                    <a:pt x="10453" y="0"/>
                    <a:pt x="10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84;p50">
              <a:extLst>
                <a:ext uri="{FF2B5EF4-FFF2-40B4-BE49-F238E27FC236}">
                  <a16:creationId xmlns:a16="http://schemas.microsoft.com/office/drawing/2014/main" id="{6D0B4554-2887-4D8F-BEF5-364ADB4665A9}"/>
                </a:ext>
              </a:extLst>
            </p:cNvPr>
            <p:cNvSpPr/>
            <p:nvPr/>
          </p:nvSpPr>
          <p:spPr>
            <a:xfrm>
              <a:off x="7064095" y="1156157"/>
              <a:ext cx="1061279" cy="1106795"/>
            </a:xfrm>
            <a:custGeom>
              <a:avLst/>
              <a:gdLst/>
              <a:ahLst/>
              <a:cxnLst/>
              <a:rect l="l" t="t" r="r" b="b"/>
              <a:pathLst>
                <a:path w="17161" h="17897" extrusionOk="0">
                  <a:moveTo>
                    <a:pt x="10341" y="89"/>
                  </a:moveTo>
                  <a:cubicBezTo>
                    <a:pt x="10683" y="89"/>
                    <a:pt x="11025" y="153"/>
                    <a:pt x="11345" y="284"/>
                  </a:cubicBezTo>
                  <a:cubicBezTo>
                    <a:pt x="11747" y="452"/>
                    <a:pt x="12112" y="715"/>
                    <a:pt x="12389" y="1043"/>
                  </a:cubicBezTo>
                  <a:cubicBezTo>
                    <a:pt x="12688" y="1401"/>
                    <a:pt x="12878" y="1838"/>
                    <a:pt x="13009" y="2291"/>
                  </a:cubicBezTo>
                  <a:cubicBezTo>
                    <a:pt x="13294" y="3283"/>
                    <a:pt x="13388" y="4355"/>
                    <a:pt x="13366" y="5384"/>
                  </a:cubicBezTo>
                  <a:cubicBezTo>
                    <a:pt x="13352" y="5858"/>
                    <a:pt x="13279" y="6340"/>
                    <a:pt x="13301" y="6814"/>
                  </a:cubicBezTo>
                  <a:cubicBezTo>
                    <a:pt x="13315" y="7208"/>
                    <a:pt x="13418" y="7580"/>
                    <a:pt x="13702" y="7865"/>
                  </a:cubicBezTo>
                  <a:cubicBezTo>
                    <a:pt x="13965" y="8135"/>
                    <a:pt x="14330" y="8295"/>
                    <a:pt x="14585" y="8573"/>
                  </a:cubicBezTo>
                  <a:cubicBezTo>
                    <a:pt x="14877" y="8886"/>
                    <a:pt x="14906" y="9295"/>
                    <a:pt x="14877" y="9696"/>
                  </a:cubicBezTo>
                  <a:cubicBezTo>
                    <a:pt x="14862" y="10068"/>
                    <a:pt x="14804" y="10484"/>
                    <a:pt x="14972" y="10834"/>
                  </a:cubicBezTo>
                  <a:cubicBezTo>
                    <a:pt x="15139" y="11221"/>
                    <a:pt x="15555" y="11396"/>
                    <a:pt x="15774" y="11746"/>
                  </a:cubicBezTo>
                  <a:cubicBezTo>
                    <a:pt x="16183" y="12425"/>
                    <a:pt x="15862" y="13308"/>
                    <a:pt x="16343" y="13964"/>
                  </a:cubicBezTo>
                  <a:cubicBezTo>
                    <a:pt x="16548" y="14242"/>
                    <a:pt x="16803" y="14482"/>
                    <a:pt x="16956" y="14796"/>
                  </a:cubicBezTo>
                  <a:cubicBezTo>
                    <a:pt x="17051" y="14978"/>
                    <a:pt x="17051" y="15175"/>
                    <a:pt x="17051" y="15380"/>
                  </a:cubicBezTo>
                  <a:cubicBezTo>
                    <a:pt x="17051" y="15569"/>
                    <a:pt x="17022" y="15752"/>
                    <a:pt x="16978" y="15934"/>
                  </a:cubicBezTo>
                  <a:cubicBezTo>
                    <a:pt x="16796" y="16540"/>
                    <a:pt x="16248" y="17014"/>
                    <a:pt x="15650" y="17175"/>
                  </a:cubicBezTo>
                  <a:cubicBezTo>
                    <a:pt x="15389" y="17246"/>
                    <a:pt x="15117" y="17277"/>
                    <a:pt x="14843" y="17277"/>
                  </a:cubicBezTo>
                  <a:cubicBezTo>
                    <a:pt x="14337" y="17277"/>
                    <a:pt x="13823" y="17173"/>
                    <a:pt x="13345" y="17036"/>
                  </a:cubicBezTo>
                  <a:cubicBezTo>
                    <a:pt x="13169" y="16992"/>
                    <a:pt x="13009" y="16941"/>
                    <a:pt x="12834" y="16875"/>
                  </a:cubicBezTo>
                  <a:cubicBezTo>
                    <a:pt x="12830" y="16873"/>
                    <a:pt x="12825" y="16872"/>
                    <a:pt x="12820" y="16872"/>
                  </a:cubicBezTo>
                  <a:cubicBezTo>
                    <a:pt x="12808" y="16872"/>
                    <a:pt x="12795" y="16878"/>
                    <a:pt x="12790" y="16883"/>
                  </a:cubicBezTo>
                  <a:cubicBezTo>
                    <a:pt x="12360" y="17277"/>
                    <a:pt x="11776" y="17561"/>
                    <a:pt x="11221" y="17693"/>
                  </a:cubicBezTo>
                  <a:cubicBezTo>
                    <a:pt x="10977" y="17752"/>
                    <a:pt x="10730" y="17783"/>
                    <a:pt x="10487" y="17783"/>
                  </a:cubicBezTo>
                  <a:cubicBezTo>
                    <a:pt x="9867" y="17783"/>
                    <a:pt x="9270" y="17584"/>
                    <a:pt x="8777" y="17160"/>
                  </a:cubicBezTo>
                  <a:cubicBezTo>
                    <a:pt x="8639" y="17036"/>
                    <a:pt x="8500" y="16905"/>
                    <a:pt x="8391" y="16759"/>
                  </a:cubicBezTo>
                  <a:cubicBezTo>
                    <a:pt x="8382" y="16741"/>
                    <a:pt x="8365" y="16731"/>
                    <a:pt x="8348" y="16731"/>
                  </a:cubicBezTo>
                  <a:cubicBezTo>
                    <a:pt x="8337" y="16731"/>
                    <a:pt x="8326" y="16736"/>
                    <a:pt x="8318" y="16744"/>
                  </a:cubicBezTo>
                  <a:cubicBezTo>
                    <a:pt x="8281" y="16795"/>
                    <a:pt x="8245" y="16832"/>
                    <a:pt x="8201" y="16868"/>
                  </a:cubicBezTo>
                  <a:cubicBezTo>
                    <a:pt x="7654" y="17306"/>
                    <a:pt x="6946" y="17532"/>
                    <a:pt x="6253" y="17576"/>
                  </a:cubicBezTo>
                  <a:cubicBezTo>
                    <a:pt x="6172" y="17581"/>
                    <a:pt x="6091" y="17583"/>
                    <a:pt x="6011" y="17583"/>
                  </a:cubicBezTo>
                  <a:cubicBezTo>
                    <a:pt x="5345" y="17583"/>
                    <a:pt x="4678" y="17418"/>
                    <a:pt x="4144" y="17021"/>
                  </a:cubicBezTo>
                  <a:cubicBezTo>
                    <a:pt x="4035" y="16941"/>
                    <a:pt x="3933" y="16861"/>
                    <a:pt x="3852" y="16759"/>
                  </a:cubicBezTo>
                  <a:cubicBezTo>
                    <a:pt x="3841" y="16748"/>
                    <a:pt x="3827" y="16742"/>
                    <a:pt x="3814" y="16742"/>
                  </a:cubicBezTo>
                  <a:cubicBezTo>
                    <a:pt x="3801" y="16742"/>
                    <a:pt x="3790" y="16748"/>
                    <a:pt x="3787" y="16759"/>
                  </a:cubicBezTo>
                  <a:cubicBezTo>
                    <a:pt x="3346" y="17299"/>
                    <a:pt x="2678" y="17686"/>
                    <a:pt x="1976" y="17686"/>
                  </a:cubicBezTo>
                  <a:cubicBezTo>
                    <a:pt x="1853" y="17686"/>
                    <a:pt x="1729" y="17674"/>
                    <a:pt x="1605" y="17649"/>
                  </a:cubicBezTo>
                  <a:cubicBezTo>
                    <a:pt x="810" y="17496"/>
                    <a:pt x="175" y="16846"/>
                    <a:pt x="190" y="16015"/>
                  </a:cubicBezTo>
                  <a:cubicBezTo>
                    <a:pt x="204" y="15606"/>
                    <a:pt x="372" y="15263"/>
                    <a:pt x="671" y="14978"/>
                  </a:cubicBezTo>
                  <a:cubicBezTo>
                    <a:pt x="803" y="14847"/>
                    <a:pt x="949" y="14730"/>
                    <a:pt x="1065" y="14577"/>
                  </a:cubicBezTo>
                  <a:cubicBezTo>
                    <a:pt x="1189" y="14409"/>
                    <a:pt x="1240" y="14227"/>
                    <a:pt x="1248" y="14030"/>
                  </a:cubicBezTo>
                  <a:cubicBezTo>
                    <a:pt x="1262" y="13804"/>
                    <a:pt x="1204" y="13570"/>
                    <a:pt x="1182" y="13337"/>
                  </a:cubicBezTo>
                  <a:cubicBezTo>
                    <a:pt x="1153" y="13118"/>
                    <a:pt x="1160" y="12899"/>
                    <a:pt x="1219" y="12688"/>
                  </a:cubicBezTo>
                  <a:cubicBezTo>
                    <a:pt x="1328" y="12272"/>
                    <a:pt x="1569" y="11943"/>
                    <a:pt x="1912" y="11673"/>
                  </a:cubicBezTo>
                  <a:cubicBezTo>
                    <a:pt x="2204" y="11447"/>
                    <a:pt x="2517" y="11228"/>
                    <a:pt x="2649" y="10864"/>
                  </a:cubicBezTo>
                  <a:cubicBezTo>
                    <a:pt x="2773" y="10506"/>
                    <a:pt x="2700" y="10119"/>
                    <a:pt x="2641" y="9755"/>
                  </a:cubicBezTo>
                  <a:cubicBezTo>
                    <a:pt x="2576" y="9339"/>
                    <a:pt x="2510" y="8923"/>
                    <a:pt x="2692" y="8529"/>
                  </a:cubicBezTo>
                  <a:cubicBezTo>
                    <a:pt x="2846" y="8193"/>
                    <a:pt x="3116" y="7916"/>
                    <a:pt x="3349" y="7639"/>
                  </a:cubicBezTo>
                  <a:cubicBezTo>
                    <a:pt x="3590" y="7354"/>
                    <a:pt x="3794" y="7055"/>
                    <a:pt x="3896" y="6690"/>
                  </a:cubicBezTo>
                  <a:cubicBezTo>
                    <a:pt x="4013" y="6252"/>
                    <a:pt x="3976" y="5793"/>
                    <a:pt x="3962" y="5355"/>
                  </a:cubicBezTo>
                  <a:cubicBezTo>
                    <a:pt x="3918" y="4407"/>
                    <a:pt x="3896" y="3422"/>
                    <a:pt x="4195" y="2510"/>
                  </a:cubicBezTo>
                  <a:cubicBezTo>
                    <a:pt x="4473" y="1692"/>
                    <a:pt x="4991" y="970"/>
                    <a:pt x="5779" y="569"/>
                  </a:cubicBezTo>
                  <a:cubicBezTo>
                    <a:pt x="6165" y="365"/>
                    <a:pt x="6603" y="248"/>
                    <a:pt x="7041" y="197"/>
                  </a:cubicBezTo>
                  <a:cubicBezTo>
                    <a:pt x="7193" y="174"/>
                    <a:pt x="7347" y="161"/>
                    <a:pt x="7501" y="161"/>
                  </a:cubicBezTo>
                  <a:cubicBezTo>
                    <a:pt x="7746" y="161"/>
                    <a:pt x="7990" y="194"/>
                    <a:pt x="8223" y="270"/>
                  </a:cubicBezTo>
                  <a:cubicBezTo>
                    <a:pt x="8412" y="328"/>
                    <a:pt x="8588" y="430"/>
                    <a:pt x="8719" y="569"/>
                  </a:cubicBezTo>
                  <a:cubicBezTo>
                    <a:pt x="8732" y="577"/>
                    <a:pt x="8742" y="581"/>
                    <a:pt x="8753" y="581"/>
                  </a:cubicBezTo>
                  <a:cubicBezTo>
                    <a:pt x="8760" y="581"/>
                    <a:pt x="8768" y="579"/>
                    <a:pt x="8777" y="576"/>
                  </a:cubicBezTo>
                  <a:cubicBezTo>
                    <a:pt x="9237" y="256"/>
                    <a:pt x="9789" y="89"/>
                    <a:pt x="10341" y="89"/>
                  </a:cubicBezTo>
                  <a:close/>
                  <a:moveTo>
                    <a:pt x="10319" y="0"/>
                  </a:moveTo>
                  <a:cubicBezTo>
                    <a:pt x="9971" y="0"/>
                    <a:pt x="9622" y="65"/>
                    <a:pt x="9295" y="197"/>
                  </a:cubicBezTo>
                  <a:cubicBezTo>
                    <a:pt x="9102" y="273"/>
                    <a:pt x="8922" y="368"/>
                    <a:pt x="8748" y="483"/>
                  </a:cubicBezTo>
                  <a:lnTo>
                    <a:pt x="8748" y="483"/>
                  </a:lnTo>
                  <a:cubicBezTo>
                    <a:pt x="8412" y="178"/>
                    <a:pt x="7962" y="74"/>
                    <a:pt x="7505" y="74"/>
                  </a:cubicBezTo>
                  <a:cubicBezTo>
                    <a:pt x="7167" y="74"/>
                    <a:pt x="6825" y="131"/>
                    <a:pt x="6523" y="204"/>
                  </a:cubicBezTo>
                  <a:cubicBezTo>
                    <a:pt x="5662" y="416"/>
                    <a:pt x="4925" y="904"/>
                    <a:pt x="4473" y="1671"/>
                  </a:cubicBezTo>
                  <a:cubicBezTo>
                    <a:pt x="3984" y="2466"/>
                    <a:pt x="3838" y="3407"/>
                    <a:pt x="3823" y="4326"/>
                  </a:cubicBezTo>
                  <a:cubicBezTo>
                    <a:pt x="3816" y="4830"/>
                    <a:pt x="3860" y="5326"/>
                    <a:pt x="3867" y="5829"/>
                  </a:cubicBezTo>
                  <a:cubicBezTo>
                    <a:pt x="3874" y="6311"/>
                    <a:pt x="3823" y="6785"/>
                    <a:pt x="3561" y="7201"/>
                  </a:cubicBezTo>
                  <a:cubicBezTo>
                    <a:pt x="3349" y="7515"/>
                    <a:pt x="3072" y="7785"/>
                    <a:pt x="2846" y="8084"/>
                  </a:cubicBezTo>
                  <a:cubicBezTo>
                    <a:pt x="2612" y="8390"/>
                    <a:pt x="2452" y="8733"/>
                    <a:pt x="2452" y="9120"/>
                  </a:cubicBezTo>
                  <a:cubicBezTo>
                    <a:pt x="2452" y="9550"/>
                    <a:pt x="2590" y="9959"/>
                    <a:pt x="2597" y="10389"/>
                  </a:cubicBezTo>
                  <a:cubicBezTo>
                    <a:pt x="2597" y="10601"/>
                    <a:pt x="2576" y="10820"/>
                    <a:pt x="2466" y="11002"/>
                  </a:cubicBezTo>
                  <a:cubicBezTo>
                    <a:pt x="2357" y="11185"/>
                    <a:pt x="2189" y="11323"/>
                    <a:pt x="2028" y="11447"/>
                  </a:cubicBezTo>
                  <a:cubicBezTo>
                    <a:pt x="1700" y="11717"/>
                    <a:pt x="1386" y="11958"/>
                    <a:pt x="1219" y="12352"/>
                  </a:cubicBezTo>
                  <a:cubicBezTo>
                    <a:pt x="1036" y="12753"/>
                    <a:pt x="1043" y="13154"/>
                    <a:pt x="1102" y="13585"/>
                  </a:cubicBezTo>
                  <a:cubicBezTo>
                    <a:pt x="1138" y="13840"/>
                    <a:pt x="1189" y="14125"/>
                    <a:pt x="1065" y="14366"/>
                  </a:cubicBezTo>
                  <a:cubicBezTo>
                    <a:pt x="978" y="14563"/>
                    <a:pt x="817" y="14694"/>
                    <a:pt x="657" y="14833"/>
                  </a:cubicBezTo>
                  <a:cubicBezTo>
                    <a:pt x="365" y="15095"/>
                    <a:pt x="168" y="15409"/>
                    <a:pt x="110" y="15796"/>
                  </a:cubicBezTo>
                  <a:cubicBezTo>
                    <a:pt x="0" y="16584"/>
                    <a:pt x="467" y="17299"/>
                    <a:pt x="1182" y="17598"/>
                  </a:cubicBezTo>
                  <a:cubicBezTo>
                    <a:pt x="1431" y="17705"/>
                    <a:pt x="1692" y="17755"/>
                    <a:pt x="1953" y="17755"/>
                  </a:cubicBezTo>
                  <a:cubicBezTo>
                    <a:pt x="2470" y="17755"/>
                    <a:pt x="2985" y="17560"/>
                    <a:pt x="3407" y="17240"/>
                  </a:cubicBezTo>
                  <a:cubicBezTo>
                    <a:pt x="3555" y="17120"/>
                    <a:pt x="3690" y="16987"/>
                    <a:pt x="3819" y="16841"/>
                  </a:cubicBezTo>
                  <a:lnTo>
                    <a:pt x="3819" y="16841"/>
                  </a:lnTo>
                  <a:cubicBezTo>
                    <a:pt x="4068" y="17133"/>
                    <a:pt x="4451" y="17326"/>
                    <a:pt x="4801" y="17459"/>
                  </a:cubicBezTo>
                  <a:cubicBezTo>
                    <a:pt x="5184" y="17601"/>
                    <a:pt x="5595" y="17668"/>
                    <a:pt x="6008" y="17668"/>
                  </a:cubicBezTo>
                  <a:cubicBezTo>
                    <a:pt x="6507" y="17668"/>
                    <a:pt x="7009" y="17570"/>
                    <a:pt x="7464" y="17386"/>
                  </a:cubicBezTo>
                  <a:cubicBezTo>
                    <a:pt x="7742" y="17275"/>
                    <a:pt x="8000" y="17131"/>
                    <a:pt x="8238" y="16947"/>
                  </a:cubicBezTo>
                  <a:lnTo>
                    <a:pt x="8238" y="16947"/>
                  </a:lnTo>
                  <a:cubicBezTo>
                    <a:pt x="8248" y="16947"/>
                    <a:pt x="8258" y="16943"/>
                    <a:pt x="8267" y="16934"/>
                  </a:cubicBezTo>
                  <a:cubicBezTo>
                    <a:pt x="8296" y="16904"/>
                    <a:pt x="8322" y="16885"/>
                    <a:pt x="8347" y="16862"/>
                  </a:cubicBezTo>
                  <a:lnTo>
                    <a:pt x="8347" y="16862"/>
                  </a:lnTo>
                  <a:cubicBezTo>
                    <a:pt x="8641" y="17260"/>
                    <a:pt x="9096" y="17569"/>
                    <a:pt x="9551" y="17736"/>
                  </a:cubicBezTo>
                  <a:cubicBezTo>
                    <a:pt x="9848" y="17847"/>
                    <a:pt x="10158" y="17896"/>
                    <a:pt x="10468" y="17896"/>
                  </a:cubicBezTo>
                  <a:cubicBezTo>
                    <a:pt x="11100" y="17896"/>
                    <a:pt x="11736" y="17690"/>
                    <a:pt x="12279" y="17372"/>
                  </a:cubicBezTo>
                  <a:cubicBezTo>
                    <a:pt x="12470" y="17252"/>
                    <a:pt x="12674" y="17132"/>
                    <a:pt x="12845" y="16973"/>
                  </a:cubicBezTo>
                  <a:lnTo>
                    <a:pt x="12845" y="16973"/>
                  </a:lnTo>
                  <a:cubicBezTo>
                    <a:pt x="13480" y="17205"/>
                    <a:pt x="14168" y="17359"/>
                    <a:pt x="14849" y="17359"/>
                  </a:cubicBezTo>
                  <a:cubicBezTo>
                    <a:pt x="14944" y="17359"/>
                    <a:pt x="15038" y="17356"/>
                    <a:pt x="15132" y="17350"/>
                  </a:cubicBezTo>
                  <a:cubicBezTo>
                    <a:pt x="15490" y="17321"/>
                    <a:pt x="15854" y="17240"/>
                    <a:pt x="16161" y="17065"/>
                  </a:cubicBezTo>
                  <a:cubicBezTo>
                    <a:pt x="16416" y="16919"/>
                    <a:pt x="16635" y="16700"/>
                    <a:pt x="16810" y="16474"/>
                  </a:cubicBezTo>
                  <a:cubicBezTo>
                    <a:pt x="17000" y="16212"/>
                    <a:pt x="17109" y="15912"/>
                    <a:pt x="17139" y="15584"/>
                  </a:cubicBezTo>
                  <a:cubicBezTo>
                    <a:pt x="17160" y="15372"/>
                    <a:pt x="17160" y="15146"/>
                    <a:pt x="17124" y="14942"/>
                  </a:cubicBezTo>
                  <a:cubicBezTo>
                    <a:pt x="17087" y="14789"/>
                    <a:pt x="16993" y="14643"/>
                    <a:pt x="16905" y="14512"/>
                  </a:cubicBezTo>
                  <a:cubicBezTo>
                    <a:pt x="16693" y="14212"/>
                    <a:pt x="16394" y="13957"/>
                    <a:pt x="16263" y="13607"/>
                  </a:cubicBezTo>
                  <a:cubicBezTo>
                    <a:pt x="16117" y="13227"/>
                    <a:pt x="16139" y="12797"/>
                    <a:pt x="16073" y="12396"/>
                  </a:cubicBezTo>
                  <a:cubicBezTo>
                    <a:pt x="16044" y="12206"/>
                    <a:pt x="16008" y="12016"/>
                    <a:pt x="15927" y="11841"/>
                  </a:cubicBezTo>
                  <a:cubicBezTo>
                    <a:pt x="15847" y="11659"/>
                    <a:pt x="15716" y="11506"/>
                    <a:pt x="15563" y="11367"/>
                  </a:cubicBezTo>
                  <a:cubicBezTo>
                    <a:pt x="15395" y="11221"/>
                    <a:pt x="15212" y="11082"/>
                    <a:pt x="15103" y="10893"/>
                  </a:cubicBezTo>
                  <a:cubicBezTo>
                    <a:pt x="14993" y="10710"/>
                    <a:pt x="14972" y="10491"/>
                    <a:pt x="14957" y="10280"/>
                  </a:cubicBezTo>
                  <a:cubicBezTo>
                    <a:pt x="14950" y="9871"/>
                    <a:pt x="15030" y="9463"/>
                    <a:pt x="14950" y="9061"/>
                  </a:cubicBezTo>
                  <a:cubicBezTo>
                    <a:pt x="14869" y="8675"/>
                    <a:pt x="14592" y="8419"/>
                    <a:pt x="14286" y="8200"/>
                  </a:cubicBezTo>
                  <a:cubicBezTo>
                    <a:pt x="13928" y="7945"/>
                    <a:pt x="13578" y="7712"/>
                    <a:pt x="13461" y="7274"/>
                  </a:cubicBezTo>
                  <a:cubicBezTo>
                    <a:pt x="13337" y="6822"/>
                    <a:pt x="13418" y="6340"/>
                    <a:pt x="13447" y="5888"/>
                  </a:cubicBezTo>
                  <a:cubicBezTo>
                    <a:pt x="13520" y="4808"/>
                    <a:pt x="13432" y="3721"/>
                    <a:pt x="13199" y="2663"/>
                  </a:cubicBezTo>
                  <a:cubicBezTo>
                    <a:pt x="13097" y="2189"/>
                    <a:pt x="12951" y="1714"/>
                    <a:pt x="12688" y="1306"/>
                  </a:cubicBezTo>
                  <a:cubicBezTo>
                    <a:pt x="12469" y="948"/>
                    <a:pt x="12170" y="649"/>
                    <a:pt x="11812" y="430"/>
                  </a:cubicBezTo>
                  <a:cubicBezTo>
                    <a:pt x="11362" y="146"/>
                    <a:pt x="10840" y="0"/>
                    <a:pt x="103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85;p50">
              <a:extLst>
                <a:ext uri="{FF2B5EF4-FFF2-40B4-BE49-F238E27FC236}">
                  <a16:creationId xmlns:a16="http://schemas.microsoft.com/office/drawing/2014/main" id="{CB03184B-08D2-4D33-AA42-54A31678C03A}"/>
                </a:ext>
              </a:extLst>
            </p:cNvPr>
            <p:cNvSpPr/>
            <p:nvPr/>
          </p:nvSpPr>
          <p:spPr>
            <a:xfrm>
              <a:off x="7348014" y="1188501"/>
              <a:ext cx="233023" cy="109832"/>
            </a:xfrm>
            <a:custGeom>
              <a:avLst/>
              <a:gdLst/>
              <a:ahLst/>
              <a:cxnLst/>
              <a:rect l="l" t="t" r="r" b="b"/>
              <a:pathLst>
                <a:path w="3768" h="1776" extrusionOk="0">
                  <a:moveTo>
                    <a:pt x="2606" y="0"/>
                  </a:moveTo>
                  <a:cubicBezTo>
                    <a:pt x="2207" y="0"/>
                    <a:pt x="1809" y="82"/>
                    <a:pt x="1443" y="250"/>
                  </a:cubicBezTo>
                  <a:cubicBezTo>
                    <a:pt x="801" y="542"/>
                    <a:pt x="290" y="1067"/>
                    <a:pt x="20" y="1709"/>
                  </a:cubicBezTo>
                  <a:cubicBezTo>
                    <a:pt x="0" y="1744"/>
                    <a:pt x="32" y="1776"/>
                    <a:pt x="63" y="1776"/>
                  </a:cubicBezTo>
                  <a:cubicBezTo>
                    <a:pt x="77" y="1776"/>
                    <a:pt x="91" y="1769"/>
                    <a:pt x="100" y="1753"/>
                  </a:cubicBezTo>
                  <a:cubicBezTo>
                    <a:pt x="363" y="1133"/>
                    <a:pt x="845" y="622"/>
                    <a:pt x="1458" y="338"/>
                  </a:cubicBezTo>
                  <a:cubicBezTo>
                    <a:pt x="1820" y="168"/>
                    <a:pt x="2216" y="84"/>
                    <a:pt x="2611" y="84"/>
                  </a:cubicBezTo>
                  <a:cubicBezTo>
                    <a:pt x="2980" y="84"/>
                    <a:pt x="3349" y="157"/>
                    <a:pt x="3690" y="301"/>
                  </a:cubicBezTo>
                  <a:cubicBezTo>
                    <a:pt x="3700" y="307"/>
                    <a:pt x="3709" y="310"/>
                    <a:pt x="3717" y="310"/>
                  </a:cubicBezTo>
                  <a:cubicBezTo>
                    <a:pt x="3756" y="310"/>
                    <a:pt x="3768" y="245"/>
                    <a:pt x="3719" y="221"/>
                  </a:cubicBezTo>
                  <a:cubicBezTo>
                    <a:pt x="3367" y="75"/>
                    <a:pt x="2986" y="0"/>
                    <a:pt x="260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86;p50">
              <a:extLst>
                <a:ext uri="{FF2B5EF4-FFF2-40B4-BE49-F238E27FC236}">
                  <a16:creationId xmlns:a16="http://schemas.microsoft.com/office/drawing/2014/main" id="{F403943A-E1F5-443C-93AB-312329E361C5}"/>
                </a:ext>
              </a:extLst>
            </p:cNvPr>
            <p:cNvSpPr/>
            <p:nvPr/>
          </p:nvSpPr>
          <p:spPr>
            <a:xfrm>
              <a:off x="7422472" y="1214413"/>
              <a:ext cx="122943" cy="37786"/>
            </a:xfrm>
            <a:custGeom>
              <a:avLst/>
              <a:gdLst/>
              <a:ahLst/>
              <a:cxnLst/>
              <a:rect l="l" t="t" r="r" b="b"/>
              <a:pathLst>
                <a:path w="1988" h="611" extrusionOk="0">
                  <a:moveTo>
                    <a:pt x="1467" y="1"/>
                  </a:moveTo>
                  <a:cubicBezTo>
                    <a:pt x="948" y="1"/>
                    <a:pt x="435" y="188"/>
                    <a:pt x="35" y="532"/>
                  </a:cubicBezTo>
                  <a:cubicBezTo>
                    <a:pt x="0" y="560"/>
                    <a:pt x="33" y="611"/>
                    <a:pt x="70" y="611"/>
                  </a:cubicBezTo>
                  <a:cubicBezTo>
                    <a:pt x="80" y="611"/>
                    <a:pt x="91" y="607"/>
                    <a:pt x="100" y="597"/>
                  </a:cubicBezTo>
                  <a:cubicBezTo>
                    <a:pt x="479" y="270"/>
                    <a:pt x="970" y="91"/>
                    <a:pt x="1464" y="91"/>
                  </a:cubicBezTo>
                  <a:cubicBezTo>
                    <a:pt x="1609" y="91"/>
                    <a:pt x="1753" y="106"/>
                    <a:pt x="1895" y="138"/>
                  </a:cubicBezTo>
                  <a:cubicBezTo>
                    <a:pt x="1898" y="138"/>
                    <a:pt x="1900" y="138"/>
                    <a:pt x="1903" y="138"/>
                  </a:cubicBezTo>
                  <a:cubicBezTo>
                    <a:pt x="1963" y="138"/>
                    <a:pt x="1987" y="57"/>
                    <a:pt x="1924" y="50"/>
                  </a:cubicBezTo>
                  <a:cubicBezTo>
                    <a:pt x="1773" y="17"/>
                    <a:pt x="1620" y="1"/>
                    <a:pt x="14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87;p50">
              <a:extLst>
                <a:ext uri="{FF2B5EF4-FFF2-40B4-BE49-F238E27FC236}">
                  <a16:creationId xmlns:a16="http://schemas.microsoft.com/office/drawing/2014/main" id="{3E54CCEB-0F69-425B-9B42-4E315703BDE2}"/>
                </a:ext>
              </a:extLst>
            </p:cNvPr>
            <p:cNvSpPr/>
            <p:nvPr/>
          </p:nvSpPr>
          <p:spPr>
            <a:xfrm>
              <a:off x="7404724" y="1263021"/>
              <a:ext cx="7730" cy="5504"/>
            </a:xfrm>
            <a:custGeom>
              <a:avLst/>
              <a:gdLst/>
              <a:ahLst/>
              <a:cxnLst/>
              <a:rect l="l" t="t" r="r" b="b"/>
              <a:pathLst>
                <a:path w="125" h="89" extrusionOk="0">
                  <a:moveTo>
                    <a:pt x="53" y="0"/>
                  </a:moveTo>
                  <a:cubicBezTo>
                    <a:pt x="1" y="0"/>
                    <a:pt x="3" y="88"/>
                    <a:pt x="59" y="88"/>
                  </a:cubicBezTo>
                  <a:cubicBezTo>
                    <a:pt x="125" y="88"/>
                    <a:pt x="125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88;p50">
              <a:extLst>
                <a:ext uri="{FF2B5EF4-FFF2-40B4-BE49-F238E27FC236}">
                  <a16:creationId xmlns:a16="http://schemas.microsoft.com/office/drawing/2014/main" id="{392BCE4B-7AE8-4DF2-8E55-A78DA59692A3}"/>
                </a:ext>
              </a:extLst>
            </p:cNvPr>
            <p:cNvSpPr/>
            <p:nvPr/>
          </p:nvSpPr>
          <p:spPr>
            <a:xfrm>
              <a:off x="7588396" y="1211011"/>
              <a:ext cx="21707" cy="10390"/>
            </a:xfrm>
            <a:custGeom>
              <a:avLst/>
              <a:gdLst/>
              <a:ahLst/>
              <a:cxnLst/>
              <a:rect l="l" t="t" r="r" b="b"/>
              <a:pathLst>
                <a:path w="351" h="168" extrusionOk="0">
                  <a:moveTo>
                    <a:pt x="37" y="1"/>
                  </a:moveTo>
                  <a:cubicBezTo>
                    <a:pt x="15" y="1"/>
                    <a:pt x="0" y="15"/>
                    <a:pt x="0" y="39"/>
                  </a:cubicBezTo>
                  <a:cubicBezTo>
                    <a:pt x="0" y="54"/>
                    <a:pt x="15" y="83"/>
                    <a:pt x="37" y="90"/>
                  </a:cubicBezTo>
                  <a:cubicBezTo>
                    <a:pt x="117" y="112"/>
                    <a:pt x="204" y="141"/>
                    <a:pt x="292" y="163"/>
                  </a:cubicBezTo>
                  <a:cubicBezTo>
                    <a:pt x="297" y="167"/>
                    <a:pt x="302" y="168"/>
                    <a:pt x="307" y="168"/>
                  </a:cubicBezTo>
                  <a:cubicBezTo>
                    <a:pt x="325" y="168"/>
                    <a:pt x="343" y="150"/>
                    <a:pt x="343" y="127"/>
                  </a:cubicBezTo>
                  <a:cubicBezTo>
                    <a:pt x="350" y="105"/>
                    <a:pt x="336" y="83"/>
                    <a:pt x="307" y="76"/>
                  </a:cubicBezTo>
                  <a:cubicBezTo>
                    <a:pt x="226" y="47"/>
                    <a:pt x="146" y="17"/>
                    <a:pt x="51" y="3"/>
                  </a:cubicBezTo>
                  <a:cubicBezTo>
                    <a:pt x="46" y="2"/>
                    <a:pt x="41" y="1"/>
                    <a:pt x="3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89;p50">
              <a:extLst>
                <a:ext uri="{FF2B5EF4-FFF2-40B4-BE49-F238E27FC236}">
                  <a16:creationId xmlns:a16="http://schemas.microsoft.com/office/drawing/2014/main" id="{805D608A-5E30-41DC-A717-13CDA02E7D95}"/>
                </a:ext>
              </a:extLst>
            </p:cNvPr>
            <p:cNvSpPr/>
            <p:nvPr/>
          </p:nvSpPr>
          <p:spPr>
            <a:xfrm>
              <a:off x="7348323" y="1301734"/>
              <a:ext cx="38775" cy="111069"/>
            </a:xfrm>
            <a:custGeom>
              <a:avLst/>
              <a:gdLst/>
              <a:ahLst/>
              <a:cxnLst/>
              <a:rect l="l" t="t" r="r" b="b"/>
              <a:pathLst>
                <a:path w="627" h="1796" extrusionOk="0">
                  <a:moveTo>
                    <a:pt x="556" y="1"/>
                  </a:moveTo>
                  <a:cubicBezTo>
                    <a:pt x="548" y="1"/>
                    <a:pt x="540" y="4"/>
                    <a:pt x="533" y="10"/>
                  </a:cubicBezTo>
                  <a:cubicBezTo>
                    <a:pt x="424" y="83"/>
                    <a:pt x="365" y="185"/>
                    <a:pt x="314" y="301"/>
                  </a:cubicBezTo>
                  <a:cubicBezTo>
                    <a:pt x="249" y="462"/>
                    <a:pt x="198" y="615"/>
                    <a:pt x="154" y="768"/>
                  </a:cubicBezTo>
                  <a:cubicBezTo>
                    <a:pt x="66" y="1089"/>
                    <a:pt x="23" y="1418"/>
                    <a:pt x="1" y="1746"/>
                  </a:cubicBezTo>
                  <a:cubicBezTo>
                    <a:pt x="1" y="1779"/>
                    <a:pt x="24" y="1795"/>
                    <a:pt x="49" y="1795"/>
                  </a:cubicBezTo>
                  <a:cubicBezTo>
                    <a:pt x="74" y="1795"/>
                    <a:pt x="99" y="1779"/>
                    <a:pt x="103" y="1746"/>
                  </a:cubicBezTo>
                  <a:cubicBezTo>
                    <a:pt x="110" y="1447"/>
                    <a:pt x="154" y="1141"/>
                    <a:pt x="227" y="863"/>
                  </a:cubicBezTo>
                  <a:cubicBezTo>
                    <a:pt x="263" y="717"/>
                    <a:pt x="314" y="579"/>
                    <a:pt x="365" y="440"/>
                  </a:cubicBezTo>
                  <a:cubicBezTo>
                    <a:pt x="409" y="316"/>
                    <a:pt x="468" y="177"/>
                    <a:pt x="584" y="104"/>
                  </a:cubicBezTo>
                  <a:cubicBezTo>
                    <a:pt x="627" y="68"/>
                    <a:pt x="593" y="1"/>
                    <a:pt x="55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90;p50">
              <a:extLst>
                <a:ext uri="{FF2B5EF4-FFF2-40B4-BE49-F238E27FC236}">
                  <a16:creationId xmlns:a16="http://schemas.microsoft.com/office/drawing/2014/main" id="{8695AD7A-A29A-4D92-B3D5-9B1D307E1E49}"/>
                </a:ext>
              </a:extLst>
            </p:cNvPr>
            <p:cNvSpPr/>
            <p:nvPr/>
          </p:nvSpPr>
          <p:spPr>
            <a:xfrm>
              <a:off x="7332059" y="1335006"/>
              <a:ext cx="13544" cy="42733"/>
            </a:xfrm>
            <a:custGeom>
              <a:avLst/>
              <a:gdLst/>
              <a:ahLst/>
              <a:cxnLst/>
              <a:rect l="l" t="t" r="r" b="b"/>
              <a:pathLst>
                <a:path w="219" h="691" extrusionOk="0">
                  <a:moveTo>
                    <a:pt x="164" y="1"/>
                  </a:moveTo>
                  <a:cubicBezTo>
                    <a:pt x="146" y="1"/>
                    <a:pt x="126" y="10"/>
                    <a:pt x="118" y="33"/>
                  </a:cubicBezTo>
                  <a:cubicBezTo>
                    <a:pt x="67" y="230"/>
                    <a:pt x="30" y="442"/>
                    <a:pt x="1" y="639"/>
                  </a:cubicBezTo>
                  <a:cubicBezTo>
                    <a:pt x="1" y="668"/>
                    <a:pt x="30" y="690"/>
                    <a:pt x="45" y="690"/>
                  </a:cubicBezTo>
                  <a:cubicBezTo>
                    <a:pt x="74" y="690"/>
                    <a:pt x="96" y="668"/>
                    <a:pt x="96" y="639"/>
                  </a:cubicBezTo>
                  <a:cubicBezTo>
                    <a:pt x="110" y="442"/>
                    <a:pt x="147" y="238"/>
                    <a:pt x="205" y="48"/>
                  </a:cubicBezTo>
                  <a:cubicBezTo>
                    <a:pt x="218" y="22"/>
                    <a:pt x="192" y="1"/>
                    <a:pt x="16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91;p50">
              <a:extLst>
                <a:ext uri="{FF2B5EF4-FFF2-40B4-BE49-F238E27FC236}">
                  <a16:creationId xmlns:a16="http://schemas.microsoft.com/office/drawing/2014/main" id="{91264C15-162C-4F0D-8532-17F522DCD31F}"/>
                </a:ext>
              </a:extLst>
            </p:cNvPr>
            <p:cNvSpPr/>
            <p:nvPr/>
          </p:nvSpPr>
          <p:spPr>
            <a:xfrm>
              <a:off x="7324885" y="1404640"/>
              <a:ext cx="7730" cy="5566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54" y="0"/>
                  </a:moveTo>
                  <a:cubicBezTo>
                    <a:pt x="1" y="0"/>
                    <a:pt x="5" y="89"/>
                    <a:pt x="66" y="89"/>
                  </a:cubicBezTo>
                  <a:cubicBezTo>
                    <a:pt x="124" y="89"/>
                    <a:pt x="124" y="2"/>
                    <a:pt x="66" y="2"/>
                  </a:cubicBezTo>
                  <a:cubicBezTo>
                    <a:pt x="62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92;p50">
              <a:extLst>
                <a:ext uri="{FF2B5EF4-FFF2-40B4-BE49-F238E27FC236}">
                  <a16:creationId xmlns:a16="http://schemas.microsoft.com/office/drawing/2014/main" id="{58965739-4FDC-44B4-B9C0-5A418D56C239}"/>
                </a:ext>
              </a:extLst>
            </p:cNvPr>
            <p:cNvSpPr/>
            <p:nvPr/>
          </p:nvSpPr>
          <p:spPr>
            <a:xfrm>
              <a:off x="7322597" y="1449847"/>
              <a:ext cx="6865" cy="23067"/>
            </a:xfrm>
            <a:custGeom>
              <a:avLst/>
              <a:gdLst/>
              <a:ahLst/>
              <a:cxnLst/>
              <a:rect l="l" t="t" r="r" b="b"/>
              <a:pathLst>
                <a:path w="111" h="373" extrusionOk="0">
                  <a:moveTo>
                    <a:pt x="45" y="0"/>
                  </a:moveTo>
                  <a:cubicBezTo>
                    <a:pt x="30" y="0"/>
                    <a:pt x="1" y="15"/>
                    <a:pt x="1" y="44"/>
                  </a:cubicBezTo>
                  <a:cubicBezTo>
                    <a:pt x="8" y="132"/>
                    <a:pt x="8" y="234"/>
                    <a:pt x="15" y="329"/>
                  </a:cubicBezTo>
                  <a:cubicBezTo>
                    <a:pt x="15" y="351"/>
                    <a:pt x="37" y="373"/>
                    <a:pt x="66" y="373"/>
                  </a:cubicBezTo>
                  <a:cubicBezTo>
                    <a:pt x="88" y="373"/>
                    <a:pt x="110" y="351"/>
                    <a:pt x="110" y="329"/>
                  </a:cubicBezTo>
                  <a:cubicBezTo>
                    <a:pt x="103" y="234"/>
                    <a:pt x="103" y="132"/>
                    <a:pt x="88" y="44"/>
                  </a:cubicBezTo>
                  <a:cubicBezTo>
                    <a:pt x="88" y="15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93;p50">
              <a:extLst>
                <a:ext uri="{FF2B5EF4-FFF2-40B4-BE49-F238E27FC236}">
                  <a16:creationId xmlns:a16="http://schemas.microsoft.com/office/drawing/2014/main" id="{0AA6FA10-5B22-4606-8924-BE74C25DD313}"/>
                </a:ext>
              </a:extLst>
            </p:cNvPr>
            <p:cNvSpPr/>
            <p:nvPr/>
          </p:nvSpPr>
          <p:spPr>
            <a:xfrm>
              <a:off x="7213507" y="1532716"/>
              <a:ext cx="129003" cy="356336"/>
            </a:xfrm>
            <a:custGeom>
              <a:avLst/>
              <a:gdLst/>
              <a:ahLst/>
              <a:cxnLst/>
              <a:rect l="l" t="t" r="r" b="b"/>
              <a:pathLst>
                <a:path w="2086" h="5762" extrusionOk="0">
                  <a:moveTo>
                    <a:pt x="2016" y="0"/>
                  </a:moveTo>
                  <a:cubicBezTo>
                    <a:pt x="1993" y="0"/>
                    <a:pt x="1969" y="13"/>
                    <a:pt x="1976" y="39"/>
                  </a:cubicBezTo>
                  <a:cubicBezTo>
                    <a:pt x="1998" y="463"/>
                    <a:pt x="1918" y="871"/>
                    <a:pt x="1743" y="1258"/>
                  </a:cubicBezTo>
                  <a:cubicBezTo>
                    <a:pt x="1655" y="1448"/>
                    <a:pt x="1546" y="1623"/>
                    <a:pt x="1415" y="1783"/>
                  </a:cubicBezTo>
                  <a:cubicBezTo>
                    <a:pt x="1298" y="1929"/>
                    <a:pt x="1159" y="2060"/>
                    <a:pt x="1035" y="2184"/>
                  </a:cubicBezTo>
                  <a:cubicBezTo>
                    <a:pt x="918" y="2316"/>
                    <a:pt x="809" y="2454"/>
                    <a:pt x="736" y="2615"/>
                  </a:cubicBezTo>
                  <a:cubicBezTo>
                    <a:pt x="648" y="2797"/>
                    <a:pt x="641" y="3002"/>
                    <a:pt x="648" y="3191"/>
                  </a:cubicBezTo>
                  <a:cubicBezTo>
                    <a:pt x="678" y="3651"/>
                    <a:pt x="809" y="4111"/>
                    <a:pt x="721" y="4578"/>
                  </a:cubicBezTo>
                  <a:cubicBezTo>
                    <a:pt x="648" y="5015"/>
                    <a:pt x="393" y="5402"/>
                    <a:pt x="43" y="5672"/>
                  </a:cubicBezTo>
                  <a:cubicBezTo>
                    <a:pt x="1" y="5702"/>
                    <a:pt x="28" y="5761"/>
                    <a:pt x="63" y="5761"/>
                  </a:cubicBezTo>
                  <a:cubicBezTo>
                    <a:pt x="71" y="5761"/>
                    <a:pt x="79" y="5759"/>
                    <a:pt x="87" y="5752"/>
                  </a:cubicBezTo>
                  <a:cubicBezTo>
                    <a:pt x="386" y="5533"/>
                    <a:pt x="612" y="5234"/>
                    <a:pt x="736" y="4884"/>
                  </a:cubicBezTo>
                  <a:cubicBezTo>
                    <a:pt x="889" y="4461"/>
                    <a:pt x="831" y="4023"/>
                    <a:pt x="780" y="3571"/>
                  </a:cubicBezTo>
                  <a:cubicBezTo>
                    <a:pt x="751" y="3337"/>
                    <a:pt x="707" y="3082"/>
                    <a:pt x="751" y="2834"/>
                  </a:cubicBezTo>
                  <a:cubicBezTo>
                    <a:pt x="787" y="2622"/>
                    <a:pt x="918" y="2440"/>
                    <a:pt x="1050" y="2287"/>
                  </a:cubicBezTo>
                  <a:cubicBezTo>
                    <a:pt x="1181" y="2141"/>
                    <a:pt x="1327" y="2002"/>
                    <a:pt x="1451" y="1856"/>
                  </a:cubicBezTo>
                  <a:cubicBezTo>
                    <a:pt x="1582" y="1703"/>
                    <a:pt x="1692" y="1542"/>
                    <a:pt x="1779" y="1367"/>
                  </a:cubicBezTo>
                  <a:cubicBezTo>
                    <a:pt x="1991" y="951"/>
                    <a:pt x="2086" y="499"/>
                    <a:pt x="2057" y="32"/>
                  </a:cubicBezTo>
                  <a:cubicBezTo>
                    <a:pt x="2060" y="11"/>
                    <a:pt x="2038" y="0"/>
                    <a:pt x="201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94;p50">
              <a:extLst>
                <a:ext uri="{FF2B5EF4-FFF2-40B4-BE49-F238E27FC236}">
                  <a16:creationId xmlns:a16="http://schemas.microsoft.com/office/drawing/2014/main" id="{388FEDF4-B630-4DB9-A303-A93B71FF97EB}"/>
                </a:ext>
              </a:extLst>
            </p:cNvPr>
            <p:cNvSpPr/>
            <p:nvPr/>
          </p:nvSpPr>
          <p:spPr>
            <a:xfrm>
              <a:off x="7263290" y="1599939"/>
              <a:ext cx="44094" cy="57019"/>
            </a:xfrm>
            <a:custGeom>
              <a:avLst/>
              <a:gdLst/>
              <a:ahLst/>
              <a:cxnLst/>
              <a:rect l="l" t="t" r="r" b="b"/>
              <a:pathLst>
                <a:path w="713" h="922" extrusionOk="0">
                  <a:moveTo>
                    <a:pt x="659" y="1"/>
                  </a:moveTo>
                  <a:cubicBezTo>
                    <a:pt x="639" y="1"/>
                    <a:pt x="619" y="11"/>
                    <a:pt x="610" y="32"/>
                  </a:cubicBezTo>
                  <a:cubicBezTo>
                    <a:pt x="500" y="353"/>
                    <a:pt x="303" y="638"/>
                    <a:pt x="40" y="842"/>
                  </a:cubicBezTo>
                  <a:cubicBezTo>
                    <a:pt x="1" y="871"/>
                    <a:pt x="32" y="921"/>
                    <a:pt x="68" y="921"/>
                  </a:cubicBezTo>
                  <a:cubicBezTo>
                    <a:pt x="79" y="921"/>
                    <a:pt x="89" y="917"/>
                    <a:pt x="99" y="908"/>
                  </a:cubicBezTo>
                  <a:cubicBezTo>
                    <a:pt x="376" y="682"/>
                    <a:pt x="588" y="390"/>
                    <a:pt x="704" y="54"/>
                  </a:cubicBezTo>
                  <a:cubicBezTo>
                    <a:pt x="713" y="20"/>
                    <a:pt x="687" y="1"/>
                    <a:pt x="6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95;p50">
              <a:extLst>
                <a:ext uri="{FF2B5EF4-FFF2-40B4-BE49-F238E27FC236}">
                  <a16:creationId xmlns:a16="http://schemas.microsoft.com/office/drawing/2014/main" id="{6708766E-2E5F-40E0-9FEA-07CA2C54BA2C}"/>
                </a:ext>
              </a:extLst>
            </p:cNvPr>
            <p:cNvSpPr/>
            <p:nvPr/>
          </p:nvSpPr>
          <p:spPr>
            <a:xfrm>
              <a:off x="7315856" y="1570316"/>
              <a:ext cx="7730" cy="6370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0"/>
                  </a:moveTo>
                  <a:cubicBezTo>
                    <a:pt x="0" y="8"/>
                    <a:pt x="0" y="103"/>
                    <a:pt x="66" y="103"/>
                  </a:cubicBezTo>
                  <a:cubicBezTo>
                    <a:pt x="124" y="103"/>
                    <a:pt x="124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96;p50">
              <a:extLst>
                <a:ext uri="{FF2B5EF4-FFF2-40B4-BE49-F238E27FC236}">
                  <a16:creationId xmlns:a16="http://schemas.microsoft.com/office/drawing/2014/main" id="{6E85582C-ECEF-4D3A-83C5-3DFEDAB08ECC}"/>
                </a:ext>
              </a:extLst>
            </p:cNvPr>
            <p:cNvSpPr/>
            <p:nvPr/>
          </p:nvSpPr>
          <p:spPr>
            <a:xfrm>
              <a:off x="7305034" y="1581201"/>
              <a:ext cx="78973" cy="326096"/>
            </a:xfrm>
            <a:custGeom>
              <a:avLst/>
              <a:gdLst/>
              <a:ahLst/>
              <a:cxnLst/>
              <a:rect l="l" t="t" r="r" b="b"/>
              <a:pathLst>
                <a:path w="1277" h="5273" extrusionOk="0">
                  <a:moveTo>
                    <a:pt x="1215" y="0"/>
                  </a:moveTo>
                  <a:cubicBezTo>
                    <a:pt x="1190" y="0"/>
                    <a:pt x="1168" y="15"/>
                    <a:pt x="1168" y="43"/>
                  </a:cubicBezTo>
                  <a:cubicBezTo>
                    <a:pt x="1168" y="430"/>
                    <a:pt x="1087" y="809"/>
                    <a:pt x="919" y="1160"/>
                  </a:cubicBezTo>
                  <a:cubicBezTo>
                    <a:pt x="766" y="1473"/>
                    <a:pt x="540" y="1729"/>
                    <a:pt x="329" y="2013"/>
                  </a:cubicBezTo>
                  <a:cubicBezTo>
                    <a:pt x="139" y="2276"/>
                    <a:pt x="0" y="2568"/>
                    <a:pt x="37" y="2896"/>
                  </a:cubicBezTo>
                  <a:cubicBezTo>
                    <a:pt x="73" y="3254"/>
                    <a:pt x="256" y="3567"/>
                    <a:pt x="358" y="3910"/>
                  </a:cubicBezTo>
                  <a:cubicBezTo>
                    <a:pt x="474" y="4341"/>
                    <a:pt x="445" y="4793"/>
                    <a:pt x="285" y="5216"/>
                  </a:cubicBezTo>
                  <a:cubicBezTo>
                    <a:pt x="266" y="5249"/>
                    <a:pt x="300" y="5272"/>
                    <a:pt x="332" y="5272"/>
                  </a:cubicBezTo>
                  <a:cubicBezTo>
                    <a:pt x="350" y="5272"/>
                    <a:pt x="367" y="5264"/>
                    <a:pt x="372" y="5245"/>
                  </a:cubicBezTo>
                  <a:cubicBezTo>
                    <a:pt x="511" y="4903"/>
                    <a:pt x="555" y="4530"/>
                    <a:pt x="504" y="4166"/>
                  </a:cubicBezTo>
                  <a:cubicBezTo>
                    <a:pt x="445" y="3794"/>
                    <a:pt x="263" y="3473"/>
                    <a:pt x="175" y="3115"/>
                  </a:cubicBezTo>
                  <a:cubicBezTo>
                    <a:pt x="117" y="2933"/>
                    <a:pt x="102" y="2743"/>
                    <a:pt x="153" y="2553"/>
                  </a:cubicBezTo>
                  <a:cubicBezTo>
                    <a:pt x="197" y="2385"/>
                    <a:pt x="292" y="2232"/>
                    <a:pt x="394" y="2094"/>
                  </a:cubicBezTo>
                  <a:cubicBezTo>
                    <a:pt x="598" y="1802"/>
                    <a:pt x="839" y="1546"/>
                    <a:pt x="1000" y="1233"/>
                  </a:cubicBezTo>
                  <a:cubicBezTo>
                    <a:pt x="1175" y="868"/>
                    <a:pt x="1270" y="467"/>
                    <a:pt x="1277" y="51"/>
                  </a:cubicBezTo>
                  <a:cubicBezTo>
                    <a:pt x="1269" y="17"/>
                    <a:pt x="1241" y="0"/>
                    <a:pt x="121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97;p50">
              <a:extLst>
                <a:ext uri="{FF2B5EF4-FFF2-40B4-BE49-F238E27FC236}">
                  <a16:creationId xmlns:a16="http://schemas.microsoft.com/office/drawing/2014/main" id="{A994F3CE-8E51-4461-9C4D-53F6CCAE59F1}"/>
                </a:ext>
              </a:extLst>
            </p:cNvPr>
            <p:cNvSpPr/>
            <p:nvPr/>
          </p:nvSpPr>
          <p:spPr>
            <a:xfrm>
              <a:off x="7379492" y="1546198"/>
              <a:ext cx="62770" cy="327271"/>
            </a:xfrm>
            <a:custGeom>
              <a:avLst/>
              <a:gdLst/>
              <a:ahLst/>
              <a:cxnLst/>
              <a:rect l="l" t="t" r="r" b="b"/>
              <a:pathLst>
                <a:path w="1015" h="5292" extrusionOk="0">
                  <a:moveTo>
                    <a:pt x="854" y="1"/>
                  </a:moveTo>
                  <a:cubicBezTo>
                    <a:pt x="830" y="1"/>
                    <a:pt x="798" y="22"/>
                    <a:pt x="803" y="62"/>
                  </a:cubicBezTo>
                  <a:cubicBezTo>
                    <a:pt x="912" y="434"/>
                    <a:pt x="919" y="836"/>
                    <a:pt x="824" y="1215"/>
                  </a:cubicBezTo>
                  <a:cubicBezTo>
                    <a:pt x="730" y="1565"/>
                    <a:pt x="518" y="1872"/>
                    <a:pt x="328" y="2185"/>
                  </a:cubicBezTo>
                  <a:cubicBezTo>
                    <a:pt x="168" y="2463"/>
                    <a:pt x="0" y="2769"/>
                    <a:pt x="0" y="3105"/>
                  </a:cubicBezTo>
                  <a:cubicBezTo>
                    <a:pt x="0" y="3280"/>
                    <a:pt x="58" y="3433"/>
                    <a:pt x="146" y="3572"/>
                  </a:cubicBezTo>
                  <a:cubicBezTo>
                    <a:pt x="248" y="3717"/>
                    <a:pt x="358" y="3849"/>
                    <a:pt x="431" y="4009"/>
                  </a:cubicBezTo>
                  <a:cubicBezTo>
                    <a:pt x="584" y="4396"/>
                    <a:pt x="540" y="4841"/>
                    <a:pt x="503" y="5242"/>
                  </a:cubicBezTo>
                  <a:cubicBezTo>
                    <a:pt x="500" y="5275"/>
                    <a:pt x="522" y="5292"/>
                    <a:pt x="545" y="5292"/>
                  </a:cubicBezTo>
                  <a:cubicBezTo>
                    <a:pt x="567" y="5292"/>
                    <a:pt x="591" y="5275"/>
                    <a:pt x="591" y="5242"/>
                  </a:cubicBezTo>
                  <a:cubicBezTo>
                    <a:pt x="628" y="4892"/>
                    <a:pt x="664" y="4527"/>
                    <a:pt x="584" y="4184"/>
                  </a:cubicBezTo>
                  <a:cubicBezTo>
                    <a:pt x="547" y="4031"/>
                    <a:pt x="482" y="3871"/>
                    <a:pt x="394" y="3739"/>
                  </a:cubicBezTo>
                  <a:cubicBezTo>
                    <a:pt x="285" y="3579"/>
                    <a:pt x="146" y="3455"/>
                    <a:pt x="109" y="3265"/>
                  </a:cubicBezTo>
                  <a:cubicBezTo>
                    <a:pt x="29" y="2878"/>
                    <a:pt x="248" y="2499"/>
                    <a:pt x="438" y="2178"/>
                  </a:cubicBezTo>
                  <a:cubicBezTo>
                    <a:pt x="620" y="1879"/>
                    <a:pt x="810" y="1587"/>
                    <a:pt x="905" y="1244"/>
                  </a:cubicBezTo>
                  <a:cubicBezTo>
                    <a:pt x="1014" y="843"/>
                    <a:pt x="1007" y="427"/>
                    <a:pt x="883" y="26"/>
                  </a:cubicBezTo>
                  <a:cubicBezTo>
                    <a:pt x="883" y="9"/>
                    <a:pt x="870" y="1"/>
                    <a:pt x="8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98;p50">
              <a:extLst>
                <a:ext uri="{FF2B5EF4-FFF2-40B4-BE49-F238E27FC236}">
                  <a16:creationId xmlns:a16="http://schemas.microsoft.com/office/drawing/2014/main" id="{27DAA1E4-C465-46A5-9459-69CB5D1B6E67}"/>
                </a:ext>
              </a:extLst>
            </p:cNvPr>
            <p:cNvSpPr/>
            <p:nvPr/>
          </p:nvSpPr>
          <p:spPr>
            <a:xfrm>
              <a:off x="7427296" y="1588312"/>
              <a:ext cx="60606" cy="227704"/>
            </a:xfrm>
            <a:custGeom>
              <a:avLst/>
              <a:gdLst/>
              <a:ahLst/>
              <a:cxnLst/>
              <a:rect l="l" t="t" r="r" b="b"/>
              <a:pathLst>
                <a:path w="980" h="3682" extrusionOk="0">
                  <a:moveTo>
                    <a:pt x="922" y="1"/>
                  </a:moveTo>
                  <a:cubicBezTo>
                    <a:pt x="903" y="1"/>
                    <a:pt x="885" y="12"/>
                    <a:pt x="876" y="38"/>
                  </a:cubicBezTo>
                  <a:cubicBezTo>
                    <a:pt x="679" y="1205"/>
                    <a:pt x="0" y="2518"/>
                    <a:pt x="686" y="3657"/>
                  </a:cubicBezTo>
                  <a:cubicBezTo>
                    <a:pt x="697" y="3674"/>
                    <a:pt x="712" y="3681"/>
                    <a:pt x="727" y="3681"/>
                  </a:cubicBezTo>
                  <a:cubicBezTo>
                    <a:pt x="760" y="3681"/>
                    <a:pt x="792" y="3643"/>
                    <a:pt x="767" y="3613"/>
                  </a:cubicBezTo>
                  <a:cubicBezTo>
                    <a:pt x="95" y="2511"/>
                    <a:pt x="781" y="1205"/>
                    <a:pt x="971" y="67"/>
                  </a:cubicBezTo>
                  <a:cubicBezTo>
                    <a:pt x="980" y="27"/>
                    <a:pt x="951" y="1"/>
                    <a:pt x="9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099;p50">
              <a:extLst>
                <a:ext uri="{FF2B5EF4-FFF2-40B4-BE49-F238E27FC236}">
                  <a16:creationId xmlns:a16="http://schemas.microsoft.com/office/drawing/2014/main" id="{EAFE9E01-AB0B-48EA-819B-7FE4657AD871}"/>
                </a:ext>
              </a:extLst>
            </p:cNvPr>
            <p:cNvSpPr/>
            <p:nvPr/>
          </p:nvSpPr>
          <p:spPr>
            <a:xfrm>
              <a:off x="7489324" y="1659926"/>
              <a:ext cx="13915" cy="44774"/>
            </a:xfrm>
            <a:custGeom>
              <a:avLst/>
              <a:gdLst/>
              <a:ahLst/>
              <a:cxnLst/>
              <a:rect l="l" t="t" r="r" b="b"/>
              <a:pathLst>
                <a:path w="225" h="724" extrusionOk="0">
                  <a:moveTo>
                    <a:pt x="167" y="0"/>
                  </a:moveTo>
                  <a:cubicBezTo>
                    <a:pt x="148" y="0"/>
                    <a:pt x="130" y="10"/>
                    <a:pt x="121" y="33"/>
                  </a:cubicBezTo>
                  <a:cubicBezTo>
                    <a:pt x="55" y="237"/>
                    <a:pt x="19" y="456"/>
                    <a:pt x="4" y="675"/>
                  </a:cubicBezTo>
                  <a:cubicBezTo>
                    <a:pt x="1" y="707"/>
                    <a:pt x="23" y="724"/>
                    <a:pt x="45" y="724"/>
                  </a:cubicBezTo>
                  <a:cubicBezTo>
                    <a:pt x="68" y="724"/>
                    <a:pt x="92" y="707"/>
                    <a:pt x="92" y="675"/>
                  </a:cubicBezTo>
                  <a:cubicBezTo>
                    <a:pt x="114" y="470"/>
                    <a:pt x="150" y="259"/>
                    <a:pt x="216" y="54"/>
                  </a:cubicBezTo>
                  <a:cubicBezTo>
                    <a:pt x="225" y="23"/>
                    <a:pt x="196" y="0"/>
                    <a:pt x="1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100;p50">
              <a:extLst>
                <a:ext uri="{FF2B5EF4-FFF2-40B4-BE49-F238E27FC236}">
                  <a16:creationId xmlns:a16="http://schemas.microsoft.com/office/drawing/2014/main" id="{5C972195-8530-407F-9FCE-FBB94DC3EFA5}"/>
                </a:ext>
              </a:extLst>
            </p:cNvPr>
            <p:cNvSpPr/>
            <p:nvPr/>
          </p:nvSpPr>
          <p:spPr>
            <a:xfrm>
              <a:off x="7520245" y="1608164"/>
              <a:ext cx="22387" cy="144835"/>
            </a:xfrm>
            <a:custGeom>
              <a:avLst/>
              <a:gdLst/>
              <a:ahLst/>
              <a:cxnLst/>
              <a:rect l="l" t="t" r="r" b="b"/>
              <a:pathLst>
                <a:path w="362" h="2342" extrusionOk="0">
                  <a:moveTo>
                    <a:pt x="305" y="1"/>
                  </a:moveTo>
                  <a:cubicBezTo>
                    <a:pt x="287" y="1"/>
                    <a:pt x="269" y="12"/>
                    <a:pt x="263" y="38"/>
                  </a:cubicBezTo>
                  <a:cubicBezTo>
                    <a:pt x="132" y="454"/>
                    <a:pt x="51" y="891"/>
                    <a:pt x="22" y="1329"/>
                  </a:cubicBezTo>
                  <a:cubicBezTo>
                    <a:pt x="0" y="1548"/>
                    <a:pt x="0" y="1782"/>
                    <a:pt x="22" y="2008"/>
                  </a:cubicBezTo>
                  <a:cubicBezTo>
                    <a:pt x="30" y="2132"/>
                    <a:pt x="59" y="2270"/>
                    <a:pt x="176" y="2336"/>
                  </a:cubicBezTo>
                  <a:cubicBezTo>
                    <a:pt x="184" y="2340"/>
                    <a:pt x="192" y="2342"/>
                    <a:pt x="199" y="2342"/>
                  </a:cubicBezTo>
                  <a:cubicBezTo>
                    <a:pt x="244" y="2342"/>
                    <a:pt x="270" y="2275"/>
                    <a:pt x="227" y="2256"/>
                  </a:cubicBezTo>
                  <a:cubicBezTo>
                    <a:pt x="81" y="2168"/>
                    <a:pt x="117" y="1898"/>
                    <a:pt x="103" y="1752"/>
                  </a:cubicBezTo>
                  <a:cubicBezTo>
                    <a:pt x="103" y="1570"/>
                    <a:pt x="117" y="1388"/>
                    <a:pt x="124" y="1205"/>
                  </a:cubicBezTo>
                  <a:cubicBezTo>
                    <a:pt x="161" y="811"/>
                    <a:pt x="234" y="439"/>
                    <a:pt x="343" y="67"/>
                  </a:cubicBezTo>
                  <a:cubicBezTo>
                    <a:pt x="361" y="27"/>
                    <a:pt x="333" y="1"/>
                    <a:pt x="30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101;p50">
              <a:extLst>
                <a:ext uri="{FF2B5EF4-FFF2-40B4-BE49-F238E27FC236}">
                  <a16:creationId xmlns:a16="http://schemas.microsoft.com/office/drawing/2014/main" id="{F4BE5F63-1DEB-49A0-AB5C-909FD8A83AFD}"/>
                </a:ext>
              </a:extLst>
            </p:cNvPr>
            <p:cNvSpPr/>
            <p:nvPr/>
          </p:nvSpPr>
          <p:spPr>
            <a:xfrm>
              <a:off x="7544611" y="1662709"/>
              <a:ext cx="12245" cy="30674"/>
            </a:xfrm>
            <a:custGeom>
              <a:avLst/>
              <a:gdLst/>
              <a:ahLst/>
              <a:cxnLst/>
              <a:rect l="l" t="t" r="r" b="b"/>
              <a:pathLst>
                <a:path w="198" h="496" extrusionOk="0">
                  <a:moveTo>
                    <a:pt x="137" y="0"/>
                  </a:moveTo>
                  <a:cubicBezTo>
                    <a:pt x="120" y="0"/>
                    <a:pt x="95" y="14"/>
                    <a:pt x="95" y="39"/>
                  </a:cubicBezTo>
                  <a:cubicBezTo>
                    <a:pt x="66" y="177"/>
                    <a:pt x="37" y="301"/>
                    <a:pt x="15" y="440"/>
                  </a:cubicBezTo>
                  <a:cubicBezTo>
                    <a:pt x="0" y="469"/>
                    <a:pt x="22" y="491"/>
                    <a:pt x="51" y="491"/>
                  </a:cubicBezTo>
                  <a:cubicBezTo>
                    <a:pt x="56" y="494"/>
                    <a:pt x="61" y="496"/>
                    <a:pt x="67" y="496"/>
                  </a:cubicBezTo>
                  <a:cubicBezTo>
                    <a:pt x="85" y="496"/>
                    <a:pt x="103" y="477"/>
                    <a:pt x="103" y="455"/>
                  </a:cubicBezTo>
                  <a:cubicBezTo>
                    <a:pt x="132" y="323"/>
                    <a:pt x="161" y="192"/>
                    <a:pt x="183" y="53"/>
                  </a:cubicBezTo>
                  <a:cubicBezTo>
                    <a:pt x="197" y="31"/>
                    <a:pt x="176" y="2"/>
                    <a:pt x="146" y="2"/>
                  </a:cubicBezTo>
                  <a:cubicBezTo>
                    <a:pt x="144" y="1"/>
                    <a:pt x="141" y="0"/>
                    <a:pt x="1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102;p50">
              <a:extLst>
                <a:ext uri="{FF2B5EF4-FFF2-40B4-BE49-F238E27FC236}">
                  <a16:creationId xmlns:a16="http://schemas.microsoft.com/office/drawing/2014/main" id="{DFC4F94E-BE43-49FD-9FA5-457350D48B82}"/>
                </a:ext>
              </a:extLst>
            </p:cNvPr>
            <p:cNvSpPr/>
            <p:nvPr/>
          </p:nvSpPr>
          <p:spPr>
            <a:xfrm>
              <a:off x="7409980" y="1636921"/>
              <a:ext cx="44094" cy="81076"/>
            </a:xfrm>
            <a:custGeom>
              <a:avLst/>
              <a:gdLst/>
              <a:ahLst/>
              <a:cxnLst/>
              <a:rect l="l" t="t" r="r" b="b"/>
              <a:pathLst>
                <a:path w="713" h="1311" extrusionOk="0">
                  <a:moveTo>
                    <a:pt x="658" y="0"/>
                  </a:moveTo>
                  <a:cubicBezTo>
                    <a:pt x="639" y="0"/>
                    <a:pt x="618" y="12"/>
                    <a:pt x="609" y="40"/>
                  </a:cubicBezTo>
                  <a:cubicBezTo>
                    <a:pt x="477" y="463"/>
                    <a:pt x="273" y="864"/>
                    <a:pt x="25" y="1244"/>
                  </a:cubicBezTo>
                  <a:cubicBezTo>
                    <a:pt x="0" y="1279"/>
                    <a:pt x="33" y="1310"/>
                    <a:pt x="68" y="1310"/>
                  </a:cubicBezTo>
                  <a:cubicBezTo>
                    <a:pt x="85" y="1310"/>
                    <a:pt x="101" y="1303"/>
                    <a:pt x="113" y="1287"/>
                  </a:cubicBezTo>
                  <a:cubicBezTo>
                    <a:pt x="368" y="915"/>
                    <a:pt x="565" y="492"/>
                    <a:pt x="704" y="62"/>
                  </a:cubicBezTo>
                  <a:cubicBezTo>
                    <a:pt x="712" y="24"/>
                    <a:pt x="686" y="0"/>
                    <a:pt x="6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103;p50">
              <a:extLst>
                <a:ext uri="{FF2B5EF4-FFF2-40B4-BE49-F238E27FC236}">
                  <a16:creationId xmlns:a16="http://schemas.microsoft.com/office/drawing/2014/main" id="{AAF20A72-E839-4D45-B8B8-688601F9191C}"/>
                </a:ext>
              </a:extLst>
            </p:cNvPr>
            <p:cNvSpPr/>
            <p:nvPr/>
          </p:nvSpPr>
          <p:spPr>
            <a:xfrm>
              <a:off x="7448508" y="1619976"/>
              <a:ext cx="7297" cy="6370"/>
            </a:xfrm>
            <a:custGeom>
              <a:avLst/>
              <a:gdLst/>
              <a:ahLst/>
              <a:cxnLst/>
              <a:rect l="l" t="t" r="r" b="b"/>
              <a:pathLst>
                <a:path w="118" h="103" extrusionOk="0">
                  <a:moveTo>
                    <a:pt x="51" y="0"/>
                  </a:moveTo>
                  <a:cubicBezTo>
                    <a:pt x="0" y="7"/>
                    <a:pt x="0" y="102"/>
                    <a:pt x="51" y="102"/>
                  </a:cubicBezTo>
                  <a:cubicBezTo>
                    <a:pt x="117" y="102"/>
                    <a:pt x="117" y="0"/>
                    <a:pt x="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04;p50">
              <a:extLst>
                <a:ext uri="{FF2B5EF4-FFF2-40B4-BE49-F238E27FC236}">
                  <a16:creationId xmlns:a16="http://schemas.microsoft.com/office/drawing/2014/main" id="{0852B4AC-6998-458C-8933-66D476A34FF3}"/>
                </a:ext>
              </a:extLst>
            </p:cNvPr>
            <p:cNvSpPr/>
            <p:nvPr/>
          </p:nvSpPr>
          <p:spPr>
            <a:xfrm>
              <a:off x="7334347" y="1662462"/>
              <a:ext cx="54792" cy="121459"/>
            </a:xfrm>
            <a:custGeom>
              <a:avLst/>
              <a:gdLst/>
              <a:ahLst/>
              <a:cxnLst/>
              <a:rect l="l" t="t" r="r" b="b"/>
              <a:pathLst>
                <a:path w="886" h="1964" extrusionOk="0">
                  <a:moveTo>
                    <a:pt x="823" y="1"/>
                  </a:moveTo>
                  <a:cubicBezTo>
                    <a:pt x="809" y="1"/>
                    <a:pt x="796" y="9"/>
                    <a:pt x="788" y="28"/>
                  </a:cubicBezTo>
                  <a:cubicBezTo>
                    <a:pt x="701" y="196"/>
                    <a:pt x="621" y="371"/>
                    <a:pt x="511" y="539"/>
                  </a:cubicBezTo>
                  <a:cubicBezTo>
                    <a:pt x="409" y="670"/>
                    <a:pt x="292" y="801"/>
                    <a:pt x="190" y="940"/>
                  </a:cubicBezTo>
                  <a:cubicBezTo>
                    <a:pt x="103" y="1064"/>
                    <a:pt x="30" y="1203"/>
                    <a:pt x="22" y="1356"/>
                  </a:cubicBezTo>
                  <a:cubicBezTo>
                    <a:pt x="0" y="1560"/>
                    <a:pt x="66" y="1750"/>
                    <a:pt x="132" y="1932"/>
                  </a:cubicBezTo>
                  <a:cubicBezTo>
                    <a:pt x="138" y="1953"/>
                    <a:pt x="157" y="1963"/>
                    <a:pt x="176" y="1963"/>
                  </a:cubicBezTo>
                  <a:cubicBezTo>
                    <a:pt x="204" y="1963"/>
                    <a:pt x="232" y="1942"/>
                    <a:pt x="219" y="1903"/>
                  </a:cubicBezTo>
                  <a:cubicBezTo>
                    <a:pt x="154" y="1721"/>
                    <a:pt x="81" y="1524"/>
                    <a:pt x="117" y="1319"/>
                  </a:cubicBezTo>
                  <a:cubicBezTo>
                    <a:pt x="146" y="1166"/>
                    <a:pt x="241" y="1028"/>
                    <a:pt x="336" y="911"/>
                  </a:cubicBezTo>
                  <a:cubicBezTo>
                    <a:pt x="431" y="794"/>
                    <a:pt x="533" y="677"/>
                    <a:pt x="621" y="561"/>
                  </a:cubicBezTo>
                  <a:cubicBezTo>
                    <a:pt x="723" y="407"/>
                    <a:pt x="803" y="247"/>
                    <a:pt x="876" y="79"/>
                  </a:cubicBezTo>
                  <a:cubicBezTo>
                    <a:pt x="886" y="35"/>
                    <a:pt x="853" y="1"/>
                    <a:pt x="82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105;p50">
              <a:extLst>
                <a:ext uri="{FF2B5EF4-FFF2-40B4-BE49-F238E27FC236}">
                  <a16:creationId xmlns:a16="http://schemas.microsoft.com/office/drawing/2014/main" id="{9717BC43-9DC7-4685-90A2-EF51894EEFAA}"/>
                </a:ext>
              </a:extLst>
            </p:cNvPr>
            <p:cNvSpPr/>
            <p:nvPr/>
          </p:nvSpPr>
          <p:spPr>
            <a:xfrm>
              <a:off x="7400209" y="1632592"/>
              <a:ext cx="8163" cy="5937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1" y="8"/>
                    <a:pt x="1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106;p50">
              <a:extLst>
                <a:ext uri="{FF2B5EF4-FFF2-40B4-BE49-F238E27FC236}">
                  <a16:creationId xmlns:a16="http://schemas.microsoft.com/office/drawing/2014/main" id="{9FE7A1B0-A52A-4F48-9030-12C635F38C45}"/>
                </a:ext>
              </a:extLst>
            </p:cNvPr>
            <p:cNvSpPr/>
            <p:nvPr/>
          </p:nvSpPr>
          <p:spPr>
            <a:xfrm>
              <a:off x="7305343" y="1619110"/>
              <a:ext cx="38590" cy="59431"/>
            </a:xfrm>
            <a:custGeom>
              <a:avLst/>
              <a:gdLst/>
              <a:ahLst/>
              <a:cxnLst/>
              <a:rect l="l" t="t" r="r" b="b"/>
              <a:pathLst>
                <a:path w="624" h="961" extrusionOk="0">
                  <a:moveTo>
                    <a:pt x="558" y="0"/>
                  </a:moveTo>
                  <a:cubicBezTo>
                    <a:pt x="546" y="0"/>
                    <a:pt x="534" y="6"/>
                    <a:pt x="528" y="21"/>
                  </a:cubicBezTo>
                  <a:cubicBezTo>
                    <a:pt x="382" y="328"/>
                    <a:pt x="207" y="620"/>
                    <a:pt x="24" y="890"/>
                  </a:cubicBezTo>
                  <a:cubicBezTo>
                    <a:pt x="0" y="928"/>
                    <a:pt x="28" y="961"/>
                    <a:pt x="60" y="961"/>
                  </a:cubicBezTo>
                  <a:cubicBezTo>
                    <a:pt x="75" y="961"/>
                    <a:pt x="92" y="953"/>
                    <a:pt x="105" y="933"/>
                  </a:cubicBezTo>
                  <a:cubicBezTo>
                    <a:pt x="287" y="656"/>
                    <a:pt x="448" y="364"/>
                    <a:pt x="608" y="72"/>
                  </a:cubicBezTo>
                  <a:cubicBezTo>
                    <a:pt x="624" y="36"/>
                    <a:pt x="588" y="0"/>
                    <a:pt x="5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107;p50">
              <a:extLst>
                <a:ext uri="{FF2B5EF4-FFF2-40B4-BE49-F238E27FC236}">
                  <a16:creationId xmlns:a16="http://schemas.microsoft.com/office/drawing/2014/main" id="{56F7658E-ABD2-4F67-8906-96C857227C10}"/>
                </a:ext>
              </a:extLst>
            </p:cNvPr>
            <p:cNvSpPr/>
            <p:nvPr/>
          </p:nvSpPr>
          <p:spPr>
            <a:xfrm>
              <a:off x="7268299" y="1770810"/>
              <a:ext cx="28200" cy="98762"/>
            </a:xfrm>
            <a:custGeom>
              <a:avLst/>
              <a:gdLst/>
              <a:ahLst/>
              <a:cxnLst/>
              <a:rect l="l" t="t" r="r" b="b"/>
              <a:pathLst>
                <a:path w="456" h="1597" extrusionOk="0">
                  <a:moveTo>
                    <a:pt x="230" y="1"/>
                  </a:moveTo>
                  <a:cubicBezTo>
                    <a:pt x="201" y="1"/>
                    <a:pt x="172" y="24"/>
                    <a:pt x="186" y="64"/>
                  </a:cubicBezTo>
                  <a:cubicBezTo>
                    <a:pt x="353" y="545"/>
                    <a:pt x="302" y="1092"/>
                    <a:pt x="25" y="1530"/>
                  </a:cubicBezTo>
                  <a:cubicBezTo>
                    <a:pt x="0" y="1565"/>
                    <a:pt x="37" y="1597"/>
                    <a:pt x="72" y="1597"/>
                  </a:cubicBezTo>
                  <a:cubicBezTo>
                    <a:pt x="88" y="1597"/>
                    <a:pt x="103" y="1590"/>
                    <a:pt x="113" y="1574"/>
                  </a:cubicBezTo>
                  <a:cubicBezTo>
                    <a:pt x="390" y="1114"/>
                    <a:pt x="456" y="545"/>
                    <a:pt x="273" y="34"/>
                  </a:cubicBezTo>
                  <a:cubicBezTo>
                    <a:pt x="267" y="11"/>
                    <a:pt x="249" y="1"/>
                    <a:pt x="23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108;p50">
              <a:extLst>
                <a:ext uri="{FF2B5EF4-FFF2-40B4-BE49-F238E27FC236}">
                  <a16:creationId xmlns:a16="http://schemas.microsoft.com/office/drawing/2014/main" id="{B80CF6F7-9C1D-4BC7-BD21-DE4759FAD665}"/>
                </a:ext>
              </a:extLst>
            </p:cNvPr>
            <p:cNvSpPr/>
            <p:nvPr/>
          </p:nvSpPr>
          <p:spPr>
            <a:xfrm>
              <a:off x="7187224" y="1915954"/>
              <a:ext cx="6432" cy="7236"/>
            </a:xfrm>
            <a:custGeom>
              <a:avLst/>
              <a:gdLst/>
              <a:ahLst/>
              <a:cxnLst/>
              <a:rect l="l" t="t" r="r" b="b"/>
              <a:pathLst>
                <a:path w="104" h="117" extrusionOk="0">
                  <a:moveTo>
                    <a:pt x="45" y="0"/>
                  </a:moveTo>
                  <a:cubicBezTo>
                    <a:pt x="37" y="0"/>
                    <a:pt x="37" y="0"/>
                    <a:pt x="23" y="8"/>
                  </a:cubicBezTo>
                  <a:lnTo>
                    <a:pt x="16" y="22"/>
                  </a:lnTo>
                  <a:lnTo>
                    <a:pt x="8" y="29"/>
                  </a:lnTo>
                  <a:cubicBezTo>
                    <a:pt x="8" y="37"/>
                    <a:pt x="1" y="37"/>
                    <a:pt x="1" y="44"/>
                  </a:cubicBezTo>
                  <a:lnTo>
                    <a:pt x="1" y="81"/>
                  </a:lnTo>
                  <a:cubicBezTo>
                    <a:pt x="1" y="95"/>
                    <a:pt x="1" y="95"/>
                    <a:pt x="8" y="95"/>
                  </a:cubicBezTo>
                  <a:lnTo>
                    <a:pt x="16" y="102"/>
                  </a:lnTo>
                  <a:lnTo>
                    <a:pt x="23" y="110"/>
                  </a:lnTo>
                  <a:cubicBezTo>
                    <a:pt x="37" y="110"/>
                    <a:pt x="37" y="117"/>
                    <a:pt x="45" y="117"/>
                  </a:cubicBezTo>
                  <a:lnTo>
                    <a:pt x="59" y="117"/>
                  </a:lnTo>
                  <a:cubicBezTo>
                    <a:pt x="74" y="117"/>
                    <a:pt x="74" y="117"/>
                    <a:pt x="81" y="110"/>
                  </a:cubicBezTo>
                  <a:cubicBezTo>
                    <a:pt x="88" y="110"/>
                    <a:pt x="88" y="102"/>
                    <a:pt x="88" y="102"/>
                  </a:cubicBezTo>
                  <a:cubicBezTo>
                    <a:pt x="88" y="102"/>
                    <a:pt x="88" y="95"/>
                    <a:pt x="103" y="95"/>
                  </a:cubicBezTo>
                  <a:lnTo>
                    <a:pt x="103" y="66"/>
                  </a:lnTo>
                  <a:cubicBezTo>
                    <a:pt x="103" y="66"/>
                    <a:pt x="103" y="73"/>
                    <a:pt x="88" y="73"/>
                  </a:cubicBezTo>
                  <a:cubicBezTo>
                    <a:pt x="88" y="69"/>
                    <a:pt x="93" y="67"/>
                    <a:pt x="97" y="65"/>
                  </a:cubicBezTo>
                  <a:lnTo>
                    <a:pt x="97" y="65"/>
                  </a:lnTo>
                  <a:cubicBezTo>
                    <a:pt x="99" y="66"/>
                    <a:pt x="101" y="66"/>
                    <a:pt x="103" y="66"/>
                  </a:cubicBezTo>
                  <a:cubicBezTo>
                    <a:pt x="103" y="66"/>
                    <a:pt x="103" y="64"/>
                    <a:pt x="101" y="62"/>
                  </a:cubicBezTo>
                  <a:lnTo>
                    <a:pt x="101" y="62"/>
                  </a:lnTo>
                  <a:cubicBezTo>
                    <a:pt x="102" y="61"/>
                    <a:pt x="103" y="60"/>
                    <a:pt x="103" y="59"/>
                  </a:cubicBezTo>
                  <a:lnTo>
                    <a:pt x="103" y="44"/>
                  </a:lnTo>
                  <a:cubicBezTo>
                    <a:pt x="103" y="37"/>
                    <a:pt x="103" y="29"/>
                    <a:pt x="88" y="22"/>
                  </a:cubicBezTo>
                  <a:lnTo>
                    <a:pt x="81" y="8"/>
                  </a:lnTo>
                  <a:lnTo>
                    <a:pt x="81" y="8"/>
                  </a:lnTo>
                  <a:cubicBezTo>
                    <a:pt x="84" y="11"/>
                    <a:pt x="86" y="12"/>
                    <a:pt x="86" y="12"/>
                  </a:cubicBezTo>
                  <a:cubicBezTo>
                    <a:pt x="87" y="12"/>
                    <a:pt x="85" y="9"/>
                    <a:pt x="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109;p50">
              <a:extLst>
                <a:ext uri="{FF2B5EF4-FFF2-40B4-BE49-F238E27FC236}">
                  <a16:creationId xmlns:a16="http://schemas.microsoft.com/office/drawing/2014/main" id="{1EA1C147-EFD3-4187-9217-696097A943AF}"/>
                </a:ext>
              </a:extLst>
            </p:cNvPr>
            <p:cNvSpPr/>
            <p:nvPr/>
          </p:nvSpPr>
          <p:spPr>
            <a:xfrm>
              <a:off x="7117342" y="1955595"/>
              <a:ext cx="115089" cy="257698"/>
            </a:xfrm>
            <a:custGeom>
              <a:avLst/>
              <a:gdLst/>
              <a:ahLst/>
              <a:cxnLst/>
              <a:rect l="l" t="t" r="r" b="b"/>
              <a:pathLst>
                <a:path w="1861" h="4167" extrusionOk="0">
                  <a:moveTo>
                    <a:pt x="949" y="1"/>
                  </a:moveTo>
                  <a:cubicBezTo>
                    <a:pt x="931" y="1"/>
                    <a:pt x="915" y="12"/>
                    <a:pt x="912" y="38"/>
                  </a:cubicBezTo>
                  <a:cubicBezTo>
                    <a:pt x="876" y="235"/>
                    <a:pt x="846" y="439"/>
                    <a:pt x="839" y="651"/>
                  </a:cubicBezTo>
                  <a:cubicBezTo>
                    <a:pt x="832" y="870"/>
                    <a:pt x="854" y="1074"/>
                    <a:pt x="868" y="1293"/>
                  </a:cubicBezTo>
                  <a:cubicBezTo>
                    <a:pt x="876" y="1533"/>
                    <a:pt x="795" y="1709"/>
                    <a:pt x="649" y="1891"/>
                  </a:cubicBezTo>
                  <a:cubicBezTo>
                    <a:pt x="540" y="2022"/>
                    <a:pt x="431" y="2139"/>
                    <a:pt x="321" y="2278"/>
                  </a:cubicBezTo>
                  <a:cubicBezTo>
                    <a:pt x="102" y="2570"/>
                    <a:pt x="0" y="2869"/>
                    <a:pt x="73" y="3233"/>
                  </a:cubicBezTo>
                  <a:cubicBezTo>
                    <a:pt x="139" y="3562"/>
                    <a:pt x="277" y="3912"/>
                    <a:pt x="598" y="4065"/>
                  </a:cubicBezTo>
                  <a:cubicBezTo>
                    <a:pt x="748" y="4137"/>
                    <a:pt x="905" y="4166"/>
                    <a:pt x="1062" y="4166"/>
                  </a:cubicBezTo>
                  <a:cubicBezTo>
                    <a:pt x="1317" y="4166"/>
                    <a:pt x="1574" y="4090"/>
                    <a:pt x="1809" y="4000"/>
                  </a:cubicBezTo>
                  <a:cubicBezTo>
                    <a:pt x="1861" y="3987"/>
                    <a:pt x="1850" y="3907"/>
                    <a:pt x="1808" y="3907"/>
                  </a:cubicBezTo>
                  <a:cubicBezTo>
                    <a:pt x="1801" y="3907"/>
                    <a:pt x="1795" y="3908"/>
                    <a:pt x="1788" y="3912"/>
                  </a:cubicBezTo>
                  <a:cubicBezTo>
                    <a:pt x="1555" y="4004"/>
                    <a:pt x="1309" y="4083"/>
                    <a:pt x="1066" y="4083"/>
                  </a:cubicBezTo>
                  <a:cubicBezTo>
                    <a:pt x="943" y="4083"/>
                    <a:pt x="820" y="4063"/>
                    <a:pt x="700" y="4014"/>
                  </a:cubicBezTo>
                  <a:cubicBezTo>
                    <a:pt x="343" y="3868"/>
                    <a:pt x="190" y="3467"/>
                    <a:pt x="146" y="3109"/>
                  </a:cubicBezTo>
                  <a:cubicBezTo>
                    <a:pt x="95" y="2745"/>
                    <a:pt x="292" y="2460"/>
                    <a:pt x="511" y="2190"/>
                  </a:cubicBezTo>
                  <a:cubicBezTo>
                    <a:pt x="700" y="1949"/>
                    <a:pt x="949" y="1723"/>
                    <a:pt x="956" y="1402"/>
                  </a:cubicBezTo>
                  <a:cubicBezTo>
                    <a:pt x="963" y="1191"/>
                    <a:pt x="927" y="972"/>
                    <a:pt x="927" y="753"/>
                  </a:cubicBezTo>
                  <a:cubicBezTo>
                    <a:pt x="927" y="527"/>
                    <a:pt x="956" y="293"/>
                    <a:pt x="1000" y="67"/>
                  </a:cubicBezTo>
                  <a:cubicBezTo>
                    <a:pt x="1008" y="27"/>
                    <a:pt x="977" y="1"/>
                    <a:pt x="94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110;p50">
              <a:extLst>
                <a:ext uri="{FF2B5EF4-FFF2-40B4-BE49-F238E27FC236}">
                  <a16:creationId xmlns:a16="http://schemas.microsoft.com/office/drawing/2014/main" id="{8D733F73-BC5E-414D-82E7-AA8E77B53235}"/>
                </a:ext>
              </a:extLst>
            </p:cNvPr>
            <p:cNvSpPr/>
            <p:nvPr/>
          </p:nvSpPr>
          <p:spPr>
            <a:xfrm>
              <a:off x="7163352" y="2119168"/>
              <a:ext cx="39950" cy="57699"/>
            </a:xfrm>
            <a:custGeom>
              <a:avLst/>
              <a:gdLst/>
              <a:ahLst/>
              <a:cxnLst/>
              <a:rect l="l" t="t" r="r" b="b"/>
              <a:pathLst>
                <a:path w="646" h="933" extrusionOk="0">
                  <a:moveTo>
                    <a:pt x="95" y="0"/>
                  </a:moveTo>
                  <a:cubicBezTo>
                    <a:pt x="76" y="0"/>
                    <a:pt x="57" y="11"/>
                    <a:pt x="51" y="34"/>
                  </a:cubicBezTo>
                  <a:cubicBezTo>
                    <a:pt x="0" y="224"/>
                    <a:pt x="29" y="435"/>
                    <a:pt x="132" y="610"/>
                  </a:cubicBezTo>
                  <a:cubicBezTo>
                    <a:pt x="234" y="764"/>
                    <a:pt x="387" y="888"/>
                    <a:pt x="569" y="931"/>
                  </a:cubicBezTo>
                  <a:cubicBezTo>
                    <a:pt x="574" y="932"/>
                    <a:pt x="579" y="933"/>
                    <a:pt x="583" y="933"/>
                  </a:cubicBezTo>
                  <a:cubicBezTo>
                    <a:pt x="637" y="933"/>
                    <a:pt x="645" y="857"/>
                    <a:pt x="591" y="837"/>
                  </a:cubicBezTo>
                  <a:cubicBezTo>
                    <a:pt x="256" y="749"/>
                    <a:pt x="59" y="399"/>
                    <a:pt x="139" y="63"/>
                  </a:cubicBezTo>
                  <a:cubicBezTo>
                    <a:pt x="152" y="24"/>
                    <a:pt x="123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111;p50">
              <a:extLst>
                <a:ext uri="{FF2B5EF4-FFF2-40B4-BE49-F238E27FC236}">
                  <a16:creationId xmlns:a16="http://schemas.microsoft.com/office/drawing/2014/main" id="{19C68D99-A373-4825-A646-5E3F7B72357C}"/>
                </a:ext>
              </a:extLst>
            </p:cNvPr>
            <p:cNvSpPr/>
            <p:nvPr/>
          </p:nvSpPr>
          <p:spPr>
            <a:xfrm>
              <a:off x="7173247" y="2092824"/>
              <a:ext cx="7730" cy="5937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1" y="8"/>
                    <a:pt x="1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112;p50">
              <a:extLst>
                <a:ext uri="{FF2B5EF4-FFF2-40B4-BE49-F238E27FC236}">
                  <a16:creationId xmlns:a16="http://schemas.microsoft.com/office/drawing/2014/main" id="{E67229B8-5FD6-486D-89BE-E0465DC21B46}"/>
                </a:ext>
              </a:extLst>
            </p:cNvPr>
            <p:cNvSpPr/>
            <p:nvPr/>
          </p:nvSpPr>
          <p:spPr>
            <a:xfrm>
              <a:off x="7091120" y="2154171"/>
              <a:ext cx="17563" cy="32467"/>
            </a:xfrm>
            <a:custGeom>
              <a:avLst/>
              <a:gdLst/>
              <a:ahLst/>
              <a:cxnLst/>
              <a:rect l="l" t="t" r="r" b="b"/>
              <a:pathLst>
                <a:path w="284" h="525" extrusionOk="0">
                  <a:moveTo>
                    <a:pt x="67" y="1"/>
                  </a:moveTo>
                  <a:cubicBezTo>
                    <a:pt x="37" y="1"/>
                    <a:pt x="23" y="15"/>
                    <a:pt x="23" y="44"/>
                  </a:cubicBezTo>
                  <a:cubicBezTo>
                    <a:pt x="1" y="219"/>
                    <a:pt x="67" y="387"/>
                    <a:pt x="183" y="511"/>
                  </a:cubicBezTo>
                  <a:cubicBezTo>
                    <a:pt x="194" y="521"/>
                    <a:pt x="206" y="525"/>
                    <a:pt x="217" y="525"/>
                  </a:cubicBezTo>
                  <a:cubicBezTo>
                    <a:pt x="255" y="525"/>
                    <a:pt x="283" y="474"/>
                    <a:pt x="249" y="446"/>
                  </a:cubicBezTo>
                  <a:cubicBezTo>
                    <a:pt x="147" y="336"/>
                    <a:pt x="96" y="190"/>
                    <a:pt x="110" y="44"/>
                  </a:cubicBezTo>
                  <a:cubicBezTo>
                    <a:pt x="110" y="15"/>
                    <a:pt x="88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113;p50">
              <a:extLst>
                <a:ext uri="{FF2B5EF4-FFF2-40B4-BE49-F238E27FC236}">
                  <a16:creationId xmlns:a16="http://schemas.microsoft.com/office/drawing/2014/main" id="{45FBD20F-CC93-4B8D-9E95-B62343FC5C93}"/>
                </a:ext>
              </a:extLst>
            </p:cNvPr>
            <p:cNvSpPr/>
            <p:nvPr/>
          </p:nvSpPr>
          <p:spPr>
            <a:xfrm>
              <a:off x="7199407" y="1915088"/>
              <a:ext cx="47000" cy="244463"/>
            </a:xfrm>
            <a:custGeom>
              <a:avLst/>
              <a:gdLst/>
              <a:ahLst/>
              <a:cxnLst/>
              <a:rect l="l" t="t" r="r" b="b"/>
              <a:pathLst>
                <a:path w="760" h="3953" extrusionOk="0">
                  <a:moveTo>
                    <a:pt x="685" y="1"/>
                  </a:moveTo>
                  <a:cubicBezTo>
                    <a:pt x="675" y="1"/>
                    <a:pt x="665" y="5"/>
                    <a:pt x="658" y="14"/>
                  </a:cubicBezTo>
                  <a:cubicBezTo>
                    <a:pt x="431" y="292"/>
                    <a:pt x="183" y="583"/>
                    <a:pt x="125" y="948"/>
                  </a:cubicBezTo>
                  <a:cubicBezTo>
                    <a:pt x="52" y="1357"/>
                    <a:pt x="256" y="1743"/>
                    <a:pt x="220" y="2137"/>
                  </a:cubicBezTo>
                  <a:cubicBezTo>
                    <a:pt x="205" y="2349"/>
                    <a:pt x="103" y="2553"/>
                    <a:pt x="52" y="2750"/>
                  </a:cubicBezTo>
                  <a:cubicBezTo>
                    <a:pt x="1" y="2911"/>
                    <a:pt x="1" y="3064"/>
                    <a:pt x="30" y="3217"/>
                  </a:cubicBezTo>
                  <a:cubicBezTo>
                    <a:pt x="88" y="3524"/>
                    <a:pt x="285" y="3801"/>
                    <a:pt x="555" y="3947"/>
                  </a:cubicBezTo>
                  <a:cubicBezTo>
                    <a:pt x="564" y="3951"/>
                    <a:pt x="572" y="3953"/>
                    <a:pt x="579" y="3953"/>
                  </a:cubicBezTo>
                  <a:cubicBezTo>
                    <a:pt x="624" y="3953"/>
                    <a:pt x="650" y="3885"/>
                    <a:pt x="606" y="3867"/>
                  </a:cubicBezTo>
                  <a:cubicBezTo>
                    <a:pt x="322" y="3706"/>
                    <a:pt x="132" y="3414"/>
                    <a:pt x="103" y="3100"/>
                  </a:cubicBezTo>
                  <a:cubicBezTo>
                    <a:pt x="74" y="2750"/>
                    <a:pt x="307" y="2451"/>
                    <a:pt x="322" y="2101"/>
                  </a:cubicBezTo>
                  <a:cubicBezTo>
                    <a:pt x="337" y="1736"/>
                    <a:pt x="169" y="1393"/>
                    <a:pt x="213" y="1036"/>
                  </a:cubicBezTo>
                  <a:cubicBezTo>
                    <a:pt x="249" y="664"/>
                    <a:pt x="504" y="364"/>
                    <a:pt x="731" y="87"/>
                  </a:cubicBezTo>
                  <a:cubicBezTo>
                    <a:pt x="759" y="53"/>
                    <a:pt x="721" y="1"/>
                    <a:pt x="6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114;p50">
              <a:extLst>
                <a:ext uri="{FF2B5EF4-FFF2-40B4-BE49-F238E27FC236}">
                  <a16:creationId xmlns:a16="http://schemas.microsoft.com/office/drawing/2014/main" id="{C743DB5D-3705-4A40-B418-C5216A1F2A88}"/>
                </a:ext>
              </a:extLst>
            </p:cNvPr>
            <p:cNvSpPr/>
            <p:nvPr/>
          </p:nvSpPr>
          <p:spPr>
            <a:xfrm>
              <a:off x="7221113" y="2088185"/>
              <a:ext cx="14842" cy="33519"/>
            </a:xfrm>
            <a:custGeom>
              <a:avLst/>
              <a:gdLst/>
              <a:ahLst/>
              <a:cxnLst/>
              <a:rect l="l" t="t" r="r" b="b"/>
              <a:pathLst>
                <a:path w="240" h="542" extrusionOk="0">
                  <a:moveTo>
                    <a:pt x="106" y="1"/>
                  </a:moveTo>
                  <a:cubicBezTo>
                    <a:pt x="91" y="1"/>
                    <a:pt x="78" y="18"/>
                    <a:pt x="73" y="39"/>
                  </a:cubicBezTo>
                  <a:cubicBezTo>
                    <a:pt x="37" y="126"/>
                    <a:pt x="0" y="229"/>
                    <a:pt x="15" y="331"/>
                  </a:cubicBezTo>
                  <a:cubicBezTo>
                    <a:pt x="29" y="411"/>
                    <a:pt x="73" y="491"/>
                    <a:pt x="146" y="535"/>
                  </a:cubicBezTo>
                  <a:cubicBezTo>
                    <a:pt x="154" y="539"/>
                    <a:pt x="161" y="541"/>
                    <a:pt x="169" y="541"/>
                  </a:cubicBezTo>
                  <a:cubicBezTo>
                    <a:pt x="210" y="541"/>
                    <a:pt x="239" y="480"/>
                    <a:pt x="190" y="455"/>
                  </a:cubicBezTo>
                  <a:cubicBezTo>
                    <a:pt x="139" y="426"/>
                    <a:pt x="110" y="360"/>
                    <a:pt x="110" y="309"/>
                  </a:cubicBezTo>
                  <a:cubicBezTo>
                    <a:pt x="102" y="229"/>
                    <a:pt x="139" y="148"/>
                    <a:pt x="161" y="61"/>
                  </a:cubicBezTo>
                  <a:cubicBezTo>
                    <a:pt x="175" y="39"/>
                    <a:pt x="153" y="10"/>
                    <a:pt x="124" y="10"/>
                  </a:cubicBezTo>
                  <a:cubicBezTo>
                    <a:pt x="118" y="3"/>
                    <a:pt x="112" y="1"/>
                    <a:pt x="10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115;p50">
              <a:extLst>
                <a:ext uri="{FF2B5EF4-FFF2-40B4-BE49-F238E27FC236}">
                  <a16:creationId xmlns:a16="http://schemas.microsoft.com/office/drawing/2014/main" id="{67AF081E-9EE7-4201-AB62-E8A597B34672}"/>
                </a:ext>
              </a:extLst>
            </p:cNvPr>
            <p:cNvSpPr/>
            <p:nvPr/>
          </p:nvSpPr>
          <p:spPr>
            <a:xfrm>
              <a:off x="7632675" y="1185965"/>
              <a:ext cx="146072" cy="32096"/>
            </a:xfrm>
            <a:custGeom>
              <a:avLst/>
              <a:gdLst/>
              <a:ahLst/>
              <a:cxnLst/>
              <a:rect l="l" t="t" r="r" b="b"/>
              <a:pathLst>
                <a:path w="2362" h="519" extrusionOk="0">
                  <a:moveTo>
                    <a:pt x="968" y="0"/>
                  </a:moveTo>
                  <a:cubicBezTo>
                    <a:pt x="655" y="0"/>
                    <a:pt x="342" y="62"/>
                    <a:pt x="50" y="189"/>
                  </a:cubicBezTo>
                  <a:cubicBezTo>
                    <a:pt x="1" y="214"/>
                    <a:pt x="25" y="276"/>
                    <a:pt x="69" y="276"/>
                  </a:cubicBezTo>
                  <a:cubicBezTo>
                    <a:pt x="77" y="276"/>
                    <a:pt x="85" y="274"/>
                    <a:pt x="94" y="269"/>
                  </a:cubicBezTo>
                  <a:cubicBezTo>
                    <a:pt x="371" y="152"/>
                    <a:pt x="668" y="94"/>
                    <a:pt x="965" y="94"/>
                  </a:cubicBezTo>
                  <a:cubicBezTo>
                    <a:pt x="1427" y="94"/>
                    <a:pt x="1889" y="235"/>
                    <a:pt x="2275" y="510"/>
                  </a:cubicBezTo>
                  <a:cubicBezTo>
                    <a:pt x="2284" y="516"/>
                    <a:pt x="2292" y="519"/>
                    <a:pt x="2300" y="519"/>
                  </a:cubicBezTo>
                  <a:cubicBezTo>
                    <a:pt x="2339" y="519"/>
                    <a:pt x="2362" y="453"/>
                    <a:pt x="2319" y="422"/>
                  </a:cubicBezTo>
                  <a:cubicBezTo>
                    <a:pt x="1922" y="145"/>
                    <a:pt x="1446" y="0"/>
                    <a:pt x="96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116;p50">
              <a:extLst>
                <a:ext uri="{FF2B5EF4-FFF2-40B4-BE49-F238E27FC236}">
                  <a16:creationId xmlns:a16="http://schemas.microsoft.com/office/drawing/2014/main" id="{8F4A2B90-48F6-4335-B204-8E9A1D56BA52}"/>
                </a:ext>
              </a:extLst>
            </p:cNvPr>
            <p:cNvSpPr/>
            <p:nvPr/>
          </p:nvSpPr>
          <p:spPr>
            <a:xfrm>
              <a:off x="7789631" y="1217938"/>
              <a:ext cx="7236" cy="6370"/>
            </a:xfrm>
            <a:custGeom>
              <a:avLst/>
              <a:gdLst/>
              <a:ahLst/>
              <a:cxnLst/>
              <a:rect l="l" t="t" r="r" b="b"/>
              <a:pathLst>
                <a:path w="117" h="103" extrusionOk="0">
                  <a:moveTo>
                    <a:pt x="51" y="0"/>
                  </a:moveTo>
                  <a:cubicBezTo>
                    <a:pt x="0" y="0"/>
                    <a:pt x="0" y="102"/>
                    <a:pt x="51" y="102"/>
                  </a:cubicBezTo>
                  <a:cubicBezTo>
                    <a:pt x="117" y="102"/>
                    <a:pt x="117" y="0"/>
                    <a:pt x="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117;p50">
              <a:extLst>
                <a:ext uri="{FF2B5EF4-FFF2-40B4-BE49-F238E27FC236}">
                  <a16:creationId xmlns:a16="http://schemas.microsoft.com/office/drawing/2014/main" id="{B1A6F6E1-6A8B-46F4-87A8-A69FD4F56EEF}"/>
                </a:ext>
              </a:extLst>
            </p:cNvPr>
            <p:cNvSpPr/>
            <p:nvPr/>
          </p:nvSpPr>
          <p:spPr>
            <a:xfrm>
              <a:off x="7821728" y="1248859"/>
              <a:ext cx="51886" cy="174396"/>
            </a:xfrm>
            <a:custGeom>
              <a:avLst/>
              <a:gdLst/>
              <a:ahLst/>
              <a:cxnLst/>
              <a:rect l="l" t="t" r="r" b="b"/>
              <a:pathLst>
                <a:path w="839" h="2820" extrusionOk="0">
                  <a:moveTo>
                    <a:pt x="71" y="1"/>
                  </a:moveTo>
                  <a:cubicBezTo>
                    <a:pt x="35" y="1"/>
                    <a:pt x="0" y="35"/>
                    <a:pt x="21" y="77"/>
                  </a:cubicBezTo>
                  <a:cubicBezTo>
                    <a:pt x="503" y="887"/>
                    <a:pt x="736" y="1835"/>
                    <a:pt x="692" y="2776"/>
                  </a:cubicBezTo>
                  <a:cubicBezTo>
                    <a:pt x="692" y="2805"/>
                    <a:pt x="716" y="2820"/>
                    <a:pt x="741" y="2820"/>
                  </a:cubicBezTo>
                  <a:cubicBezTo>
                    <a:pt x="765" y="2820"/>
                    <a:pt x="791" y="2805"/>
                    <a:pt x="794" y="2776"/>
                  </a:cubicBezTo>
                  <a:cubicBezTo>
                    <a:pt x="838" y="1813"/>
                    <a:pt x="605" y="850"/>
                    <a:pt x="109" y="18"/>
                  </a:cubicBezTo>
                  <a:cubicBezTo>
                    <a:pt x="98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118;p50">
              <a:extLst>
                <a:ext uri="{FF2B5EF4-FFF2-40B4-BE49-F238E27FC236}">
                  <a16:creationId xmlns:a16="http://schemas.microsoft.com/office/drawing/2014/main" id="{D9595025-B8AF-470A-A051-3EB83B8BD3E4}"/>
                </a:ext>
              </a:extLst>
            </p:cNvPr>
            <p:cNvSpPr/>
            <p:nvPr/>
          </p:nvSpPr>
          <p:spPr>
            <a:xfrm>
              <a:off x="7868109" y="1443972"/>
              <a:ext cx="7730" cy="5937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1" y="0"/>
                    <a:pt x="3" y="95"/>
                    <a:pt x="59" y="95"/>
                  </a:cubicBezTo>
                  <a:cubicBezTo>
                    <a:pt x="125" y="95"/>
                    <a:pt x="125" y="1"/>
                    <a:pt x="59" y="1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119;p50">
              <a:extLst>
                <a:ext uri="{FF2B5EF4-FFF2-40B4-BE49-F238E27FC236}">
                  <a16:creationId xmlns:a16="http://schemas.microsoft.com/office/drawing/2014/main" id="{FCAB1BF7-9116-4D85-9650-ACBEE964E0E8}"/>
                </a:ext>
              </a:extLst>
            </p:cNvPr>
            <p:cNvSpPr/>
            <p:nvPr/>
          </p:nvSpPr>
          <p:spPr>
            <a:xfrm>
              <a:off x="7707195" y="1216515"/>
              <a:ext cx="128323" cy="126530"/>
            </a:xfrm>
            <a:custGeom>
              <a:avLst/>
              <a:gdLst/>
              <a:ahLst/>
              <a:cxnLst/>
              <a:rect l="l" t="t" r="r" b="b"/>
              <a:pathLst>
                <a:path w="2075" h="2046" extrusionOk="0">
                  <a:moveTo>
                    <a:pt x="78" y="1"/>
                  </a:moveTo>
                  <a:cubicBezTo>
                    <a:pt x="18" y="1"/>
                    <a:pt x="0" y="89"/>
                    <a:pt x="56" y="96"/>
                  </a:cubicBezTo>
                  <a:cubicBezTo>
                    <a:pt x="1041" y="242"/>
                    <a:pt x="1822" y="1016"/>
                    <a:pt x="1983" y="2008"/>
                  </a:cubicBezTo>
                  <a:cubicBezTo>
                    <a:pt x="1985" y="2034"/>
                    <a:pt x="2001" y="2045"/>
                    <a:pt x="2019" y="2045"/>
                  </a:cubicBezTo>
                  <a:cubicBezTo>
                    <a:pt x="2045" y="2045"/>
                    <a:pt x="2074" y="2021"/>
                    <a:pt x="2070" y="1986"/>
                  </a:cubicBezTo>
                  <a:cubicBezTo>
                    <a:pt x="1917" y="964"/>
                    <a:pt x="1107" y="162"/>
                    <a:pt x="86" y="1"/>
                  </a:cubicBezTo>
                  <a:cubicBezTo>
                    <a:pt x="83" y="1"/>
                    <a:pt x="81" y="1"/>
                    <a:pt x="7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120;p50">
              <a:extLst>
                <a:ext uri="{FF2B5EF4-FFF2-40B4-BE49-F238E27FC236}">
                  <a16:creationId xmlns:a16="http://schemas.microsoft.com/office/drawing/2014/main" id="{534718DA-5765-466A-B6A9-86339B33506B}"/>
                </a:ext>
              </a:extLst>
            </p:cNvPr>
            <p:cNvSpPr/>
            <p:nvPr/>
          </p:nvSpPr>
          <p:spPr>
            <a:xfrm>
              <a:off x="7838796" y="1376749"/>
              <a:ext cx="6803" cy="9957"/>
            </a:xfrm>
            <a:custGeom>
              <a:avLst/>
              <a:gdLst/>
              <a:ahLst/>
              <a:cxnLst/>
              <a:rect l="l" t="t" r="r" b="b"/>
              <a:pathLst>
                <a:path w="110" h="161" extrusionOk="0">
                  <a:moveTo>
                    <a:pt x="37" y="0"/>
                  </a:moveTo>
                  <a:cubicBezTo>
                    <a:pt x="22" y="0"/>
                    <a:pt x="15" y="15"/>
                    <a:pt x="8" y="22"/>
                  </a:cubicBezTo>
                  <a:cubicBezTo>
                    <a:pt x="0" y="30"/>
                    <a:pt x="0" y="37"/>
                    <a:pt x="0" y="59"/>
                  </a:cubicBezTo>
                  <a:cubicBezTo>
                    <a:pt x="8" y="73"/>
                    <a:pt x="8" y="103"/>
                    <a:pt x="15" y="125"/>
                  </a:cubicBezTo>
                  <a:cubicBezTo>
                    <a:pt x="15" y="132"/>
                    <a:pt x="22" y="139"/>
                    <a:pt x="37" y="146"/>
                  </a:cubicBezTo>
                  <a:cubicBezTo>
                    <a:pt x="44" y="146"/>
                    <a:pt x="44" y="161"/>
                    <a:pt x="52" y="161"/>
                  </a:cubicBezTo>
                  <a:lnTo>
                    <a:pt x="73" y="161"/>
                  </a:lnTo>
                  <a:cubicBezTo>
                    <a:pt x="81" y="161"/>
                    <a:pt x="88" y="146"/>
                    <a:pt x="95" y="139"/>
                  </a:cubicBezTo>
                  <a:cubicBezTo>
                    <a:pt x="110" y="132"/>
                    <a:pt x="110" y="110"/>
                    <a:pt x="110" y="103"/>
                  </a:cubicBezTo>
                  <a:cubicBezTo>
                    <a:pt x="95" y="88"/>
                    <a:pt x="95" y="59"/>
                    <a:pt x="88" y="37"/>
                  </a:cubicBezTo>
                  <a:cubicBezTo>
                    <a:pt x="88" y="30"/>
                    <a:pt x="81" y="22"/>
                    <a:pt x="73" y="15"/>
                  </a:cubicBezTo>
                  <a:cubicBezTo>
                    <a:pt x="59" y="15"/>
                    <a:pt x="59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121;p50">
              <a:extLst>
                <a:ext uri="{FF2B5EF4-FFF2-40B4-BE49-F238E27FC236}">
                  <a16:creationId xmlns:a16="http://schemas.microsoft.com/office/drawing/2014/main" id="{C855C52F-8975-4CD5-99AE-88C5A44AD048}"/>
                </a:ext>
              </a:extLst>
            </p:cNvPr>
            <p:cNvSpPr/>
            <p:nvPr/>
          </p:nvSpPr>
          <p:spPr>
            <a:xfrm>
              <a:off x="7653825" y="1217443"/>
              <a:ext cx="27582" cy="6865"/>
            </a:xfrm>
            <a:custGeom>
              <a:avLst/>
              <a:gdLst/>
              <a:ahLst/>
              <a:cxnLst/>
              <a:rect l="l" t="t" r="r" b="b"/>
              <a:pathLst>
                <a:path w="446" h="111" extrusionOk="0">
                  <a:moveTo>
                    <a:pt x="401" y="1"/>
                  </a:moveTo>
                  <a:cubicBezTo>
                    <a:pt x="277" y="8"/>
                    <a:pt x="161" y="8"/>
                    <a:pt x="44" y="16"/>
                  </a:cubicBezTo>
                  <a:cubicBezTo>
                    <a:pt x="15" y="16"/>
                    <a:pt x="0" y="37"/>
                    <a:pt x="0" y="59"/>
                  </a:cubicBezTo>
                  <a:cubicBezTo>
                    <a:pt x="0" y="81"/>
                    <a:pt x="22" y="110"/>
                    <a:pt x="44" y="110"/>
                  </a:cubicBezTo>
                  <a:cubicBezTo>
                    <a:pt x="161" y="96"/>
                    <a:pt x="277" y="96"/>
                    <a:pt x="401" y="89"/>
                  </a:cubicBezTo>
                  <a:cubicBezTo>
                    <a:pt x="423" y="89"/>
                    <a:pt x="445" y="67"/>
                    <a:pt x="445" y="45"/>
                  </a:cubicBezTo>
                  <a:cubicBezTo>
                    <a:pt x="445" y="16"/>
                    <a:pt x="423" y="1"/>
                    <a:pt x="40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122;p50">
              <a:extLst>
                <a:ext uri="{FF2B5EF4-FFF2-40B4-BE49-F238E27FC236}">
                  <a16:creationId xmlns:a16="http://schemas.microsoft.com/office/drawing/2014/main" id="{31A59871-717F-4C5A-856F-7C4904821D99}"/>
                </a:ext>
              </a:extLst>
            </p:cNvPr>
            <p:cNvSpPr/>
            <p:nvPr/>
          </p:nvSpPr>
          <p:spPr>
            <a:xfrm>
              <a:off x="7838796" y="1543538"/>
              <a:ext cx="195175" cy="481073"/>
            </a:xfrm>
            <a:custGeom>
              <a:avLst/>
              <a:gdLst/>
              <a:ahLst/>
              <a:cxnLst/>
              <a:rect l="l" t="t" r="r" b="b"/>
              <a:pathLst>
                <a:path w="3156" h="7779" extrusionOk="0">
                  <a:moveTo>
                    <a:pt x="216" y="1"/>
                  </a:moveTo>
                  <a:cubicBezTo>
                    <a:pt x="196" y="1"/>
                    <a:pt x="173" y="11"/>
                    <a:pt x="161" y="32"/>
                  </a:cubicBezTo>
                  <a:cubicBezTo>
                    <a:pt x="0" y="528"/>
                    <a:pt x="52" y="1061"/>
                    <a:pt x="292" y="1521"/>
                  </a:cubicBezTo>
                  <a:cubicBezTo>
                    <a:pt x="416" y="1754"/>
                    <a:pt x="591" y="1951"/>
                    <a:pt x="803" y="2119"/>
                  </a:cubicBezTo>
                  <a:cubicBezTo>
                    <a:pt x="1029" y="2309"/>
                    <a:pt x="1263" y="2491"/>
                    <a:pt x="1423" y="2761"/>
                  </a:cubicBezTo>
                  <a:cubicBezTo>
                    <a:pt x="1576" y="3038"/>
                    <a:pt x="1613" y="3345"/>
                    <a:pt x="1576" y="3651"/>
                  </a:cubicBezTo>
                  <a:cubicBezTo>
                    <a:pt x="1547" y="3943"/>
                    <a:pt x="1474" y="4235"/>
                    <a:pt x="1540" y="4519"/>
                  </a:cubicBezTo>
                  <a:cubicBezTo>
                    <a:pt x="1657" y="5059"/>
                    <a:pt x="2240" y="5249"/>
                    <a:pt x="2561" y="5643"/>
                  </a:cubicBezTo>
                  <a:cubicBezTo>
                    <a:pt x="3028" y="6227"/>
                    <a:pt x="3050" y="7015"/>
                    <a:pt x="3065" y="7730"/>
                  </a:cubicBezTo>
                  <a:cubicBezTo>
                    <a:pt x="3065" y="7762"/>
                    <a:pt x="3088" y="7779"/>
                    <a:pt x="3111" y="7779"/>
                  </a:cubicBezTo>
                  <a:cubicBezTo>
                    <a:pt x="3134" y="7779"/>
                    <a:pt x="3156" y="7762"/>
                    <a:pt x="3152" y="7730"/>
                  </a:cubicBezTo>
                  <a:cubicBezTo>
                    <a:pt x="3145" y="7117"/>
                    <a:pt x="3123" y="6489"/>
                    <a:pt x="2846" y="5927"/>
                  </a:cubicBezTo>
                  <a:cubicBezTo>
                    <a:pt x="2722" y="5679"/>
                    <a:pt x="2554" y="5468"/>
                    <a:pt x="2342" y="5307"/>
                  </a:cubicBezTo>
                  <a:cubicBezTo>
                    <a:pt x="2138" y="5139"/>
                    <a:pt x="1912" y="5015"/>
                    <a:pt x="1759" y="4804"/>
                  </a:cubicBezTo>
                  <a:cubicBezTo>
                    <a:pt x="1569" y="4548"/>
                    <a:pt x="1584" y="4227"/>
                    <a:pt x="1627" y="3928"/>
                  </a:cubicBezTo>
                  <a:cubicBezTo>
                    <a:pt x="1664" y="3636"/>
                    <a:pt x="1715" y="3352"/>
                    <a:pt x="1642" y="3060"/>
                  </a:cubicBezTo>
                  <a:cubicBezTo>
                    <a:pt x="1576" y="2797"/>
                    <a:pt x="1438" y="2557"/>
                    <a:pt x="1248" y="2367"/>
                  </a:cubicBezTo>
                  <a:cubicBezTo>
                    <a:pt x="1044" y="2170"/>
                    <a:pt x="788" y="2009"/>
                    <a:pt x="599" y="1791"/>
                  </a:cubicBezTo>
                  <a:cubicBezTo>
                    <a:pt x="190" y="1331"/>
                    <a:pt x="59" y="645"/>
                    <a:pt x="256" y="54"/>
                  </a:cubicBezTo>
                  <a:cubicBezTo>
                    <a:pt x="269" y="20"/>
                    <a:pt x="244" y="1"/>
                    <a:pt x="21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123;p50">
              <a:extLst>
                <a:ext uri="{FF2B5EF4-FFF2-40B4-BE49-F238E27FC236}">
                  <a16:creationId xmlns:a16="http://schemas.microsoft.com/office/drawing/2014/main" id="{AB956CE6-DDBF-407B-B12E-8E2838BDF520}"/>
                </a:ext>
              </a:extLst>
            </p:cNvPr>
            <p:cNvSpPr/>
            <p:nvPr/>
          </p:nvSpPr>
          <p:spPr>
            <a:xfrm>
              <a:off x="7791425" y="1569945"/>
              <a:ext cx="107235" cy="206492"/>
            </a:xfrm>
            <a:custGeom>
              <a:avLst/>
              <a:gdLst/>
              <a:ahLst/>
              <a:cxnLst/>
              <a:rect l="l" t="t" r="r" b="b"/>
              <a:pathLst>
                <a:path w="1734" h="3339" extrusionOk="0">
                  <a:moveTo>
                    <a:pt x="253" y="1"/>
                  </a:moveTo>
                  <a:cubicBezTo>
                    <a:pt x="232" y="1"/>
                    <a:pt x="210" y="11"/>
                    <a:pt x="197" y="36"/>
                  </a:cubicBezTo>
                  <a:cubicBezTo>
                    <a:pt x="0" y="576"/>
                    <a:pt x="95" y="1210"/>
                    <a:pt x="453" y="1670"/>
                  </a:cubicBezTo>
                  <a:cubicBezTo>
                    <a:pt x="664" y="1940"/>
                    <a:pt x="971" y="2093"/>
                    <a:pt x="1211" y="2334"/>
                  </a:cubicBezTo>
                  <a:cubicBezTo>
                    <a:pt x="1467" y="2589"/>
                    <a:pt x="1613" y="2932"/>
                    <a:pt x="1642" y="3290"/>
                  </a:cubicBezTo>
                  <a:cubicBezTo>
                    <a:pt x="1646" y="3323"/>
                    <a:pt x="1669" y="3339"/>
                    <a:pt x="1691" y="3339"/>
                  </a:cubicBezTo>
                  <a:cubicBezTo>
                    <a:pt x="1713" y="3339"/>
                    <a:pt x="1733" y="3323"/>
                    <a:pt x="1730" y="3290"/>
                  </a:cubicBezTo>
                  <a:cubicBezTo>
                    <a:pt x="1700" y="2969"/>
                    <a:pt x="1591" y="2670"/>
                    <a:pt x="1401" y="2414"/>
                  </a:cubicBezTo>
                  <a:cubicBezTo>
                    <a:pt x="1204" y="2152"/>
                    <a:pt x="912" y="1998"/>
                    <a:pt x="672" y="1765"/>
                  </a:cubicBezTo>
                  <a:cubicBezTo>
                    <a:pt x="219" y="1327"/>
                    <a:pt x="73" y="634"/>
                    <a:pt x="292" y="50"/>
                  </a:cubicBezTo>
                  <a:cubicBezTo>
                    <a:pt x="305" y="21"/>
                    <a:pt x="281" y="1"/>
                    <a:pt x="2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124;p50">
              <a:extLst>
                <a:ext uri="{FF2B5EF4-FFF2-40B4-BE49-F238E27FC236}">
                  <a16:creationId xmlns:a16="http://schemas.microsoft.com/office/drawing/2014/main" id="{F285B95C-5893-4A2A-8C64-C7DA7F49232D}"/>
                </a:ext>
              </a:extLst>
            </p:cNvPr>
            <p:cNvSpPr/>
            <p:nvPr/>
          </p:nvSpPr>
          <p:spPr>
            <a:xfrm>
              <a:off x="7751722" y="1616760"/>
              <a:ext cx="67594" cy="119170"/>
            </a:xfrm>
            <a:custGeom>
              <a:avLst/>
              <a:gdLst/>
              <a:ahLst/>
              <a:cxnLst/>
              <a:rect l="l" t="t" r="r" b="b"/>
              <a:pathLst>
                <a:path w="1093" h="1927" extrusionOk="0">
                  <a:moveTo>
                    <a:pt x="94" y="1"/>
                  </a:moveTo>
                  <a:cubicBezTo>
                    <a:pt x="70" y="1"/>
                    <a:pt x="44" y="16"/>
                    <a:pt x="44" y="45"/>
                  </a:cubicBezTo>
                  <a:cubicBezTo>
                    <a:pt x="0" y="402"/>
                    <a:pt x="44" y="774"/>
                    <a:pt x="212" y="1095"/>
                  </a:cubicBezTo>
                  <a:cubicBezTo>
                    <a:pt x="387" y="1446"/>
                    <a:pt x="715" y="1650"/>
                    <a:pt x="993" y="1913"/>
                  </a:cubicBezTo>
                  <a:cubicBezTo>
                    <a:pt x="1004" y="1922"/>
                    <a:pt x="1015" y="1926"/>
                    <a:pt x="1026" y="1926"/>
                  </a:cubicBezTo>
                  <a:cubicBezTo>
                    <a:pt x="1064" y="1926"/>
                    <a:pt x="1092" y="1875"/>
                    <a:pt x="1058" y="1847"/>
                  </a:cubicBezTo>
                  <a:cubicBezTo>
                    <a:pt x="796" y="1592"/>
                    <a:pt x="475" y="1402"/>
                    <a:pt x="299" y="1073"/>
                  </a:cubicBezTo>
                  <a:cubicBezTo>
                    <a:pt x="139" y="760"/>
                    <a:pt x="102" y="395"/>
                    <a:pt x="139" y="45"/>
                  </a:cubicBezTo>
                  <a:cubicBezTo>
                    <a:pt x="143" y="16"/>
                    <a:pt x="119" y="1"/>
                    <a:pt x="9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125;p50">
              <a:extLst>
                <a:ext uri="{FF2B5EF4-FFF2-40B4-BE49-F238E27FC236}">
                  <a16:creationId xmlns:a16="http://schemas.microsoft.com/office/drawing/2014/main" id="{7683B3B7-B421-4917-8758-00B3FF3655BA}"/>
                </a:ext>
              </a:extLst>
            </p:cNvPr>
            <p:cNvSpPr/>
            <p:nvPr/>
          </p:nvSpPr>
          <p:spPr>
            <a:xfrm>
              <a:off x="7705711" y="1585962"/>
              <a:ext cx="70686" cy="177735"/>
            </a:xfrm>
            <a:custGeom>
              <a:avLst/>
              <a:gdLst/>
              <a:ahLst/>
              <a:cxnLst/>
              <a:rect l="l" t="t" r="r" b="b"/>
              <a:pathLst>
                <a:path w="1143" h="2874" extrusionOk="0">
                  <a:moveTo>
                    <a:pt x="245" y="0"/>
                  </a:moveTo>
                  <a:cubicBezTo>
                    <a:pt x="227" y="0"/>
                    <a:pt x="210" y="10"/>
                    <a:pt x="204" y="32"/>
                  </a:cubicBezTo>
                  <a:cubicBezTo>
                    <a:pt x="0" y="1046"/>
                    <a:pt x="314" y="2126"/>
                    <a:pt x="1043" y="2856"/>
                  </a:cubicBezTo>
                  <a:cubicBezTo>
                    <a:pt x="1056" y="2868"/>
                    <a:pt x="1069" y="2873"/>
                    <a:pt x="1081" y="2873"/>
                  </a:cubicBezTo>
                  <a:cubicBezTo>
                    <a:pt x="1117" y="2873"/>
                    <a:pt x="1142" y="2825"/>
                    <a:pt x="1109" y="2797"/>
                  </a:cubicBezTo>
                  <a:cubicBezTo>
                    <a:pt x="409" y="2082"/>
                    <a:pt x="88" y="1032"/>
                    <a:pt x="292" y="61"/>
                  </a:cubicBezTo>
                  <a:cubicBezTo>
                    <a:pt x="305" y="25"/>
                    <a:pt x="274" y="0"/>
                    <a:pt x="2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126;p50">
              <a:extLst>
                <a:ext uri="{FF2B5EF4-FFF2-40B4-BE49-F238E27FC236}">
                  <a16:creationId xmlns:a16="http://schemas.microsoft.com/office/drawing/2014/main" id="{CFEEE0DD-5309-4FFE-9CC1-4029BE749968}"/>
                </a:ext>
              </a:extLst>
            </p:cNvPr>
            <p:cNvSpPr/>
            <p:nvPr/>
          </p:nvSpPr>
          <p:spPr>
            <a:xfrm>
              <a:off x="7685365" y="1651515"/>
              <a:ext cx="14162" cy="42115"/>
            </a:xfrm>
            <a:custGeom>
              <a:avLst/>
              <a:gdLst/>
              <a:ahLst/>
              <a:cxnLst/>
              <a:rect l="l" t="t" r="r" b="b"/>
              <a:pathLst>
                <a:path w="229" h="681" extrusionOk="0">
                  <a:moveTo>
                    <a:pt x="45" y="1"/>
                  </a:moveTo>
                  <a:cubicBezTo>
                    <a:pt x="23" y="1"/>
                    <a:pt x="1" y="15"/>
                    <a:pt x="1" y="45"/>
                  </a:cubicBezTo>
                  <a:cubicBezTo>
                    <a:pt x="15" y="249"/>
                    <a:pt x="52" y="446"/>
                    <a:pt x="125" y="650"/>
                  </a:cubicBezTo>
                  <a:cubicBezTo>
                    <a:pt x="134" y="671"/>
                    <a:pt x="154" y="681"/>
                    <a:pt x="173" y="681"/>
                  </a:cubicBezTo>
                  <a:cubicBezTo>
                    <a:pt x="201" y="681"/>
                    <a:pt x="228" y="660"/>
                    <a:pt x="220" y="621"/>
                  </a:cubicBezTo>
                  <a:cubicBezTo>
                    <a:pt x="154" y="439"/>
                    <a:pt x="110" y="249"/>
                    <a:pt x="96" y="45"/>
                  </a:cubicBezTo>
                  <a:cubicBezTo>
                    <a:pt x="92" y="15"/>
                    <a:pt x="68" y="1"/>
                    <a:pt x="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127;p50">
              <a:extLst>
                <a:ext uri="{FF2B5EF4-FFF2-40B4-BE49-F238E27FC236}">
                  <a16:creationId xmlns:a16="http://schemas.microsoft.com/office/drawing/2014/main" id="{FE927D37-8C41-48A4-AD5D-6AEC2486476E}"/>
                </a:ext>
              </a:extLst>
            </p:cNvPr>
            <p:cNvSpPr/>
            <p:nvPr/>
          </p:nvSpPr>
          <p:spPr>
            <a:xfrm>
              <a:off x="7820058" y="1711874"/>
              <a:ext cx="53617" cy="68645"/>
            </a:xfrm>
            <a:custGeom>
              <a:avLst/>
              <a:gdLst/>
              <a:ahLst/>
              <a:cxnLst/>
              <a:rect l="l" t="t" r="r" b="b"/>
              <a:pathLst>
                <a:path w="867" h="1110" extrusionOk="0">
                  <a:moveTo>
                    <a:pt x="68" y="0"/>
                  </a:moveTo>
                  <a:cubicBezTo>
                    <a:pt x="31" y="0"/>
                    <a:pt x="0" y="60"/>
                    <a:pt x="48" y="90"/>
                  </a:cubicBezTo>
                  <a:cubicBezTo>
                    <a:pt x="376" y="338"/>
                    <a:pt x="632" y="688"/>
                    <a:pt x="763" y="1075"/>
                  </a:cubicBezTo>
                  <a:cubicBezTo>
                    <a:pt x="772" y="1099"/>
                    <a:pt x="792" y="1109"/>
                    <a:pt x="811" y="1109"/>
                  </a:cubicBezTo>
                  <a:cubicBezTo>
                    <a:pt x="840" y="1109"/>
                    <a:pt x="867" y="1088"/>
                    <a:pt x="858" y="1053"/>
                  </a:cubicBezTo>
                  <a:cubicBezTo>
                    <a:pt x="712" y="637"/>
                    <a:pt x="449" y="272"/>
                    <a:pt x="92" y="10"/>
                  </a:cubicBezTo>
                  <a:cubicBezTo>
                    <a:pt x="84" y="3"/>
                    <a:pt x="76" y="0"/>
                    <a:pt x="6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128;p50">
              <a:extLst>
                <a:ext uri="{FF2B5EF4-FFF2-40B4-BE49-F238E27FC236}">
                  <a16:creationId xmlns:a16="http://schemas.microsoft.com/office/drawing/2014/main" id="{870A1111-C914-4AC3-B354-5688C8C01408}"/>
                </a:ext>
              </a:extLst>
            </p:cNvPr>
            <p:cNvSpPr/>
            <p:nvPr/>
          </p:nvSpPr>
          <p:spPr>
            <a:xfrm>
              <a:off x="7805834" y="1687632"/>
              <a:ext cx="8225" cy="5442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6" y="0"/>
                  </a:moveTo>
                  <a:cubicBezTo>
                    <a:pt x="1" y="0"/>
                    <a:pt x="1" y="88"/>
                    <a:pt x="66" y="88"/>
                  </a:cubicBezTo>
                  <a:cubicBezTo>
                    <a:pt x="132" y="88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129;p50">
              <a:extLst>
                <a:ext uri="{FF2B5EF4-FFF2-40B4-BE49-F238E27FC236}">
                  <a16:creationId xmlns:a16="http://schemas.microsoft.com/office/drawing/2014/main" id="{EE7B8C72-791A-43A2-9730-FDCC7D2707FF}"/>
                </a:ext>
              </a:extLst>
            </p:cNvPr>
            <p:cNvSpPr/>
            <p:nvPr/>
          </p:nvSpPr>
          <p:spPr>
            <a:xfrm>
              <a:off x="7953081" y="1706308"/>
              <a:ext cx="18429" cy="60667"/>
            </a:xfrm>
            <a:custGeom>
              <a:avLst/>
              <a:gdLst/>
              <a:ahLst/>
              <a:cxnLst/>
              <a:rect l="l" t="t" r="r" b="b"/>
              <a:pathLst>
                <a:path w="298" h="981" extrusionOk="0">
                  <a:moveTo>
                    <a:pt x="62" y="1"/>
                  </a:moveTo>
                  <a:cubicBezTo>
                    <a:pt x="31" y="1"/>
                    <a:pt x="0" y="36"/>
                    <a:pt x="20" y="71"/>
                  </a:cubicBezTo>
                  <a:cubicBezTo>
                    <a:pt x="166" y="326"/>
                    <a:pt x="203" y="640"/>
                    <a:pt x="137" y="924"/>
                  </a:cubicBezTo>
                  <a:cubicBezTo>
                    <a:pt x="133" y="959"/>
                    <a:pt x="161" y="980"/>
                    <a:pt x="189" y="980"/>
                  </a:cubicBezTo>
                  <a:cubicBezTo>
                    <a:pt x="208" y="980"/>
                    <a:pt x="226" y="970"/>
                    <a:pt x="232" y="946"/>
                  </a:cubicBezTo>
                  <a:cubicBezTo>
                    <a:pt x="297" y="640"/>
                    <a:pt x="254" y="311"/>
                    <a:pt x="100" y="27"/>
                  </a:cubicBezTo>
                  <a:cubicBezTo>
                    <a:pt x="91" y="8"/>
                    <a:pt x="77" y="1"/>
                    <a:pt x="6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130;p50">
              <a:extLst>
                <a:ext uri="{FF2B5EF4-FFF2-40B4-BE49-F238E27FC236}">
                  <a16:creationId xmlns:a16="http://schemas.microsoft.com/office/drawing/2014/main" id="{A64CAA90-AEF7-4F9F-985D-91AD2F7262C5}"/>
                </a:ext>
              </a:extLst>
            </p:cNvPr>
            <p:cNvSpPr/>
            <p:nvPr/>
          </p:nvSpPr>
          <p:spPr>
            <a:xfrm>
              <a:off x="7869470" y="1495425"/>
              <a:ext cx="5937" cy="13605"/>
            </a:xfrm>
            <a:custGeom>
              <a:avLst/>
              <a:gdLst/>
              <a:ahLst/>
              <a:cxnLst/>
              <a:rect l="l" t="t" r="r" b="b"/>
              <a:pathLst>
                <a:path w="96" h="220" extrusionOk="0">
                  <a:moveTo>
                    <a:pt x="52" y="0"/>
                  </a:moveTo>
                  <a:cubicBezTo>
                    <a:pt x="22" y="0"/>
                    <a:pt x="1" y="15"/>
                    <a:pt x="1" y="44"/>
                  </a:cubicBezTo>
                  <a:lnTo>
                    <a:pt x="1" y="175"/>
                  </a:lnTo>
                  <a:cubicBezTo>
                    <a:pt x="1" y="197"/>
                    <a:pt x="22" y="219"/>
                    <a:pt x="52" y="219"/>
                  </a:cubicBezTo>
                  <a:cubicBezTo>
                    <a:pt x="74" y="219"/>
                    <a:pt x="95" y="197"/>
                    <a:pt x="95" y="175"/>
                  </a:cubicBezTo>
                  <a:lnTo>
                    <a:pt x="95" y="44"/>
                  </a:lnTo>
                  <a:cubicBezTo>
                    <a:pt x="95" y="15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131;p50">
              <a:extLst>
                <a:ext uri="{FF2B5EF4-FFF2-40B4-BE49-F238E27FC236}">
                  <a16:creationId xmlns:a16="http://schemas.microsoft.com/office/drawing/2014/main" id="{D326ED5A-A13A-4A74-A2BA-B65F905193CB}"/>
                </a:ext>
              </a:extLst>
            </p:cNvPr>
            <p:cNvSpPr/>
            <p:nvPr/>
          </p:nvSpPr>
          <p:spPr>
            <a:xfrm>
              <a:off x="7958276" y="1892949"/>
              <a:ext cx="34694" cy="91094"/>
            </a:xfrm>
            <a:custGeom>
              <a:avLst/>
              <a:gdLst/>
              <a:ahLst/>
              <a:cxnLst/>
              <a:rect l="l" t="t" r="r" b="b"/>
              <a:pathLst>
                <a:path w="561" h="1473" extrusionOk="0">
                  <a:moveTo>
                    <a:pt x="60" y="0"/>
                  </a:moveTo>
                  <a:cubicBezTo>
                    <a:pt x="30" y="0"/>
                    <a:pt x="1" y="48"/>
                    <a:pt x="38" y="80"/>
                  </a:cubicBezTo>
                  <a:cubicBezTo>
                    <a:pt x="367" y="445"/>
                    <a:pt x="418" y="956"/>
                    <a:pt x="462" y="1423"/>
                  </a:cubicBezTo>
                  <a:cubicBezTo>
                    <a:pt x="469" y="1456"/>
                    <a:pt x="494" y="1472"/>
                    <a:pt x="517" y="1472"/>
                  </a:cubicBezTo>
                  <a:cubicBezTo>
                    <a:pt x="540" y="1472"/>
                    <a:pt x="560" y="1456"/>
                    <a:pt x="556" y="1423"/>
                  </a:cubicBezTo>
                  <a:cubicBezTo>
                    <a:pt x="498" y="934"/>
                    <a:pt x="440" y="401"/>
                    <a:pt x="89" y="22"/>
                  </a:cubicBezTo>
                  <a:cubicBezTo>
                    <a:pt x="82" y="7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132;p50">
              <a:extLst>
                <a:ext uri="{FF2B5EF4-FFF2-40B4-BE49-F238E27FC236}">
                  <a16:creationId xmlns:a16="http://schemas.microsoft.com/office/drawing/2014/main" id="{8CFE7FBF-2FD4-4EC0-8913-D7161861E201}"/>
                </a:ext>
              </a:extLst>
            </p:cNvPr>
            <p:cNvSpPr/>
            <p:nvPr/>
          </p:nvSpPr>
          <p:spPr>
            <a:xfrm>
              <a:off x="7950607" y="2067283"/>
              <a:ext cx="117006" cy="113234"/>
            </a:xfrm>
            <a:custGeom>
              <a:avLst/>
              <a:gdLst/>
              <a:ahLst/>
              <a:cxnLst/>
              <a:rect l="l" t="t" r="r" b="b"/>
              <a:pathLst>
                <a:path w="1892" h="1831" extrusionOk="0">
                  <a:moveTo>
                    <a:pt x="1627" y="1"/>
                  </a:moveTo>
                  <a:cubicBezTo>
                    <a:pt x="1596" y="1"/>
                    <a:pt x="1565" y="36"/>
                    <a:pt x="1585" y="70"/>
                  </a:cubicBezTo>
                  <a:cubicBezTo>
                    <a:pt x="1782" y="508"/>
                    <a:pt x="1789" y="1055"/>
                    <a:pt x="1454" y="1435"/>
                  </a:cubicBezTo>
                  <a:cubicBezTo>
                    <a:pt x="1301" y="1603"/>
                    <a:pt x="1089" y="1712"/>
                    <a:pt x="855" y="1734"/>
                  </a:cubicBezTo>
                  <a:cubicBezTo>
                    <a:pt x="832" y="1735"/>
                    <a:pt x="808" y="1736"/>
                    <a:pt x="785" y="1736"/>
                  </a:cubicBezTo>
                  <a:cubicBezTo>
                    <a:pt x="540" y="1736"/>
                    <a:pt x="301" y="1670"/>
                    <a:pt x="75" y="1617"/>
                  </a:cubicBezTo>
                  <a:cubicBezTo>
                    <a:pt x="69" y="1615"/>
                    <a:pt x="63" y="1614"/>
                    <a:pt x="58" y="1614"/>
                  </a:cubicBezTo>
                  <a:cubicBezTo>
                    <a:pt x="13" y="1614"/>
                    <a:pt x="1" y="1692"/>
                    <a:pt x="53" y="1705"/>
                  </a:cubicBezTo>
                  <a:cubicBezTo>
                    <a:pt x="282" y="1765"/>
                    <a:pt x="532" y="1831"/>
                    <a:pt x="777" y="1831"/>
                  </a:cubicBezTo>
                  <a:cubicBezTo>
                    <a:pt x="828" y="1831"/>
                    <a:pt x="878" y="1828"/>
                    <a:pt x="928" y="1821"/>
                  </a:cubicBezTo>
                  <a:cubicBezTo>
                    <a:pt x="1162" y="1785"/>
                    <a:pt x="1381" y="1668"/>
                    <a:pt x="1534" y="1486"/>
                  </a:cubicBezTo>
                  <a:cubicBezTo>
                    <a:pt x="1892" y="1077"/>
                    <a:pt x="1884" y="501"/>
                    <a:pt x="1665" y="27"/>
                  </a:cubicBezTo>
                  <a:cubicBezTo>
                    <a:pt x="1656" y="8"/>
                    <a:pt x="1642" y="1"/>
                    <a:pt x="16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133;p50">
              <a:extLst>
                <a:ext uri="{FF2B5EF4-FFF2-40B4-BE49-F238E27FC236}">
                  <a16:creationId xmlns:a16="http://schemas.microsoft.com/office/drawing/2014/main" id="{6F99E481-CFE2-4E1D-AFAE-50120C2328BC}"/>
                </a:ext>
              </a:extLst>
            </p:cNvPr>
            <p:cNvSpPr/>
            <p:nvPr/>
          </p:nvSpPr>
          <p:spPr>
            <a:xfrm>
              <a:off x="8066995" y="2090041"/>
              <a:ext cx="29932" cy="80210"/>
            </a:xfrm>
            <a:custGeom>
              <a:avLst/>
              <a:gdLst/>
              <a:ahLst/>
              <a:cxnLst/>
              <a:rect l="l" t="t" r="r" b="b"/>
              <a:pathLst>
                <a:path w="484" h="1297" extrusionOk="0">
                  <a:moveTo>
                    <a:pt x="343" y="0"/>
                  </a:moveTo>
                  <a:cubicBezTo>
                    <a:pt x="319" y="0"/>
                    <a:pt x="290" y="21"/>
                    <a:pt x="294" y="60"/>
                  </a:cubicBezTo>
                  <a:cubicBezTo>
                    <a:pt x="374" y="447"/>
                    <a:pt x="469" y="994"/>
                    <a:pt x="46" y="1205"/>
                  </a:cubicBezTo>
                  <a:cubicBezTo>
                    <a:pt x="1" y="1231"/>
                    <a:pt x="30" y="1297"/>
                    <a:pt x="72" y="1297"/>
                  </a:cubicBezTo>
                  <a:cubicBezTo>
                    <a:pt x="78" y="1297"/>
                    <a:pt x="84" y="1295"/>
                    <a:pt x="90" y="1293"/>
                  </a:cubicBezTo>
                  <a:cubicBezTo>
                    <a:pt x="272" y="1191"/>
                    <a:pt x="396" y="1001"/>
                    <a:pt x="433" y="811"/>
                  </a:cubicBezTo>
                  <a:cubicBezTo>
                    <a:pt x="484" y="556"/>
                    <a:pt x="433" y="286"/>
                    <a:pt x="374" y="31"/>
                  </a:cubicBezTo>
                  <a:cubicBezTo>
                    <a:pt x="374" y="10"/>
                    <a:pt x="360" y="0"/>
                    <a:pt x="3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134;p50">
              <a:extLst>
                <a:ext uri="{FF2B5EF4-FFF2-40B4-BE49-F238E27FC236}">
                  <a16:creationId xmlns:a16="http://schemas.microsoft.com/office/drawing/2014/main" id="{0CB87C92-B2E0-4BA0-9B39-2807CB533E5B}"/>
                </a:ext>
              </a:extLst>
            </p:cNvPr>
            <p:cNvSpPr/>
            <p:nvPr/>
          </p:nvSpPr>
          <p:spPr>
            <a:xfrm>
              <a:off x="8078374" y="2062583"/>
              <a:ext cx="7730" cy="6370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0"/>
                  </a:moveTo>
                  <a:cubicBezTo>
                    <a:pt x="8" y="15"/>
                    <a:pt x="1" y="103"/>
                    <a:pt x="66" y="103"/>
                  </a:cubicBezTo>
                  <a:cubicBezTo>
                    <a:pt x="125" y="103"/>
                    <a:pt x="125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135;p50">
              <a:extLst>
                <a:ext uri="{FF2B5EF4-FFF2-40B4-BE49-F238E27FC236}">
                  <a16:creationId xmlns:a16="http://schemas.microsoft.com/office/drawing/2014/main" id="{9E4D1A17-F955-4E83-BF18-381839AB9321}"/>
                </a:ext>
              </a:extLst>
            </p:cNvPr>
            <p:cNvSpPr/>
            <p:nvPr/>
          </p:nvSpPr>
          <p:spPr>
            <a:xfrm>
              <a:off x="8004967" y="2069818"/>
              <a:ext cx="26098" cy="69016"/>
            </a:xfrm>
            <a:custGeom>
              <a:avLst/>
              <a:gdLst/>
              <a:ahLst/>
              <a:cxnLst/>
              <a:rect l="l" t="t" r="r" b="b"/>
              <a:pathLst>
                <a:path w="422" h="1116" extrusionOk="0">
                  <a:moveTo>
                    <a:pt x="189" y="1"/>
                  </a:moveTo>
                  <a:cubicBezTo>
                    <a:pt x="162" y="1"/>
                    <a:pt x="127" y="25"/>
                    <a:pt x="137" y="59"/>
                  </a:cubicBezTo>
                  <a:cubicBezTo>
                    <a:pt x="232" y="380"/>
                    <a:pt x="327" y="788"/>
                    <a:pt x="35" y="1036"/>
                  </a:cubicBezTo>
                  <a:cubicBezTo>
                    <a:pt x="1" y="1065"/>
                    <a:pt x="33" y="1115"/>
                    <a:pt x="70" y="1115"/>
                  </a:cubicBezTo>
                  <a:cubicBezTo>
                    <a:pt x="80" y="1115"/>
                    <a:pt x="91" y="1111"/>
                    <a:pt x="101" y="1102"/>
                  </a:cubicBezTo>
                  <a:cubicBezTo>
                    <a:pt x="422" y="825"/>
                    <a:pt x="319" y="380"/>
                    <a:pt x="217" y="22"/>
                  </a:cubicBezTo>
                  <a:cubicBezTo>
                    <a:pt x="215" y="7"/>
                    <a:pt x="203" y="1"/>
                    <a:pt x="1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136;p50">
              <a:extLst>
                <a:ext uri="{FF2B5EF4-FFF2-40B4-BE49-F238E27FC236}">
                  <a16:creationId xmlns:a16="http://schemas.microsoft.com/office/drawing/2014/main" id="{09987D37-EB24-4CCC-B724-F49814B9FB7E}"/>
                </a:ext>
              </a:extLst>
            </p:cNvPr>
            <p:cNvSpPr/>
            <p:nvPr/>
          </p:nvSpPr>
          <p:spPr>
            <a:xfrm>
              <a:off x="7997175" y="2048606"/>
              <a:ext cx="7730" cy="5442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66" y="0"/>
                  </a:moveTo>
                  <a:cubicBezTo>
                    <a:pt x="0" y="0"/>
                    <a:pt x="0" y="88"/>
                    <a:pt x="66" y="88"/>
                  </a:cubicBezTo>
                  <a:cubicBezTo>
                    <a:pt x="124" y="88"/>
                    <a:pt x="124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137;p50">
              <a:extLst>
                <a:ext uri="{FF2B5EF4-FFF2-40B4-BE49-F238E27FC236}">
                  <a16:creationId xmlns:a16="http://schemas.microsoft.com/office/drawing/2014/main" id="{8674FBE0-D660-469C-B3DF-059D2B94CB19}"/>
                </a:ext>
              </a:extLst>
            </p:cNvPr>
            <p:cNvSpPr/>
            <p:nvPr/>
          </p:nvSpPr>
          <p:spPr>
            <a:xfrm>
              <a:off x="7909606" y="1813543"/>
              <a:ext cx="9091" cy="27087"/>
            </a:xfrm>
            <a:custGeom>
              <a:avLst/>
              <a:gdLst/>
              <a:ahLst/>
              <a:cxnLst/>
              <a:rect l="l" t="t" r="r" b="b"/>
              <a:pathLst>
                <a:path w="147" h="438" extrusionOk="0">
                  <a:moveTo>
                    <a:pt x="45" y="0"/>
                  </a:moveTo>
                  <a:cubicBezTo>
                    <a:pt x="30" y="0"/>
                    <a:pt x="1" y="15"/>
                    <a:pt x="1" y="44"/>
                  </a:cubicBezTo>
                  <a:cubicBezTo>
                    <a:pt x="23" y="161"/>
                    <a:pt x="30" y="270"/>
                    <a:pt x="45" y="394"/>
                  </a:cubicBezTo>
                  <a:cubicBezTo>
                    <a:pt x="45" y="416"/>
                    <a:pt x="67" y="438"/>
                    <a:pt x="96" y="438"/>
                  </a:cubicBezTo>
                  <a:cubicBezTo>
                    <a:pt x="118" y="438"/>
                    <a:pt x="147" y="416"/>
                    <a:pt x="140" y="394"/>
                  </a:cubicBezTo>
                  <a:cubicBezTo>
                    <a:pt x="118" y="270"/>
                    <a:pt x="110" y="161"/>
                    <a:pt x="96" y="44"/>
                  </a:cubicBezTo>
                  <a:cubicBezTo>
                    <a:pt x="96" y="15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138;p50">
              <a:extLst>
                <a:ext uri="{FF2B5EF4-FFF2-40B4-BE49-F238E27FC236}">
                  <a16:creationId xmlns:a16="http://schemas.microsoft.com/office/drawing/2014/main" id="{1BE07F09-533F-4C62-B648-6A5BEAAA13DB}"/>
                </a:ext>
              </a:extLst>
            </p:cNvPr>
            <p:cNvSpPr/>
            <p:nvPr/>
          </p:nvSpPr>
          <p:spPr>
            <a:xfrm>
              <a:off x="7823892" y="1613173"/>
              <a:ext cx="15399" cy="30736"/>
            </a:xfrm>
            <a:custGeom>
              <a:avLst/>
              <a:gdLst/>
              <a:ahLst/>
              <a:cxnLst/>
              <a:rect l="l" t="t" r="r" b="b"/>
              <a:pathLst>
                <a:path w="249" h="497" extrusionOk="0">
                  <a:moveTo>
                    <a:pt x="44" y="1"/>
                  </a:moveTo>
                  <a:cubicBezTo>
                    <a:pt x="23" y="1"/>
                    <a:pt x="1" y="30"/>
                    <a:pt x="8" y="59"/>
                  </a:cubicBezTo>
                  <a:cubicBezTo>
                    <a:pt x="59" y="190"/>
                    <a:pt x="103" y="322"/>
                    <a:pt x="147" y="460"/>
                  </a:cubicBezTo>
                  <a:cubicBezTo>
                    <a:pt x="154" y="482"/>
                    <a:pt x="183" y="497"/>
                    <a:pt x="205" y="497"/>
                  </a:cubicBezTo>
                  <a:cubicBezTo>
                    <a:pt x="227" y="482"/>
                    <a:pt x="249" y="460"/>
                    <a:pt x="241" y="438"/>
                  </a:cubicBezTo>
                  <a:cubicBezTo>
                    <a:pt x="190" y="300"/>
                    <a:pt x="147" y="176"/>
                    <a:pt x="103" y="37"/>
                  </a:cubicBezTo>
                  <a:cubicBezTo>
                    <a:pt x="96" y="8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139;p50">
              <a:extLst>
                <a:ext uri="{FF2B5EF4-FFF2-40B4-BE49-F238E27FC236}">
                  <a16:creationId xmlns:a16="http://schemas.microsoft.com/office/drawing/2014/main" id="{33A15D9B-EE3D-4D26-BBEE-17A9EAD7A2BA}"/>
                </a:ext>
              </a:extLst>
            </p:cNvPr>
            <p:cNvSpPr/>
            <p:nvPr/>
          </p:nvSpPr>
          <p:spPr>
            <a:xfrm>
              <a:off x="7869470" y="1572110"/>
              <a:ext cx="8163" cy="5504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140;p50">
              <a:extLst>
                <a:ext uri="{FF2B5EF4-FFF2-40B4-BE49-F238E27FC236}">
                  <a16:creationId xmlns:a16="http://schemas.microsoft.com/office/drawing/2014/main" id="{230EAE8A-D192-4540-9716-A3F99D8D294C}"/>
                </a:ext>
              </a:extLst>
            </p:cNvPr>
            <p:cNvSpPr/>
            <p:nvPr/>
          </p:nvSpPr>
          <p:spPr>
            <a:xfrm>
              <a:off x="7240470" y="2040010"/>
              <a:ext cx="227024" cy="226900"/>
            </a:xfrm>
            <a:custGeom>
              <a:avLst/>
              <a:gdLst/>
              <a:ahLst/>
              <a:cxnLst/>
              <a:rect l="l" t="t" r="r" b="b"/>
              <a:pathLst>
                <a:path w="3671" h="3669" extrusionOk="0">
                  <a:moveTo>
                    <a:pt x="322" y="1"/>
                  </a:moveTo>
                  <a:cubicBezTo>
                    <a:pt x="147" y="672"/>
                    <a:pt x="1" y="1350"/>
                    <a:pt x="110" y="2029"/>
                  </a:cubicBezTo>
                  <a:cubicBezTo>
                    <a:pt x="220" y="2700"/>
                    <a:pt x="636" y="3357"/>
                    <a:pt x="1270" y="3598"/>
                  </a:cubicBezTo>
                  <a:cubicBezTo>
                    <a:pt x="1402" y="3648"/>
                    <a:pt x="1538" y="3668"/>
                    <a:pt x="1675" y="3668"/>
                  </a:cubicBezTo>
                  <a:cubicBezTo>
                    <a:pt x="1917" y="3668"/>
                    <a:pt x="2164" y="3604"/>
                    <a:pt x="2401" y="3525"/>
                  </a:cubicBezTo>
                  <a:cubicBezTo>
                    <a:pt x="2642" y="3444"/>
                    <a:pt x="2839" y="3226"/>
                    <a:pt x="3014" y="3050"/>
                  </a:cubicBezTo>
                  <a:cubicBezTo>
                    <a:pt x="3204" y="2846"/>
                    <a:pt x="3386" y="2605"/>
                    <a:pt x="3583" y="2394"/>
                  </a:cubicBezTo>
                  <a:cubicBezTo>
                    <a:pt x="3598" y="2365"/>
                    <a:pt x="3620" y="2335"/>
                    <a:pt x="3627" y="2314"/>
                  </a:cubicBezTo>
                  <a:cubicBezTo>
                    <a:pt x="3671" y="2182"/>
                    <a:pt x="3634" y="2065"/>
                    <a:pt x="3627" y="1934"/>
                  </a:cubicBezTo>
                  <a:cubicBezTo>
                    <a:pt x="3612" y="1744"/>
                    <a:pt x="3605" y="1547"/>
                    <a:pt x="3598" y="1343"/>
                  </a:cubicBezTo>
                  <a:cubicBezTo>
                    <a:pt x="3576" y="942"/>
                    <a:pt x="3561" y="548"/>
                    <a:pt x="3539" y="147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141;p50">
              <a:extLst>
                <a:ext uri="{FF2B5EF4-FFF2-40B4-BE49-F238E27FC236}">
                  <a16:creationId xmlns:a16="http://schemas.microsoft.com/office/drawing/2014/main" id="{9768EAAA-4968-4BF7-94FA-A4E3844C01CB}"/>
                </a:ext>
              </a:extLst>
            </p:cNvPr>
            <p:cNvSpPr/>
            <p:nvPr/>
          </p:nvSpPr>
          <p:spPr>
            <a:xfrm>
              <a:off x="7232369" y="2037289"/>
              <a:ext cx="239640" cy="233023"/>
            </a:xfrm>
            <a:custGeom>
              <a:avLst/>
              <a:gdLst/>
              <a:ahLst/>
              <a:cxnLst/>
              <a:rect l="l" t="t" r="r" b="b"/>
              <a:pathLst>
                <a:path w="3875" h="3768" extrusionOk="0">
                  <a:moveTo>
                    <a:pt x="508" y="90"/>
                  </a:moveTo>
                  <a:cubicBezTo>
                    <a:pt x="1438" y="141"/>
                    <a:pt x="2361" y="184"/>
                    <a:pt x="3291" y="220"/>
                  </a:cubicBezTo>
                  <a:cubicBezTo>
                    <a:pt x="3414" y="226"/>
                    <a:pt x="3537" y="227"/>
                    <a:pt x="3650" y="237"/>
                  </a:cubicBezTo>
                  <a:lnTo>
                    <a:pt x="3650" y="237"/>
                  </a:lnTo>
                  <a:cubicBezTo>
                    <a:pt x="3665" y="586"/>
                    <a:pt x="3686" y="928"/>
                    <a:pt x="3700" y="1278"/>
                  </a:cubicBezTo>
                  <a:lnTo>
                    <a:pt x="3729" y="1796"/>
                  </a:lnTo>
                  <a:cubicBezTo>
                    <a:pt x="3736" y="1957"/>
                    <a:pt x="3779" y="2149"/>
                    <a:pt x="3746" y="2303"/>
                  </a:cubicBezTo>
                  <a:lnTo>
                    <a:pt x="3746" y="2303"/>
                  </a:lnTo>
                  <a:cubicBezTo>
                    <a:pt x="3735" y="2305"/>
                    <a:pt x="3725" y="2313"/>
                    <a:pt x="3722" y="2328"/>
                  </a:cubicBezTo>
                  <a:cubicBezTo>
                    <a:pt x="3678" y="2423"/>
                    <a:pt x="3583" y="2503"/>
                    <a:pt x="3517" y="2584"/>
                  </a:cubicBezTo>
                  <a:cubicBezTo>
                    <a:pt x="3437" y="2679"/>
                    <a:pt x="3364" y="2773"/>
                    <a:pt x="3284" y="2876"/>
                  </a:cubicBezTo>
                  <a:cubicBezTo>
                    <a:pt x="3145" y="3029"/>
                    <a:pt x="3007" y="3182"/>
                    <a:pt x="2853" y="3313"/>
                  </a:cubicBezTo>
                  <a:cubicBezTo>
                    <a:pt x="2671" y="3467"/>
                    <a:pt x="2459" y="3547"/>
                    <a:pt x="2233" y="3605"/>
                  </a:cubicBezTo>
                  <a:cubicBezTo>
                    <a:pt x="2098" y="3634"/>
                    <a:pt x="1961" y="3653"/>
                    <a:pt x="1824" y="3653"/>
                  </a:cubicBezTo>
                  <a:cubicBezTo>
                    <a:pt x="1716" y="3653"/>
                    <a:pt x="1609" y="3641"/>
                    <a:pt x="1504" y="3612"/>
                  </a:cubicBezTo>
                  <a:cubicBezTo>
                    <a:pt x="701" y="3386"/>
                    <a:pt x="300" y="2489"/>
                    <a:pt x="270" y="1715"/>
                  </a:cubicBezTo>
                  <a:cubicBezTo>
                    <a:pt x="249" y="1160"/>
                    <a:pt x="367" y="618"/>
                    <a:pt x="508" y="90"/>
                  </a:cubicBezTo>
                  <a:close/>
                  <a:moveTo>
                    <a:pt x="482" y="1"/>
                  </a:moveTo>
                  <a:cubicBezTo>
                    <a:pt x="467" y="1"/>
                    <a:pt x="446" y="23"/>
                    <a:pt x="438" y="37"/>
                  </a:cubicBezTo>
                  <a:cubicBezTo>
                    <a:pt x="190" y="979"/>
                    <a:pt x="1" y="2029"/>
                    <a:pt x="519" y="2912"/>
                  </a:cubicBezTo>
                  <a:cubicBezTo>
                    <a:pt x="723" y="3248"/>
                    <a:pt x="1000" y="3532"/>
                    <a:pt x="1365" y="3678"/>
                  </a:cubicBezTo>
                  <a:cubicBezTo>
                    <a:pt x="1527" y="3739"/>
                    <a:pt x="1689" y="3768"/>
                    <a:pt x="1855" y="3768"/>
                  </a:cubicBezTo>
                  <a:cubicBezTo>
                    <a:pt x="1929" y="3768"/>
                    <a:pt x="2004" y="3762"/>
                    <a:pt x="2080" y="3751"/>
                  </a:cubicBezTo>
                  <a:cubicBezTo>
                    <a:pt x="2299" y="3722"/>
                    <a:pt x="2554" y="3656"/>
                    <a:pt x="2744" y="3539"/>
                  </a:cubicBezTo>
                  <a:cubicBezTo>
                    <a:pt x="2955" y="3415"/>
                    <a:pt x="3123" y="3218"/>
                    <a:pt x="3291" y="3051"/>
                  </a:cubicBezTo>
                  <a:cubicBezTo>
                    <a:pt x="3393" y="2941"/>
                    <a:pt x="3488" y="2817"/>
                    <a:pt x="3583" y="2700"/>
                  </a:cubicBezTo>
                  <a:cubicBezTo>
                    <a:pt x="3663" y="2598"/>
                    <a:pt x="3773" y="2511"/>
                    <a:pt x="3831" y="2394"/>
                  </a:cubicBezTo>
                  <a:cubicBezTo>
                    <a:pt x="3831" y="2388"/>
                    <a:pt x="3830" y="2382"/>
                    <a:pt x="3829" y="2376"/>
                  </a:cubicBezTo>
                  <a:lnTo>
                    <a:pt x="3829" y="2376"/>
                  </a:lnTo>
                  <a:cubicBezTo>
                    <a:pt x="3830" y="2375"/>
                    <a:pt x="3830" y="2374"/>
                    <a:pt x="3831" y="2372"/>
                  </a:cubicBezTo>
                  <a:cubicBezTo>
                    <a:pt x="3875" y="2212"/>
                    <a:pt x="3838" y="2029"/>
                    <a:pt x="3831" y="1861"/>
                  </a:cubicBezTo>
                  <a:cubicBezTo>
                    <a:pt x="3816" y="1679"/>
                    <a:pt x="3809" y="1504"/>
                    <a:pt x="3802" y="1321"/>
                  </a:cubicBezTo>
                  <a:cubicBezTo>
                    <a:pt x="3787" y="949"/>
                    <a:pt x="3765" y="577"/>
                    <a:pt x="3751" y="191"/>
                  </a:cubicBezTo>
                  <a:cubicBezTo>
                    <a:pt x="3751" y="169"/>
                    <a:pt x="3729" y="147"/>
                    <a:pt x="3700" y="147"/>
                  </a:cubicBezTo>
                  <a:cubicBezTo>
                    <a:pt x="2766" y="103"/>
                    <a:pt x="1825" y="59"/>
                    <a:pt x="883" y="23"/>
                  </a:cubicBezTo>
                  <a:cubicBezTo>
                    <a:pt x="745" y="8"/>
                    <a:pt x="613" y="8"/>
                    <a:pt x="48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142;p50">
              <a:extLst>
                <a:ext uri="{FF2B5EF4-FFF2-40B4-BE49-F238E27FC236}">
                  <a16:creationId xmlns:a16="http://schemas.microsoft.com/office/drawing/2014/main" id="{FC182950-CD94-4DC9-9DF8-B874A83106D3}"/>
                </a:ext>
              </a:extLst>
            </p:cNvPr>
            <p:cNvSpPr/>
            <p:nvPr/>
          </p:nvSpPr>
          <p:spPr>
            <a:xfrm>
              <a:off x="7746774" y="2040010"/>
              <a:ext cx="226529" cy="226900"/>
            </a:xfrm>
            <a:custGeom>
              <a:avLst/>
              <a:gdLst/>
              <a:ahLst/>
              <a:cxnLst/>
              <a:rect l="l" t="t" r="r" b="b"/>
              <a:pathLst>
                <a:path w="3663" h="3669" extrusionOk="0">
                  <a:moveTo>
                    <a:pt x="3349" y="1"/>
                  </a:moveTo>
                  <a:lnTo>
                    <a:pt x="124" y="147"/>
                  </a:lnTo>
                  <a:cubicBezTo>
                    <a:pt x="109" y="548"/>
                    <a:pt x="88" y="942"/>
                    <a:pt x="73" y="1343"/>
                  </a:cubicBezTo>
                  <a:cubicBezTo>
                    <a:pt x="66" y="1547"/>
                    <a:pt x="51" y="1744"/>
                    <a:pt x="44" y="1934"/>
                  </a:cubicBezTo>
                  <a:cubicBezTo>
                    <a:pt x="37" y="2065"/>
                    <a:pt x="0" y="2182"/>
                    <a:pt x="44" y="2314"/>
                  </a:cubicBezTo>
                  <a:cubicBezTo>
                    <a:pt x="51" y="2335"/>
                    <a:pt x="73" y="2365"/>
                    <a:pt x="88" y="2394"/>
                  </a:cubicBezTo>
                  <a:cubicBezTo>
                    <a:pt x="285" y="2605"/>
                    <a:pt x="467" y="2846"/>
                    <a:pt x="657" y="3050"/>
                  </a:cubicBezTo>
                  <a:cubicBezTo>
                    <a:pt x="832" y="3226"/>
                    <a:pt x="1029" y="3444"/>
                    <a:pt x="1270" y="3525"/>
                  </a:cubicBezTo>
                  <a:cubicBezTo>
                    <a:pt x="1507" y="3604"/>
                    <a:pt x="1754" y="3668"/>
                    <a:pt x="1996" y="3668"/>
                  </a:cubicBezTo>
                  <a:cubicBezTo>
                    <a:pt x="2133" y="3668"/>
                    <a:pt x="2269" y="3648"/>
                    <a:pt x="2400" y="3598"/>
                  </a:cubicBezTo>
                  <a:cubicBezTo>
                    <a:pt x="3035" y="3357"/>
                    <a:pt x="3444" y="2700"/>
                    <a:pt x="3553" y="2029"/>
                  </a:cubicBezTo>
                  <a:cubicBezTo>
                    <a:pt x="3663" y="1350"/>
                    <a:pt x="3517" y="672"/>
                    <a:pt x="3349" y="1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143;p50">
              <a:extLst>
                <a:ext uri="{FF2B5EF4-FFF2-40B4-BE49-F238E27FC236}">
                  <a16:creationId xmlns:a16="http://schemas.microsoft.com/office/drawing/2014/main" id="{4B14ADF3-21D9-44A0-815C-010E64CEFDA4}"/>
                </a:ext>
              </a:extLst>
            </p:cNvPr>
            <p:cNvSpPr/>
            <p:nvPr/>
          </p:nvSpPr>
          <p:spPr>
            <a:xfrm>
              <a:off x="7744672" y="2035990"/>
              <a:ext cx="232775" cy="232899"/>
            </a:xfrm>
            <a:custGeom>
              <a:avLst/>
              <a:gdLst/>
              <a:ahLst/>
              <a:cxnLst/>
              <a:rect l="l" t="t" r="r" b="b"/>
              <a:pathLst>
                <a:path w="3764" h="3766" extrusionOk="0">
                  <a:moveTo>
                    <a:pt x="3364" y="97"/>
                  </a:moveTo>
                  <a:cubicBezTo>
                    <a:pt x="3585" y="963"/>
                    <a:pt x="3763" y="1931"/>
                    <a:pt x="3325" y="2765"/>
                  </a:cubicBezTo>
                  <a:cubicBezTo>
                    <a:pt x="3149" y="3101"/>
                    <a:pt x="2879" y="3393"/>
                    <a:pt x="2529" y="3553"/>
                  </a:cubicBezTo>
                  <a:cubicBezTo>
                    <a:pt x="2364" y="3625"/>
                    <a:pt x="2191" y="3659"/>
                    <a:pt x="2013" y="3659"/>
                  </a:cubicBezTo>
                  <a:cubicBezTo>
                    <a:pt x="1954" y="3659"/>
                    <a:pt x="1895" y="3655"/>
                    <a:pt x="1836" y="3648"/>
                  </a:cubicBezTo>
                  <a:cubicBezTo>
                    <a:pt x="1610" y="3626"/>
                    <a:pt x="1347" y="3560"/>
                    <a:pt x="1143" y="3429"/>
                  </a:cubicBezTo>
                  <a:cubicBezTo>
                    <a:pt x="946" y="3305"/>
                    <a:pt x="778" y="3115"/>
                    <a:pt x="625" y="2940"/>
                  </a:cubicBezTo>
                  <a:cubicBezTo>
                    <a:pt x="545" y="2845"/>
                    <a:pt x="464" y="2751"/>
                    <a:pt x="377" y="2656"/>
                  </a:cubicBezTo>
                  <a:cubicBezTo>
                    <a:pt x="304" y="2562"/>
                    <a:pt x="200" y="2475"/>
                    <a:pt x="138" y="2366"/>
                  </a:cubicBezTo>
                  <a:lnTo>
                    <a:pt x="138" y="2366"/>
                  </a:lnTo>
                  <a:cubicBezTo>
                    <a:pt x="138" y="2361"/>
                    <a:pt x="137" y="2355"/>
                    <a:pt x="136" y="2349"/>
                  </a:cubicBezTo>
                  <a:cubicBezTo>
                    <a:pt x="85" y="2182"/>
                    <a:pt x="136" y="1992"/>
                    <a:pt x="143" y="1817"/>
                  </a:cubicBezTo>
                  <a:cubicBezTo>
                    <a:pt x="151" y="1634"/>
                    <a:pt x="158" y="1467"/>
                    <a:pt x="173" y="1284"/>
                  </a:cubicBezTo>
                  <a:cubicBezTo>
                    <a:pt x="187" y="933"/>
                    <a:pt x="207" y="589"/>
                    <a:pt x="222" y="239"/>
                  </a:cubicBezTo>
                  <a:lnTo>
                    <a:pt x="222" y="239"/>
                  </a:lnTo>
                  <a:cubicBezTo>
                    <a:pt x="1149" y="196"/>
                    <a:pt x="2069" y="153"/>
                    <a:pt x="2996" y="109"/>
                  </a:cubicBezTo>
                  <a:cubicBezTo>
                    <a:pt x="3122" y="103"/>
                    <a:pt x="3248" y="102"/>
                    <a:pt x="3364" y="97"/>
                  </a:cubicBezTo>
                  <a:close/>
                  <a:moveTo>
                    <a:pt x="3390" y="0"/>
                  </a:moveTo>
                  <a:cubicBezTo>
                    <a:pt x="2449" y="51"/>
                    <a:pt x="1508" y="95"/>
                    <a:pt x="574" y="131"/>
                  </a:cubicBezTo>
                  <a:cubicBezTo>
                    <a:pt x="435" y="139"/>
                    <a:pt x="297" y="139"/>
                    <a:pt x="173" y="153"/>
                  </a:cubicBezTo>
                  <a:cubicBezTo>
                    <a:pt x="143" y="153"/>
                    <a:pt x="122" y="168"/>
                    <a:pt x="122" y="197"/>
                  </a:cubicBezTo>
                  <a:cubicBezTo>
                    <a:pt x="107" y="569"/>
                    <a:pt x="85" y="941"/>
                    <a:pt x="71" y="1328"/>
                  </a:cubicBezTo>
                  <a:cubicBezTo>
                    <a:pt x="63" y="1510"/>
                    <a:pt x="49" y="1685"/>
                    <a:pt x="41" y="1868"/>
                  </a:cubicBezTo>
                  <a:cubicBezTo>
                    <a:pt x="34" y="2021"/>
                    <a:pt x="1" y="2194"/>
                    <a:pt x="36" y="2355"/>
                  </a:cubicBezTo>
                  <a:lnTo>
                    <a:pt x="36" y="2355"/>
                  </a:lnTo>
                  <a:cubicBezTo>
                    <a:pt x="30" y="2367"/>
                    <a:pt x="28" y="2380"/>
                    <a:pt x="34" y="2393"/>
                  </a:cubicBezTo>
                  <a:cubicBezTo>
                    <a:pt x="71" y="2481"/>
                    <a:pt x="158" y="2554"/>
                    <a:pt x="224" y="2641"/>
                  </a:cubicBezTo>
                  <a:cubicBezTo>
                    <a:pt x="319" y="2751"/>
                    <a:pt x="399" y="2845"/>
                    <a:pt x="486" y="2962"/>
                  </a:cubicBezTo>
                  <a:cubicBezTo>
                    <a:pt x="647" y="3130"/>
                    <a:pt x="807" y="3312"/>
                    <a:pt x="990" y="3451"/>
                  </a:cubicBezTo>
                  <a:cubicBezTo>
                    <a:pt x="1172" y="3597"/>
                    <a:pt x="1384" y="3663"/>
                    <a:pt x="1610" y="3714"/>
                  </a:cubicBezTo>
                  <a:cubicBezTo>
                    <a:pt x="1745" y="3746"/>
                    <a:pt x="1880" y="3765"/>
                    <a:pt x="2016" y="3765"/>
                  </a:cubicBezTo>
                  <a:cubicBezTo>
                    <a:pt x="2121" y="3765"/>
                    <a:pt x="2227" y="3754"/>
                    <a:pt x="2332" y="3728"/>
                  </a:cubicBezTo>
                  <a:cubicBezTo>
                    <a:pt x="3149" y="3524"/>
                    <a:pt x="3602" y="2641"/>
                    <a:pt x="3675" y="1853"/>
                  </a:cubicBezTo>
                  <a:cubicBezTo>
                    <a:pt x="3726" y="1248"/>
                    <a:pt x="3587" y="627"/>
                    <a:pt x="3434" y="44"/>
                  </a:cubicBezTo>
                  <a:cubicBezTo>
                    <a:pt x="3427" y="22"/>
                    <a:pt x="3405" y="0"/>
                    <a:pt x="339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144;p50">
              <a:extLst>
                <a:ext uri="{FF2B5EF4-FFF2-40B4-BE49-F238E27FC236}">
                  <a16:creationId xmlns:a16="http://schemas.microsoft.com/office/drawing/2014/main" id="{77A1B15B-0E77-4FF1-9373-452315A4B171}"/>
                </a:ext>
              </a:extLst>
            </p:cNvPr>
            <p:cNvSpPr/>
            <p:nvPr/>
          </p:nvSpPr>
          <p:spPr>
            <a:xfrm>
              <a:off x="7235523" y="1727767"/>
              <a:ext cx="746377" cy="728752"/>
            </a:xfrm>
            <a:custGeom>
              <a:avLst/>
              <a:gdLst/>
              <a:ahLst/>
              <a:cxnLst/>
              <a:rect l="l" t="t" r="r" b="b"/>
              <a:pathLst>
                <a:path w="12069" h="11784" extrusionOk="0">
                  <a:moveTo>
                    <a:pt x="3970" y="1"/>
                  </a:moveTo>
                  <a:cubicBezTo>
                    <a:pt x="3444" y="118"/>
                    <a:pt x="2350" y="621"/>
                    <a:pt x="1890" y="1139"/>
                  </a:cubicBezTo>
                  <a:cubicBezTo>
                    <a:pt x="1890" y="1139"/>
                    <a:pt x="562" y="2518"/>
                    <a:pt x="1" y="5137"/>
                  </a:cubicBezTo>
                  <a:cubicBezTo>
                    <a:pt x="1" y="5137"/>
                    <a:pt x="1336" y="5459"/>
                    <a:pt x="2936" y="5459"/>
                  </a:cubicBezTo>
                  <a:cubicBezTo>
                    <a:pt x="3075" y="5459"/>
                    <a:pt x="3215" y="5456"/>
                    <a:pt x="3357" y="5451"/>
                  </a:cubicBezTo>
                  <a:lnTo>
                    <a:pt x="3357" y="5451"/>
                  </a:lnTo>
                  <a:lnTo>
                    <a:pt x="2182" y="11784"/>
                  </a:lnTo>
                  <a:lnTo>
                    <a:pt x="9887" y="11784"/>
                  </a:lnTo>
                  <a:lnTo>
                    <a:pt x="8712" y="5451"/>
                  </a:lnTo>
                  <a:lnTo>
                    <a:pt x="8712" y="5451"/>
                  </a:lnTo>
                  <a:cubicBezTo>
                    <a:pt x="8854" y="5456"/>
                    <a:pt x="8994" y="5459"/>
                    <a:pt x="9133" y="5459"/>
                  </a:cubicBezTo>
                  <a:cubicBezTo>
                    <a:pt x="10733" y="5459"/>
                    <a:pt x="12068" y="5137"/>
                    <a:pt x="12068" y="5137"/>
                  </a:cubicBezTo>
                  <a:cubicBezTo>
                    <a:pt x="11514" y="2518"/>
                    <a:pt x="10179" y="1139"/>
                    <a:pt x="10179" y="1139"/>
                  </a:cubicBezTo>
                  <a:cubicBezTo>
                    <a:pt x="9726" y="614"/>
                    <a:pt x="8632" y="110"/>
                    <a:pt x="8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145;p50">
              <a:extLst>
                <a:ext uri="{FF2B5EF4-FFF2-40B4-BE49-F238E27FC236}">
                  <a16:creationId xmlns:a16="http://schemas.microsoft.com/office/drawing/2014/main" id="{68774BF9-EA26-4690-911B-F6847F97FD22}"/>
                </a:ext>
              </a:extLst>
            </p:cNvPr>
            <p:cNvSpPr/>
            <p:nvPr/>
          </p:nvSpPr>
          <p:spPr>
            <a:xfrm>
              <a:off x="7232369" y="1724923"/>
              <a:ext cx="752252" cy="734318"/>
            </a:xfrm>
            <a:custGeom>
              <a:avLst/>
              <a:gdLst/>
              <a:ahLst/>
              <a:cxnLst/>
              <a:rect l="l" t="t" r="r" b="b"/>
              <a:pathLst>
                <a:path w="12164" h="11874" extrusionOk="0">
                  <a:moveTo>
                    <a:pt x="8051" y="95"/>
                  </a:moveTo>
                  <a:cubicBezTo>
                    <a:pt x="8076" y="95"/>
                    <a:pt x="8099" y="95"/>
                    <a:pt x="8121" y="98"/>
                  </a:cubicBezTo>
                  <a:cubicBezTo>
                    <a:pt x="8223" y="112"/>
                    <a:pt x="8333" y="156"/>
                    <a:pt x="8435" y="185"/>
                  </a:cubicBezTo>
                  <a:cubicBezTo>
                    <a:pt x="9070" y="404"/>
                    <a:pt x="9755" y="740"/>
                    <a:pt x="10215" y="1251"/>
                  </a:cubicBezTo>
                  <a:cubicBezTo>
                    <a:pt x="10470" y="1535"/>
                    <a:pt x="10689" y="1849"/>
                    <a:pt x="10886" y="2177"/>
                  </a:cubicBezTo>
                  <a:cubicBezTo>
                    <a:pt x="11317" y="2885"/>
                    <a:pt x="11645" y="3651"/>
                    <a:pt x="11871" y="4439"/>
                  </a:cubicBezTo>
                  <a:cubicBezTo>
                    <a:pt x="11940" y="4674"/>
                    <a:pt x="12003" y="4916"/>
                    <a:pt x="12053" y="5157"/>
                  </a:cubicBezTo>
                  <a:lnTo>
                    <a:pt x="12053" y="5157"/>
                  </a:lnTo>
                  <a:cubicBezTo>
                    <a:pt x="11739" y="5232"/>
                    <a:pt x="11419" y="5280"/>
                    <a:pt x="11105" y="5329"/>
                  </a:cubicBezTo>
                  <a:cubicBezTo>
                    <a:pt x="10476" y="5418"/>
                    <a:pt x="9837" y="5469"/>
                    <a:pt x="9201" y="5469"/>
                  </a:cubicBezTo>
                  <a:cubicBezTo>
                    <a:pt x="9055" y="5469"/>
                    <a:pt x="8909" y="5466"/>
                    <a:pt x="8763" y="5460"/>
                  </a:cubicBezTo>
                  <a:cubicBezTo>
                    <a:pt x="8727" y="5460"/>
                    <a:pt x="8705" y="5490"/>
                    <a:pt x="8719" y="5526"/>
                  </a:cubicBezTo>
                  <a:cubicBezTo>
                    <a:pt x="8851" y="6248"/>
                    <a:pt x="8982" y="6956"/>
                    <a:pt x="9121" y="7678"/>
                  </a:cubicBezTo>
                  <a:lnTo>
                    <a:pt x="9748" y="11071"/>
                  </a:lnTo>
                  <a:cubicBezTo>
                    <a:pt x="9789" y="11307"/>
                    <a:pt x="9841" y="11549"/>
                    <a:pt x="9884" y="11786"/>
                  </a:cubicBezTo>
                  <a:lnTo>
                    <a:pt x="5983" y="11786"/>
                  </a:lnTo>
                  <a:cubicBezTo>
                    <a:pt x="5974" y="11777"/>
                    <a:pt x="5962" y="11772"/>
                    <a:pt x="5947" y="11772"/>
                  </a:cubicBezTo>
                  <a:lnTo>
                    <a:pt x="2282" y="11772"/>
                  </a:lnTo>
                  <a:cubicBezTo>
                    <a:pt x="2416" y="11072"/>
                    <a:pt x="2536" y="10385"/>
                    <a:pt x="2671" y="9685"/>
                  </a:cubicBezTo>
                  <a:lnTo>
                    <a:pt x="3298" y="6292"/>
                  </a:lnTo>
                  <a:cubicBezTo>
                    <a:pt x="3349" y="6037"/>
                    <a:pt x="3400" y="5774"/>
                    <a:pt x="3444" y="5519"/>
                  </a:cubicBezTo>
                  <a:cubicBezTo>
                    <a:pt x="3459" y="5490"/>
                    <a:pt x="3437" y="5453"/>
                    <a:pt x="3400" y="5453"/>
                  </a:cubicBezTo>
                  <a:cubicBezTo>
                    <a:pt x="3266" y="5458"/>
                    <a:pt x="3130" y="5461"/>
                    <a:pt x="2995" y="5461"/>
                  </a:cubicBezTo>
                  <a:cubicBezTo>
                    <a:pt x="2348" y="5461"/>
                    <a:pt x="1698" y="5405"/>
                    <a:pt x="1058" y="5315"/>
                  </a:cubicBezTo>
                  <a:cubicBezTo>
                    <a:pt x="732" y="5273"/>
                    <a:pt x="425" y="5225"/>
                    <a:pt x="113" y="5144"/>
                  </a:cubicBezTo>
                  <a:lnTo>
                    <a:pt x="113" y="5144"/>
                  </a:lnTo>
                  <a:cubicBezTo>
                    <a:pt x="407" y="3788"/>
                    <a:pt x="967" y="2413"/>
                    <a:pt x="1868" y="1338"/>
                  </a:cubicBezTo>
                  <a:cubicBezTo>
                    <a:pt x="2226" y="922"/>
                    <a:pt x="2693" y="630"/>
                    <a:pt x="3182" y="404"/>
                  </a:cubicBezTo>
                  <a:cubicBezTo>
                    <a:pt x="3371" y="309"/>
                    <a:pt x="3568" y="237"/>
                    <a:pt x="3758" y="171"/>
                  </a:cubicBezTo>
                  <a:cubicBezTo>
                    <a:pt x="3846" y="149"/>
                    <a:pt x="3948" y="112"/>
                    <a:pt x="4043" y="98"/>
                  </a:cubicBezTo>
                  <a:cubicBezTo>
                    <a:pt x="4103" y="95"/>
                    <a:pt x="4164" y="95"/>
                    <a:pt x="4224" y="95"/>
                  </a:cubicBezTo>
                  <a:cubicBezTo>
                    <a:pt x="4345" y="95"/>
                    <a:pt x="4463" y="98"/>
                    <a:pt x="4575" y="98"/>
                  </a:cubicBezTo>
                  <a:lnTo>
                    <a:pt x="7902" y="98"/>
                  </a:lnTo>
                  <a:cubicBezTo>
                    <a:pt x="7951" y="98"/>
                    <a:pt x="8003" y="95"/>
                    <a:pt x="8051" y="95"/>
                  </a:cubicBezTo>
                  <a:close/>
                  <a:moveTo>
                    <a:pt x="7959" y="1"/>
                  </a:moveTo>
                  <a:cubicBezTo>
                    <a:pt x="7835" y="1"/>
                    <a:pt x="7710" y="10"/>
                    <a:pt x="7588" y="10"/>
                  </a:cubicBezTo>
                  <a:lnTo>
                    <a:pt x="4028" y="10"/>
                  </a:lnTo>
                  <a:cubicBezTo>
                    <a:pt x="3911" y="18"/>
                    <a:pt x="3787" y="76"/>
                    <a:pt x="3678" y="112"/>
                  </a:cubicBezTo>
                  <a:cubicBezTo>
                    <a:pt x="3036" y="339"/>
                    <a:pt x="2350" y="674"/>
                    <a:pt x="1898" y="1185"/>
                  </a:cubicBezTo>
                  <a:cubicBezTo>
                    <a:pt x="1642" y="1470"/>
                    <a:pt x="1416" y="1798"/>
                    <a:pt x="1212" y="2119"/>
                  </a:cubicBezTo>
                  <a:cubicBezTo>
                    <a:pt x="774" y="2827"/>
                    <a:pt x="446" y="3600"/>
                    <a:pt x="212" y="4403"/>
                  </a:cubicBezTo>
                  <a:cubicBezTo>
                    <a:pt x="139" y="4658"/>
                    <a:pt x="73" y="4913"/>
                    <a:pt x="8" y="5183"/>
                  </a:cubicBezTo>
                  <a:cubicBezTo>
                    <a:pt x="1" y="5205"/>
                    <a:pt x="15" y="5234"/>
                    <a:pt x="44" y="5234"/>
                  </a:cubicBezTo>
                  <a:cubicBezTo>
                    <a:pt x="380" y="5315"/>
                    <a:pt x="730" y="5373"/>
                    <a:pt x="1066" y="5417"/>
                  </a:cubicBezTo>
                  <a:cubicBezTo>
                    <a:pt x="1721" y="5509"/>
                    <a:pt x="2387" y="5560"/>
                    <a:pt x="3051" y="5560"/>
                  </a:cubicBezTo>
                  <a:cubicBezTo>
                    <a:pt x="3151" y="5560"/>
                    <a:pt x="3251" y="5559"/>
                    <a:pt x="3351" y="5557"/>
                  </a:cubicBezTo>
                  <a:lnTo>
                    <a:pt x="3351" y="5557"/>
                  </a:lnTo>
                  <a:cubicBezTo>
                    <a:pt x="3218" y="6256"/>
                    <a:pt x="3097" y="6942"/>
                    <a:pt x="2963" y="7642"/>
                  </a:cubicBezTo>
                  <a:lnTo>
                    <a:pt x="2335" y="11035"/>
                  </a:lnTo>
                  <a:cubicBezTo>
                    <a:pt x="2291" y="11290"/>
                    <a:pt x="2233" y="11553"/>
                    <a:pt x="2189" y="11808"/>
                  </a:cubicBezTo>
                  <a:cubicBezTo>
                    <a:pt x="2182" y="11837"/>
                    <a:pt x="2197" y="11874"/>
                    <a:pt x="2233" y="11874"/>
                  </a:cubicBezTo>
                  <a:lnTo>
                    <a:pt x="9938" y="11874"/>
                  </a:lnTo>
                  <a:cubicBezTo>
                    <a:pt x="9974" y="11874"/>
                    <a:pt x="9996" y="11845"/>
                    <a:pt x="9989" y="11808"/>
                  </a:cubicBezTo>
                  <a:cubicBezTo>
                    <a:pt x="9850" y="11093"/>
                    <a:pt x="9719" y="10378"/>
                    <a:pt x="9588" y="9656"/>
                  </a:cubicBezTo>
                  <a:lnTo>
                    <a:pt x="8953" y="6263"/>
                  </a:lnTo>
                  <a:cubicBezTo>
                    <a:pt x="8913" y="6030"/>
                    <a:pt x="8867" y="5791"/>
                    <a:pt x="8820" y="5557"/>
                  </a:cubicBezTo>
                  <a:lnTo>
                    <a:pt x="8820" y="5557"/>
                  </a:lnTo>
                  <a:cubicBezTo>
                    <a:pt x="8937" y="5561"/>
                    <a:pt x="9054" y="5563"/>
                    <a:pt x="9171" y="5563"/>
                  </a:cubicBezTo>
                  <a:cubicBezTo>
                    <a:pt x="9821" y="5563"/>
                    <a:pt x="10465" y="5507"/>
                    <a:pt x="11105" y="5417"/>
                  </a:cubicBezTo>
                  <a:cubicBezTo>
                    <a:pt x="11455" y="5373"/>
                    <a:pt x="11791" y="5315"/>
                    <a:pt x="12127" y="5234"/>
                  </a:cubicBezTo>
                  <a:cubicBezTo>
                    <a:pt x="12156" y="5227"/>
                    <a:pt x="12163" y="5198"/>
                    <a:pt x="12163" y="5183"/>
                  </a:cubicBezTo>
                  <a:cubicBezTo>
                    <a:pt x="11864" y="3797"/>
                    <a:pt x="11302" y="2382"/>
                    <a:pt x="10368" y="1287"/>
                  </a:cubicBezTo>
                  <a:cubicBezTo>
                    <a:pt x="10011" y="857"/>
                    <a:pt x="9529" y="565"/>
                    <a:pt x="9040" y="331"/>
                  </a:cubicBezTo>
                  <a:cubicBezTo>
                    <a:pt x="8858" y="244"/>
                    <a:pt x="8676" y="164"/>
                    <a:pt x="8493" y="98"/>
                  </a:cubicBezTo>
                  <a:cubicBezTo>
                    <a:pt x="8384" y="61"/>
                    <a:pt x="8260" y="10"/>
                    <a:pt x="8143" y="10"/>
                  </a:cubicBezTo>
                  <a:cubicBezTo>
                    <a:pt x="8082" y="3"/>
                    <a:pt x="8021" y="1"/>
                    <a:pt x="79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146;p50">
              <a:extLst>
                <a:ext uri="{FF2B5EF4-FFF2-40B4-BE49-F238E27FC236}">
                  <a16:creationId xmlns:a16="http://schemas.microsoft.com/office/drawing/2014/main" id="{42DB752D-7989-410D-98BC-536CBE48C0DC}"/>
                </a:ext>
              </a:extLst>
            </p:cNvPr>
            <p:cNvSpPr/>
            <p:nvPr/>
          </p:nvSpPr>
          <p:spPr>
            <a:xfrm>
              <a:off x="7416907" y="1868026"/>
              <a:ext cx="32344" cy="218551"/>
            </a:xfrm>
            <a:custGeom>
              <a:avLst/>
              <a:gdLst/>
              <a:ahLst/>
              <a:cxnLst/>
              <a:rect l="l" t="t" r="r" b="b"/>
              <a:pathLst>
                <a:path w="523" h="3534" extrusionOk="0">
                  <a:moveTo>
                    <a:pt x="479" y="0"/>
                  </a:moveTo>
                  <a:cubicBezTo>
                    <a:pt x="457" y="0"/>
                    <a:pt x="431" y="13"/>
                    <a:pt x="424" y="38"/>
                  </a:cubicBezTo>
                  <a:cubicBezTo>
                    <a:pt x="285" y="1184"/>
                    <a:pt x="139" y="2337"/>
                    <a:pt x="8" y="3489"/>
                  </a:cubicBezTo>
                  <a:cubicBezTo>
                    <a:pt x="1" y="3519"/>
                    <a:pt x="23" y="3533"/>
                    <a:pt x="46" y="3533"/>
                  </a:cubicBezTo>
                  <a:cubicBezTo>
                    <a:pt x="70" y="3533"/>
                    <a:pt x="95" y="3519"/>
                    <a:pt x="95" y="3489"/>
                  </a:cubicBezTo>
                  <a:cubicBezTo>
                    <a:pt x="234" y="2337"/>
                    <a:pt x="380" y="1184"/>
                    <a:pt x="519" y="38"/>
                  </a:cubicBezTo>
                  <a:cubicBezTo>
                    <a:pt x="522" y="13"/>
                    <a:pt x="502" y="0"/>
                    <a:pt x="47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147;p50">
              <a:extLst>
                <a:ext uri="{FF2B5EF4-FFF2-40B4-BE49-F238E27FC236}">
                  <a16:creationId xmlns:a16="http://schemas.microsoft.com/office/drawing/2014/main" id="{522E0D07-257F-4F82-9300-E35E2C4C092A}"/>
                </a:ext>
              </a:extLst>
            </p:cNvPr>
            <p:cNvSpPr/>
            <p:nvPr/>
          </p:nvSpPr>
          <p:spPr>
            <a:xfrm>
              <a:off x="7760442" y="1873406"/>
              <a:ext cx="35807" cy="213171"/>
            </a:xfrm>
            <a:custGeom>
              <a:avLst/>
              <a:gdLst/>
              <a:ahLst/>
              <a:cxnLst/>
              <a:rect l="l" t="t" r="r" b="b"/>
              <a:pathLst>
                <a:path w="579" h="3447" extrusionOk="0">
                  <a:moveTo>
                    <a:pt x="57" y="1"/>
                  </a:moveTo>
                  <a:cubicBezTo>
                    <a:pt x="30" y="1"/>
                    <a:pt x="1" y="22"/>
                    <a:pt x="5" y="61"/>
                  </a:cubicBezTo>
                  <a:cubicBezTo>
                    <a:pt x="158" y="1177"/>
                    <a:pt x="319" y="2293"/>
                    <a:pt x="479" y="3410"/>
                  </a:cubicBezTo>
                  <a:cubicBezTo>
                    <a:pt x="482" y="3436"/>
                    <a:pt x="499" y="3447"/>
                    <a:pt x="517" y="3447"/>
                  </a:cubicBezTo>
                  <a:cubicBezTo>
                    <a:pt x="546" y="3447"/>
                    <a:pt x="579" y="3420"/>
                    <a:pt x="574" y="3380"/>
                  </a:cubicBezTo>
                  <a:cubicBezTo>
                    <a:pt x="414" y="2271"/>
                    <a:pt x="261" y="1148"/>
                    <a:pt x="100" y="32"/>
                  </a:cubicBezTo>
                  <a:cubicBezTo>
                    <a:pt x="94" y="11"/>
                    <a:pt x="76" y="1"/>
                    <a:pt x="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148;p50">
              <a:extLst>
                <a:ext uri="{FF2B5EF4-FFF2-40B4-BE49-F238E27FC236}">
                  <a16:creationId xmlns:a16="http://schemas.microsoft.com/office/drawing/2014/main" id="{122EC251-AEF5-45A4-A1ED-180D9CC07843}"/>
                </a:ext>
              </a:extLst>
            </p:cNvPr>
            <p:cNvSpPr/>
            <p:nvPr/>
          </p:nvSpPr>
          <p:spPr>
            <a:xfrm>
              <a:off x="7255869" y="1908780"/>
              <a:ext cx="180580" cy="90661"/>
            </a:xfrm>
            <a:custGeom>
              <a:avLst/>
              <a:gdLst/>
              <a:ahLst/>
              <a:cxnLst/>
              <a:rect l="l" t="t" r="r" b="b"/>
              <a:pathLst>
                <a:path w="2920" h="1466" extrusionOk="0">
                  <a:moveTo>
                    <a:pt x="951" y="113"/>
                  </a:moveTo>
                  <a:cubicBezTo>
                    <a:pt x="969" y="113"/>
                    <a:pt x="987" y="120"/>
                    <a:pt x="1007" y="138"/>
                  </a:cubicBezTo>
                  <a:cubicBezTo>
                    <a:pt x="1058" y="182"/>
                    <a:pt x="1058" y="269"/>
                    <a:pt x="1051" y="328"/>
                  </a:cubicBezTo>
                  <a:cubicBezTo>
                    <a:pt x="1021" y="474"/>
                    <a:pt x="927" y="590"/>
                    <a:pt x="802" y="663"/>
                  </a:cubicBezTo>
                  <a:cubicBezTo>
                    <a:pt x="786" y="674"/>
                    <a:pt x="769" y="685"/>
                    <a:pt x="752" y="694"/>
                  </a:cubicBezTo>
                  <a:lnTo>
                    <a:pt x="752" y="694"/>
                  </a:lnTo>
                  <a:cubicBezTo>
                    <a:pt x="720" y="556"/>
                    <a:pt x="740" y="403"/>
                    <a:pt x="802" y="269"/>
                  </a:cubicBezTo>
                  <a:cubicBezTo>
                    <a:pt x="831" y="223"/>
                    <a:pt x="883" y="113"/>
                    <a:pt x="951" y="113"/>
                  </a:cubicBezTo>
                  <a:close/>
                  <a:moveTo>
                    <a:pt x="1754" y="239"/>
                  </a:moveTo>
                  <a:cubicBezTo>
                    <a:pt x="1847" y="239"/>
                    <a:pt x="1813" y="485"/>
                    <a:pt x="1795" y="547"/>
                  </a:cubicBezTo>
                  <a:cubicBezTo>
                    <a:pt x="1773" y="663"/>
                    <a:pt x="1707" y="773"/>
                    <a:pt x="1627" y="868"/>
                  </a:cubicBezTo>
                  <a:cubicBezTo>
                    <a:pt x="1598" y="898"/>
                    <a:pt x="1566" y="925"/>
                    <a:pt x="1531" y="949"/>
                  </a:cubicBezTo>
                  <a:lnTo>
                    <a:pt x="1531" y="949"/>
                  </a:lnTo>
                  <a:cubicBezTo>
                    <a:pt x="1529" y="942"/>
                    <a:pt x="1527" y="934"/>
                    <a:pt x="1525" y="926"/>
                  </a:cubicBezTo>
                  <a:cubicBezTo>
                    <a:pt x="1466" y="729"/>
                    <a:pt x="1503" y="408"/>
                    <a:pt x="1685" y="269"/>
                  </a:cubicBezTo>
                  <a:cubicBezTo>
                    <a:pt x="1713" y="248"/>
                    <a:pt x="1736" y="239"/>
                    <a:pt x="1754" y="239"/>
                  </a:cubicBezTo>
                  <a:close/>
                  <a:moveTo>
                    <a:pt x="2388" y="389"/>
                  </a:moveTo>
                  <a:cubicBezTo>
                    <a:pt x="2394" y="389"/>
                    <a:pt x="2401" y="390"/>
                    <a:pt x="2408" y="394"/>
                  </a:cubicBezTo>
                  <a:cubicBezTo>
                    <a:pt x="2481" y="408"/>
                    <a:pt x="2488" y="481"/>
                    <a:pt x="2502" y="539"/>
                  </a:cubicBezTo>
                  <a:cubicBezTo>
                    <a:pt x="2520" y="752"/>
                    <a:pt x="2428" y="955"/>
                    <a:pt x="2272" y="1087"/>
                  </a:cubicBezTo>
                  <a:lnTo>
                    <a:pt x="2272" y="1087"/>
                  </a:lnTo>
                  <a:cubicBezTo>
                    <a:pt x="2262" y="1063"/>
                    <a:pt x="2253" y="1039"/>
                    <a:pt x="2247" y="1014"/>
                  </a:cubicBezTo>
                  <a:cubicBezTo>
                    <a:pt x="2211" y="882"/>
                    <a:pt x="2211" y="744"/>
                    <a:pt x="2233" y="620"/>
                  </a:cubicBezTo>
                  <a:cubicBezTo>
                    <a:pt x="2247" y="561"/>
                    <a:pt x="2262" y="503"/>
                    <a:pt x="2298" y="452"/>
                  </a:cubicBezTo>
                  <a:cubicBezTo>
                    <a:pt x="2317" y="433"/>
                    <a:pt x="2351" y="389"/>
                    <a:pt x="2388" y="389"/>
                  </a:cubicBezTo>
                  <a:close/>
                  <a:moveTo>
                    <a:pt x="923" y="1"/>
                  </a:moveTo>
                  <a:cubicBezTo>
                    <a:pt x="894" y="1"/>
                    <a:pt x="863" y="9"/>
                    <a:pt x="832" y="29"/>
                  </a:cubicBezTo>
                  <a:cubicBezTo>
                    <a:pt x="693" y="109"/>
                    <a:pt x="627" y="321"/>
                    <a:pt x="613" y="466"/>
                  </a:cubicBezTo>
                  <a:cubicBezTo>
                    <a:pt x="601" y="563"/>
                    <a:pt x="609" y="658"/>
                    <a:pt x="636" y="747"/>
                  </a:cubicBezTo>
                  <a:lnTo>
                    <a:pt x="636" y="747"/>
                  </a:lnTo>
                  <a:cubicBezTo>
                    <a:pt x="496" y="799"/>
                    <a:pt x="339" y="820"/>
                    <a:pt x="191" y="820"/>
                  </a:cubicBezTo>
                  <a:cubicBezTo>
                    <a:pt x="159" y="820"/>
                    <a:pt x="126" y="819"/>
                    <a:pt x="95" y="817"/>
                  </a:cubicBezTo>
                  <a:cubicBezTo>
                    <a:pt x="91" y="816"/>
                    <a:pt x="88" y="816"/>
                    <a:pt x="85" y="816"/>
                  </a:cubicBezTo>
                  <a:cubicBezTo>
                    <a:pt x="0" y="816"/>
                    <a:pt x="2" y="904"/>
                    <a:pt x="66" y="912"/>
                  </a:cubicBezTo>
                  <a:cubicBezTo>
                    <a:pt x="83" y="912"/>
                    <a:pt x="100" y="912"/>
                    <a:pt x="118" y="912"/>
                  </a:cubicBezTo>
                  <a:cubicBezTo>
                    <a:pt x="296" y="912"/>
                    <a:pt x="492" y="891"/>
                    <a:pt x="665" y="825"/>
                  </a:cubicBezTo>
                  <a:lnTo>
                    <a:pt x="665" y="825"/>
                  </a:lnTo>
                  <a:cubicBezTo>
                    <a:pt x="684" y="868"/>
                    <a:pt x="708" y="909"/>
                    <a:pt x="737" y="948"/>
                  </a:cubicBezTo>
                  <a:cubicBezTo>
                    <a:pt x="853" y="1089"/>
                    <a:pt x="1009" y="1153"/>
                    <a:pt x="1167" y="1153"/>
                  </a:cubicBezTo>
                  <a:cubicBezTo>
                    <a:pt x="1265" y="1153"/>
                    <a:pt x="1364" y="1129"/>
                    <a:pt x="1456" y="1083"/>
                  </a:cubicBezTo>
                  <a:lnTo>
                    <a:pt x="1456" y="1083"/>
                  </a:lnTo>
                  <a:cubicBezTo>
                    <a:pt x="1489" y="1151"/>
                    <a:pt x="1535" y="1213"/>
                    <a:pt x="1598" y="1254"/>
                  </a:cubicBezTo>
                  <a:cubicBezTo>
                    <a:pt x="1672" y="1305"/>
                    <a:pt x="1763" y="1327"/>
                    <a:pt x="1855" y="1327"/>
                  </a:cubicBezTo>
                  <a:cubicBezTo>
                    <a:pt x="1935" y="1327"/>
                    <a:pt x="2016" y="1311"/>
                    <a:pt x="2087" y="1284"/>
                  </a:cubicBezTo>
                  <a:cubicBezTo>
                    <a:pt x="2139" y="1266"/>
                    <a:pt x="2188" y="1243"/>
                    <a:pt x="2233" y="1215"/>
                  </a:cubicBezTo>
                  <a:lnTo>
                    <a:pt x="2233" y="1215"/>
                  </a:lnTo>
                  <a:cubicBezTo>
                    <a:pt x="2334" y="1361"/>
                    <a:pt x="2490" y="1466"/>
                    <a:pt x="2665" y="1466"/>
                  </a:cubicBezTo>
                  <a:cubicBezTo>
                    <a:pt x="2733" y="1466"/>
                    <a:pt x="2803" y="1450"/>
                    <a:pt x="2875" y="1415"/>
                  </a:cubicBezTo>
                  <a:cubicBezTo>
                    <a:pt x="2920" y="1389"/>
                    <a:pt x="2891" y="1324"/>
                    <a:pt x="2848" y="1324"/>
                  </a:cubicBezTo>
                  <a:cubicBezTo>
                    <a:pt x="2843" y="1324"/>
                    <a:pt x="2837" y="1325"/>
                    <a:pt x="2831" y="1327"/>
                  </a:cubicBezTo>
                  <a:cubicBezTo>
                    <a:pt x="2777" y="1356"/>
                    <a:pt x="2722" y="1369"/>
                    <a:pt x="2668" y="1369"/>
                  </a:cubicBezTo>
                  <a:cubicBezTo>
                    <a:pt x="2526" y="1369"/>
                    <a:pt x="2392" y="1280"/>
                    <a:pt x="2312" y="1160"/>
                  </a:cubicBezTo>
                  <a:lnTo>
                    <a:pt x="2312" y="1160"/>
                  </a:lnTo>
                  <a:cubicBezTo>
                    <a:pt x="2518" y="994"/>
                    <a:pt x="2627" y="724"/>
                    <a:pt x="2561" y="459"/>
                  </a:cubicBezTo>
                  <a:cubicBezTo>
                    <a:pt x="2536" y="360"/>
                    <a:pt x="2458" y="298"/>
                    <a:pt x="2373" y="298"/>
                  </a:cubicBezTo>
                  <a:cubicBezTo>
                    <a:pt x="2333" y="298"/>
                    <a:pt x="2292" y="312"/>
                    <a:pt x="2254" y="342"/>
                  </a:cubicBezTo>
                  <a:cubicBezTo>
                    <a:pt x="2108" y="466"/>
                    <a:pt x="2101" y="729"/>
                    <a:pt x="2116" y="904"/>
                  </a:cubicBezTo>
                  <a:cubicBezTo>
                    <a:pt x="2124" y="987"/>
                    <a:pt x="2151" y="1070"/>
                    <a:pt x="2191" y="1145"/>
                  </a:cubicBezTo>
                  <a:lnTo>
                    <a:pt x="2191" y="1145"/>
                  </a:lnTo>
                  <a:cubicBezTo>
                    <a:pt x="2178" y="1153"/>
                    <a:pt x="2165" y="1160"/>
                    <a:pt x="2152" y="1167"/>
                  </a:cubicBezTo>
                  <a:cubicBezTo>
                    <a:pt x="2073" y="1204"/>
                    <a:pt x="1978" y="1230"/>
                    <a:pt x="1887" y="1230"/>
                  </a:cubicBezTo>
                  <a:cubicBezTo>
                    <a:pt x="1853" y="1230"/>
                    <a:pt x="1819" y="1226"/>
                    <a:pt x="1787" y="1218"/>
                  </a:cubicBezTo>
                  <a:cubicBezTo>
                    <a:pt x="1675" y="1201"/>
                    <a:pt x="1602" y="1120"/>
                    <a:pt x="1558" y="1020"/>
                  </a:cubicBezTo>
                  <a:lnTo>
                    <a:pt x="1558" y="1020"/>
                  </a:lnTo>
                  <a:cubicBezTo>
                    <a:pt x="1587" y="999"/>
                    <a:pt x="1615" y="974"/>
                    <a:pt x="1642" y="948"/>
                  </a:cubicBezTo>
                  <a:cubicBezTo>
                    <a:pt x="1758" y="831"/>
                    <a:pt x="1846" y="671"/>
                    <a:pt x="1868" y="518"/>
                  </a:cubicBezTo>
                  <a:cubicBezTo>
                    <a:pt x="1890" y="415"/>
                    <a:pt x="1919" y="197"/>
                    <a:pt x="1809" y="138"/>
                  </a:cubicBezTo>
                  <a:cubicBezTo>
                    <a:pt x="1786" y="123"/>
                    <a:pt x="1762" y="117"/>
                    <a:pt x="1739" y="117"/>
                  </a:cubicBezTo>
                  <a:cubicBezTo>
                    <a:pt x="1626" y="117"/>
                    <a:pt x="1523" y="272"/>
                    <a:pt x="1481" y="357"/>
                  </a:cubicBezTo>
                  <a:cubicBezTo>
                    <a:pt x="1393" y="503"/>
                    <a:pt x="1357" y="671"/>
                    <a:pt x="1386" y="846"/>
                  </a:cubicBezTo>
                  <a:cubicBezTo>
                    <a:pt x="1394" y="899"/>
                    <a:pt x="1407" y="955"/>
                    <a:pt x="1426" y="1010"/>
                  </a:cubicBezTo>
                  <a:lnTo>
                    <a:pt x="1426" y="1010"/>
                  </a:lnTo>
                  <a:cubicBezTo>
                    <a:pt x="1352" y="1044"/>
                    <a:pt x="1272" y="1063"/>
                    <a:pt x="1193" y="1063"/>
                  </a:cubicBezTo>
                  <a:cubicBezTo>
                    <a:pt x="1094" y="1063"/>
                    <a:pt x="996" y="1033"/>
                    <a:pt x="912" y="963"/>
                  </a:cubicBezTo>
                  <a:cubicBezTo>
                    <a:pt x="850" y="910"/>
                    <a:pt x="805" y="845"/>
                    <a:pt x="777" y="773"/>
                  </a:cubicBezTo>
                  <a:lnTo>
                    <a:pt x="777" y="773"/>
                  </a:lnTo>
                  <a:cubicBezTo>
                    <a:pt x="865" y="724"/>
                    <a:pt x="944" y="660"/>
                    <a:pt x="1007" y="576"/>
                  </a:cubicBezTo>
                  <a:cubicBezTo>
                    <a:pt x="1094" y="459"/>
                    <a:pt x="1153" y="299"/>
                    <a:pt x="1102" y="153"/>
                  </a:cubicBezTo>
                  <a:cubicBezTo>
                    <a:pt x="1075" y="67"/>
                    <a:pt x="1005" y="1"/>
                    <a:pt x="92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149;p50">
              <a:extLst>
                <a:ext uri="{FF2B5EF4-FFF2-40B4-BE49-F238E27FC236}">
                  <a16:creationId xmlns:a16="http://schemas.microsoft.com/office/drawing/2014/main" id="{13E139F5-D108-41CE-9314-E986ADEF0BFD}"/>
                </a:ext>
              </a:extLst>
            </p:cNvPr>
            <p:cNvSpPr/>
            <p:nvPr/>
          </p:nvSpPr>
          <p:spPr>
            <a:xfrm>
              <a:off x="7242202" y="2005069"/>
              <a:ext cx="187383" cy="32282"/>
            </a:xfrm>
            <a:custGeom>
              <a:avLst/>
              <a:gdLst/>
              <a:ahLst/>
              <a:cxnLst/>
              <a:rect l="l" t="t" r="r" b="b"/>
              <a:pathLst>
                <a:path w="3030" h="522" extrusionOk="0">
                  <a:moveTo>
                    <a:pt x="61" y="1"/>
                  </a:moveTo>
                  <a:cubicBezTo>
                    <a:pt x="19" y="1"/>
                    <a:pt x="0" y="85"/>
                    <a:pt x="53" y="91"/>
                  </a:cubicBezTo>
                  <a:cubicBezTo>
                    <a:pt x="1016" y="296"/>
                    <a:pt x="1987" y="456"/>
                    <a:pt x="2972" y="522"/>
                  </a:cubicBezTo>
                  <a:cubicBezTo>
                    <a:pt x="3030" y="522"/>
                    <a:pt x="3030" y="434"/>
                    <a:pt x="2972" y="434"/>
                  </a:cubicBezTo>
                  <a:cubicBezTo>
                    <a:pt x="1994" y="369"/>
                    <a:pt x="1038" y="215"/>
                    <a:pt x="75" y="4"/>
                  </a:cubicBezTo>
                  <a:cubicBezTo>
                    <a:pt x="70" y="2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150;p50">
              <a:extLst>
                <a:ext uri="{FF2B5EF4-FFF2-40B4-BE49-F238E27FC236}">
                  <a16:creationId xmlns:a16="http://schemas.microsoft.com/office/drawing/2014/main" id="{F7230AD0-DED8-4B5B-AC2F-45037BA599BE}"/>
                </a:ext>
              </a:extLst>
            </p:cNvPr>
            <p:cNvSpPr/>
            <p:nvPr/>
          </p:nvSpPr>
          <p:spPr>
            <a:xfrm>
              <a:off x="7779798" y="1909708"/>
              <a:ext cx="177735" cy="90105"/>
            </a:xfrm>
            <a:custGeom>
              <a:avLst/>
              <a:gdLst/>
              <a:ahLst/>
              <a:cxnLst/>
              <a:rect l="l" t="t" r="r" b="b"/>
              <a:pathLst>
                <a:path w="2874" h="1457" extrusionOk="0">
                  <a:moveTo>
                    <a:pt x="1961" y="94"/>
                  </a:moveTo>
                  <a:cubicBezTo>
                    <a:pt x="2071" y="94"/>
                    <a:pt x="2144" y="342"/>
                    <a:pt x="2166" y="422"/>
                  </a:cubicBezTo>
                  <a:cubicBezTo>
                    <a:pt x="2184" y="509"/>
                    <a:pt x="2185" y="595"/>
                    <a:pt x="2166" y="678"/>
                  </a:cubicBezTo>
                  <a:lnTo>
                    <a:pt x="2166" y="678"/>
                  </a:lnTo>
                  <a:cubicBezTo>
                    <a:pt x="2063" y="627"/>
                    <a:pt x="1980" y="549"/>
                    <a:pt x="1918" y="451"/>
                  </a:cubicBezTo>
                  <a:cubicBezTo>
                    <a:pt x="1888" y="393"/>
                    <a:pt x="1866" y="342"/>
                    <a:pt x="1866" y="284"/>
                  </a:cubicBezTo>
                  <a:cubicBezTo>
                    <a:pt x="1852" y="225"/>
                    <a:pt x="1881" y="94"/>
                    <a:pt x="1961" y="94"/>
                  </a:cubicBezTo>
                  <a:close/>
                  <a:moveTo>
                    <a:pt x="1224" y="262"/>
                  </a:moveTo>
                  <a:cubicBezTo>
                    <a:pt x="1268" y="276"/>
                    <a:pt x="1319" y="371"/>
                    <a:pt x="1334" y="408"/>
                  </a:cubicBezTo>
                  <a:cubicBezTo>
                    <a:pt x="1392" y="517"/>
                    <a:pt x="1429" y="634"/>
                    <a:pt x="1429" y="751"/>
                  </a:cubicBezTo>
                  <a:cubicBezTo>
                    <a:pt x="1429" y="819"/>
                    <a:pt x="1417" y="888"/>
                    <a:pt x="1394" y="954"/>
                  </a:cubicBezTo>
                  <a:lnTo>
                    <a:pt x="1394" y="954"/>
                  </a:lnTo>
                  <a:cubicBezTo>
                    <a:pt x="1211" y="827"/>
                    <a:pt x="1100" y="613"/>
                    <a:pt x="1100" y="386"/>
                  </a:cubicBezTo>
                  <a:cubicBezTo>
                    <a:pt x="1100" y="357"/>
                    <a:pt x="1100" y="313"/>
                    <a:pt x="1108" y="284"/>
                  </a:cubicBezTo>
                  <a:cubicBezTo>
                    <a:pt x="1108" y="276"/>
                    <a:pt x="1108" y="269"/>
                    <a:pt x="1115" y="262"/>
                  </a:cubicBezTo>
                  <a:close/>
                  <a:moveTo>
                    <a:pt x="534" y="395"/>
                  </a:moveTo>
                  <a:cubicBezTo>
                    <a:pt x="576" y="395"/>
                    <a:pt x="620" y="429"/>
                    <a:pt x="648" y="481"/>
                  </a:cubicBezTo>
                  <a:cubicBezTo>
                    <a:pt x="714" y="605"/>
                    <a:pt x="721" y="787"/>
                    <a:pt x="706" y="926"/>
                  </a:cubicBezTo>
                  <a:cubicBezTo>
                    <a:pt x="697" y="981"/>
                    <a:pt x="679" y="1036"/>
                    <a:pt x="653" y="1088"/>
                  </a:cubicBezTo>
                  <a:lnTo>
                    <a:pt x="653" y="1088"/>
                  </a:lnTo>
                  <a:cubicBezTo>
                    <a:pt x="547" y="1001"/>
                    <a:pt x="471" y="881"/>
                    <a:pt x="444" y="743"/>
                  </a:cubicBezTo>
                  <a:cubicBezTo>
                    <a:pt x="422" y="670"/>
                    <a:pt x="415" y="561"/>
                    <a:pt x="444" y="481"/>
                  </a:cubicBezTo>
                  <a:cubicBezTo>
                    <a:pt x="464" y="420"/>
                    <a:pt x="498" y="395"/>
                    <a:pt x="534" y="395"/>
                  </a:cubicBezTo>
                  <a:close/>
                  <a:moveTo>
                    <a:pt x="1984" y="0"/>
                  </a:moveTo>
                  <a:cubicBezTo>
                    <a:pt x="1951" y="0"/>
                    <a:pt x="1916" y="13"/>
                    <a:pt x="1881" y="43"/>
                  </a:cubicBezTo>
                  <a:cubicBezTo>
                    <a:pt x="1742" y="152"/>
                    <a:pt x="1772" y="349"/>
                    <a:pt x="1837" y="481"/>
                  </a:cubicBezTo>
                  <a:cubicBezTo>
                    <a:pt x="1903" y="612"/>
                    <a:pt x="2008" y="707"/>
                    <a:pt x="2133" y="774"/>
                  </a:cubicBezTo>
                  <a:lnTo>
                    <a:pt x="2133" y="774"/>
                  </a:lnTo>
                  <a:cubicBezTo>
                    <a:pt x="2125" y="791"/>
                    <a:pt x="2117" y="807"/>
                    <a:pt x="2107" y="824"/>
                  </a:cubicBezTo>
                  <a:cubicBezTo>
                    <a:pt x="2016" y="983"/>
                    <a:pt x="1866" y="1060"/>
                    <a:pt x="1709" y="1060"/>
                  </a:cubicBezTo>
                  <a:cubicBezTo>
                    <a:pt x="1633" y="1060"/>
                    <a:pt x="1555" y="1042"/>
                    <a:pt x="1483" y="1007"/>
                  </a:cubicBezTo>
                  <a:lnTo>
                    <a:pt x="1483" y="1007"/>
                  </a:lnTo>
                  <a:cubicBezTo>
                    <a:pt x="1582" y="731"/>
                    <a:pt x="1511" y="347"/>
                    <a:pt x="1268" y="167"/>
                  </a:cubicBezTo>
                  <a:cubicBezTo>
                    <a:pt x="1230" y="136"/>
                    <a:pt x="1195" y="122"/>
                    <a:pt x="1163" y="122"/>
                  </a:cubicBezTo>
                  <a:cubicBezTo>
                    <a:pt x="1090" y="122"/>
                    <a:pt x="1038" y="192"/>
                    <a:pt x="1027" y="284"/>
                  </a:cubicBezTo>
                  <a:cubicBezTo>
                    <a:pt x="1006" y="451"/>
                    <a:pt x="1035" y="612"/>
                    <a:pt x="1115" y="758"/>
                  </a:cubicBezTo>
                  <a:cubicBezTo>
                    <a:pt x="1170" y="868"/>
                    <a:pt x="1257" y="966"/>
                    <a:pt x="1360" y="1037"/>
                  </a:cubicBezTo>
                  <a:lnTo>
                    <a:pt x="1360" y="1037"/>
                  </a:lnTo>
                  <a:cubicBezTo>
                    <a:pt x="1354" y="1048"/>
                    <a:pt x="1348" y="1060"/>
                    <a:pt x="1341" y="1072"/>
                  </a:cubicBezTo>
                  <a:cubicBezTo>
                    <a:pt x="1275" y="1186"/>
                    <a:pt x="1169" y="1231"/>
                    <a:pt x="1052" y="1231"/>
                  </a:cubicBezTo>
                  <a:cubicBezTo>
                    <a:pt x="1027" y="1231"/>
                    <a:pt x="1002" y="1229"/>
                    <a:pt x="976" y="1225"/>
                  </a:cubicBezTo>
                  <a:cubicBezTo>
                    <a:pt x="888" y="1215"/>
                    <a:pt x="804" y="1186"/>
                    <a:pt x="731" y="1142"/>
                  </a:cubicBezTo>
                  <a:lnTo>
                    <a:pt x="731" y="1142"/>
                  </a:lnTo>
                  <a:cubicBezTo>
                    <a:pt x="752" y="1102"/>
                    <a:pt x="768" y="1058"/>
                    <a:pt x="779" y="1013"/>
                  </a:cubicBezTo>
                  <a:cubicBezTo>
                    <a:pt x="823" y="845"/>
                    <a:pt x="816" y="641"/>
                    <a:pt x="750" y="481"/>
                  </a:cubicBezTo>
                  <a:cubicBezTo>
                    <a:pt x="715" y="381"/>
                    <a:pt x="633" y="287"/>
                    <a:pt x="531" y="287"/>
                  </a:cubicBezTo>
                  <a:cubicBezTo>
                    <a:pt x="505" y="287"/>
                    <a:pt x="479" y="292"/>
                    <a:pt x="451" y="306"/>
                  </a:cubicBezTo>
                  <a:cubicBezTo>
                    <a:pt x="312" y="357"/>
                    <a:pt x="320" y="568"/>
                    <a:pt x="342" y="685"/>
                  </a:cubicBezTo>
                  <a:cubicBezTo>
                    <a:pt x="371" y="867"/>
                    <a:pt x="458" y="1042"/>
                    <a:pt x="604" y="1159"/>
                  </a:cubicBezTo>
                  <a:cubicBezTo>
                    <a:pt x="605" y="1160"/>
                    <a:pt x="607" y="1161"/>
                    <a:pt x="608" y="1162"/>
                  </a:cubicBezTo>
                  <a:lnTo>
                    <a:pt x="608" y="1162"/>
                  </a:lnTo>
                  <a:cubicBezTo>
                    <a:pt x="524" y="1280"/>
                    <a:pt x="398" y="1367"/>
                    <a:pt x="258" y="1367"/>
                  </a:cubicBezTo>
                  <a:cubicBezTo>
                    <a:pt x="204" y="1367"/>
                    <a:pt x="149" y="1355"/>
                    <a:pt x="93" y="1327"/>
                  </a:cubicBezTo>
                  <a:cubicBezTo>
                    <a:pt x="86" y="1323"/>
                    <a:pt x="78" y="1321"/>
                    <a:pt x="71" y="1321"/>
                  </a:cubicBezTo>
                  <a:cubicBezTo>
                    <a:pt x="30" y="1321"/>
                    <a:pt x="0" y="1382"/>
                    <a:pt x="50" y="1407"/>
                  </a:cubicBezTo>
                  <a:cubicBezTo>
                    <a:pt x="117" y="1441"/>
                    <a:pt x="186" y="1456"/>
                    <a:pt x="254" y="1456"/>
                  </a:cubicBezTo>
                  <a:cubicBezTo>
                    <a:pt x="424" y="1456"/>
                    <a:pt x="584" y="1360"/>
                    <a:pt x="686" y="1216"/>
                  </a:cubicBezTo>
                  <a:lnTo>
                    <a:pt x="686" y="1216"/>
                  </a:lnTo>
                  <a:cubicBezTo>
                    <a:pt x="793" y="1280"/>
                    <a:pt x="918" y="1316"/>
                    <a:pt x="1038" y="1316"/>
                  </a:cubicBezTo>
                  <a:cubicBezTo>
                    <a:pt x="1201" y="1316"/>
                    <a:pt x="1355" y="1248"/>
                    <a:pt x="1446" y="1088"/>
                  </a:cubicBezTo>
                  <a:lnTo>
                    <a:pt x="1446" y="1088"/>
                  </a:lnTo>
                  <a:cubicBezTo>
                    <a:pt x="1537" y="1134"/>
                    <a:pt x="1636" y="1161"/>
                    <a:pt x="1736" y="1161"/>
                  </a:cubicBezTo>
                  <a:cubicBezTo>
                    <a:pt x="1820" y="1161"/>
                    <a:pt x="1904" y="1142"/>
                    <a:pt x="1983" y="1101"/>
                  </a:cubicBezTo>
                  <a:cubicBezTo>
                    <a:pt x="2105" y="1034"/>
                    <a:pt x="2188" y="935"/>
                    <a:pt x="2236" y="821"/>
                  </a:cubicBezTo>
                  <a:lnTo>
                    <a:pt x="2236" y="821"/>
                  </a:lnTo>
                  <a:cubicBezTo>
                    <a:pt x="2393" y="882"/>
                    <a:pt x="2569" y="907"/>
                    <a:pt x="2732" y="907"/>
                  </a:cubicBezTo>
                  <a:cubicBezTo>
                    <a:pt x="2765" y="907"/>
                    <a:pt x="2798" y="906"/>
                    <a:pt x="2830" y="904"/>
                  </a:cubicBezTo>
                  <a:cubicBezTo>
                    <a:pt x="2873" y="889"/>
                    <a:pt x="2873" y="794"/>
                    <a:pt x="2822" y="794"/>
                  </a:cubicBezTo>
                  <a:cubicBezTo>
                    <a:pt x="2788" y="797"/>
                    <a:pt x="2754" y="798"/>
                    <a:pt x="2719" y="798"/>
                  </a:cubicBezTo>
                  <a:cubicBezTo>
                    <a:pt x="2568" y="798"/>
                    <a:pt x="2411" y="775"/>
                    <a:pt x="2268" y="722"/>
                  </a:cubicBezTo>
                  <a:lnTo>
                    <a:pt x="2268" y="722"/>
                  </a:lnTo>
                  <a:cubicBezTo>
                    <a:pt x="2307" y="557"/>
                    <a:pt x="2284" y="372"/>
                    <a:pt x="2209" y="211"/>
                  </a:cubicBezTo>
                  <a:cubicBezTo>
                    <a:pt x="2171" y="122"/>
                    <a:pt x="2086" y="0"/>
                    <a:pt x="198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151;p50">
              <a:extLst>
                <a:ext uri="{FF2B5EF4-FFF2-40B4-BE49-F238E27FC236}">
                  <a16:creationId xmlns:a16="http://schemas.microsoft.com/office/drawing/2014/main" id="{21637230-22E0-437A-9E59-B1BE6A876971}"/>
                </a:ext>
              </a:extLst>
            </p:cNvPr>
            <p:cNvSpPr/>
            <p:nvPr/>
          </p:nvSpPr>
          <p:spPr>
            <a:xfrm>
              <a:off x="7783756" y="2005069"/>
              <a:ext cx="188249" cy="32344"/>
            </a:xfrm>
            <a:custGeom>
              <a:avLst/>
              <a:gdLst/>
              <a:ahLst/>
              <a:cxnLst/>
              <a:rect l="l" t="t" r="r" b="b"/>
              <a:pathLst>
                <a:path w="3044" h="523" extrusionOk="0">
                  <a:moveTo>
                    <a:pt x="2973" y="1"/>
                  </a:moveTo>
                  <a:cubicBezTo>
                    <a:pt x="2968" y="1"/>
                    <a:pt x="2962" y="2"/>
                    <a:pt x="2955" y="4"/>
                  </a:cubicBezTo>
                  <a:cubicBezTo>
                    <a:pt x="1999" y="201"/>
                    <a:pt x="1044" y="369"/>
                    <a:pt x="66" y="434"/>
                  </a:cubicBezTo>
                  <a:cubicBezTo>
                    <a:pt x="3" y="434"/>
                    <a:pt x="0" y="522"/>
                    <a:pt x="59" y="522"/>
                  </a:cubicBezTo>
                  <a:cubicBezTo>
                    <a:pt x="61" y="522"/>
                    <a:pt x="64" y="522"/>
                    <a:pt x="66" y="522"/>
                  </a:cubicBezTo>
                  <a:cubicBezTo>
                    <a:pt x="1051" y="456"/>
                    <a:pt x="2021" y="296"/>
                    <a:pt x="2984" y="91"/>
                  </a:cubicBezTo>
                  <a:cubicBezTo>
                    <a:pt x="3044" y="85"/>
                    <a:pt x="3026" y="1"/>
                    <a:pt x="297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152;p50">
              <a:extLst>
                <a:ext uri="{FF2B5EF4-FFF2-40B4-BE49-F238E27FC236}">
                  <a16:creationId xmlns:a16="http://schemas.microsoft.com/office/drawing/2014/main" id="{EC93AF09-0283-4C92-8B20-42E1508A61AD}"/>
                </a:ext>
              </a:extLst>
            </p:cNvPr>
            <p:cNvSpPr/>
            <p:nvPr/>
          </p:nvSpPr>
          <p:spPr>
            <a:xfrm>
              <a:off x="7447148" y="1754731"/>
              <a:ext cx="23995" cy="12059"/>
            </a:xfrm>
            <a:custGeom>
              <a:avLst/>
              <a:gdLst/>
              <a:ahLst/>
              <a:cxnLst/>
              <a:rect l="l" t="t" r="r" b="b"/>
              <a:pathLst>
                <a:path w="388" h="195" extrusionOk="0">
                  <a:moveTo>
                    <a:pt x="333" y="1"/>
                  </a:moveTo>
                  <a:cubicBezTo>
                    <a:pt x="329" y="1"/>
                    <a:pt x="325" y="1"/>
                    <a:pt x="321" y="3"/>
                  </a:cubicBezTo>
                  <a:cubicBezTo>
                    <a:pt x="227" y="39"/>
                    <a:pt x="139" y="68"/>
                    <a:pt x="44" y="97"/>
                  </a:cubicBezTo>
                  <a:cubicBezTo>
                    <a:pt x="22" y="112"/>
                    <a:pt x="0" y="141"/>
                    <a:pt x="8" y="156"/>
                  </a:cubicBezTo>
                  <a:cubicBezTo>
                    <a:pt x="20" y="180"/>
                    <a:pt x="37" y="194"/>
                    <a:pt x="55" y="194"/>
                  </a:cubicBezTo>
                  <a:cubicBezTo>
                    <a:pt x="59" y="194"/>
                    <a:pt x="62" y="194"/>
                    <a:pt x="66" y="192"/>
                  </a:cubicBezTo>
                  <a:cubicBezTo>
                    <a:pt x="154" y="156"/>
                    <a:pt x="249" y="127"/>
                    <a:pt x="336" y="90"/>
                  </a:cubicBezTo>
                  <a:cubicBezTo>
                    <a:pt x="365" y="83"/>
                    <a:pt x="387" y="54"/>
                    <a:pt x="373" y="39"/>
                  </a:cubicBezTo>
                  <a:cubicBezTo>
                    <a:pt x="373" y="15"/>
                    <a:pt x="353" y="1"/>
                    <a:pt x="33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153;p50">
              <a:extLst>
                <a:ext uri="{FF2B5EF4-FFF2-40B4-BE49-F238E27FC236}">
                  <a16:creationId xmlns:a16="http://schemas.microsoft.com/office/drawing/2014/main" id="{B65E2BF5-1AB4-4D18-AE2A-2C38DB4B412B}"/>
                </a:ext>
              </a:extLst>
            </p:cNvPr>
            <p:cNvSpPr/>
            <p:nvPr/>
          </p:nvSpPr>
          <p:spPr>
            <a:xfrm>
              <a:off x="7462917" y="1774520"/>
              <a:ext cx="25355" cy="19109"/>
            </a:xfrm>
            <a:custGeom>
              <a:avLst/>
              <a:gdLst/>
              <a:ahLst/>
              <a:cxnLst/>
              <a:rect l="l" t="t" r="r" b="b"/>
              <a:pathLst>
                <a:path w="410" h="309" extrusionOk="0">
                  <a:moveTo>
                    <a:pt x="352" y="0"/>
                  </a:moveTo>
                  <a:cubicBezTo>
                    <a:pt x="344" y="0"/>
                    <a:pt x="337" y="3"/>
                    <a:pt x="329" y="11"/>
                  </a:cubicBezTo>
                  <a:cubicBezTo>
                    <a:pt x="227" y="84"/>
                    <a:pt x="139" y="142"/>
                    <a:pt x="37" y="215"/>
                  </a:cubicBezTo>
                  <a:cubicBezTo>
                    <a:pt x="15" y="237"/>
                    <a:pt x="1" y="266"/>
                    <a:pt x="15" y="281"/>
                  </a:cubicBezTo>
                  <a:cubicBezTo>
                    <a:pt x="26" y="297"/>
                    <a:pt x="48" y="309"/>
                    <a:pt x="65" y="309"/>
                  </a:cubicBezTo>
                  <a:cubicBezTo>
                    <a:pt x="71" y="309"/>
                    <a:pt x="77" y="307"/>
                    <a:pt x="81" y="303"/>
                  </a:cubicBezTo>
                  <a:cubicBezTo>
                    <a:pt x="183" y="230"/>
                    <a:pt x="278" y="164"/>
                    <a:pt x="373" y="91"/>
                  </a:cubicBezTo>
                  <a:cubicBezTo>
                    <a:pt x="395" y="77"/>
                    <a:pt x="409" y="47"/>
                    <a:pt x="395" y="25"/>
                  </a:cubicBezTo>
                  <a:cubicBezTo>
                    <a:pt x="381" y="11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154;p50">
              <a:extLst>
                <a:ext uri="{FF2B5EF4-FFF2-40B4-BE49-F238E27FC236}">
                  <a16:creationId xmlns:a16="http://schemas.microsoft.com/office/drawing/2014/main" id="{86892B6F-7B78-4C3F-A188-946CB0485A4D}"/>
                </a:ext>
              </a:extLst>
            </p:cNvPr>
            <p:cNvSpPr/>
            <p:nvPr/>
          </p:nvSpPr>
          <p:spPr>
            <a:xfrm>
              <a:off x="7489572" y="1791465"/>
              <a:ext cx="23500" cy="21336"/>
            </a:xfrm>
            <a:custGeom>
              <a:avLst/>
              <a:gdLst/>
              <a:ahLst/>
              <a:cxnLst/>
              <a:rect l="l" t="t" r="r" b="b"/>
              <a:pathLst>
                <a:path w="380" h="345" extrusionOk="0">
                  <a:moveTo>
                    <a:pt x="326" y="1"/>
                  </a:moveTo>
                  <a:cubicBezTo>
                    <a:pt x="320" y="1"/>
                    <a:pt x="313" y="3"/>
                    <a:pt x="307" y="7"/>
                  </a:cubicBezTo>
                  <a:cubicBezTo>
                    <a:pt x="197" y="80"/>
                    <a:pt x="102" y="167"/>
                    <a:pt x="15" y="262"/>
                  </a:cubicBezTo>
                  <a:cubicBezTo>
                    <a:pt x="0" y="284"/>
                    <a:pt x="0" y="306"/>
                    <a:pt x="15" y="328"/>
                  </a:cubicBezTo>
                  <a:cubicBezTo>
                    <a:pt x="26" y="339"/>
                    <a:pt x="39" y="344"/>
                    <a:pt x="50" y="344"/>
                  </a:cubicBezTo>
                  <a:cubicBezTo>
                    <a:pt x="62" y="344"/>
                    <a:pt x="73" y="339"/>
                    <a:pt x="81" y="328"/>
                  </a:cubicBezTo>
                  <a:cubicBezTo>
                    <a:pt x="161" y="233"/>
                    <a:pt x="256" y="153"/>
                    <a:pt x="358" y="94"/>
                  </a:cubicBezTo>
                  <a:cubicBezTo>
                    <a:pt x="372" y="73"/>
                    <a:pt x="380" y="43"/>
                    <a:pt x="372" y="29"/>
                  </a:cubicBezTo>
                  <a:cubicBezTo>
                    <a:pt x="362" y="13"/>
                    <a:pt x="344" y="1"/>
                    <a:pt x="32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155;p50">
              <a:extLst>
                <a:ext uri="{FF2B5EF4-FFF2-40B4-BE49-F238E27FC236}">
                  <a16:creationId xmlns:a16="http://schemas.microsoft.com/office/drawing/2014/main" id="{C5D5A400-F14D-4CF8-A87B-3908329A8DE2}"/>
                </a:ext>
              </a:extLst>
            </p:cNvPr>
            <p:cNvSpPr/>
            <p:nvPr/>
          </p:nvSpPr>
          <p:spPr>
            <a:xfrm>
              <a:off x="7515298" y="1804328"/>
              <a:ext cx="18986" cy="25294"/>
            </a:xfrm>
            <a:custGeom>
              <a:avLst/>
              <a:gdLst/>
              <a:ahLst/>
              <a:cxnLst/>
              <a:rect l="l" t="t" r="r" b="b"/>
              <a:pathLst>
                <a:path w="307" h="409" extrusionOk="0">
                  <a:moveTo>
                    <a:pt x="266" y="0"/>
                  </a:moveTo>
                  <a:cubicBezTo>
                    <a:pt x="252" y="0"/>
                    <a:pt x="230" y="7"/>
                    <a:pt x="219" y="18"/>
                  </a:cubicBezTo>
                  <a:cubicBezTo>
                    <a:pt x="168" y="127"/>
                    <a:pt x="102" y="237"/>
                    <a:pt x="22" y="331"/>
                  </a:cubicBezTo>
                  <a:cubicBezTo>
                    <a:pt x="0" y="346"/>
                    <a:pt x="0" y="375"/>
                    <a:pt x="22" y="397"/>
                  </a:cubicBezTo>
                  <a:cubicBezTo>
                    <a:pt x="29" y="404"/>
                    <a:pt x="42" y="408"/>
                    <a:pt x="55" y="408"/>
                  </a:cubicBezTo>
                  <a:cubicBezTo>
                    <a:pt x="68" y="408"/>
                    <a:pt x="80" y="404"/>
                    <a:pt x="88" y="397"/>
                  </a:cubicBezTo>
                  <a:cubicBezTo>
                    <a:pt x="168" y="295"/>
                    <a:pt x="241" y="186"/>
                    <a:pt x="292" y="69"/>
                  </a:cubicBezTo>
                  <a:cubicBezTo>
                    <a:pt x="307" y="40"/>
                    <a:pt x="307" y="10"/>
                    <a:pt x="277" y="3"/>
                  </a:cubicBezTo>
                  <a:cubicBezTo>
                    <a:pt x="275" y="1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156;p50">
              <a:extLst>
                <a:ext uri="{FF2B5EF4-FFF2-40B4-BE49-F238E27FC236}">
                  <a16:creationId xmlns:a16="http://schemas.microsoft.com/office/drawing/2014/main" id="{4D7BD386-40E4-4A39-8397-C97787487602}"/>
                </a:ext>
              </a:extLst>
            </p:cNvPr>
            <p:cNvSpPr/>
            <p:nvPr/>
          </p:nvSpPr>
          <p:spPr>
            <a:xfrm>
              <a:off x="7542323" y="1813976"/>
              <a:ext cx="15399" cy="25603"/>
            </a:xfrm>
            <a:custGeom>
              <a:avLst/>
              <a:gdLst/>
              <a:ahLst/>
              <a:cxnLst/>
              <a:rect l="l" t="t" r="r" b="b"/>
              <a:pathLst>
                <a:path w="249" h="414" extrusionOk="0">
                  <a:moveTo>
                    <a:pt x="200" y="0"/>
                  </a:moveTo>
                  <a:cubicBezTo>
                    <a:pt x="184" y="0"/>
                    <a:pt x="166" y="10"/>
                    <a:pt x="161" y="30"/>
                  </a:cubicBezTo>
                  <a:cubicBezTo>
                    <a:pt x="110" y="139"/>
                    <a:pt x="59" y="234"/>
                    <a:pt x="16" y="351"/>
                  </a:cubicBezTo>
                  <a:cubicBezTo>
                    <a:pt x="1" y="372"/>
                    <a:pt x="1" y="402"/>
                    <a:pt x="30" y="409"/>
                  </a:cubicBezTo>
                  <a:cubicBezTo>
                    <a:pt x="38" y="412"/>
                    <a:pt x="48" y="413"/>
                    <a:pt x="58" y="413"/>
                  </a:cubicBezTo>
                  <a:cubicBezTo>
                    <a:pt x="75" y="413"/>
                    <a:pt x="91" y="408"/>
                    <a:pt x="96" y="394"/>
                  </a:cubicBezTo>
                  <a:cubicBezTo>
                    <a:pt x="140" y="285"/>
                    <a:pt x="198" y="183"/>
                    <a:pt x="242" y="73"/>
                  </a:cubicBezTo>
                  <a:cubicBezTo>
                    <a:pt x="249" y="44"/>
                    <a:pt x="249" y="22"/>
                    <a:pt x="220" y="8"/>
                  </a:cubicBezTo>
                  <a:cubicBezTo>
                    <a:pt x="215" y="3"/>
                    <a:pt x="208" y="0"/>
                    <a:pt x="20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157;p50">
              <a:extLst>
                <a:ext uri="{FF2B5EF4-FFF2-40B4-BE49-F238E27FC236}">
                  <a16:creationId xmlns:a16="http://schemas.microsoft.com/office/drawing/2014/main" id="{C1FE855E-F261-4398-AF58-5C1E15EAB0E3}"/>
                </a:ext>
              </a:extLst>
            </p:cNvPr>
            <p:cNvSpPr/>
            <p:nvPr/>
          </p:nvSpPr>
          <p:spPr>
            <a:xfrm>
              <a:off x="7566256" y="1819851"/>
              <a:ext cx="12245" cy="26778"/>
            </a:xfrm>
            <a:custGeom>
              <a:avLst/>
              <a:gdLst/>
              <a:ahLst/>
              <a:cxnLst/>
              <a:rect l="l" t="t" r="r" b="b"/>
              <a:pathLst>
                <a:path w="198" h="433" extrusionOk="0">
                  <a:moveTo>
                    <a:pt x="154" y="0"/>
                  </a:moveTo>
                  <a:cubicBezTo>
                    <a:pt x="125" y="0"/>
                    <a:pt x="110" y="15"/>
                    <a:pt x="110" y="44"/>
                  </a:cubicBezTo>
                  <a:cubicBezTo>
                    <a:pt x="88" y="153"/>
                    <a:pt x="66" y="263"/>
                    <a:pt x="8" y="365"/>
                  </a:cubicBezTo>
                  <a:cubicBezTo>
                    <a:pt x="1" y="387"/>
                    <a:pt x="1" y="416"/>
                    <a:pt x="30" y="423"/>
                  </a:cubicBezTo>
                  <a:cubicBezTo>
                    <a:pt x="36" y="429"/>
                    <a:pt x="46" y="433"/>
                    <a:pt x="56" y="433"/>
                  </a:cubicBezTo>
                  <a:cubicBezTo>
                    <a:pt x="70" y="433"/>
                    <a:pt x="84" y="426"/>
                    <a:pt x="88" y="409"/>
                  </a:cubicBezTo>
                  <a:cubicBezTo>
                    <a:pt x="147" y="292"/>
                    <a:pt x="183" y="168"/>
                    <a:pt x="198" y="44"/>
                  </a:cubicBezTo>
                  <a:cubicBezTo>
                    <a:pt x="198" y="15"/>
                    <a:pt x="176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158;p50">
              <a:extLst>
                <a:ext uri="{FF2B5EF4-FFF2-40B4-BE49-F238E27FC236}">
                  <a16:creationId xmlns:a16="http://schemas.microsoft.com/office/drawing/2014/main" id="{CF702531-F2BE-4C6A-B15C-298823A75387}"/>
                </a:ext>
              </a:extLst>
            </p:cNvPr>
            <p:cNvSpPr/>
            <p:nvPr/>
          </p:nvSpPr>
          <p:spPr>
            <a:xfrm>
              <a:off x="7595570" y="1823005"/>
              <a:ext cx="6865" cy="28015"/>
            </a:xfrm>
            <a:custGeom>
              <a:avLst/>
              <a:gdLst/>
              <a:ahLst/>
              <a:cxnLst/>
              <a:rect l="l" t="t" r="r" b="b"/>
              <a:pathLst>
                <a:path w="111" h="453" extrusionOk="0">
                  <a:moveTo>
                    <a:pt x="67" y="0"/>
                  </a:moveTo>
                  <a:cubicBezTo>
                    <a:pt x="37" y="0"/>
                    <a:pt x="30" y="29"/>
                    <a:pt x="15" y="44"/>
                  </a:cubicBezTo>
                  <a:cubicBezTo>
                    <a:pt x="1" y="161"/>
                    <a:pt x="1" y="292"/>
                    <a:pt x="8" y="409"/>
                  </a:cubicBezTo>
                  <a:cubicBezTo>
                    <a:pt x="8" y="438"/>
                    <a:pt x="30" y="453"/>
                    <a:pt x="52" y="453"/>
                  </a:cubicBezTo>
                  <a:cubicBezTo>
                    <a:pt x="81" y="453"/>
                    <a:pt x="103" y="438"/>
                    <a:pt x="103" y="409"/>
                  </a:cubicBezTo>
                  <a:cubicBezTo>
                    <a:pt x="88" y="292"/>
                    <a:pt x="88" y="161"/>
                    <a:pt x="110" y="44"/>
                  </a:cubicBezTo>
                  <a:cubicBezTo>
                    <a:pt x="110" y="22"/>
                    <a:pt x="81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159;p50">
              <a:extLst>
                <a:ext uri="{FF2B5EF4-FFF2-40B4-BE49-F238E27FC236}">
                  <a16:creationId xmlns:a16="http://schemas.microsoft.com/office/drawing/2014/main" id="{EF3A3770-31B4-4BD8-BAEC-6C2D056E88AA}"/>
                </a:ext>
              </a:extLst>
            </p:cNvPr>
            <p:cNvSpPr/>
            <p:nvPr/>
          </p:nvSpPr>
          <p:spPr>
            <a:xfrm>
              <a:off x="7616349" y="1823005"/>
              <a:ext cx="8658" cy="26221"/>
            </a:xfrm>
            <a:custGeom>
              <a:avLst/>
              <a:gdLst/>
              <a:ahLst/>
              <a:cxnLst/>
              <a:rect l="l" t="t" r="r" b="b"/>
              <a:pathLst>
                <a:path w="140" h="424" extrusionOk="0">
                  <a:moveTo>
                    <a:pt x="37" y="0"/>
                  </a:moveTo>
                  <a:cubicBezTo>
                    <a:pt x="8" y="0"/>
                    <a:pt x="0" y="29"/>
                    <a:pt x="0" y="59"/>
                  </a:cubicBezTo>
                  <a:cubicBezTo>
                    <a:pt x="22" y="168"/>
                    <a:pt x="37" y="278"/>
                    <a:pt x="44" y="387"/>
                  </a:cubicBezTo>
                  <a:cubicBezTo>
                    <a:pt x="44" y="409"/>
                    <a:pt x="81" y="423"/>
                    <a:pt x="103" y="423"/>
                  </a:cubicBezTo>
                  <a:cubicBezTo>
                    <a:pt x="132" y="409"/>
                    <a:pt x="139" y="387"/>
                    <a:pt x="139" y="365"/>
                  </a:cubicBezTo>
                  <a:cubicBezTo>
                    <a:pt x="117" y="256"/>
                    <a:pt x="103" y="146"/>
                    <a:pt x="95" y="37"/>
                  </a:cubicBezTo>
                  <a:cubicBezTo>
                    <a:pt x="95" y="8"/>
                    <a:pt x="59" y="0"/>
                    <a:pt x="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160;p50">
              <a:extLst>
                <a:ext uri="{FF2B5EF4-FFF2-40B4-BE49-F238E27FC236}">
                  <a16:creationId xmlns:a16="http://schemas.microsoft.com/office/drawing/2014/main" id="{C0201D43-4DAE-46CB-9006-0072161578C8}"/>
                </a:ext>
              </a:extLst>
            </p:cNvPr>
            <p:cNvSpPr/>
            <p:nvPr/>
          </p:nvSpPr>
          <p:spPr>
            <a:xfrm>
              <a:off x="7636695" y="1817315"/>
              <a:ext cx="14904" cy="25232"/>
            </a:xfrm>
            <a:custGeom>
              <a:avLst/>
              <a:gdLst/>
              <a:ahLst/>
              <a:cxnLst/>
              <a:rect l="l" t="t" r="r" b="b"/>
              <a:pathLst>
                <a:path w="241" h="408" extrusionOk="0">
                  <a:moveTo>
                    <a:pt x="59" y="0"/>
                  </a:moveTo>
                  <a:cubicBezTo>
                    <a:pt x="54" y="0"/>
                    <a:pt x="48" y="2"/>
                    <a:pt x="44" y="5"/>
                  </a:cubicBezTo>
                  <a:cubicBezTo>
                    <a:pt x="42" y="4"/>
                    <a:pt x="40" y="4"/>
                    <a:pt x="39" y="4"/>
                  </a:cubicBezTo>
                  <a:cubicBezTo>
                    <a:pt x="23" y="4"/>
                    <a:pt x="1" y="30"/>
                    <a:pt x="7" y="56"/>
                  </a:cubicBezTo>
                  <a:cubicBezTo>
                    <a:pt x="58" y="158"/>
                    <a:pt x="95" y="260"/>
                    <a:pt x="138" y="370"/>
                  </a:cubicBezTo>
                  <a:cubicBezTo>
                    <a:pt x="145" y="388"/>
                    <a:pt x="167" y="407"/>
                    <a:pt x="183" y="407"/>
                  </a:cubicBezTo>
                  <a:cubicBezTo>
                    <a:pt x="185" y="407"/>
                    <a:pt x="188" y="407"/>
                    <a:pt x="189" y="406"/>
                  </a:cubicBezTo>
                  <a:cubicBezTo>
                    <a:pt x="211" y="391"/>
                    <a:pt x="241" y="370"/>
                    <a:pt x="226" y="348"/>
                  </a:cubicBezTo>
                  <a:cubicBezTo>
                    <a:pt x="182" y="245"/>
                    <a:pt x="146" y="151"/>
                    <a:pt x="102" y="41"/>
                  </a:cubicBezTo>
                  <a:cubicBezTo>
                    <a:pt x="96" y="18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161;p50">
              <a:extLst>
                <a:ext uri="{FF2B5EF4-FFF2-40B4-BE49-F238E27FC236}">
                  <a16:creationId xmlns:a16="http://schemas.microsoft.com/office/drawing/2014/main" id="{6AA2B73F-2F34-44C3-83EE-A77A1C883D85}"/>
                </a:ext>
              </a:extLst>
            </p:cNvPr>
            <p:cNvSpPr/>
            <p:nvPr/>
          </p:nvSpPr>
          <p:spPr>
            <a:xfrm>
              <a:off x="7659638" y="1811564"/>
              <a:ext cx="21769" cy="25232"/>
            </a:xfrm>
            <a:custGeom>
              <a:avLst/>
              <a:gdLst/>
              <a:ahLst/>
              <a:cxnLst/>
              <a:rect l="l" t="t" r="r" b="b"/>
              <a:pathLst>
                <a:path w="352" h="408" extrusionOk="0">
                  <a:moveTo>
                    <a:pt x="36" y="0"/>
                  </a:moveTo>
                  <a:cubicBezTo>
                    <a:pt x="31" y="0"/>
                    <a:pt x="26" y="1"/>
                    <a:pt x="23" y="3"/>
                  </a:cubicBezTo>
                  <a:cubicBezTo>
                    <a:pt x="15" y="25"/>
                    <a:pt x="1" y="61"/>
                    <a:pt x="15" y="76"/>
                  </a:cubicBezTo>
                  <a:cubicBezTo>
                    <a:pt x="59" y="134"/>
                    <a:pt x="96" y="185"/>
                    <a:pt x="140" y="244"/>
                  </a:cubicBezTo>
                  <a:cubicBezTo>
                    <a:pt x="183" y="295"/>
                    <a:pt x="220" y="353"/>
                    <a:pt x="264" y="397"/>
                  </a:cubicBezTo>
                  <a:cubicBezTo>
                    <a:pt x="274" y="404"/>
                    <a:pt x="287" y="408"/>
                    <a:pt x="299" y="408"/>
                  </a:cubicBezTo>
                  <a:cubicBezTo>
                    <a:pt x="311" y="408"/>
                    <a:pt x="322" y="404"/>
                    <a:pt x="329" y="397"/>
                  </a:cubicBezTo>
                  <a:cubicBezTo>
                    <a:pt x="351" y="375"/>
                    <a:pt x="351" y="353"/>
                    <a:pt x="329" y="331"/>
                  </a:cubicBezTo>
                  <a:cubicBezTo>
                    <a:pt x="285" y="287"/>
                    <a:pt x="249" y="244"/>
                    <a:pt x="212" y="185"/>
                  </a:cubicBezTo>
                  <a:cubicBezTo>
                    <a:pt x="169" y="134"/>
                    <a:pt x="132" y="76"/>
                    <a:pt x="88" y="25"/>
                  </a:cubicBezTo>
                  <a:cubicBezTo>
                    <a:pt x="72" y="8"/>
                    <a:pt x="52" y="0"/>
                    <a:pt x="3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162;p50">
              <a:extLst>
                <a:ext uri="{FF2B5EF4-FFF2-40B4-BE49-F238E27FC236}">
                  <a16:creationId xmlns:a16="http://schemas.microsoft.com/office/drawing/2014/main" id="{5ADAD89B-C268-4073-B721-271CFB1E841A}"/>
                </a:ext>
              </a:extLst>
            </p:cNvPr>
            <p:cNvSpPr/>
            <p:nvPr/>
          </p:nvSpPr>
          <p:spPr>
            <a:xfrm>
              <a:off x="7686725" y="1801236"/>
              <a:ext cx="23995" cy="21026"/>
            </a:xfrm>
            <a:custGeom>
              <a:avLst/>
              <a:gdLst/>
              <a:ahLst/>
              <a:cxnLst/>
              <a:rect l="l" t="t" r="r" b="b"/>
              <a:pathLst>
                <a:path w="388" h="340" extrusionOk="0">
                  <a:moveTo>
                    <a:pt x="55" y="0"/>
                  </a:moveTo>
                  <a:cubicBezTo>
                    <a:pt x="39" y="0"/>
                    <a:pt x="18" y="14"/>
                    <a:pt x="8" y="24"/>
                  </a:cubicBezTo>
                  <a:cubicBezTo>
                    <a:pt x="1" y="46"/>
                    <a:pt x="15" y="60"/>
                    <a:pt x="30" y="75"/>
                  </a:cubicBezTo>
                  <a:cubicBezTo>
                    <a:pt x="74" y="119"/>
                    <a:pt x="125" y="148"/>
                    <a:pt x="168" y="199"/>
                  </a:cubicBezTo>
                  <a:cubicBezTo>
                    <a:pt x="212" y="243"/>
                    <a:pt x="256" y="279"/>
                    <a:pt x="307" y="323"/>
                  </a:cubicBezTo>
                  <a:cubicBezTo>
                    <a:pt x="314" y="334"/>
                    <a:pt x="327" y="340"/>
                    <a:pt x="339" y="340"/>
                  </a:cubicBezTo>
                  <a:cubicBezTo>
                    <a:pt x="351" y="340"/>
                    <a:pt x="362" y="334"/>
                    <a:pt x="365" y="323"/>
                  </a:cubicBezTo>
                  <a:cubicBezTo>
                    <a:pt x="387" y="308"/>
                    <a:pt x="387" y="279"/>
                    <a:pt x="365" y="257"/>
                  </a:cubicBezTo>
                  <a:cubicBezTo>
                    <a:pt x="278" y="170"/>
                    <a:pt x="176" y="90"/>
                    <a:pt x="74" y="9"/>
                  </a:cubicBezTo>
                  <a:cubicBezTo>
                    <a:pt x="69" y="3"/>
                    <a:pt x="63" y="0"/>
                    <a:pt x="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163;p50">
              <a:extLst>
                <a:ext uri="{FF2B5EF4-FFF2-40B4-BE49-F238E27FC236}">
                  <a16:creationId xmlns:a16="http://schemas.microsoft.com/office/drawing/2014/main" id="{B6A8DEE3-E026-48E1-9AB6-C3B9EB896999}"/>
                </a:ext>
              </a:extLst>
            </p:cNvPr>
            <p:cNvSpPr/>
            <p:nvPr/>
          </p:nvSpPr>
          <p:spPr>
            <a:xfrm>
              <a:off x="7713812" y="1789177"/>
              <a:ext cx="19913" cy="15832"/>
            </a:xfrm>
            <a:custGeom>
              <a:avLst/>
              <a:gdLst/>
              <a:ahLst/>
              <a:cxnLst/>
              <a:rect l="l" t="t" r="r" b="b"/>
              <a:pathLst>
                <a:path w="322" h="256" extrusionOk="0">
                  <a:moveTo>
                    <a:pt x="66" y="0"/>
                  </a:moveTo>
                  <a:cubicBezTo>
                    <a:pt x="59" y="0"/>
                    <a:pt x="37" y="7"/>
                    <a:pt x="30" y="22"/>
                  </a:cubicBezTo>
                  <a:cubicBezTo>
                    <a:pt x="15" y="37"/>
                    <a:pt x="0" y="73"/>
                    <a:pt x="30" y="80"/>
                  </a:cubicBezTo>
                  <a:cubicBezTo>
                    <a:pt x="95" y="139"/>
                    <a:pt x="168" y="190"/>
                    <a:pt x="234" y="241"/>
                  </a:cubicBezTo>
                  <a:cubicBezTo>
                    <a:pt x="241" y="248"/>
                    <a:pt x="248" y="255"/>
                    <a:pt x="270" y="255"/>
                  </a:cubicBezTo>
                  <a:cubicBezTo>
                    <a:pt x="278" y="255"/>
                    <a:pt x="292" y="248"/>
                    <a:pt x="307" y="241"/>
                  </a:cubicBezTo>
                  <a:cubicBezTo>
                    <a:pt x="321" y="219"/>
                    <a:pt x="321" y="182"/>
                    <a:pt x="307" y="175"/>
                  </a:cubicBezTo>
                  <a:cubicBezTo>
                    <a:pt x="241" y="117"/>
                    <a:pt x="168" y="66"/>
                    <a:pt x="103" y="22"/>
                  </a:cubicBezTo>
                  <a:cubicBezTo>
                    <a:pt x="95" y="7"/>
                    <a:pt x="88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164;p50">
              <a:extLst>
                <a:ext uri="{FF2B5EF4-FFF2-40B4-BE49-F238E27FC236}">
                  <a16:creationId xmlns:a16="http://schemas.microsoft.com/office/drawing/2014/main" id="{3001E29E-0172-460D-9A73-29D7C0241E8E}"/>
                </a:ext>
              </a:extLst>
            </p:cNvPr>
            <p:cNvSpPr/>
            <p:nvPr/>
          </p:nvSpPr>
          <p:spPr>
            <a:xfrm>
              <a:off x="7730510" y="1768150"/>
              <a:ext cx="22634" cy="12801"/>
            </a:xfrm>
            <a:custGeom>
              <a:avLst/>
              <a:gdLst/>
              <a:ahLst/>
              <a:cxnLst/>
              <a:rect l="l" t="t" r="r" b="b"/>
              <a:pathLst>
                <a:path w="366" h="207" extrusionOk="0">
                  <a:moveTo>
                    <a:pt x="46" y="0"/>
                  </a:moveTo>
                  <a:cubicBezTo>
                    <a:pt x="29" y="0"/>
                    <a:pt x="12" y="5"/>
                    <a:pt x="8" y="19"/>
                  </a:cubicBezTo>
                  <a:cubicBezTo>
                    <a:pt x="0" y="48"/>
                    <a:pt x="8" y="77"/>
                    <a:pt x="22" y="92"/>
                  </a:cubicBezTo>
                  <a:cubicBezTo>
                    <a:pt x="110" y="150"/>
                    <a:pt x="197" y="187"/>
                    <a:pt x="300" y="201"/>
                  </a:cubicBezTo>
                  <a:cubicBezTo>
                    <a:pt x="306" y="205"/>
                    <a:pt x="312" y="206"/>
                    <a:pt x="318" y="206"/>
                  </a:cubicBezTo>
                  <a:cubicBezTo>
                    <a:pt x="337" y="206"/>
                    <a:pt x="351" y="188"/>
                    <a:pt x="351" y="165"/>
                  </a:cubicBezTo>
                  <a:cubicBezTo>
                    <a:pt x="365" y="143"/>
                    <a:pt x="343" y="114"/>
                    <a:pt x="314" y="114"/>
                  </a:cubicBezTo>
                  <a:cubicBezTo>
                    <a:pt x="270" y="107"/>
                    <a:pt x="227" y="85"/>
                    <a:pt x="190" y="70"/>
                  </a:cubicBezTo>
                  <a:cubicBezTo>
                    <a:pt x="190" y="70"/>
                    <a:pt x="180" y="64"/>
                    <a:pt x="178" y="64"/>
                  </a:cubicBezTo>
                  <a:cubicBezTo>
                    <a:pt x="177" y="64"/>
                    <a:pt x="178" y="65"/>
                    <a:pt x="183" y="70"/>
                  </a:cubicBezTo>
                  <a:cubicBezTo>
                    <a:pt x="168" y="70"/>
                    <a:pt x="168" y="56"/>
                    <a:pt x="161" y="56"/>
                  </a:cubicBezTo>
                  <a:cubicBezTo>
                    <a:pt x="154" y="56"/>
                    <a:pt x="146" y="48"/>
                    <a:pt x="132" y="41"/>
                  </a:cubicBezTo>
                  <a:cubicBezTo>
                    <a:pt x="117" y="34"/>
                    <a:pt x="88" y="19"/>
                    <a:pt x="73" y="4"/>
                  </a:cubicBezTo>
                  <a:cubicBezTo>
                    <a:pt x="65" y="2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165;p50">
              <a:extLst>
                <a:ext uri="{FF2B5EF4-FFF2-40B4-BE49-F238E27FC236}">
                  <a16:creationId xmlns:a16="http://schemas.microsoft.com/office/drawing/2014/main" id="{34572397-9E67-4E25-9482-4E45AF497199}"/>
                </a:ext>
              </a:extLst>
            </p:cNvPr>
            <p:cNvSpPr/>
            <p:nvPr/>
          </p:nvSpPr>
          <p:spPr>
            <a:xfrm>
              <a:off x="7744053" y="1749350"/>
              <a:ext cx="27149" cy="13482"/>
            </a:xfrm>
            <a:custGeom>
              <a:avLst/>
              <a:gdLst/>
              <a:ahLst/>
              <a:cxnLst/>
              <a:rect l="l" t="t" r="r" b="b"/>
              <a:pathLst>
                <a:path w="439" h="218" extrusionOk="0">
                  <a:moveTo>
                    <a:pt x="50" y="1"/>
                  </a:moveTo>
                  <a:cubicBezTo>
                    <a:pt x="29" y="1"/>
                    <a:pt x="8" y="20"/>
                    <a:pt x="8" y="38"/>
                  </a:cubicBezTo>
                  <a:cubicBezTo>
                    <a:pt x="0" y="60"/>
                    <a:pt x="8" y="90"/>
                    <a:pt x="37" y="97"/>
                  </a:cubicBezTo>
                  <a:cubicBezTo>
                    <a:pt x="146" y="133"/>
                    <a:pt x="256" y="170"/>
                    <a:pt x="365" y="214"/>
                  </a:cubicBezTo>
                  <a:cubicBezTo>
                    <a:pt x="373" y="216"/>
                    <a:pt x="382" y="218"/>
                    <a:pt x="391" y="218"/>
                  </a:cubicBezTo>
                  <a:cubicBezTo>
                    <a:pt x="405" y="218"/>
                    <a:pt x="419" y="213"/>
                    <a:pt x="423" y="199"/>
                  </a:cubicBezTo>
                  <a:cubicBezTo>
                    <a:pt x="438" y="177"/>
                    <a:pt x="438" y="141"/>
                    <a:pt x="409" y="133"/>
                  </a:cubicBezTo>
                  <a:cubicBezTo>
                    <a:pt x="299" y="75"/>
                    <a:pt x="183" y="31"/>
                    <a:pt x="59" y="2"/>
                  </a:cubicBezTo>
                  <a:cubicBezTo>
                    <a:pt x="56" y="1"/>
                    <a:pt x="53" y="1"/>
                    <a:pt x="5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166;p50">
              <a:extLst>
                <a:ext uri="{FF2B5EF4-FFF2-40B4-BE49-F238E27FC236}">
                  <a16:creationId xmlns:a16="http://schemas.microsoft.com/office/drawing/2014/main" id="{F2F6B801-D9E7-42E8-A291-E3D8259DC12F}"/>
                </a:ext>
              </a:extLst>
            </p:cNvPr>
            <p:cNvSpPr/>
            <p:nvPr/>
          </p:nvSpPr>
          <p:spPr>
            <a:xfrm>
              <a:off x="7323524" y="1873345"/>
              <a:ext cx="11317" cy="18429"/>
            </a:xfrm>
            <a:custGeom>
              <a:avLst/>
              <a:gdLst/>
              <a:ahLst/>
              <a:cxnLst/>
              <a:rect l="l" t="t" r="r" b="b"/>
              <a:pathLst>
                <a:path w="183" h="298" extrusionOk="0">
                  <a:moveTo>
                    <a:pt x="150" y="1"/>
                  </a:moveTo>
                  <a:cubicBezTo>
                    <a:pt x="130" y="1"/>
                    <a:pt x="108" y="9"/>
                    <a:pt x="102" y="25"/>
                  </a:cubicBezTo>
                  <a:cubicBezTo>
                    <a:pt x="73" y="91"/>
                    <a:pt x="37" y="164"/>
                    <a:pt x="15" y="230"/>
                  </a:cubicBezTo>
                  <a:cubicBezTo>
                    <a:pt x="0" y="237"/>
                    <a:pt x="0" y="251"/>
                    <a:pt x="0" y="266"/>
                  </a:cubicBezTo>
                  <a:cubicBezTo>
                    <a:pt x="0" y="273"/>
                    <a:pt x="15" y="288"/>
                    <a:pt x="22" y="288"/>
                  </a:cubicBezTo>
                  <a:cubicBezTo>
                    <a:pt x="28" y="294"/>
                    <a:pt x="38" y="298"/>
                    <a:pt x="49" y="298"/>
                  </a:cubicBezTo>
                  <a:cubicBezTo>
                    <a:pt x="63" y="298"/>
                    <a:pt x="79" y="290"/>
                    <a:pt x="88" y="273"/>
                  </a:cubicBezTo>
                  <a:cubicBezTo>
                    <a:pt x="110" y="208"/>
                    <a:pt x="146" y="135"/>
                    <a:pt x="175" y="69"/>
                  </a:cubicBezTo>
                  <a:cubicBezTo>
                    <a:pt x="183" y="62"/>
                    <a:pt x="183" y="47"/>
                    <a:pt x="183" y="33"/>
                  </a:cubicBezTo>
                  <a:cubicBezTo>
                    <a:pt x="183" y="25"/>
                    <a:pt x="175" y="3"/>
                    <a:pt x="168" y="3"/>
                  </a:cubicBezTo>
                  <a:cubicBezTo>
                    <a:pt x="163" y="2"/>
                    <a:pt x="156" y="1"/>
                    <a:pt x="15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167;p50">
              <a:extLst>
                <a:ext uri="{FF2B5EF4-FFF2-40B4-BE49-F238E27FC236}">
                  <a16:creationId xmlns:a16="http://schemas.microsoft.com/office/drawing/2014/main" id="{3E4985F2-3B23-4654-806D-7E5538784455}"/>
                </a:ext>
              </a:extLst>
            </p:cNvPr>
            <p:cNvSpPr/>
            <p:nvPr/>
          </p:nvSpPr>
          <p:spPr>
            <a:xfrm>
              <a:off x="7334347" y="1879096"/>
              <a:ext cx="9957" cy="13915"/>
            </a:xfrm>
            <a:custGeom>
              <a:avLst/>
              <a:gdLst/>
              <a:ahLst/>
              <a:cxnLst/>
              <a:rect l="l" t="t" r="r" b="b"/>
              <a:pathLst>
                <a:path w="161" h="225" extrusionOk="0">
                  <a:moveTo>
                    <a:pt x="132" y="122"/>
                  </a:moveTo>
                  <a:lnTo>
                    <a:pt x="132" y="122"/>
                  </a:lnTo>
                  <a:cubicBezTo>
                    <a:pt x="129" y="127"/>
                    <a:pt x="126" y="131"/>
                    <a:pt x="123" y="136"/>
                  </a:cubicBezTo>
                  <a:lnTo>
                    <a:pt x="123" y="136"/>
                  </a:lnTo>
                  <a:cubicBezTo>
                    <a:pt x="132" y="132"/>
                    <a:pt x="132" y="122"/>
                    <a:pt x="132" y="122"/>
                  </a:cubicBezTo>
                  <a:close/>
                  <a:moveTo>
                    <a:pt x="113" y="0"/>
                  </a:moveTo>
                  <a:cubicBezTo>
                    <a:pt x="99" y="0"/>
                    <a:pt x="86" y="4"/>
                    <a:pt x="73" y="13"/>
                  </a:cubicBezTo>
                  <a:cubicBezTo>
                    <a:pt x="52" y="34"/>
                    <a:pt x="37" y="64"/>
                    <a:pt x="30" y="78"/>
                  </a:cubicBezTo>
                  <a:cubicBezTo>
                    <a:pt x="15" y="100"/>
                    <a:pt x="15" y="107"/>
                    <a:pt x="8" y="122"/>
                  </a:cubicBezTo>
                  <a:cubicBezTo>
                    <a:pt x="8" y="144"/>
                    <a:pt x="0" y="151"/>
                    <a:pt x="0" y="173"/>
                  </a:cubicBezTo>
                  <a:cubicBezTo>
                    <a:pt x="0" y="180"/>
                    <a:pt x="8" y="195"/>
                    <a:pt x="15" y="210"/>
                  </a:cubicBezTo>
                  <a:cubicBezTo>
                    <a:pt x="30" y="217"/>
                    <a:pt x="37" y="224"/>
                    <a:pt x="52" y="224"/>
                  </a:cubicBezTo>
                  <a:cubicBezTo>
                    <a:pt x="66" y="224"/>
                    <a:pt x="81" y="217"/>
                    <a:pt x="88" y="210"/>
                  </a:cubicBezTo>
                  <a:lnTo>
                    <a:pt x="103" y="195"/>
                  </a:lnTo>
                  <a:cubicBezTo>
                    <a:pt x="103" y="188"/>
                    <a:pt x="110" y="180"/>
                    <a:pt x="110" y="173"/>
                  </a:cubicBezTo>
                  <a:lnTo>
                    <a:pt x="110" y="180"/>
                  </a:lnTo>
                  <a:cubicBezTo>
                    <a:pt x="110" y="163"/>
                    <a:pt x="114" y="151"/>
                    <a:pt x="123" y="136"/>
                  </a:cubicBezTo>
                  <a:lnTo>
                    <a:pt x="123" y="136"/>
                  </a:lnTo>
                  <a:cubicBezTo>
                    <a:pt x="122" y="136"/>
                    <a:pt x="120" y="137"/>
                    <a:pt x="117" y="137"/>
                  </a:cubicBezTo>
                  <a:cubicBezTo>
                    <a:pt x="127" y="122"/>
                    <a:pt x="134" y="110"/>
                    <a:pt x="139" y="100"/>
                  </a:cubicBezTo>
                  <a:lnTo>
                    <a:pt x="139" y="100"/>
                  </a:lnTo>
                  <a:cubicBezTo>
                    <a:pt x="139" y="100"/>
                    <a:pt x="139" y="100"/>
                    <a:pt x="139" y="100"/>
                  </a:cubicBezTo>
                  <a:lnTo>
                    <a:pt x="146" y="86"/>
                  </a:lnTo>
                  <a:lnTo>
                    <a:pt x="146" y="86"/>
                  </a:lnTo>
                  <a:cubicBezTo>
                    <a:pt x="144" y="91"/>
                    <a:pt x="142" y="95"/>
                    <a:pt x="139" y="100"/>
                  </a:cubicBezTo>
                  <a:lnTo>
                    <a:pt x="139" y="100"/>
                  </a:lnTo>
                  <a:cubicBezTo>
                    <a:pt x="139" y="86"/>
                    <a:pt x="146" y="85"/>
                    <a:pt x="146" y="78"/>
                  </a:cubicBezTo>
                  <a:cubicBezTo>
                    <a:pt x="154" y="71"/>
                    <a:pt x="161" y="64"/>
                    <a:pt x="161" y="42"/>
                  </a:cubicBezTo>
                  <a:cubicBezTo>
                    <a:pt x="161" y="34"/>
                    <a:pt x="154" y="13"/>
                    <a:pt x="146" y="5"/>
                  </a:cubicBezTo>
                  <a:cubicBezTo>
                    <a:pt x="134" y="2"/>
                    <a:pt x="123" y="0"/>
                    <a:pt x="11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168;p50">
              <a:extLst>
                <a:ext uri="{FF2B5EF4-FFF2-40B4-BE49-F238E27FC236}">
                  <a16:creationId xmlns:a16="http://schemas.microsoft.com/office/drawing/2014/main" id="{B13CF800-6144-4985-904B-4A5D86A4AB30}"/>
                </a:ext>
              </a:extLst>
            </p:cNvPr>
            <p:cNvSpPr/>
            <p:nvPr/>
          </p:nvSpPr>
          <p:spPr>
            <a:xfrm>
              <a:off x="7408310" y="1895608"/>
              <a:ext cx="5504" cy="6865"/>
            </a:xfrm>
            <a:custGeom>
              <a:avLst/>
              <a:gdLst/>
              <a:ahLst/>
              <a:cxnLst/>
              <a:rect l="l" t="t" r="r" b="b"/>
              <a:pathLst>
                <a:path w="89" h="111" extrusionOk="0">
                  <a:moveTo>
                    <a:pt x="37" y="1"/>
                  </a:moveTo>
                  <a:cubicBezTo>
                    <a:pt x="30" y="1"/>
                    <a:pt x="16" y="8"/>
                    <a:pt x="16" y="8"/>
                  </a:cubicBezTo>
                  <a:lnTo>
                    <a:pt x="8" y="23"/>
                  </a:lnTo>
                  <a:cubicBezTo>
                    <a:pt x="1" y="23"/>
                    <a:pt x="1" y="30"/>
                    <a:pt x="1" y="37"/>
                  </a:cubicBezTo>
                  <a:lnTo>
                    <a:pt x="1" y="59"/>
                  </a:lnTo>
                  <a:lnTo>
                    <a:pt x="1" y="74"/>
                  </a:lnTo>
                  <a:cubicBezTo>
                    <a:pt x="1" y="81"/>
                    <a:pt x="8" y="81"/>
                    <a:pt x="8" y="96"/>
                  </a:cubicBezTo>
                  <a:lnTo>
                    <a:pt x="16" y="103"/>
                  </a:lnTo>
                  <a:cubicBezTo>
                    <a:pt x="30" y="103"/>
                    <a:pt x="37" y="110"/>
                    <a:pt x="45" y="110"/>
                  </a:cubicBezTo>
                  <a:lnTo>
                    <a:pt x="52" y="110"/>
                  </a:lnTo>
                  <a:cubicBezTo>
                    <a:pt x="59" y="110"/>
                    <a:pt x="74" y="103"/>
                    <a:pt x="74" y="103"/>
                  </a:cubicBezTo>
                  <a:lnTo>
                    <a:pt x="81" y="96"/>
                  </a:lnTo>
                  <a:cubicBezTo>
                    <a:pt x="89" y="96"/>
                    <a:pt x="89" y="88"/>
                    <a:pt x="89" y="74"/>
                  </a:cubicBezTo>
                  <a:lnTo>
                    <a:pt x="89" y="59"/>
                  </a:lnTo>
                  <a:lnTo>
                    <a:pt x="89" y="37"/>
                  </a:lnTo>
                  <a:cubicBezTo>
                    <a:pt x="89" y="30"/>
                    <a:pt x="81" y="30"/>
                    <a:pt x="81" y="23"/>
                  </a:cubicBezTo>
                  <a:lnTo>
                    <a:pt x="74" y="8"/>
                  </a:lnTo>
                  <a:cubicBezTo>
                    <a:pt x="59" y="8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169;p50">
              <a:extLst>
                <a:ext uri="{FF2B5EF4-FFF2-40B4-BE49-F238E27FC236}">
                  <a16:creationId xmlns:a16="http://schemas.microsoft.com/office/drawing/2014/main" id="{19DA9532-F2E4-4BE7-86D0-776C16DF5540}"/>
                </a:ext>
              </a:extLst>
            </p:cNvPr>
            <p:cNvSpPr/>
            <p:nvPr/>
          </p:nvSpPr>
          <p:spPr>
            <a:xfrm>
              <a:off x="7424575" y="1788930"/>
              <a:ext cx="15399" cy="14038"/>
            </a:xfrm>
            <a:custGeom>
              <a:avLst/>
              <a:gdLst/>
              <a:ahLst/>
              <a:cxnLst/>
              <a:rect l="l" t="t" r="r" b="b"/>
              <a:pathLst>
                <a:path w="249" h="227" extrusionOk="0">
                  <a:moveTo>
                    <a:pt x="197" y="0"/>
                  </a:moveTo>
                  <a:cubicBezTo>
                    <a:pt x="185" y="0"/>
                    <a:pt x="172" y="4"/>
                    <a:pt x="161" y="11"/>
                  </a:cubicBezTo>
                  <a:cubicBezTo>
                    <a:pt x="117" y="62"/>
                    <a:pt x="66" y="106"/>
                    <a:pt x="15" y="150"/>
                  </a:cubicBezTo>
                  <a:cubicBezTo>
                    <a:pt x="1" y="172"/>
                    <a:pt x="1" y="208"/>
                    <a:pt x="15" y="216"/>
                  </a:cubicBezTo>
                  <a:cubicBezTo>
                    <a:pt x="26" y="223"/>
                    <a:pt x="39" y="227"/>
                    <a:pt x="51" y="227"/>
                  </a:cubicBezTo>
                  <a:cubicBezTo>
                    <a:pt x="63" y="227"/>
                    <a:pt x="74" y="223"/>
                    <a:pt x="81" y="216"/>
                  </a:cubicBezTo>
                  <a:cubicBezTo>
                    <a:pt x="132" y="172"/>
                    <a:pt x="183" y="121"/>
                    <a:pt x="227" y="77"/>
                  </a:cubicBezTo>
                  <a:cubicBezTo>
                    <a:pt x="249" y="62"/>
                    <a:pt x="249" y="26"/>
                    <a:pt x="227" y="11"/>
                  </a:cubicBezTo>
                  <a:cubicBezTo>
                    <a:pt x="220" y="4"/>
                    <a:pt x="209" y="0"/>
                    <a:pt x="19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170;p50">
              <a:extLst>
                <a:ext uri="{FF2B5EF4-FFF2-40B4-BE49-F238E27FC236}">
                  <a16:creationId xmlns:a16="http://schemas.microsoft.com/office/drawing/2014/main" id="{0BE15AE7-22F2-4494-B7C2-EC293B23A5FD}"/>
                </a:ext>
              </a:extLst>
            </p:cNvPr>
            <p:cNvSpPr/>
            <p:nvPr/>
          </p:nvSpPr>
          <p:spPr>
            <a:xfrm>
              <a:off x="7436325" y="1797278"/>
              <a:ext cx="9091" cy="11317"/>
            </a:xfrm>
            <a:custGeom>
              <a:avLst/>
              <a:gdLst/>
              <a:ahLst/>
              <a:cxnLst/>
              <a:rect l="l" t="t" r="r" b="b"/>
              <a:pathLst>
                <a:path w="147" h="183" extrusionOk="0">
                  <a:moveTo>
                    <a:pt x="95" y="0"/>
                  </a:moveTo>
                  <a:cubicBezTo>
                    <a:pt x="88" y="0"/>
                    <a:pt x="73" y="0"/>
                    <a:pt x="66" y="15"/>
                  </a:cubicBezTo>
                  <a:cubicBezTo>
                    <a:pt x="44" y="44"/>
                    <a:pt x="30" y="81"/>
                    <a:pt x="8" y="110"/>
                  </a:cubicBezTo>
                  <a:cubicBezTo>
                    <a:pt x="0" y="117"/>
                    <a:pt x="0" y="132"/>
                    <a:pt x="0" y="146"/>
                  </a:cubicBezTo>
                  <a:cubicBezTo>
                    <a:pt x="0" y="154"/>
                    <a:pt x="8" y="168"/>
                    <a:pt x="22" y="168"/>
                  </a:cubicBezTo>
                  <a:cubicBezTo>
                    <a:pt x="30" y="183"/>
                    <a:pt x="44" y="183"/>
                    <a:pt x="59" y="183"/>
                  </a:cubicBezTo>
                  <a:cubicBezTo>
                    <a:pt x="66" y="183"/>
                    <a:pt x="73" y="168"/>
                    <a:pt x="81" y="161"/>
                  </a:cubicBezTo>
                  <a:cubicBezTo>
                    <a:pt x="102" y="132"/>
                    <a:pt x="117" y="95"/>
                    <a:pt x="139" y="73"/>
                  </a:cubicBezTo>
                  <a:cubicBezTo>
                    <a:pt x="146" y="59"/>
                    <a:pt x="146" y="44"/>
                    <a:pt x="146" y="30"/>
                  </a:cubicBezTo>
                  <a:cubicBezTo>
                    <a:pt x="146" y="22"/>
                    <a:pt x="139" y="8"/>
                    <a:pt x="132" y="8"/>
                  </a:cubicBezTo>
                  <a:cubicBezTo>
                    <a:pt x="117" y="0"/>
                    <a:pt x="102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171;p50">
              <a:extLst>
                <a:ext uri="{FF2B5EF4-FFF2-40B4-BE49-F238E27FC236}">
                  <a16:creationId xmlns:a16="http://schemas.microsoft.com/office/drawing/2014/main" id="{08178903-6420-4D1C-B9E1-9015930DC3C3}"/>
                </a:ext>
              </a:extLst>
            </p:cNvPr>
            <p:cNvSpPr/>
            <p:nvPr/>
          </p:nvSpPr>
          <p:spPr>
            <a:xfrm>
              <a:off x="7465206" y="1910512"/>
              <a:ext cx="8163" cy="6370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8"/>
                    <a:pt x="0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172;p50">
              <a:extLst>
                <a:ext uri="{FF2B5EF4-FFF2-40B4-BE49-F238E27FC236}">
                  <a16:creationId xmlns:a16="http://schemas.microsoft.com/office/drawing/2014/main" id="{7D2866EF-0CD3-445C-ABFE-E88D4DCB6A3E}"/>
                </a:ext>
              </a:extLst>
            </p:cNvPr>
            <p:cNvSpPr/>
            <p:nvPr/>
          </p:nvSpPr>
          <p:spPr>
            <a:xfrm>
              <a:off x="7747207" y="1819851"/>
              <a:ext cx="10451" cy="19233"/>
            </a:xfrm>
            <a:custGeom>
              <a:avLst/>
              <a:gdLst/>
              <a:ahLst/>
              <a:cxnLst/>
              <a:rect l="l" t="t" r="r" b="b"/>
              <a:pathLst>
                <a:path w="169" h="311" extrusionOk="0">
                  <a:moveTo>
                    <a:pt x="132" y="0"/>
                  </a:moveTo>
                  <a:cubicBezTo>
                    <a:pt x="110" y="0"/>
                    <a:pt x="81" y="7"/>
                    <a:pt x="73" y="37"/>
                  </a:cubicBezTo>
                  <a:lnTo>
                    <a:pt x="44" y="146"/>
                  </a:lnTo>
                  <a:cubicBezTo>
                    <a:pt x="37" y="161"/>
                    <a:pt x="37" y="183"/>
                    <a:pt x="30" y="197"/>
                  </a:cubicBezTo>
                  <a:cubicBezTo>
                    <a:pt x="30" y="204"/>
                    <a:pt x="22" y="219"/>
                    <a:pt x="22" y="226"/>
                  </a:cubicBezTo>
                  <a:cubicBezTo>
                    <a:pt x="22" y="234"/>
                    <a:pt x="22" y="234"/>
                    <a:pt x="8" y="241"/>
                  </a:cubicBezTo>
                  <a:cubicBezTo>
                    <a:pt x="0" y="263"/>
                    <a:pt x="0" y="299"/>
                    <a:pt x="30" y="307"/>
                  </a:cubicBezTo>
                  <a:cubicBezTo>
                    <a:pt x="35" y="309"/>
                    <a:pt x="43" y="311"/>
                    <a:pt x="52" y="311"/>
                  </a:cubicBezTo>
                  <a:cubicBezTo>
                    <a:pt x="68" y="311"/>
                    <a:pt x="86" y="306"/>
                    <a:pt x="95" y="292"/>
                  </a:cubicBezTo>
                  <a:cubicBezTo>
                    <a:pt x="132" y="219"/>
                    <a:pt x="154" y="132"/>
                    <a:pt x="168" y="51"/>
                  </a:cubicBezTo>
                  <a:cubicBezTo>
                    <a:pt x="168" y="22"/>
                    <a:pt x="154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173;p50">
              <a:extLst>
                <a:ext uri="{FF2B5EF4-FFF2-40B4-BE49-F238E27FC236}">
                  <a16:creationId xmlns:a16="http://schemas.microsoft.com/office/drawing/2014/main" id="{E5453232-5950-4514-8BE8-6F47F1B3D85B}"/>
                </a:ext>
              </a:extLst>
            </p:cNvPr>
            <p:cNvSpPr/>
            <p:nvPr/>
          </p:nvSpPr>
          <p:spPr>
            <a:xfrm>
              <a:off x="7761184" y="1821211"/>
              <a:ext cx="10451" cy="17254"/>
            </a:xfrm>
            <a:custGeom>
              <a:avLst/>
              <a:gdLst/>
              <a:ahLst/>
              <a:cxnLst/>
              <a:rect l="l" t="t" r="r" b="b"/>
              <a:pathLst>
                <a:path w="169" h="279" extrusionOk="0">
                  <a:moveTo>
                    <a:pt x="139" y="0"/>
                  </a:moveTo>
                  <a:cubicBezTo>
                    <a:pt x="125" y="0"/>
                    <a:pt x="95" y="15"/>
                    <a:pt x="88" y="29"/>
                  </a:cubicBezTo>
                  <a:cubicBezTo>
                    <a:pt x="52" y="95"/>
                    <a:pt x="30" y="161"/>
                    <a:pt x="15" y="219"/>
                  </a:cubicBezTo>
                  <a:cubicBezTo>
                    <a:pt x="1" y="248"/>
                    <a:pt x="22" y="277"/>
                    <a:pt x="52" y="277"/>
                  </a:cubicBezTo>
                  <a:cubicBezTo>
                    <a:pt x="55" y="278"/>
                    <a:pt x="58" y="279"/>
                    <a:pt x="61" y="279"/>
                  </a:cubicBezTo>
                  <a:cubicBezTo>
                    <a:pt x="81" y="279"/>
                    <a:pt x="103" y="260"/>
                    <a:pt x="103" y="241"/>
                  </a:cubicBezTo>
                  <a:cubicBezTo>
                    <a:pt x="110" y="212"/>
                    <a:pt x="125" y="175"/>
                    <a:pt x="132" y="146"/>
                  </a:cubicBezTo>
                  <a:cubicBezTo>
                    <a:pt x="132" y="139"/>
                    <a:pt x="139" y="131"/>
                    <a:pt x="139" y="131"/>
                  </a:cubicBezTo>
                  <a:lnTo>
                    <a:pt x="139" y="117"/>
                  </a:lnTo>
                  <a:lnTo>
                    <a:pt x="139" y="110"/>
                  </a:lnTo>
                  <a:cubicBezTo>
                    <a:pt x="146" y="95"/>
                    <a:pt x="161" y="80"/>
                    <a:pt x="161" y="66"/>
                  </a:cubicBezTo>
                  <a:cubicBezTo>
                    <a:pt x="168" y="44"/>
                    <a:pt x="168" y="7"/>
                    <a:pt x="13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174;p50">
              <a:extLst>
                <a:ext uri="{FF2B5EF4-FFF2-40B4-BE49-F238E27FC236}">
                  <a16:creationId xmlns:a16="http://schemas.microsoft.com/office/drawing/2014/main" id="{BF7FE473-977F-4F3F-8570-6A2EDD6F53C2}"/>
                </a:ext>
              </a:extLst>
            </p:cNvPr>
            <p:cNvSpPr/>
            <p:nvPr/>
          </p:nvSpPr>
          <p:spPr>
            <a:xfrm>
              <a:off x="7808122" y="1782374"/>
              <a:ext cx="5937" cy="6370"/>
            </a:xfrm>
            <a:custGeom>
              <a:avLst/>
              <a:gdLst/>
              <a:ahLst/>
              <a:cxnLst/>
              <a:rect l="l" t="t" r="r" b="b"/>
              <a:pathLst>
                <a:path w="96" h="103" extrusionOk="0">
                  <a:moveTo>
                    <a:pt x="37" y="1"/>
                  </a:moveTo>
                  <a:cubicBezTo>
                    <a:pt x="29" y="1"/>
                    <a:pt x="22" y="8"/>
                    <a:pt x="22" y="8"/>
                  </a:cubicBezTo>
                  <a:lnTo>
                    <a:pt x="8" y="23"/>
                  </a:lnTo>
                  <a:cubicBezTo>
                    <a:pt x="0" y="30"/>
                    <a:pt x="0" y="37"/>
                    <a:pt x="0" y="44"/>
                  </a:cubicBezTo>
                  <a:lnTo>
                    <a:pt x="0" y="59"/>
                  </a:lnTo>
                  <a:lnTo>
                    <a:pt x="0" y="74"/>
                  </a:lnTo>
                  <a:cubicBezTo>
                    <a:pt x="0" y="81"/>
                    <a:pt x="8" y="81"/>
                    <a:pt x="8" y="95"/>
                  </a:cubicBezTo>
                  <a:cubicBezTo>
                    <a:pt x="8" y="103"/>
                    <a:pt x="22" y="103"/>
                    <a:pt x="29" y="103"/>
                  </a:cubicBezTo>
                  <a:lnTo>
                    <a:pt x="59" y="103"/>
                  </a:lnTo>
                  <a:cubicBezTo>
                    <a:pt x="66" y="103"/>
                    <a:pt x="73" y="95"/>
                    <a:pt x="73" y="95"/>
                  </a:cubicBezTo>
                  <a:lnTo>
                    <a:pt x="81" y="81"/>
                  </a:lnTo>
                  <a:cubicBezTo>
                    <a:pt x="81" y="74"/>
                    <a:pt x="95" y="66"/>
                    <a:pt x="95" y="59"/>
                  </a:cubicBezTo>
                  <a:lnTo>
                    <a:pt x="95" y="44"/>
                  </a:lnTo>
                  <a:lnTo>
                    <a:pt x="95" y="30"/>
                  </a:lnTo>
                  <a:cubicBezTo>
                    <a:pt x="95" y="23"/>
                    <a:pt x="81" y="23"/>
                    <a:pt x="81" y="8"/>
                  </a:cubicBezTo>
                  <a:cubicBezTo>
                    <a:pt x="81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175;p50">
              <a:extLst>
                <a:ext uri="{FF2B5EF4-FFF2-40B4-BE49-F238E27FC236}">
                  <a16:creationId xmlns:a16="http://schemas.microsoft.com/office/drawing/2014/main" id="{00801ED5-7A12-4B7C-A969-30645AAA43CB}"/>
                </a:ext>
              </a:extLst>
            </p:cNvPr>
            <p:cNvSpPr/>
            <p:nvPr/>
          </p:nvSpPr>
          <p:spPr>
            <a:xfrm>
              <a:off x="7920490" y="1983610"/>
              <a:ext cx="9524" cy="15028"/>
            </a:xfrm>
            <a:custGeom>
              <a:avLst/>
              <a:gdLst/>
              <a:ahLst/>
              <a:cxnLst/>
              <a:rect l="l" t="t" r="r" b="b"/>
              <a:pathLst>
                <a:path w="154" h="243" extrusionOk="0">
                  <a:moveTo>
                    <a:pt x="109" y="1"/>
                  </a:moveTo>
                  <a:cubicBezTo>
                    <a:pt x="88" y="1"/>
                    <a:pt x="66" y="15"/>
                    <a:pt x="51" y="37"/>
                  </a:cubicBezTo>
                  <a:cubicBezTo>
                    <a:pt x="36" y="88"/>
                    <a:pt x="29" y="139"/>
                    <a:pt x="7" y="183"/>
                  </a:cubicBezTo>
                  <a:cubicBezTo>
                    <a:pt x="0" y="212"/>
                    <a:pt x="15" y="241"/>
                    <a:pt x="44" y="241"/>
                  </a:cubicBezTo>
                  <a:cubicBezTo>
                    <a:pt x="48" y="242"/>
                    <a:pt x="52" y="243"/>
                    <a:pt x="55" y="243"/>
                  </a:cubicBezTo>
                  <a:cubicBezTo>
                    <a:pt x="80" y="243"/>
                    <a:pt x="102" y="224"/>
                    <a:pt x="102" y="205"/>
                  </a:cubicBezTo>
                  <a:cubicBezTo>
                    <a:pt x="117" y="154"/>
                    <a:pt x="124" y="103"/>
                    <a:pt x="146" y="59"/>
                  </a:cubicBezTo>
                  <a:cubicBezTo>
                    <a:pt x="153" y="30"/>
                    <a:pt x="139" y="1"/>
                    <a:pt x="10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176;p50">
              <a:extLst>
                <a:ext uri="{FF2B5EF4-FFF2-40B4-BE49-F238E27FC236}">
                  <a16:creationId xmlns:a16="http://schemas.microsoft.com/office/drawing/2014/main" id="{F9D85171-9E37-44D6-928F-65FB7CC6C472}"/>
                </a:ext>
              </a:extLst>
            </p:cNvPr>
            <p:cNvSpPr/>
            <p:nvPr/>
          </p:nvSpPr>
          <p:spPr>
            <a:xfrm>
              <a:off x="7933972" y="1987258"/>
              <a:ext cx="6432" cy="9029"/>
            </a:xfrm>
            <a:custGeom>
              <a:avLst/>
              <a:gdLst/>
              <a:ahLst/>
              <a:cxnLst/>
              <a:rect l="l" t="t" r="r" b="b"/>
              <a:pathLst>
                <a:path w="104" h="146" extrusionOk="0">
                  <a:moveTo>
                    <a:pt x="67" y="0"/>
                  </a:moveTo>
                  <a:cubicBezTo>
                    <a:pt x="52" y="0"/>
                    <a:pt x="37" y="0"/>
                    <a:pt x="30" y="7"/>
                  </a:cubicBezTo>
                  <a:cubicBezTo>
                    <a:pt x="15" y="15"/>
                    <a:pt x="8" y="29"/>
                    <a:pt x="8" y="37"/>
                  </a:cubicBezTo>
                  <a:cubicBezTo>
                    <a:pt x="8" y="51"/>
                    <a:pt x="1" y="73"/>
                    <a:pt x="1" y="88"/>
                  </a:cubicBezTo>
                  <a:lnTo>
                    <a:pt x="1" y="109"/>
                  </a:lnTo>
                  <a:cubicBezTo>
                    <a:pt x="1" y="117"/>
                    <a:pt x="1" y="117"/>
                    <a:pt x="8" y="124"/>
                  </a:cubicBezTo>
                  <a:cubicBezTo>
                    <a:pt x="8" y="131"/>
                    <a:pt x="15" y="131"/>
                    <a:pt x="15" y="131"/>
                  </a:cubicBezTo>
                  <a:cubicBezTo>
                    <a:pt x="30" y="131"/>
                    <a:pt x="30" y="146"/>
                    <a:pt x="37" y="146"/>
                  </a:cubicBezTo>
                  <a:cubicBezTo>
                    <a:pt x="45" y="146"/>
                    <a:pt x="67" y="146"/>
                    <a:pt x="74" y="131"/>
                  </a:cubicBezTo>
                  <a:cubicBezTo>
                    <a:pt x="81" y="124"/>
                    <a:pt x="88" y="117"/>
                    <a:pt x="88" y="109"/>
                  </a:cubicBezTo>
                  <a:cubicBezTo>
                    <a:pt x="88" y="88"/>
                    <a:pt x="103" y="73"/>
                    <a:pt x="103" y="51"/>
                  </a:cubicBezTo>
                  <a:lnTo>
                    <a:pt x="103" y="37"/>
                  </a:lnTo>
                  <a:cubicBezTo>
                    <a:pt x="103" y="29"/>
                    <a:pt x="103" y="29"/>
                    <a:pt x="88" y="15"/>
                  </a:cubicBezTo>
                  <a:cubicBezTo>
                    <a:pt x="88" y="7"/>
                    <a:pt x="81" y="7"/>
                    <a:pt x="81" y="7"/>
                  </a:cubicBezTo>
                  <a:cubicBezTo>
                    <a:pt x="74" y="7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177;p50">
              <a:extLst>
                <a:ext uri="{FF2B5EF4-FFF2-40B4-BE49-F238E27FC236}">
                  <a16:creationId xmlns:a16="http://schemas.microsoft.com/office/drawing/2014/main" id="{602B6B51-9CFD-4966-B42E-1B49EE265420}"/>
                </a:ext>
              </a:extLst>
            </p:cNvPr>
            <p:cNvSpPr/>
            <p:nvPr/>
          </p:nvSpPr>
          <p:spPr>
            <a:xfrm>
              <a:off x="7820738" y="1861347"/>
              <a:ext cx="7297" cy="5937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47" y="0"/>
                  </a:moveTo>
                  <a:cubicBezTo>
                    <a:pt x="1" y="0"/>
                    <a:pt x="2" y="95"/>
                    <a:pt x="52" y="95"/>
                  </a:cubicBezTo>
                  <a:cubicBezTo>
                    <a:pt x="117" y="95"/>
                    <a:pt x="117" y="0"/>
                    <a:pt x="52" y="0"/>
                  </a:cubicBezTo>
                  <a:cubicBezTo>
                    <a:pt x="50" y="0"/>
                    <a:pt x="48" y="0"/>
                    <a:pt x="4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178;p50">
              <a:extLst>
                <a:ext uri="{FF2B5EF4-FFF2-40B4-BE49-F238E27FC236}">
                  <a16:creationId xmlns:a16="http://schemas.microsoft.com/office/drawing/2014/main" id="{441A283B-7CFA-47D5-8755-907C855A3EB4}"/>
                </a:ext>
              </a:extLst>
            </p:cNvPr>
            <p:cNvSpPr/>
            <p:nvPr/>
          </p:nvSpPr>
          <p:spPr>
            <a:xfrm>
              <a:off x="7605526" y="2006863"/>
              <a:ext cx="12678" cy="17563"/>
            </a:xfrm>
            <a:custGeom>
              <a:avLst/>
              <a:gdLst/>
              <a:ahLst/>
              <a:cxnLst/>
              <a:rect l="l" t="t" r="r" b="b"/>
              <a:pathLst>
                <a:path w="205" h="284" extrusionOk="0">
                  <a:moveTo>
                    <a:pt x="147" y="1"/>
                  </a:moveTo>
                  <a:cubicBezTo>
                    <a:pt x="131" y="1"/>
                    <a:pt x="117" y="12"/>
                    <a:pt x="103" y="26"/>
                  </a:cubicBezTo>
                  <a:cubicBezTo>
                    <a:pt x="66" y="92"/>
                    <a:pt x="30" y="165"/>
                    <a:pt x="15" y="230"/>
                  </a:cubicBezTo>
                  <a:cubicBezTo>
                    <a:pt x="0" y="259"/>
                    <a:pt x="22" y="281"/>
                    <a:pt x="51" y="281"/>
                  </a:cubicBezTo>
                  <a:cubicBezTo>
                    <a:pt x="55" y="283"/>
                    <a:pt x="59" y="283"/>
                    <a:pt x="63" y="283"/>
                  </a:cubicBezTo>
                  <a:cubicBezTo>
                    <a:pt x="82" y="283"/>
                    <a:pt x="103" y="269"/>
                    <a:pt x="103" y="245"/>
                  </a:cubicBezTo>
                  <a:cubicBezTo>
                    <a:pt x="110" y="230"/>
                    <a:pt x="110" y="208"/>
                    <a:pt x="124" y="201"/>
                  </a:cubicBezTo>
                  <a:cubicBezTo>
                    <a:pt x="124" y="201"/>
                    <a:pt x="124" y="194"/>
                    <a:pt x="132" y="194"/>
                  </a:cubicBezTo>
                  <a:lnTo>
                    <a:pt x="132" y="186"/>
                  </a:lnTo>
                  <a:cubicBezTo>
                    <a:pt x="132" y="172"/>
                    <a:pt x="139" y="165"/>
                    <a:pt x="139" y="165"/>
                  </a:cubicBezTo>
                  <a:cubicBezTo>
                    <a:pt x="161" y="135"/>
                    <a:pt x="175" y="99"/>
                    <a:pt x="197" y="77"/>
                  </a:cubicBezTo>
                  <a:cubicBezTo>
                    <a:pt x="205" y="55"/>
                    <a:pt x="205" y="19"/>
                    <a:pt x="175" y="11"/>
                  </a:cubicBezTo>
                  <a:cubicBezTo>
                    <a:pt x="165" y="4"/>
                    <a:pt x="156" y="1"/>
                    <a:pt x="14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179;p50">
              <a:extLst>
                <a:ext uri="{FF2B5EF4-FFF2-40B4-BE49-F238E27FC236}">
                  <a16:creationId xmlns:a16="http://schemas.microsoft.com/office/drawing/2014/main" id="{9AFAFF0B-3DA2-4783-9C93-9DEEB565BD04}"/>
                </a:ext>
              </a:extLst>
            </p:cNvPr>
            <p:cNvSpPr/>
            <p:nvPr/>
          </p:nvSpPr>
          <p:spPr>
            <a:xfrm>
              <a:off x="7614555" y="2010697"/>
              <a:ext cx="10884" cy="17625"/>
            </a:xfrm>
            <a:custGeom>
              <a:avLst/>
              <a:gdLst/>
              <a:ahLst/>
              <a:cxnLst/>
              <a:rect l="l" t="t" r="r" b="b"/>
              <a:pathLst>
                <a:path w="176" h="285" extrusionOk="0">
                  <a:moveTo>
                    <a:pt x="139" y="0"/>
                  </a:moveTo>
                  <a:cubicBezTo>
                    <a:pt x="132" y="0"/>
                    <a:pt x="110" y="0"/>
                    <a:pt x="102" y="15"/>
                  </a:cubicBezTo>
                  <a:cubicBezTo>
                    <a:pt x="102" y="22"/>
                    <a:pt x="95" y="30"/>
                    <a:pt x="88" y="37"/>
                  </a:cubicBezTo>
                  <a:lnTo>
                    <a:pt x="0" y="227"/>
                  </a:lnTo>
                  <a:cubicBezTo>
                    <a:pt x="0" y="241"/>
                    <a:pt x="0" y="256"/>
                    <a:pt x="15" y="270"/>
                  </a:cubicBezTo>
                  <a:cubicBezTo>
                    <a:pt x="22" y="278"/>
                    <a:pt x="29" y="285"/>
                    <a:pt x="37" y="285"/>
                  </a:cubicBezTo>
                  <a:cubicBezTo>
                    <a:pt x="51" y="285"/>
                    <a:pt x="66" y="285"/>
                    <a:pt x="73" y="278"/>
                  </a:cubicBezTo>
                  <a:cubicBezTo>
                    <a:pt x="88" y="270"/>
                    <a:pt x="95" y="256"/>
                    <a:pt x="95" y="248"/>
                  </a:cubicBezTo>
                  <a:lnTo>
                    <a:pt x="175" y="59"/>
                  </a:lnTo>
                  <a:cubicBezTo>
                    <a:pt x="175" y="51"/>
                    <a:pt x="175" y="30"/>
                    <a:pt x="168" y="22"/>
                  </a:cubicBezTo>
                  <a:cubicBezTo>
                    <a:pt x="161" y="15"/>
                    <a:pt x="146" y="0"/>
                    <a:pt x="13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180;p50">
              <a:extLst>
                <a:ext uri="{FF2B5EF4-FFF2-40B4-BE49-F238E27FC236}">
                  <a16:creationId xmlns:a16="http://schemas.microsoft.com/office/drawing/2014/main" id="{780BC567-3AA8-49B5-962E-CCA97FD3EC91}"/>
                </a:ext>
              </a:extLst>
            </p:cNvPr>
            <p:cNvSpPr/>
            <p:nvPr/>
          </p:nvSpPr>
          <p:spPr>
            <a:xfrm>
              <a:off x="7423895" y="2123065"/>
              <a:ext cx="368334" cy="65924"/>
            </a:xfrm>
            <a:custGeom>
              <a:avLst/>
              <a:gdLst/>
              <a:ahLst/>
              <a:cxnLst/>
              <a:rect l="l" t="t" r="r" b="b"/>
              <a:pathLst>
                <a:path w="5956" h="1066" extrusionOk="0">
                  <a:moveTo>
                    <a:pt x="578" y="88"/>
                  </a:moveTo>
                  <a:cubicBezTo>
                    <a:pt x="597" y="88"/>
                    <a:pt x="619" y="97"/>
                    <a:pt x="646" y="117"/>
                  </a:cubicBezTo>
                  <a:cubicBezTo>
                    <a:pt x="712" y="168"/>
                    <a:pt x="683" y="285"/>
                    <a:pt x="668" y="350"/>
                  </a:cubicBezTo>
                  <a:cubicBezTo>
                    <a:pt x="644" y="428"/>
                    <a:pt x="600" y="503"/>
                    <a:pt x="545" y="570"/>
                  </a:cubicBezTo>
                  <a:lnTo>
                    <a:pt x="545" y="570"/>
                  </a:lnTo>
                  <a:cubicBezTo>
                    <a:pt x="509" y="489"/>
                    <a:pt x="491" y="401"/>
                    <a:pt x="486" y="314"/>
                  </a:cubicBezTo>
                  <a:cubicBezTo>
                    <a:pt x="480" y="254"/>
                    <a:pt x="493" y="88"/>
                    <a:pt x="578" y="88"/>
                  </a:cubicBezTo>
                  <a:close/>
                  <a:moveTo>
                    <a:pt x="5125" y="109"/>
                  </a:moveTo>
                  <a:cubicBezTo>
                    <a:pt x="5128" y="109"/>
                    <a:pt x="5131" y="109"/>
                    <a:pt x="5133" y="110"/>
                  </a:cubicBezTo>
                  <a:cubicBezTo>
                    <a:pt x="5236" y="131"/>
                    <a:pt x="5265" y="314"/>
                    <a:pt x="5265" y="387"/>
                  </a:cubicBezTo>
                  <a:cubicBezTo>
                    <a:pt x="5265" y="488"/>
                    <a:pt x="5221" y="577"/>
                    <a:pt x="5158" y="647"/>
                  </a:cubicBezTo>
                  <a:lnTo>
                    <a:pt x="5158" y="647"/>
                  </a:lnTo>
                  <a:cubicBezTo>
                    <a:pt x="5118" y="585"/>
                    <a:pt x="5089" y="515"/>
                    <a:pt x="5075" y="445"/>
                  </a:cubicBezTo>
                  <a:cubicBezTo>
                    <a:pt x="5061" y="394"/>
                    <a:pt x="5053" y="336"/>
                    <a:pt x="5053" y="285"/>
                  </a:cubicBezTo>
                  <a:lnTo>
                    <a:pt x="5053" y="212"/>
                  </a:lnTo>
                  <a:cubicBezTo>
                    <a:pt x="5053" y="177"/>
                    <a:pt x="5073" y="109"/>
                    <a:pt x="5125" y="109"/>
                  </a:cubicBezTo>
                  <a:close/>
                  <a:moveTo>
                    <a:pt x="1637" y="151"/>
                  </a:moveTo>
                  <a:cubicBezTo>
                    <a:pt x="1675" y="151"/>
                    <a:pt x="1711" y="167"/>
                    <a:pt x="1734" y="204"/>
                  </a:cubicBezTo>
                  <a:cubicBezTo>
                    <a:pt x="1814" y="321"/>
                    <a:pt x="1734" y="504"/>
                    <a:pt x="1653" y="606"/>
                  </a:cubicBezTo>
                  <a:cubicBezTo>
                    <a:pt x="1616" y="650"/>
                    <a:pt x="1569" y="688"/>
                    <a:pt x="1517" y="718"/>
                  </a:cubicBezTo>
                  <a:lnTo>
                    <a:pt x="1517" y="718"/>
                  </a:lnTo>
                  <a:cubicBezTo>
                    <a:pt x="1514" y="710"/>
                    <a:pt x="1510" y="702"/>
                    <a:pt x="1507" y="693"/>
                  </a:cubicBezTo>
                  <a:cubicBezTo>
                    <a:pt x="1471" y="591"/>
                    <a:pt x="1449" y="482"/>
                    <a:pt x="1464" y="372"/>
                  </a:cubicBezTo>
                  <a:cubicBezTo>
                    <a:pt x="1471" y="314"/>
                    <a:pt x="1478" y="241"/>
                    <a:pt x="1537" y="190"/>
                  </a:cubicBezTo>
                  <a:cubicBezTo>
                    <a:pt x="1565" y="165"/>
                    <a:pt x="1602" y="151"/>
                    <a:pt x="1637" y="151"/>
                  </a:cubicBezTo>
                  <a:close/>
                  <a:moveTo>
                    <a:pt x="2461" y="126"/>
                  </a:moveTo>
                  <a:cubicBezTo>
                    <a:pt x="2523" y="126"/>
                    <a:pt x="2560" y="168"/>
                    <a:pt x="2573" y="241"/>
                  </a:cubicBezTo>
                  <a:cubicBezTo>
                    <a:pt x="2594" y="336"/>
                    <a:pt x="2543" y="445"/>
                    <a:pt x="2500" y="540"/>
                  </a:cubicBezTo>
                  <a:cubicBezTo>
                    <a:pt x="2467" y="610"/>
                    <a:pt x="2425" y="678"/>
                    <a:pt x="2374" y="739"/>
                  </a:cubicBezTo>
                  <a:lnTo>
                    <a:pt x="2374" y="739"/>
                  </a:lnTo>
                  <a:cubicBezTo>
                    <a:pt x="2280" y="612"/>
                    <a:pt x="2243" y="436"/>
                    <a:pt x="2273" y="292"/>
                  </a:cubicBezTo>
                  <a:cubicBezTo>
                    <a:pt x="2288" y="219"/>
                    <a:pt x="2339" y="146"/>
                    <a:pt x="2419" y="131"/>
                  </a:cubicBezTo>
                  <a:cubicBezTo>
                    <a:pt x="2434" y="128"/>
                    <a:pt x="2448" y="126"/>
                    <a:pt x="2461" y="126"/>
                  </a:cubicBezTo>
                  <a:close/>
                  <a:moveTo>
                    <a:pt x="3338" y="182"/>
                  </a:moveTo>
                  <a:cubicBezTo>
                    <a:pt x="3341" y="182"/>
                    <a:pt x="3343" y="182"/>
                    <a:pt x="3346" y="183"/>
                  </a:cubicBezTo>
                  <a:cubicBezTo>
                    <a:pt x="3506" y="204"/>
                    <a:pt x="3441" y="401"/>
                    <a:pt x="3412" y="504"/>
                  </a:cubicBezTo>
                  <a:cubicBezTo>
                    <a:pt x="3388" y="597"/>
                    <a:pt x="3346" y="687"/>
                    <a:pt x="3273" y="752"/>
                  </a:cubicBezTo>
                  <a:lnTo>
                    <a:pt x="3273" y="752"/>
                  </a:lnTo>
                  <a:cubicBezTo>
                    <a:pt x="3273" y="752"/>
                    <a:pt x="3273" y="752"/>
                    <a:pt x="3273" y="752"/>
                  </a:cubicBezTo>
                  <a:cubicBezTo>
                    <a:pt x="3215" y="664"/>
                    <a:pt x="3164" y="569"/>
                    <a:pt x="3164" y="460"/>
                  </a:cubicBezTo>
                  <a:cubicBezTo>
                    <a:pt x="3164" y="360"/>
                    <a:pt x="3213" y="182"/>
                    <a:pt x="3338" y="182"/>
                  </a:cubicBezTo>
                  <a:close/>
                  <a:moveTo>
                    <a:pt x="4175" y="208"/>
                  </a:moveTo>
                  <a:cubicBezTo>
                    <a:pt x="4196" y="208"/>
                    <a:pt x="4219" y="214"/>
                    <a:pt x="4243" y="226"/>
                  </a:cubicBezTo>
                  <a:cubicBezTo>
                    <a:pt x="4346" y="285"/>
                    <a:pt x="4316" y="438"/>
                    <a:pt x="4280" y="533"/>
                  </a:cubicBezTo>
                  <a:cubicBezTo>
                    <a:pt x="4246" y="623"/>
                    <a:pt x="4193" y="702"/>
                    <a:pt x="4128" y="766"/>
                  </a:cubicBezTo>
                  <a:lnTo>
                    <a:pt x="4128" y="766"/>
                  </a:lnTo>
                  <a:cubicBezTo>
                    <a:pt x="4076" y="691"/>
                    <a:pt x="4041" y="602"/>
                    <a:pt x="4024" y="511"/>
                  </a:cubicBezTo>
                  <a:cubicBezTo>
                    <a:pt x="3999" y="411"/>
                    <a:pt x="4050" y="208"/>
                    <a:pt x="4175" y="208"/>
                  </a:cubicBezTo>
                  <a:close/>
                  <a:moveTo>
                    <a:pt x="606" y="0"/>
                  </a:moveTo>
                  <a:cubicBezTo>
                    <a:pt x="550" y="0"/>
                    <a:pt x="494" y="28"/>
                    <a:pt x="457" y="80"/>
                  </a:cubicBezTo>
                  <a:cubicBezTo>
                    <a:pt x="369" y="212"/>
                    <a:pt x="413" y="401"/>
                    <a:pt x="449" y="540"/>
                  </a:cubicBezTo>
                  <a:cubicBezTo>
                    <a:pt x="459" y="573"/>
                    <a:pt x="471" y="606"/>
                    <a:pt x="485" y="636"/>
                  </a:cubicBezTo>
                  <a:lnTo>
                    <a:pt x="485" y="636"/>
                  </a:lnTo>
                  <a:cubicBezTo>
                    <a:pt x="476" y="646"/>
                    <a:pt x="466" y="655"/>
                    <a:pt x="457" y="664"/>
                  </a:cubicBezTo>
                  <a:cubicBezTo>
                    <a:pt x="399" y="721"/>
                    <a:pt x="308" y="775"/>
                    <a:pt x="221" y="775"/>
                  </a:cubicBezTo>
                  <a:cubicBezTo>
                    <a:pt x="175" y="775"/>
                    <a:pt x="130" y="760"/>
                    <a:pt x="92" y="722"/>
                  </a:cubicBezTo>
                  <a:cubicBezTo>
                    <a:pt x="84" y="713"/>
                    <a:pt x="75" y="709"/>
                    <a:pt x="66" y="709"/>
                  </a:cubicBezTo>
                  <a:cubicBezTo>
                    <a:pt x="32" y="709"/>
                    <a:pt x="1" y="761"/>
                    <a:pt x="41" y="795"/>
                  </a:cubicBezTo>
                  <a:cubicBezTo>
                    <a:pt x="96" y="856"/>
                    <a:pt x="159" y="881"/>
                    <a:pt x="224" y="881"/>
                  </a:cubicBezTo>
                  <a:cubicBezTo>
                    <a:pt x="331" y="881"/>
                    <a:pt x="444" y="813"/>
                    <a:pt x="537" y="726"/>
                  </a:cubicBezTo>
                  <a:lnTo>
                    <a:pt x="537" y="726"/>
                  </a:lnTo>
                  <a:cubicBezTo>
                    <a:pt x="581" y="789"/>
                    <a:pt x="638" y="841"/>
                    <a:pt x="712" y="876"/>
                  </a:cubicBezTo>
                  <a:cubicBezTo>
                    <a:pt x="795" y="915"/>
                    <a:pt x="894" y="927"/>
                    <a:pt x="992" y="927"/>
                  </a:cubicBezTo>
                  <a:cubicBezTo>
                    <a:pt x="1075" y="927"/>
                    <a:pt x="1157" y="919"/>
                    <a:pt x="1230" y="912"/>
                  </a:cubicBezTo>
                  <a:cubicBezTo>
                    <a:pt x="1318" y="897"/>
                    <a:pt x="1404" y="877"/>
                    <a:pt x="1484" y="844"/>
                  </a:cubicBezTo>
                  <a:lnTo>
                    <a:pt x="1484" y="844"/>
                  </a:lnTo>
                  <a:cubicBezTo>
                    <a:pt x="1589" y="993"/>
                    <a:pt x="1762" y="1065"/>
                    <a:pt x="1937" y="1065"/>
                  </a:cubicBezTo>
                  <a:cubicBezTo>
                    <a:pt x="2028" y="1065"/>
                    <a:pt x="2119" y="1046"/>
                    <a:pt x="2200" y="1007"/>
                  </a:cubicBezTo>
                  <a:cubicBezTo>
                    <a:pt x="2264" y="974"/>
                    <a:pt x="2327" y="928"/>
                    <a:pt x="2386" y="873"/>
                  </a:cubicBezTo>
                  <a:lnTo>
                    <a:pt x="2386" y="873"/>
                  </a:lnTo>
                  <a:cubicBezTo>
                    <a:pt x="2463" y="942"/>
                    <a:pt x="2558" y="990"/>
                    <a:pt x="2667" y="1007"/>
                  </a:cubicBezTo>
                  <a:cubicBezTo>
                    <a:pt x="2704" y="1012"/>
                    <a:pt x="2741" y="1015"/>
                    <a:pt x="2780" y="1015"/>
                  </a:cubicBezTo>
                  <a:cubicBezTo>
                    <a:pt x="2949" y="1015"/>
                    <a:pt x="3134" y="964"/>
                    <a:pt x="3277" y="865"/>
                  </a:cubicBezTo>
                  <a:lnTo>
                    <a:pt x="3277" y="865"/>
                  </a:lnTo>
                  <a:cubicBezTo>
                    <a:pt x="3280" y="869"/>
                    <a:pt x="3284" y="872"/>
                    <a:pt x="3288" y="876"/>
                  </a:cubicBezTo>
                  <a:cubicBezTo>
                    <a:pt x="3411" y="987"/>
                    <a:pt x="3560" y="1042"/>
                    <a:pt x="3712" y="1042"/>
                  </a:cubicBezTo>
                  <a:cubicBezTo>
                    <a:pt x="3847" y="1042"/>
                    <a:pt x="3984" y="998"/>
                    <a:pt x="4105" y="912"/>
                  </a:cubicBezTo>
                  <a:cubicBezTo>
                    <a:pt x="4111" y="908"/>
                    <a:pt x="4116" y="903"/>
                    <a:pt x="4122" y="898"/>
                  </a:cubicBezTo>
                  <a:lnTo>
                    <a:pt x="4122" y="898"/>
                  </a:lnTo>
                  <a:cubicBezTo>
                    <a:pt x="4152" y="930"/>
                    <a:pt x="4185" y="959"/>
                    <a:pt x="4221" y="985"/>
                  </a:cubicBezTo>
                  <a:cubicBezTo>
                    <a:pt x="4308" y="1040"/>
                    <a:pt x="4400" y="1061"/>
                    <a:pt x="4492" y="1061"/>
                  </a:cubicBezTo>
                  <a:cubicBezTo>
                    <a:pt x="4571" y="1061"/>
                    <a:pt x="4650" y="1045"/>
                    <a:pt x="4725" y="1022"/>
                  </a:cubicBezTo>
                  <a:cubicBezTo>
                    <a:pt x="4873" y="977"/>
                    <a:pt x="5036" y="897"/>
                    <a:pt x="5160" y="786"/>
                  </a:cubicBezTo>
                  <a:lnTo>
                    <a:pt x="5160" y="786"/>
                  </a:lnTo>
                  <a:cubicBezTo>
                    <a:pt x="5233" y="870"/>
                    <a:pt x="5324" y="939"/>
                    <a:pt x="5425" y="985"/>
                  </a:cubicBezTo>
                  <a:cubicBezTo>
                    <a:pt x="5524" y="1029"/>
                    <a:pt x="5632" y="1051"/>
                    <a:pt x="5740" y="1051"/>
                  </a:cubicBezTo>
                  <a:cubicBezTo>
                    <a:pt x="5791" y="1051"/>
                    <a:pt x="5843" y="1046"/>
                    <a:pt x="5892" y="1036"/>
                  </a:cubicBezTo>
                  <a:cubicBezTo>
                    <a:pt x="5955" y="1029"/>
                    <a:pt x="5931" y="948"/>
                    <a:pt x="5871" y="948"/>
                  </a:cubicBezTo>
                  <a:cubicBezTo>
                    <a:pt x="5868" y="948"/>
                    <a:pt x="5866" y="948"/>
                    <a:pt x="5863" y="949"/>
                  </a:cubicBezTo>
                  <a:cubicBezTo>
                    <a:pt x="5825" y="955"/>
                    <a:pt x="5786" y="958"/>
                    <a:pt x="5747" y="958"/>
                  </a:cubicBezTo>
                  <a:cubicBezTo>
                    <a:pt x="5556" y="958"/>
                    <a:pt x="5363" y="884"/>
                    <a:pt x="5236" y="744"/>
                  </a:cubicBezTo>
                  <a:cubicBezTo>
                    <a:pt x="5230" y="739"/>
                    <a:pt x="5225" y="733"/>
                    <a:pt x="5219" y="727"/>
                  </a:cubicBezTo>
                  <a:lnTo>
                    <a:pt x="5219" y="727"/>
                  </a:lnTo>
                  <a:cubicBezTo>
                    <a:pt x="5308" y="628"/>
                    <a:pt x="5367" y="510"/>
                    <a:pt x="5367" y="372"/>
                  </a:cubicBezTo>
                  <a:cubicBezTo>
                    <a:pt x="5367" y="248"/>
                    <a:pt x="5309" y="110"/>
                    <a:pt x="5199" y="37"/>
                  </a:cubicBezTo>
                  <a:cubicBezTo>
                    <a:pt x="5167" y="16"/>
                    <a:pt x="5136" y="7"/>
                    <a:pt x="5108" y="7"/>
                  </a:cubicBezTo>
                  <a:cubicBezTo>
                    <a:pt x="5036" y="7"/>
                    <a:pt x="4984" y="69"/>
                    <a:pt x="4973" y="153"/>
                  </a:cubicBezTo>
                  <a:cubicBezTo>
                    <a:pt x="4940" y="348"/>
                    <a:pt x="4991" y="546"/>
                    <a:pt x="5099" y="705"/>
                  </a:cubicBezTo>
                  <a:lnTo>
                    <a:pt x="5099" y="705"/>
                  </a:lnTo>
                  <a:cubicBezTo>
                    <a:pt x="4944" y="846"/>
                    <a:pt x="4705" y="957"/>
                    <a:pt x="4499" y="971"/>
                  </a:cubicBezTo>
                  <a:cubicBezTo>
                    <a:pt x="4495" y="971"/>
                    <a:pt x="4491" y="971"/>
                    <a:pt x="4487" y="971"/>
                  </a:cubicBezTo>
                  <a:cubicBezTo>
                    <a:pt x="4367" y="971"/>
                    <a:pt x="4265" y="919"/>
                    <a:pt x="4187" y="839"/>
                  </a:cubicBezTo>
                  <a:lnTo>
                    <a:pt x="4187" y="839"/>
                  </a:lnTo>
                  <a:cubicBezTo>
                    <a:pt x="4353" y="669"/>
                    <a:pt x="4521" y="370"/>
                    <a:pt x="4353" y="183"/>
                  </a:cubicBezTo>
                  <a:cubicBezTo>
                    <a:pt x="4313" y="139"/>
                    <a:pt x="4258" y="119"/>
                    <a:pt x="4201" y="119"/>
                  </a:cubicBezTo>
                  <a:cubicBezTo>
                    <a:pt x="4145" y="119"/>
                    <a:pt x="4086" y="139"/>
                    <a:pt x="4039" y="175"/>
                  </a:cubicBezTo>
                  <a:cubicBezTo>
                    <a:pt x="3908" y="277"/>
                    <a:pt x="3915" y="467"/>
                    <a:pt x="3959" y="613"/>
                  </a:cubicBezTo>
                  <a:cubicBezTo>
                    <a:pt x="3981" y="688"/>
                    <a:pt x="4015" y="759"/>
                    <a:pt x="4061" y="823"/>
                  </a:cubicBezTo>
                  <a:lnTo>
                    <a:pt x="4061" y="823"/>
                  </a:lnTo>
                  <a:cubicBezTo>
                    <a:pt x="3952" y="904"/>
                    <a:pt x="3821" y="950"/>
                    <a:pt x="3690" y="950"/>
                  </a:cubicBezTo>
                  <a:cubicBezTo>
                    <a:pt x="3566" y="950"/>
                    <a:pt x="3442" y="909"/>
                    <a:pt x="3338" y="818"/>
                  </a:cubicBezTo>
                  <a:lnTo>
                    <a:pt x="3338" y="818"/>
                  </a:lnTo>
                  <a:cubicBezTo>
                    <a:pt x="3402" y="761"/>
                    <a:pt x="3453" y="693"/>
                    <a:pt x="3485" y="613"/>
                  </a:cubicBezTo>
                  <a:cubicBezTo>
                    <a:pt x="3528" y="496"/>
                    <a:pt x="3601" y="263"/>
                    <a:pt x="3514" y="153"/>
                  </a:cubicBezTo>
                  <a:cubicBezTo>
                    <a:pt x="3472" y="104"/>
                    <a:pt x="3410" y="82"/>
                    <a:pt x="3349" y="82"/>
                  </a:cubicBezTo>
                  <a:cubicBezTo>
                    <a:pt x="3302" y="82"/>
                    <a:pt x="3257" y="95"/>
                    <a:pt x="3222" y="117"/>
                  </a:cubicBezTo>
                  <a:cubicBezTo>
                    <a:pt x="2994" y="269"/>
                    <a:pt x="3073" y="595"/>
                    <a:pt x="3217" y="794"/>
                  </a:cubicBezTo>
                  <a:lnTo>
                    <a:pt x="3217" y="794"/>
                  </a:lnTo>
                  <a:cubicBezTo>
                    <a:pt x="3216" y="794"/>
                    <a:pt x="3215" y="795"/>
                    <a:pt x="3215" y="795"/>
                  </a:cubicBezTo>
                  <a:cubicBezTo>
                    <a:pt x="3097" y="870"/>
                    <a:pt x="2926" y="924"/>
                    <a:pt x="2766" y="924"/>
                  </a:cubicBezTo>
                  <a:cubicBezTo>
                    <a:pt x="2677" y="924"/>
                    <a:pt x="2592" y="908"/>
                    <a:pt x="2521" y="868"/>
                  </a:cubicBezTo>
                  <a:cubicBezTo>
                    <a:pt x="2493" y="854"/>
                    <a:pt x="2467" y="836"/>
                    <a:pt x="2443" y="815"/>
                  </a:cubicBezTo>
                  <a:lnTo>
                    <a:pt x="2443" y="815"/>
                  </a:lnTo>
                  <a:cubicBezTo>
                    <a:pt x="2593" y="650"/>
                    <a:pt x="2699" y="427"/>
                    <a:pt x="2675" y="226"/>
                  </a:cubicBezTo>
                  <a:cubicBezTo>
                    <a:pt x="2655" y="114"/>
                    <a:pt x="2581" y="19"/>
                    <a:pt x="2463" y="19"/>
                  </a:cubicBezTo>
                  <a:cubicBezTo>
                    <a:pt x="2452" y="19"/>
                    <a:pt x="2439" y="20"/>
                    <a:pt x="2427" y="22"/>
                  </a:cubicBezTo>
                  <a:cubicBezTo>
                    <a:pt x="2281" y="37"/>
                    <a:pt x="2200" y="161"/>
                    <a:pt x="2179" y="299"/>
                  </a:cubicBezTo>
                  <a:cubicBezTo>
                    <a:pt x="2154" y="479"/>
                    <a:pt x="2207" y="664"/>
                    <a:pt x="2317" y="800"/>
                  </a:cubicBezTo>
                  <a:lnTo>
                    <a:pt x="2317" y="800"/>
                  </a:lnTo>
                  <a:cubicBezTo>
                    <a:pt x="2240" y="874"/>
                    <a:pt x="2149" y="930"/>
                    <a:pt x="2047" y="956"/>
                  </a:cubicBezTo>
                  <a:cubicBezTo>
                    <a:pt x="2002" y="967"/>
                    <a:pt x="1957" y="973"/>
                    <a:pt x="1914" y="973"/>
                  </a:cubicBezTo>
                  <a:cubicBezTo>
                    <a:pt x="1773" y="973"/>
                    <a:pt x="1646" y="915"/>
                    <a:pt x="1565" y="804"/>
                  </a:cubicBezTo>
                  <a:lnTo>
                    <a:pt x="1565" y="804"/>
                  </a:lnTo>
                  <a:cubicBezTo>
                    <a:pt x="1613" y="777"/>
                    <a:pt x="1657" y="743"/>
                    <a:pt x="1697" y="701"/>
                  </a:cubicBezTo>
                  <a:cubicBezTo>
                    <a:pt x="1806" y="606"/>
                    <a:pt x="1879" y="445"/>
                    <a:pt x="1872" y="299"/>
                  </a:cubicBezTo>
                  <a:cubicBezTo>
                    <a:pt x="1865" y="175"/>
                    <a:pt x="1792" y="44"/>
                    <a:pt x="1646" y="44"/>
                  </a:cubicBezTo>
                  <a:cubicBezTo>
                    <a:pt x="1304" y="51"/>
                    <a:pt x="1352" y="546"/>
                    <a:pt x="1436" y="759"/>
                  </a:cubicBezTo>
                  <a:lnTo>
                    <a:pt x="1436" y="759"/>
                  </a:lnTo>
                  <a:cubicBezTo>
                    <a:pt x="1400" y="775"/>
                    <a:pt x="1362" y="787"/>
                    <a:pt x="1325" y="795"/>
                  </a:cubicBezTo>
                  <a:cubicBezTo>
                    <a:pt x="1237" y="821"/>
                    <a:pt x="1129" y="840"/>
                    <a:pt x="1020" y="840"/>
                  </a:cubicBezTo>
                  <a:cubicBezTo>
                    <a:pt x="855" y="840"/>
                    <a:pt x="689" y="796"/>
                    <a:pt x="597" y="664"/>
                  </a:cubicBezTo>
                  <a:lnTo>
                    <a:pt x="597" y="664"/>
                  </a:lnTo>
                  <a:cubicBezTo>
                    <a:pt x="651" y="602"/>
                    <a:pt x="694" y="537"/>
                    <a:pt x="719" y="482"/>
                  </a:cubicBezTo>
                  <a:cubicBezTo>
                    <a:pt x="785" y="365"/>
                    <a:pt x="843" y="190"/>
                    <a:pt x="749" y="73"/>
                  </a:cubicBezTo>
                  <a:cubicBezTo>
                    <a:pt x="710" y="24"/>
                    <a:pt x="658" y="0"/>
                    <a:pt x="60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181;p50">
              <a:extLst>
                <a:ext uri="{FF2B5EF4-FFF2-40B4-BE49-F238E27FC236}">
                  <a16:creationId xmlns:a16="http://schemas.microsoft.com/office/drawing/2014/main" id="{AA5BE85A-6AE8-4615-9AEA-3DF610DBCABB}"/>
                </a:ext>
              </a:extLst>
            </p:cNvPr>
            <p:cNvSpPr/>
            <p:nvPr/>
          </p:nvSpPr>
          <p:spPr>
            <a:xfrm>
              <a:off x="7406888" y="2199935"/>
              <a:ext cx="405007" cy="66975"/>
            </a:xfrm>
            <a:custGeom>
              <a:avLst/>
              <a:gdLst/>
              <a:ahLst/>
              <a:cxnLst/>
              <a:rect l="l" t="t" r="r" b="b"/>
              <a:pathLst>
                <a:path w="6549" h="1083" extrusionOk="0">
                  <a:moveTo>
                    <a:pt x="880" y="87"/>
                  </a:moveTo>
                  <a:cubicBezTo>
                    <a:pt x="980" y="87"/>
                    <a:pt x="946" y="301"/>
                    <a:pt x="921" y="362"/>
                  </a:cubicBezTo>
                  <a:cubicBezTo>
                    <a:pt x="900" y="428"/>
                    <a:pt x="870" y="479"/>
                    <a:pt x="834" y="537"/>
                  </a:cubicBezTo>
                  <a:cubicBezTo>
                    <a:pt x="828" y="545"/>
                    <a:pt x="822" y="553"/>
                    <a:pt x="816" y="560"/>
                  </a:cubicBezTo>
                  <a:lnTo>
                    <a:pt x="816" y="560"/>
                  </a:lnTo>
                  <a:cubicBezTo>
                    <a:pt x="812" y="548"/>
                    <a:pt x="808" y="536"/>
                    <a:pt x="805" y="523"/>
                  </a:cubicBezTo>
                  <a:cubicBezTo>
                    <a:pt x="775" y="435"/>
                    <a:pt x="703" y="180"/>
                    <a:pt x="805" y="114"/>
                  </a:cubicBezTo>
                  <a:cubicBezTo>
                    <a:pt x="836" y="95"/>
                    <a:pt x="860" y="87"/>
                    <a:pt x="880" y="87"/>
                  </a:cubicBezTo>
                  <a:close/>
                  <a:moveTo>
                    <a:pt x="5404" y="107"/>
                  </a:moveTo>
                  <a:cubicBezTo>
                    <a:pt x="5448" y="107"/>
                    <a:pt x="5500" y="172"/>
                    <a:pt x="5525" y="216"/>
                  </a:cubicBezTo>
                  <a:cubicBezTo>
                    <a:pt x="5593" y="371"/>
                    <a:pt x="5543" y="516"/>
                    <a:pt x="5448" y="633"/>
                  </a:cubicBezTo>
                  <a:lnTo>
                    <a:pt x="5448" y="633"/>
                  </a:lnTo>
                  <a:cubicBezTo>
                    <a:pt x="5387" y="538"/>
                    <a:pt x="5356" y="432"/>
                    <a:pt x="5343" y="326"/>
                  </a:cubicBezTo>
                  <a:cubicBezTo>
                    <a:pt x="5343" y="282"/>
                    <a:pt x="5328" y="209"/>
                    <a:pt x="5350" y="158"/>
                  </a:cubicBezTo>
                  <a:cubicBezTo>
                    <a:pt x="5364" y="121"/>
                    <a:pt x="5383" y="107"/>
                    <a:pt x="5404" y="107"/>
                  </a:cubicBezTo>
                  <a:close/>
                  <a:moveTo>
                    <a:pt x="1910" y="143"/>
                  </a:moveTo>
                  <a:cubicBezTo>
                    <a:pt x="1954" y="143"/>
                    <a:pt x="1993" y="169"/>
                    <a:pt x="2016" y="224"/>
                  </a:cubicBezTo>
                  <a:cubicBezTo>
                    <a:pt x="2074" y="340"/>
                    <a:pt x="2009" y="508"/>
                    <a:pt x="1928" y="596"/>
                  </a:cubicBezTo>
                  <a:cubicBezTo>
                    <a:pt x="1890" y="640"/>
                    <a:pt x="1844" y="678"/>
                    <a:pt x="1793" y="709"/>
                  </a:cubicBezTo>
                  <a:lnTo>
                    <a:pt x="1793" y="709"/>
                  </a:lnTo>
                  <a:cubicBezTo>
                    <a:pt x="1745" y="607"/>
                    <a:pt x="1728" y="486"/>
                    <a:pt x="1739" y="370"/>
                  </a:cubicBezTo>
                  <a:cubicBezTo>
                    <a:pt x="1746" y="297"/>
                    <a:pt x="1760" y="216"/>
                    <a:pt x="1826" y="173"/>
                  </a:cubicBezTo>
                  <a:cubicBezTo>
                    <a:pt x="1854" y="153"/>
                    <a:pt x="1883" y="143"/>
                    <a:pt x="1910" y="143"/>
                  </a:cubicBezTo>
                  <a:close/>
                  <a:moveTo>
                    <a:pt x="2738" y="105"/>
                  </a:moveTo>
                  <a:cubicBezTo>
                    <a:pt x="2785" y="105"/>
                    <a:pt x="2827" y="130"/>
                    <a:pt x="2848" y="187"/>
                  </a:cubicBezTo>
                  <a:cubicBezTo>
                    <a:pt x="2869" y="246"/>
                    <a:pt x="2855" y="304"/>
                    <a:pt x="2848" y="362"/>
                  </a:cubicBezTo>
                  <a:cubicBezTo>
                    <a:pt x="2818" y="479"/>
                    <a:pt x="2767" y="588"/>
                    <a:pt x="2694" y="683"/>
                  </a:cubicBezTo>
                  <a:cubicBezTo>
                    <a:pt x="2683" y="699"/>
                    <a:pt x="2671" y="714"/>
                    <a:pt x="2659" y="728"/>
                  </a:cubicBezTo>
                  <a:lnTo>
                    <a:pt x="2659" y="728"/>
                  </a:lnTo>
                  <a:cubicBezTo>
                    <a:pt x="2541" y="560"/>
                    <a:pt x="2482" y="292"/>
                    <a:pt x="2629" y="151"/>
                  </a:cubicBezTo>
                  <a:cubicBezTo>
                    <a:pt x="2661" y="121"/>
                    <a:pt x="2701" y="105"/>
                    <a:pt x="2738" y="105"/>
                  </a:cubicBezTo>
                  <a:close/>
                  <a:moveTo>
                    <a:pt x="3645" y="174"/>
                  </a:moveTo>
                  <a:cubicBezTo>
                    <a:pt x="3677" y="174"/>
                    <a:pt x="3706" y="186"/>
                    <a:pt x="3723" y="216"/>
                  </a:cubicBezTo>
                  <a:cubicBezTo>
                    <a:pt x="3760" y="267"/>
                    <a:pt x="3723" y="370"/>
                    <a:pt x="3716" y="428"/>
                  </a:cubicBezTo>
                  <a:cubicBezTo>
                    <a:pt x="3691" y="541"/>
                    <a:pt x="3655" y="649"/>
                    <a:pt x="3570" y="733"/>
                  </a:cubicBezTo>
                  <a:lnTo>
                    <a:pt x="3570" y="733"/>
                  </a:lnTo>
                  <a:cubicBezTo>
                    <a:pt x="3455" y="577"/>
                    <a:pt x="3382" y="338"/>
                    <a:pt x="3541" y="209"/>
                  </a:cubicBezTo>
                  <a:cubicBezTo>
                    <a:pt x="3568" y="190"/>
                    <a:pt x="3608" y="174"/>
                    <a:pt x="3645" y="174"/>
                  </a:cubicBezTo>
                  <a:close/>
                  <a:moveTo>
                    <a:pt x="4497" y="205"/>
                  </a:moveTo>
                  <a:cubicBezTo>
                    <a:pt x="4521" y="205"/>
                    <a:pt x="4544" y="213"/>
                    <a:pt x="4562" y="231"/>
                  </a:cubicBezTo>
                  <a:cubicBezTo>
                    <a:pt x="4650" y="318"/>
                    <a:pt x="4599" y="479"/>
                    <a:pt x="4555" y="574"/>
                  </a:cubicBezTo>
                  <a:cubicBezTo>
                    <a:pt x="4523" y="642"/>
                    <a:pt x="4477" y="705"/>
                    <a:pt x="4423" y="759"/>
                  </a:cubicBezTo>
                  <a:lnTo>
                    <a:pt x="4423" y="759"/>
                  </a:lnTo>
                  <a:cubicBezTo>
                    <a:pt x="4377" y="693"/>
                    <a:pt x="4343" y="617"/>
                    <a:pt x="4329" y="545"/>
                  </a:cubicBezTo>
                  <a:cubicBezTo>
                    <a:pt x="4307" y="464"/>
                    <a:pt x="4292" y="362"/>
                    <a:pt x="4343" y="289"/>
                  </a:cubicBezTo>
                  <a:cubicBezTo>
                    <a:pt x="4379" y="244"/>
                    <a:pt x="4442" y="205"/>
                    <a:pt x="4497" y="205"/>
                  </a:cubicBezTo>
                  <a:close/>
                  <a:moveTo>
                    <a:pt x="861" y="0"/>
                  </a:moveTo>
                  <a:cubicBezTo>
                    <a:pt x="818" y="0"/>
                    <a:pt x="775" y="15"/>
                    <a:pt x="739" y="49"/>
                  </a:cubicBezTo>
                  <a:cubicBezTo>
                    <a:pt x="615" y="173"/>
                    <a:pt x="659" y="377"/>
                    <a:pt x="703" y="523"/>
                  </a:cubicBezTo>
                  <a:cubicBezTo>
                    <a:pt x="715" y="563"/>
                    <a:pt x="730" y="601"/>
                    <a:pt x="747" y="637"/>
                  </a:cubicBezTo>
                  <a:lnTo>
                    <a:pt x="747" y="637"/>
                  </a:lnTo>
                  <a:cubicBezTo>
                    <a:pt x="675" y="705"/>
                    <a:pt x="589" y="759"/>
                    <a:pt x="498" y="764"/>
                  </a:cubicBezTo>
                  <a:cubicBezTo>
                    <a:pt x="493" y="764"/>
                    <a:pt x="487" y="764"/>
                    <a:pt x="482" y="764"/>
                  </a:cubicBezTo>
                  <a:cubicBezTo>
                    <a:pt x="405" y="764"/>
                    <a:pt x="363" y="718"/>
                    <a:pt x="301" y="691"/>
                  </a:cubicBezTo>
                  <a:cubicBezTo>
                    <a:pt x="206" y="647"/>
                    <a:pt x="141" y="552"/>
                    <a:pt x="104" y="450"/>
                  </a:cubicBezTo>
                  <a:cubicBezTo>
                    <a:pt x="95" y="429"/>
                    <a:pt x="76" y="419"/>
                    <a:pt x="56" y="419"/>
                  </a:cubicBezTo>
                  <a:cubicBezTo>
                    <a:pt x="28" y="419"/>
                    <a:pt x="1" y="440"/>
                    <a:pt x="9" y="479"/>
                  </a:cubicBezTo>
                  <a:cubicBezTo>
                    <a:pt x="60" y="610"/>
                    <a:pt x="141" y="720"/>
                    <a:pt x="257" y="771"/>
                  </a:cubicBezTo>
                  <a:cubicBezTo>
                    <a:pt x="347" y="812"/>
                    <a:pt x="397" y="866"/>
                    <a:pt x="494" y="866"/>
                  </a:cubicBezTo>
                  <a:cubicBezTo>
                    <a:pt x="500" y="866"/>
                    <a:pt x="507" y="866"/>
                    <a:pt x="513" y="866"/>
                  </a:cubicBezTo>
                  <a:cubicBezTo>
                    <a:pt x="624" y="851"/>
                    <a:pt x="716" y="795"/>
                    <a:pt x="795" y="721"/>
                  </a:cubicBezTo>
                  <a:lnTo>
                    <a:pt x="795" y="721"/>
                  </a:lnTo>
                  <a:cubicBezTo>
                    <a:pt x="842" y="789"/>
                    <a:pt x="904" y="845"/>
                    <a:pt x="987" y="880"/>
                  </a:cubicBezTo>
                  <a:cubicBezTo>
                    <a:pt x="1078" y="918"/>
                    <a:pt x="1178" y="932"/>
                    <a:pt x="1279" y="932"/>
                  </a:cubicBezTo>
                  <a:cubicBezTo>
                    <a:pt x="1373" y="932"/>
                    <a:pt x="1468" y="920"/>
                    <a:pt x="1556" y="902"/>
                  </a:cubicBezTo>
                  <a:cubicBezTo>
                    <a:pt x="1617" y="890"/>
                    <a:pt x="1682" y="869"/>
                    <a:pt x="1745" y="839"/>
                  </a:cubicBezTo>
                  <a:lnTo>
                    <a:pt x="1745" y="839"/>
                  </a:lnTo>
                  <a:cubicBezTo>
                    <a:pt x="1769" y="876"/>
                    <a:pt x="1799" y="910"/>
                    <a:pt x="1833" y="939"/>
                  </a:cubicBezTo>
                  <a:cubicBezTo>
                    <a:pt x="1934" y="1022"/>
                    <a:pt x="2060" y="1061"/>
                    <a:pt x="2186" y="1061"/>
                  </a:cubicBezTo>
                  <a:cubicBezTo>
                    <a:pt x="2214" y="1061"/>
                    <a:pt x="2243" y="1059"/>
                    <a:pt x="2271" y="1055"/>
                  </a:cubicBezTo>
                  <a:cubicBezTo>
                    <a:pt x="2413" y="1037"/>
                    <a:pt x="2542" y="970"/>
                    <a:pt x="2649" y="875"/>
                  </a:cubicBezTo>
                  <a:lnTo>
                    <a:pt x="2649" y="875"/>
                  </a:lnTo>
                  <a:cubicBezTo>
                    <a:pt x="2718" y="938"/>
                    <a:pt x="2800" y="984"/>
                    <a:pt x="2891" y="1004"/>
                  </a:cubicBezTo>
                  <a:cubicBezTo>
                    <a:pt x="2938" y="1012"/>
                    <a:pt x="2987" y="1016"/>
                    <a:pt x="3036" y="1016"/>
                  </a:cubicBezTo>
                  <a:cubicBezTo>
                    <a:pt x="3212" y="1016"/>
                    <a:pt x="3394" y="965"/>
                    <a:pt x="3534" y="867"/>
                  </a:cubicBezTo>
                  <a:lnTo>
                    <a:pt x="3534" y="867"/>
                  </a:lnTo>
                  <a:cubicBezTo>
                    <a:pt x="3581" y="914"/>
                    <a:pt x="3633" y="953"/>
                    <a:pt x="3687" y="982"/>
                  </a:cubicBezTo>
                  <a:cubicBezTo>
                    <a:pt x="3776" y="1028"/>
                    <a:pt x="3871" y="1049"/>
                    <a:pt x="3966" y="1049"/>
                  </a:cubicBezTo>
                  <a:cubicBezTo>
                    <a:pt x="4113" y="1049"/>
                    <a:pt x="4260" y="998"/>
                    <a:pt x="4382" y="911"/>
                  </a:cubicBezTo>
                  <a:lnTo>
                    <a:pt x="4382" y="911"/>
                  </a:lnTo>
                  <a:cubicBezTo>
                    <a:pt x="4401" y="933"/>
                    <a:pt x="4419" y="952"/>
                    <a:pt x="4438" y="968"/>
                  </a:cubicBezTo>
                  <a:cubicBezTo>
                    <a:pt x="4529" y="1046"/>
                    <a:pt x="4639" y="1078"/>
                    <a:pt x="4754" y="1078"/>
                  </a:cubicBezTo>
                  <a:cubicBezTo>
                    <a:pt x="4989" y="1078"/>
                    <a:pt x="5248" y="947"/>
                    <a:pt x="5415" y="807"/>
                  </a:cubicBezTo>
                  <a:lnTo>
                    <a:pt x="5415" y="807"/>
                  </a:lnTo>
                  <a:cubicBezTo>
                    <a:pt x="5547" y="961"/>
                    <a:pt x="5775" y="1082"/>
                    <a:pt x="5990" y="1082"/>
                  </a:cubicBezTo>
                  <a:cubicBezTo>
                    <a:pt x="6054" y="1082"/>
                    <a:pt x="6116" y="1072"/>
                    <a:pt x="6175" y="1048"/>
                  </a:cubicBezTo>
                  <a:cubicBezTo>
                    <a:pt x="6284" y="1004"/>
                    <a:pt x="6386" y="909"/>
                    <a:pt x="6481" y="837"/>
                  </a:cubicBezTo>
                  <a:cubicBezTo>
                    <a:pt x="6549" y="794"/>
                    <a:pt x="6508" y="735"/>
                    <a:pt x="6467" y="735"/>
                  </a:cubicBezTo>
                  <a:cubicBezTo>
                    <a:pt x="6459" y="735"/>
                    <a:pt x="6451" y="737"/>
                    <a:pt x="6445" y="742"/>
                  </a:cubicBezTo>
                  <a:cubicBezTo>
                    <a:pt x="6364" y="807"/>
                    <a:pt x="6262" y="909"/>
                    <a:pt x="6153" y="939"/>
                  </a:cubicBezTo>
                  <a:cubicBezTo>
                    <a:pt x="6111" y="951"/>
                    <a:pt x="6068" y="957"/>
                    <a:pt x="6024" y="957"/>
                  </a:cubicBezTo>
                  <a:cubicBezTo>
                    <a:pt x="5831" y="957"/>
                    <a:pt x="5630" y="847"/>
                    <a:pt x="5507" y="711"/>
                  </a:cubicBezTo>
                  <a:lnTo>
                    <a:pt x="5507" y="711"/>
                  </a:lnTo>
                  <a:cubicBezTo>
                    <a:pt x="5582" y="616"/>
                    <a:pt x="5626" y="501"/>
                    <a:pt x="5620" y="370"/>
                  </a:cubicBezTo>
                  <a:cubicBezTo>
                    <a:pt x="5620" y="246"/>
                    <a:pt x="5547" y="70"/>
                    <a:pt x="5408" y="27"/>
                  </a:cubicBezTo>
                  <a:cubicBezTo>
                    <a:pt x="5389" y="19"/>
                    <a:pt x="5372" y="16"/>
                    <a:pt x="5357" y="16"/>
                  </a:cubicBezTo>
                  <a:cubicBezTo>
                    <a:pt x="5247" y="16"/>
                    <a:pt x="5219" y="180"/>
                    <a:pt x="5219" y="282"/>
                  </a:cubicBezTo>
                  <a:cubicBezTo>
                    <a:pt x="5219" y="438"/>
                    <a:pt x="5271" y="600"/>
                    <a:pt x="5355" y="726"/>
                  </a:cubicBezTo>
                  <a:lnTo>
                    <a:pt x="5355" y="726"/>
                  </a:lnTo>
                  <a:cubicBezTo>
                    <a:pt x="5318" y="757"/>
                    <a:pt x="5279" y="784"/>
                    <a:pt x="5241" y="807"/>
                  </a:cubicBezTo>
                  <a:cubicBezTo>
                    <a:pt x="5107" y="887"/>
                    <a:pt x="4939" y="962"/>
                    <a:pt x="4782" y="962"/>
                  </a:cubicBezTo>
                  <a:cubicBezTo>
                    <a:pt x="4680" y="962"/>
                    <a:pt x="4584" y="931"/>
                    <a:pt x="4504" y="851"/>
                  </a:cubicBezTo>
                  <a:cubicBezTo>
                    <a:pt x="4496" y="844"/>
                    <a:pt x="4487" y="836"/>
                    <a:pt x="4480" y="828"/>
                  </a:cubicBezTo>
                  <a:lnTo>
                    <a:pt x="4480" y="828"/>
                  </a:lnTo>
                  <a:cubicBezTo>
                    <a:pt x="4504" y="803"/>
                    <a:pt x="4527" y="777"/>
                    <a:pt x="4548" y="749"/>
                  </a:cubicBezTo>
                  <a:cubicBezTo>
                    <a:pt x="4628" y="625"/>
                    <a:pt x="4701" y="464"/>
                    <a:pt x="4672" y="318"/>
                  </a:cubicBezTo>
                  <a:cubicBezTo>
                    <a:pt x="4647" y="207"/>
                    <a:pt x="4565" y="128"/>
                    <a:pt x="4465" y="128"/>
                  </a:cubicBezTo>
                  <a:cubicBezTo>
                    <a:pt x="4447" y="128"/>
                    <a:pt x="4428" y="130"/>
                    <a:pt x="4409" y="136"/>
                  </a:cubicBezTo>
                  <a:cubicBezTo>
                    <a:pt x="4087" y="220"/>
                    <a:pt x="4174" y="605"/>
                    <a:pt x="4328" y="839"/>
                  </a:cubicBezTo>
                  <a:lnTo>
                    <a:pt x="4328" y="839"/>
                  </a:lnTo>
                  <a:cubicBezTo>
                    <a:pt x="4326" y="841"/>
                    <a:pt x="4324" y="842"/>
                    <a:pt x="4321" y="844"/>
                  </a:cubicBezTo>
                  <a:cubicBezTo>
                    <a:pt x="4222" y="911"/>
                    <a:pt x="4110" y="946"/>
                    <a:pt x="3998" y="946"/>
                  </a:cubicBezTo>
                  <a:cubicBezTo>
                    <a:pt x="3880" y="946"/>
                    <a:pt x="3762" y="908"/>
                    <a:pt x="3657" y="829"/>
                  </a:cubicBezTo>
                  <a:cubicBezTo>
                    <a:pt x="3645" y="819"/>
                    <a:pt x="3633" y="807"/>
                    <a:pt x="3621" y="795"/>
                  </a:cubicBezTo>
                  <a:lnTo>
                    <a:pt x="3621" y="795"/>
                  </a:lnTo>
                  <a:cubicBezTo>
                    <a:pt x="3689" y="726"/>
                    <a:pt x="3741" y="643"/>
                    <a:pt x="3767" y="545"/>
                  </a:cubicBezTo>
                  <a:cubicBezTo>
                    <a:pt x="3803" y="421"/>
                    <a:pt x="3869" y="216"/>
                    <a:pt x="3745" y="129"/>
                  </a:cubicBezTo>
                  <a:cubicBezTo>
                    <a:pt x="3706" y="103"/>
                    <a:pt x="3663" y="91"/>
                    <a:pt x="3620" y="91"/>
                  </a:cubicBezTo>
                  <a:cubicBezTo>
                    <a:pt x="3541" y="91"/>
                    <a:pt x="3464" y="131"/>
                    <a:pt x="3417" y="202"/>
                  </a:cubicBezTo>
                  <a:cubicBezTo>
                    <a:pt x="3279" y="390"/>
                    <a:pt x="3341" y="628"/>
                    <a:pt x="3477" y="802"/>
                  </a:cubicBezTo>
                  <a:lnTo>
                    <a:pt x="3477" y="802"/>
                  </a:lnTo>
                  <a:cubicBezTo>
                    <a:pt x="3358" y="872"/>
                    <a:pt x="3202" y="918"/>
                    <a:pt x="3055" y="918"/>
                  </a:cubicBezTo>
                  <a:cubicBezTo>
                    <a:pt x="2953" y="918"/>
                    <a:pt x="2854" y="896"/>
                    <a:pt x="2775" y="844"/>
                  </a:cubicBezTo>
                  <a:cubicBezTo>
                    <a:pt x="2757" y="832"/>
                    <a:pt x="2739" y="818"/>
                    <a:pt x="2722" y="802"/>
                  </a:cubicBezTo>
                  <a:lnTo>
                    <a:pt x="2722" y="802"/>
                  </a:lnTo>
                  <a:cubicBezTo>
                    <a:pt x="2835" y="675"/>
                    <a:pt x="2914" y="515"/>
                    <a:pt x="2942" y="355"/>
                  </a:cubicBezTo>
                  <a:cubicBezTo>
                    <a:pt x="2964" y="224"/>
                    <a:pt x="2942" y="70"/>
                    <a:pt x="2804" y="27"/>
                  </a:cubicBezTo>
                  <a:cubicBezTo>
                    <a:pt x="2780" y="19"/>
                    <a:pt x="2757" y="16"/>
                    <a:pt x="2734" y="16"/>
                  </a:cubicBezTo>
                  <a:cubicBezTo>
                    <a:pt x="2621" y="16"/>
                    <a:pt x="2518" y="100"/>
                    <a:pt x="2475" y="209"/>
                  </a:cubicBezTo>
                  <a:cubicBezTo>
                    <a:pt x="2403" y="410"/>
                    <a:pt x="2455" y="642"/>
                    <a:pt x="2585" y="805"/>
                  </a:cubicBezTo>
                  <a:lnTo>
                    <a:pt x="2585" y="805"/>
                  </a:lnTo>
                  <a:cubicBezTo>
                    <a:pt x="2477" y="902"/>
                    <a:pt x="2343" y="967"/>
                    <a:pt x="2197" y="967"/>
                  </a:cubicBezTo>
                  <a:cubicBezTo>
                    <a:pt x="2159" y="967"/>
                    <a:pt x="2121" y="962"/>
                    <a:pt x="2081" y="953"/>
                  </a:cubicBezTo>
                  <a:cubicBezTo>
                    <a:pt x="1975" y="927"/>
                    <a:pt x="1895" y="867"/>
                    <a:pt x="1839" y="789"/>
                  </a:cubicBezTo>
                  <a:lnTo>
                    <a:pt x="1839" y="789"/>
                  </a:lnTo>
                  <a:cubicBezTo>
                    <a:pt x="2049" y="659"/>
                    <a:pt x="2212" y="441"/>
                    <a:pt x="2111" y="187"/>
                  </a:cubicBezTo>
                  <a:cubicBezTo>
                    <a:pt x="2079" y="98"/>
                    <a:pt x="1999" y="43"/>
                    <a:pt x="1908" y="43"/>
                  </a:cubicBezTo>
                  <a:cubicBezTo>
                    <a:pt x="1872" y="43"/>
                    <a:pt x="1834" y="52"/>
                    <a:pt x="1797" y="70"/>
                  </a:cubicBezTo>
                  <a:cubicBezTo>
                    <a:pt x="1644" y="151"/>
                    <a:pt x="1629" y="333"/>
                    <a:pt x="1636" y="494"/>
                  </a:cubicBezTo>
                  <a:cubicBezTo>
                    <a:pt x="1644" y="582"/>
                    <a:pt x="1663" y="674"/>
                    <a:pt x="1700" y="757"/>
                  </a:cubicBezTo>
                  <a:lnTo>
                    <a:pt x="1700" y="757"/>
                  </a:lnTo>
                  <a:cubicBezTo>
                    <a:pt x="1581" y="810"/>
                    <a:pt x="1443" y="835"/>
                    <a:pt x="1313" y="835"/>
                  </a:cubicBezTo>
                  <a:cubicBezTo>
                    <a:pt x="1245" y="835"/>
                    <a:pt x="1179" y="828"/>
                    <a:pt x="1118" y="815"/>
                  </a:cubicBezTo>
                  <a:cubicBezTo>
                    <a:pt x="1001" y="799"/>
                    <a:pt x="916" y="741"/>
                    <a:pt x="860" y="653"/>
                  </a:cubicBezTo>
                  <a:lnTo>
                    <a:pt x="860" y="653"/>
                  </a:lnTo>
                  <a:cubicBezTo>
                    <a:pt x="876" y="634"/>
                    <a:pt x="892" y="615"/>
                    <a:pt x="907" y="596"/>
                  </a:cubicBezTo>
                  <a:cubicBezTo>
                    <a:pt x="994" y="472"/>
                    <a:pt x="1104" y="267"/>
                    <a:pt x="1031" y="114"/>
                  </a:cubicBezTo>
                  <a:cubicBezTo>
                    <a:pt x="999" y="42"/>
                    <a:pt x="931" y="0"/>
                    <a:pt x="8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182;p50">
              <a:extLst>
                <a:ext uri="{FF2B5EF4-FFF2-40B4-BE49-F238E27FC236}">
                  <a16:creationId xmlns:a16="http://schemas.microsoft.com/office/drawing/2014/main" id="{949E54A2-67D9-4032-8969-7D612BD6AD1D}"/>
                </a:ext>
              </a:extLst>
            </p:cNvPr>
            <p:cNvSpPr/>
            <p:nvPr/>
          </p:nvSpPr>
          <p:spPr>
            <a:xfrm>
              <a:off x="7574852" y="2076126"/>
              <a:ext cx="7730" cy="6370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0"/>
                  </a:moveTo>
                  <a:cubicBezTo>
                    <a:pt x="0" y="0"/>
                    <a:pt x="0" y="102"/>
                    <a:pt x="59" y="102"/>
                  </a:cubicBezTo>
                  <a:cubicBezTo>
                    <a:pt x="124" y="102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183;p50">
              <a:extLst>
                <a:ext uri="{FF2B5EF4-FFF2-40B4-BE49-F238E27FC236}">
                  <a16:creationId xmlns:a16="http://schemas.microsoft.com/office/drawing/2014/main" id="{1C709D9A-8437-4B92-8650-FA8F09CAA75C}"/>
                </a:ext>
              </a:extLst>
            </p:cNvPr>
            <p:cNvSpPr/>
            <p:nvPr/>
          </p:nvSpPr>
          <p:spPr>
            <a:xfrm>
              <a:off x="7509423" y="2289668"/>
              <a:ext cx="11317" cy="15708"/>
            </a:xfrm>
            <a:custGeom>
              <a:avLst/>
              <a:gdLst/>
              <a:ahLst/>
              <a:cxnLst/>
              <a:rect l="l" t="t" r="r" b="b"/>
              <a:pathLst>
                <a:path w="183" h="254" extrusionOk="0">
                  <a:moveTo>
                    <a:pt x="146" y="1"/>
                  </a:moveTo>
                  <a:cubicBezTo>
                    <a:pt x="134" y="1"/>
                    <a:pt x="118" y="4"/>
                    <a:pt x="110" y="13"/>
                  </a:cubicBezTo>
                  <a:cubicBezTo>
                    <a:pt x="59" y="71"/>
                    <a:pt x="22" y="122"/>
                    <a:pt x="0" y="195"/>
                  </a:cubicBezTo>
                  <a:cubicBezTo>
                    <a:pt x="0" y="203"/>
                    <a:pt x="0" y="225"/>
                    <a:pt x="8" y="232"/>
                  </a:cubicBezTo>
                  <a:cubicBezTo>
                    <a:pt x="15" y="246"/>
                    <a:pt x="22" y="254"/>
                    <a:pt x="37" y="254"/>
                  </a:cubicBezTo>
                  <a:cubicBezTo>
                    <a:pt x="44" y="254"/>
                    <a:pt x="59" y="254"/>
                    <a:pt x="73" y="246"/>
                  </a:cubicBezTo>
                  <a:cubicBezTo>
                    <a:pt x="81" y="232"/>
                    <a:pt x="88" y="225"/>
                    <a:pt x="88" y="217"/>
                  </a:cubicBezTo>
                  <a:cubicBezTo>
                    <a:pt x="88" y="217"/>
                    <a:pt x="88" y="215"/>
                    <a:pt x="89" y="213"/>
                  </a:cubicBezTo>
                  <a:lnTo>
                    <a:pt x="89" y="213"/>
                  </a:lnTo>
                  <a:cubicBezTo>
                    <a:pt x="89" y="215"/>
                    <a:pt x="88" y="216"/>
                    <a:pt x="88" y="217"/>
                  </a:cubicBezTo>
                  <a:cubicBezTo>
                    <a:pt x="95" y="217"/>
                    <a:pt x="95" y="210"/>
                    <a:pt x="95" y="210"/>
                  </a:cubicBezTo>
                  <a:cubicBezTo>
                    <a:pt x="92" y="210"/>
                    <a:pt x="90" y="212"/>
                    <a:pt x="89" y="213"/>
                  </a:cubicBezTo>
                  <a:lnTo>
                    <a:pt x="89" y="213"/>
                  </a:lnTo>
                  <a:cubicBezTo>
                    <a:pt x="97" y="185"/>
                    <a:pt x="117" y="158"/>
                    <a:pt x="124" y="144"/>
                  </a:cubicBezTo>
                  <a:cubicBezTo>
                    <a:pt x="132" y="137"/>
                    <a:pt x="146" y="115"/>
                    <a:pt x="146" y="108"/>
                  </a:cubicBezTo>
                  <a:cubicBezTo>
                    <a:pt x="146" y="101"/>
                    <a:pt x="154" y="101"/>
                    <a:pt x="154" y="86"/>
                  </a:cubicBezTo>
                  <a:lnTo>
                    <a:pt x="161" y="79"/>
                  </a:lnTo>
                  <a:cubicBezTo>
                    <a:pt x="168" y="71"/>
                    <a:pt x="183" y="64"/>
                    <a:pt x="183" y="42"/>
                  </a:cubicBezTo>
                  <a:cubicBezTo>
                    <a:pt x="183" y="35"/>
                    <a:pt x="168" y="13"/>
                    <a:pt x="161" y="6"/>
                  </a:cubicBezTo>
                  <a:cubicBezTo>
                    <a:pt x="161" y="3"/>
                    <a:pt x="155" y="1"/>
                    <a:pt x="14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184;p50">
              <a:extLst>
                <a:ext uri="{FF2B5EF4-FFF2-40B4-BE49-F238E27FC236}">
                  <a16:creationId xmlns:a16="http://schemas.microsoft.com/office/drawing/2014/main" id="{E64490EB-8B42-4A97-8394-1EF2F954D1BE}"/>
                </a:ext>
              </a:extLst>
            </p:cNvPr>
            <p:cNvSpPr/>
            <p:nvPr/>
          </p:nvSpPr>
          <p:spPr>
            <a:xfrm>
              <a:off x="7523399" y="2293626"/>
              <a:ext cx="10884" cy="12245"/>
            </a:xfrm>
            <a:custGeom>
              <a:avLst/>
              <a:gdLst/>
              <a:ahLst/>
              <a:cxnLst/>
              <a:rect l="l" t="t" r="r" b="b"/>
              <a:pathLst>
                <a:path w="176" h="198" extrusionOk="0">
                  <a:moveTo>
                    <a:pt x="117" y="0"/>
                  </a:moveTo>
                  <a:cubicBezTo>
                    <a:pt x="110" y="0"/>
                    <a:pt x="103" y="7"/>
                    <a:pt x="88" y="15"/>
                  </a:cubicBezTo>
                  <a:lnTo>
                    <a:pt x="8" y="124"/>
                  </a:lnTo>
                  <a:cubicBezTo>
                    <a:pt x="0" y="131"/>
                    <a:pt x="0" y="153"/>
                    <a:pt x="0" y="161"/>
                  </a:cubicBezTo>
                  <a:cubicBezTo>
                    <a:pt x="0" y="168"/>
                    <a:pt x="8" y="190"/>
                    <a:pt x="15" y="190"/>
                  </a:cubicBezTo>
                  <a:cubicBezTo>
                    <a:pt x="30" y="197"/>
                    <a:pt x="44" y="197"/>
                    <a:pt x="52" y="197"/>
                  </a:cubicBezTo>
                  <a:cubicBezTo>
                    <a:pt x="66" y="197"/>
                    <a:pt x="73" y="190"/>
                    <a:pt x="81" y="182"/>
                  </a:cubicBezTo>
                  <a:lnTo>
                    <a:pt x="161" y="73"/>
                  </a:lnTo>
                  <a:cubicBezTo>
                    <a:pt x="176" y="58"/>
                    <a:pt x="176" y="44"/>
                    <a:pt x="176" y="29"/>
                  </a:cubicBezTo>
                  <a:cubicBezTo>
                    <a:pt x="176" y="22"/>
                    <a:pt x="161" y="7"/>
                    <a:pt x="154" y="7"/>
                  </a:cubicBezTo>
                  <a:cubicBezTo>
                    <a:pt x="146" y="0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185;p50">
              <a:extLst>
                <a:ext uri="{FF2B5EF4-FFF2-40B4-BE49-F238E27FC236}">
                  <a16:creationId xmlns:a16="http://schemas.microsoft.com/office/drawing/2014/main" id="{ADEFCA82-07B8-4C48-9610-3C70CDF9DE4F}"/>
                </a:ext>
              </a:extLst>
            </p:cNvPr>
            <p:cNvSpPr/>
            <p:nvPr/>
          </p:nvSpPr>
          <p:spPr>
            <a:xfrm>
              <a:off x="7632118" y="2348171"/>
              <a:ext cx="8225" cy="5504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186;p50">
              <a:extLst>
                <a:ext uri="{FF2B5EF4-FFF2-40B4-BE49-F238E27FC236}">
                  <a16:creationId xmlns:a16="http://schemas.microsoft.com/office/drawing/2014/main" id="{7985919C-2132-4828-8CCD-645D10C08A9D}"/>
                </a:ext>
              </a:extLst>
            </p:cNvPr>
            <p:cNvSpPr/>
            <p:nvPr/>
          </p:nvSpPr>
          <p:spPr>
            <a:xfrm>
              <a:off x="7774294" y="2400552"/>
              <a:ext cx="9091" cy="13605"/>
            </a:xfrm>
            <a:custGeom>
              <a:avLst/>
              <a:gdLst/>
              <a:ahLst/>
              <a:cxnLst/>
              <a:rect l="l" t="t" r="r" b="b"/>
              <a:pathLst>
                <a:path w="147" h="220" extrusionOk="0">
                  <a:moveTo>
                    <a:pt x="95" y="0"/>
                  </a:moveTo>
                  <a:cubicBezTo>
                    <a:pt x="80" y="0"/>
                    <a:pt x="66" y="7"/>
                    <a:pt x="66" y="22"/>
                  </a:cubicBezTo>
                  <a:cubicBezTo>
                    <a:pt x="44" y="66"/>
                    <a:pt x="29" y="102"/>
                    <a:pt x="7" y="146"/>
                  </a:cubicBezTo>
                  <a:cubicBezTo>
                    <a:pt x="0" y="153"/>
                    <a:pt x="0" y="175"/>
                    <a:pt x="0" y="183"/>
                  </a:cubicBezTo>
                  <a:cubicBezTo>
                    <a:pt x="0" y="190"/>
                    <a:pt x="7" y="212"/>
                    <a:pt x="22" y="212"/>
                  </a:cubicBezTo>
                  <a:cubicBezTo>
                    <a:pt x="29" y="219"/>
                    <a:pt x="44" y="219"/>
                    <a:pt x="58" y="219"/>
                  </a:cubicBezTo>
                  <a:cubicBezTo>
                    <a:pt x="66" y="219"/>
                    <a:pt x="80" y="212"/>
                    <a:pt x="80" y="204"/>
                  </a:cubicBezTo>
                  <a:cubicBezTo>
                    <a:pt x="102" y="153"/>
                    <a:pt x="117" y="117"/>
                    <a:pt x="139" y="73"/>
                  </a:cubicBezTo>
                  <a:cubicBezTo>
                    <a:pt x="146" y="66"/>
                    <a:pt x="146" y="44"/>
                    <a:pt x="146" y="37"/>
                  </a:cubicBezTo>
                  <a:cubicBezTo>
                    <a:pt x="146" y="29"/>
                    <a:pt x="139" y="7"/>
                    <a:pt x="131" y="7"/>
                  </a:cubicBezTo>
                  <a:cubicBezTo>
                    <a:pt x="117" y="0"/>
                    <a:pt x="102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187;p50">
              <a:extLst>
                <a:ext uri="{FF2B5EF4-FFF2-40B4-BE49-F238E27FC236}">
                  <a16:creationId xmlns:a16="http://schemas.microsoft.com/office/drawing/2014/main" id="{E5991A90-D676-488B-926A-56AAC484B591}"/>
                </a:ext>
              </a:extLst>
            </p:cNvPr>
            <p:cNvSpPr/>
            <p:nvPr/>
          </p:nvSpPr>
          <p:spPr>
            <a:xfrm>
              <a:off x="7785117" y="2405066"/>
              <a:ext cx="9524" cy="14780"/>
            </a:xfrm>
            <a:custGeom>
              <a:avLst/>
              <a:gdLst/>
              <a:ahLst/>
              <a:cxnLst/>
              <a:rect l="l" t="t" r="r" b="b"/>
              <a:pathLst>
                <a:path w="154" h="239" extrusionOk="0">
                  <a:moveTo>
                    <a:pt x="110" y="0"/>
                  </a:moveTo>
                  <a:cubicBezTo>
                    <a:pt x="80" y="0"/>
                    <a:pt x="66" y="22"/>
                    <a:pt x="51" y="37"/>
                  </a:cubicBezTo>
                  <a:cubicBezTo>
                    <a:pt x="37" y="80"/>
                    <a:pt x="29" y="139"/>
                    <a:pt x="7" y="183"/>
                  </a:cubicBezTo>
                  <a:cubicBezTo>
                    <a:pt x="0" y="212"/>
                    <a:pt x="15" y="234"/>
                    <a:pt x="44" y="234"/>
                  </a:cubicBezTo>
                  <a:cubicBezTo>
                    <a:pt x="50" y="237"/>
                    <a:pt x="57" y="238"/>
                    <a:pt x="63" y="238"/>
                  </a:cubicBezTo>
                  <a:cubicBezTo>
                    <a:pt x="85" y="238"/>
                    <a:pt x="102" y="220"/>
                    <a:pt x="102" y="197"/>
                  </a:cubicBezTo>
                  <a:cubicBezTo>
                    <a:pt x="117" y="153"/>
                    <a:pt x="124" y="102"/>
                    <a:pt x="146" y="51"/>
                  </a:cubicBezTo>
                  <a:cubicBezTo>
                    <a:pt x="153" y="29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188;p50">
              <a:extLst>
                <a:ext uri="{FF2B5EF4-FFF2-40B4-BE49-F238E27FC236}">
                  <a16:creationId xmlns:a16="http://schemas.microsoft.com/office/drawing/2014/main" id="{962C2DA7-4E3F-4900-B7AE-5DA9738204CD}"/>
                </a:ext>
              </a:extLst>
            </p:cNvPr>
            <p:cNvSpPr/>
            <p:nvPr/>
          </p:nvSpPr>
          <p:spPr>
            <a:xfrm>
              <a:off x="7774727" y="2294925"/>
              <a:ext cx="8163" cy="6432"/>
            </a:xfrm>
            <a:custGeom>
              <a:avLst/>
              <a:gdLst/>
              <a:ahLst/>
              <a:cxnLst/>
              <a:rect l="l" t="t" r="r" b="b"/>
              <a:pathLst>
                <a:path w="132" h="104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189;p50">
              <a:extLst>
                <a:ext uri="{FF2B5EF4-FFF2-40B4-BE49-F238E27FC236}">
                  <a16:creationId xmlns:a16="http://schemas.microsoft.com/office/drawing/2014/main" id="{11698CA9-5DFF-46A9-990C-D00741965873}"/>
                </a:ext>
              </a:extLst>
            </p:cNvPr>
            <p:cNvSpPr/>
            <p:nvPr/>
          </p:nvSpPr>
          <p:spPr>
            <a:xfrm>
              <a:off x="7424142" y="2279155"/>
              <a:ext cx="7730" cy="5937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1"/>
                  </a:moveTo>
                  <a:cubicBezTo>
                    <a:pt x="0" y="1"/>
                    <a:pt x="0" y="95"/>
                    <a:pt x="66" y="95"/>
                  </a:cubicBezTo>
                  <a:cubicBezTo>
                    <a:pt x="124" y="95"/>
                    <a:pt x="124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190;p50">
              <a:extLst>
                <a:ext uri="{FF2B5EF4-FFF2-40B4-BE49-F238E27FC236}">
                  <a16:creationId xmlns:a16="http://schemas.microsoft.com/office/drawing/2014/main" id="{557A5AD0-F3F3-4ACE-98CE-CD89FD21836F}"/>
                </a:ext>
              </a:extLst>
            </p:cNvPr>
            <p:cNvSpPr/>
            <p:nvPr/>
          </p:nvSpPr>
          <p:spPr>
            <a:xfrm>
              <a:off x="7649744" y="2062583"/>
              <a:ext cx="7730" cy="6370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0"/>
                  </a:moveTo>
                  <a:cubicBezTo>
                    <a:pt x="0" y="15"/>
                    <a:pt x="0" y="103"/>
                    <a:pt x="66" y="103"/>
                  </a:cubicBezTo>
                  <a:cubicBezTo>
                    <a:pt x="124" y="103"/>
                    <a:pt x="124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191;p50">
              <a:extLst>
                <a:ext uri="{FF2B5EF4-FFF2-40B4-BE49-F238E27FC236}">
                  <a16:creationId xmlns:a16="http://schemas.microsoft.com/office/drawing/2014/main" id="{DC56045E-5897-415A-9192-29A65F3CC4EE}"/>
                </a:ext>
              </a:extLst>
            </p:cNvPr>
            <p:cNvSpPr/>
            <p:nvPr/>
          </p:nvSpPr>
          <p:spPr>
            <a:xfrm>
              <a:off x="7363660" y="1240015"/>
              <a:ext cx="468395" cy="217562"/>
            </a:xfrm>
            <a:custGeom>
              <a:avLst/>
              <a:gdLst/>
              <a:ahLst/>
              <a:cxnLst/>
              <a:rect l="l" t="t" r="r" b="b"/>
              <a:pathLst>
                <a:path w="7574" h="3518" extrusionOk="0">
                  <a:moveTo>
                    <a:pt x="3787" y="1"/>
                  </a:moveTo>
                  <a:cubicBezTo>
                    <a:pt x="1" y="88"/>
                    <a:pt x="256" y="2613"/>
                    <a:pt x="256" y="2613"/>
                  </a:cubicBezTo>
                  <a:lnTo>
                    <a:pt x="256" y="3517"/>
                  </a:lnTo>
                  <a:lnTo>
                    <a:pt x="7319" y="3517"/>
                  </a:lnTo>
                  <a:lnTo>
                    <a:pt x="7319" y="2613"/>
                  </a:lnTo>
                  <a:cubicBezTo>
                    <a:pt x="7319" y="2613"/>
                    <a:pt x="7574" y="88"/>
                    <a:pt x="37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192;p50">
              <a:extLst>
                <a:ext uri="{FF2B5EF4-FFF2-40B4-BE49-F238E27FC236}">
                  <a16:creationId xmlns:a16="http://schemas.microsoft.com/office/drawing/2014/main" id="{22B5F33A-9C1C-4A97-9F9F-C0E32EB3D83A}"/>
                </a:ext>
              </a:extLst>
            </p:cNvPr>
            <p:cNvSpPr/>
            <p:nvPr/>
          </p:nvSpPr>
          <p:spPr>
            <a:xfrm>
              <a:off x="7374977" y="1236367"/>
              <a:ext cx="444462" cy="224179"/>
            </a:xfrm>
            <a:custGeom>
              <a:avLst/>
              <a:gdLst/>
              <a:ahLst/>
              <a:cxnLst/>
              <a:rect l="l" t="t" r="r" b="b"/>
              <a:pathLst>
                <a:path w="7187" h="3625" extrusionOk="0">
                  <a:moveTo>
                    <a:pt x="3622" y="102"/>
                  </a:moveTo>
                  <a:cubicBezTo>
                    <a:pt x="4189" y="102"/>
                    <a:pt x="4767" y="187"/>
                    <a:pt x="5297" y="366"/>
                  </a:cubicBezTo>
                  <a:cubicBezTo>
                    <a:pt x="6019" y="614"/>
                    <a:pt x="6669" y="1096"/>
                    <a:pt x="6939" y="1833"/>
                  </a:cubicBezTo>
                  <a:cubicBezTo>
                    <a:pt x="7085" y="2234"/>
                    <a:pt x="7070" y="2628"/>
                    <a:pt x="7070" y="3058"/>
                  </a:cubicBezTo>
                  <a:lnTo>
                    <a:pt x="7070" y="3533"/>
                  </a:lnTo>
                  <a:lnTo>
                    <a:pt x="109" y="3533"/>
                  </a:lnTo>
                  <a:cubicBezTo>
                    <a:pt x="109" y="3212"/>
                    <a:pt x="102" y="2898"/>
                    <a:pt x="102" y="2570"/>
                  </a:cubicBezTo>
                  <a:cubicBezTo>
                    <a:pt x="102" y="2387"/>
                    <a:pt x="124" y="2205"/>
                    <a:pt x="175" y="2022"/>
                  </a:cubicBezTo>
                  <a:cubicBezTo>
                    <a:pt x="365" y="1329"/>
                    <a:pt x="876" y="811"/>
                    <a:pt x="1525" y="512"/>
                  </a:cubicBezTo>
                  <a:cubicBezTo>
                    <a:pt x="2079" y="257"/>
                    <a:pt x="2700" y="147"/>
                    <a:pt x="3312" y="111"/>
                  </a:cubicBezTo>
                  <a:cubicBezTo>
                    <a:pt x="3415" y="105"/>
                    <a:pt x="3519" y="102"/>
                    <a:pt x="3622" y="102"/>
                  </a:cubicBezTo>
                  <a:close/>
                  <a:moveTo>
                    <a:pt x="3595" y="1"/>
                  </a:moveTo>
                  <a:cubicBezTo>
                    <a:pt x="3011" y="1"/>
                    <a:pt x="2414" y="91"/>
                    <a:pt x="1861" y="271"/>
                  </a:cubicBezTo>
                  <a:cubicBezTo>
                    <a:pt x="1116" y="527"/>
                    <a:pt x="460" y="1023"/>
                    <a:pt x="168" y="1782"/>
                  </a:cubicBezTo>
                  <a:cubicBezTo>
                    <a:pt x="0" y="2198"/>
                    <a:pt x="22" y="2613"/>
                    <a:pt x="22" y="3044"/>
                  </a:cubicBezTo>
                  <a:lnTo>
                    <a:pt x="22" y="3576"/>
                  </a:lnTo>
                  <a:cubicBezTo>
                    <a:pt x="22" y="3606"/>
                    <a:pt x="37" y="3620"/>
                    <a:pt x="66" y="3620"/>
                  </a:cubicBezTo>
                  <a:lnTo>
                    <a:pt x="7106" y="3620"/>
                  </a:lnTo>
                  <a:cubicBezTo>
                    <a:pt x="7114" y="3623"/>
                    <a:pt x="7122" y="3625"/>
                    <a:pt x="7130" y="3625"/>
                  </a:cubicBezTo>
                  <a:cubicBezTo>
                    <a:pt x="7155" y="3625"/>
                    <a:pt x="7179" y="3608"/>
                    <a:pt x="7179" y="3576"/>
                  </a:cubicBezTo>
                  <a:cubicBezTo>
                    <a:pt x="7179" y="3241"/>
                    <a:pt x="7187" y="2905"/>
                    <a:pt x="7187" y="2555"/>
                  </a:cubicBezTo>
                  <a:cubicBezTo>
                    <a:pt x="7187" y="2351"/>
                    <a:pt x="7150" y="2154"/>
                    <a:pt x="7099" y="1964"/>
                  </a:cubicBezTo>
                  <a:cubicBezTo>
                    <a:pt x="6895" y="1249"/>
                    <a:pt x="6355" y="724"/>
                    <a:pt x="5691" y="410"/>
                  </a:cubicBezTo>
                  <a:cubicBezTo>
                    <a:pt x="5129" y="155"/>
                    <a:pt x="4509" y="45"/>
                    <a:pt x="3896" y="9"/>
                  </a:cubicBezTo>
                  <a:cubicBezTo>
                    <a:pt x="3796" y="3"/>
                    <a:pt x="3696" y="1"/>
                    <a:pt x="359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193;p50">
              <a:extLst>
                <a:ext uri="{FF2B5EF4-FFF2-40B4-BE49-F238E27FC236}">
                  <a16:creationId xmlns:a16="http://schemas.microsoft.com/office/drawing/2014/main" id="{16AFB1D0-CED0-456F-A6A3-25794C9FFACA}"/>
                </a:ext>
              </a:extLst>
            </p:cNvPr>
            <p:cNvSpPr/>
            <p:nvPr/>
          </p:nvSpPr>
          <p:spPr>
            <a:xfrm>
              <a:off x="7341088" y="1419606"/>
              <a:ext cx="509953" cy="126406"/>
            </a:xfrm>
            <a:custGeom>
              <a:avLst/>
              <a:gdLst/>
              <a:ahLst/>
              <a:cxnLst/>
              <a:rect l="l" t="t" r="r" b="b"/>
              <a:pathLst>
                <a:path w="8246" h="2044" extrusionOk="0">
                  <a:moveTo>
                    <a:pt x="1022" y="1"/>
                  </a:moveTo>
                  <a:cubicBezTo>
                    <a:pt x="453" y="1"/>
                    <a:pt x="1" y="460"/>
                    <a:pt x="1" y="1022"/>
                  </a:cubicBezTo>
                  <a:cubicBezTo>
                    <a:pt x="1" y="1591"/>
                    <a:pt x="453" y="2044"/>
                    <a:pt x="1022" y="2044"/>
                  </a:cubicBezTo>
                  <a:lnTo>
                    <a:pt x="7224" y="2044"/>
                  </a:lnTo>
                  <a:cubicBezTo>
                    <a:pt x="7793" y="2044"/>
                    <a:pt x="8245" y="1591"/>
                    <a:pt x="8245" y="1022"/>
                  </a:cubicBezTo>
                  <a:cubicBezTo>
                    <a:pt x="8245" y="460"/>
                    <a:pt x="7793" y="1"/>
                    <a:pt x="72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194;p50">
              <a:extLst>
                <a:ext uri="{FF2B5EF4-FFF2-40B4-BE49-F238E27FC236}">
                  <a16:creationId xmlns:a16="http://schemas.microsoft.com/office/drawing/2014/main" id="{A9755858-0EE0-49A0-94A7-8F19FB7AF0D8}"/>
                </a:ext>
              </a:extLst>
            </p:cNvPr>
            <p:cNvSpPr/>
            <p:nvPr/>
          </p:nvSpPr>
          <p:spPr>
            <a:xfrm>
              <a:off x="7334347" y="1416514"/>
              <a:ext cx="527084" cy="133085"/>
            </a:xfrm>
            <a:custGeom>
              <a:avLst/>
              <a:gdLst/>
              <a:ahLst/>
              <a:cxnLst/>
              <a:rect l="l" t="t" r="r" b="b"/>
              <a:pathLst>
                <a:path w="8523" h="2152" extrusionOk="0">
                  <a:moveTo>
                    <a:pt x="7333" y="102"/>
                  </a:moveTo>
                  <a:cubicBezTo>
                    <a:pt x="7909" y="109"/>
                    <a:pt x="8362" y="598"/>
                    <a:pt x="8311" y="1174"/>
                  </a:cubicBezTo>
                  <a:cubicBezTo>
                    <a:pt x="8267" y="1678"/>
                    <a:pt x="7829" y="2050"/>
                    <a:pt x="7333" y="2057"/>
                  </a:cubicBezTo>
                  <a:lnTo>
                    <a:pt x="1161" y="2057"/>
                  </a:lnTo>
                  <a:cubicBezTo>
                    <a:pt x="737" y="2057"/>
                    <a:pt x="358" y="1802"/>
                    <a:pt x="219" y="1400"/>
                  </a:cubicBezTo>
                  <a:cubicBezTo>
                    <a:pt x="37" y="875"/>
                    <a:pt x="336" y="291"/>
                    <a:pt x="876" y="138"/>
                  </a:cubicBezTo>
                  <a:cubicBezTo>
                    <a:pt x="1022" y="102"/>
                    <a:pt x="1168" y="102"/>
                    <a:pt x="1314" y="102"/>
                  </a:cubicBezTo>
                  <a:close/>
                  <a:moveTo>
                    <a:pt x="1390" y="0"/>
                  </a:moveTo>
                  <a:cubicBezTo>
                    <a:pt x="1276" y="0"/>
                    <a:pt x="1163" y="2"/>
                    <a:pt x="1051" y="7"/>
                  </a:cubicBezTo>
                  <a:cubicBezTo>
                    <a:pt x="548" y="43"/>
                    <a:pt x="132" y="437"/>
                    <a:pt x="66" y="941"/>
                  </a:cubicBezTo>
                  <a:cubicBezTo>
                    <a:pt x="0" y="1430"/>
                    <a:pt x="292" y="1911"/>
                    <a:pt x="767" y="2086"/>
                  </a:cubicBezTo>
                  <a:cubicBezTo>
                    <a:pt x="942" y="2152"/>
                    <a:pt x="1117" y="2152"/>
                    <a:pt x="1285" y="2152"/>
                  </a:cubicBezTo>
                  <a:lnTo>
                    <a:pt x="7326" y="2152"/>
                  </a:lnTo>
                  <a:cubicBezTo>
                    <a:pt x="7727" y="2152"/>
                    <a:pt x="8106" y="1933"/>
                    <a:pt x="8289" y="1561"/>
                  </a:cubicBezTo>
                  <a:cubicBezTo>
                    <a:pt x="8522" y="1101"/>
                    <a:pt x="8391" y="539"/>
                    <a:pt x="7990" y="226"/>
                  </a:cubicBezTo>
                  <a:cubicBezTo>
                    <a:pt x="7800" y="80"/>
                    <a:pt x="7574" y="7"/>
                    <a:pt x="7333" y="7"/>
                  </a:cubicBezTo>
                  <a:lnTo>
                    <a:pt x="2073" y="7"/>
                  </a:lnTo>
                  <a:cubicBezTo>
                    <a:pt x="1849" y="7"/>
                    <a:pt x="1619" y="0"/>
                    <a:pt x="139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195;p50">
              <a:extLst>
                <a:ext uri="{FF2B5EF4-FFF2-40B4-BE49-F238E27FC236}">
                  <a16:creationId xmlns:a16="http://schemas.microsoft.com/office/drawing/2014/main" id="{B1C0E26B-1757-451C-A819-FF6FE35403BC}"/>
                </a:ext>
              </a:extLst>
            </p:cNvPr>
            <p:cNvSpPr/>
            <p:nvPr/>
          </p:nvSpPr>
          <p:spPr>
            <a:xfrm>
              <a:off x="7480543" y="1636179"/>
              <a:ext cx="259491" cy="169263"/>
            </a:xfrm>
            <a:custGeom>
              <a:avLst/>
              <a:gdLst/>
              <a:ahLst/>
              <a:cxnLst/>
              <a:rect l="l" t="t" r="r" b="b"/>
              <a:pathLst>
                <a:path w="4196" h="2737" extrusionOk="0">
                  <a:moveTo>
                    <a:pt x="1452" y="1"/>
                  </a:moveTo>
                  <a:lnTo>
                    <a:pt x="1452" y="1161"/>
                  </a:lnTo>
                  <a:lnTo>
                    <a:pt x="0" y="1489"/>
                  </a:lnTo>
                  <a:cubicBezTo>
                    <a:pt x="0" y="1489"/>
                    <a:pt x="394" y="2678"/>
                    <a:pt x="2094" y="2737"/>
                  </a:cubicBezTo>
                  <a:cubicBezTo>
                    <a:pt x="3809" y="2678"/>
                    <a:pt x="4196" y="1489"/>
                    <a:pt x="4196" y="1489"/>
                  </a:cubicBezTo>
                  <a:lnTo>
                    <a:pt x="2744" y="1161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96;p50">
              <a:extLst>
                <a:ext uri="{FF2B5EF4-FFF2-40B4-BE49-F238E27FC236}">
                  <a16:creationId xmlns:a16="http://schemas.microsoft.com/office/drawing/2014/main" id="{C8844418-6D58-44A1-B761-CB067A861376}"/>
                </a:ext>
              </a:extLst>
            </p:cNvPr>
            <p:cNvSpPr/>
            <p:nvPr/>
          </p:nvSpPr>
          <p:spPr>
            <a:xfrm>
              <a:off x="7476894" y="1633457"/>
              <a:ext cx="266294" cy="174272"/>
            </a:xfrm>
            <a:custGeom>
              <a:avLst/>
              <a:gdLst/>
              <a:ahLst/>
              <a:cxnLst/>
              <a:rect l="l" t="t" r="r" b="b"/>
              <a:pathLst>
                <a:path w="4306" h="2818" extrusionOk="0">
                  <a:moveTo>
                    <a:pt x="2759" y="96"/>
                  </a:moveTo>
                  <a:lnTo>
                    <a:pt x="2759" y="1205"/>
                  </a:lnTo>
                  <a:cubicBezTo>
                    <a:pt x="2759" y="1227"/>
                    <a:pt x="2773" y="1249"/>
                    <a:pt x="2795" y="1249"/>
                  </a:cubicBezTo>
                  <a:lnTo>
                    <a:pt x="4196" y="1565"/>
                  </a:lnTo>
                  <a:lnTo>
                    <a:pt x="4196" y="1565"/>
                  </a:lnTo>
                  <a:cubicBezTo>
                    <a:pt x="4016" y="2028"/>
                    <a:pt x="3541" y="2399"/>
                    <a:pt x="3087" y="2562"/>
                  </a:cubicBezTo>
                  <a:cubicBezTo>
                    <a:pt x="2792" y="2675"/>
                    <a:pt x="2470" y="2732"/>
                    <a:pt x="2148" y="2732"/>
                  </a:cubicBezTo>
                  <a:cubicBezTo>
                    <a:pt x="1490" y="2732"/>
                    <a:pt x="831" y="2492"/>
                    <a:pt x="395" y="1993"/>
                  </a:cubicBezTo>
                  <a:cubicBezTo>
                    <a:pt x="288" y="1865"/>
                    <a:pt x="181" y="1713"/>
                    <a:pt x="119" y="1565"/>
                  </a:cubicBezTo>
                  <a:lnTo>
                    <a:pt x="119" y="1565"/>
                  </a:lnTo>
                  <a:lnTo>
                    <a:pt x="1519" y="1249"/>
                  </a:lnTo>
                  <a:cubicBezTo>
                    <a:pt x="1533" y="1241"/>
                    <a:pt x="1555" y="1227"/>
                    <a:pt x="1555" y="1205"/>
                  </a:cubicBezTo>
                  <a:lnTo>
                    <a:pt x="1555" y="96"/>
                  </a:lnTo>
                  <a:close/>
                  <a:moveTo>
                    <a:pt x="1511" y="1"/>
                  </a:moveTo>
                  <a:cubicBezTo>
                    <a:pt x="1482" y="1"/>
                    <a:pt x="1460" y="23"/>
                    <a:pt x="1460" y="45"/>
                  </a:cubicBezTo>
                  <a:lnTo>
                    <a:pt x="1460" y="1169"/>
                  </a:lnTo>
                  <a:lnTo>
                    <a:pt x="1460" y="1169"/>
                  </a:lnTo>
                  <a:lnTo>
                    <a:pt x="52" y="1489"/>
                  </a:lnTo>
                  <a:cubicBezTo>
                    <a:pt x="23" y="1497"/>
                    <a:pt x="1" y="1526"/>
                    <a:pt x="16" y="1540"/>
                  </a:cubicBezTo>
                  <a:cubicBezTo>
                    <a:pt x="183" y="2066"/>
                    <a:pt x="709" y="2452"/>
                    <a:pt x="1198" y="2649"/>
                  </a:cubicBezTo>
                  <a:cubicBezTo>
                    <a:pt x="1496" y="2761"/>
                    <a:pt x="1822" y="2817"/>
                    <a:pt x="2150" y="2817"/>
                  </a:cubicBezTo>
                  <a:cubicBezTo>
                    <a:pt x="2834" y="2817"/>
                    <a:pt x="3524" y="2571"/>
                    <a:pt x="3977" y="2058"/>
                  </a:cubicBezTo>
                  <a:cubicBezTo>
                    <a:pt x="4109" y="1920"/>
                    <a:pt x="4233" y="1737"/>
                    <a:pt x="4298" y="1540"/>
                  </a:cubicBezTo>
                  <a:cubicBezTo>
                    <a:pt x="4306" y="1511"/>
                    <a:pt x="4291" y="1489"/>
                    <a:pt x="4262" y="1489"/>
                  </a:cubicBezTo>
                  <a:lnTo>
                    <a:pt x="2846" y="1169"/>
                  </a:lnTo>
                  <a:lnTo>
                    <a:pt x="2846" y="1169"/>
                  </a:lnTo>
                  <a:lnTo>
                    <a:pt x="2846" y="71"/>
                  </a:lnTo>
                  <a:lnTo>
                    <a:pt x="2846" y="71"/>
                  </a:lnTo>
                  <a:cubicBezTo>
                    <a:pt x="2853" y="58"/>
                    <a:pt x="2854" y="41"/>
                    <a:pt x="2847" y="27"/>
                  </a:cubicBezTo>
                  <a:lnTo>
                    <a:pt x="2847" y="27"/>
                  </a:lnTo>
                  <a:cubicBezTo>
                    <a:pt x="2844" y="10"/>
                    <a:pt x="2826" y="1"/>
                    <a:pt x="2808" y="1"/>
                  </a:cubicBezTo>
                  <a:cubicBezTo>
                    <a:pt x="2807" y="1"/>
                    <a:pt x="2806" y="1"/>
                    <a:pt x="2806" y="1"/>
                  </a:cubicBezTo>
                  <a:lnTo>
                    <a:pt x="2806" y="1"/>
                  </a:lnTo>
                  <a:cubicBezTo>
                    <a:pt x="2805" y="1"/>
                    <a:pt x="2804" y="1"/>
                    <a:pt x="28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197;p50">
              <a:extLst>
                <a:ext uri="{FF2B5EF4-FFF2-40B4-BE49-F238E27FC236}">
                  <a16:creationId xmlns:a16="http://schemas.microsoft.com/office/drawing/2014/main" id="{C92E1FF4-09E4-485A-83DB-96B81FA1AF58}"/>
                </a:ext>
              </a:extLst>
            </p:cNvPr>
            <p:cNvSpPr/>
            <p:nvPr/>
          </p:nvSpPr>
          <p:spPr>
            <a:xfrm>
              <a:off x="7397488" y="1268463"/>
              <a:ext cx="400739" cy="378600"/>
            </a:xfrm>
            <a:custGeom>
              <a:avLst/>
              <a:gdLst/>
              <a:ahLst/>
              <a:cxnLst/>
              <a:rect l="l" t="t" r="r" b="b"/>
              <a:pathLst>
                <a:path w="6480" h="6122" extrusionOk="0">
                  <a:moveTo>
                    <a:pt x="3240" y="0"/>
                  </a:moveTo>
                  <a:cubicBezTo>
                    <a:pt x="1" y="0"/>
                    <a:pt x="147" y="2430"/>
                    <a:pt x="147" y="2430"/>
                  </a:cubicBezTo>
                  <a:lnTo>
                    <a:pt x="147" y="3969"/>
                  </a:lnTo>
                  <a:cubicBezTo>
                    <a:pt x="147" y="3969"/>
                    <a:pt x="140" y="6122"/>
                    <a:pt x="3218" y="6122"/>
                  </a:cubicBezTo>
                  <a:cubicBezTo>
                    <a:pt x="6305" y="6122"/>
                    <a:pt x="6297" y="3969"/>
                    <a:pt x="6297" y="3969"/>
                  </a:cubicBezTo>
                  <a:lnTo>
                    <a:pt x="6297" y="2430"/>
                  </a:lnTo>
                  <a:cubicBezTo>
                    <a:pt x="6297" y="2430"/>
                    <a:pt x="6480" y="0"/>
                    <a:pt x="3240" y="0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198;p50">
              <a:extLst>
                <a:ext uri="{FF2B5EF4-FFF2-40B4-BE49-F238E27FC236}">
                  <a16:creationId xmlns:a16="http://schemas.microsoft.com/office/drawing/2014/main" id="{1960C779-432D-48C9-A261-621D2DEB96AF}"/>
                </a:ext>
              </a:extLst>
            </p:cNvPr>
            <p:cNvSpPr/>
            <p:nvPr/>
          </p:nvSpPr>
          <p:spPr>
            <a:xfrm>
              <a:off x="7403858" y="1265742"/>
              <a:ext cx="386701" cy="384660"/>
            </a:xfrm>
            <a:custGeom>
              <a:avLst/>
              <a:gdLst/>
              <a:ahLst/>
              <a:cxnLst/>
              <a:rect l="l" t="t" r="r" b="b"/>
              <a:pathLst>
                <a:path w="6253" h="6220" extrusionOk="0">
                  <a:moveTo>
                    <a:pt x="3136" y="89"/>
                  </a:moveTo>
                  <a:cubicBezTo>
                    <a:pt x="3425" y="89"/>
                    <a:pt x="3712" y="111"/>
                    <a:pt x="3991" y="154"/>
                  </a:cubicBezTo>
                  <a:cubicBezTo>
                    <a:pt x="4735" y="285"/>
                    <a:pt x="5450" y="621"/>
                    <a:pt x="5844" y="1292"/>
                  </a:cubicBezTo>
                  <a:cubicBezTo>
                    <a:pt x="6034" y="1635"/>
                    <a:pt x="6143" y="2022"/>
                    <a:pt x="6143" y="2408"/>
                  </a:cubicBezTo>
                  <a:lnTo>
                    <a:pt x="6143" y="2474"/>
                  </a:lnTo>
                  <a:cubicBezTo>
                    <a:pt x="6143" y="2474"/>
                    <a:pt x="6143" y="2474"/>
                    <a:pt x="6143" y="2474"/>
                  </a:cubicBezTo>
                  <a:lnTo>
                    <a:pt x="6143" y="2474"/>
                  </a:lnTo>
                  <a:cubicBezTo>
                    <a:pt x="6143" y="2479"/>
                    <a:pt x="6143" y="2483"/>
                    <a:pt x="6143" y="2487"/>
                  </a:cubicBezTo>
                  <a:lnTo>
                    <a:pt x="6143" y="2487"/>
                  </a:lnTo>
                  <a:cubicBezTo>
                    <a:pt x="6144" y="3001"/>
                    <a:pt x="6172" y="3529"/>
                    <a:pt x="6143" y="4050"/>
                  </a:cubicBezTo>
                  <a:cubicBezTo>
                    <a:pt x="6136" y="4189"/>
                    <a:pt x="6107" y="4313"/>
                    <a:pt x="6070" y="4444"/>
                  </a:cubicBezTo>
                  <a:cubicBezTo>
                    <a:pt x="5910" y="4998"/>
                    <a:pt x="5516" y="5451"/>
                    <a:pt x="5005" y="5728"/>
                  </a:cubicBezTo>
                  <a:cubicBezTo>
                    <a:pt x="4575" y="5954"/>
                    <a:pt x="4093" y="6064"/>
                    <a:pt x="3612" y="6100"/>
                  </a:cubicBezTo>
                  <a:cubicBezTo>
                    <a:pt x="3433" y="6114"/>
                    <a:pt x="3254" y="6122"/>
                    <a:pt x="3074" y="6122"/>
                  </a:cubicBezTo>
                  <a:cubicBezTo>
                    <a:pt x="2672" y="6122"/>
                    <a:pt x="2268" y="6082"/>
                    <a:pt x="1875" y="5976"/>
                  </a:cubicBezTo>
                  <a:cubicBezTo>
                    <a:pt x="1204" y="5794"/>
                    <a:pt x="591" y="5400"/>
                    <a:pt x="285" y="4758"/>
                  </a:cubicBezTo>
                  <a:cubicBezTo>
                    <a:pt x="117" y="4422"/>
                    <a:pt x="88" y="4101"/>
                    <a:pt x="88" y="3736"/>
                  </a:cubicBezTo>
                  <a:lnTo>
                    <a:pt x="88" y="2416"/>
                  </a:lnTo>
                  <a:cubicBezTo>
                    <a:pt x="88" y="2270"/>
                    <a:pt x="109" y="2124"/>
                    <a:pt x="146" y="1985"/>
                  </a:cubicBezTo>
                  <a:cubicBezTo>
                    <a:pt x="263" y="1431"/>
                    <a:pt x="584" y="949"/>
                    <a:pt x="1058" y="621"/>
                  </a:cubicBezTo>
                  <a:cubicBezTo>
                    <a:pt x="1415" y="380"/>
                    <a:pt x="1824" y="234"/>
                    <a:pt x="2240" y="161"/>
                  </a:cubicBezTo>
                  <a:cubicBezTo>
                    <a:pt x="2534" y="113"/>
                    <a:pt x="2835" y="89"/>
                    <a:pt x="3136" y="89"/>
                  </a:cubicBezTo>
                  <a:close/>
                  <a:moveTo>
                    <a:pt x="3181" y="0"/>
                  </a:moveTo>
                  <a:cubicBezTo>
                    <a:pt x="3154" y="0"/>
                    <a:pt x="3127" y="0"/>
                    <a:pt x="3101" y="1"/>
                  </a:cubicBezTo>
                  <a:cubicBezTo>
                    <a:pt x="2568" y="1"/>
                    <a:pt x="2028" y="74"/>
                    <a:pt x="1532" y="263"/>
                  </a:cubicBezTo>
                  <a:cubicBezTo>
                    <a:pt x="897" y="511"/>
                    <a:pt x="401" y="978"/>
                    <a:pt x="153" y="1606"/>
                  </a:cubicBezTo>
                  <a:cubicBezTo>
                    <a:pt x="37" y="1905"/>
                    <a:pt x="0" y="2219"/>
                    <a:pt x="0" y="2547"/>
                  </a:cubicBezTo>
                  <a:lnTo>
                    <a:pt x="0" y="3795"/>
                  </a:lnTo>
                  <a:lnTo>
                    <a:pt x="0" y="4065"/>
                  </a:lnTo>
                  <a:cubicBezTo>
                    <a:pt x="7" y="4225"/>
                    <a:pt x="37" y="4371"/>
                    <a:pt x="80" y="4517"/>
                  </a:cubicBezTo>
                  <a:cubicBezTo>
                    <a:pt x="263" y="5101"/>
                    <a:pt x="693" y="5568"/>
                    <a:pt x="1240" y="5837"/>
                  </a:cubicBezTo>
                  <a:cubicBezTo>
                    <a:pt x="1685" y="6064"/>
                    <a:pt x="2174" y="6166"/>
                    <a:pt x="2670" y="6202"/>
                  </a:cubicBezTo>
                  <a:cubicBezTo>
                    <a:pt x="2821" y="6214"/>
                    <a:pt x="2972" y="6220"/>
                    <a:pt x="3124" y="6220"/>
                  </a:cubicBezTo>
                  <a:cubicBezTo>
                    <a:pt x="3560" y="6220"/>
                    <a:pt x="3997" y="6170"/>
                    <a:pt x="4414" y="6056"/>
                  </a:cubicBezTo>
                  <a:cubicBezTo>
                    <a:pt x="5085" y="5867"/>
                    <a:pt x="5706" y="5465"/>
                    <a:pt x="6019" y="4816"/>
                  </a:cubicBezTo>
                  <a:cubicBezTo>
                    <a:pt x="6107" y="4634"/>
                    <a:pt x="6172" y="4437"/>
                    <a:pt x="6202" y="4232"/>
                  </a:cubicBezTo>
                  <a:cubicBezTo>
                    <a:pt x="6224" y="4057"/>
                    <a:pt x="6216" y="3889"/>
                    <a:pt x="6216" y="3707"/>
                  </a:cubicBezTo>
                  <a:lnTo>
                    <a:pt x="6216" y="2515"/>
                  </a:lnTo>
                  <a:lnTo>
                    <a:pt x="6216" y="2515"/>
                  </a:lnTo>
                  <a:cubicBezTo>
                    <a:pt x="6229" y="2508"/>
                    <a:pt x="6238" y="2494"/>
                    <a:pt x="6238" y="2474"/>
                  </a:cubicBezTo>
                  <a:cubicBezTo>
                    <a:pt x="6253" y="2182"/>
                    <a:pt x="6194" y="1861"/>
                    <a:pt x="6085" y="1577"/>
                  </a:cubicBezTo>
                  <a:cubicBezTo>
                    <a:pt x="5844" y="942"/>
                    <a:pt x="5326" y="482"/>
                    <a:pt x="4699" y="249"/>
                  </a:cubicBezTo>
                  <a:cubicBezTo>
                    <a:pt x="4213" y="68"/>
                    <a:pt x="3694" y="0"/>
                    <a:pt x="31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199;p50">
              <a:extLst>
                <a:ext uri="{FF2B5EF4-FFF2-40B4-BE49-F238E27FC236}">
                  <a16:creationId xmlns:a16="http://schemas.microsoft.com/office/drawing/2014/main" id="{2A98F782-DC31-4CF0-B181-7BC2EE37C3C2}"/>
                </a:ext>
              </a:extLst>
            </p:cNvPr>
            <p:cNvSpPr/>
            <p:nvPr/>
          </p:nvSpPr>
          <p:spPr>
            <a:xfrm>
              <a:off x="7499033" y="1463824"/>
              <a:ext cx="29375" cy="47433"/>
            </a:xfrm>
            <a:custGeom>
              <a:avLst/>
              <a:gdLst/>
              <a:ahLst/>
              <a:cxnLst/>
              <a:rect l="l" t="t" r="r" b="b"/>
              <a:pathLst>
                <a:path w="475" h="767" extrusionOk="0">
                  <a:moveTo>
                    <a:pt x="241" y="1"/>
                  </a:moveTo>
                  <a:cubicBezTo>
                    <a:pt x="110" y="1"/>
                    <a:pt x="0" y="176"/>
                    <a:pt x="0" y="380"/>
                  </a:cubicBezTo>
                  <a:cubicBezTo>
                    <a:pt x="0" y="592"/>
                    <a:pt x="110" y="767"/>
                    <a:pt x="241" y="767"/>
                  </a:cubicBezTo>
                  <a:cubicBezTo>
                    <a:pt x="365" y="767"/>
                    <a:pt x="475" y="592"/>
                    <a:pt x="475" y="380"/>
                  </a:cubicBezTo>
                  <a:cubicBezTo>
                    <a:pt x="475" y="176"/>
                    <a:pt x="365" y="1"/>
                    <a:pt x="2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200;p50">
              <a:extLst>
                <a:ext uri="{FF2B5EF4-FFF2-40B4-BE49-F238E27FC236}">
                  <a16:creationId xmlns:a16="http://schemas.microsoft.com/office/drawing/2014/main" id="{A9D6B493-B259-45D6-A5F3-EF52BCC7DE7C}"/>
                </a:ext>
              </a:extLst>
            </p:cNvPr>
            <p:cNvSpPr/>
            <p:nvPr/>
          </p:nvSpPr>
          <p:spPr>
            <a:xfrm>
              <a:off x="7682211" y="1463391"/>
              <a:ext cx="29375" cy="47433"/>
            </a:xfrm>
            <a:custGeom>
              <a:avLst/>
              <a:gdLst/>
              <a:ahLst/>
              <a:cxnLst/>
              <a:rect l="l" t="t" r="r" b="b"/>
              <a:pathLst>
                <a:path w="475" h="767" extrusionOk="0">
                  <a:moveTo>
                    <a:pt x="241" y="0"/>
                  </a:moveTo>
                  <a:cubicBezTo>
                    <a:pt x="110" y="0"/>
                    <a:pt x="1" y="168"/>
                    <a:pt x="1" y="380"/>
                  </a:cubicBezTo>
                  <a:cubicBezTo>
                    <a:pt x="1" y="591"/>
                    <a:pt x="110" y="766"/>
                    <a:pt x="241" y="766"/>
                  </a:cubicBezTo>
                  <a:cubicBezTo>
                    <a:pt x="365" y="766"/>
                    <a:pt x="475" y="591"/>
                    <a:pt x="475" y="380"/>
                  </a:cubicBezTo>
                  <a:cubicBezTo>
                    <a:pt x="475" y="168"/>
                    <a:pt x="365" y="0"/>
                    <a:pt x="24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201;p50">
              <a:extLst>
                <a:ext uri="{FF2B5EF4-FFF2-40B4-BE49-F238E27FC236}">
                  <a16:creationId xmlns:a16="http://schemas.microsoft.com/office/drawing/2014/main" id="{9CCBA6CF-4697-406C-AE72-AF14D0AFD3C4}"/>
                </a:ext>
              </a:extLst>
            </p:cNvPr>
            <p:cNvSpPr/>
            <p:nvPr/>
          </p:nvSpPr>
          <p:spPr>
            <a:xfrm>
              <a:off x="7580047" y="1499816"/>
              <a:ext cx="42671" cy="24057"/>
            </a:xfrm>
            <a:custGeom>
              <a:avLst/>
              <a:gdLst/>
              <a:ahLst/>
              <a:cxnLst/>
              <a:rect l="l" t="t" r="r" b="b"/>
              <a:pathLst>
                <a:path w="690" h="389" extrusionOk="0">
                  <a:moveTo>
                    <a:pt x="359" y="1"/>
                  </a:moveTo>
                  <a:cubicBezTo>
                    <a:pt x="285" y="1"/>
                    <a:pt x="224" y="24"/>
                    <a:pt x="179" y="75"/>
                  </a:cubicBezTo>
                  <a:cubicBezTo>
                    <a:pt x="113" y="141"/>
                    <a:pt x="69" y="207"/>
                    <a:pt x="26" y="280"/>
                  </a:cubicBezTo>
                  <a:cubicBezTo>
                    <a:pt x="0" y="310"/>
                    <a:pt x="32" y="345"/>
                    <a:pt x="66" y="345"/>
                  </a:cubicBezTo>
                  <a:cubicBezTo>
                    <a:pt x="80" y="345"/>
                    <a:pt x="95" y="339"/>
                    <a:pt x="106" y="323"/>
                  </a:cubicBezTo>
                  <a:cubicBezTo>
                    <a:pt x="142" y="258"/>
                    <a:pt x="179" y="199"/>
                    <a:pt x="223" y="148"/>
                  </a:cubicBezTo>
                  <a:cubicBezTo>
                    <a:pt x="252" y="108"/>
                    <a:pt x="285" y="76"/>
                    <a:pt x="331" y="76"/>
                  </a:cubicBezTo>
                  <a:cubicBezTo>
                    <a:pt x="343" y="76"/>
                    <a:pt x="355" y="78"/>
                    <a:pt x="369" y="83"/>
                  </a:cubicBezTo>
                  <a:cubicBezTo>
                    <a:pt x="500" y="97"/>
                    <a:pt x="551" y="243"/>
                    <a:pt x="587" y="353"/>
                  </a:cubicBezTo>
                  <a:cubicBezTo>
                    <a:pt x="595" y="382"/>
                    <a:pt x="624" y="389"/>
                    <a:pt x="646" y="389"/>
                  </a:cubicBezTo>
                  <a:cubicBezTo>
                    <a:pt x="668" y="382"/>
                    <a:pt x="690" y="353"/>
                    <a:pt x="682" y="338"/>
                  </a:cubicBezTo>
                  <a:cubicBezTo>
                    <a:pt x="624" y="192"/>
                    <a:pt x="551" y="24"/>
                    <a:pt x="390" y="2"/>
                  </a:cubicBezTo>
                  <a:cubicBezTo>
                    <a:pt x="380" y="1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202;p50">
              <a:extLst>
                <a:ext uri="{FF2B5EF4-FFF2-40B4-BE49-F238E27FC236}">
                  <a16:creationId xmlns:a16="http://schemas.microsoft.com/office/drawing/2014/main" id="{77A2C277-68C3-4D11-AD8A-E9BF867BF06F}"/>
                </a:ext>
              </a:extLst>
            </p:cNvPr>
            <p:cNvSpPr/>
            <p:nvPr/>
          </p:nvSpPr>
          <p:spPr>
            <a:xfrm>
              <a:off x="7557660" y="1565925"/>
              <a:ext cx="87198" cy="39703"/>
            </a:xfrm>
            <a:custGeom>
              <a:avLst/>
              <a:gdLst/>
              <a:ahLst/>
              <a:cxnLst/>
              <a:rect l="l" t="t" r="r" b="b"/>
              <a:pathLst>
                <a:path w="1410" h="642" extrusionOk="0">
                  <a:moveTo>
                    <a:pt x="1038" y="0"/>
                  </a:moveTo>
                  <a:cubicBezTo>
                    <a:pt x="1017" y="0"/>
                    <a:pt x="994" y="6"/>
                    <a:pt x="971" y="20"/>
                  </a:cubicBezTo>
                  <a:cubicBezTo>
                    <a:pt x="877" y="71"/>
                    <a:pt x="811" y="174"/>
                    <a:pt x="767" y="254"/>
                  </a:cubicBezTo>
                  <a:cubicBezTo>
                    <a:pt x="750" y="279"/>
                    <a:pt x="725" y="290"/>
                    <a:pt x="699" y="290"/>
                  </a:cubicBezTo>
                  <a:cubicBezTo>
                    <a:pt x="660" y="290"/>
                    <a:pt x="621" y="262"/>
                    <a:pt x="621" y="217"/>
                  </a:cubicBezTo>
                  <a:cubicBezTo>
                    <a:pt x="621" y="137"/>
                    <a:pt x="541" y="79"/>
                    <a:pt x="468" y="42"/>
                  </a:cubicBezTo>
                  <a:cubicBezTo>
                    <a:pt x="421" y="20"/>
                    <a:pt x="379" y="8"/>
                    <a:pt x="339" y="8"/>
                  </a:cubicBezTo>
                  <a:cubicBezTo>
                    <a:pt x="300" y="8"/>
                    <a:pt x="264" y="20"/>
                    <a:pt x="227" y="50"/>
                  </a:cubicBezTo>
                  <a:cubicBezTo>
                    <a:pt x="125" y="137"/>
                    <a:pt x="59" y="261"/>
                    <a:pt x="1" y="393"/>
                  </a:cubicBezTo>
                  <a:cubicBezTo>
                    <a:pt x="81" y="465"/>
                    <a:pt x="183" y="524"/>
                    <a:pt x="286" y="560"/>
                  </a:cubicBezTo>
                  <a:cubicBezTo>
                    <a:pt x="426" y="613"/>
                    <a:pt x="583" y="641"/>
                    <a:pt x="740" y="641"/>
                  </a:cubicBezTo>
                  <a:cubicBezTo>
                    <a:pt x="951" y="641"/>
                    <a:pt x="1164" y="592"/>
                    <a:pt x="1343" y="487"/>
                  </a:cubicBezTo>
                  <a:cubicBezTo>
                    <a:pt x="1365" y="480"/>
                    <a:pt x="1387" y="465"/>
                    <a:pt x="1409" y="444"/>
                  </a:cubicBezTo>
                  <a:cubicBezTo>
                    <a:pt x="1351" y="327"/>
                    <a:pt x="1285" y="217"/>
                    <a:pt x="1212" y="115"/>
                  </a:cubicBezTo>
                  <a:cubicBezTo>
                    <a:pt x="1168" y="60"/>
                    <a:pt x="1107" y="0"/>
                    <a:pt x="1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203;p50">
              <a:extLst>
                <a:ext uri="{FF2B5EF4-FFF2-40B4-BE49-F238E27FC236}">
                  <a16:creationId xmlns:a16="http://schemas.microsoft.com/office/drawing/2014/main" id="{59A203D3-4764-4C53-823C-6D3D4D298C4B}"/>
                </a:ext>
              </a:extLst>
            </p:cNvPr>
            <p:cNvSpPr/>
            <p:nvPr/>
          </p:nvSpPr>
          <p:spPr>
            <a:xfrm>
              <a:off x="7550486" y="1555660"/>
              <a:ext cx="101545" cy="37291"/>
            </a:xfrm>
            <a:custGeom>
              <a:avLst/>
              <a:gdLst/>
              <a:ahLst/>
              <a:cxnLst/>
              <a:rect l="l" t="t" r="r" b="b"/>
              <a:pathLst>
                <a:path w="1642" h="603" extrusionOk="0">
                  <a:moveTo>
                    <a:pt x="1160" y="1"/>
                  </a:moveTo>
                  <a:cubicBezTo>
                    <a:pt x="1034" y="1"/>
                    <a:pt x="921" y="99"/>
                    <a:pt x="832" y="208"/>
                  </a:cubicBezTo>
                  <a:cubicBezTo>
                    <a:pt x="744" y="95"/>
                    <a:pt x="591" y="4"/>
                    <a:pt x="457" y="4"/>
                  </a:cubicBezTo>
                  <a:cubicBezTo>
                    <a:pt x="436" y="4"/>
                    <a:pt x="415" y="6"/>
                    <a:pt x="394" y="11"/>
                  </a:cubicBezTo>
                  <a:cubicBezTo>
                    <a:pt x="212" y="55"/>
                    <a:pt x="88" y="237"/>
                    <a:pt x="0" y="420"/>
                  </a:cubicBezTo>
                  <a:cubicBezTo>
                    <a:pt x="37" y="464"/>
                    <a:pt x="73" y="515"/>
                    <a:pt x="110" y="551"/>
                  </a:cubicBezTo>
                  <a:cubicBezTo>
                    <a:pt x="161" y="420"/>
                    <a:pt x="226" y="296"/>
                    <a:pt x="336" y="208"/>
                  </a:cubicBezTo>
                  <a:cubicBezTo>
                    <a:pt x="377" y="178"/>
                    <a:pt x="417" y="164"/>
                    <a:pt x="457" y="164"/>
                  </a:cubicBezTo>
                  <a:cubicBezTo>
                    <a:pt x="495" y="164"/>
                    <a:pt x="534" y="176"/>
                    <a:pt x="577" y="201"/>
                  </a:cubicBezTo>
                  <a:cubicBezTo>
                    <a:pt x="635" y="237"/>
                    <a:pt x="723" y="296"/>
                    <a:pt x="730" y="376"/>
                  </a:cubicBezTo>
                  <a:cubicBezTo>
                    <a:pt x="730" y="425"/>
                    <a:pt x="770" y="454"/>
                    <a:pt x="809" y="454"/>
                  </a:cubicBezTo>
                  <a:cubicBezTo>
                    <a:pt x="835" y="454"/>
                    <a:pt x="861" y="442"/>
                    <a:pt x="876" y="413"/>
                  </a:cubicBezTo>
                  <a:cubicBezTo>
                    <a:pt x="927" y="332"/>
                    <a:pt x="993" y="230"/>
                    <a:pt x="1073" y="172"/>
                  </a:cubicBezTo>
                  <a:cubicBezTo>
                    <a:pt x="1096" y="158"/>
                    <a:pt x="1118" y="153"/>
                    <a:pt x="1140" y="153"/>
                  </a:cubicBezTo>
                  <a:cubicBezTo>
                    <a:pt x="1211" y="153"/>
                    <a:pt x="1270" y="218"/>
                    <a:pt x="1321" y="274"/>
                  </a:cubicBezTo>
                  <a:cubicBezTo>
                    <a:pt x="1401" y="376"/>
                    <a:pt x="1467" y="486"/>
                    <a:pt x="1511" y="602"/>
                  </a:cubicBezTo>
                  <a:cubicBezTo>
                    <a:pt x="1562" y="566"/>
                    <a:pt x="1605" y="529"/>
                    <a:pt x="1642" y="486"/>
                  </a:cubicBezTo>
                  <a:cubicBezTo>
                    <a:pt x="1576" y="340"/>
                    <a:pt x="1474" y="186"/>
                    <a:pt x="1350" y="77"/>
                  </a:cubicBezTo>
                  <a:cubicBezTo>
                    <a:pt x="1284" y="23"/>
                    <a:pt x="1221" y="1"/>
                    <a:pt x="116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204;p50">
              <a:extLst>
                <a:ext uri="{FF2B5EF4-FFF2-40B4-BE49-F238E27FC236}">
                  <a16:creationId xmlns:a16="http://schemas.microsoft.com/office/drawing/2014/main" id="{38BF405D-2C3A-443F-A552-3C1CCCBE4DC8}"/>
                </a:ext>
              </a:extLst>
            </p:cNvPr>
            <p:cNvSpPr/>
            <p:nvPr/>
          </p:nvSpPr>
          <p:spPr>
            <a:xfrm>
              <a:off x="7526120" y="1526965"/>
              <a:ext cx="151205" cy="88373"/>
            </a:xfrm>
            <a:custGeom>
              <a:avLst/>
              <a:gdLst/>
              <a:ahLst/>
              <a:cxnLst/>
              <a:rect l="l" t="t" r="r" b="b"/>
              <a:pathLst>
                <a:path w="2445" h="1429" extrusionOk="0">
                  <a:moveTo>
                    <a:pt x="1561" y="480"/>
                  </a:moveTo>
                  <a:cubicBezTo>
                    <a:pt x="1622" y="480"/>
                    <a:pt x="1686" y="502"/>
                    <a:pt x="1751" y="556"/>
                  </a:cubicBezTo>
                  <a:cubicBezTo>
                    <a:pt x="1875" y="658"/>
                    <a:pt x="1977" y="811"/>
                    <a:pt x="2050" y="971"/>
                  </a:cubicBezTo>
                  <a:cubicBezTo>
                    <a:pt x="2007" y="1001"/>
                    <a:pt x="1963" y="1044"/>
                    <a:pt x="1919" y="1088"/>
                  </a:cubicBezTo>
                  <a:cubicBezTo>
                    <a:pt x="1897" y="1103"/>
                    <a:pt x="1868" y="1110"/>
                    <a:pt x="1853" y="1132"/>
                  </a:cubicBezTo>
                  <a:cubicBezTo>
                    <a:pt x="1675" y="1236"/>
                    <a:pt x="1464" y="1283"/>
                    <a:pt x="1255" y="1283"/>
                  </a:cubicBezTo>
                  <a:cubicBezTo>
                    <a:pt x="1096" y="1283"/>
                    <a:pt x="937" y="1255"/>
                    <a:pt x="796" y="1205"/>
                  </a:cubicBezTo>
                  <a:cubicBezTo>
                    <a:pt x="686" y="1168"/>
                    <a:pt x="591" y="1103"/>
                    <a:pt x="511" y="1030"/>
                  </a:cubicBezTo>
                  <a:cubicBezTo>
                    <a:pt x="467" y="993"/>
                    <a:pt x="431" y="950"/>
                    <a:pt x="402" y="898"/>
                  </a:cubicBezTo>
                  <a:cubicBezTo>
                    <a:pt x="482" y="716"/>
                    <a:pt x="599" y="534"/>
                    <a:pt x="796" y="490"/>
                  </a:cubicBezTo>
                  <a:cubicBezTo>
                    <a:pt x="817" y="485"/>
                    <a:pt x="839" y="482"/>
                    <a:pt x="861" y="482"/>
                  </a:cubicBezTo>
                  <a:cubicBezTo>
                    <a:pt x="1000" y="482"/>
                    <a:pt x="1152" y="575"/>
                    <a:pt x="1233" y="694"/>
                  </a:cubicBezTo>
                  <a:cubicBezTo>
                    <a:pt x="1318" y="580"/>
                    <a:pt x="1432" y="480"/>
                    <a:pt x="1561" y="480"/>
                  </a:cubicBezTo>
                  <a:close/>
                  <a:moveTo>
                    <a:pt x="626" y="1"/>
                  </a:moveTo>
                  <a:cubicBezTo>
                    <a:pt x="445" y="1"/>
                    <a:pt x="274" y="81"/>
                    <a:pt x="190" y="249"/>
                  </a:cubicBezTo>
                  <a:cubicBezTo>
                    <a:pt x="0" y="614"/>
                    <a:pt x="212" y="1066"/>
                    <a:pt x="547" y="1256"/>
                  </a:cubicBezTo>
                  <a:cubicBezTo>
                    <a:pt x="747" y="1372"/>
                    <a:pt x="991" y="1429"/>
                    <a:pt x="1234" y="1429"/>
                  </a:cubicBezTo>
                  <a:cubicBezTo>
                    <a:pt x="1435" y="1429"/>
                    <a:pt x="1635" y="1390"/>
                    <a:pt x="1810" y="1314"/>
                  </a:cubicBezTo>
                  <a:cubicBezTo>
                    <a:pt x="2174" y="1154"/>
                    <a:pt x="2444" y="745"/>
                    <a:pt x="2320" y="344"/>
                  </a:cubicBezTo>
                  <a:cubicBezTo>
                    <a:pt x="2262" y="147"/>
                    <a:pt x="2102" y="8"/>
                    <a:pt x="1883" y="1"/>
                  </a:cubicBezTo>
                  <a:cubicBezTo>
                    <a:pt x="1759" y="1"/>
                    <a:pt x="1642" y="38"/>
                    <a:pt x="1540" y="81"/>
                  </a:cubicBezTo>
                  <a:cubicBezTo>
                    <a:pt x="1455" y="124"/>
                    <a:pt x="1356" y="249"/>
                    <a:pt x="1249" y="249"/>
                  </a:cubicBezTo>
                  <a:cubicBezTo>
                    <a:pt x="1246" y="249"/>
                    <a:pt x="1244" y="249"/>
                    <a:pt x="1241" y="249"/>
                  </a:cubicBezTo>
                  <a:cubicBezTo>
                    <a:pt x="1138" y="235"/>
                    <a:pt x="1044" y="132"/>
                    <a:pt x="949" y="89"/>
                  </a:cubicBezTo>
                  <a:cubicBezTo>
                    <a:pt x="861" y="38"/>
                    <a:pt x="759" y="1"/>
                    <a:pt x="650" y="1"/>
                  </a:cubicBezTo>
                  <a:cubicBezTo>
                    <a:pt x="642" y="1"/>
                    <a:pt x="634" y="1"/>
                    <a:pt x="62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205;p50">
              <a:extLst>
                <a:ext uri="{FF2B5EF4-FFF2-40B4-BE49-F238E27FC236}">
                  <a16:creationId xmlns:a16="http://schemas.microsoft.com/office/drawing/2014/main" id="{02357303-F12F-4B84-BFB9-D4ED4A64615E}"/>
                </a:ext>
              </a:extLst>
            </p:cNvPr>
            <p:cNvSpPr/>
            <p:nvPr/>
          </p:nvSpPr>
          <p:spPr>
            <a:xfrm>
              <a:off x="7469225" y="1531727"/>
              <a:ext cx="49721" cy="46320"/>
            </a:xfrm>
            <a:custGeom>
              <a:avLst/>
              <a:gdLst/>
              <a:ahLst/>
              <a:cxnLst/>
              <a:rect l="l" t="t" r="r" b="b"/>
              <a:pathLst>
                <a:path w="804" h="749" extrusionOk="0">
                  <a:moveTo>
                    <a:pt x="397" y="1"/>
                  </a:moveTo>
                  <a:cubicBezTo>
                    <a:pt x="342" y="1"/>
                    <a:pt x="286" y="14"/>
                    <a:pt x="234" y="41"/>
                  </a:cubicBezTo>
                  <a:cubicBezTo>
                    <a:pt x="103" y="114"/>
                    <a:pt x="1" y="252"/>
                    <a:pt x="30" y="413"/>
                  </a:cubicBezTo>
                  <a:cubicBezTo>
                    <a:pt x="45" y="573"/>
                    <a:pt x="161" y="705"/>
                    <a:pt x="307" y="741"/>
                  </a:cubicBezTo>
                  <a:cubicBezTo>
                    <a:pt x="331" y="746"/>
                    <a:pt x="356" y="749"/>
                    <a:pt x="380" y="749"/>
                  </a:cubicBezTo>
                  <a:cubicBezTo>
                    <a:pt x="531" y="749"/>
                    <a:pt x="675" y="654"/>
                    <a:pt x="738" y="522"/>
                  </a:cubicBezTo>
                  <a:cubicBezTo>
                    <a:pt x="804" y="384"/>
                    <a:pt x="760" y="216"/>
                    <a:pt x="650" y="106"/>
                  </a:cubicBezTo>
                  <a:cubicBezTo>
                    <a:pt x="582" y="38"/>
                    <a:pt x="490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206;p50">
              <a:extLst>
                <a:ext uri="{FF2B5EF4-FFF2-40B4-BE49-F238E27FC236}">
                  <a16:creationId xmlns:a16="http://schemas.microsoft.com/office/drawing/2014/main" id="{CD3968ED-B433-4AF7-83AC-824615A64AE7}"/>
                </a:ext>
              </a:extLst>
            </p:cNvPr>
            <p:cNvSpPr/>
            <p:nvPr/>
          </p:nvSpPr>
          <p:spPr>
            <a:xfrm>
              <a:off x="7463845" y="1525975"/>
              <a:ext cx="60544" cy="58132"/>
            </a:xfrm>
            <a:custGeom>
              <a:avLst/>
              <a:gdLst/>
              <a:ahLst/>
              <a:cxnLst/>
              <a:rect l="l" t="t" r="r" b="b"/>
              <a:pathLst>
                <a:path w="979" h="940" extrusionOk="0">
                  <a:moveTo>
                    <a:pt x="483" y="97"/>
                  </a:moveTo>
                  <a:cubicBezTo>
                    <a:pt x="573" y="97"/>
                    <a:pt x="662" y="131"/>
                    <a:pt x="730" y="199"/>
                  </a:cubicBezTo>
                  <a:cubicBezTo>
                    <a:pt x="847" y="309"/>
                    <a:pt x="891" y="469"/>
                    <a:pt x="825" y="615"/>
                  </a:cubicBezTo>
                  <a:cubicBezTo>
                    <a:pt x="762" y="753"/>
                    <a:pt x="620" y="842"/>
                    <a:pt x="470" y="842"/>
                  </a:cubicBezTo>
                  <a:cubicBezTo>
                    <a:pt x="445" y="842"/>
                    <a:pt x="420" y="839"/>
                    <a:pt x="394" y="834"/>
                  </a:cubicBezTo>
                  <a:cubicBezTo>
                    <a:pt x="248" y="798"/>
                    <a:pt x="132" y="666"/>
                    <a:pt x="110" y="506"/>
                  </a:cubicBezTo>
                  <a:cubicBezTo>
                    <a:pt x="95" y="353"/>
                    <a:pt x="183" y="207"/>
                    <a:pt x="321" y="134"/>
                  </a:cubicBezTo>
                  <a:cubicBezTo>
                    <a:pt x="373" y="109"/>
                    <a:pt x="428" y="97"/>
                    <a:pt x="483" y="97"/>
                  </a:cubicBezTo>
                  <a:close/>
                  <a:moveTo>
                    <a:pt x="488" y="0"/>
                  </a:moveTo>
                  <a:cubicBezTo>
                    <a:pt x="442" y="0"/>
                    <a:pt x="396" y="8"/>
                    <a:pt x="351" y="24"/>
                  </a:cubicBezTo>
                  <a:cubicBezTo>
                    <a:pt x="168" y="90"/>
                    <a:pt x="22" y="251"/>
                    <a:pt x="15" y="448"/>
                  </a:cubicBezTo>
                  <a:cubicBezTo>
                    <a:pt x="0" y="666"/>
                    <a:pt x="161" y="871"/>
                    <a:pt x="365" y="929"/>
                  </a:cubicBezTo>
                  <a:cubicBezTo>
                    <a:pt x="398" y="936"/>
                    <a:pt x="431" y="940"/>
                    <a:pt x="463" y="940"/>
                  </a:cubicBezTo>
                  <a:cubicBezTo>
                    <a:pt x="625" y="940"/>
                    <a:pt x="777" y="853"/>
                    <a:pt x="869" y="725"/>
                  </a:cubicBezTo>
                  <a:cubicBezTo>
                    <a:pt x="978" y="564"/>
                    <a:pt x="963" y="353"/>
                    <a:pt x="854" y="199"/>
                  </a:cubicBezTo>
                  <a:cubicBezTo>
                    <a:pt x="766" y="73"/>
                    <a:pt x="628" y="0"/>
                    <a:pt x="4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207;p50">
              <a:extLst>
                <a:ext uri="{FF2B5EF4-FFF2-40B4-BE49-F238E27FC236}">
                  <a16:creationId xmlns:a16="http://schemas.microsoft.com/office/drawing/2014/main" id="{AE07CE85-5B57-4E65-8DA1-65F9B50DF10C}"/>
                </a:ext>
              </a:extLst>
            </p:cNvPr>
            <p:cNvSpPr/>
            <p:nvPr/>
          </p:nvSpPr>
          <p:spPr>
            <a:xfrm>
              <a:off x="7684004" y="1531727"/>
              <a:ext cx="49721" cy="46320"/>
            </a:xfrm>
            <a:custGeom>
              <a:avLst/>
              <a:gdLst/>
              <a:ahLst/>
              <a:cxnLst/>
              <a:rect l="l" t="t" r="r" b="b"/>
              <a:pathLst>
                <a:path w="804" h="749" extrusionOk="0">
                  <a:moveTo>
                    <a:pt x="398" y="1"/>
                  </a:moveTo>
                  <a:cubicBezTo>
                    <a:pt x="344" y="1"/>
                    <a:pt x="291" y="14"/>
                    <a:pt x="242" y="41"/>
                  </a:cubicBezTo>
                  <a:cubicBezTo>
                    <a:pt x="103" y="114"/>
                    <a:pt x="1" y="252"/>
                    <a:pt x="30" y="413"/>
                  </a:cubicBezTo>
                  <a:cubicBezTo>
                    <a:pt x="45" y="573"/>
                    <a:pt x="169" y="705"/>
                    <a:pt x="315" y="741"/>
                  </a:cubicBezTo>
                  <a:cubicBezTo>
                    <a:pt x="338" y="746"/>
                    <a:pt x="361" y="749"/>
                    <a:pt x="384" y="749"/>
                  </a:cubicBezTo>
                  <a:cubicBezTo>
                    <a:pt x="531" y="749"/>
                    <a:pt x="675" y="654"/>
                    <a:pt x="738" y="522"/>
                  </a:cubicBezTo>
                  <a:cubicBezTo>
                    <a:pt x="803" y="384"/>
                    <a:pt x="760" y="216"/>
                    <a:pt x="650" y="106"/>
                  </a:cubicBezTo>
                  <a:cubicBezTo>
                    <a:pt x="581" y="38"/>
                    <a:pt x="490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208;p50">
              <a:extLst>
                <a:ext uri="{FF2B5EF4-FFF2-40B4-BE49-F238E27FC236}">
                  <a16:creationId xmlns:a16="http://schemas.microsoft.com/office/drawing/2014/main" id="{46CC6A0C-E15C-42AE-B61B-53C2BB37FF9B}"/>
                </a:ext>
              </a:extLst>
            </p:cNvPr>
            <p:cNvSpPr/>
            <p:nvPr/>
          </p:nvSpPr>
          <p:spPr>
            <a:xfrm>
              <a:off x="7679057" y="1525975"/>
              <a:ext cx="60544" cy="58132"/>
            </a:xfrm>
            <a:custGeom>
              <a:avLst/>
              <a:gdLst/>
              <a:ahLst/>
              <a:cxnLst/>
              <a:rect l="l" t="t" r="r" b="b"/>
              <a:pathLst>
                <a:path w="979" h="940" extrusionOk="0">
                  <a:moveTo>
                    <a:pt x="468" y="97"/>
                  </a:moveTo>
                  <a:cubicBezTo>
                    <a:pt x="559" y="97"/>
                    <a:pt x="647" y="131"/>
                    <a:pt x="716" y="199"/>
                  </a:cubicBezTo>
                  <a:cubicBezTo>
                    <a:pt x="832" y="309"/>
                    <a:pt x="883" y="469"/>
                    <a:pt x="810" y="615"/>
                  </a:cubicBezTo>
                  <a:cubicBezTo>
                    <a:pt x="748" y="753"/>
                    <a:pt x="605" y="842"/>
                    <a:pt x="456" y="842"/>
                  </a:cubicBezTo>
                  <a:cubicBezTo>
                    <a:pt x="431" y="842"/>
                    <a:pt x="405" y="839"/>
                    <a:pt x="380" y="834"/>
                  </a:cubicBezTo>
                  <a:cubicBezTo>
                    <a:pt x="234" y="798"/>
                    <a:pt x="117" y="666"/>
                    <a:pt x="103" y="506"/>
                  </a:cubicBezTo>
                  <a:cubicBezTo>
                    <a:pt x="81" y="353"/>
                    <a:pt x="168" y="207"/>
                    <a:pt x="307" y="134"/>
                  </a:cubicBezTo>
                  <a:cubicBezTo>
                    <a:pt x="359" y="109"/>
                    <a:pt x="414" y="97"/>
                    <a:pt x="468" y="97"/>
                  </a:cubicBezTo>
                  <a:close/>
                  <a:moveTo>
                    <a:pt x="488" y="0"/>
                  </a:moveTo>
                  <a:cubicBezTo>
                    <a:pt x="441" y="0"/>
                    <a:pt x="392" y="8"/>
                    <a:pt x="344" y="24"/>
                  </a:cubicBezTo>
                  <a:cubicBezTo>
                    <a:pt x="161" y="90"/>
                    <a:pt x="15" y="251"/>
                    <a:pt x="8" y="448"/>
                  </a:cubicBezTo>
                  <a:cubicBezTo>
                    <a:pt x="1" y="666"/>
                    <a:pt x="154" y="871"/>
                    <a:pt x="365" y="929"/>
                  </a:cubicBezTo>
                  <a:cubicBezTo>
                    <a:pt x="397" y="936"/>
                    <a:pt x="429" y="940"/>
                    <a:pt x="460" y="940"/>
                  </a:cubicBezTo>
                  <a:cubicBezTo>
                    <a:pt x="618" y="940"/>
                    <a:pt x="770" y="853"/>
                    <a:pt x="862" y="725"/>
                  </a:cubicBezTo>
                  <a:cubicBezTo>
                    <a:pt x="978" y="564"/>
                    <a:pt x="956" y="345"/>
                    <a:pt x="847" y="192"/>
                  </a:cubicBezTo>
                  <a:cubicBezTo>
                    <a:pt x="759" y="71"/>
                    <a:pt x="630" y="0"/>
                    <a:pt x="4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209;p50">
              <a:extLst>
                <a:ext uri="{FF2B5EF4-FFF2-40B4-BE49-F238E27FC236}">
                  <a16:creationId xmlns:a16="http://schemas.microsoft.com/office/drawing/2014/main" id="{C06125FF-74F9-4366-BA0A-1EEA58995B2F}"/>
                </a:ext>
              </a:extLst>
            </p:cNvPr>
            <p:cNvSpPr/>
            <p:nvPr/>
          </p:nvSpPr>
          <p:spPr>
            <a:xfrm>
              <a:off x="7383512" y="1258012"/>
              <a:ext cx="432774" cy="202225"/>
            </a:xfrm>
            <a:custGeom>
              <a:avLst/>
              <a:gdLst/>
              <a:ahLst/>
              <a:cxnLst/>
              <a:rect l="l" t="t" r="r" b="b"/>
              <a:pathLst>
                <a:path w="6998" h="3270" extrusionOk="0">
                  <a:moveTo>
                    <a:pt x="3204" y="1"/>
                  </a:moveTo>
                  <a:cubicBezTo>
                    <a:pt x="2733" y="1"/>
                    <a:pt x="2401" y="38"/>
                    <a:pt x="2401" y="38"/>
                  </a:cubicBezTo>
                  <a:cubicBezTo>
                    <a:pt x="2401" y="38"/>
                    <a:pt x="395" y="191"/>
                    <a:pt x="96" y="2132"/>
                  </a:cubicBezTo>
                  <a:lnTo>
                    <a:pt x="1" y="3124"/>
                  </a:lnTo>
                  <a:cubicBezTo>
                    <a:pt x="101" y="3224"/>
                    <a:pt x="238" y="3269"/>
                    <a:pt x="380" y="3269"/>
                  </a:cubicBezTo>
                  <a:cubicBezTo>
                    <a:pt x="497" y="3269"/>
                    <a:pt x="618" y="3239"/>
                    <a:pt x="723" y="3183"/>
                  </a:cubicBezTo>
                  <a:cubicBezTo>
                    <a:pt x="942" y="3051"/>
                    <a:pt x="1088" y="2811"/>
                    <a:pt x="1146" y="2563"/>
                  </a:cubicBezTo>
                  <a:cubicBezTo>
                    <a:pt x="1210" y="2323"/>
                    <a:pt x="1212" y="2069"/>
                    <a:pt x="1218" y="1822"/>
                  </a:cubicBezTo>
                  <a:lnTo>
                    <a:pt x="1218" y="1822"/>
                  </a:lnTo>
                  <a:cubicBezTo>
                    <a:pt x="1214" y="2024"/>
                    <a:pt x="1243" y="2220"/>
                    <a:pt x="1285" y="2417"/>
                  </a:cubicBezTo>
                  <a:cubicBezTo>
                    <a:pt x="1343" y="2635"/>
                    <a:pt x="1467" y="2869"/>
                    <a:pt x="1686" y="2884"/>
                  </a:cubicBezTo>
                  <a:cubicBezTo>
                    <a:pt x="1766" y="2884"/>
                    <a:pt x="1839" y="2854"/>
                    <a:pt x="1912" y="2818"/>
                  </a:cubicBezTo>
                  <a:cubicBezTo>
                    <a:pt x="2095" y="2708"/>
                    <a:pt x="2226" y="2519"/>
                    <a:pt x="2292" y="2307"/>
                  </a:cubicBezTo>
                  <a:cubicBezTo>
                    <a:pt x="2343" y="2120"/>
                    <a:pt x="2366" y="1928"/>
                    <a:pt x="2371" y="1739"/>
                  </a:cubicBezTo>
                  <a:lnTo>
                    <a:pt x="2371" y="1739"/>
                  </a:lnTo>
                  <a:cubicBezTo>
                    <a:pt x="2371" y="2006"/>
                    <a:pt x="2408" y="2273"/>
                    <a:pt x="2481" y="2533"/>
                  </a:cubicBezTo>
                  <a:cubicBezTo>
                    <a:pt x="2537" y="2694"/>
                    <a:pt x="2701" y="2833"/>
                    <a:pt x="2870" y="2833"/>
                  </a:cubicBezTo>
                  <a:cubicBezTo>
                    <a:pt x="2901" y="2833"/>
                    <a:pt x="2932" y="2828"/>
                    <a:pt x="2963" y="2818"/>
                  </a:cubicBezTo>
                  <a:cubicBezTo>
                    <a:pt x="3204" y="2745"/>
                    <a:pt x="3335" y="2446"/>
                    <a:pt x="3401" y="2227"/>
                  </a:cubicBezTo>
                  <a:cubicBezTo>
                    <a:pt x="3474" y="1993"/>
                    <a:pt x="3437" y="1789"/>
                    <a:pt x="3459" y="1519"/>
                  </a:cubicBezTo>
                  <a:lnTo>
                    <a:pt x="3459" y="1519"/>
                  </a:lnTo>
                  <a:cubicBezTo>
                    <a:pt x="3444" y="1920"/>
                    <a:pt x="3459" y="2176"/>
                    <a:pt x="3554" y="2490"/>
                  </a:cubicBezTo>
                  <a:cubicBezTo>
                    <a:pt x="3605" y="2614"/>
                    <a:pt x="3663" y="2752"/>
                    <a:pt x="3773" y="2825"/>
                  </a:cubicBezTo>
                  <a:cubicBezTo>
                    <a:pt x="3837" y="2866"/>
                    <a:pt x="3911" y="2884"/>
                    <a:pt x="3985" y="2884"/>
                  </a:cubicBezTo>
                  <a:cubicBezTo>
                    <a:pt x="4113" y="2884"/>
                    <a:pt x="4242" y="2830"/>
                    <a:pt x="4335" y="2738"/>
                  </a:cubicBezTo>
                  <a:cubicBezTo>
                    <a:pt x="4480" y="2592"/>
                    <a:pt x="4553" y="2387"/>
                    <a:pt x="4590" y="2190"/>
                  </a:cubicBezTo>
                  <a:cubicBezTo>
                    <a:pt x="4612" y="2066"/>
                    <a:pt x="4634" y="1965"/>
                    <a:pt x="4657" y="1846"/>
                  </a:cubicBezTo>
                  <a:lnTo>
                    <a:pt x="4657" y="1846"/>
                  </a:lnTo>
                  <a:cubicBezTo>
                    <a:pt x="4637" y="2017"/>
                    <a:pt x="4638" y="2168"/>
                    <a:pt x="4663" y="2336"/>
                  </a:cubicBezTo>
                  <a:cubicBezTo>
                    <a:pt x="4685" y="2526"/>
                    <a:pt x="4714" y="2818"/>
                    <a:pt x="4918" y="2927"/>
                  </a:cubicBezTo>
                  <a:cubicBezTo>
                    <a:pt x="4964" y="2953"/>
                    <a:pt x="5009" y="2964"/>
                    <a:pt x="5052" y="2964"/>
                  </a:cubicBezTo>
                  <a:cubicBezTo>
                    <a:pt x="5304" y="2964"/>
                    <a:pt x="5502" y="2580"/>
                    <a:pt x="5589" y="2387"/>
                  </a:cubicBezTo>
                  <a:cubicBezTo>
                    <a:pt x="5690" y="2142"/>
                    <a:pt x="5720" y="1883"/>
                    <a:pt x="5742" y="1623"/>
                  </a:cubicBezTo>
                  <a:lnTo>
                    <a:pt x="5742" y="1623"/>
                  </a:lnTo>
                  <a:cubicBezTo>
                    <a:pt x="5732" y="1748"/>
                    <a:pt x="5645" y="3096"/>
                    <a:pt x="6459" y="3096"/>
                  </a:cubicBezTo>
                  <a:cubicBezTo>
                    <a:pt x="6527" y="3096"/>
                    <a:pt x="6602" y="3087"/>
                    <a:pt x="6684" y="3066"/>
                  </a:cubicBezTo>
                  <a:cubicBezTo>
                    <a:pt x="6684" y="3066"/>
                    <a:pt x="6998" y="1840"/>
                    <a:pt x="5991" y="790"/>
                  </a:cubicBezTo>
                  <a:cubicBezTo>
                    <a:pt x="5340" y="121"/>
                    <a:pt x="4048" y="1"/>
                    <a:pt x="3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210;p50">
              <a:extLst>
                <a:ext uri="{FF2B5EF4-FFF2-40B4-BE49-F238E27FC236}">
                  <a16:creationId xmlns:a16="http://schemas.microsoft.com/office/drawing/2014/main" id="{D7FBFB2B-ECD7-4D07-A7B8-48DCDF1EC9D5}"/>
                </a:ext>
              </a:extLst>
            </p:cNvPr>
            <p:cNvSpPr/>
            <p:nvPr/>
          </p:nvSpPr>
          <p:spPr>
            <a:xfrm>
              <a:off x="7379925" y="1254425"/>
              <a:ext cx="430053" cy="208286"/>
            </a:xfrm>
            <a:custGeom>
              <a:avLst/>
              <a:gdLst/>
              <a:ahLst/>
              <a:cxnLst/>
              <a:rect l="l" t="t" r="r" b="b"/>
              <a:pathLst>
                <a:path w="6954" h="3368" extrusionOk="0">
                  <a:moveTo>
                    <a:pt x="3298" y="96"/>
                  </a:moveTo>
                  <a:cubicBezTo>
                    <a:pt x="3714" y="96"/>
                    <a:pt x="4144" y="111"/>
                    <a:pt x="4560" y="184"/>
                  </a:cubicBezTo>
                  <a:cubicBezTo>
                    <a:pt x="4998" y="257"/>
                    <a:pt x="5450" y="388"/>
                    <a:pt x="5823" y="643"/>
                  </a:cubicBezTo>
                  <a:cubicBezTo>
                    <a:pt x="6559" y="1139"/>
                    <a:pt x="6953" y="2175"/>
                    <a:pt x="6786" y="3036"/>
                  </a:cubicBezTo>
                  <a:cubicBezTo>
                    <a:pt x="6786" y="3047"/>
                    <a:pt x="6784" y="3056"/>
                    <a:pt x="6782" y="3065"/>
                  </a:cubicBezTo>
                  <a:lnTo>
                    <a:pt x="6782" y="3065"/>
                  </a:lnTo>
                  <a:cubicBezTo>
                    <a:pt x="6724" y="3077"/>
                    <a:pt x="6663" y="3084"/>
                    <a:pt x="6603" y="3084"/>
                  </a:cubicBezTo>
                  <a:cubicBezTo>
                    <a:pt x="6504" y="3084"/>
                    <a:pt x="6404" y="3065"/>
                    <a:pt x="6311" y="3015"/>
                  </a:cubicBezTo>
                  <a:cubicBezTo>
                    <a:pt x="6187" y="2942"/>
                    <a:pt x="6107" y="2810"/>
                    <a:pt x="6049" y="2672"/>
                  </a:cubicBezTo>
                  <a:cubicBezTo>
                    <a:pt x="5939" y="2416"/>
                    <a:pt x="5925" y="2117"/>
                    <a:pt x="5925" y="1847"/>
                  </a:cubicBezTo>
                  <a:cubicBezTo>
                    <a:pt x="5925" y="1781"/>
                    <a:pt x="5925" y="1716"/>
                    <a:pt x="5932" y="1650"/>
                  </a:cubicBezTo>
                  <a:cubicBezTo>
                    <a:pt x="5936" y="1621"/>
                    <a:pt x="5912" y="1606"/>
                    <a:pt x="5887" y="1606"/>
                  </a:cubicBezTo>
                  <a:cubicBezTo>
                    <a:pt x="5863" y="1606"/>
                    <a:pt x="5837" y="1621"/>
                    <a:pt x="5837" y="1650"/>
                  </a:cubicBezTo>
                  <a:cubicBezTo>
                    <a:pt x="5837" y="1657"/>
                    <a:pt x="5836" y="1665"/>
                    <a:pt x="5836" y="1672"/>
                  </a:cubicBezTo>
                  <a:lnTo>
                    <a:pt x="5823" y="1672"/>
                  </a:lnTo>
                  <a:cubicBezTo>
                    <a:pt x="5814" y="1749"/>
                    <a:pt x="5811" y="1828"/>
                    <a:pt x="5812" y="1908"/>
                  </a:cubicBezTo>
                  <a:lnTo>
                    <a:pt x="5812" y="1908"/>
                  </a:lnTo>
                  <a:cubicBezTo>
                    <a:pt x="5785" y="2113"/>
                    <a:pt x="5740" y="2314"/>
                    <a:pt x="5647" y="2504"/>
                  </a:cubicBezTo>
                  <a:cubicBezTo>
                    <a:pt x="5567" y="2664"/>
                    <a:pt x="5450" y="2905"/>
                    <a:pt x="5246" y="2949"/>
                  </a:cubicBezTo>
                  <a:cubicBezTo>
                    <a:pt x="5228" y="2952"/>
                    <a:pt x="5210" y="2954"/>
                    <a:pt x="5193" y="2954"/>
                  </a:cubicBezTo>
                  <a:cubicBezTo>
                    <a:pt x="4972" y="2954"/>
                    <a:pt x="4901" y="2658"/>
                    <a:pt x="4874" y="2482"/>
                  </a:cubicBezTo>
                  <a:cubicBezTo>
                    <a:pt x="4830" y="2197"/>
                    <a:pt x="4838" y="1927"/>
                    <a:pt x="4889" y="1643"/>
                  </a:cubicBezTo>
                  <a:cubicBezTo>
                    <a:pt x="4877" y="1639"/>
                    <a:pt x="4860" y="1632"/>
                    <a:pt x="4842" y="1626"/>
                  </a:cubicBezTo>
                  <a:lnTo>
                    <a:pt x="4842" y="1626"/>
                  </a:lnTo>
                  <a:cubicBezTo>
                    <a:pt x="4835" y="1606"/>
                    <a:pt x="4814" y="1594"/>
                    <a:pt x="4795" y="1594"/>
                  </a:cubicBezTo>
                  <a:cubicBezTo>
                    <a:pt x="4777" y="1594"/>
                    <a:pt x="4760" y="1604"/>
                    <a:pt x="4757" y="1628"/>
                  </a:cubicBezTo>
                  <a:cubicBezTo>
                    <a:pt x="4728" y="1795"/>
                    <a:pt x="4711" y="1955"/>
                    <a:pt x="4711" y="2116"/>
                  </a:cubicBezTo>
                  <a:lnTo>
                    <a:pt x="4711" y="2116"/>
                  </a:lnTo>
                  <a:cubicBezTo>
                    <a:pt x="4696" y="2186"/>
                    <a:pt x="4680" y="2257"/>
                    <a:pt x="4663" y="2329"/>
                  </a:cubicBezTo>
                  <a:cubicBezTo>
                    <a:pt x="4597" y="2584"/>
                    <a:pt x="4444" y="2869"/>
                    <a:pt x="4144" y="2883"/>
                  </a:cubicBezTo>
                  <a:cubicBezTo>
                    <a:pt x="4135" y="2884"/>
                    <a:pt x="4126" y="2884"/>
                    <a:pt x="4118" y="2884"/>
                  </a:cubicBezTo>
                  <a:cubicBezTo>
                    <a:pt x="3839" y="2884"/>
                    <a:pt x="3741" y="2555"/>
                    <a:pt x="3685" y="2329"/>
                  </a:cubicBezTo>
                  <a:cubicBezTo>
                    <a:pt x="3634" y="2081"/>
                    <a:pt x="3634" y="1818"/>
                    <a:pt x="3641" y="1563"/>
                  </a:cubicBezTo>
                  <a:cubicBezTo>
                    <a:pt x="3641" y="1530"/>
                    <a:pt x="3619" y="1513"/>
                    <a:pt x="3597" y="1513"/>
                  </a:cubicBezTo>
                  <a:cubicBezTo>
                    <a:pt x="3575" y="1513"/>
                    <a:pt x="3554" y="1530"/>
                    <a:pt x="3554" y="1563"/>
                  </a:cubicBezTo>
                  <a:cubicBezTo>
                    <a:pt x="3553" y="1565"/>
                    <a:pt x="3553" y="1567"/>
                    <a:pt x="3553" y="1570"/>
                  </a:cubicBezTo>
                  <a:lnTo>
                    <a:pt x="3502" y="1570"/>
                  </a:lnTo>
                  <a:cubicBezTo>
                    <a:pt x="3498" y="1770"/>
                    <a:pt x="3496" y="1968"/>
                    <a:pt x="3520" y="2164"/>
                  </a:cubicBezTo>
                  <a:lnTo>
                    <a:pt x="3520" y="2164"/>
                  </a:lnTo>
                  <a:cubicBezTo>
                    <a:pt x="3512" y="2204"/>
                    <a:pt x="3501" y="2245"/>
                    <a:pt x="3488" y="2285"/>
                  </a:cubicBezTo>
                  <a:cubicBezTo>
                    <a:pt x="3429" y="2467"/>
                    <a:pt x="3342" y="2672"/>
                    <a:pt x="3167" y="2774"/>
                  </a:cubicBezTo>
                  <a:cubicBezTo>
                    <a:pt x="3111" y="2807"/>
                    <a:pt x="3054" y="2822"/>
                    <a:pt x="3001" y="2822"/>
                  </a:cubicBezTo>
                  <a:cubicBezTo>
                    <a:pt x="2831" y="2822"/>
                    <a:pt x="2688" y="2675"/>
                    <a:pt x="2649" y="2504"/>
                  </a:cubicBezTo>
                  <a:cubicBezTo>
                    <a:pt x="2576" y="2248"/>
                    <a:pt x="2547" y="1978"/>
                    <a:pt x="2554" y="1709"/>
                  </a:cubicBezTo>
                  <a:cubicBezTo>
                    <a:pt x="2554" y="1676"/>
                    <a:pt x="2532" y="1659"/>
                    <a:pt x="2510" y="1659"/>
                  </a:cubicBezTo>
                  <a:cubicBezTo>
                    <a:pt x="2488" y="1659"/>
                    <a:pt x="2466" y="1676"/>
                    <a:pt x="2466" y="1709"/>
                  </a:cubicBezTo>
                  <a:cubicBezTo>
                    <a:pt x="2466" y="1713"/>
                    <a:pt x="2466" y="1718"/>
                    <a:pt x="2465" y="1723"/>
                  </a:cubicBezTo>
                  <a:lnTo>
                    <a:pt x="2401" y="1723"/>
                  </a:lnTo>
                  <a:cubicBezTo>
                    <a:pt x="2397" y="1870"/>
                    <a:pt x="2399" y="2031"/>
                    <a:pt x="2417" y="2189"/>
                  </a:cubicBezTo>
                  <a:lnTo>
                    <a:pt x="2417" y="2189"/>
                  </a:lnTo>
                  <a:cubicBezTo>
                    <a:pt x="2404" y="2253"/>
                    <a:pt x="2387" y="2317"/>
                    <a:pt x="2364" y="2380"/>
                  </a:cubicBezTo>
                  <a:cubicBezTo>
                    <a:pt x="2291" y="2584"/>
                    <a:pt x="2145" y="2803"/>
                    <a:pt x="1926" y="2854"/>
                  </a:cubicBezTo>
                  <a:cubicBezTo>
                    <a:pt x="1889" y="2865"/>
                    <a:pt x="1855" y="2870"/>
                    <a:pt x="1823" y="2870"/>
                  </a:cubicBezTo>
                  <a:cubicBezTo>
                    <a:pt x="1426" y="2870"/>
                    <a:pt x="1401" y="2089"/>
                    <a:pt x="1401" y="1825"/>
                  </a:cubicBezTo>
                  <a:lnTo>
                    <a:pt x="1331" y="1825"/>
                  </a:lnTo>
                  <a:cubicBezTo>
                    <a:pt x="1323" y="1807"/>
                    <a:pt x="1306" y="1798"/>
                    <a:pt x="1288" y="1798"/>
                  </a:cubicBezTo>
                  <a:cubicBezTo>
                    <a:pt x="1264" y="1798"/>
                    <a:pt x="1241" y="1814"/>
                    <a:pt x="1241" y="1847"/>
                  </a:cubicBezTo>
                  <a:cubicBezTo>
                    <a:pt x="1238" y="1975"/>
                    <a:pt x="1245" y="2177"/>
                    <a:pt x="1282" y="2376"/>
                  </a:cubicBezTo>
                  <a:lnTo>
                    <a:pt x="1282" y="2376"/>
                  </a:lnTo>
                  <a:cubicBezTo>
                    <a:pt x="1256" y="2578"/>
                    <a:pt x="1199" y="2772"/>
                    <a:pt x="1080" y="2942"/>
                  </a:cubicBezTo>
                  <a:cubicBezTo>
                    <a:pt x="947" y="3123"/>
                    <a:pt x="723" y="3257"/>
                    <a:pt x="502" y="3257"/>
                  </a:cubicBezTo>
                  <a:cubicBezTo>
                    <a:pt x="387" y="3257"/>
                    <a:pt x="272" y="3221"/>
                    <a:pt x="172" y="3135"/>
                  </a:cubicBezTo>
                  <a:lnTo>
                    <a:pt x="172" y="3135"/>
                  </a:lnTo>
                  <a:cubicBezTo>
                    <a:pt x="249" y="2466"/>
                    <a:pt x="262" y="1779"/>
                    <a:pt x="650" y="1205"/>
                  </a:cubicBezTo>
                  <a:cubicBezTo>
                    <a:pt x="1022" y="643"/>
                    <a:pt x="1657" y="300"/>
                    <a:pt x="2299" y="169"/>
                  </a:cubicBezTo>
                  <a:cubicBezTo>
                    <a:pt x="2620" y="103"/>
                    <a:pt x="2970" y="96"/>
                    <a:pt x="3298" y="96"/>
                  </a:cubicBezTo>
                  <a:close/>
                  <a:moveTo>
                    <a:pt x="3255" y="1"/>
                  </a:moveTo>
                  <a:cubicBezTo>
                    <a:pt x="2966" y="1"/>
                    <a:pt x="2678" y="15"/>
                    <a:pt x="2401" y="60"/>
                  </a:cubicBezTo>
                  <a:cubicBezTo>
                    <a:pt x="1788" y="147"/>
                    <a:pt x="1190" y="439"/>
                    <a:pt x="766" y="899"/>
                  </a:cubicBezTo>
                  <a:cubicBezTo>
                    <a:pt x="453" y="1242"/>
                    <a:pt x="248" y="1687"/>
                    <a:pt x="183" y="2154"/>
                  </a:cubicBezTo>
                  <a:cubicBezTo>
                    <a:pt x="139" y="2453"/>
                    <a:pt x="110" y="2759"/>
                    <a:pt x="73" y="3058"/>
                  </a:cubicBezTo>
                  <a:cubicBezTo>
                    <a:pt x="73" y="3083"/>
                    <a:pt x="70" y="3107"/>
                    <a:pt x="68" y="3132"/>
                  </a:cubicBezTo>
                  <a:lnTo>
                    <a:pt x="68" y="3132"/>
                  </a:lnTo>
                  <a:cubicBezTo>
                    <a:pt x="19" y="3148"/>
                    <a:pt x="1" y="3188"/>
                    <a:pt x="30" y="3212"/>
                  </a:cubicBezTo>
                  <a:cubicBezTo>
                    <a:pt x="149" y="3319"/>
                    <a:pt x="294" y="3367"/>
                    <a:pt x="440" y="3367"/>
                  </a:cubicBezTo>
                  <a:cubicBezTo>
                    <a:pt x="642" y="3367"/>
                    <a:pt x="848" y="3276"/>
                    <a:pt x="1000" y="3124"/>
                  </a:cubicBezTo>
                  <a:cubicBezTo>
                    <a:pt x="1173" y="2931"/>
                    <a:pt x="1257" y="2696"/>
                    <a:pt x="1298" y="2450"/>
                  </a:cubicBezTo>
                  <a:lnTo>
                    <a:pt x="1298" y="2450"/>
                  </a:lnTo>
                  <a:cubicBezTo>
                    <a:pt x="1364" y="2732"/>
                    <a:pt x="1498" y="2988"/>
                    <a:pt x="1766" y="2988"/>
                  </a:cubicBezTo>
                  <a:cubicBezTo>
                    <a:pt x="1780" y="2988"/>
                    <a:pt x="1795" y="2987"/>
                    <a:pt x="1810" y="2985"/>
                  </a:cubicBezTo>
                  <a:cubicBezTo>
                    <a:pt x="2043" y="2956"/>
                    <a:pt x="2240" y="2745"/>
                    <a:pt x="2335" y="2548"/>
                  </a:cubicBezTo>
                  <a:cubicBezTo>
                    <a:pt x="2378" y="2464"/>
                    <a:pt x="2409" y="2376"/>
                    <a:pt x="2431" y="2286"/>
                  </a:cubicBezTo>
                  <a:lnTo>
                    <a:pt x="2431" y="2286"/>
                  </a:lnTo>
                  <a:cubicBezTo>
                    <a:pt x="2451" y="2409"/>
                    <a:pt x="2483" y="2528"/>
                    <a:pt x="2532" y="2635"/>
                  </a:cubicBezTo>
                  <a:cubicBezTo>
                    <a:pt x="2598" y="2808"/>
                    <a:pt x="2775" y="2932"/>
                    <a:pt x="2957" y="2932"/>
                  </a:cubicBezTo>
                  <a:cubicBezTo>
                    <a:pt x="2998" y="2932"/>
                    <a:pt x="3039" y="2926"/>
                    <a:pt x="3079" y="2912"/>
                  </a:cubicBezTo>
                  <a:cubicBezTo>
                    <a:pt x="3284" y="2839"/>
                    <a:pt x="3408" y="2628"/>
                    <a:pt x="3488" y="2438"/>
                  </a:cubicBezTo>
                  <a:cubicBezTo>
                    <a:pt x="3509" y="2387"/>
                    <a:pt x="3525" y="2336"/>
                    <a:pt x="3538" y="2285"/>
                  </a:cubicBezTo>
                  <a:lnTo>
                    <a:pt x="3538" y="2285"/>
                  </a:lnTo>
                  <a:cubicBezTo>
                    <a:pt x="3548" y="2341"/>
                    <a:pt x="3560" y="2397"/>
                    <a:pt x="3575" y="2453"/>
                  </a:cubicBezTo>
                  <a:cubicBezTo>
                    <a:pt x="3648" y="2701"/>
                    <a:pt x="3772" y="2978"/>
                    <a:pt x="4072" y="2985"/>
                  </a:cubicBezTo>
                  <a:cubicBezTo>
                    <a:pt x="4076" y="2985"/>
                    <a:pt x="4081" y="2986"/>
                    <a:pt x="4085" y="2986"/>
                  </a:cubicBezTo>
                  <a:cubicBezTo>
                    <a:pt x="4349" y="2986"/>
                    <a:pt x="4555" y="2777"/>
                    <a:pt x="4655" y="2540"/>
                  </a:cubicBezTo>
                  <a:cubicBezTo>
                    <a:pt x="4681" y="2476"/>
                    <a:pt x="4702" y="2409"/>
                    <a:pt x="4721" y="2341"/>
                  </a:cubicBezTo>
                  <a:lnTo>
                    <a:pt x="4721" y="2341"/>
                  </a:lnTo>
                  <a:cubicBezTo>
                    <a:pt x="4728" y="2423"/>
                    <a:pt x="4740" y="2507"/>
                    <a:pt x="4757" y="2591"/>
                  </a:cubicBezTo>
                  <a:cubicBezTo>
                    <a:pt x="4801" y="2807"/>
                    <a:pt x="4908" y="3066"/>
                    <a:pt x="5170" y="3066"/>
                  </a:cubicBezTo>
                  <a:cubicBezTo>
                    <a:pt x="5173" y="3066"/>
                    <a:pt x="5177" y="3066"/>
                    <a:pt x="5181" y="3066"/>
                  </a:cubicBezTo>
                  <a:cubicBezTo>
                    <a:pt x="5414" y="3058"/>
                    <a:pt x="5567" y="2810"/>
                    <a:pt x="5669" y="2635"/>
                  </a:cubicBezTo>
                  <a:cubicBezTo>
                    <a:pt x="5742" y="2493"/>
                    <a:pt x="5792" y="2345"/>
                    <a:pt x="5828" y="2192"/>
                  </a:cubicBezTo>
                  <a:lnTo>
                    <a:pt x="5828" y="2192"/>
                  </a:lnTo>
                  <a:cubicBezTo>
                    <a:pt x="5831" y="2223"/>
                    <a:pt x="5834" y="2254"/>
                    <a:pt x="5837" y="2285"/>
                  </a:cubicBezTo>
                  <a:cubicBezTo>
                    <a:pt x="5874" y="2584"/>
                    <a:pt x="5976" y="2942"/>
                    <a:pt x="6253" y="3109"/>
                  </a:cubicBezTo>
                  <a:cubicBezTo>
                    <a:pt x="6353" y="3174"/>
                    <a:pt x="6468" y="3201"/>
                    <a:pt x="6585" y="3201"/>
                  </a:cubicBezTo>
                  <a:cubicBezTo>
                    <a:pt x="6665" y="3201"/>
                    <a:pt x="6745" y="3188"/>
                    <a:pt x="6822" y="3168"/>
                  </a:cubicBezTo>
                  <a:cubicBezTo>
                    <a:pt x="6844" y="3168"/>
                    <a:pt x="6851" y="3146"/>
                    <a:pt x="6859" y="3131"/>
                  </a:cubicBezTo>
                  <a:cubicBezTo>
                    <a:pt x="6924" y="2883"/>
                    <a:pt x="6917" y="2613"/>
                    <a:pt x="6888" y="2365"/>
                  </a:cubicBezTo>
                  <a:cubicBezTo>
                    <a:pt x="6822" y="1789"/>
                    <a:pt x="6567" y="1263"/>
                    <a:pt x="6180" y="840"/>
                  </a:cubicBezTo>
                  <a:cubicBezTo>
                    <a:pt x="5560" y="176"/>
                    <a:pt x="4517" y="45"/>
                    <a:pt x="3663" y="9"/>
                  </a:cubicBezTo>
                  <a:cubicBezTo>
                    <a:pt x="3527" y="4"/>
                    <a:pt x="3391" y="1"/>
                    <a:pt x="325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211;p50">
              <a:extLst>
                <a:ext uri="{FF2B5EF4-FFF2-40B4-BE49-F238E27FC236}">
                  <a16:creationId xmlns:a16="http://schemas.microsoft.com/office/drawing/2014/main" id="{B6228532-A9BA-4AF7-AAF7-A6ED9A27A4F2}"/>
                </a:ext>
              </a:extLst>
            </p:cNvPr>
            <p:cNvSpPr/>
            <p:nvPr/>
          </p:nvSpPr>
          <p:spPr>
            <a:xfrm>
              <a:off x="7471946" y="1305445"/>
              <a:ext cx="32838" cy="96474"/>
            </a:xfrm>
            <a:custGeom>
              <a:avLst/>
              <a:gdLst/>
              <a:ahLst/>
              <a:cxnLst/>
              <a:rect l="l" t="t" r="r" b="b"/>
              <a:pathLst>
                <a:path w="531" h="1560" extrusionOk="0">
                  <a:moveTo>
                    <a:pt x="464" y="1"/>
                  </a:moveTo>
                  <a:cubicBezTo>
                    <a:pt x="453" y="1"/>
                    <a:pt x="441" y="5"/>
                    <a:pt x="431" y="15"/>
                  </a:cubicBezTo>
                  <a:cubicBezTo>
                    <a:pt x="96" y="446"/>
                    <a:pt x="1" y="1029"/>
                    <a:pt x="205" y="1533"/>
                  </a:cubicBezTo>
                  <a:cubicBezTo>
                    <a:pt x="210" y="1552"/>
                    <a:pt x="228" y="1560"/>
                    <a:pt x="246" y="1560"/>
                  </a:cubicBezTo>
                  <a:cubicBezTo>
                    <a:pt x="277" y="1560"/>
                    <a:pt x="311" y="1536"/>
                    <a:pt x="293" y="1504"/>
                  </a:cubicBezTo>
                  <a:cubicBezTo>
                    <a:pt x="103" y="1037"/>
                    <a:pt x="176" y="482"/>
                    <a:pt x="497" y="81"/>
                  </a:cubicBezTo>
                  <a:cubicBezTo>
                    <a:pt x="530" y="47"/>
                    <a:pt x="500" y="1"/>
                    <a:pt x="46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212;p50">
              <a:extLst>
                <a:ext uri="{FF2B5EF4-FFF2-40B4-BE49-F238E27FC236}">
                  <a16:creationId xmlns:a16="http://schemas.microsoft.com/office/drawing/2014/main" id="{DA6543F0-D64B-44BA-8EF5-0D1ABB9BB3DE}"/>
                </a:ext>
              </a:extLst>
            </p:cNvPr>
            <p:cNvSpPr/>
            <p:nvPr/>
          </p:nvSpPr>
          <p:spPr>
            <a:xfrm>
              <a:off x="7501260" y="1345148"/>
              <a:ext cx="8225" cy="24428"/>
            </a:xfrm>
            <a:custGeom>
              <a:avLst/>
              <a:gdLst/>
              <a:ahLst/>
              <a:cxnLst/>
              <a:rect l="l" t="t" r="r" b="b"/>
              <a:pathLst>
                <a:path w="133" h="395" extrusionOk="0">
                  <a:moveTo>
                    <a:pt x="81" y="1"/>
                  </a:moveTo>
                  <a:cubicBezTo>
                    <a:pt x="67" y="1"/>
                    <a:pt x="45" y="23"/>
                    <a:pt x="37" y="52"/>
                  </a:cubicBezTo>
                  <a:cubicBezTo>
                    <a:pt x="30" y="147"/>
                    <a:pt x="8" y="249"/>
                    <a:pt x="1" y="351"/>
                  </a:cubicBezTo>
                  <a:cubicBezTo>
                    <a:pt x="1" y="373"/>
                    <a:pt x="30" y="395"/>
                    <a:pt x="45" y="395"/>
                  </a:cubicBezTo>
                  <a:cubicBezTo>
                    <a:pt x="74" y="395"/>
                    <a:pt x="96" y="373"/>
                    <a:pt x="96" y="351"/>
                  </a:cubicBezTo>
                  <a:cubicBezTo>
                    <a:pt x="103" y="249"/>
                    <a:pt x="118" y="147"/>
                    <a:pt x="132" y="52"/>
                  </a:cubicBezTo>
                  <a:cubicBezTo>
                    <a:pt x="132" y="23"/>
                    <a:pt x="103" y="1"/>
                    <a:pt x="8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213;p50">
              <a:extLst>
                <a:ext uri="{FF2B5EF4-FFF2-40B4-BE49-F238E27FC236}">
                  <a16:creationId xmlns:a16="http://schemas.microsoft.com/office/drawing/2014/main" id="{11731A44-F4A7-4AAC-86F5-2DD6198CB8F5}"/>
                </a:ext>
              </a:extLst>
            </p:cNvPr>
            <p:cNvSpPr/>
            <p:nvPr/>
          </p:nvSpPr>
          <p:spPr>
            <a:xfrm>
              <a:off x="7641148" y="1362773"/>
              <a:ext cx="10451" cy="20037"/>
            </a:xfrm>
            <a:custGeom>
              <a:avLst/>
              <a:gdLst/>
              <a:ahLst/>
              <a:cxnLst/>
              <a:rect l="l" t="t" r="r" b="b"/>
              <a:pathLst>
                <a:path w="169" h="324" extrusionOk="0">
                  <a:moveTo>
                    <a:pt x="117" y="0"/>
                  </a:moveTo>
                  <a:cubicBezTo>
                    <a:pt x="96" y="0"/>
                    <a:pt x="66" y="8"/>
                    <a:pt x="66" y="37"/>
                  </a:cubicBezTo>
                  <a:cubicBezTo>
                    <a:pt x="45" y="110"/>
                    <a:pt x="30" y="190"/>
                    <a:pt x="8" y="263"/>
                  </a:cubicBezTo>
                  <a:cubicBezTo>
                    <a:pt x="1" y="292"/>
                    <a:pt x="23" y="321"/>
                    <a:pt x="45" y="321"/>
                  </a:cubicBezTo>
                  <a:cubicBezTo>
                    <a:pt x="50" y="323"/>
                    <a:pt x="55" y="323"/>
                    <a:pt x="59" y="323"/>
                  </a:cubicBezTo>
                  <a:cubicBezTo>
                    <a:pt x="83" y="323"/>
                    <a:pt x="103" y="309"/>
                    <a:pt x="103" y="285"/>
                  </a:cubicBezTo>
                  <a:cubicBezTo>
                    <a:pt x="117" y="212"/>
                    <a:pt x="139" y="132"/>
                    <a:pt x="154" y="59"/>
                  </a:cubicBezTo>
                  <a:cubicBezTo>
                    <a:pt x="169" y="29"/>
                    <a:pt x="147" y="0"/>
                    <a:pt x="11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214;p50">
              <a:extLst>
                <a:ext uri="{FF2B5EF4-FFF2-40B4-BE49-F238E27FC236}">
                  <a16:creationId xmlns:a16="http://schemas.microsoft.com/office/drawing/2014/main" id="{78944968-0282-4DE9-9B5C-B53B61738147}"/>
                </a:ext>
              </a:extLst>
            </p:cNvPr>
            <p:cNvSpPr/>
            <p:nvPr/>
          </p:nvSpPr>
          <p:spPr>
            <a:xfrm>
              <a:off x="7692600" y="1358258"/>
              <a:ext cx="10699" cy="63636"/>
            </a:xfrm>
            <a:custGeom>
              <a:avLst/>
              <a:gdLst/>
              <a:ahLst/>
              <a:cxnLst/>
              <a:rect l="l" t="t" r="r" b="b"/>
              <a:pathLst>
                <a:path w="173" h="1029" extrusionOk="0">
                  <a:moveTo>
                    <a:pt x="91" y="0"/>
                  </a:moveTo>
                  <a:cubicBezTo>
                    <a:pt x="74" y="0"/>
                    <a:pt x="57" y="11"/>
                    <a:pt x="52" y="37"/>
                  </a:cubicBezTo>
                  <a:cubicBezTo>
                    <a:pt x="15" y="212"/>
                    <a:pt x="1" y="387"/>
                    <a:pt x="1" y="555"/>
                  </a:cubicBezTo>
                  <a:cubicBezTo>
                    <a:pt x="1" y="650"/>
                    <a:pt x="1" y="730"/>
                    <a:pt x="8" y="825"/>
                  </a:cubicBezTo>
                  <a:cubicBezTo>
                    <a:pt x="15" y="898"/>
                    <a:pt x="30" y="956"/>
                    <a:pt x="73" y="1014"/>
                  </a:cubicBezTo>
                  <a:cubicBezTo>
                    <a:pt x="84" y="1025"/>
                    <a:pt x="95" y="1029"/>
                    <a:pt x="106" y="1029"/>
                  </a:cubicBezTo>
                  <a:cubicBezTo>
                    <a:pt x="142" y="1029"/>
                    <a:pt x="173" y="982"/>
                    <a:pt x="139" y="949"/>
                  </a:cubicBezTo>
                  <a:cubicBezTo>
                    <a:pt x="88" y="905"/>
                    <a:pt x="103" y="825"/>
                    <a:pt x="88" y="759"/>
                  </a:cubicBezTo>
                  <a:cubicBezTo>
                    <a:pt x="88" y="686"/>
                    <a:pt x="81" y="606"/>
                    <a:pt x="88" y="533"/>
                  </a:cubicBezTo>
                  <a:cubicBezTo>
                    <a:pt x="88" y="372"/>
                    <a:pt x="117" y="219"/>
                    <a:pt x="146" y="73"/>
                  </a:cubicBezTo>
                  <a:cubicBezTo>
                    <a:pt x="151" y="29"/>
                    <a:pt x="120" y="0"/>
                    <a:pt x="9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215;p50">
              <a:extLst>
                <a:ext uri="{FF2B5EF4-FFF2-40B4-BE49-F238E27FC236}">
                  <a16:creationId xmlns:a16="http://schemas.microsoft.com/office/drawing/2014/main" id="{7EAB46C1-E6E8-4453-8479-C652DF15E4D6}"/>
                </a:ext>
              </a:extLst>
            </p:cNvPr>
            <p:cNvSpPr/>
            <p:nvPr/>
          </p:nvSpPr>
          <p:spPr>
            <a:xfrm>
              <a:off x="7709298" y="1376255"/>
              <a:ext cx="5937" cy="13667"/>
            </a:xfrm>
            <a:custGeom>
              <a:avLst/>
              <a:gdLst/>
              <a:ahLst/>
              <a:cxnLst/>
              <a:rect l="l" t="t" r="r" b="b"/>
              <a:pathLst>
                <a:path w="96" h="221" extrusionOk="0">
                  <a:moveTo>
                    <a:pt x="42" y="0"/>
                  </a:moveTo>
                  <a:cubicBezTo>
                    <a:pt x="18" y="0"/>
                    <a:pt x="0" y="25"/>
                    <a:pt x="0" y="45"/>
                  </a:cubicBezTo>
                  <a:lnTo>
                    <a:pt x="0" y="176"/>
                  </a:lnTo>
                  <a:cubicBezTo>
                    <a:pt x="0" y="198"/>
                    <a:pt x="22" y="220"/>
                    <a:pt x="52" y="220"/>
                  </a:cubicBezTo>
                  <a:cubicBezTo>
                    <a:pt x="73" y="220"/>
                    <a:pt x="95" y="198"/>
                    <a:pt x="95" y="176"/>
                  </a:cubicBezTo>
                  <a:lnTo>
                    <a:pt x="95" y="45"/>
                  </a:lnTo>
                  <a:cubicBezTo>
                    <a:pt x="95" y="23"/>
                    <a:pt x="73" y="1"/>
                    <a:pt x="52" y="1"/>
                  </a:cubicBezTo>
                  <a:cubicBezTo>
                    <a:pt x="48" y="0"/>
                    <a:pt x="45" y="0"/>
                    <a:pt x="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216;p50">
              <a:extLst>
                <a:ext uri="{FF2B5EF4-FFF2-40B4-BE49-F238E27FC236}">
                  <a16:creationId xmlns:a16="http://schemas.microsoft.com/office/drawing/2014/main" id="{F28FB3FF-4957-4C66-9CB2-7D8F465A6995}"/>
                </a:ext>
              </a:extLst>
            </p:cNvPr>
            <p:cNvSpPr/>
            <p:nvPr/>
          </p:nvSpPr>
          <p:spPr>
            <a:xfrm>
              <a:off x="7753948" y="1373162"/>
              <a:ext cx="10884" cy="42919"/>
            </a:xfrm>
            <a:custGeom>
              <a:avLst/>
              <a:gdLst/>
              <a:ahLst/>
              <a:cxnLst/>
              <a:rect l="l" t="t" r="r" b="b"/>
              <a:pathLst>
                <a:path w="176" h="694" extrusionOk="0">
                  <a:moveTo>
                    <a:pt x="45" y="0"/>
                  </a:moveTo>
                  <a:cubicBezTo>
                    <a:pt x="30" y="0"/>
                    <a:pt x="1" y="15"/>
                    <a:pt x="1" y="44"/>
                  </a:cubicBezTo>
                  <a:cubicBezTo>
                    <a:pt x="30" y="241"/>
                    <a:pt x="45" y="445"/>
                    <a:pt x="74" y="642"/>
                  </a:cubicBezTo>
                  <a:cubicBezTo>
                    <a:pt x="74" y="671"/>
                    <a:pt x="96" y="693"/>
                    <a:pt x="118" y="693"/>
                  </a:cubicBezTo>
                  <a:cubicBezTo>
                    <a:pt x="147" y="693"/>
                    <a:pt x="176" y="671"/>
                    <a:pt x="169" y="642"/>
                  </a:cubicBezTo>
                  <a:cubicBezTo>
                    <a:pt x="139" y="445"/>
                    <a:pt x="118" y="241"/>
                    <a:pt x="96" y="44"/>
                  </a:cubicBezTo>
                  <a:cubicBezTo>
                    <a:pt x="96" y="15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217;p50">
              <a:extLst>
                <a:ext uri="{FF2B5EF4-FFF2-40B4-BE49-F238E27FC236}">
                  <a16:creationId xmlns:a16="http://schemas.microsoft.com/office/drawing/2014/main" id="{586DEBB5-AFB5-49F7-84D8-C2AE4B842A5D}"/>
                </a:ext>
              </a:extLst>
            </p:cNvPr>
            <p:cNvSpPr/>
            <p:nvPr/>
          </p:nvSpPr>
          <p:spPr>
            <a:xfrm>
              <a:off x="7547765" y="1345148"/>
              <a:ext cx="37538" cy="62275"/>
            </a:xfrm>
            <a:custGeom>
              <a:avLst/>
              <a:gdLst/>
              <a:ahLst/>
              <a:cxnLst/>
              <a:rect l="l" t="t" r="r" b="b"/>
              <a:pathLst>
                <a:path w="607" h="1007" extrusionOk="0">
                  <a:moveTo>
                    <a:pt x="538" y="1"/>
                  </a:moveTo>
                  <a:cubicBezTo>
                    <a:pt x="513" y="1"/>
                    <a:pt x="489" y="15"/>
                    <a:pt x="489" y="45"/>
                  </a:cubicBezTo>
                  <a:cubicBezTo>
                    <a:pt x="497" y="212"/>
                    <a:pt x="518" y="373"/>
                    <a:pt x="497" y="533"/>
                  </a:cubicBezTo>
                  <a:cubicBezTo>
                    <a:pt x="489" y="606"/>
                    <a:pt x="475" y="679"/>
                    <a:pt x="446" y="752"/>
                  </a:cubicBezTo>
                  <a:cubicBezTo>
                    <a:pt x="424" y="803"/>
                    <a:pt x="387" y="884"/>
                    <a:pt x="329" y="905"/>
                  </a:cubicBezTo>
                  <a:cubicBezTo>
                    <a:pt x="320" y="908"/>
                    <a:pt x="312" y="909"/>
                    <a:pt x="304" y="909"/>
                  </a:cubicBezTo>
                  <a:cubicBezTo>
                    <a:pt x="194" y="909"/>
                    <a:pt x="167" y="682"/>
                    <a:pt x="154" y="614"/>
                  </a:cubicBezTo>
                  <a:cubicBezTo>
                    <a:pt x="117" y="431"/>
                    <a:pt x="95" y="256"/>
                    <a:pt x="88" y="74"/>
                  </a:cubicBezTo>
                  <a:cubicBezTo>
                    <a:pt x="88" y="50"/>
                    <a:pt x="69" y="37"/>
                    <a:pt x="48" y="37"/>
                  </a:cubicBezTo>
                  <a:cubicBezTo>
                    <a:pt x="25" y="37"/>
                    <a:pt x="0" y="53"/>
                    <a:pt x="0" y="88"/>
                  </a:cubicBezTo>
                  <a:cubicBezTo>
                    <a:pt x="8" y="249"/>
                    <a:pt x="22" y="417"/>
                    <a:pt x="52" y="570"/>
                  </a:cubicBezTo>
                  <a:cubicBezTo>
                    <a:pt x="73" y="694"/>
                    <a:pt x="88" y="840"/>
                    <a:pt x="168" y="942"/>
                  </a:cubicBezTo>
                  <a:cubicBezTo>
                    <a:pt x="206" y="987"/>
                    <a:pt x="255" y="1007"/>
                    <a:pt x="304" y="1007"/>
                  </a:cubicBezTo>
                  <a:cubicBezTo>
                    <a:pt x="359" y="1007"/>
                    <a:pt x="414" y="981"/>
                    <a:pt x="453" y="935"/>
                  </a:cubicBezTo>
                  <a:cubicBezTo>
                    <a:pt x="548" y="833"/>
                    <a:pt x="570" y="687"/>
                    <a:pt x="591" y="555"/>
                  </a:cubicBezTo>
                  <a:cubicBezTo>
                    <a:pt x="606" y="387"/>
                    <a:pt x="599" y="220"/>
                    <a:pt x="591" y="45"/>
                  </a:cubicBezTo>
                  <a:cubicBezTo>
                    <a:pt x="588" y="15"/>
                    <a:pt x="562" y="1"/>
                    <a:pt x="53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218;p50">
              <a:extLst>
                <a:ext uri="{FF2B5EF4-FFF2-40B4-BE49-F238E27FC236}">
                  <a16:creationId xmlns:a16="http://schemas.microsoft.com/office/drawing/2014/main" id="{CA82A3DA-DA93-4295-89F1-A5887B4DDC95}"/>
                </a:ext>
              </a:extLst>
            </p:cNvPr>
            <p:cNvSpPr/>
            <p:nvPr/>
          </p:nvSpPr>
          <p:spPr>
            <a:xfrm>
              <a:off x="7525997" y="1309217"/>
              <a:ext cx="13791" cy="32467"/>
            </a:xfrm>
            <a:custGeom>
              <a:avLst/>
              <a:gdLst/>
              <a:ahLst/>
              <a:cxnLst/>
              <a:rect l="l" t="t" r="r" b="b"/>
              <a:pathLst>
                <a:path w="223" h="525" extrusionOk="0">
                  <a:moveTo>
                    <a:pt x="166" y="1"/>
                  </a:moveTo>
                  <a:cubicBezTo>
                    <a:pt x="147" y="1"/>
                    <a:pt x="128" y="11"/>
                    <a:pt x="119" y="35"/>
                  </a:cubicBezTo>
                  <a:cubicBezTo>
                    <a:pt x="83" y="180"/>
                    <a:pt x="46" y="319"/>
                    <a:pt x="10" y="465"/>
                  </a:cubicBezTo>
                  <a:cubicBezTo>
                    <a:pt x="1" y="504"/>
                    <a:pt x="28" y="525"/>
                    <a:pt x="56" y="525"/>
                  </a:cubicBezTo>
                  <a:cubicBezTo>
                    <a:pt x="76" y="525"/>
                    <a:pt x="95" y="515"/>
                    <a:pt x="104" y="494"/>
                  </a:cubicBezTo>
                  <a:cubicBezTo>
                    <a:pt x="141" y="348"/>
                    <a:pt x="177" y="210"/>
                    <a:pt x="214" y="64"/>
                  </a:cubicBezTo>
                  <a:cubicBezTo>
                    <a:pt x="223" y="24"/>
                    <a:pt x="195" y="1"/>
                    <a:pt x="1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19;p50">
              <a:extLst>
                <a:ext uri="{FF2B5EF4-FFF2-40B4-BE49-F238E27FC236}">
                  <a16:creationId xmlns:a16="http://schemas.microsoft.com/office/drawing/2014/main" id="{882C26A7-26DD-4258-88C7-29CD040343A3}"/>
                </a:ext>
              </a:extLst>
            </p:cNvPr>
            <p:cNvSpPr/>
            <p:nvPr/>
          </p:nvSpPr>
          <p:spPr>
            <a:xfrm>
              <a:off x="7454878" y="1311691"/>
              <a:ext cx="24551" cy="41806"/>
            </a:xfrm>
            <a:custGeom>
              <a:avLst/>
              <a:gdLst/>
              <a:ahLst/>
              <a:cxnLst/>
              <a:rect l="l" t="t" r="r" b="b"/>
              <a:pathLst>
                <a:path w="397" h="676" extrusionOk="0">
                  <a:moveTo>
                    <a:pt x="325" y="1"/>
                  </a:moveTo>
                  <a:cubicBezTo>
                    <a:pt x="309" y="1"/>
                    <a:pt x="293" y="8"/>
                    <a:pt x="284" y="24"/>
                  </a:cubicBezTo>
                  <a:cubicBezTo>
                    <a:pt x="167" y="206"/>
                    <a:pt x="80" y="410"/>
                    <a:pt x="14" y="615"/>
                  </a:cubicBezTo>
                  <a:cubicBezTo>
                    <a:pt x="1" y="651"/>
                    <a:pt x="32" y="676"/>
                    <a:pt x="61" y="676"/>
                  </a:cubicBezTo>
                  <a:cubicBezTo>
                    <a:pt x="79" y="676"/>
                    <a:pt x="96" y="666"/>
                    <a:pt x="102" y="644"/>
                  </a:cubicBezTo>
                  <a:cubicBezTo>
                    <a:pt x="167" y="447"/>
                    <a:pt x="248" y="250"/>
                    <a:pt x="372" y="68"/>
                  </a:cubicBezTo>
                  <a:cubicBezTo>
                    <a:pt x="397" y="33"/>
                    <a:pt x="360" y="1"/>
                    <a:pt x="32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20;p50">
              <a:extLst>
                <a:ext uri="{FF2B5EF4-FFF2-40B4-BE49-F238E27FC236}">
                  <a16:creationId xmlns:a16="http://schemas.microsoft.com/office/drawing/2014/main" id="{54EBE7DB-AF6E-4E26-9968-F3D4663BAB0D}"/>
                </a:ext>
              </a:extLst>
            </p:cNvPr>
            <p:cNvSpPr/>
            <p:nvPr/>
          </p:nvSpPr>
          <p:spPr>
            <a:xfrm>
              <a:off x="7422782" y="1337788"/>
              <a:ext cx="26840" cy="84539"/>
            </a:xfrm>
            <a:custGeom>
              <a:avLst/>
              <a:gdLst/>
              <a:ahLst/>
              <a:cxnLst/>
              <a:rect l="l" t="t" r="r" b="b"/>
              <a:pathLst>
                <a:path w="434" h="1367" extrusionOk="0">
                  <a:moveTo>
                    <a:pt x="365" y="0"/>
                  </a:moveTo>
                  <a:cubicBezTo>
                    <a:pt x="351" y="0"/>
                    <a:pt x="338" y="7"/>
                    <a:pt x="329" y="25"/>
                  </a:cubicBezTo>
                  <a:cubicBezTo>
                    <a:pt x="219" y="222"/>
                    <a:pt x="139" y="441"/>
                    <a:pt x="95" y="667"/>
                  </a:cubicBezTo>
                  <a:cubicBezTo>
                    <a:pt x="44" y="879"/>
                    <a:pt x="0" y="1127"/>
                    <a:pt x="73" y="1338"/>
                  </a:cubicBezTo>
                  <a:cubicBezTo>
                    <a:pt x="82" y="1358"/>
                    <a:pt x="100" y="1367"/>
                    <a:pt x="119" y="1367"/>
                  </a:cubicBezTo>
                  <a:cubicBezTo>
                    <a:pt x="148" y="1367"/>
                    <a:pt x="177" y="1345"/>
                    <a:pt x="168" y="1309"/>
                  </a:cubicBezTo>
                  <a:cubicBezTo>
                    <a:pt x="95" y="1105"/>
                    <a:pt x="146" y="871"/>
                    <a:pt x="190" y="667"/>
                  </a:cubicBezTo>
                  <a:cubicBezTo>
                    <a:pt x="241" y="463"/>
                    <a:pt x="321" y="258"/>
                    <a:pt x="424" y="69"/>
                  </a:cubicBezTo>
                  <a:cubicBezTo>
                    <a:pt x="434" y="38"/>
                    <a:pt x="398" y="0"/>
                    <a:pt x="36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21;p50">
              <a:extLst>
                <a:ext uri="{FF2B5EF4-FFF2-40B4-BE49-F238E27FC236}">
                  <a16:creationId xmlns:a16="http://schemas.microsoft.com/office/drawing/2014/main" id="{2FD4CC31-70F9-4F3D-8FC6-2112ADB1C543}"/>
                </a:ext>
              </a:extLst>
            </p:cNvPr>
            <p:cNvSpPr/>
            <p:nvPr/>
          </p:nvSpPr>
          <p:spPr>
            <a:xfrm>
              <a:off x="7508495" y="1295055"/>
              <a:ext cx="7730" cy="5937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1" y="1"/>
                    <a:pt x="1" y="96"/>
                    <a:pt x="59" y="96"/>
                  </a:cubicBezTo>
                  <a:cubicBezTo>
                    <a:pt x="125" y="96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22;p50">
              <a:extLst>
                <a:ext uri="{FF2B5EF4-FFF2-40B4-BE49-F238E27FC236}">
                  <a16:creationId xmlns:a16="http://schemas.microsoft.com/office/drawing/2014/main" id="{3054F6D3-8DD7-4C7E-B29D-DE811C32C988}"/>
                </a:ext>
              </a:extLst>
            </p:cNvPr>
            <p:cNvSpPr/>
            <p:nvPr/>
          </p:nvSpPr>
          <p:spPr>
            <a:xfrm>
              <a:off x="7616782" y="1280337"/>
              <a:ext cx="21088" cy="136610"/>
            </a:xfrm>
            <a:custGeom>
              <a:avLst/>
              <a:gdLst/>
              <a:ahLst/>
              <a:cxnLst/>
              <a:rect l="l" t="t" r="r" b="b"/>
              <a:pathLst>
                <a:path w="341" h="2209" extrusionOk="0">
                  <a:moveTo>
                    <a:pt x="45" y="1"/>
                  </a:moveTo>
                  <a:cubicBezTo>
                    <a:pt x="23" y="1"/>
                    <a:pt x="1" y="17"/>
                    <a:pt x="1" y="49"/>
                  </a:cubicBezTo>
                  <a:cubicBezTo>
                    <a:pt x="30" y="450"/>
                    <a:pt x="59" y="844"/>
                    <a:pt x="74" y="1246"/>
                  </a:cubicBezTo>
                  <a:cubicBezTo>
                    <a:pt x="88" y="1435"/>
                    <a:pt x="96" y="1625"/>
                    <a:pt x="110" y="1815"/>
                  </a:cubicBezTo>
                  <a:cubicBezTo>
                    <a:pt x="125" y="1953"/>
                    <a:pt x="147" y="2085"/>
                    <a:pt x="242" y="2194"/>
                  </a:cubicBezTo>
                  <a:cubicBezTo>
                    <a:pt x="250" y="2204"/>
                    <a:pt x="260" y="2209"/>
                    <a:pt x="271" y="2209"/>
                  </a:cubicBezTo>
                  <a:cubicBezTo>
                    <a:pt x="306" y="2209"/>
                    <a:pt x="341" y="2162"/>
                    <a:pt x="307" y="2129"/>
                  </a:cubicBezTo>
                  <a:cubicBezTo>
                    <a:pt x="198" y="1990"/>
                    <a:pt x="205" y="1808"/>
                    <a:pt x="198" y="1647"/>
                  </a:cubicBezTo>
                  <a:cubicBezTo>
                    <a:pt x="183" y="1472"/>
                    <a:pt x="176" y="1297"/>
                    <a:pt x="161" y="1122"/>
                  </a:cubicBezTo>
                  <a:cubicBezTo>
                    <a:pt x="132" y="772"/>
                    <a:pt x="110" y="414"/>
                    <a:pt x="88" y="57"/>
                  </a:cubicBezTo>
                  <a:cubicBezTo>
                    <a:pt x="92" y="19"/>
                    <a:pt x="69" y="1"/>
                    <a:pt x="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23;p50">
              <a:extLst>
                <a:ext uri="{FF2B5EF4-FFF2-40B4-BE49-F238E27FC236}">
                  <a16:creationId xmlns:a16="http://schemas.microsoft.com/office/drawing/2014/main" id="{943A3DB2-166B-4459-AAAE-A95DCC1EDF3B}"/>
                </a:ext>
              </a:extLst>
            </p:cNvPr>
            <p:cNvSpPr/>
            <p:nvPr/>
          </p:nvSpPr>
          <p:spPr>
            <a:xfrm>
              <a:off x="7596064" y="1281079"/>
              <a:ext cx="8905" cy="53679"/>
            </a:xfrm>
            <a:custGeom>
              <a:avLst/>
              <a:gdLst/>
              <a:ahLst/>
              <a:cxnLst/>
              <a:rect l="l" t="t" r="r" b="b"/>
              <a:pathLst>
                <a:path w="144" h="868" extrusionOk="0">
                  <a:moveTo>
                    <a:pt x="85" y="0"/>
                  </a:moveTo>
                  <a:cubicBezTo>
                    <a:pt x="67" y="0"/>
                    <a:pt x="50" y="11"/>
                    <a:pt x="44" y="37"/>
                  </a:cubicBezTo>
                  <a:cubicBezTo>
                    <a:pt x="0" y="293"/>
                    <a:pt x="0" y="555"/>
                    <a:pt x="29" y="818"/>
                  </a:cubicBezTo>
                  <a:cubicBezTo>
                    <a:pt x="33" y="851"/>
                    <a:pt x="59" y="867"/>
                    <a:pt x="81" y="867"/>
                  </a:cubicBezTo>
                  <a:cubicBezTo>
                    <a:pt x="104" y="867"/>
                    <a:pt x="124" y="851"/>
                    <a:pt x="117" y="818"/>
                  </a:cubicBezTo>
                  <a:cubicBezTo>
                    <a:pt x="95" y="563"/>
                    <a:pt x="102" y="307"/>
                    <a:pt x="139" y="66"/>
                  </a:cubicBezTo>
                  <a:cubicBezTo>
                    <a:pt x="143" y="27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24;p50">
              <a:extLst>
                <a:ext uri="{FF2B5EF4-FFF2-40B4-BE49-F238E27FC236}">
                  <a16:creationId xmlns:a16="http://schemas.microsoft.com/office/drawing/2014/main" id="{CA6D0E46-EFA1-435C-98FE-0135ACFDF03F}"/>
                </a:ext>
              </a:extLst>
            </p:cNvPr>
            <p:cNvSpPr/>
            <p:nvPr/>
          </p:nvSpPr>
          <p:spPr>
            <a:xfrm>
              <a:off x="7561000" y="1284233"/>
              <a:ext cx="18862" cy="41125"/>
            </a:xfrm>
            <a:custGeom>
              <a:avLst/>
              <a:gdLst/>
              <a:ahLst/>
              <a:cxnLst/>
              <a:rect l="l" t="t" r="r" b="b"/>
              <a:pathLst>
                <a:path w="305" h="665" extrusionOk="0">
                  <a:moveTo>
                    <a:pt x="259" y="1"/>
                  </a:moveTo>
                  <a:cubicBezTo>
                    <a:pt x="246" y="1"/>
                    <a:pt x="229" y="9"/>
                    <a:pt x="224" y="23"/>
                  </a:cubicBezTo>
                  <a:cubicBezTo>
                    <a:pt x="137" y="212"/>
                    <a:pt x="78" y="402"/>
                    <a:pt x="13" y="606"/>
                  </a:cubicBezTo>
                  <a:cubicBezTo>
                    <a:pt x="0" y="644"/>
                    <a:pt x="26" y="665"/>
                    <a:pt x="53" y="665"/>
                  </a:cubicBezTo>
                  <a:cubicBezTo>
                    <a:pt x="73" y="665"/>
                    <a:pt x="94" y="653"/>
                    <a:pt x="100" y="628"/>
                  </a:cubicBezTo>
                  <a:cubicBezTo>
                    <a:pt x="159" y="439"/>
                    <a:pt x="224" y="256"/>
                    <a:pt x="297" y="74"/>
                  </a:cubicBezTo>
                  <a:cubicBezTo>
                    <a:pt x="304" y="45"/>
                    <a:pt x="304" y="23"/>
                    <a:pt x="275" y="8"/>
                  </a:cubicBezTo>
                  <a:cubicBezTo>
                    <a:pt x="273" y="3"/>
                    <a:pt x="266" y="1"/>
                    <a:pt x="2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25;p50">
              <a:extLst>
                <a:ext uri="{FF2B5EF4-FFF2-40B4-BE49-F238E27FC236}">
                  <a16:creationId xmlns:a16="http://schemas.microsoft.com/office/drawing/2014/main" id="{8EEF9D98-355F-4D61-A4E1-B53489DD7C95}"/>
                </a:ext>
              </a:extLst>
            </p:cNvPr>
            <p:cNvSpPr/>
            <p:nvPr/>
          </p:nvSpPr>
          <p:spPr>
            <a:xfrm>
              <a:off x="7550486" y="1285593"/>
              <a:ext cx="7730" cy="5504"/>
            </a:xfrm>
            <a:custGeom>
              <a:avLst/>
              <a:gdLst/>
              <a:ahLst/>
              <a:cxnLst/>
              <a:rect l="l" t="t" r="r" b="b"/>
              <a:pathLst>
                <a:path w="125" h="89" extrusionOk="0">
                  <a:moveTo>
                    <a:pt x="66" y="1"/>
                  </a:moveTo>
                  <a:cubicBezTo>
                    <a:pt x="0" y="1"/>
                    <a:pt x="0" y="88"/>
                    <a:pt x="66" y="88"/>
                  </a:cubicBezTo>
                  <a:cubicBezTo>
                    <a:pt x="124" y="88"/>
                    <a:pt x="124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226;p50">
              <a:extLst>
                <a:ext uri="{FF2B5EF4-FFF2-40B4-BE49-F238E27FC236}">
                  <a16:creationId xmlns:a16="http://schemas.microsoft.com/office/drawing/2014/main" id="{A3DE270D-BD19-446A-8B18-F0A5CB218A9C}"/>
                </a:ext>
              </a:extLst>
            </p:cNvPr>
            <p:cNvSpPr/>
            <p:nvPr/>
          </p:nvSpPr>
          <p:spPr>
            <a:xfrm>
              <a:off x="7639107" y="1282254"/>
              <a:ext cx="22634" cy="54298"/>
            </a:xfrm>
            <a:custGeom>
              <a:avLst/>
              <a:gdLst/>
              <a:ahLst/>
              <a:cxnLst/>
              <a:rect l="l" t="t" r="r" b="b"/>
              <a:pathLst>
                <a:path w="366" h="878" extrusionOk="0">
                  <a:moveTo>
                    <a:pt x="68" y="0"/>
                  </a:moveTo>
                  <a:cubicBezTo>
                    <a:pt x="34" y="0"/>
                    <a:pt x="0" y="33"/>
                    <a:pt x="26" y="69"/>
                  </a:cubicBezTo>
                  <a:cubicBezTo>
                    <a:pt x="172" y="303"/>
                    <a:pt x="253" y="565"/>
                    <a:pt x="275" y="828"/>
                  </a:cubicBezTo>
                  <a:cubicBezTo>
                    <a:pt x="275" y="861"/>
                    <a:pt x="298" y="877"/>
                    <a:pt x="321" y="877"/>
                  </a:cubicBezTo>
                  <a:cubicBezTo>
                    <a:pt x="344" y="877"/>
                    <a:pt x="366" y="861"/>
                    <a:pt x="362" y="828"/>
                  </a:cubicBezTo>
                  <a:cubicBezTo>
                    <a:pt x="347" y="544"/>
                    <a:pt x="260" y="259"/>
                    <a:pt x="107" y="18"/>
                  </a:cubicBezTo>
                  <a:cubicBezTo>
                    <a:pt x="96" y="6"/>
                    <a:pt x="82" y="0"/>
                    <a:pt x="6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27;p50">
              <a:extLst>
                <a:ext uri="{FF2B5EF4-FFF2-40B4-BE49-F238E27FC236}">
                  <a16:creationId xmlns:a16="http://schemas.microsoft.com/office/drawing/2014/main" id="{46E49147-FB00-423B-ACF6-53BD6DBCC470}"/>
                </a:ext>
              </a:extLst>
            </p:cNvPr>
            <p:cNvSpPr/>
            <p:nvPr/>
          </p:nvSpPr>
          <p:spPr>
            <a:xfrm>
              <a:off x="7670152" y="1292458"/>
              <a:ext cx="44527" cy="53927"/>
            </a:xfrm>
            <a:custGeom>
              <a:avLst/>
              <a:gdLst/>
              <a:ahLst/>
              <a:cxnLst/>
              <a:rect l="l" t="t" r="r" b="b"/>
              <a:pathLst>
                <a:path w="720" h="872" extrusionOk="0">
                  <a:moveTo>
                    <a:pt x="70" y="0"/>
                  </a:moveTo>
                  <a:cubicBezTo>
                    <a:pt x="38" y="0"/>
                    <a:pt x="1" y="51"/>
                    <a:pt x="35" y="79"/>
                  </a:cubicBezTo>
                  <a:cubicBezTo>
                    <a:pt x="291" y="291"/>
                    <a:pt x="480" y="546"/>
                    <a:pt x="619" y="845"/>
                  </a:cubicBezTo>
                  <a:cubicBezTo>
                    <a:pt x="626" y="864"/>
                    <a:pt x="639" y="871"/>
                    <a:pt x="654" y="871"/>
                  </a:cubicBezTo>
                  <a:cubicBezTo>
                    <a:pt x="685" y="871"/>
                    <a:pt x="719" y="837"/>
                    <a:pt x="699" y="802"/>
                  </a:cubicBezTo>
                  <a:cubicBezTo>
                    <a:pt x="560" y="503"/>
                    <a:pt x="356" y="225"/>
                    <a:pt x="94" y="14"/>
                  </a:cubicBezTo>
                  <a:cubicBezTo>
                    <a:pt x="87" y="4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28;p50">
              <a:extLst>
                <a:ext uri="{FF2B5EF4-FFF2-40B4-BE49-F238E27FC236}">
                  <a16:creationId xmlns:a16="http://schemas.microsoft.com/office/drawing/2014/main" id="{25C1BBEB-C51A-4571-B7B7-E85A2B55E561}"/>
                </a:ext>
              </a:extLst>
            </p:cNvPr>
            <p:cNvSpPr/>
            <p:nvPr/>
          </p:nvSpPr>
          <p:spPr>
            <a:xfrm>
              <a:off x="7724635" y="1326038"/>
              <a:ext cx="11812" cy="13915"/>
            </a:xfrm>
            <a:custGeom>
              <a:avLst/>
              <a:gdLst/>
              <a:ahLst/>
              <a:cxnLst/>
              <a:rect l="l" t="t" r="r" b="b"/>
              <a:pathLst>
                <a:path w="191" h="225" extrusionOk="0">
                  <a:moveTo>
                    <a:pt x="57" y="0"/>
                  </a:moveTo>
                  <a:cubicBezTo>
                    <a:pt x="50" y="0"/>
                    <a:pt x="43" y="1"/>
                    <a:pt x="37" y="3"/>
                  </a:cubicBezTo>
                  <a:cubicBezTo>
                    <a:pt x="8" y="11"/>
                    <a:pt x="1" y="40"/>
                    <a:pt x="22" y="69"/>
                  </a:cubicBezTo>
                  <a:lnTo>
                    <a:pt x="103" y="200"/>
                  </a:lnTo>
                  <a:cubicBezTo>
                    <a:pt x="108" y="217"/>
                    <a:pt x="130" y="225"/>
                    <a:pt x="150" y="225"/>
                  </a:cubicBezTo>
                  <a:cubicBezTo>
                    <a:pt x="156" y="225"/>
                    <a:pt x="163" y="224"/>
                    <a:pt x="168" y="222"/>
                  </a:cubicBezTo>
                  <a:cubicBezTo>
                    <a:pt x="183" y="215"/>
                    <a:pt x="190" y="178"/>
                    <a:pt x="183" y="157"/>
                  </a:cubicBezTo>
                  <a:lnTo>
                    <a:pt x="103" y="18"/>
                  </a:lnTo>
                  <a:cubicBezTo>
                    <a:pt x="97" y="7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229;p50">
              <a:extLst>
                <a:ext uri="{FF2B5EF4-FFF2-40B4-BE49-F238E27FC236}">
                  <a16:creationId xmlns:a16="http://schemas.microsoft.com/office/drawing/2014/main" id="{7A64B1EC-0B3B-4D76-8866-01778AADB05C}"/>
                </a:ext>
              </a:extLst>
            </p:cNvPr>
            <p:cNvSpPr/>
            <p:nvPr/>
          </p:nvSpPr>
          <p:spPr>
            <a:xfrm>
              <a:off x="7541024" y="1723748"/>
              <a:ext cx="150277" cy="273468"/>
            </a:xfrm>
            <a:custGeom>
              <a:avLst/>
              <a:gdLst/>
              <a:ahLst/>
              <a:cxnLst/>
              <a:rect l="l" t="t" r="r" b="b"/>
              <a:pathLst>
                <a:path w="2430" h="4422" extrusionOk="0">
                  <a:moveTo>
                    <a:pt x="620" y="0"/>
                  </a:moveTo>
                  <a:cubicBezTo>
                    <a:pt x="270" y="0"/>
                    <a:pt x="0" y="285"/>
                    <a:pt x="0" y="620"/>
                  </a:cubicBezTo>
                  <a:lnTo>
                    <a:pt x="0" y="3801"/>
                  </a:lnTo>
                  <a:cubicBezTo>
                    <a:pt x="0" y="4152"/>
                    <a:pt x="277" y="4422"/>
                    <a:pt x="620" y="4422"/>
                  </a:cubicBezTo>
                  <a:lnTo>
                    <a:pt x="1809" y="4422"/>
                  </a:lnTo>
                  <a:cubicBezTo>
                    <a:pt x="2160" y="4422"/>
                    <a:pt x="2430" y="4144"/>
                    <a:pt x="2430" y="3801"/>
                  </a:cubicBezTo>
                  <a:lnTo>
                    <a:pt x="2430" y="620"/>
                  </a:lnTo>
                  <a:cubicBezTo>
                    <a:pt x="2430" y="277"/>
                    <a:pt x="2152" y="0"/>
                    <a:pt x="180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230;p50">
              <a:extLst>
                <a:ext uri="{FF2B5EF4-FFF2-40B4-BE49-F238E27FC236}">
                  <a16:creationId xmlns:a16="http://schemas.microsoft.com/office/drawing/2014/main" id="{DBA9A7DE-4BEA-4BF2-BB22-FB1B3A2AB9A8}"/>
                </a:ext>
              </a:extLst>
            </p:cNvPr>
            <p:cNvSpPr/>
            <p:nvPr/>
          </p:nvSpPr>
          <p:spPr>
            <a:xfrm>
              <a:off x="7535582" y="1718429"/>
              <a:ext cx="160667" cy="283919"/>
            </a:xfrm>
            <a:custGeom>
              <a:avLst/>
              <a:gdLst/>
              <a:ahLst/>
              <a:cxnLst/>
              <a:rect l="l" t="t" r="r" b="b"/>
              <a:pathLst>
                <a:path w="2598" h="4591" extrusionOk="0">
                  <a:moveTo>
                    <a:pt x="1824" y="166"/>
                  </a:moveTo>
                  <a:cubicBezTo>
                    <a:pt x="2080" y="166"/>
                    <a:pt x="2328" y="276"/>
                    <a:pt x="2408" y="546"/>
                  </a:cubicBezTo>
                  <a:cubicBezTo>
                    <a:pt x="2445" y="641"/>
                    <a:pt x="2437" y="750"/>
                    <a:pt x="2437" y="860"/>
                  </a:cubicBezTo>
                  <a:lnTo>
                    <a:pt x="2437" y="3450"/>
                  </a:lnTo>
                  <a:cubicBezTo>
                    <a:pt x="2437" y="3778"/>
                    <a:pt x="2503" y="4179"/>
                    <a:pt x="2153" y="4362"/>
                  </a:cubicBezTo>
                  <a:cubicBezTo>
                    <a:pt x="2053" y="4420"/>
                    <a:pt x="1940" y="4432"/>
                    <a:pt x="1825" y="4432"/>
                  </a:cubicBezTo>
                  <a:cubicBezTo>
                    <a:pt x="1754" y="4432"/>
                    <a:pt x="1682" y="4427"/>
                    <a:pt x="1613" y="4427"/>
                  </a:cubicBezTo>
                  <a:lnTo>
                    <a:pt x="905" y="4427"/>
                  </a:lnTo>
                  <a:cubicBezTo>
                    <a:pt x="887" y="4427"/>
                    <a:pt x="869" y="4427"/>
                    <a:pt x="850" y="4427"/>
                  </a:cubicBezTo>
                  <a:cubicBezTo>
                    <a:pt x="661" y="4427"/>
                    <a:pt x="489" y="4421"/>
                    <a:pt x="336" y="4281"/>
                  </a:cubicBezTo>
                  <a:cubicBezTo>
                    <a:pt x="205" y="4157"/>
                    <a:pt x="176" y="3990"/>
                    <a:pt x="176" y="3807"/>
                  </a:cubicBezTo>
                  <a:lnTo>
                    <a:pt x="176" y="2713"/>
                  </a:lnTo>
                  <a:lnTo>
                    <a:pt x="176" y="1283"/>
                  </a:lnTo>
                  <a:lnTo>
                    <a:pt x="176" y="816"/>
                  </a:lnTo>
                  <a:cubicBezTo>
                    <a:pt x="176" y="670"/>
                    <a:pt x="176" y="531"/>
                    <a:pt x="256" y="407"/>
                  </a:cubicBezTo>
                  <a:cubicBezTo>
                    <a:pt x="351" y="261"/>
                    <a:pt x="526" y="181"/>
                    <a:pt x="708" y="166"/>
                  </a:cubicBezTo>
                  <a:close/>
                  <a:moveTo>
                    <a:pt x="1846" y="1"/>
                  </a:moveTo>
                  <a:cubicBezTo>
                    <a:pt x="1762" y="1"/>
                    <a:pt x="1678" y="6"/>
                    <a:pt x="1598" y="6"/>
                  </a:cubicBezTo>
                  <a:lnTo>
                    <a:pt x="701" y="6"/>
                  </a:lnTo>
                  <a:cubicBezTo>
                    <a:pt x="700" y="6"/>
                    <a:pt x="699" y="6"/>
                    <a:pt x="698" y="6"/>
                  </a:cubicBezTo>
                  <a:lnTo>
                    <a:pt x="698" y="6"/>
                  </a:lnTo>
                  <a:cubicBezTo>
                    <a:pt x="345" y="18"/>
                    <a:pt x="51" y="279"/>
                    <a:pt x="15" y="633"/>
                  </a:cubicBezTo>
                  <a:cubicBezTo>
                    <a:pt x="0" y="728"/>
                    <a:pt x="15" y="823"/>
                    <a:pt x="15" y="918"/>
                  </a:cubicBezTo>
                  <a:lnTo>
                    <a:pt x="15" y="2297"/>
                  </a:lnTo>
                  <a:lnTo>
                    <a:pt x="15" y="3661"/>
                  </a:lnTo>
                  <a:cubicBezTo>
                    <a:pt x="15" y="3756"/>
                    <a:pt x="0" y="3844"/>
                    <a:pt x="15" y="3938"/>
                  </a:cubicBezTo>
                  <a:cubicBezTo>
                    <a:pt x="37" y="4281"/>
                    <a:pt x="322" y="4566"/>
                    <a:pt x="679" y="4581"/>
                  </a:cubicBezTo>
                  <a:cubicBezTo>
                    <a:pt x="808" y="4588"/>
                    <a:pt x="939" y="4590"/>
                    <a:pt x="1071" y="4590"/>
                  </a:cubicBezTo>
                  <a:cubicBezTo>
                    <a:pt x="1336" y="4590"/>
                    <a:pt x="1603" y="4581"/>
                    <a:pt x="1861" y="4581"/>
                  </a:cubicBezTo>
                  <a:cubicBezTo>
                    <a:pt x="2146" y="4581"/>
                    <a:pt x="2401" y="4456"/>
                    <a:pt x="2525" y="4194"/>
                  </a:cubicBezTo>
                  <a:cubicBezTo>
                    <a:pt x="2591" y="4055"/>
                    <a:pt x="2598" y="3909"/>
                    <a:pt x="2598" y="3763"/>
                  </a:cubicBezTo>
                  <a:lnTo>
                    <a:pt x="2598" y="1042"/>
                  </a:lnTo>
                  <a:lnTo>
                    <a:pt x="2598" y="706"/>
                  </a:lnTo>
                  <a:cubicBezTo>
                    <a:pt x="2598" y="422"/>
                    <a:pt x="2445" y="166"/>
                    <a:pt x="2182" y="57"/>
                  </a:cubicBezTo>
                  <a:cubicBezTo>
                    <a:pt x="2076" y="10"/>
                    <a:pt x="1961" y="1"/>
                    <a:pt x="18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231;p50">
              <a:extLst>
                <a:ext uri="{FF2B5EF4-FFF2-40B4-BE49-F238E27FC236}">
                  <a16:creationId xmlns:a16="http://schemas.microsoft.com/office/drawing/2014/main" id="{C191CBFE-3648-411F-B8A8-2C3956CC4D7E}"/>
                </a:ext>
              </a:extLst>
            </p:cNvPr>
            <p:cNvSpPr/>
            <p:nvPr/>
          </p:nvSpPr>
          <p:spPr>
            <a:xfrm>
              <a:off x="7646157" y="1747186"/>
              <a:ext cx="23933" cy="22201"/>
            </a:xfrm>
            <a:custGeom>
              <a:avLst/>
              <a:gdLst/>
              <a:ahLst/>
              <a:cxnLst/>
              <a:rect l="l" t="t" r="r" b="b"/>
              <a:pathLst>
                <a:path w="387" h="359" extrusionOk="0">
                  <a:moveTo>
                    <a:pt x="207" y="0"/>
                  </a:moveTo>
                  <a:cubicBezTo>
                    <a:pt x="122" y="0"/>
                    <a:pt x="29" y="71"/>
                    <a:pt x="22" y="161"/>
                  </a:cubicBezTo>
                  <a:cubicBezTo>
                    <a:pt x="0" y="249"/>
                    <a:pt x="73" y="343"/>
                    <a:pt x="175" y="358"/>
                  </a:cubicBezTo>
                  <a:cubicBezTo>
                    <a:pt x="180" y="358"/>
                    <a:pt x="184" y="359"/>
                    <a:pt x="188" y="359"/>
                  </a:cubicBezTo>
                  <a:cubicBezTo>
                    <a:pt x="279" y="359"/>
                    <a:pt x="365" y="288"/>
                    <a:pt x="379" y="205"/>
                  </a:cubicBezTo>
                  <a:cubicBezTo>
                    <a:pt x="387" y="110"/>
                    <a:pt x="314" y="15"/>
                    <a:pt x="219" y="1"/>
                  </a:cubicBezTo>
                  <a:cubicBezTo>
                    <a:pt x="215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232;p50">
              <a:extLst>
                <a:ext uri="{FF2B5EF4-FFF2-40B4-BE49-F238E27FC236}">
                  <a16:creationId xmlns:a16="http://schemas.microsoft.com/office/drawing/2014/main" id="{06B34B8F-05F6-445A-99B4-D1D81DB6471B}"/>
                </a:ext>
              </a:extLst>
            </p:cNvPr>
            <p:cNvSpPr/>
            <p:nvPr/>
          </p:nvSpPr>
          <p:spPr>
            <a:xfrm>
              <a:off x="7642508" y="1742053"/>
              <a:ext cx="33890" cy="31973"/>
            </a:xfrm>
            <a:custGeom>
              <a:avLst/>
              <a:gdLst/>
              <a:ahLst/>
              <a:cxnLst/>
              <a:rect l="l" t="t" r="r" b="b"/>
              <a:pathLst>
                <a:path w="548" h="517" extrusionOk="0">
                  <a:moveTo>
                    <a:pt x="203" y="182"/>
                  </a:moveTo>
                  <a:cubicBezTo>
                    <a:pt x="202" y="182"/>
                    <a:pt x="200" y="183"/>
                    <a:pt x="198" y="186"/>
                  </a:cubicBezTo>
                  <a:cubicBezTo>
                    <a:pt x="203" y="186"/>
                    <a:pt x="204" y="182"/>
                    <a:pt x="203" y="182"/>
                  </a:cubicBezTo>
                  <a:close/>
                  <a:moveTo>
                    <a:pt x="176" y="208"/>
                  </a:moveTo>
                  <a:lnTo>
                    <a:pt x="168" y="215"/>
                  </a:lnTo>
                  <a:cubicBezTo>
                    <a:pt x="176" y="215"/>
                    <a:pt x="176" y="208"/>
                    <a:pt x="176" y="208"/>
                  </a:cubicBezTo>
                  <a:close/>
                  <a:moveTo>
                    <a:pt x="263" y="164"/>
                  </a:moveTo>
                  <a:cubicBezTo>
                    <a:pt x="269" y="164"/>
                    <a:pt x="276" y="164"/>
                    <a:pt x="277" y="168"/>
                  </a:cubicBezTo>
                  <a:lnTo>
                    <a:pt x="277" y="168"/>
                  </a:lnTo>
                  <a:cubicBezTo>
                    <a:pt x="276" y="168"/>
                    <a:pt x="275" y="168"/>
                    <a:pt x="275" y="168"/>
                  </a:cubicBezTo>
                  <a:cubicBezTo>
                    <a:pt x="273" y="168"/>
                    <a:pt x="273" y="169"/>
                    <a:pt x="278" y="171"/>
                  </a:cubicBezTo>
                  <a:cubicBezTo>
                    <a:pt x="278" y="171"/>
                    <a:pt x="292" y="171"/>
                    <a:pt x="292" y="178"/>
                  </a:cubicBezTo>
                  <a:lnTo>
                    <a:pt x="300" y="186"/>
                  </a:lnTo>
                  <a:cubicBezTo>
                    <a:pt x="299" y="185"/>
                    <a:pt x="298" y="184"/>
                    <a:pt x="298" y="184"/>
                  </a:cubicBezTo>
                  <a:cubicBezTo>
                    <a:pt x="297" y="184"/>
                    <a:pt x="301" y="191"/>
                    <a:pt x="302" y="191"/>
                  </a:cubicBezTo>
                  <a:cubicBezTo>
                    <a:pt x="302" y="191"/>
                    <a:pt x="302" y="189"/>
                    <a:pt x="300" y="186"/>
                  </a:cubicBezTo>
                  <a:lnTo>
                    <a:pt x="300" y="186"/>
                  </a:lnTo>
                  <a:lnTo>
                    <a:pt x="314" y="208"/>
                  </a:lnTo>
                  <a:cubicBezTo>
                    <a:pt x="314" y="208"/>
                    <a:pt x="314" y="215"/>
                    <a:pt x="329" y="215"/>
                  </a:cubicBezTo>
                  <a:cubicBezTo>
                    <a:pt x="329" y="222"/>
                    <a:pt x="336" y="222"/>
                    <a:pt x="336" y="237"/>
                  </a:cubicBezTo>
                  <a:lnTo>
                    <a:pt x="336" y="222"/>
                  </a:lnTo>
                  <a:cubicBezTo>
                    <a:pt x="336" y="222"/>
                    <a:pt x="336" y="237"/>
                    <a:pt x="344" y="244"/>
                  </a:cubicBezTo>
                  <a:cubicBezTo>
                    <a:pt x="344" y="251"/>
                    <a:pt x="344" y="259"/>
                    <a:pt x="351" y="273"/>
                  </a:cubicBezTo>
                  <a:lnTo>
                    <a:pt x="344" y="295"/>
                  </a:lnTo>
                  <a:cubicBezTo>
                    <a:pt x="344" y="290"/>
                    <a:pt x="347" y="285"/>
                    <a:pt x="347" y="285"/>
                  </a:cubicBezTo>
                  <a:lnTo>
                    <a:pt x="347" y="285"/>
                  </a:lnTo>
                  <a:cubicBezTo>
                    <a:pt x="347" y="285"/>
                    <a:pt x="346" y="286"/>
                    <a:pt x="344" y="288"/>
                  </a:cubicBezTo>
                  <a:cubicBezTo>
                    <a:pt x="344" y="295"/>
                    <a:pt x="336" y="295"/>
                    <a:pt x="336" y="310"/>
                  </a:cubicBezTo>
                  <a:cubicBezTo>
                    <a:pt x="336" y="310"/>
                    <a:pt x="336" y="317"/>
                    <a:pt x="329" y="317"/>
                  </a:cubicBezTo>
                  <a:lnTo>
                    <a:pt x="307" y="332"/>
                  </a:lnTo>
                  <a:lnTo>
                    <a:pt x="300" y="346"/>
                  </a:lnTo>
                  <a:cubicBezTo>
                    <a:pt x="300" y="346"/>
                    <a:pt x="292" y="346"/>
                    <a:pt x="292" y="353"/>
                  </a:cubicBezTo>
                  <a:cubicBezTo>
                    <a:pt x="278" y="353"/>
                    <a:pt x="271" y="361"/>
                    <a:pt x="263" y="361"/>
                  </a:cubicBezTo>
                  <a:cubicBezTo>
                    <a:pt x="256" y="361"/>
                    <a:pt x="241" y="361"/>
                    <a:pt x="234" y="353"/>
                  </a:cubicBezTo>
                  <a:lnTo>
                    <a:pt x="227" y="353"/>
                  </a:lnTo>
                  <a:cubicBezTo>
                    <a:pt x="220" y="353"/>
                    <a:pt x="205" y="346"/>
                    <a:pt x="205" y="346"/>
                  </a:cubicBezTo>
                  <a:lnTo>
                    <a:pt x="198" y="332"/>
                  </a:lnTo>
                  <a:lnTo>
                    <a:pt x="176" y="317"/>
                  </a:lnTo>
                  <a:cubicBezTo>
                    <a:pt x="176" y="317"/>
                    <a:pt x="176" y="310"/>
                    <a:pt x="168" y="310"/>
                  </a:cubicBezTo>
                  <a:cubicBezTo>
                    <a:pt x="168" y="310"/>
                    <a:pt x="168" y="295"/>
                    <a:pt x="161" y="295"/>
                  </a:cubicBezTo>
                  <a:lnTo>
                    <a:pt x="161" y="281"/>
                  </a:lnTo>
                  <a:lnTo>
                    <a:pt x="161" y="273"/>
                  </a:lnTo>
                  <a:lnTo>
                    <a:pt x="161" y="244"/>
                  </a:lnTo>
                  <a:lnTo>
                    <a:pt x="161" y="237"/>
                  </a:lnTo>
                  <a:lnTo>
                    <a:pt x="168" y="215"/>
                  </a:lnTo>
                  <a:cubicBezTo>
                    <a:pt x="168" y="215"/>
                    <a:pt x="168" y="208"/>
                    <a:pt x="176" y="208"/>
                  </a:cubicBezTo>
                  <a:lnTo>
                    <a:pt x="198" y="186"/>
                  </a:lnTo>
                  <a:lnTo>
                    <a:pt x="205" y="178"/>
                  </a:lnTo>
                  <a:lnTo>
                    <a:pt x="227" y="171"/>
                  </a:lnTo>
                  <a:lnTo>
                    <a:pt x="227" y="171"/>
                  </a:lnTo>
                  <a:cubicBezTo>
                    <a:pt x="227" y="171"/>
                    <a:pt x="217" y="174"/>
                    <a:pt x="215" y="174"/>
                  </a:cubicBezTo>
                  <a:cubicBezTo>
                    <a:pt x="214" y="174"/>
                    <a:pt x="215" y="174"/>
                    <a:pt x="220" y="171"/>
                  </a:cubicBezTo>
                  <a:cubicBezTo>
                    <a:pt x="227" y="171"/>
                    <a:pt x="227" y="171"/>
                    <a:pt x="234" y="164"/>
                  </a:cubicBezTo>
                  <a:close/>
                  <a:moveTo>
                    <a:pt x="286" y="1"/>
                  </a:moveTo>
                  <a:cubicBezTo>
                    <a:pt x="245" y="1"/>
                    <a:pt x="205" y="9"/>
                    <a:pt x="161" y="25"/>
                  </a:cubicBezTo>
                  <a:cubicBezTo>
                    <a:pt x="74" y="69"/>
                    <a:pt x="1" y="171"/>
                    <a:pt x="8" y="273"/>
                  </a:cubicBezTo>
                  <a:cubicBezTo>
                    <a:pt x="15" y="390"/>
                    <a:pt x="95" y="499"/>
                    <a:pt x="220" y="514"/>
                  </a:cubicBezTo>
                  <a:cubicBezTo>
                    <a:pt x="223" y="514"/>
                    <a:pt x="226" y="514"/>
                    <a:pt x="230" y="514"/>
                  </a:cubicBezTo>
                  <a:lnTo>
                    <a:pt x="230" y="514"/>
                  </a:lnTo>
                  <a:cubicBezTo>
                    <a:pt x="232" y="514"/>
                    <a:pt x="233" y="514"/>
                    <a:pt x="234" y="514"/>
                  </a:cubicBezTo>
                  <a:cubicBezTo>
                    <a:pt x="245" y="516"/>
                    <a:pt x="255" y="516"/>
                    <a:pt x="266" y="516"/>
                  </a:cubicBezTo>
                  <a:cubicBezTo>
                    <a:pt x="358" y="516"/>
                    <a:pt x="450" y="461"/>
                    <a:pt x="489" y="383"/>
                  </a:cubicBezTo>
                  <a:cubicBezTo>
                    <a:pt x="548" y="281"/>
                    <a:pt x="526" y="164"/>
                    <a:pt x="453" y="76"/>
                  </a:cubicBezTo>
                  <a:cubicBezTo>
                    <a:pt x="417" y="40"/>
                    <a:pt x="373" y="18"/>
                    <a:pt x="329" y="3"/>
                  </a:cubicBezTo>
                  <a:cubicBezTo>
                    <a:pt x="314" y="1"/>
                    <a:pt x="300" y="1"/>
                    <a:pt x="28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233;p50">
              <a:extLst>
                <a:ext uri="{FF2B5EF4-FFF2-40B4-BE49-F238E27FC236}">
                  <a16:creationId xmlns:a16="http://schemas.microsoft.com/office/drawing/2014/main" id="{B1E91446-F0D5-4E0D-ABE2-1145BC9560CC}"/>
                </a:ext>
              </a:extLst>
            </p:cNvPr>
            <p:cNvSpPr/>
            <p:nvPr/>
          </p:nvSpPr>
          <p:spPr>
            <a:xfrm>
              <a:off x="7647455" y="1779097"/>
              <a:ext cx="23067" cy="21954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88" y="1"/>
                  </a:moveTo>
                  <a:cubicBezTo>
                    <a:pt x="101" y="1"/>
                    <a:pt x="15" y="69"/>
                    <a:pt x="8" y="156"/>
                  </a:cubicBezTo>
                  <a:cubicBezTo>
                    <a:pt x="1" y="243"/>
                    <a:pt x="74" y="338"/>
                    <a:pt x="161" y="353"/>
                  </a:cubicBezTo>
                  <a:cubicBezTo>
                    <a:pt x="170" y="354"/>
                    <a:pt x="178" y="355"/>
                    <a:pt x="186" y="355"/>
                  </a:cubicBezTo>
                  <a:cubicBezTo>
                    <a:pt x="273" y="355"/>
                    <a:pt x="359" y="286"/>
                    <a:pt x="366" y="200"/>
                  </a:cubicBezTo>
                  <a:cubicBezTo>
                    <a:pt x="373" y="112"/>
                    <a:pt x="300" y="10"/>
                    <a:pt x="212" y="3"/>
                  </a:cubicBezTo>
                  <a:cubicBezTo>
                    <a:pt x="204" y="1"/>
                    <a:pt x="196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234;p50">
              <a:extLst>
                <a:ext uri="{FF2B5EF4-FFF2-40B4-BE49-F238E27FC236}">
                  <a16:creationId xmlns:a16="http://schemas.microsoft.com/office/drawing/2014/main" id="{F0963A3E-4495-47FA-ACDD-CA93A4CA0644}"/>
                </a:ext>
              </a:extLst>
            </p:cNvPr>
            <p:cNvSpPr/>
            <p:nvPr/>
          </p:nvSpPr>
          <p:spPr>
            <a:xfrm>
              <a:off x="7642941" y="1774335"/>
              <a:ext cx="33952" cy="32034"/>
            </a:xfrm>
            <a:custGeom>
              <a:avLst/>
              <a:gdLst/>
              <a:ahLst/>
              <a:cxnLst/>
              <a:rect l="l" t="t" r="r" b="b"/>
              <a:pathLst>
                <a:path w="549" h="518" extrusionOk="0">
                  <a:moveTo>
                    <a:pt x="203" y="183"/>
                  </a:moveTo>
                  <a:cubicBezTo>
                    <a:pt x="202" y="183"/>
                    <a:pt x="200" y="184"/>
                    <a:pt x="198" y="189"/>
                  </a:cubicBezTo>
                  <a:cubicBezTo>
                    <a:pt x="203" y="189"/>
                    <a:pt x="204" y="183"/>
                    <a:pt x="203" y="183"/>
                  </a:cubicBezTo>
                  <a:close/>
                  <a:moveTo>
                    <a:pt x="183" y="204"/>
                  </a:moveTo>
                  <a:lnTo>
                    <a:pt x="169" y="211"/>
                  </a:lnTo>
                  <a:cubicBezTo>
                    <a:pt x="183" y="211"/>
                    <a:pt x="183" y="204"/>
                    <a:pt x="183" y="204"/>
                  </a:cubicBezTo>
                  <a:close/>
                  <a:moveTo>
                    <a:pt x="264" y="160"/>
                  </a:moveTo>
                  <a:cubicBezTo>
                    <a:pt x="271" y="160"/>
                    <a:pt x="284" y="160"/>
                    <a:pt x="285" y="166"/>
                  </a:cubicBezTo>
                  <a:lnTo>
                    <a:pt x="285" y="166"/>
                  </a:lnTo>
                  <a:cubicBezTo>
                    <a:pt x="283" y="165"/>
                    <a:pt x="278" y="164"/>
                    <a:pt x="277" y="164"/>
                  </a:cubicBezTo>
                  <a:cubicBezTo>
                    <a:pt x="277" y="164"/>
                    <a:pt x="278" y="165"/>
                    <a:pt x="285" y="167"/>
                  </a:cubicBezTo>
                  <a:cubicBezTo>
                    <a:pt x="285" y="167"/>
                    <a:pt x="293" y="167"/>
                    <a:pt x="293" y="174"/>
                  </a:cubicBezTo>
                  <a:lnTo>
                    <a:pt x="300" y="189"/>
                  </a:lnTo>
                  <a:lnTo>
                    <a:pt x="300" y="189"/>
                  </a:lnTo>
                  <a:lnTo>
                    <a:pt x="300" y="189"/>
                  </a:lnTo>
                  <a:cubicBezTo>
                    <a:pt x="301" y="190"/>
                    <a:pt x="302" y="191"/>
                    <a:pt x="302" y="191"/>
                  </a:cubicBezTo>
                  <a:cubicBezTo>
                    <a:pt x="302" y="191"/>
                    <a:pt x="302" y="190"/>
                    <a:pt x="302" y="190"/>
                  </a:cubicBezTo>
                  <a:lnTo>
                    <a:pt x="302" y="190"/>
                  </a:lnTo>
                  <a:lnTo>
                    <a:pt x="322" y="204"/>
                  </a:lnTo>
                  <a:cubicBezTo>
                    <a:pt x="322" y="204"/>
                    <a:pt x="322" y="211"/>
                    <a:pt x="329" y="211"/>
                  </a:cubicBezTo>
                  <a:cubicBezTo>
                    <a:pt x="329" y="225"/>
                    <a:pt x="337" y="225"/>
                    <a:pt x="337" y="233"/>
                  </a:cubicBezTo>
                  <a:lnTo>
                    <a:pt x="337" y="225"/>
                  </a:lnTo>
                  <a:cubicBezTo>
                    <a:pt x="337" y="225"/>
                    <a:pt x="337" y="233"/>
                    <a:pt x="344" y="240"/>
                  </a:cubicBezTo>
                  <a:cubicBezTo>
                    <a:pt x="344" y="247"/>
                    <a:pt x="344" y="262"/>
                    <a:pt x="358" y="269"/>
                  </a:cubicBezTo>
                  <a:lnTo>
                    <a:pt x="344" y="298"/>
                  </a:lnTo>
                  <a:cubicBezTo>
                    <a:pt x="344" y="288"/>
                    <a:pt x="352" y="281"/>
                    <a:pt x="350" y="281"/>
                  </a:cubicBezTo>
                  <a:cubicBezTo>
                    <a:pt x="350" y="281"/>
                    <a:pt x="348" y="282"/>
                    <a:pt x="344" y="284"/>
                  </a:cubicBezTo>
                  <a:cubicBezTo>
                    <a:pt x="344" y="298"/>
                    <a:pt x="337" y="298"/>
                    <a:pt x="337" y="306"/>
                  </a:cubicBezTo>
                  <a:cubicBezTo>
                    <a:pt x="337" y="306"/>
                    <a:pt x="337" y="312"/>
                    <a:pt x="331" y="313"/>
                  </a:cubicBezTo>
                  <a:lnTo>
                    <a:pt x="331" y="313"/>
                  </a:lnTo>
                  <a:cubicBezTo>
                    <a:pt x="331" y="312"/>
                    <a:pt x="331" y="312"/>
                    <a:pt x="331" y="312"/>
                  </a:cubicBezTo>
                  <a:cubicBezTo>
                    <a:pt x="331" y="312"/>
                    <a:pt x="330" y="312"/>
                    <a:pt x="329" y="313"/>
                  </a:cubicBezTo>
                  <a:lnTo>
                    <a:pt x="307" y="335"/>
                  </a:lnTo>
                  <a:lnTo>
                    <a:pt x="300" y="342"/>
                  </a:lnTo>
                  <a:cubicBezTo>
                    <a:pt x="300" y="342"/>
                    <a:pt x="293" y="342"/>
                    <a:pt x="293" y="350"/>
                  </a:cubicBezTo>
                  <a:cubicBezTo>
                    <a:pt x="285" y="350"/>
                    <a:pt x="271" y="357"/>
                    <a:pt x="264" y="357"/>
                  </a:cubicBezTo>
                  <a:cubicBezTo>
                    <a:pt x="256" y="357"/>
                    <a:pt x="242" y="357"/>
                    <a:pt x="234" y="350"/>
                  </a:cubicBezTo>
                  <a:lnTo>
                    <a:pt x="227" y="350"/>
                  </a:lnTo>
                  <a:cubicBezTo>
                    <a:pt x="220" y="350"/>
                    <a:pt x="205" y="342"/>
                    <a:pt x="205" y="342"/>
                  </a:cubicBezTo>
                  <a:lnTo>
                    <a:pt x="198" y="335"/>
                  </a:lnTo>
                  <a:lnTo>
                    <a:pt x="183" y="313"/>
                  </a:lnTo>
                  <a:cubicBezTo>
                    <a:pt x="183" y="313"/>
                    <a:pt x="183" y="306"/>
                    <a:pt x="169" y="306"/>
                  </a:cubicBezTo>
                  <a:cubicBezTo>
                    <a:pt x="169" y="306"/>
                    <a:pt x="169" y="298"/>
                    <a:pt x="161" y="298"/>
                  </a:cubicBezTo>
                  <a:lnTo>
                    <a:pt x="161" y="277"/>
                  </a:lnTo>
                  <a:lnTo>
                    <a:pt x="161" y="269"/>
                  </a:lnTo>
                  <a:lnTo>
                    <a:pt x="161" y="240"/>
                  </a:lnTo>
                  <a:lnTo>
                    <a:pt x="161" y="233"/>
                  </a:lnTo>
                  <a:lnTo>
                    <a:pt x="169" y="211"/>
                  </a:lnTo>
                  <a:cubicBezTo>
                    <a:pt x="169" y="211"/>
                    <a:pt x="169" y="204"/>
                    <a:pt x="183" y="204"/>
                  </a:cubicBezTo>
                  <a:lnTo>
                    <a:pt x="198" y="189"/>
                  </a:lnTo>
                  <a:lnTo>
                    <a:pt x="205" y="174"/>
                  </a:lnTo>
                  <a:lnTo>
                    <a:pt x="227" y="167"/>
                  </a:lnTo>
                  <a:lnTo>
                    <a:pt x="227" y="167"/>
                  </a:lnTo>
                  <a:cubicBezTo>
                    <a:pt x="227" y="167"/>
                    <a:pt x="217" y="170"/>
                    <a:pt x="215" y="170"/>
                  </a:cubicBezTo>
                  <a:cubicBezTo>
                    <a:pt x="214" y="170"/>
                    <a:pt x="215" y="170"/>
                    <a:pt x="220" y="167"/>
                  </a:cubicBezTo>
                  <a:cubicBezTo>
                    <a:pt x="227" y="167"/>
                    <a:pt x="227" y="167"/>
                    <a:pt x="234" y="160"/>
                  </a:cubicBezTo>
                  <a:close/>
                  <a:moveTo>
                    <a:pt x="279" y="1"/>
                  </a:moveTo>
                  <a:cubicBezTo>
                    <a:pt x="240" y="1"/>
                    <a:pt x="203" y="11"/>
                    <a:pt x="161" y="21"/>
                  </a:cubicBezTo>
                  <a:cubicBezTo>
                    <a:pt x="74" y="65"/>
                    <a:pt x="1" y="167"/>
                    <a:pt x="8" y="269"/>
                  </a:cubicBezTo>
                  <a:cubicBezTo>
                    <a:pt x="16" y="386"/>
                    <a:pt x="103" y="495"/>
                    <a:pt x="220" y="517"/>
                  </a:cubicBezTo>
                  <a:cubicBezTo>
                    <a:pt x="230" y="517"/>
                    <a:pt x="248" y="517"/>
                    <a:pt x="265" y="512"/>
                  </a:cubicBezTo>
                  <a:lnTo>
                    <a:pt x="265" y="512"/>
                  </a:lnTo>
                  <a:cubicBezTo>
                    <a:pt x="265" y="512"/>
                    <a:pt x="266" y="512"/>
                    <a:pt x="266" y="512"/>
                  </a:cubicBezTo>
                  <a:cubicBezTo>
                    <a:pt x="358" y="512"/>
                    <a:pt x="451" y="457"/>
                    <a:pt x="490" y="379"/>
                  </a:cubicBezTo>
                  <a:cubicBezTo>
                    <a:pt x="548" y="277"/>
                    <a:pt x="526" y="160"/>
                    <a:pt x="453" y="80"/>
                  </a:cubicBezTo>
                  <a:cubicBezTo>
                    <a:pt x="417" y="36"/>
                    <a:pt x="373" y="14"/>
                    <a:pt x="329" y="7"/>
                  </a:cubicBezTo>
                  <a:cubicBezTo>
                    <a:pt x="312" y="2"/>
                    <a:pt x="296" y="1"/>
                    <a:pt x="27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35;p50">
              <a:extLst>
                <a:ext uri="{FF2B5EF4-FFF2-40B4-BE49-F238E27FC236}">
                  <a16:creationId xmlns:a16="http://schemas.microsoft.com/office/drawing/2014/main" id="{BD5913C7-FBAB-43F1-BD93-07017B618F8D}"/>
                </a:ext>
              </a:extLst>
            </p:cNvPr>
            <p:cNvSpPr/>
            <p:nvPr/>
          </p:nvSpPr>
          <p:spPr>
            <a:xfrm>
              <a:off x="7327111" y="1819665"/>
              <a:ext cx="319973" cy="430238"/>
            </a:xfrm>
            <a:custGeom>
              <a:avLst/>
              <a:gdLst/>
              <a:ahLst/>
              <a:cxnLst/>
              <a:rect l="l" t="t" r="r" b="b"/>
              <a:pathLst>
                <a:path w="5174" h="6957" extrusionOk="0">
                  <a:moveTo>
                    <a:pt x="4143" y="1"/>
                  </a:moveTo>
                  <a:cubicBezTo>
                    <a:pt x="3915" y="1"/>
                    <a:pt x="3277" y="1222"/>
                    <a:pt x="3277" y="1222"/>
                  </a:cubicBezTo>
                  <a:cubicBezTo>
                    <a:pt x="3277" y="1222"/>
                    <a:pt x="3214" y="491"/>
                    <a:pt x="2912" y="491"/>
                  </a:cubicBezTo>
                  <a:cubicBezTo>
                    <a:pt x="2905" y="491"/>
                    <a:pt x="2897" y="491"/>
                    <a:pt x="2890" y="492"/>
                  </a:cubicBezTo>
                  <a:cubicBezTo>
                    <a:pt x="2569" y="529"/>
                    <a:pt x="2700" y="2024"/>
                    <a:pt x="2700" y="2024"/>
                  </a:cubicBezTo>
                  <a:cubicBezTo>
                    <a:pt x="1715" y="3009"/>
                    <a:pt x="949" y="3892"/>
                    <a:pt x="1" y="4913"/>
                  </a:cubicBezTo>
                  <a:lnTo>
                    <a:pt x="1219" y="6956"/>
                  </a:lnTo>
                  <a:cubicBezTo>
                    <a:pt x="1577" y="6679"/>
                    <a:pt x="2387" y="5811"/>
                    <a:pt x="2642" y="5293"/>
                  </a:cubicBezTo>
                  <a:cubicBezTo>
                    <a:pt x="3058" y="4461"/>
                    <a:pt x="3444" y="3600"/>
                    <a:pt x="3765" y="2725"/>
                  </a:cubicBezTo>
                  <a:cubicBezTo>
                    <a:pt x="4225" y="2681"/>
                    <a:pt x="4714" y="2039"/>
                    <a:pt x="4926" y="1645"/>
                  </a:cubicBezTo>
                  <a:cubicBezTo>
                    <a:pt x="5137" y="1244"/>
                    <a:pt x="5174" y="974"/>
                    <a:pt x="5028" y="930"/>
                  </a:cubicBezTo>
                  <a:cubicBezTo>
                    <a:pt x="5013" y="925"/>
                    <a:pt x="4998" y="923"/>
                    <a:pt x="4984" y="923"/>
                  </a:cubicBezTo>
                  <a:cubicBezTo>
                    <a:pt x="4860" y="923"/>
                    <a:pt x="4772" y="1076"/>
                    <a:pt x="4772" y="1076"/>
                  </a:cubicBezTo>
                  <a:cubicBezTo>
                    <a:pt x="4772" y="1076"/>
                    <a:pt x="5115" y="383"/>
                    <a:pt x="4962" y="273"/>
                  </a:cubicBezTo>
                  <a:cubicBezTo>
                    <a:pt x="4938" y="256"/>
                    <a:pt x="4913" y="249"/>
                    <a:pt x="4889" y="249"/>
                  </a:cubicBezTo>
                  <a:cubicBezTo>
                    <a:pt x="4758" y="249"/>
                    <a:pt x="4634" y="456"/>
                    <a:pt x="4634" y="456"/>
                  </a:cubicBezTo>
                  <a:cubicBezTo>
                    <a:pt x="4634" y="456"/>
                    <a:pt x="4816" y="91"/>
                    <a:pt x="4648" y="18"/>
                  </a:cubicBezTo>
                  <a:cubicBezTo>
                    <a:pt x="4633" y="11"/>
                    <a:pt x="4617" y="8"/>
                    <a:pt x="4602" y="8"/>
                  </a:cubicBezTo>
                  <a:cubicBezTo>
                    <a:pt x="4448" y="8"/>
                    <a:pt x="4269" y="295"/>
                    <a:pt x="4269" y="295"/>
                  </a:cubicBezTo>
                  <a:cubicBezTo>
                    <a:pt x="4269" y="295"/>
                    <a:pt x="4371" y="62"/>
                    <a:pt x="4159" y="3"/>
                  </a:cubicBezTo>
                  <a:cubicBezTo>
                    <a:pt x="4154" y="2"/>
                    <a:pt x="4149" y="1"/>
                    <a:pt x="4143" y="1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236;p50">
              <a:extLst>
                <a:ext uri="{FF2B5EF4-FFF2-40B4-BE49-F238E27FC236}">
                  <a16:creationId xmlns:a16="http://schemas.microsoft.com/office/drawing/2014/main" id="{D6E41EA5-F073-416F-BAFC-59CCD98947F3}"/>
                </a:ext>
              </a:extLst>
            </p:cNvPr>
            <p:cNvSpPr/>
            <p:nvPr/>
          </p:nvSpPr>
          <p:spPr>
            <a:xfrm>
              <a:off x="7323401" y="1816635"/>
              <a:ext cx="328631" cy="436608"/>
            </a:xfrm>
            <a:custGeom>
              <a:avLst/>
              <a:gdLst/>
              <a:ahLst/>
              <a:cxnLst/>
              <a:rect l="l" t="t" r="r" b="b"/>
              <a:pathLst>
                <a:path w="5314" h="7060" extrusionOk="0">
                  <a:moveTo>
                    <a:pt x="4207" y="0"/>
                  </a:moveTo>
                  <a:cubicBezTo>
                    <a:pt x="4202" y="0"/>
                    <a:pt x="4196" y="1"/>
                    <a:pt x="4190" y="1"/>
                  </a:cubicBezTo>
                  <a:cubicBezTo>
                    <a:pt x="4044" y="16"/>
                    <a:pt x="3928" y="213"/>
                    <a:pt x="3855" y="315"/>
                  </a:cubicBezTo>
                  <a:cubicBezTo>
                    <a:pt x="3674" y="564"/>
                    <a:pt x="3514" y="835"/>
                    <a:pt x="3371" y="1105"/>
                  </a:cubicBezTo>
                  <a:lnTo>
                    <a:pt x="3371" y="1105"/>
                  </a:lnTo>
                  <a:cubicBezTo>
                    <a:pt x="3343" y="892"/>
                    <a:pt x="3274" y="642"/>
                    <a:pt x="3103" y="534"/>
                  </a:cubicBezTo>
                  <a:cubicBezTo>
                    <a:pt x="3056" y="504"/>
                    <a:pt x="3014" y="491"/>
                    <a:pt x="2977" y="491"/>
                  </a:cubicBezTo>
                  <a:cubicBezTo>
                    <a:pt x="2787" y="491"/>
                    <a:pt x="2729" y="833"/>
                    <a:pt x="2716" y="986"/>
                  </a:cubicBezTo>
                  <a:cubicBezTo>
                    <a:pt x="2680" y="1314"/>
                    <a:pt x="2687" y="1657"/>
                    <a:pt x="2716" y="1986"/>
                  </a:cubicBezTo>
                  <a:cubicBezTo>
                    <a:pt x="2716" y="2008"/>
                    <a:pt x="2731" y="2059"/>
                    <a:pt x="2724" y="2073"/>
                  </a:cubicBezTo>
                  <a:cubicBezTo>
                    <a:pt x="2724" y="2072"/>
                    <a:pt x="2723" y="2072"/>
                    <a:pt x="2723" y="2072"/>
                  </a:cubicBezTo>
                  <a:cubicBezTo>
                    <a:pt x="2716" y="2072"/>
                    <a:pt x="2687" y="2095"/>
                    <a:pt x="2687" y="2095"/>
                  </a:cubicBezTo>
                  <a:cubicBezTo>
                    <a:pt x="2651" y="2117"/>
                    <a:pt x="2622" y="2153"/>
                    <a:pt x="2592" y="2183"/>
                  </a:cubicBezTo>
                  <a:cubicBezTo>
                    <a:pt x="2534" y="2248"/>
                    <a:pt x="2468" y="2321"/>
                    <a:pt x="2395" y="2387"/>
                  </a:cubicBezTo>
                  <a:cubicBezTo>
                    <a:pt x="2147" y="2642"/>
                    <a:pt x="1899" y="2898"/>
                    <a:pt x="1666" y="3160"/>
                  </a:cubicBezTo>
                  <a:cubicBezTo>
                    <a:pt x="1119" y="3744"/>
                    <a:pt x="586" y="4342"/>
                    <a:pt x="39" y="4926"/>
                  </a:cubicBezTo>
                  <a:cubicBezTo>
                    <a:pt x="1" y="4970"/>
                    <a:pt x="28" y="5017"/>
                    <a:pt x="62" y="5017"/>
                  </a:cubicBezTo>
                  <a:cubicBezTo>
                    <a:pt x="74" y="5017"/>
                    <a:pt x="86" y="5012"/>
                    <a:pt x="97" y="4999"/>
                  </a:cubicBezTo>
                  <a:cubicBezTo>
                    <a:pt x="542" y="4517"/>
                    <a:pt x="987" y="4021"/>
                    <a:pt x="1440" y="3540"/>
                  </a:cubicBezTo>
                  <a:cubicBezTo>
                    <a:pt x="1659" y="3292"/>
                    <a:pt x="1885" y="3058"/>
                    <a:pt x="2111" y="2817"/>
                  </a:cubicBezTo>
                  <a:cubicBezTo>
                    <a:pt x="2220" y="2708"/>
                    <a:pt x="2322" y="2591"/>
                    <a:pt x="2432" y="2482"/>
                  </a:cubicBezTo>
                  <a:cubicBezTo>
                    <a:pt x="2498" y="2416"/>
                    <a:pt x="2549" y="2358"/>
                    <a:pt x="2614" y="2299"/>
                  </a:cubicBezTo>
                  <a:cubicBezTo>
                    <a:pt x="2665" y="2248"/>
                    <a:pt x="2768" y="2183"/>
                    <a:pt x="2797" y="2110"/>
                  </a:cubicBezTo>
                  <a:cubicBezTo>
                    <a:pt x="2826" y="2059"/>
                    <a:pt x="2804" y="1971"/>
                    <a:pt x="2797" y="1905"/>
                  </a:cubicBezTo>
                  <a:cubicBezTo>
                    <a:pt x="2789" y="1767"/>
                    <a:pt x="2775" y="1614"/>
                    <a:pt x="2775" y="1468"/>
                  </a:cubicBezTo>
                  <a:cubicBezTo>
                    <a:pt x="2775" y="1300"/>
                    <a:pt x="2775" y="1117"/>
                    <a:pt x="2804" y="942"/>
                  </a:cubicBezTo>
                  <a:cubicBezTo>
                    <a:pt x="2811" y="855"/>
                    <a:pt x="2833" y="658"/>
                    <a:pt x="2921" y="607"/>
                  </a:cubicBezTo>
                  <a:cubicBezTo>
                    <a:pt x="2942" y="592"/>
                    <a:pt x="2962" y="585"/>
                    <a:pt x="2982" y="585"/>
                  </a:cubicBezTo>
                  <a:cubicBezTo>
                    <a:pt x="3097" y="585"/>
                    <a:pt x="3180" y="811"/>
                    <a:pt x="3205" y="899"/>
                  </a:cubicBezTo>
                  <a:cubicBezTo>
                    <a:pt x="3242" y="1015"/>
                    <a:pt x="3271" y="1147"/>
                    <a:pt x="3278" y="1271"/>
                  </a:cubicBezTo>
                  <a:cubicBezTo>
                    <a:pt x="3278" y="1299"/>
                    <a:pt x="3306" y="1321"/>
                    <a:pt x="3332" y="1321"/>
                  </a:cubicBezTo>
                  <a:cubicBezTo>
                    <a:pt x="3345" y="1321"/>
                    <a:pt x="3358" y="1315"/>
                    <a:pt x="3366" y="1300"/>
                  </a:cubicBezTo>
                  <a:cubicBezTo>
                    <a:pt x="3371" y="1290"/>
                    <a:pt x="3377" y="1279"/>
                    <a:pt x="3382" y="1269"/>
                  </a:cubicBezTo>
                  <a:lnTo>
                    <a:pt x="3382" y="1269"/>
                  </a:lnTo>
                  <a:cubicBezTo>
                    <a:pt x="3384" y="1270"/>
                    <a:pt x="3386" y="1270"/>
                    <a:pt x="3388" y="1271"/>
                  </a:cubicBezTo>
                  <a:cubicBezTo>
                    <a:pt x="3387" y="1267"/>
                    <a:pt x="3387" y="1264"/>
                    <a:pt x="3387" y="1260"/>
                  </a:cubicBezTo>
                  <a:lnTo>
                    <a:pt x="3387" y="1260"/>
                  </a:lnTo>
                  <a:cubicBezTo>
                    <a:pt x="3513" y="1025"/>
                    <a:pt x="3651" y="791"/>
                    <a:pt x="3789" y="570"/>
                  </a:cubicBezTo>
                  <a:cubicBezTo>
                    <a:pt x="3877" y="424"/>
                    <a:pt x="3979" y="278"/>
                    <a:pt x="4095" y="154"/>
                  </a:cubicBezTo>
                  <a:cubicBezTo>
                    <a:pt x="4132" y="129"/>
                    <a:pt x="4160" y="103"/>
                    <a:pt x="4192" y="103"/>
                  </a:cubicBezTo>
                  <a:cubicBezTo>
                    <a:pt x="4205" y="103"/>
                    <a:pt x="4219" y="107"/>
                    <a:pt x="4234" y="118"/>
                  </a:cubicBezTo>
                  <a:cubicBezTo>
                    <a:pt x="4307" y="169"/>
                    <a:pt x="4307" y="264"/>
                    <a:pt x="4271" y="337"/>
                  </a:cubicBezTo>
                  <a:cubicBezTo>
                    <a:pt x="4261" y="374"/>
                    <a:pt x="4291" y="400"/>
                    <a:pt x="4321" y="400"/>
                  </a:cubicBezTo>
                  <a:cubicBezTo>
                    <a:pt x="4338" y="400"/>
                    <a:pt x="4355" y="392"/>
                    <a:pt x="4365" y="373"/>
                  </a:cubicBezTo>
                  <a:cubicBezTo>
                    <a:pt x="4368" y="368"/>
                    <a:pt x="4372" y="363"/>
                    <a:pt x="4375" y="358"/>
                  </a:cubicBezTo>
                  <a:lnTo>
                    <a:pt x="4375" y="358"/>
                  </a:lnTo>
                  <a:cubicBezTo>
                    <a:pt x="4377" y="358"/>
                    <a:pt x="4378" y="358"/>
                    <a:pt x="4380" y="359"/>
                  </a:cubicBezTo>
                  <a:cubicBezTo>
                    <a:pt x="4383" y="353"/>
                    <a:pt x="4385" y="346"/>
                    <a:pt x="4387" y="340"/>
                  </a:cubicBezTo>
                  <a:lnTo>
                    <a:pt x="4387" y="340"/>
                  </a:lnTo>
                  <a:cubicBezTo>
                    <a:pt x="4442" y="256"/>
                    <a:pt x="4544" y="119"/>
                    <a:pt x="4639" y="119"/>
                  </a:cubicBezTo>
                  <a:cubicBezTo>
                    <a:pt x="4650" y="119"/>
                    <a:pt x="4661" y="121"/>
                    <a:pt x="4672" y="125"/>
                  </a:cubicBezTo>
                  <a:cubicBezTo>
                    <a:pt x="4803" y="162"/>
                    <a:pt x="4679" y="424"/>
                    <a:pt x="4635" y="497"/>
                  </a:cubicBezTo>
                  <a:cubicBezTo>
                    <a:pt x="4615" y="532"/>
                    <a:pt x="4650" y="564"/>
                    <a:pt x="4681" y="564"/>
                  </a:cubicBezTo>
                  <a:cubicBezTo>
                    <a:pt x="4695" y="564"/>
                    <a:pt x="4709" y="557"/>
                    <a:pt x="4716" y="541"/>
                  </a:cubicBezTo>
                  <a:cubicBezTo>
                    <a:pt x="4717" y="538"/>
                    <a:pt x="4719" y="535"/>
                    <a:pt x="4721" y="531"/>
                  </a:cubicBezTo>
                  <a:lnTo>
                    <a:pt x="4721" y="531"/>
                  </a:lnTo>
                  <a:cubicBezTo>
                    <a:pt x="4724" y="532"/>
                    <a:pt x="4727" y="533"/>
                    <a:pt x="4730" y="534"/>
                  </a:cubicBezTo>
                  <a:cubicBezTo>
                    <a:pt x="4739" y="517"/>
                    <a:pt x="4748" y="497"/>
                    <a:pt x="4758" y="475"/>
                  </a:cubicBezTo>
                  <a:lnTo>
                    <a:pt x="4758" y="475"/>
                  </a:lnTo>
                  <a:cubicBezTo>
                    <a:pt x="4801" y="417"/>
                    <a:pt x="4864" y="355"/>
                    <a:pt x="4929" y="355"/>
                  </a:cubicBezTo>
                  <a:cubicBezTo>
                    <a:pt x="4938" y="355"/>
                    <a:pt x="4947" y="356"/>
                    <a:pt x="4956" y="359"/>
                  </a:cubicBezTo>
                  <a:cubicBezTo>
                    <a:pt x="5044" y="388"/>
                    <a:pt x="4993" y="556"/>
                    <a:pt x="4971" y="614"/>
                  </a:cubicBezTo>
                  <a:cubicBezTo>
                    <a:pt x="4927" y="789"/>
                    <a:pt x="4854" y="950"/>
                    <a:pt x="4781" y="1103"/>
                  </a:cubicBezTo>
                  <a:cubicBezTo>
                    <a:pt x="4766" y="1143"/>
                    <a:pt x="4800" y="1176"/>
                    <a:pt x="4829" y="1176"/>
                  </a:cubicBezTo>
                  <a:cubicBezTo>
                    <a:pt x="4842" y="1176"/>
                    <a:pt x="4855" y="1170"/>
                    <a:pt x="4862" y="1154"/>
                  </a:cubicBezTo>
                  <a:cubicBezTo>
                    <a:pt x="4862" y="1153"/>
                    <a:pt x="4862" y="1153"/>
                    <a:pt x="4863" y="1152"/>
                  </a:cubicBezTo>
                  <a:lnTo>
                    <a:pt x="4863" y="1152"/>
                  </a:lnTo>
                  <a:cubicBezTo>
                    <a:pt x="4865" y="1153"/>
                    <a:pt x="4867" y="1153"/>
                    <a:pt x="4869" y="1154"/>
                  </a:cubicBezTo>
                  <a:cubicBezTo>
                    <a:pt x="4874" y="1142"/>
                    <a:pt x="4880" y="1129"/>
                    <a:pt x="4886" y="1117"/>
                  </a:cubicBezTo>
                  <a:lnTo>
                    <a:pt x="4886" y="1117"/>
                  </a:lnTo>
                  <a:cubicBezTo>
                    <a:pt x="4923" y="1067"/>
                    <a:pt x="4978" y="1022"/>
                    <a:pt x="5034" y="1022"/>
                  </a:cubicBezTo>
                  <a:cubicBezTo>
                    <a:pt x="5037" y="1022"/>
                    <a:pt x="5041" y="1022"/>
                    <a:pt x="5044" y="1023"/>
                  </a:cubicBezTo>
                  <a:cubicBezTo>
                    <a:pt x="5139" y="1044"/>
                    <a:pt x="5117" y="1154"/>
                    <a:pt x="5110" y="1212"/>
                  </a:cubicBezTo>
                  <a:cubicBezTo>
                    <a:pt x="5073" y="1446"/>
                    <a:pt x="4949" y="1650"/>
                    <a:pt x="4825" y="1847"/>
                  </a:cubicBezTo>
                  <a:cubicBezTo>
                    <a:pt x="4701" y="2037"/>
                    <a:pt x="4562" y="2226"/>
                    <a:pt x="4402" y="2394"/>
                  </a:cubicBezTo>
                  <a:cubicBezTo>
                    <a:pt x="4241" y="2547"/>
                    <a:pt x="4052" y="2701"/>
                    <a:pt x="3825" y="2730"/>
                  </a:cubicBezTo>
                  <a:cubicBezTo>
                    <a:pt x="3796" y="2730"/>
                    <a:pt x="3789" y="2737"/>
                    <a:pt x="3782" y="2766"/>
                  </a:cubicBezTo>
                  <a:cubicBezTo>
                    <a:pt x="3497" y="3525"/>
                    <a:pt x="3176" y="4262"/>
                    <a:pt x="2819" y="4984"/>
                  </a:cubicBezTo>
                  <a:cubicBezTo>
                    <a:pt x="2695" y="5247"/>
                    <a:pt x="2571" y="5502"/>
                    <a:pt x="2381" y="5750"/>
                  </a:cubicBezTo>
                  <a:cubicBezTo>
                    <a:pt x="2213" y="5984"/>
                    <a:pt x="2016" y="6203"/>
                    <a:pt x="1819" y="6422"/>
                  </a:cubicBezTo>
                  <a:cubicBezTo>
                    <a:pt x="1637" y="6619"/>
                    <a:pt x="1454" y="6808"/>
                    <a:pt x="1243" y="6983"/>
                  </a:cubicBezTo>
                  <a:cubicBezTo>
                    <a:pt x="1210" y="7011"/>
                    <a:pt x="1239" y="7059"/>
                    <a:pt x="1274" y="7059"/>
                  </a:cubicBezTo>
                  <a:cubicBezTo>
                    <a:pt x="1286" y="7059"/>
                    <a:pt x="1298" y="7054"/>
                    <a:pt x="1308" y="7042"/>
                  </a:cubicBezTo>
                  <a:cubicBezTo>
                    <a:pt x="1717" y="6713"/>
                    <a:pt x="2074" y="6305"/>
                    <a:pt x="2395" y="5896"/>
                  </a:cubicBezTo>
                  <a:cubicBezTo>
                    <a:pt x="2811" y="5349"/>
                    <a:pt x="3081" y="4692"/>
                    <a:pt x="3351" y="4065"/>
                  </a:cubicBezTo>
                  <a:cubicBezTo>
                    <a:pt x="3529" y="3652"/>
                    <a:pt x="3700" y="3246"/>
                    <a:pt x="3851" y="2827"/>
                  </a:cubicBezTo>
                  <a:lnTo>
                    <a:pt x="3851" y="2827"/>
                  </a:lnTo>
                  <a:cubicBezTo>
                    <a:pt x="4107" y="2781"/>
                    <a:pt x="4329" y="2605"/>
                    <a:pt x="4511" y="2423"/>
                  </a:cubicBezTo>
                  <a:cubicBezTo>
                    <a:pt x="4708" y="2212"/>
                    <a:pt x="4891" y="1964"/>
                    <a:pt x="5029" y="1701"/>
                  </a:cubicBezTo>
                  <a:cubicBezTo>
                    <a:pt x="5124" y="1533"/>
                    <a:pt x="5314" y="1190"/>
                    <a:pt x="5175" y="1008"/>
                  </a:cubicBezTo>
                  <a:cubicBezTo>
                    <a:pt x="5137" y="953"/>
                    <a:pt x="5089" y="931"/>
                    <a:pt x="5039" y="931"/>
                  </a:cubicBezTo>
                  <a:cubicBezTo>
                    <a:pt x="5014" y="931"/>
                    <a:pt x="4989" y="936"/>
                    <a:pt x="4964" y="946"/>
                  </a:cubicBezTo>
                  <a:lnTo>
                    <a:pt x="4964" y="946"/>
                  </a:lnTo>
                  <a:cubicBezTo>
                    <a:pt x="5036" y="786"/>
                    <a:pt x="5102" y="614"/>
                    <a:pt x="5102" y="453"/>
                  </a:cubicBezTo>
                  <a:cubicBezTo>
                    <a:pt x="5102" y="348"/>
                    <a:pt x="5041" y="256"/>
                    <a:pt x="4932" y="256"/>
                  </a:cubicBezTo>
                  <a:cubicBezTo>
                    <a:pt x="4928" y="256"/>
                    <a:pt x="4924" y="256"/>
                    <a:pt x="4920" y="256"/>
                  </a:cubicBezTo>
                  <a:cubicBezTo>
                    <a:pt x="4886" y="261"/>
                    <a:pt x="4853" y="274"/>
                    <a:pt x="4822" y="294"/>
                  </a:cubicBezTo>
                  <a:lnTo>
                    <a:pt x="4822" y="294"/>
                  </a:lnTo>
                  <a:cubicBezTo>
                    <a:pt x="4845" y="187"/>
                    <a:pt x="4837" y="82"/>
                    <a:pt x="4737" y="30"/>
                  </a:cubicBezTo>
                  <a:cubicBezTo>
                    <a:pt x="4711" y="17"/>
                    <a:pt x="4684" y="12"/>
                    <a:pt x="4657" y="12"/>
                  </a:cubicBezTo>
                  <a:cubicBezTo>
                    <a:pt x="4560" y="12"/>
                    <a:pt x="4467" y="89"/>
                    <a:pt x="4395" y="175"/>
                  </a:cubicBezTo>
                  <a:lnTo>
                    <a:pt x="4395" y="175"/>
                  </a:lnTo>
                  <a:cubicBezTo>
                    <a:pt x="4375" y="82"/>
                    <a:pt x="4313" y="0"/>
                    <a:pt x="420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237;p50">
              <a:extLst>
                <a:ext uri="{FF2B5EF4-FFF2-40B4-BE49-F238E27FC236}">
                  <a16:creationId xmlns:a16="http://schemas.microsoft.com/office/drawing/2014/main" id="{309BC565-06FD-4803-8E66-4C1068C294A3}"/>
                </a:ext>
              </a:extLst>
            </p:cNvPr>
            <p:cNvSpPr/>
            <p:nvPr/>
          </p:nvSpPr>
          <p:spPr>
            <a:xfrm>
              <a:off x="7549250" y="1831663"/>
              <a:ext cx="46877" cy="74025"/>
            </a:xfrm>
            <a:custGeom>
              <a:avLst/>
              <a:gdLst/>
              <a:ahLst/>
              <a:cxnLst/>
              <a:rect l="l" t="t" r="r" b="b"/>
              <a:pathLst>
                <a:path w="758" h="1197" extrusionOk="0">
                  <a:moveTo>
                    <a:pt x="696" y="1"/>
                  </a:moveTo>
                  <a:cubicBezTo>
                    <a:pt x="680" y="1"/>
                    <a:pt x="665" y="9"/>
                    <a:pt x="655" y="28"/>
                  </a:cubicBezTo>
                  <a:cubicBezTo>
                    <a:pt x="458" y="400"/>
                    <a:pt x="239" y="765"/>
                    <a:pt x="20" y="1130"/>
                  </a:cubicBezTo>
                  <a:cubicBezTo>
                    <a:pt x="0" y="1165"/>
                    <a:pt x="32" y="1196"/>
                    <a:pt x="63" y="1196"/>
                  </a:cubicBezTo>
                  <a:cubicBezTo>
                    <a:pt x="77" y="1196"/>
                    <a:pt x="91" y="1190"/>
                    <a:pt x="101" y="1174"/>
                  </a:cubicBezTo>
                  <a:cubicBezTo>
                    <a:pt x="319" y="809"/>
                    <a:pt x="538" y="444"/>
                    <a:pt x="743" y="72"/>
                  </a:cubicBezTo>
                  <a:cubicBezTo>
                    <a:pt x="757" y="33"/>
                    <a:pt x="726" y="1"/>
                    <a:pt x="69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238;p50">
              <a:extLst>
                <a:ext uri="{FF2B5EF4-FFF2-40B4-BE49-F238E27FC236}">
                  <a16:creationId xmlns:a16="http://schemas.microsoft.com/office/drawing/2014/main" id="{5C6587A8-9829-44F9-88E0-98D84BE9EC7A}"/>
                </a:ext>
              </a:extLst>
            </p:cNvPr>
            <p:cNvSpPr/>
            <p:nvPr/>
          </p:nvSpPr>
          <p:spPr>
            <a:xfrm>
              <a:off x="7573306" y="1844711"/>
              <a:ext cx="43908" cy="71304"/>
            </a:xfrm>
            <a:custGeom>
              <a:avLst/>
              <a:gdLst/>
              <a:ahLst/>
              <a:cxnLst/>
              <a:rect l="l" t="t" r="r" b="b"/>
              <a:pathLst>
                <a:path w="710" h="1153" extrusionOk="0">
                  <a:moveTo>
                    <a:pt x="640" y="0"/>
                  </a:moveTo>
                  <a:cubicBezTo>
                    <a:pt x="627" y="0"/>
                    <a:pt x="615" y="6"/>
                    <a:pt x="609" y="21"/>
                  </a:cubicBezTo>
                  <a:cubicBezTo>
                    <a:pt x="405" y="372"/>
                    <a:pt x="244" y="744"/>
                    <a:pt x="25" y="1079"/>
                  </a:cubicBezTo>
                  <a:cubicBezTo>
                    <a:pt x="0" y="1120"/>
                    <a:pt x="30" y="1153"/>
                    <a:pt x="64" y="1153"/>
                  </a:cubicBezTo>
                  <a:cubicBezTo>
                    <a:pt x="79" y="1153"/>
                    <a:pt x="94" y="1146"/>
                    <a:pt x="105" y="1130"/>
                  </a:cubicBezTo>
                  <a:cubicBezTo>
                    <a:pt x="324" y="787"/>
                    <a:pt x="499" y="423"/>
                    <a:pt x="689" y="72"/>
                  </a:cubicBezTo>
                  <a:cubicBezTo>
                    <a:pt x="710" y="36"/>
                    <a:pt x="672" y="0"/>
                    <a:pt x="64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239;p50">
              <a:extLst>
                <a:ext uri="{FF2B5EF4-FFF2-40B4-BE49-F238E27FC236}">
                  <a16:creationId xmlns:a16="http://schemas.microsoft.com/office/drawing/2014/main" id="{0F88D12F-1BED-42F5-AE98-8ABD7FC1E842}"/>
                </a:ext>
              </a:extLst>
            </p:cNvPr>
            <p:cNvSpPr/>
            <p:nvPr/>
          </p:nvSpPr>
          <p:spPr>
            <a:xfrm>
              <a:off x="7595879" y="1875138"/>
              <a:ext cx="34879" cy="50402"/>
            </a:xfrm>
            <a:custGeom>
              <a:avLst/>
              <a:gdLst/>
              <a:ahLst/>
              <a:cxnLst/>
              <a:rect l="l" t="t" r="r" b="b"/>
              <a:pathLst>
                <a:path w="564" h="815" extrusionOk="0">
                  <a:moveTo>
                    <a:pt x="495" y="1"/>
                  </a:moveTo>
                  <a:cubicBezTo>
                    <a:pt x="482" y="1"/>
                    <a:pt x="469" y="8"/>
                    <a:pt x="463" y="26"/>
                  </a:cubicBezTo>
                  <a:cubicBezTo>
                    <a:pt x="324" y="274"/>
                    <a:pt x="186" y="514"/>
                    <a:pt x="25" y="748"/>
                  </a:cubicBezTo>
                  <a:cubicBezTo>
                    <a:pt x="0" y="783"/>
                    <a:pt x="30" y="814"/>
                    <a:pt x="63" y="814"/>
                  </a:cubicBezTo>
                  <a:cubicBezTo>
                    <a:pt x="78" y="814"/>
                    <a:pt x="94" y="808"/>
                    <a:pt x="105" y="792"/>
                  </a:cubicBezTo>
                  <a:cubicBezTo>
                    <a:pt x="259" y="551"/>
                    <a:pt x="404" y="310"/>
                    <a:pt x="543" y="69"/>
                  </a:cubicBezTo>
                  <a:cubicBezTo>
                    <a:pt x="563" y="39"/>
                    <a:pt x="527" y="1"/>
                    <a:pt x="49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240;p50">
              <a:extLst>
                <a:ext uri="{FF2B5EF4-FFF2-40B4-BE49-F238E27FC236}">
                  <a16:creationId xmlns:a16="http://schemas.microsoft.com/office/drawing/2014/main" id="{54006131-B1BC-4E70-B277-DC38E610A26C}"/>
                </a:ext>
              </a:extLst>
            </p:cNvPr>
            <p:cNvSpPr/>
            <p:nvPr/>
          </p:nvSpPr>
          <p:spPr>
            <a:xfrm>
              <a:off x="7567184" y="1819665"/>
              <a:ext cx="319973" cy="434258"/>
            </a:xfrm>
            <a:custGeom>
              <a:avLst/>
              <a:gdLst/>
              <a:ahLst/>
              <a:cxnLst/>
              <a:rect l="l" t="t" r="r" b="b"/>
              <a:pathLst>
                <a:path w="5174" h="7022" extrusionOk="0">
                  <a:moveTo>
                    <a:pt x="1031" y="1"/>
                  </a:moveTo>
                  <a:cubicBezTo>
                    <a:pt x="1025" y="1"/>
                    <a:pt x="1020" y="2"/>
                    <a:pt x="1014" y="3"/>
                  </a:cubicBezTo>
                  <a:cubicBezTo>
                    <a:pt x="803" y="62"/>
                    <a:pt x="905" y="295"/>
                    <a:pt x="905" y="295"/>
                  </a:cubicBezTo>
                  <a:cubicBezTo>
                    <a:pt x="905" y="295"/>
                    <a:pt x="725" y="8"/>
                    <a:pt x="567" y="8"/>
                  </a:cubicBezTo>
                  <a:cubicBezTo>
                    <a:pt x="550" y="8"/>
                    <a:pt x="534" y="11"/>
                    <a:pt x="518" y="18"/>
                  </a:cubicBezTo>
                  <a:cubicBezTo>
                    <a:pt x="358" y="91"/>
                    <a:pt x="540" y="456"/>
                    <a:pt x="540" y="456"/>
                  </a:cubicBezTo>
                  <a:cubicBezTo>
                    <a:pt x="540" y="456"/>
                    <a:pt x="416" y="249"/>
                    <a:pt x="285" y="249"/>
                  </a:cubicBezTo>
                  <a:cubicBezTo>
                    <a:pt x="261" y="249"/>
                    <a:pt x="236" y="256"/>
                    <a:pt x="212" y="273"/>
                  </a:cubicBezTo>
                  <a:cubicBezTo>
                    <a:pt x="59" y="383"/>
                    <a:pt x="401" y="1076"/>
                    <a:pt x="401" y="1076"/>
                  </a:cubicBezTo>
                  <a:cubicBezTo>
                    <a:pt x="401" y="1076"/>
                    <a:pt x="314" y="923"/>
                    <a:pt x="190" y="923"/>
                  </a:cubicBezTo>
                  <a:cubicBezTo>
                    <a:pt x="176" y="923"/>
                    <a:pt x="161" y="925"/>
                    <a:pt x="146" y="930"/>
                  </a:cubicBezTo>
                  <a:cubicBezTo>
                    <a:pt x="0" y="974"/>
                    <a:pt x="37" y="1244"/>
                    <a:pt x="248" y="1645"/>
                  </a:cubicBezTo>
                  <a:cubicBezTo>
                    <a:pt x="460" y="2039"/>
                    <a:pt x="949" y="2681"/>
                    <a:pt x="1408" y="2725"/>
                  </a:cubicBezTo>
                  <a:cubicBezTo>
                    <a:pt x="1729" y="3600"/>
                    <a:pt x="2094" y="4468"/>
                    <a:pt x="2525" y="5293"/>
                  </a:cubicBezTo>
                  <a:cubicBezTo>
                    <a:pt x="2780" y="5774"/>
                    <a:pt x="3524" y="6708"/>
                    <a:pt x="4057" y="7022"/>
                  </a:cubicBezTo>
                  <a:lnTo>
                    <a:pt x="5173" y="4913"/>
                  </a:lnTo>
                  <a:cubicBezTo>
                    <a:pt x="4225" y="3892"/>
                    <a:pt x="3459" y="3009"/>
                    <a:pt x="2474" y="2024"/>
                  </a:cubicBezTo>
                  <a:cubicBezTo>
                    <a:pt x="2474" y="2024"/>
                    <a:pt x="2605" y="529"/>
                    <a:pt x="2284" y="492"/>
                  </a:cubicBezTo>
                  <a:cubicBezTo>
                    <a:pt x="2276" y="491"/>
                    <a:pt x="2269" y="491"/>
                    <a:pt x="2262" y="491"/>
                  </a:cubicBezTo>
                  <a:cubicBezTo>
                    <a:pt x="1960" y="491"/>
                    <a:pt x="1897" y="1222"/>
                    <a:pt x="1897" y="1222"/>
                  </a:cubicBezTo>
                  <a:cubicBezTo>
                    <a:pt x="1897" y="1222"/>
                    <a:pt x="1259" y="1"/>
                    <a:pt x="1031" y="1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241;p50">
              <a:extLst>
                <a:ext uri="{FF2B5EF4-FFF2-40B4-BE49-F238E27FC236}">
                  <a16:creationId xmlns:a16="http://schemas.microsoft.com/office/drawing/2014/main" id="{6B0D3EF4-7E2D-4761-928C-68C7B0079DEE}"/>
                </a:ext>
              </a:extLst>
            </p:cNvPr>
            <p:cNvSpPr/>
            <p:nvPr/>
          </p:nvSpPr>
          <p:spPr>
            <a:xfrm>
              <a:off x="7562669" y="1817934"/>
              <a:ext cx="329311" cy="440875"/>
            </a:xfrm>
            <a:custGeom>
              <a:avLst/>
              <a:gdLst/>
              <a:ahLst/>
              <a:cxnLst/>
              <a:rect l="l" t="t" r="r" b="b"/>
              <a:pathLst>
                <a:path w="5325" h="7129" extrusionOk="0">
                  <a:moveTo>
                    <a:pt x="1100" y="1"/>
                  </a:moveTo>
                  <a:cubicBezTo>
                    <a:pt x="997" y="1"/>
                    <a:pt x="937" y="83"/>
                    <a:pt x="919" y="176"/>
                  </a:cubicBezTo>
                  <a:lnTo>
                    <a:pt x="919" y="176"/>
                  </a:lnTo>
                  <a:cubicBezTo>
                    <a:pt x="845" y="89"/>
                    <a:pt x="750" y="8"/>
                    <a:pt x="650" y="8"/>
                  </a:cubicBezTo>
                  <a:cubicBezTo>
                    <a:pt x="626" y="8"/>
                    <a:pt x="601" y="13"/>
                    <a:pt x="577" y="24"/>
                  </a:cubicBezTo>
                  <a:cubicBezTo>
                    <a:pt x="479" y="75"/>
                    <a:pt x="467" y="180"/>
                    <a:pt x="488" y="286"/>
                  </a:cubicBezTo>
                  <a:lnTo>
                    <a:pt x="488" y="286"/>
                  </a:lnTo>
                  <a:cubicBezTo>
                    <a:pt x="462" y="271"/>
                    <a:pt x="433" y="261"/>
                    <a:pt x="402" y="257"/>
                  </a:cubicBezTo>
                  <a:cubicBezTo>
                    <a:pt x="389" y="255"/>
                    <a:pt x="378" y="254"/>
                    <a:pt x="367" y="254"/>
                  </a:cubicBezTo>
                  <a:cubicBezTo>
                    <a:pt x="265" y="254"/>
                    <a:pt x="212" y="342"/>
                    <a:pt x="212" y="447"/>
                  </a:cubicBezTo>
                  <a:cubicBezTo>
                    <a:pt x="212" y="609"/>
                    <a:pt x="275" y="782"/>
                    <a:pt x="351" y="944"/>
                  </a:cubicBezTo>
                  <a:lnTo>
                    <a:pt x="351" y="944"/>
                  </a:lnTo>
                  <a:cubicBezTo>
                    <a:pt x="325" y="933"/>
                    <a:pt x="298" y="928"/>
                    <a:pt x="272" y="928"/>
                  </a:cubicBezTo>
                  <a:cubicBezTo>
                    <a:pt x="222" y="928"/>
                    <a:pt x="175" y="949"/>
                    <a:pt x="139" y="1002"/>
                  </a:cubicBezTo>
                  <a:cubicBezTo>
                    <a:pt x="0" y="1191"/>
                    <a:pt x="197" y="1534"/>
                    <a:pt x="285" y="1695"/>
                  </a:cubicBezTo>
                  <a:cubicBezTo>
                    <a:pt x="423" y="1957"/>
                    <a:pt x="599" y="2198"/>
                    <a:pt x="803" y="2417"/>
                  </a:cubicBezTo>
                  <a:cubicBezTo>
                    <a:pt x="992" y="2599"/>
                    <a:pt x="1208" y="2775"/>
                    <a:pt x="1464" y="2821"/>
                  </a:cubicBezTo>
                  <a:lnTo>
                    <a:pt x="1464" y="2821"/>
                  </a:lnTo>
                  <a:cubicBezTo>
                    <a:pt x="1745" y="3568"/>
                    <a:pt x="2041" y="4302"/>
                    <a:pt x="2401" y="5022"/>
                  </a:cubicBezTo>
                  <a:cubicBezTo>
                    <a:pt x="2678" y="5569"/>
                    <a:pt x="3014" y="6058"/>
                    <a:pt x="3422" y="6510"/>
                  </a:cubicBezTo>
                  <a:cubicBezTo>
                    <a:pt x="3634" y="6736"/>
                    <a:pt x="3860" y="6970"/>
                    <a:pt x="4123" y="7123"/>
                  </a:cubicBezTo>
                  <a:cubicBezTo>
                    <a:pt x="4131" y="7127"/>
                    <a:pt x="4139" y="7129"/>
                    <a:pt x="4146" y="7129"/>
                  </a:cubicBezTo>
                  <a:cubicBezTo>
                    <a:pt x="4191" y="7129"/>
                    <a:pt x="4217" y="7062"/>
                    <a:pt x="4174" y="7043"/>
                  </a:cubicBezTo>
                  <a:cubicBezTo>
                    <a:pt x="3933" y="6904"/>
                    <a:pt x="3736" y="6714"/>
                    <a:pt x="3553" y="6517"/>
                  </a:cubicBezTo>
                  <a:cubicBezTo>
                    <a:pt x="3342" y="6298"/>
                    <a:pt x="3152" y="6065"/>
                    <a:pt x="2970" y="5817"/>
                  </a:cubicBezTo>
                  <a:cubicBezTo>
                    <a:pt x="2576" y="5277"/>
                    <a:pt x="2298" y="4657"/>
                    <a:pt x="2043" y="4051"/>
                  </a:cubicBezTo>
                  <a:cubicBezTo>
                    <a:pt x="1861" y="3628"/>
                    <a:pt x="1700" y="3212"/>
                    <a:pt x="1547" y="2782"/>
                  </a:cubicBezTo>
                  <a:cubicBezTo>
                    <a:pt x="1532" y="2760"/>
                    <a:pt x="1518" y="2745"/>
                    <a:pt x="1496" y="2745"/>
                  </a:cubicBezTo>
                  <a:cubicBezTo>
                    <a:pt x="1270" y="2716"/>
                    <a:pt x="1080" y="2563"/>
                    <a:pt x="927" y="2410"/>
                  </a:cubicBezTo>
                  <a:cubicBezTo>
                    <a:pt x="759" y="2242"/>
                    <a:pt x="613" y="2059"/>
                    <a:pt x="496" y="1863"/>
                  </a:cubicBezTo>
                  <a:cubicBezTo>
                    <a:pt x="380" y="1666"/>
                    <a:pt x="248" y="1447"/>
                    <a:pt x="212" y="1228"/>
                  </a:cubicBezTo>
                  <a:cubicBezTo>
                    <a:pt x="205" y="1177"/>
                    <a:pt x="197" y="1067"/>
                    <a:pt x="256" y="1038"/>
                  </a:cubicBezTo>
                  <a:cubicBezTo>
                    <a:pt x="268" y="1033"/>
                    <a:pt x="281" y="1030"/>
                    <a:pt x="293" y="1030"/>
                  </a:cubicBezTo>
                  <a:cubicBezTo>
                    <a:pt x="357" y="1030"/>
                    <a:pt x="414" y="1094"/>
                    <a:pt x="448" y="1138"/>
                  </a:cubicBezTo>
                  <a:lnTo>
                    <a:pt x="448" y="1138"/>
                  </a:lnTo>
                  <a:cubicBezTo>
                    <a:pt x="449" y="1141"/>
                    <a:pt x="451" y="1144"/>
                    <a:pt x="453" y="1147"/>
                  </a:cubicBezTo>
                  <a:cubicBezTo>
                    <a:pt x="453" y="1147"/>
                    <a:pt x="454" y="1147"/>
                    <a:pt x="454" y="1147"/>
                  </a:cubicBezTo>
                  <a:lnTo>
                    <a:pt x="454" y="1147"/>
                  </a:lnTo>
                  <a:cubicBezTo>
                    <a:pt x="456" y="1149"/>
                    <a:pt x="458" y="1152"/>
                    <a:pt x="460" y="1155"/>
                  </a:cubicBezTo>
                  <a:cubicBezTo>
                    <a:pt x="472" y="1174"/>
                    <a:pt x="488" y="1182"/>
                    <a:pt x="503" y="1182"/>
                  </a:cubicBezTo>
                  <a:cubicBezTo>
                    <a:pt x="534" y="1182"/>
                    <a:pt x="560" y="1150"/>
                    <a:pt x="540" y="1111"/>
                  </a:cubicBezTo>
                  <a:cubicBezTo>
                    <a:pt x="460" y="958"/>
                    <a:pt x="394" y="790"/>
                    <a:pt x="350" y="622"/>
                  </a:cubicBezTo>
                  <a:cubicBezTo>
                    <a:pt x="329" y="557"/>
                    <a:pt x="277" y="389"/>
                    <a:pt x="365" y="367"/>
                  </a:cubicBezTo>
                  <a:cubicBezTo>
                    <a:pt x="373" y="364"/>
                    <a:pt x="382" y="363"/>
                    <a:pt x="391" y="363"/>
                  </a:cubicBezTo>
                  <a:cubicBezTo>
                    <a:pt x="453" y="363"/>
                    <a:pt x="517" y="429"/>
                    <a:pt x="562" y="488"/>
                  </a:cubicBezTo>
                  <a:lnTo>
                    <a:pt x="562" y="488"/>
                  </a:lnTo>
                  <a:cubicBezTo>
                    <a:pt x="570" y="502"/>
                    <a:pt x="577" y="515"/>
                    <a:pt x="584" y="527"/>
                  </a:cubicBezTo>
                  <a:cubicBezTo>
                    <a:pt x="586" y="526"/>
                    <a:pt x="587" y="526"/>
                    <a:pt x="589" y="525"/>
                  </a:cubicBezTo>
                  <a:lnTo>
                    <a:pt x="589" y="525"/>
                  </a:lnTo>
                  <a:cubicBezTo>
                    <a:pt x="595" y="534"/>
                    <a:pt x="601" y="542"/>
                    <a:pt x="606" y="549"/>
                  </a:cubicBezTo>
                  <a:cubicBezTo>
                    <a:pt x="615" y="565"/>
                    <a:pt x="629" y="572"/>
                    <a:pt x="643" y="572"/>
                  </a:cubicBezTo>
                  <a:cubicBezTo>
                    <a:pt x="674" y="572"/>
                    <a:pt x="706" y="538"/>
                    <a:pt x="686" y="498"/>
                  </a:cubicBezTo>
                  <a:cubicBezTo>
                    <a:pt x="650" y="425"/>
                    <a:pt x="526" y="163"/>
                    <a:pt x="650" y="126"/>
                  </a:cubicBezTo>
                  <a:cubicBezTo>
                    <a:pt x="659" y="123"/>
                    <a:pt x="668" y="122"/>
                    <a:pt x="677" y="122"/>
                  </a:cubicBezTo>
                  <a:cubicBezTo>
                    <a:pt x="765" y="122"/>
                    <a:pt x="863" y="237"/>
                    <a:pt x="923" y="322"/>
                  </a:cubicBezTo>
                  <a:lnTo>
                    <a:pt x="923" y="322"/>
                  </a:lnTo>
                  <a:cubicBezTo>
                    <a:pt x="926" y="332"/>
                    <a:pt x="930" y="343"/>
                    <a:pt x="934" y="352"/>
                  </a:cubicBezTo>
                  <a:cubicBezTo>
                    <a:pt x="937" y="351"/>
                    <a:pt x="939" y="350"/>
                    <a:pt x="942" y="349"/>
                  </a:cubicBezTo>
                  <a:lnTo>
                    <a:pt x="942" y="349"/>
                  </a:lnTo>
                  <a:cubicBezTo>
                    <a:pt x="950" y="361"/>
                    <a:pt x="957" y="372"/>
                    <a:pt x="963" y="381"/>
                  </a:cubicBezTo>
                  <a:cubicBezTo>
                    <a:pt x="971" y="397"/>
                    <a:pt x="988" y="405"/>
                    <a:pt x="1005" y="405"/>
                  </a:cubicBezTo>
                  <a:cubicBezTo>
                    <a:pt x="1034" y="405"/>
                    <a:pt x="1065" y="382"/>
                    <a:pt x="1051" y="345"/>
                  </a:cubicBezTo>
                  <a:cubicBezTo>
                    <a:pt x="1022" y="279"/>
                    <a:pt x="1014" y="192"/>
                    <a:pt x="1080" y="148"/>
                  </a:cubicBezTo>
                  <a:cubicBezTo>
                    <a:pt x="1104" y="126"/>
                    <a:pt x="1125" y="118"/>
                    <a:pt x="1143" y="118"/>
                  </a:cubicBezTo>
                  <a:cubicBezTo>
                    <a:pt x="1174" y="118"/>
                    <a:pt x="1198" y="142"/>
                    <a:pt x="1226" y="170"/>
                  </a:cubicBezTo>
                  <a:cubicBezTo>
                    <a:pt x="1350" y="294"/>
                    <a:pt x="1445" y="440"/>
                    <a:pt x="1532" y="586"/>
                  </a:cubicBezTo>
                  <a:cubicBezTo>
                    <a:pt x="1681" y="802"/>
                    <a:pt x="1805" y="1031"/>
                    <a:pt x="1927" y="1261"/>
                  </a:cubicBezTo>
                  <a:lnTo>
                    <a:pt x="1927" y="1261"/>
                  </a:lnTo>
                  <a:cubicBezTo>
                    <a:pt x="1927" y="1262"/>
                    <a:pt x="1927" y="1263"/>
                    <a:pt x="1926" y="1264"/>
                  </a:cubicBezTo>
                  <a:cubicBezTo>
                    <a:pt x="1927" y="1264"/>
                    <a:pt x="1928" y="1264"/>
                    <a:pt x="1928" y="1264"/>
                  </a:cubicBezTo>
                  <a:lnTo>
                    <a:pt x="1928" y="1264"/>
                  </a:lnTo>
                  <a:cubicBezTo>
                    <a:pt x="1937" y="1281"/>
                    <a:pt x="1946" y="1298"/>
                    <a:pt x="1956" y="1315"/>
                  </a:cubicBezTo>
                  <a:cubicBezTo>
                    <a:pt x="1966" y="1331"/>
                    <a:pt x="1979" y="1337"/>
                    <a:pt x="1991" y="1337"/>
                  </a:cubicBezTo>
                  <a:cubicBezTo>
                    <a:pt x="2015" y="1337"/>
                    <a:pt x="2038" y="1315"/>
                    <a:pt x="2043" y="1286"/>
                  </a:cubicBezTo>
                  <a:cubicBezTo>
                    <a:pt x="2058" y="1177"/>
                    <a:pt x="2072" y="1075"/>
                    <a:pt x="2102" y="972"/>
                  </a:cubicBezTo>
                  <a:cubicBezTo>
                    <a:pt x="2131" y="856"/>
                    <a:pt x="2189" y="622"/>
                    <a:pt x="2350" y="608"/>
                  </a:cubicBezTo>
                  <a:cubicBezTo>
                    <a:pt x="2352" y="607"/>
                    <a:pt x="2354" y="607"/>
                    <a:pt x="2356" y="607"/>
                  </a:cubicBezTo>
                  <a:cubicBezTo>
                    <a:pt x="2467" y="607"/>
                    <a:pt x="2496" y="784"/>
                    <a:pt x="2503" y="863"/>
                  </a:cubicBezTo>
                  <a:cubicBezTo>
                    <a:pt x="2539" y="1031"/>
                    <a:pt x="2539" y="1191"/>
                    <a:pt x="2547" y="1359"/>
                  </a:cubicBezTo>
                  <a:cubicBezTo>
                    <a:pt x="2547" y="1520"/>
                    <a:pt x="2547" y="1687"/>
                    <a:pt x="2539" y="1848"/>
                  </a:cubicBezTo>
                  <a:cubicBezTo>
                    <a:pt x="2539" y="1921"/>
                    <a:pt x="2510" y="2016"/>
                    <a:pt x="2517" y="2096"/>
                  </a:cubicBezTo>
                  <a:cubicBezTo>
                    <a:pt x="2532" y="2169"/>
                    <a:pt x="2641" y="2242"/>
                    <a:pt x="2692" y="2286"/>
                  </a:cubicBezTo>
                  <a:cubicBezTo>
                    <a:pt x="2824" y="2424"/>
                    <a:pt x="2955" y="2556"/>
                    <a:pt x="3086" y="2687"/>
                  </a:cubicBezTo>
                  <a:cubicBezTo>
                    <a:pt x="3305" y="2920"/>
                    <a:pt x="3524" y="3154"/>
                    <a:pt x="3736" y="3380"/>
                  </a:cubicBezTo>
                  <a:cubicBezTo>
                    <a:pt x="4232" y="3927"/>
                    <a:pt x="4728" y="4474"/>
                    <a:pt x="5239" y="5022"/>
                  </a:cubicBezTo>
                  <a:cubicBezTo>
                    <a:pt x="5240" y="5022"/>
                    <a:pt x="5240" y="5022"/>
                    <a:pt x="5242" y="5022"/>
                  </a:cubicBezTo>
                  <a:cubicBezTo>
                    <a:pt x="5261" y="5022"/>
                    <a:pt x="5324" y="4961"/>
                    <a:pt x="5283" y="4912"/>
                  </a:cubicBezTo>
                  <a:cubicBezTo>
                    <a:pt x="4801" y="4394"/>
                    <a:pt x="4320" y="3869"/>
                    <a:pt x="3831" y="3336"/>
                  </a:cubicBezTo>
                  <a:cubicBezTo>
                    <a:pt x="3597" y="3081"/>
                    <a:pt x="3356" y="2818"/>
                    <a:pt x="3116" y="2570"/>
                  </a:cubicBezTo>
                  <a:cubicBezTo>
                    <a:pt x="2984" y="2446"/>
                    <a:pt x="2868" y="2315"/>
                    <a:pt x="2736" y="2191"/>
                  </a:cubicBezTo>
                  <a:lnTo>
                    <a:pt x="2649" y="2096"/>
                  </a:lnTo>
                  <a:cubicBezTo>
                    <a:pt x="2649" y="2096"/>
                    <a:pt x="2600" y="2066"/>
                    <a:pt x="2603" y="2066"/>
                  </a:cubicBezTo>
                  <a:cubicBezTo>
                    <a:pt x="2603" y="2066"/>
                    <a:pt x="2604" y="2066"/>
                    <a:pt x="2605" y="2067"/>
                  </a:cubicBezTo>
                  <a:lnTo>
                    <a:pt x="2605" y="2045"/>
                  </a:lnTo>
                  <a:cubicBezTo>
                    <a:pt x="2583" y="1935"/>
                    <a:pt x="2620" y="1797"/>
                    <a:pt x="2620" y="1680"/>
                  </a:cubicBezTo>
                  <a:cubicBezTo>
                    <a:pt x="2627" y="1498"/>
                    <a:pt x="2627" y="1308"/>
                    <a:pt x="2612" y="1126"/>
                  </a:cubicBezTo>
                  <a:cubicBezTo>
                    <a:pt x="2605" y="958"/>
                    <a:pt x="2585" y="488"/>
                    <a:pt x="2332" y="488"/>
                  </a:cubicBezTo>
                  <a:cubicBezTo>
                    <a:pt x="2322" y="488"/>
                    <a:pt x="2310" y="489"/>
                    <a:pt x="2298" y="491"/>
                  </a:cubicBezTo>
                  <a:cubicBezTo>
                    <a:pt x="2065" y="526"/>
                    <a:pt x="1981" y="851"/>
                    <a:pt x="1945" y="1099"/>
                  </a:cubicBezTo>
                  <a:lnTo>
                    <a:pt x="1945" y="1099"/>
                  </a:lnTo>
                  <a:cubicBezTo>
                    <a:pt x="1799" y="826"/>
                    <a:pt x="1640" y="557"/>
                    <a:pt x="1459" y="308"/>
                  </a:cubicBezTo>
                  <a:cubicBezTo>
                    <a:pt x="1386" y="214"/>
                    <a:pt x="1270" y="9"/>
                    <a:pt x="1124" y="2"/>
                  </a:cubicBezTo>
                  <a:cubicBezTo>
                    <a:pt x="1116" y="1"/>
                    <a:pt x="1108" y="1"/>
                    <a:pt x="110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242;p50">
              <a:extLst>
                <a:ext uri="{FF2B5EF4-FFF2-40B4-BE49-F238E27FC236}">
                  <a16:creationId xmlns:a16="http://schemas.microsoft.com/office/drawing/2014/main" id="{07C7B4AD-38D1-47E6-B7D4-70800F4EA1AA}"/>
                </a:ext>
              </a:extLst>
            </p:cNvPr>
            <p:cNvSpPr/>
            <p:nvPr/>
          </p:nvSpPr>
          <p:spPr>
            <a:xfrm>
              <a:off x="7618142" y="1831663"/>
              <a:ext cx="47186" cy="74025"/>
            </a:xfrm>
            <a:custGeom>
              <a:avLst/>
              <a:gdLst/>
              <a:ahLst/>
              <a:cxnLst/>
              <a:rect l="l" t="t" r="r" b="b"/>
              <a:pathLst>
                <a:path w="763" h="1197" extrusionOk="0">
                  <a:moveTo>
                    <a:pt x="62" y="1"/>
                  </a:moveTo>
                  <a:cubicBezTo>
                    <a:pt x="31" y="1"/>
                    <a:pt x="1" y="33"/>
                    <a:pt x="15" y="72"/>
                  </a:cubicBezTo>
                  <a:cubicBezTo>
                    <a:pt x="220" y="444"/>
                    <a:pt x="438" y="809"/>
                    <a:pt x="657" y="1174"/>
                  </a:cubicBezTo>
                  <a:cubicBezTo>
                    <a:pt x="666" y="1190"/>
                    <a:pt x="681" y="1196"/>
                    <a:pt x="697" y="1196"/>
                  </a:cubicBezTo>
                  <a:cubicBezTo>
                    <a:pt x="729" y="1196"/>
                    <a:pt x="763" y="1165"/>
                    <a:pt x="738" y="1130"/>
                  </a:cubicBezTo>
                  <a:cubicBezTo>
                    <a:pt x="519" y="765"/>
                    <a:pt x="300" y="400"/>
                    <a:pt x="103" y="28"/>
                  </a:cubicBezTo>
                  <a:cubicBezTo>
                    <a:pt x="93" y="9"/>
                    <a:pt x="78" y="1"/>
                    <a:pt x="6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243;p50">
              <a:extLst>
                <a:ext uri="{FF2B5EF4-FFF2-40B4-BE49-F238E27FC236}">
                  <a16:creationId xmlns:a16="http://schemas.microsoft.com/office/drawing/2014/main" id="{50B72AF8-BF1A-4388-9A2E-DF9C35151700}"/>
                </a:ext>
              </a:extLst>
            </p:cNvPr>
            <p:cNvSpPr/>
            <p:nvPr/>
          </p:nvSpPr>
          <p:spPr>
            <a:xfrm>
              <a:off x="7597116" y="1845021"/>
              <a:ext cx="43908" cy="71366"/>
            </a:xfrm>
            <a:custGeom>
              <a:avLst/>
              <a:gdLst/>
              <a:ahLst/>
              <a:cxnLst/>
              <a:rect l="l" t="t" r="r" b="b"/>
              <a:pathLst>
                <a:path w="710" h="1154" extrusionOk="0">
                  <a:moveTo>
                    <a:pt x="63" y="0"/>
                  </a:moveTo>
                  <a:cubicBezTo>
                    <a:pt x="33" y="0"/>
                    <a:pt x="0" y="36"/>
                    <a:pt x="20" y="75"/>
                  </a:cubicBezTo>
                  <a:cubicBezTo>
                    <a:pt x="224" y="418"/>
                    <a:pt x="384" y="797"/>
                    <a:pt x="603" y="1133"/>
                  </a:cubicBezTo>
                  <a:cubicBezTo>
                    <a:pt x="614" y="1148"/>
                    <a:pt x="628" y="1154"/>
                    <a:pt x="643" y="1154"/>
                  </a:cubicBezTo>
                  <a:cubicBezTo>
                    <a:pt x="677" y="1154"/>
                    <a:pt x="709" y="1118"/>
                    <a:pt x="684" y="1082"/>
                  </a:cubicBezTo>
                  <a:cubicBezTo>
                    <a:pt x="465" y="746"/>
                    <a:pt x="297" y="381"/>
                    <a:pt x="100" y="31"/>
                  </a:cubicBezTo>
                  <a:cubicBezTo>
                    <a:pt x="93" y="9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244;p50">
              <a:extLst>
                <a:ext uri="{FF2B5EF4-FFF2-40B4-BE49-F238E27FC236}">
                  <a16:creationId xmlns:a16="http://schemas.microsoft.com/office/drawing/2014/main" id="{42ADE1E4-2EA4-4982-8721-29EA945A3FA5}"/>
                </a:ext>
              </a:extLst>
            </p:cNvPr>
            <p:cNvSpPr/>
            <p:nvPr/>
          </p:nvSpPr>
          <p:spPr>
            <a:xfrm>
              <a:off x="7583634" y="1875138"/>
              <a:ext cx="35374" cy="50278"/>
            </a:xfrm>
            <a:custGeom>
              <a:avLst/>
              <a:gdLst/>
              <a:ahLst/>
              <a:cxnLst/>
              <a:rect l="l" t="t" r="r" b="b"/>
              <a:pathLst>
                <a:path w="572" h="813" extrusionOk="0">
                  <a:moveTo>
                    <a:pt x="72" y="1"/>
                  </a:moveTo>
                  <a:cubicBezTo>
                    <a:pt x="36" y="1"/>
                    <a:pt x="1" y="39"/>
                    <a:pt x="26" y="69"/>
                  </a:cubicBezTo>
                  <a:cubicBezTo>
                    <a:pt x="165" y="317"/>
                    <a:pt x="303" y="565"/>
                    <a:pt x="464" y="792"/>
                  </a:cubicBezTo>
                  <a:cubicBezTo>
                    <a:pt x="475" y="807"/>
                    <a:pt x="489" y="813"/>
                    <a:pt x="504" y="813"/>
                  </a:cubicBezTo>
                  <a:cubicBezTo>
                    <a:pt x="538" y="813"/>
                    <a:pt x="572" y="779"/>
                    <a:pt x="551" y="748"/>
                  </a:cubicBezTo>
                  <a:cubicBezTo>
                    <a:pt x="391" y="507"/>
                    <a:pt x="245" y="259"/>
                    <a:pt x="114" y="26"/>
                  </a:cubicBezTo>
                  <a:cubicBezTo>
                    <a:pt x="103" y="8"/>
                    <a:pt x="87" y="1"/>
                    <a:pt x="7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245;p50">
              <a:extLst>
                <a:ext uri="{FF2B5EF4-FFF2-40B4-BE49-F238E27FC236}">
                  <a16:creationId xmlns:a16="http://schemas.microsoft.com/office/drawing/2014/main" id="{86395258-909D-4A5D-9D75-9F1D7B355B23}"/>
                </a:ext>
              </a:extLst>
            </p:cNvPr>
            <p:cNvSpPr/>
            <p:nvPr/>
          </p:nvSpPr>
          <p:spPr>
            <a:xfrm>
              <a:off x="7144367" y="2359550"/>
              <a:ext cx="426466" cy="300740"/>
            </a:xfrm>
            <a:custGeom>
              <a:avLst/>
              <a:gdLst/>
              <a:ahLst/>
              <a:cxnLst/>
              <a:rect l="l" t="t" r="r" b="b"/>
              <a:pathLst>
                <a:path w="6896" h="4863" extrusionOk="0">
                  <a:moveTo>
                    <a:pt x="1332" y="0"/>
                  </a:moveTo>
                  <a:cubicBezTo>
                    <a:pt x="1273" y="0"/>
                    <a:pt x="1216" y="2"/>
                    <a:pt x="1161" y="7"/>
                  </a:cubicBezTo>
                  <a:cubicBezTo>
                    <a:pt x="738" y="43"/>
                    <a:pt x="234" y="649"/>
                    <a:pt x="234" y="649"/>
                  </a:cubicBezTo>
                  <a:cubicBezTo>
                    <a:pt x="1" y="1320"/>
                    <a:pt x="88" y="1750"/>
                    <a:pt x="227" y="2312"/>
                  </a:cubicBezTo>
                  <a:cubicBezTo>
                    <a:pt x="300" y="2611"/>
                    <a:pt x="439" y="2903"/>
                    <a:pt x="614" y="3158"/>
                  </a:cubicBezTo>
                  <a:cubicBezTo>
                    <a:pt x="1022" y="3771"/>
                    <a:pt x="1635" y="4246"/>
                    <a:pt x="2314" y="4494"/>
                  </a:cubicBezTo>
                  <a:cubicBezTo>
                    <a:pt x="2314" y="4494"/>
                    <a:pt x="3323" y="4862"/>
                    <a:pt x="4759" y="4862"/>
                  </a:cubicBezTo>
                  <a:cubicBezTo>
                    <a:pt x="5403" y="4862"/>
                    <a:pt x="6132" y="4788"/>
                    <a:pt x="6896" y="4574"/>
                  </a:cubicBezTo>
                  <a:cubicBezTo>
                    <a:pt x="6896" y="4574"/>
                    <a:pt x="5546" y="2370"/>
                    <a:pt x="4320" y="1254"/>
                  </a:cubicBezTo>
                  <a:cubicBezTo>
                    <a:pt x="3531" y="534"/>
                    <a:pt x="2257" y="0"/>
                    <a:pt x="1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246;p50">
              <a:extLst>
                <a:ext uri="{FF2B5EF4-FFF2-40B4-BE49-F238E27FC236}">
                  <a16:creationId xmlns:a16="http://schemas.microsoft.com/office/drawing/2014/main" id="{934599A7-A4A1-4B2D-B6C7-0C55FC7B5C7F}"/>
                </a:ext>
              </a:extLst>
            </p:cNvPr>
            <p:cNvSpPr/>
            <p:nvPr/>
          </p:nvSpPr>
          <p:spPr>
            <a:xfrm>
              <a:off x="7126556" y="2356211"/>
              <a:ext cx="448358" cy="307543"/>
            </a:xfrm>
            <a:custGeom>
              <a:avLst/>
              <a:gdLst/>
              <a:ahLst/>
              <a:cxnLst/>
              <a:rect l="l" t="t" r="r" b="b"/>
              <a:pathLst>
                <a:path w="7250" h="4973" extrusionOk="0">
                  <a:moveTo>
                    <a:pt x="1618" y="90"/>
                  </a:moveTo>
                  <a:cubicBezTo>
                    <a:pt x="1695" y="90"/>
                    <a:pt x="1774" y="93"/>
                    <a:pt x="1850" y="97"/>
                  </a:cubicBezTo>
                  <a:cubicBezTo>
                    <a:pt x="2551" y="155"/>
                    <a:pt x="3251" y="433"/>
                    <a:pt x="3857" y="790"/>
                  </a:cubicBezTo>
                  <a:cubicBezTo>
                    <a:pt x="4455" y="1148"/>
                    <a:pt x="4929" y="1637"/>
                    <a:pt x="5374" y="2169"/>
                  </a:cubicBezTo>
                  <a:cubicBezTo>
                    <a:pt x="5797" y="2673"/>
                    <a:pt x="6191" y="3198"/>
                    <a:pt x="6563" y="3745"/>
                  </a:cubicBezTo>
                  <a:cubicBezTo>
                    <a:pt x="6748" y="4019"/>
                    <a:pt x="6940" y="4300"/>
                    <a:pt x="7114" y="4587"/>
                  </a:cubicBezTo>
                  <a:lnTo>
                    <a:pt x="7114" y="4587"/>
                  </a:lnTo>
                  <a:cubicBezTo>
                    <a:pt x="6441" y="4771"/>
                    <a:pt x="5746" y="4860"/>
                    <a:pt x="5051" y="4860"/>
                  </a:cubicBezTo>
                  <a:cubicBezTo>
                    <a:pt x="4430" y="4860"/>
                    <a:pt x="3810" y="4789"/>
                    <a:pt x="3207" y="4650"/>
                  </a:cubicBezTo>
                  <a:cubicBezTo>
                    <a:pt x="2966" y="4591"/>
                    <a:pt x="2740" y="4533"/>
                    <a:pt x="2521" y="4445"/>
                  </a:cubicBezTo>
                  <a:cubicBezTo>
                    <a:pt x="1850" y="4183"/>
                    <a:pt x="1266" y="3701"/>
                    <a:pt x="887" y="3088"/>
                  </a:cubicBezTo>
                  <a:cubicBezTo>
                    <a:pt x="661" y="2724"/>
                    <a:pt x="544" y="2322"/>
                    <a:pt x="471" y="1914"/>
                  </a:cubicBezTo>
                  <a:cubicBezTo>
                    <a:pt x="398" y="1491"/>
                    <a:pt x="435" y="1097"/>
                    <a:pt x="573" y="703"/>
                  </a:cubicBezTo>
                  <a:cubicBezTo>
                    <a:pt x="574" y="701"/>
                    <a:pt x="574" y="700"/>
                    <a:pt x="574" y="698"/>
                  </a:cubicBezTo>
                  <a:lnTo>
                    <a:pt x="574" y="698"/>
                  </a:lnTo>
                  <a:cubicBezTo>
                    <a:pt x="700" y="555"/>
                    <a:pt x="845" y="426"/>
                    <a:pt x="989" y="309"/>
                  </a:cubicBezTo>
                  <a:cubicBezTo>
                    <a:pt x="1106" y="214"/>
                    <a:pt x="1245" y="134"/>
                    <a:pt x="1391" y="104"/>
                  </a:cubicBezTo>
                  <a:cubicBezTo>
                    <a:pt x="1463" y="93"/>
                    <a:pt x="1540" y="90"/>
                    <a:pt x="1618" y="90"/>
                  </a:cubicBezTo>
                  <a:close/>
                  <a:moveTo>
                    <a:pt x="1630" y="0"/>
                  </a:moveTo>
                  <a:cubicBezTo>
                    <a:pt x="1577" y="0"/>
                    <a:pt x="1524" y="3"/>
                    <a:pt x="1471" y="9"/>
                  </a:cubicBezTo>
                  <a:cubicBezTo>
                    <a:pt x="1310" y="17"/>
                    <a:pt x="1164" y="90"/>
                    <a:pt x="1033" y="170"/>
                  </a:cubicBezTo>
                  <a:cubicBezTo>
                    <a:pt x="836" y="301"/>
                    <a:pt x="646" y="469"/>
                    <a:pt x="486" y="666"/>
                  </a:cubicBezTo>
                  <a:cubicBezTo>
                    <a:pt x="478" y="676"/>
                    <a:pt x="475" y="687"/>
                    <a:pt x="475" y="698"/>
                  </a:cubicBezTo>
                  <a:lnTo>
                    <a:pt x="475" y="698"/>
                  </a:lnTo>
                  <a:cubicBezTo>
                    <a:pt x="1" y="2118"/>
                    <a:pt x="824" y="3681"/>
                    <a:pt x="2091" y="4373"/>
                  </a:cubicBezTo>
                  <a:cubicBezTo>
                    <a:pt x="2375" y="4533"/>
                    <a:pt x="2689" y="4642"/>
                    <a:pt x="2996" y="4723"/>
                  </a:cubicBezTo>
                  <a:cubicBezTo>
                    <a:pt x="3506" y="4847"/>
                    <a:pt x="4039" y="4934"/>
                    <a:pt x="4557" y="4956"/>
                  </a:cubicBezTo>
                  <a:cubicBezTo>
                    <a:pt x="4727" y="4967"/>
                    <a:pt x="4898" y="4973"/>
                    <a:pt x="5068" y="4973"/>
                  </a:cubicBezTo>
                  <a:cubicBezTo>
                    <a:pt x="5789" y="4973"/>
                    <a:pt x="6508" y="4874"/>
                    <a:pt x="7198" y="4679"/>
                  </a:cubicBezTo>
                  <a:cubicBezTo>
                    <a:pt x="7227" y="4664"/>
                    <a:pt x="7249" y="4628"/>
                    <a:pt x="7227" y="4606"/>
                  </a:cubicBezTo>
                  <a:cubicBezTo>
                    <a:pt x="6717" y="3774"/>
                    <a:pt x="6155" y="2972"/>
                    <a:pt x="5527" y="2213"/>
                  </a:cubicBezTo>
                  <a:cubicBezTo>
                    <a:pt x="5097" y="1673"/>
                    <a:pt x="4608" y="1162"/>
                    <a:pt x="4024" y="790"/>
                  </a:cubicBezTo>
                  <a:cubicBezTo>
                    <a:pt x="3412" y="411"/>
                    <a:pt x="2711" y="119"/>
                    <a:pt x="1996" y="24"/>
                  </a:cubicBezTo>
                  <a:cubicBezTo>
                    <a:pt x="1874" y="14"/>
                    <a:pt x="1752" y="0"/>
                    <a:pt x="16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247;p50">
              <a:extLst>
                <a:ext uri="{FF2B5EF4-FFF2-40B4-BE49-F238E27FC236}">
                  <a16:creationId xmlns:a16="http://schemas.microsoft.com/office/drawing/2014/main" id="{A070961F-26F9-44B9-9325-95186A241631}"/>
                </a:ext>
              </a:extLst>
            </p:cNvPr>
            <p:cNvSpPr/>
            <p:nvPr/>
          </p:nvSpPr>
          <p:spPr>
            <a:xfrm>
              <a:off x="7160631" y="2493501"/>
              <a:ext cx="111069" cy="107420"/>
            </a:xfrm>
            <a:custGeom>
              <a:avLst/>
              <a:gdLst/>
              <a:ahLst/>
              <a:cxnLst/>
              <a:rect l="l" t="t" r="r" b="b"/>
              <a:pathLst>
                <a:path w="1796" h="1737" extrusionOk="0">
                  <a:moveTo>
                    <a:pt x="1175" y="0"/>
                  </a:moveTo>
                  <a:lnTo>
                    <a:pt x="606" y="467"/>
                  </a:lnTo>
                  <a:lnTo>
                    <a:pt x="0" y="285"/>
                  </a:lnTo>
                  <a:lnTo>
                    <a:pt x="0" y="285"/>
                  </a:lnTo>
                  <a:cubicBezTo>
                    <a:pt x="81" y="540"/>
                    <a:pt x="205" y="781"/>
                    <a:pt x="351" y="992"/>
                  </a:cubicBezTo>
                  <a:cubicBezTo>
                    <a:pt x="533" y="1270"/>
                    <a:pt x="759" y="1525"/>
                    <a:pt x="1015" y="1737"/>
                  </a:cubicBezTo>
                  <a:lnTo>
                    <a:pt x="1102" y="1386"/>
                  </a:lnTo>
                  <a:lnTo>
                    <a:pt x="1795" y="1138"/>
                  </a:lnTo>
                  <a:lnTo>
                    <a:pt x="1175" y="737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248;p50">
              <a:extLst>
                <a:ext uri="{FF2B5EF4-FFF2-40B4-BE49-F238E27FC236}">
                  <a16:creationId xmlns:a16="http://schemas.microsoft.com/office/drawing/2014/main" id="{61BDFBA0-2C5D-40AB-8372-03431B1860E8}"/>
                </a:ext>
              </a:extLst>
            </p:cNvPr>
            <p:cNvSpPr/>
            <p:nvPr/>
          </p:nvSpPr>
          <p:spPr>
            <a:xfrm>
              <a:off x="7392108" y="2593624"/>
              <a:ext cx="99752" cy="67037"/>
            </a:xfrm>
            <a:custGeom>
              <a:avLst/>
              <a:gdLst/>
              <a:ahLst/>
              <a:cxnLst/>
              <a:rect l="l" t="t" r="r" b="b"/>
              <a:pathLst>
                <a:path w="1613" h="1084" extrusionOk="0">
                  <a:moveTo>
                    <a:pt x="1321" y="1"/>
                  </a:moveTo>
                  <a:lnTo>
                    <a:pt x="693" y="388"/>
                  </a:lnTo>
                  <a:lnTo>
                    <a:pt x="15" y="96"/>
                  </a:lnTo>
                  <a:lnTo>
                    <a:pt x="197" y="811"/>
                  </a:lnTo>
                  <a:lnTo>
                    <a:pt x="0" y="1037"/>
                  </a:lnTo>
                  <a:cubicBezTo>
                    <a:pt x="248" y="1067"/>
                    <a:pt x="513" y="1083"/>
                    <a:pt x="792" y="1083"/>
                  </a:cubicBezTo>
                  <a:cubicBezTo>
                    <a:pt x="1055" y="1083"/>
                    <a:pt x="1329" y="1069"/>
                    <a:pt x="1613" y="1037"/>
                  </a:cubicBezTo>
                  <a:lnTo>
                    <a:pt x="1255" y="738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rgbClr val="385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249;p50">
              <a:extLst>
                <a:ext uri="{FF2B5EF4-FFF2-40B4-BE49-F238E27FC236}">
                  <a16:creationId xmlns:a16="http://schemas.microsoft.com/office/drawing/2014/main" id="{373AD70E-05AA-4315-9EFA-11C5E2AA3629}"/>
                </a:ext>
              </a:extLst>
            </p:cNvPr>
            <p:cNvSpPr/>
            <p:nvPr/>
          </p:nvSpPr>
          <p:spPr>
            <a:xfrm>
              <a:off x="7126556" y="2356211"/>
              <a:ext cx="448358" cy="307543"/>
            </a:xfrm>
            <a:custGeom>
              <a:avLst/>
              <a:gdLst/>
              <a:ahLst/>
              <a:cxnLst/>
              <a:rect l="l" t="t" r="r" b="b"/>
              <a:pathLst>
                <a:path w="7250" h="4973" extrusionOk="0">
                  <a:moveTo>
                    <a:pt x="1618" y="90"/>
                  </a:moveTo>
                  <a:cubicBezTo>
                    <a:pt x="1695" y="90"/>
                    <a:pt x="1774" y="93"/>
                    <a:pt x="1850" y="97"/>
                  </a:cubicBezTo>
                  <a:cubicBezTo>
                    <a:pt x="2551" y="155"/>
                    <a:pt x="3251" y="433"/>
                    <a:pt x="3857" y="790"/>
                  </a:cubicBezTo>
                  <a:cubicBezTo>
                    <a:pt x="4455" y="1148"/>
                    <a:pt x="4929" y="1637"/>
                    <a:pt x="5374" y="2169"/>
                  </a:cubicBezTo>
                  <a:cubicBezTo>
                    <a:pt x="5797" y="2673"/>
                    <a:pt x="6191" y="3198"/>
                    <a:pt x="6563" y="3745"/>
                  </a:cubicBezTo>
                  <a:cubicBezTo>
                    <a:pt x="6748" y="4019"/>
                    <a:pt x="6940" y="4300"/>
                    <a:pt x="7114" y="4587"/>
                  </a:cubicBezTo>
                  <a:lnTo>
                    <a:pt x="7114" y="4587"/>
                  </a:lnTo>
                  <a:cubicBezTo>
                    <a:pt x="6441" y="4771"/>
                    <a:pt x="5746" y="4860"/>
                    <a:pt x="5051" y="4860"/>
                  </a:cubicBezTo>
                  <a:cubicBezTo>
                    <a:pt x="4430" y="4860"/>
                    <a:pt x="3810" y="4789"/>
                    <a:pt x="3207" y="4650"/>
                  </a:cubicBezTo>
                  <a:cubicBezTo>
                    <a:pt x="2966" y="4591"/>
                    <a:pt x="2740" y="4533"/>
                    <a:pt x="2521" y="4445"/>
                  </a:cubicBezTo>
                  <a:cubicBezTo>
                    <a:pt x="1850" y="4183"/>
                    <a:pt x="1266" y="3701"/>
                    <a:pt x="887" y="3088"/>
                  </a:cubicBezTo>
                  <a:cubicBezTo>
                    <a:pt x="661" y="2724"/>
                    <a:pt x="544" y="2322"/>
                    <a:pt x="471" y="1914"/>
                  </a:cubicBezTo>
                  <a:cubicBezTo>
                    <a:pt x="398" y="1491"/>
                    <a:pt x="435" y="1097"/>
                    <a:pt x="573" y="703"/>
                  </a:cubicBezTo>
                  <a:cubicBezTo>
                    <a:pt x="574" y="701"/>
                    <a:pt x="574" y="700"/>
                    <a:pt x="574" y="698"/>
                  </a:cubicBezTo>
                  <a:lnTo>
                    <a:pt x="574" y="698"/>
                  </a:lnTo>
                  <a:cubicBezTo>
                    <a:pt x="700" y="555"/>
                    <a:pt x="845" y="426"/>
                    <a:pt x="989" y="309"/>
                  </a:cubicBezTo>
                  <a:cubicBezTo>
                    <a:pt x="1106" y="214"/>
                    <a:pt x="1245" y="134"/>
                    <a:pt x="1391" y="104"/>
                  </a:cubicBezTo>
                  <a:cubicBezTo>
                    <a:pt x="1463" y="93"/>
                    <a:pt x="1540" y="90"/>
                    <a:pt x="1618" y="90"/>
                  </a:cubicBezTo>
                  <a:close/>
                  <a:moveTo>
                    <a:pt x="1630" y="0"/>
                  </a:moveTo>
                  <a:cubicBezTo>
                    <a:pt x="1577" y="0"/>
                    <a:pt x="1524" y="3"/>
                    <a:pt x="1471" y="9"/>
                  </a:cubicBezTo>
                  <a:cubicBezTo>
                    <a:pt x="1310" y="17"/>
                    <a:pt x="1164" y="90"/>
                    <a:pt x="1033" y="170"/>
                  </a:cubicBezTo>
                  <a:cubicBezTo>
                    <a:pt x="836" y="301"/>
                    <a:pt x="646" y="469"/>
                    <a:pt x="486" y="666"/>
                  </a:cubicBezTo>
                  <a:cubicBezTo>
                    <a:pt x="478" y="676"/>
                    <a:pt x="475" y="687"/>
                    <a:pt x="475" y="698"/>
                  </a:cubicBezTo>
                  <a:lnTo>
                    <a:pt x="475" y="698"/>
                  </a:lnTo>
                  <a:cubicBezTo>
                    <a:pt x="1" y="2118"/>
                    <a:pt x="824" y="3681"/>
                    <a:pt x="2091" y="4373"/>
                  </a:cubicBezTo>
                  <a:cubicBezTo>
                    <a:pt x="2375" y="4533"/>
                    <a:pt x="2689" y="4642"/>
                    <a:pt x="2996" y="4723"/>
                  </a:cubicBezTo>
                  <a:cubicBezTo>
                    <a:pt x="3506" y="4847"/>
                    <a:pt x="4039" y="4934"/>
                    <a:pt x="4557" y="4956"/>
                  </a:cubicBezTo>
                  <a:cubicBezTo>
                    <a:pt x="4727" y="4967"/>
                    <a:pt x="4898" y="4973"/>
                    <a:pt x="5068" y="4973"/>
                  </a:cubicBezTo>
                  <a:cubicBezTo>
                    <a:pt x="5789" y="4973"/>
                    <a:pt x="6508" y="4874"/>
                    <a:pt x="7198" y="4679"/>
                  </a:cubicBezTo>
                  <a:cubicBezTo>
                    <a:pt x="7227" y="4664"/>
                    <a:pt x="7249" y="4628"/>
                    <a:pt x="7227" y="4606"/>
                  </a:cubicBezTo>
                  <a:cubicBezTo>
                    <a:pt x="6717" y="3774"/>
                    <a:pt x="6155" y="2972"/>
                    <a:pt x="5527" y="2213"/>
                  </a:cubicBezTo>
                  <a:cubicBezTo>
                    <a:pt x="5097" y="1673"/>
                    <a:pt x="4608" y="1162"/>
                    <a:pt x="4024" y="790"/>
                  </a:cubicBezTo>
                  <a:cubicBezTo>
                    <a:pt x="3412" y="411"/>
                    <a:pt x="2711" y="119"/>
                    <a:pt x="1996" y="24"/>
                  </a:cubicBezTo>
                  <a:cubicBezTo>
                    <a:pt x="1874" y="14"/>
                    <a:pt x="1752" y="0"/>
                    <a:pt x="16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250;p50">
              <a:extLst>
                <a:ext uri="{FF2B5EF4-FFF2-40B4-BE49-F238E27FC236}">
                  <a16:creationId xmlns:a16="http://schemas.microsoft.com/office/drawing/2014/main" id="{92FBF371-B7F1-4A5F-90BB-25C354E0956C}"/>
                </a:ext>
              </a:extLst>
            </p:cNvPr>
            <p:cNvSpPr/>
            <p:nvPr/>
          </p:nvSpPr>
          <p:spPr>
            <a:xfrm>
              <a:off x="7322164" y="2599994"/>
              <a:ext cx="7730" cy="21830"/>
            </a:xfrm>
            <a:custGeom>
              <a:avLst/>
              <a:gdLst/>
              <a:ahLst/>
              <a:cxnLst/>
              <a:rect l="l" t="t" r="r" b="b"/>
              <a:pathLst>
                <a:path w="125" h="353" extrusionOk="0">
                  <a:moveTo>
                    <a:pt x="88" y="0"/>
                  </a:moveTo>
                  <a:cubicBezTo>
                    <a:pt x="73" y="7"/>
                    <a:pt x="44" y="15"/>
                    <a:pt x="37" y="44"/>
                  </a:cubicBezTo>
                  <a:cubicBezTo>
                    <a:pt x="22" y="124"/>
                    <a:pt x="8" y="212"/>
                    <a:pt x="0" y="292"/>
                  </a:cubicBezTo>
                  <a:cubicBezTo>
                    <a:pt x="0" y="321"/>
                    <a:pt x="8" y="350"/>
                    <a:pt x="37" y="350"/>
                  </a:cubicBezTo>
                  <a:cubicBezTo>
                    <a:pt x="39" y="352"/>
                    <a:pt x="43" y="352"/>
                    <a:pt x="46" y="352"/>
                  </a:cubicBezTo>
                  <a:cubicBezTo>
                    <a:pt x="63" y="352"/>
                    <a:pt x="88" y="338"/>
                    <a:pt x="88" y="314"/>
                  </a:cubicBezTo>
                  <a:cubicBezTo>
                    <a:pt x="95" y="234"/>
                    <a:pt x="117" y="139"/>
                    <a:pt x="124" y="58"/>
                  </a:cubicBezTo>
                  <a:cubicBezTo>
                    <a:pt x="124" y="29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251;p50">
              <a:extLst>
                <a:ext uri="{FF2B5EF4-FFF2-40B4-BE49-F238E27FC236}">
                  <a16:creationId xmlns:a16="http://schemas.microsoft.com/office/drawing/2014/main" id="{7D54862E-3F24-4655-B477-A078D7E2A3A4}"/>
                </a:ext>
              </a:extLst>
            </p:cNvPr>
            <p:cNvSpPr/>
            <p:nvPr/>
          </p:nvSpPr>
          <p:spPr>
            <a:xfrm>
              <a:off x="7332553" y="2600798"/>
              <a:ext cx="6803" cy="20408"/>
            </a:xfrm>
            <a:custGeom>
              <a:avLst/>
              <a:gdLst/>
              <a:ahLst/>
              <a:cxnLst/>
              <a:rect l="l" t="t" r="r" b="b"/>
              <a:pathLst>
                <a:path w="110" h="330" extrusionOk="0">
                  <a:moveTo>
                    <a:pt x="55" y="0"/>
                  </a:moveTo>
                  <a:cubicBezTo>
                    <a:pt x="33" y="0"/>
                    <a:pt x="22" y="20"/>
                    <a:pt x="22" y="45"/>
                  </a:cubicBezTo>
                  <a:cubicBezTo>
                    <a:pt x="8" y="126"/>
                    <a:pt x="8" y="213"/>
                    <a:pt x="0" y="279"/>
                  </a:cubicBezTo>
                  <a:cubicBezTo>
                    <a:pt x="0" y="308"/>
                    <a:pt x="29" y="330"/>
                    <a:pt x="44" y="330"/>
                  </a:cubicBezTo>
                  <a:cubicBezTo>
                    <a:pt x="73" y="330"/>
                    <a:pt x="95" y="308"/>
                    <a:pt x="95" y="279"/>
                  </a:cubicBezTo>
                  <a:cubicBezTo>
                    <a:pt x="102" y="199"/>
                    <a:pt x="102" y="118"/>
                    <a:pt x="110" y="45"/>
                  </a:cubicBezTo>
                  <a:cubicBezTo>
                    <a:pt x="110" y="16"/>
                    <a:pt x="88" y="2"/>
                    <a:pt x="66" y="2"/>
                  </a:cubicBezTo>
                  <a:cubicBezTo>
                    <a:pt x="62" y="1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252;p50">
              <a:extLst>
                <a:ext uri="{FF2B5EF4-FFF2-40B4-BE49-F238E27FC236}">
                  <a16:creationId xmlns:a16="http://schemas.microsoft.com/office/drawing/2014/main" id="{3741B0C6-D26A-493B-850D-8BA1D7FF0A1C}"/>
                </a:ext>
              </a:extLst>
            </p:cNvPr>
            <p:cNvSpPr/>
            <p:nvPr/>
          </p:nvSpPr>
          <p:spPr>
            <a:xfrm>
              <a:off x="7255374" y="2584162"/>
              <a:ext cx="8163" cy="5937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1" y="1"/>
                    <a:pt x="1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253;p50">
              <a:extLst>
                <a:ext uri="{FF2B5EF4-FFF2-40B4-BE49-F238E27FC236}">
                  <a16:creationId xmlns:a16="http://schemas.microsoft.com/office/drawing/2014/main" id="{FB3CBD64-249B-4CCE-BFA6-30CD7DEC413F}"/>
                </a:ext>
              </a:extLst>
            </p:cNvPr>
            <p:cNvSpPr/>
            <p:nvPr/>
          </p:nvSpPr>
          <p:spPr>
            <a:xfrm>
              <a:off x="7182276" y="2461405"/>
              <a:ext cx="5504" cy="18615"/>
            </a:xfrm>
            <a:custGeom>
              <a:avLst/>
              <a:gdLst/>
              <a:ahLst/>
              <a:cxnLst/>
              <a:rect l="l" t="t" r="r" b="b"/>
              <a:pathLst>
                <a:path w="89" h="301" extrusionOk="0">
                  <a:moveTo>
                    <a:pt x="36" y="0"/>
                  </a:moveTo>
                  <a:cubicBezTo>
                    <a:pt x="12" y="0"/>
                    <a:pt x="1" y="25"/>
                    <a:pt x="1" y="45"/>
                  </a:cubicBezTo>
                  <a:lnTo>
                    <a:pt x="1" y="257"/>
                  </a:lnTo>
                  <a:cubicBezTo>
                    <a:pt x="1" y="286"/>
                    <a:pt x="15" y="300"/>
                    <a:pt x="44" y="300"/>
                  </a:cubicBezTo>
                  <a:cubicBezTo>
                    <a:pt x="66" y="300"/>
                    <a:pt x="88" y="286"/>
                    <a:pt x="88" y="257"/>
                  </a:cubicBezTo>
                  <a:lnTo>
                    <a:pt x="88" y="45"/>
                  </a:lnTo>
                  <a:cubicBezTo>
                    <a:pt x="88" y="23"/>
                    <a:pt x="66" y="1"/>
                    <a:pt x="44" y="1"/>
                  </a:cubicBezTo>
                  <a:cubicBezTo>
                    <a:pt x="41" y="0"/>
                    <a:pt x="38" y="0"/>
                    <a:pt x="3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254;p50">
              <a:extLst>
                <a:ext uri="{FF2B5EF4-FFF2-40B4-BE49-F238E27FC236}">
                  <a16:creationId xmlns:a16="http://schemas.microsoft.com/office/drawing/2014/main" id="{2643117B-4F61-4F80-ACA5-77924922C2BD}"/>
                </a:ext>
              </a:extLst>
            </p:cNvPr>
            <p:cNvSpPr/>
            <p:nvPr/>
          </p:nvSpPr>
          <p:spPr>
            <a:xfrm>
              <a:off x="7196747" y="2461405"/>
              <a:ext cx="5875" cy="15461"/>
            </a:xfrm>
            <a:custGeom>
              <a:avLst/>
              <a:gdLst/>
              <a:ahLst/>
              <a:cxnLst/>
              <a:rect l="l" t="t" r="r" b="b"/>
              <a:pathLst>
                <a:path w="95" h="250" extrusionOk="0">
                  <a:moveTo>
                    <a:pt x="35" y="0"/>
                  </a:moveTo>
                  <a:cubicBezTo>
                    <a:pt x="12" y="0"/>
                    <a:pt x="0" y="25"/>
                    <a:pt x="0" y="45"/>
                  </a:cubicBezTo>
                  <a:lnTo>
                    <a:pt x="0" y="205"/>
                  </a:lnTo>
                  <a:cubicBezTo>
                    <a:pt x="0" y="227"/>
                    <a:pt x="22" y="249"/>
                    <a:pt x="44" y="249"/>
                  </a:cubicBezTo>
                  <a:cubicBezTo>
                    <a:pt x="73" y="249"/>
                    <a:pt x="95" y="227"/>
                    <a:pt x="95" y="205"/>
                  </a:cubicBezTo>
                  <a:lnTo>
                    <a:pt x="95" y="45"/>
                  </a:lnTo>
                  <a:cubicBezTo>
                    <a:pt x="95" y="23"/>
                    <a:pt x="73" y="1"/>
                    <a:pt x="44" y="1"/>
                  </a:cubicBezTo>
                  <a:cubicBezTo>
                    <a:pt x="41" y="0"/>
                    <a:pt x="38" y="0"/>
                    <a:pt x="3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255;p50">
              <a:extLst>
                <a:ext uri="{FF2B5EF4-FFF2-40B4-BE49-F238E27FC236}">
                  <a16:creationId xmlns:a16="http://schemas.microsoft.com/office/drawing/2014/main" id="{A3DC50FD-23D6-4522-91DD-A1303161E796}"/>
                </a:ext>
              </a:extLst>
            </p:cNvPr>
            <p:cNvSpPr/>
            <p:nvPr/>
          </p:nvSpPr>
          <p:spPr>
            <a:xfrm>
              <a:off x="7699341" y="2359550"/>
              <a:ext cx="426466" cy="300740"/>
            </a:xfrm>
            <a:custGeom>
              <a:avLst/>
              <a:gdLst/>
              <a:ahLst/>
              <a:cxnLst/>
              <a:rect l="l" t="t" r="r" b="b"/>
              <a:pathLst>
                <a:path w="6896" h="4863" extrusionOk="0">
                  <a:moveTo>
                    <a:pt x="5564" y="0"/>
                  </a:moveTo>
                  <a:cubicBezTo>
                    <a:pt x="4632" y="0"/>
                    <a:pt x="3358" y="534"/>
                    <a:pt x="2569" y="1254"/>
                  </a:cubicBezTo>
                  <a:cubicBezTo>
                    <a:pt x="1351" y="2370"/>
                    <a:pt x="1" y="4574"/>
                    <a:pt x="1" y="4574"/>
                  </a:cubicBezTo>
                  <a:cubicBezTo>
                    <a:pt x="762" y="4788"/>
                    <a:pt x="1490" y="4862"/>
                    <a:pt x="2132" y="4862"/>
                  </a:cubicBezTo>
                  <a:cubicBezTo>
                    <a:pt x="3567" y="4862"/>
                    <a:pt x="4576" y="4494"/>
                    <a:pt x="4576" y="4494"/>
                  </a:cubicBezTo>
                  <a:cubicBezTo>
                    <a:pt x="5261" y="4246"/>
                    <a:pt x="5874" y="3771"/>
                    <a:pt x="6283" y="3158"/>
                  </a:cubicBezTo>
                  <a:cubicBezTo>
                    <a:pt x="6458" y="2903"/>
                    <a:pt x="6597" y="2611"/>
                    <a:pt x="6670" y="2312"/>
                  </a:cubicBezTo>
                  <a:cubicBezTo>
                    <a:pt x="6801" y="1750"/>
                    <a:pt x="6896" y="1320"/>
                    <a:pt x="6655" y="649"/>
                  </a:cubicBezTo>
                  <a:cubicBezTo>
                    <a:pt x="6655" y="649"/>
                    <a:pt x="6159" y="43"/>
                    <a:pt x="5736" y="7"/>
                  </a:cubicBezTo>
                  <a:cubicBezTo>
                    <a:pt x="5680" y="2"/>
                    <a:pt x="5622" y="0"/>
                    <a:pt x="55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256;p50">
              <a:extLst>
                <a:ext uri="{FF2B5EF4-FFF2-40B4-BE49-F238E27FC236}">
                  <a16:creationId xmlns:a16="http://schemas.microsoft.com/office/drawing/2014/main" id="{B5CFF2CF-BC66-43BA-80A9-601FB818E881}"/>
                </a:ext>
              </a:extLst>
            </p:cNvPr>
            <p:cNvSpPr/>
            <p:nvPr/>
          </p:nvSpPr>
          <p:spPr>
            <a:xfrm>
              <a:off x="7694827" y="2357200"/>
              <a:ext cx="443225" cy="307728"/>
            </a:xfrm>
            <a:custGeom>
              <a:avLst/>
              <a:gdLst/>
              <a:ahLst/>
              <a:cxnLst/>
              <a:rect l="l" t="t" r="r" b="b"/>
              <a:pathLst>
                <a:path w="7167" h="4976" extrusionOk="0">
                  <a:moveTo>
                    <a:pt x="5594" y="86"/>
                  </a:moveTo>
                  <a:cubicBezTo>
                    <a:pt x="5624" y="86"/>
                    <a:pt x="5655" y="87"/>
                    <a:pt x="5685" y="88"/>
                  </a:cubicBezTo>
                  <a:cubicBezTo>
                    <a:pt x="5852" y="96"/>
                    <a:pt x="6013" y="147"/>
                    <a:pt x="6159" y="242"/>
                  </a:cubicBezTo>
                  <a:cubicBezTo>
                    <a:pt x="6356" y="373"/>
                    <a:pt x="6538" y="548"/>
                    <a:pt x="6691" y="730"/>
                  </a:cubicBezTo>
                  <a:cubicBezTo>
                    <a:pt x="6693" y="732"/>
                    <a:pt x="6694" y="733"/>
                    <a:pt x="6696" y="735"/>
                  </a:cubicBezTo>
                  <a:lnTo>
                    <a:pt x="6696" y="735"/>
                  </a:lnTo>
                  <a:cubicBezTo>
                    <a:pt x="7166" y="2155"/>
                    <a:pt x="6280" y="3690"/>
                    <a:pt x="4999" y="4335"/>
                  </a:cubicBezTo>
                  <a:cubicBezTo>
                    <a:pt x="4736" y="4459"/>
                    <a:pt x="4466" y="4554"/>
                    <a:pt x="4189" y="4626"/>
                  </a:cubicBezTo>
                  <a:cubicBezTo>
                    <a:pt x="3685" y="4751"/>
                    <a:pt x="3167" y="4823"/>
                    <a:pt x="2642" y="4853"/>
                  </a:cubicBezTo>
                  <a:cubicBezTo>
                    <a:pt x="2501" y="4860"/>
                    <a:pt x="2359" y="4863"/>
                    <a:pt x="2217" y="4863"/>
                  </a:cubicBezTo>
                  <a:cubicBezTo>
                    <a:pt x="1518" y="4863"/>
                    <a:pt x="818" y="4775"/>
                    <a:pt x="137" y="4586"/>
                  </a:cubicBezTo>
                  <a:lnTo>
                    <a:pt x="137" y="4586"/>
                  </a:lnTo>
                  <a:cubicBezTo>
                    <a:pt x="610" y="3824"/>
                    <a:pt x="1138" y="3077"/>
                    <a:pt x="1694" y="2372"/>
                  </a:cubicBezTo>
                  <a:cubicBezTo>
                    <a:pt x="2124" y="1839"/>
                    <a:pt x="2584" y="1321"/>
                    <a:pt x="3153" y="935"/>
                  </a:cubicBezTo>
                  <a:cubicBezTo>
                    <a:pt x="3751" y="533"/>
                    <a:pt x="4444" y="234"/>
                    <a:pt x="5152" y="125"/>
                  </a:cubicBezTo>
                  <a:cubicBezTo>
                    <a:pt x="5297" y="101"/>
                    <a:pt x="5447" y="86"/>
                    <a:pt x="5594" y="86"/>
                  </a:cubicBezTo>
                  <a:close/>
                  <a:moveTo>
                    <a:pt x="5684" y="0"/>
                  </a:moveTo>
                  <a:cubicBezTo>
                    <a:pt x="5621" y="0"/>
                    <a:pt x="5559" y="5"/>
                    <a:pt x="5502" y="8"/>
                  </a:cubicBezTo>
                  <a:cubicBezTo>
                    <a:pt x="4787" y="45"/>
                    <a:pt x="4072" y="307"/>
                    <a:pt x="3467" y="657"/>
                  </a:cubicBezTo>
                  <a:cubicBezTo>
                    <a:pt x="2846" y="1000"/>
                    <a:pt x="2343" y="1482"/>
                    <a:pt x="1891" y="2022"/>
                  </a:cubicBezTo>
                  <a:cubicBezTo>
                    <a:pt x="1438" y="2540"/>
                    <a:pt x="1037" y="3087"/>
                    <a:pt x="650" y="3649"/>
                  </a:cubicBezTo>
                  <a:cubicBezTo>
                    <a:pt x="431" y="3963"/>
                    <a:pt x="220" y="4284"/>
                    <a:pt x="16" y="4605"/>
                  </a:cubicBezTo>
                  <a:cubicBezTo>
                    <a:pt x="1" y="4634"/>
                    <a:pt x="16" y="4670"/>
                    <a:pt x="45" y="4678"/>
                  </a:cubicBezTo>
                  <a:cubicBezTo>
                    <a:pt x="750" y="4876"/>
                    <a:pt x="1483" y="4975"/>
                    <a:pt x="2216" y="4975"/>
                  </a:cubicBezTo>
                  <a:cubicBezTo>
                    <a:pt x="2855" y="4975"/>
                    <a:pt x="3494" y="4900"/>
                    <a:pt x="4116" y="4751"/>
                  </a:cubicBezTo>
                  <a:cubicBezTo>
                    <a:pt x="4386" y="4685"/>
                    <a:pt x="4649" y="4605"/>
                    <a:pt x="4919" y="4495"/>
                  </a:cubicBezTo>
                  <a:cubicBezTo>
                    <a:pt x="5575" y="4203"/>
                    <a:pt x="6137" y="3693"/>
                    <a:pt x="6502" y="3072"/>
                  </a:cubicBezTo>
                  <a:cubicBezTo>
                    <a:pt x="6713" y="2708"/>
                    <a:pt x="6830" y="2306"/>
                    <a:pt x="6896" y="1883"/>
                  </a:cubicBezTo>
                  <a:cubicBezTo>
                    <a:pt x="6961" y="1475"/>
                    <a:pt x="6910" y="1073"/>
                    <a:pt x="6786" y="679"/>
                  </a:cubicBezTo>
                  <a:cubicBezTo>
                    <a:pt x="6775" y="654"/>
                    <a:pt x="6756" y="642"/>
                    <a:pt x="6737" y="640"/>
                  </a:cubicBezTo>
                  <a:lnTo>
                    <a:pt x="6737" y="640"/>
                  </a:lnTo>
                  <a:cubicBezTo>
                    <a:pt x="6616" y="496"/>
                    <a:pt x="6464" y="359"/>
                    <a:pt x="6312" y="242"/>
                  </a:cubicBezTo>
                  <a:cubicBezTo>
                    <a:pt x="6195" y="161"/>
                    <a:pt x="6064" y="81"/>
                    <a:pt x="5925" y="37"/>
                  </a:cubicBezTo>
                  <a:cubicBezTo>
                    <a:pt x="5851" y="8"/>
                    <a:pt x="5767" y="0"/>
                    <a:pt x="568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257;p50">
              <a:extLst>
                <a:ext uri="{FF2B5EF4-FFF2-40B4-BE49-F238E27FC236}">
                  <a16:creationId xmlns:a16="http://schemas.microsoft.com/office/drawing/2014/main" id="{B101A4BF-4F34-4910-8082-14BB10D3ECCE}"/>
                </a:ext>
              </a:extLst>
            </p:cNvPr>
            <p:cNvSpPr/>
            <p:nvPr/>
          </p:nvSpPr>
          <p:spPr>
            <a:xfrm>
              <a:off x="7996742" y="2493501"/>
              <a:ext cx="111935" cy="107420"/>
            </a:xfrm>
            <a:custGeom>
              <a:avLst/>
              <a:gdLst/>
              <a:ahLst/>
              <a:cxnLst/>
              <a:rect l="l" t="t" r="r" b="b"/>
              <a:pathLst>
                <a:path w="1810" h="1737" extrusionOk="0">
                  <a:moveTo>
                    <a:pt x="635" y="0"/>
                  </a:moveTo>
                  <a:lnTo>
                    <a:pt x="620" y="744"/>
                  </a:lnTo>
                  <a:lnTo>
                    <a:pt x="0" y="1146"/>
                  </a:lnTo>
                  <a:lnTo>
                    <a:pt x="693" y="1386"/>
                  </a:lnTo>
                  <a:lnTo>
                    <a:pt x="781" y="1737"/>
                  </a:lnTo>
                  <a:cubicBezTo>
                    <a:pt x="1058" y="1525"/>
                    <a:pt x="1284" y="1277"/>
                    <a:pt x="1467" y="1000"/>
                  </a:cubicBezTo>
                  <a:cubicBezTo>
                    <a:pt x="1612" y="781"/>
                    <a:pt x="1729" y="540"/>
                    <a:pt x="1809" y="285"/>
                  </a:cubicBezTo>
                  <a:lnTo>
                    <a:pt x="1809" y="285"/>
                  </a:lnTo>
                  <a:lnTo>
                    <a:pt x="1211" y="467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258;p50">
              <a:extLst>
                <a:ext uri="{FF2B5EF4-FFF2-40B4-BE49-F238E27FC236}">
                  <a16:creationId xmlns:a16="http://schemas.microsoft.com/office/drawing/2014/main" id="{ACAF6A90-B627-4B36-BD9B-ABEC3B5A3D6A}"/>
                </a:ext>
              </a:extLst>
            </p:cNvPr>
            <p:cNvSpPr/>
            <p:nvPr/>
          </p:nvSpPr>
          <p:spPr>
            <a:xfrm>
              <a:off x="7777881" y="2594119"/>
              <a:ext cx="99319" cy="67037"/>
            </a:xfrm>
            <a:custGeom>
              <a:avLst/>
              <a:gdLst/>
              <a:ahLst/>
              <a:cxnLst/>
              <a:rect l="l" t="t" r="r" b="b"/>
              <a:pathLst>
                <a:path w="1606" h="1084" extrusionOk="0">
                  <a:moveTo>
                    <a:pt x="292" y="0"/>
                  </a:moveTo>
                  <a:lnTo>
                    <a:pt x="351" y="737"/>
                  </a:lnTo>
                  <a:lnTo>
                    <a:pt x="0" y="1036"/>
                  </a:lnTo>
                  <a:cubicBezTo>
                    <a:pt x="296" y="1069"/>
                    <a:pt x="580" y="1084"/>
                    <a:pt x="850" y="1084"/>
                  </a:cubicBezTo>
                  <a:cubicBezTo>
                    <a:pt x="1119" y="1084"/>
                    <a:pt x="1372" y="1069"/>
                    <a:pt x="1606" y="1044"/>
                  </a:cubicBezTo>
                  <a:lnTo>
                    <a:pt x="1401" y="817"/>
                  </a:lnTo>
                  <a:lnTo>
                    <a:pt x="1584" y="110"/>
                  </a:lnTo>
                  <a:lnTo>
                    <a:pt x="920" y="38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385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259;p50">
              <a:extLst>
                <a:ext uri="{FF2B5EF4-FFF2-40B4-BE49-F238E27FC236}">
                  <a16:creationId xmlns:a16="http://schemas.microsoft.com/office/drawing/2014/main" id="{DDE8B6AD-5510-4A52-8062-D2AEB93C66A1}"/>
                </a:ext>
              </a:extLst>
            </p:cNvPr>
            <p:cNvSpPr/>
            <p:nvPr/>
          </p:nvSpPr>
          <p:spPr>
            <a:xfrm>
              <a:off x="7694827" y="2357200"/>
              <a:ext cx="443225" cy="307728"/>
            </a:xfrm>
            <a:custGeom>
              <a:avLst/>
              <a:gdLst/>
              <a:ahLst/>
              <a:cxnLst/>
              <a:rect l="l" t="t" r="r" b="b"/>
              <a:pathLst>
                <a:path w="7167" h="4976" extrusionOk="0">
                  <a:moveTo>
                    <a:pt x="5594" y="86"/>
                  </a:moveTo>
                  <a:cubicBezTo>
                    <a:pt x="5624" y="86"/>
                    <a:pt x="5655" y="87"/>
                    <a:pt x="5685" y="88"/>
                  </a:cubicBezTo>
                  <a:cubicBezTo>
                    <a:pt x="5852" y="96"/>
                    <a:pt x="6013" y="147"/>
                    <a:pt x="6159" y="242"/>
                  </a:cubicBezTo>
                  <a:cubicBezTo>
                    <a:pt x="6356" y="373"/>
                    <a:pt x="6538" y="548"/>
                    <a:pt x="6691" y="730"/>
                  </a:cubicBezTo>
                  <a:cubicBezTo>
                    <a:pt x="6693" y="732"/>
                    <a:pt x="6694" y="733"/>
                    <a:pt x="6696" y="735"/>
                  </a:cubicBezTo>
                  <a:lnTo>
                    <a:pt x="6696" y="735"/>
                  </a:lnTo>
                  <a:cubicBezTo>
                    <a:pt x="7166" y="2155"/>
                    <a:pt x="6280" y="3690"/>
                    <a:pt x="4999" y="4335"/>
                  </a:cubicBezTo>
                  <a:cubicBezTo>
                    <a:pt x="4736" y="4459"/>
                    <a:pt x="4466" y="4554"/>
                    <a:pt x="4189" y="4626"/>
                  </a:cubicBezTo>
                  <a:cubicBezTo>
                    <a:pt x="3685" y="4751"/>
                    <a:pt x="3167" y="4823"/>
                    <a:pt x="2642" y="4853"/>
                  </a:cubicBezTo>
                  <a:cubicBezTo>
                    <a:pt x="2501" y="4860"/>
                    <a:pt x="2359" y="4863"/>
                    <a:pt x="2217" y="4863"/>
                  </a:cubicBezTo>
                  <a:cubicBezTo>
                    <a:pt x="1518" y="4863"/>
                    <a:pt x="818" y="4775"/>
                    <a:pt x="137" y="4586"/>
                  </a:cubicBezTo>
                  <a:lnTo>
                    <a:pt x="137" y="4586"/>
                  </a:lnTo>
                  <a:cubicBezTo>
                    <a:pt x="610" y="3824"/>
                    <a:pt x="1138" y="3077"/>
                    <a:pt x="1694" y="2372"/>
                  </a:cubicBezTo>
                  <a:cubicBezTo>
                    <a:pt x="2124" y="1839"/>
                    <a:pt x="2584" y="1321"/>
                    <a:pt x="3153" y="935"/>
                  </a:cubicBezTo>
                  <a:cubicBezTo>
                    <a:pt x="3751" y="533"/>
                    <a:pt x="4444" y="234"/>
                    <a:pt x="5152" y="125"/>
                  </a:cubicBezTo>
                  <a:cubicBezTo>
                    <a:pt x="5297" y="101"/>
                    <a:pt x="5447" y="86"/>
                    <a:pt x="5594" y="86"/>
                  </a:cubicBezTo>
                  <a:close/>
                  <a:moveTo>
                    <a:pt x="5684" y="0"/>
                  </a:moveTo>
                  <a:cubicBezTo>
                    <a:pt x="5621" y="0"/>
                    <a:pt x="5559" y="5"/>
                    <a:pt x="5502" y="8"/>
                  </a:cubicBezTo>
                  <a:cubicBezTo>
                    <a:pt x="4787" y="45"/>
                    <a:pt x="4072" y="307"/>
                    <a:pt x="3467" y="657"/>
                  </a:cubicBezTo>
                  <a:cubicBezTo>
                    <a:pt x="2846" y="1000"/>
                    <a:pt x="2343" y="1482"/>
                    <a:pt x="1891" y="2022"/>
                  </a:cubicBezTo>
                  <a:cubicBezTo>
                    <a:pt x="1438" y="2540"/>
                    <a:pt x="1037" y="3087"/>
                    <a:pt x="650" y="3649"/>
                  </a:cubicBezTo>
                  <a:cubicBezTo>
                    <a:pt x="431" y="3963"/>
                    <a:pt x="220" y="4284"/>
                    <a:pt x="16" y="4605"/>
                  </a:cubicBezTo>
                  <a:cubicBezTo>
                    <a:pt x="1" y="4634"/>
                    <a:pt x="16" y="4670"/>
                    <a:pt x="45" y="4678"/>
                  </a:cubicBezTo>
                  <a:cubicBezTo>
                    <a:pt x="750" y="4876"/>
                    <a:pt x="1483" y="4975"/>
                    <a:pt x="2216" y="4975"/>
                  </a:cubicBezTo>
                  <a:cubicBezTo>
                    <a:pt x="2855" y="4975"/>
                    <a:pt x="3494" y="4900"/>
                    <a:pt x="4116" y="4751"/>
                  </a:cubicBezTo>
                  <a:cubicBezTo>
                    <a:pt x="4386" y="4685"/>
                    <a:pt x="4649" y="4605"/>
                    <a:pt x="4919" y="4495"/>
                  </a:cubicBezTo>
                  <a:cubicBezTo>
                    <a:pt x="5575" y="4203"/>
                    <a:pt x="6137" y="3693"/>
                    <a:pt x="6502" y="3072"/>
                  </a:cubicBezTo>
                  <a:cubicBezTo>
                    <a:pt x="6713" y="2708"/>
                    <a:pt x="6830" y="2306"/>
                    <a:pt x="6896" y="1883"/>
                  </a:cubicBezTo>
                  <a:cubicBezTo>
                    <a:pt x="6961" y="1475"/>
                    <a:pt x="6910" y="1073"/>
                    <a:pt x="6786" y="679"/>
                  </a:cubicBezTo>
                  <a:cubicBezTo>
                    <a:pt x="6775" y="654"/>
                    <a:pt x="6756" y="642"/>
                    <a:pt x="6737" y="640"/>
                  </a:cubicBezTo>
                  <a:lnTo>
                    <a:pt x="6737" y="640"/>
                  </a:lnTo>
                  <a:cubicBezTo>
                    <a:pt x="6616" y="496"/>
                    <a:pt x="6464" y="359"/>
                    <a:pt x="6312" y="242"/>
                  </a:cubicBezTo>
                  <a:cubicBezTo>
                    <a:pt x="6195" y="161"/>
                    <a:pt x="6064" y="81"/>
                    <a:pt x="5925" y="37"/>
                  </a:cubicBezTo>
                  <a:cubicBezTo>
                    <a:pt x="5851" y="8"/>
                    <a:pt x="5767" y="0"/>
                    <a:pt x="568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260;p50">
              <a:extLst>
                <a:ext uri="{FF2B5EF4-FFF2-40B4-BE49-F238E27FC236}">
                  <a16:creationId xmlns:a16="http://schemas.microsoft.com/office/drawing/2014/main" id="{1141D334-FA8D-4803-9F14-68659B20E907}"/>
                </a:ext>
              </a:extLst>
            </p:cNvPr>
            <p:cNvSpPr/>
            <p:nvPr/>
          </p:nvSpPr>
          <p:spPr>
            <a:xfrm>
              <a:off x="7939414" y="2600860"/>
              <a:ext cx="8658" cy="21274"/>
            </a:xfrm>
            <a:custGeom>
              <a:avLst/>
              <a:gdLst/>
              <a:ahLst/>
              <a:cxnLst/>
              <a:rect l="l" t="t" r="r" b="b"/>
              <a:pathLst>
                <a:path w="140" h="344" extrusionOk="0">
                  <a:moveTo>
                    <a:pt x="52" y="1"/>
                  </a:moveTo>
                  <a:cubicBezTo>
                    <a:pt x="15" y="1"/>
                    <a:pt x="0" y="30"/>
                    <a:pt x="15" y="52"/>
                  </a:cubicBezTo>
                  <a:cubicBezTo>
                    <a:pt x="22" y="139"/>
                    <a:pt x="37" y="227"/>
                    <a:pt x="52" y="307"/>
                  </a:cubicBezTo>
                  <a:cubicBezTo>
                    <a:pt x="52" y="336"/>
                    <a:pt x="88" y="344"/>
                    <a:pt x="103" y="344"/>
                  </a:cubicBezTo>
                  <a:cubicBezTo>
                    <a:pt x="132" y="336"/>
                    <a:pt x="139" y="307"/>
                    <a:pt x="139" y="292"/>
                  </a:cubicBezTo>
                  <a:cubicBezTo>
                    <a:pt x="132" y="212"/>
                    <a:pt x="110" y="117"/>
                    <a:pt x="103" y="37"/>
                  </a:cubicBezTo>
                  <a:cubicBezTo>
                    <a:pt x="103" y="8"/>
                    <a:pt x="66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261;p50">
              <a:extLst>
                <a:ext uri="{FF2B5EF4-FFF2-40B4-BE49-F238E27FC236}">
                  <a16:creationId xmlns:a16="http://schemas.microsoft.com/office/drawing/2014/main" id="{22749379-3073-4851-B35F-4474323FF9C0}"/>
                </a:ext>
              </a:extLst>
            </p:cNvPr>
            <p:cNvSpPr/>
            <p:nvPr/>
          </p:nvSpPr>
          <p:spPr>
            <a:xfrm>
              <a:off x="7929952" y="2600798"/>
              <a:ext cx="6803" cy="20408"/>
            </a:xfrm>
            <a:custGeom>
              <a:avLst/>
              <a:gdLst/>
              <a:ahLst/>
              <a:cxnLst/>
              <a:rect l="l" t="t" r="r" b="b"/>
              <a:pathLst>
                <a:path w="110" h="330" extrusionOk="0">
                  <a:moveTo>
                    <a:pt x="38" y="0"/>
                  </a:moveTo>
                  <a:cubicBezTo>
                    <a:pt x="22" y="0"/>
                    <a:pt x="0" y="20"/>
                    <a:pt x="0" y="45"/>
                  </a:cubicBezTo>
                  <a:cubicBezTo>
                    <a:pt x="8" y="126"/>
                    <a:pt x="8" y="213"/>
                    <a:pt x="22" y="279"/>
                  </a:cubicBezTo>
                  <a:cubicBezTo>
                    <a:pt x="22" y="308"/>
                    <a:pt x="37" y="330"/>
                    <a:pt x="66" y="330"/>
                  </a:cubicBezTo>
                  <a:cubicBezTo>
                    <a:pt x="95" y="330"/>
                    <a:pt x="110" y="308"/>
                    <a:pt x="110" y="279"/>
                  </a:cubicBezTo>
                  <a:cubicBezTo>
                    <a:pt x="102" y="199"/>
                    <a:pt x="102" y="118"/>
                    <a:pt x="95" y="45"/>
                  </a:cubicBezTo>
                  <a:cubicBezTo>
                    <a:pt x="95" y="16"/>
                    <a:pt x="73" y="2"/>
                    <a:pt x="44" y="2"/>
                  </a:cubicBezTo>
                  <a:cubicBezTo>
                    <a:pt x="42" y="1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262;p50">
              <a:extLst>
                <a:ext uri="{FF2B5EF4-FFF2-40B4-BE49-F238E27FC236}">
                  <a16:creationId xmlns:a16="http://schemas.microsoft.com/office/drawing/2014/main" id="{3F39E7E2-3BC2-482D-9CEE-38C17F81B97D}"/>
                </a:ext>
              </a:extLst>
            </p:cNvPr>
            <p:cNvSpPr/>
            <p:nvPr/>
          </p:nvSpPr>
          <p:spPr>
            <a:xfrm>
              <a:off x="8007070" y="2584162"/>
              <a:ext cx="7730" cy="5937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1" y="1"/>
                    <a:pt x="1" y="96"/>
                    <a:pt x="59" y="96"/>
                  </a:cubicBezTo>
                  <a:cubicBezTo>
                    <a:pt x="125" y="96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263;p50">
              <a:extLst>
                <a:ext uri="{FF2B5EF4-FFF2-40B4-BE49-F238E27FC236}">
                  <a16:creationId xmlns:a16="http://schemas.microsoft.com/office/drawing/2014/main" id="{1EAF3E6B-DB9D-4101-B35A-C8A466764DC6}"/>
                </a:ext>
              </a:extLst>
            </p:cNvPr>
            <p:cNvSpPr/>
            <p:nvPr/>
          </p:nvSpPr>
          <p:spPr>
            <a:xfrm>
              <a:off x="8082456" y="2461405"/>
              <a:ext cx="5442" cy="18615"/>
            </a:xfrm>
            <a:custGeom>
              <a:avLst/>
              <a:gdLst/>
              <a:ahLst/>
              <a:cxnLst/>
              <a:rect l="l" t="t" r="r" b="b"/>
              <a:pathLst>
                <a:path w="88" h="301" extrusionOk="0">
                  <a:moveTo>
                    <a:pt x="35" y="0"/>
                  </a:moveTo>
                  <a:cubicBezTo>
                    <a:pt x="12" y="0"/>
                    <a:pt x="0" y="25"/>
                    <a:pt x="0" y="45"/>
                  </a:cubicBezTo>
                  <a:lnTo>
                    <a:pt x="0" y="257"/>
                  </a:lnTo>
                  <a:cubicBezTo>
                    <a:pt x="0" y="286"/>
                    <a:pt x="15" y="300"/>
                    <a:pt x="44" y="300"/>
                  </a:cubicBezTo>
                  <a:cubicBezTo>
                    <a:pt x="73" y="300"/>
                    <a:pt x="88" y="286"/>
                    <a:pt x="88" y="257"/>
                  </a:cubicBezTo>
                  <a:lnTo>
                    <a:pt x="88" y="45"/>
                  </a:lnTo>
                  <a:cubicBezTo>
                    <a:pt x="88" y="23"/>
                    <a:pt x="73" y="1"/>
                    <a:pt x="44" y="1"/>
                  </a:cubicBezTo>
                  <a:cubicBezTo>
                    <a:pt x="41" y="0"/>
                    <a:pt x="38" y="0"/>
                    <a:pt x="3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264;p50">
              <a:extLst>
                <a:ext uri="{FF2B5EF4-FFF2-40B4-BE49-F238E27FC236}">
                  <a16:creationId xmlns:a16="http://schemas.microsoft.com/office/drawing/2014/main" id="{406CB283-7ABA-4253-A54C-4FCD62C66010}"/>
                </a:ext>
              </a:extLst>
            </p:cNvPr>
            <p:cNvSpPr/>
            <p:nvPr/>
          </p:nvSpPr>
          <p:spPr>
            <a:xfrm>
              <a:off x="8067552" y="2461405"/>
              <a:ext cx="5937" cy="15461"/>
            </a:xfrm>
            <a:custGeom>
              <a:avLst/>
              <a:gdLst/>
              <a:ahLst/>
              <a:cxnLst/>
              <a:rect l="l" t="t" r="r" b="b"/>
              <a:pathLst>
                <a:path w="96" h="250" extrusionOk="0">
                  <a:moveTo>
                    <a:pt x="37" y="0"/>
                  </a:moveTo>
                  <a:cubicBezTo>
                    <a:pt x="18" y="0"/>
                    <a:pt x="1" y="25"/>
                    <a:pt x="1" y="45"/>
                  </a:cubicBezTo>
                  <a:lnTo>
                    <a:pt x="1" y="205"/>
                  </a:lnTo>
                  <a:cubicBezTo>
                    <a:pt x="1" y="227"/>
                    <a:pt x="22" y="249"/>
                    <a:pt x="44" y="249"/>
                  </a:cubicBezTo>
                  <a:cubicBezTo>
                    <a:pt x="73" y="249"/>
                    <a:pt x="95" y="227"/>
                    <a:pt x="95" y="205"/>
                  </a:cubicBezTo>
                  <a:lnTo>
                    <a:pt x="95" y="45"/>
                  </a:lnTo>
                  <a:cubicBezTo>
                    <a:pt x="95" y="23"/>
                    <a:pt x="73" y="1"/>
                    <a:pt x="44" y="1"/>
                  </a:cubicBezTo>
                  <a:cubicBezTo>
                    <a:pt x="42" y="0"/>
                    <a:pt x="40" y="0"/>
                    <a:pt x="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265;p50">
              <a:extLst>
                <a:ext uri="{FF2B5EF4-FFF2-40B4-BE49-F238E27FC236}">
                  <a16:creationId xmlns:a16="http://schemas.microsoft.com/office/drawing/2014/main" id="{11948DE3-52E1-4915-93A7-4DB1975FA01E}"/>
                </a:ext>
              </a:extLst>
            </p:cNvPr>
            <p:cNvSpPr/>
            <p:nvPr/>
          </p:nvSpPr>
          <p:spPr>
            <a:xfrm>
              <a:off x="7823026" y="2531843"/>
              <a:ext cx="84848" cy="51948"/>
            </a:xfrm>
            <a:custGeom>
              <a:avLst/>
              <a:gdLst/>
              <a:ahLst/>
              <a:cxnLst/>
              <a:rect l="l" t="t" r="r" b="b"/>
              <a:pathLst>
                <a:path w="1372" h="840" extrusionOk="0">
                  <a:moveTo>
                    <a:pt x="0" y="0"/>
                  </a:moveTo>
                  <a:cubicBezTo>
                    <a:pt x="118" y="72"/>
                    <a:pt x="237" y="143"/>
                    <a:pt x="355" y="213"/>
                  </a:cubicBezTo>
                  <a:lnTo>
                    <a:pt x="355" y="213"/>
                  </a:lnTo>
                  <a:cubicBezTo>
                    <a:pt x="346" y="208"/>
                    <a:pt x="337" y="203"/>
                    <a:pt x="328" y="197"/>
                  </a:cubicBezTo>
                  <a:cubicBezTo>
                    <a:pt x="234" y="139"/>
                    <a:pt x="124" y="73"/>
                    <a:pt x="0" y="0"/>
                  </a:cubicBezTo>
                  <a:close/>
                  <a:moveTo>
                    <a:pt x="355" y="213"/>
                  </a:moveTo>
                  <a:lnTo>
                    <a:pt x="355" y="213"/>
                  </a:lnTo>
                  <a:cubicBezTo>
                    <a:pt x="651" y="394"/>
                    <a:pt x="1039" y="627"/>
                    <a:pt x="1372" y="839"/>
                  </a:cubicBezTo>
                  <a:cubicBezTo>
                    <a:pt x="1036" y="623"/>
                    <a:pt x="696" y="418"/>
                    <a:pt x="355" y="213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266;p50">
              <a:extLst>
                <a:ext uri="{FF2B5EF4-FFF2-40B4-BE49-F238E27FC236}">
                  <a16:creationId xmlns:a16="http://schemas.microsoft.com/office/drawing/2014/main" id="{693BC982-AD11-4FCC-9BB0-AD43CA8D49AC}"/>
                </a:ext>
              </a:extLst>
            </p:cNvPr>
            <p:cNvSpPr/>
            <p:nvPr/>
          </p:nvSpPr>
          <p:spPr>
            <a:xfrm>
              <a:off x="7818883" y="2529370"/>
              <a:ext cx="93815" cy="58132"/>
            </a:xfrm>
            <a:custGeom>
              <a:avLst/>
              <a:gdLst/>
              <a:ahLst/>
              <a:cxnLst/>
              <a:rect l="l" t="t" r="r" b="b"/>
              <a:pathLst>
                <a:path w="1517" h="940" extrusionOk="0">
                  <a:moveTo>
                    <a:pt x="71" y="0"/>
                  </a:moveTo>
                  <a:cubicBezTo>
                    <a:pt x="29" y="0"/>
                    <a:pt x="0" y="66"/>
                    <a:pt x="45" y="91"/>
                  </a:cubicBezTo>
                  <a:cubicBezTo>
                    <a:pt x="350" y="268"/>
                    <a:pt x="649" y="447"/>
                    <a:pt x="947" y="632"/>
                  </a:cubicBezTo>
                  <a:lnTo>
                    <a:pt x="947" y="632"/>
                  </a:lnTo>
                  <a:cubicBezTo>
                    <a:pt x="1106" y="731"/>
                    <a:pt x="1264" y="831"/>
                    <a:pt x="1424" y="930"/>
                  </a:cubicBezTo>
                  <a:cubicBezTo>
                    <a:pt x="1433" y="937"/>
                    <a:pt x="1441" y="939"/>
                    <a:pt x="1449" y="939"/>
                  </a:cubicBezTo>
                  <a:cubicBezTo>
                    <a:pt x="1489" y="939"/>
                    <a:pt x="1517" y="873"/>
                    <a:pt x="1468" y="843"/>
                  </a:cubicBezTo>
                  <a:cubicBezTo>
                    <a:pt x="1366" y="777"/>
                    <a:pt x="1264" y="713"/>
                    <a:pt x="1162" y="649"/>
                  </a:cubicBezTo>
                  <a:lnTo>
                    <a:pt x="1162" y="649"/>
                  </a:lnTo>
                  <a:cubicBezTo>
                    <a:pt x="956" y="520"/>
                    <a:pt x="748" y="393"/>
                    <a:pt x="538" y="271"/>
                  </a:cubicBezTo>
                  <a:lnTo>
                    <a:pt x="538" y="271"/>
                  </a:lnTo>
                  <a:cubicBezTo>
                    <a:pt x="389" y="182"/>
                    <a:pt x="239" y="93"/>
                    <a:pt x="89" y="4"/>
                  </a:cubicBezTo>
                  <a:cubicBezTo>
                    <a:pt x="83" y="1"/>
                    <a:pt x="77" y="0"/>
                    <a:pt x="7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267;p50">
              <a:extLst>
                <a:ext uri="{FF2B5EF4-FFF2-40B4-BE49-F238E27FC236}">
                  <a16:creationId xmlns:a16="http://schemas.microsoft.com/office/drawing/2014/main" id="{7E283CEC-AD4C-44D8-B20B-F3386D7A99B6}"/>
                </a:ext>
              </a:extLst>
            </p:cNvPr>
            <p:cNvSpPr/>
            <p:nvPr/>
          </p:nvSpPr>
          <p:spPr>
            <a:xfrm>
              <a:off x="7684004" y="2456457"/>
              <a:ext cx="36611" cy="19047"/>
            </a:xfrm>
            <a:custGeom>
              <a:avLst/>
              <a:gdLst/>
              <a:ahLst/>
              <a:cxnLst/>
              <a:rect l="l" t="t" r="r" b="b"/>
              <a:pathLst>
                <a:path w="592" h="308" extrusionOk="0">
                  <a:moveTo>
                    <a:pt x="1" y="1"/>
                  </a:moveTo>
                  <a:cubicBezTo>
                    <a:pt x="135" y="68"/>
                    <a:pt x="263" y="132"/>
                    <a:pt x="390" y="199"/>
                  </a:cubicBezTo>
                  <a:lnTo>
                    <a:pt x="390" y="199"/>
                  </a:lnTo>
                  <a:cubicBezTo>
                    <a:pt x="202" y="97"/>
                    <a:pt x="81" y="30"/>
                    <a:pt x="81" y="30"/>
                  </a:cubicBezTo>
                  <a:cubicBezTo>
                    <a:pt x="81" y="30"/>
                    <a:pt x="45" y="16"/>
                    <a:pt x="1" y="1"/>
                  </a:cubicBezTo>
                  <a:close/>
                  <a:moveTo>
                    <a:pt x="390" y="199"/>
                  </a:moveTo>
                  <a:cubicBezTo>
                    <a:pt x="451" y="232"/>
                    <a:pt x="519" y="268"/>
                    <a:pt x="592" y="307"/>
                  </a:cubicBezTo>
                  <a:cubicBezTo>
                    <a:pt x="524" y="270"/>
                    <a:pt x="457" y="234"/>
                    <a:pt x="390" y="199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268;p50">
              <a:extLst>
                <a:ext uri="{FF2B5EF4-FFF2-40B4-BE49-F238E27FC236}">
                  <a16:creationId xmlns:a16="http://schemas.microsoft.com/office/drawing/2014/main" id="{624E64BE-00E6-43E9-B2B8-4D8AD7F7D67E}"/>
                </a:ext>
              </a:extLst>
            </p:cNvPr>
            <p:cNvSpPr/>
            <p:nvPr/>
          </p:nvSpPr>
          <p:spPr>
            <a:xfrm>
              <a:off x="7680356" y="2453551"/>
              <a:ext cx="45269" cy="25355"/>
            </a:xfrm>
            <a:custGeom>
              <a:avLst/>
              <a:gdLst/>
              <a:ahLst/>
              <a:cxnLst/>
              <a:rect l="l" t="t" r="r" b="b"/>
              <a:pathLst>
                <a:path w="732" h="410" extrusionOk="0">
                  <a:moveTo>
                    <a:pt x="62" y="0"/>
                  </a:moveTo>
                  <a:cubicBezTo>
                    <a:pt x="18" y="0"/>
                    <a:pt x="0" y="66"/>
                    <a:pt x="45" y="92"/>
                  </a:cubicBezTo>
                  <a:cubicBezTo>
                    <a:pt x="48" y="93"/>
                    <a:pt x="51" y="94"/>
                    <a:pt x="53" y="96"/>
                  </a:cubicBezTo>
                  <a:lnTo>
                    <a:pt x="53" y="96"/>
                  </a:lnTo>
                  <a:cubicBezTo>
                    <a:pt x="53" y="97"/>
                    <a:pt x="53" y="98"/>
                    <a:pt x="53" y="99"/>
                  </a:cubicBezTo>
                  <a:lnTo>
                    <a:pt x="75" y="107"/>
                  </a:lnTo>
                  <a:lnTo>
                    <a:pt x="75" y="107"/>
                  </a:lnTo>
                  <a:cubicBezTo>
                    <a:pt x="261" y="204"/>
                    <a:pt x="442" y="302"/>
                    <a:pt x="636" y="405"/>
                  </a:cubicBezTo>
                  <a:cubicBezTo>
                    <a:pt x="642" y="408"/>
                    <a:pt x="648" y="409"/>
                    <a:pt x="654" y="409"/>
                  </a:cubicBezTo>
                  <a:cubicBezTo>
                    <a:pt x="698" y="409"/>
                    <a:pt x="732" y="344"/>
                    <a:pt x="680" y="318"/>
                  </a:cubicBezTo>
                  <a:cubicBezTo>
                    <a:pt x="510" y="233"/>
                    <a:pt x="355" y="135"/>
                    <a:pt x="186" y="49"/>
                  </a:cubicBezTo>
                  <a:lnTo>
                    <a:pt x="186" y="49"/>
                  </a:lnTo>
                  <a:cubicBezTo>
                    <a:pt x="181" y="39"/>
                    <a:pt x="174" y="31"/>
                    <a:pt x="162" y="26"/>
                  </a:cubicBezTo>
                  <a:lnTo>
                    <a:pt x="82" y="4"/>
                  </a:lnTo>
                  <a:cubicBezTo>
                    <a:pt x="75" y="2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269;p50">
              <a:extLst>
                <a:ext uri="{FF2B5EF4-FFF2-40B4-BE49-F238E27FC236}">
                  <a16:creationId xmlns:a16="http://schemas.microsoft.com/office/drawing/2014/main" id="{E4A1FCCD-6FB4-4937-B642-075280E747B9}"/>
                </a:ext>
              </a:extLst>
            </p:cNvPr>
            <p:cNvSpPr/>
            <p:nvPr/>
          </p:nvSpPr>
          <p:spPr>
            <a:xfrm>
              <a:off x="7590622" y="2452438"/>
              <a:ext cx="655654" cy="335248"/>
            </a:xfrm>
            <a:custGeom>
              <a:avLst/>
              <a:gdLst/>
              <a:ahLst/>
              <a:cxnLst/>
              <a:rect l="l" t="t" r="r" b="b"/>
              <a:pathLst>
                <a:path w="10602" h="5421" extrusionOk="0">
                  <a:moveTo>
                    <a:pt x="6924" y="4351"/>
                  </a:moveTo>
                  <a:cubicBezTo>
                    <a:pt x="6943" y="4370"/>
                    <a:pt x="6961" y="4391"/>
                    <a:pt x="6976" y="4414"/>
                  </a:cubicBezTo>
                  <a:cubicBezTo>
                    <a:pt x="6961" y="4391"/>
                    <a:pt x="6943" y="4370"/>
                    <a:pt x="6924" y="4351"/>
                  </a:cubicBezTo>
                  <a:close/>
                  <a:moveTo>
                    <a:pt x="1394" y="0"/>
                  </a:moveTo>
                  <a:cubicBezTo>
                    <a:pt x="825" y="292"/>
                    <a:pt x="438" y="766"/>
                    <a:pt x="110" y="1314"/>
                  </a:cubicBezTo>
                  <a:cubicBezTo>
                    <a:pt x="88" y="1343"/>
                    <a:pt x="74" y="1379"/>
                    <a:pt x="52" y="1408"/>
                  </a:cubicBezTo>
                  <a:lnTo>
                    <a:pt x="1" y="3021"/>
                  </a:lnTo>
                  <a:cubicBezTo>
                    <a:pt x="1861" y="3838"/>
                    <a:pt x="3816" y="4298"/>
                    <a:pt x="5823" y="4458"/>
                  </a:cubicBezTo>
                  <a:cubicBezTo>
                    <a:pt x="5852" y="4713"/>
                    <a:pt x="5874" y="5005"/>
                    <a:pt x="6042" y="5195"/>
                  </a:cubicBezTo>
                  <a:cubicBezTo>
                    <a:pt x="6184" y="5350"/>
                    <a:pt x="6400" y="5421"/>
                    <a:pt x="6614" y="5421"/>
                  </a:cubicBezTo>
                  <a:cubicBezTo>
                    <a:pt x="6652" y="5421"/>
                    <a:pt x="6690" y="5418"/>
                    <a:pt x="6728" y="5414"/>
                  </a:cubicBezTo>
                  <a:cubicBezTo>
                    <a:pt x="6976" y="5392"/>
                    <a:pt x="7202" y="5290"/>
                    <a:pt x="7428" y="5180"/>
                  </a:cubicBezTo>
                  <a:cubicBezTo>
                    <a:pt x="7625" y="5070"/>
                    <a:pt x="7843" y="5035"/>
                    <a:pt x="8066" y="5035"/>
                  </a:cubicBezTo>
                  <a:cubicBezTo>
                    <a:pt x="8239" y="5035"/>
                    <a:pt x="8416" y="5056"/>
                    <a:pt x="8588" y="5078"/>
                  </a:cubicBezTo>
                  <a:cubicBezTo>
                    <a:pt x="8835" y="5119"/>
                    <a:pt x="9085" y="5162"/>
                    <a:pt x="9331" y="5162"/>
                  </a:cubicBezTo>
                  <a:cubicBezTo>
                    <a:pt x="9484" y="5162"/>
                    <a:pt x="9636" y="5145"/>
                    <a:pt x="9785" y="5100"/>
                  </a:cubicBezTo>
                  <a:cubicBezTo>
                    <a:pt x="9850" y="5078"/>
                    <a:pt x="9923" y="5042"/>
                    <a:pt x="9960" y="4991"/>
                  </a:cubicBezTo>
                  <a:cubicBezTo>
                    <a:pt x="9996" y="4925"/>
                    <a:pt x="9974" y="4838"/>
                    <a:pt x="9909" y="4808"/>
                  </a:cubicBezTo>
                  <a:lnTo>
                    <a:pt x="9909" y="4808"/>
                  </a:lnTo>
                  <a:cubicBezTo>
                    <a:pt x="9938" y="4811"/>
                    <a:pt x="9966" y="4812"/>
                    <a:pt x="9994" y="4812"/>
                  </a:cubicBezTo>
                  <a:cubicBezTo>
                    <a:pt x="10049" y="4812"/>
                    <a:pt x="10101" y="4806"/>
                    <a:pt x="10149" y="4786"/>
                  </a:cubicBezTo>
                  <a:cubicBezTo>
                    <a:pt x="10222" y="4750"/>
                    <a:pt x="10288" y="4692"/>
                    <a:pt x="10288" y="4604"/>
                  </a:cubicBezTo>
                  <a:cubicBezTo>
                    <a:pt x="10295" y="4524"/>
                    <a:pt x="10230" y="4444"/>
                    <a:pt x="10149" y="4444"/>
                  </a:cubicBezTo>
                  <a:cubicBezTo>
                    <a:pt x="10215" y="4436"/>
                    <a:pt x="10288" y="4414"/>
                    <a:pt x="10339" y="4378"/>
                  </a:cubicBezTo>
                  <a:cubicBezTo>
                    <a:pt x="10397" y="4341"/>
                    <a:pt x="10449" y="4276"/>
                    <a:pt x="10449" y="4217"/>
                  </a:cubicBezTo>
                  <a:cubicBezTo>
                    <a:pt x="10449" y="4152"/>
                    <a:pt x="10397" y="4079"/>
                    <a:pt x="10332" y="4079"/>
                  </a:cubicBezTo>
                  <a:cubicBezTo>
                    <a:pt x="10441" y="4079"/>
                    <a:pt x="10543" y="3977"/>
                    <a:pt x="10551" y="3867"/>
                  </a:cubicBezTo>
                  <a:cubicBezTo>
                    <a:pt x="10558" y="3758"/>
                    <a:pt x="10478" y="3648"/>
                    <a:pt x="10368" y="3619"/>
                  </a:cubicBezTo>
                  <a:cubicBezTo>
                    <a:pt x="10485" y="3604"/>
                    <a:pt x="10602" y="3539"/>
                    <a:pt x="10602" y="3393"/>
                  </a:cubicBezTo>
                  <a:cubicBezTo>
                    <a:pt x="10602" y="3320"/>
                    <a:pt x="10558" y="3247"/>
                    <a:pt x="10492" y="3203"/>
                  </a:cubicBezTo>
                  <a:cubicBezTo>
                    <a:pt x="10419" y="3152"/>
                    <a:pt x="10337" y="3136"/>
                    <a:pt x="10253" y="3136"/>
                  </a:cubicBezTo>
                  <a:cubicBezTo>
                    <a:pt x="10169" y="3136"/>
                    <a:pt x="10084" y="3152"/>
                    <a:pt x="10003" y="3167"/>
                  </a:cubicBezTo>
                  <a:cubicBezTo>
                    <a:pt x="9328" y="3292"/>
                    <a:pt x="8641" y="3354"/>
                    <a:pt x="7955" y="3354"/>
                  </a:cubicBezTo>
                  <a:cubicBezTo>
                    <a:pt x="7603" y="3354"/>
                    <a:pt x="7251" y="3338"/>
                    <a:pt x="6903" y="3305"/>
                  </a:cubicBezTo>
                  <a:cubicBezTo>
                    <a:pt x="6589" y="3086"/>
                    <a:pt x="6275" y="2875"/>
                    <a:pt x="5954" y="2656"/>
                  </a:cubicBezTo>
                  <a:lnTo>
                    <a:pt x="5947" y="2656"/>
                  </a:lnTo>
                  <a:cubicBezTo>
                    <a:pt x="5947" y="2656"/>
                    <a:pt x="5567" y="2408"/>
                    <a:pt x="5122" y="2116"/>
                  </a:cubicBezTo>
                  <a:cubicBezTo>
                    <a:pt x="4670" y="1824"/>
                    <a:pt x="4210" y="1554"/>
                    <a:pt x="3743" y="1277"/>
                  </a:cubicBezTo>
                  <a:cubicBezTo>
                    <a:pt x="3255" y="1007"/>
                    <a:pt x="2562" y="613"/>
                    <a:pt x="2095" y="358"/>
                  </a:cubicBezTo>
                  <a:cubicBezTo>
                    <a:pt x="1898" y="256"/>
                    <a:pt x="1701" y="146"/>
                    <a:pt x="1504" y="44"/>
                  </a:cubicBezTo>
                  <a:cubicBezTo>
                    <a:pt x="1467" y="37"/>
                    <a:pt x="1423" y="22"/>
                    <a:pt x="1394" y="0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270;p50">
              <a:extLst>
                <a:ext uri="{FF2B5EF4-FFF2-40B4-BE49-F238E27FC236}">
                  <a16:creationId xmlns:a16="http://schemas.microsoft.com/office/drawing/2014/main" id="{55B3E6DF-3CE5-4E10-B74C-9F3D9502271C}"/>
                </a:ext>
              </a:extLst>
            </p:cNvPr>
            <p:cNvSpPr/>
            <p:nvPr/>
          </p:nvSpPr>
          <p:spPr>
            <a:xfrm>
              <a:off x="7588396" y="2448294"/>
              <a:ext cx="663446" cy="342793"/>
            </a:xfrm>
            <a:custGeom>
              <a:avLst/>
              <a:gdLst/>
              <a:ahLst/>
              <a:cxnLst/>
              <a:rect l="l" t="t" r="r" b="b"/>
              <a:pathLst>
                <a:path w="10728" h="5543" extrusionOk="0">
                  <a:moveTo>
                    <a:pt x="1453" y="115"/>
                  </a:moveTo>
                  <a:lnTo>
                    <a:pt x="1453" y="115"/>
                  </a:lnTo>
                  <a:cubicBezTo>
                    <a:pt x="2678" y="725"/>
                    <a:pt x="3874" y="1407"/>
                    <a:pt x="5020" y="2139"/>
                  </a:cubicBezTo>
                  <a:cubicBezTo>
                    <a:pt x="5479" y="2431"/>
                    <a:pt x="5932" y="2723"/>
                    <a:pt x="6391" y="3029"/>
                  </a:cubicBezTo>
                  <a:cubicBezTo>
                    <a:pt x="6545" y="3139"/>
                    <a:pt x="6712" y="3248"/>
                    <a:pt x="6866" y="3358"/>
                  </a:cubicBezTo>
                  <a:cubicBezTo>
                    <a:pt x="6939" y="3402"/>
                    <a:pt x="6968" y="3416"/>
                    <a:pt x="7048" y="3423"/>
                  </a:cubicBezTo>
                  <a:cubicBezTo>
                    <a:pt x="7150" y="3431"/>
                    <a:pt x="7245" y="3438"/>
                    <a:pt x="7355" y="3453"/>
                  </a:cubicBezTo>
                  <a:cubicBezTo>
                    <a:pt x="7567" y="3465"/>
                    <a:pt x="7776" y="3470"/>
                    <a:pt x="7985" y="3470"/>
                  </a:cubicBezTo>
                  <a:cubicBezTo>
                    <a:pt x="8155" y="3470"/>
                    <a:pt x="8326" y="3466"/>
                    <a:pt x="8500" y="3460"/>
                  </a:cubicBezTo>
                  <a:cubicBezTo>
                    <a:pt x="8909" y="3438"/>
                    <a:pt x="9324" y="3402"/>
                    <a:pt x="9726" y="3343"/>
                  </a:cubicBezTo>
                  <a:cubicBezTo>
                    <a:pt x="9920" y="3315"/>
                    <a:pt x="10128" y="3248"/>
                    <a:pt x="10318" y="3248"/>
                  </a:cubicBezTo>
                  <a:cubicBezTo>
                    <a:pt x="10327" y="3248"/>
                    <a:pt x="10337" y="3248"/>
                    <a:pt x="10346" y="3248"/>
                  </a:cubicBezTo>
                  <a:cubicBezTo>
                    <a:pt x="10470" y="3256"/>
                    <a:pt x="10616" y="3321"/>
                    <a:pt x="10616" y="3460"/>
                  </a:cubicBezTo>
                  <a:cubicBezTo>
                    <a:pt x="10616" y="3577"/>
                    <a:pt x="10506" y="3620"/>
                    <a:pt x="10412" y="3642"/>
                  </a:cubicBezTo>
                  <a:cubicBezTo>
                    <a:pt x="10412" y="3642"/>
                    <a:pt x="10412" y="3642"/>
                    <a:pt x="10412" y="3642"/>
                  </a:cubicBezTo>
                  <a:lnTo>
                    <a:pt x="10412" y="3642"/>
                  </a:lnTo>
                  <a:cubicBezTo>
                    <a:pt x="10368" y="3650"/>
                    <a:pt x="10368" y="3723"/>
                    <a:pt x="10412" y="3730"/>
                  </a:cubicBezTo>
                  <a:cubicBezTo>
                    <a:pt x="10412" y="3730"/>
                    <a:pt x="10412" y="3730"/>
                    <a:pt x="10412" y="3730"/>
                  </a:cubicBezTo>
                  <a:lnTo>
                    <a:pt x="10412" y="3730"/>
                  </a:lnTo>
                  <a:lnTo>
                    <a:pt x="10412" y="3737"/>
                  </a:lnTo>
                  <a:cubicBezTo>
                    <a:pt x="10416" y="3736"/>
                    <a:pt x="10421" y="3735"/>
                    <a:pt x="10425" y="3734"/>
                  </a:cubicBezTo>
                  <a:lnTo>
                    <a:pt x="10425" y="3734"/>
                  </a:lnTo>
                  <a:cubicBezTo>
                    <a:pt x="10615" y="3801"/>
                    <a:pt x="10596" y="4073"/>
                    <a:pt x="10390" y="4095"/>
                  </a:cubicBezTo>
                  <a:cubicBezTo>
                    <a:pt x="10385" y="4096"/>
                    <a:pt x="10380" y="4099"/>
                    <a:pt x="10375" y="4102"/>
                  </a:cubicBezTo>
                  <a:lnTo>
                    <a:pt x="10375" y="4102"/>
                  </a:lnTo>
                  <a:cubicBezTo>
                    <a:pt x="10375" y="4102"/>
                    <a:pt x="10375" y="4102"/>
                    <a:pt x="10375" y="4102"/>
                  </a:cubicBezTo>
                  <a:cubicBezTo>
                    <a:pt x="10375" y="4102"/>
                    <a:pt x="10375" y="4102"/>
                    <a:pt x="10375" y="4102"/>
                  </a:cubicBezTo>
                  <a:lnTo>
                    <a:pt x="10375" y="4102"/>
                  </a:lnTo>
                  <a:cubicBezTo>
                    <a:pt x="10345" y="4123"/>
                    <a:pt x="10334" y="4171"/>
                    <a:pt x="10368" y="4186"/>
                  </a:cubicBezTo>
                  <a:lnTo>
                    <a:pt x="10368" y="4186"/>
                  </a:lnTo>
                  <a:cubicBezTo>
                    <a:pt x="10368" y="4187"/>
                    <a:pt x="10368" y="4188"/>
                    <a:pt x="10368" y="4190"/>
                  </a:cubicBezTo>
                  <a:cubicBezTo>
                    <a:pt x="10371" y="4189"/>
                    <a:pt x="10373" y="4189"/>
                    <a:pt x="10376" y="4188"/>
                  </a:cubicBezTo>
                  <a:lnTo>
                    <a:pt x="10376" y="4188"/>
                  </a:lnTo>
                  <a:cubicBezTo>
                    <a:pt x="10378" y="4189"/>
                    <a:pt x="10380" y="4189"/>
                    <a:pt x="10382" y="4190"/>
                  </a:cubicBezTo>
                  <a:cubicBezTo>
                    <a:pt x="10528" y="4204"/>
                    <a:pt x="10441" y="4372"/>
                    <a:pt x="10353" y="4416"/>
                  </a:cubicBezTo>
                  <a:cubicBezTo>
                    <a:pt x="10309" y="4445"/>
                    <a:pt x="10258" y="4452"/>
                    <a:pt x="10200" y="4459"/>
                  </a:cubicBezTo>
                  <a:cubicBezTo>
                    <a:pt x="10155" y="4472"/>
                    <a:pt x="10161" y="4536"/>
                    <a:pt x="10193" y="4551"/>
                  </a:cubicBezTo>
                  <a:lnTo>
                    <a:pt x="10193" y="4551"/>
                  </a:lnTo>
                  <a:cubicBezTo>
                    <a:pt x="10193" y="4552"/>
                    <a:pt x="10193" y="4553"/>
                    <a:pt x="10193" y="4554"/>
                  </a:cubicBezTo>
                  <a:cubicBezTo>
                    <a:pt x="10195" y="4554"/>
                    <a:pt x="10197" y="4554"/>
                    <a:pt x="10200" y="4553"/>
                  </a:cubicBezTo>
                  <a:lnTo>
                    <a:pt x="10200" y="4553"/>
                  </a:lnTo>
                  <a:cubicBezTo>
                    <a:pt x="10202" y="4554"/>
                    <a:pt x="10205" y="4554"/>
                    <a:pt x="10207" y="4554"/>
                  </a:cubicBezTo>
                  <a:cubicBezTo>
                    <a:pt x="10280" y="4562"/>
                    <a:pt x="10309" y="4642"/>
                    <a:pt x="10295" y="4708"/>
                  </a:cubicBezTo>
                  <a:cubicBezTo>
                    <a:pt x="10273" y="4744"/>
                    <a:pt x="10244" y="4773"/>
                    <a:pt x="10222" y="4802"/>
                  </a:cubicBezTo>
                  <a:cubicBezTo>
                    <a:pt x="10181" y="4827"/>
                    <a:pt x="10135" y="4836"/>
                    <a:pt x="10088" y="4836"/>
                  </a:cubicBezTo>
                  <a:cubicBezTo>
                    <a:pt x="10052" y="4836"/>
                    <a:pt x="10016" y="4831"/>
                    <a:pt x="9981" y="4824"/>
                  </a:cubicBezTo>
                  <a:cubicBezTo>
                    <a:pt x="9979" y="4824"/>
                    <a:pt x="9977" y="4824"/>
                    <a:pt x="9975" y="4824"/>
                  </a:cubicBezTo>
                  <a:cubicBezTo>
                    <a:pt x="9939" y="4824"/>
                    <a:pt x="9921" y="4880"/>
                    <a:pt x="9950" y="4911"/>
                  </a:cubicBezTo>
                  <a:lnTo>
                    <a:pt x="9950" y="4911"/>
                  </a:lnTo>
                  <a:cubicBezTo>
                    <a:pt x="9948" y="4917"/>
                    <a:pt x="9946" y="4922"/>
                    <a:pt x="9945" y="4926"/>
                  </a:cubicBezTo>
                  <a:cubicBezTo>
                    <a:pt x="9955" y="4928"/>
                    <a:pt x="9965" y="4929"/>
                    <a:pt x="9976" y="4930"/>
                  </a:cubicBezTo>
                  <a:lnTo>
                    <a:pt x="9976" y="4930"/>
                  </a:lnTo>
                  <a:cubicBezTo>
                    <a:pt x="10043" y="4983"/>
                    <a:pt x="9963" y="5067"/>
                    <a:pt x="9908" y="5094"/>
                  </a:cubicBezTo>
                  <a:cubicBezTo>
                    <a:pt x="9864" y="5116"/>
                    <a:pt x="9806" y="5131"/>
                    <a:pt x="9755" y="5145"/>
                  </a:cubicBezTo>
                  <a:cubicBezTo>
                    <a:pt x="9638" y="5174"/>
                    <a:pt x="9514" y="5182"/>
                    <a:pt x="9397" y="5182"/>
                  </a:cubicBezTo>
                  <a:cubicBezTo>
                    <a:pt x="9179" y="5182"/>
                    <a:pt x="8960" y="5145"/>
                    <a:pt x="8741" y="5116"/>
                  </a:cubicBezTo>
                  <a:cubicBezTo>
                    <a:pt x="8539" y="5087"/>
                    <a:pt x="8327" y="5054"/>
                    <a:pt x="8119" y="5054"/>
                  </a:cubicBezTo>
                  <a:cubicBezTo>
                    <a:pt x="7958" y="5054"/>
                    <a:pt x="7799" y="5074"/>
                    <a:pt x="7646" y="5131"/>
                  </a:cubicBezTo>
                  <a:cubicBezTo>
                    <a:pt x="7457" y="5189"/>
                    <a:pt x="7282" y="5299"/>
                    <a:pt x="7092" y="5364"/>
                  </a:cubicBezTo>
                  <a:cubicBezTo>
                    <a:pt x="6954" y="5412"/>
                    <a:pt x="6804" y="5444"/>
                    <a:pt x="6654" y="5444"/>
                  </a:cubicBezTo>
                  <a:cubicBezTo>
                    <a:pt x="6598" y="5444"/>
                    <a:pt x="6542" y="5440"/>
                    <a:pt x="6486" y="5430"/>
                  </a:cubicBezTo>
                  <a:cubicBezTo>
                    <a:pt x="6041" y="5328"/>
                    <a:pt x="5961" y="4919"/>
                    <a:pt x="5925" y="4525"/>
                  </a:cubicBezTo>
                  <a:cubicBezTo>
                    <a:pt x="5923" y="4518"/>
                    <a:pt x="5920" y="4512"/>
                    <a:pt x="5916" y="4507"/>
                  </a:cubicBezTo>
                  <a:lnTo>
                    <a:pt x="5916" y="4507"/>
                  </a:lnTo>
                  <a:cubicBezTo>
                    <a:pt x="5922" y="4478"/>
                    <a:pt x="5907" y="4442"/>
                    <a:pt x="5873" y="4438"/>
                  </a:cubicBezTo>
                  <a:cubicBezTo>
                    <a:pt x="4319" y="4306"/>
                    <a:pt x="2787" y="4014"/>
                    <a:pt x="1321" y="3504"/>
                  </a:cubicBezTo>
                  <a:cubicBezTo>
                    <a:pt x="908" y="3361"/>
                    <a:pt x="502" y="3205"/>
                    <a:pt x="110" y="3035"/>
                  </a:cubicBezTo>
                  <a:lnTo>
                    <a:pt x="110" y="3035"/>
                  </a:lnTo>
                  <a:cubicBezTo>
                    <a:pt x="117" y="2717"/>
                    <a:pt x="125" y="2392"/>
                    <a:pt x="146" y="2074"/>
                  </a:cubicBezTo>
                  <a:cubicBezTo>
                    <a:pt x="153" y="1891"/>
                    <a:pt x="153" y="1716"/>
                    <a:pt x="161" y="1534"/>
                  </a:cubicBezTo>
                  <a:cubicBezTo>
                    <a:pt x="161" y="1468"/>
                    <a:pt x="168" y="1461"/>
                    <a:pt x="197" y="1410"/>
                  </a:cubicBezTo>
                  <a:cubicBezTo>
                    <a:pt x="292" y="1242"/>
                    <a:pt x="401" y="1089"/>
                    <a:pt x="511" y="943"/>
                  </a:cubicBezTo>
                  <a:cubicBezTo>
                    <a:pt x="769" y="606"/>
                    <a:pt x="1083" y="319"/>
                    <a:pt x="1453" y="115"/>
                  </a:cubicBezTo>
                  <a:close/>
                  <a:moveTo>
                    <a:pt x="1442" y="1"/>
                  </a:moveTo>
                  <a:cubicBezTo>
                    <a:pt x="1438" y="1"/>
                    <a:pt x="1434" y="1"/>
                    <a:pt x="1430" y="2"/>
                  </a:cubicBezTo>
                  <a:cubicBezTo>
                    <a:pt x="1386" y="16"/>
                    <a:pt x="1328" y="60"/>
                    <a:pt x="1292" y="75"/>
                  </a:cubicBezTo>
                  <a:cubicBezTo>
                    <a:pt x="1226" y="111"/>
                    <a:pt x="1175" y="148"/>
                    <a:pt x="1109" y="199"/>
                  </a:cubicBezTo>
                  <a:cubicBezTo>
                    <a:pt x="1007" y="272"/>
                    <a:pt x="919" y="344"/>
                    <a:pt x="825" y="425"/>
                  </a:cubicBezTo>
                  <a:cubicBezTo>
                    <a:pt x="635" y="600"/>
                    <a:pt x="474" y="797"/>
                    <a:pt x="328" y="1008"/>
                  </a:cubicBezTo>
                  <a:cubicBezTo>
                    <a:pt x="255" y="1111"/>
                    <a:pt x="183" y="1220"/>
                    <a:pt x="117" y="1329"/>
                  </a:cubicBezTo>
                  <a:cubicBezTo>
                    <a:pt x="88" y="1373"/>
                    <a:pt x="58" y="1410"/>
                    <a:pt x="51" y="1461"/>
                  </a:cubicBezTo>
                  <a:cubicBezTo>
                    <a:pt x="44" y="1570"/>
                    <a:pt x="44" y="1680"/>
                    <a:pt x="44" y="1789"/>
                  </a:cubicBezTo>
                  <a:cubicBezTo>
                    <a:pt x="37" y="1972"/>
                    <a:pt x="37" y="2147"/>
                    <a:pt x="22" y="2329"/>
                  </a:cubicBezTo>
                  <a:cubicBezTo>
                    <a:pt x="15" y="2577"/>
                    <a:pt x="7" y="2811"/>
                    <a:pt x="0" y="3059"/>
                  </a:cubicBezTo>
                  <a:cubicBezTo>
                    <a:pt x="0" y="3081"/>
                    <a:pt x="7" y="3095"/>
                    <a:pt x="22" y="3102"/>
                  </a:cubicBezTo>
                  <a:cubicBezTo>
                    <a:pt x="1467" y="3737"/>
                    <a:pt x="2999" y="4160"/>
                    <a:pt x="4560" y="4394"/>
                  </a:cubicBezTo>
                  <a:cubicBezTo>
                    <a:pt x="4979" y="4450"/>
                    <a:pt x="5397" y="4499"/>
                    <a:pt x="5816" y="4535"/>
                  </a:cubicBezTo>
                  <a:lnTo>
                    <a:pt x="5816" y="4535"/>
                  </a:lnTo>
                  <a:cubicBezTo>
                    <a:pt x="5845" y="4832"/>
                    <a:pt x="5876" y="5177"/>
                    <a:pt x="6136" y="5371"/>
                  </a:cubicBezTo>
                  <a:cubicBezTo>
                    <a:pt x="6283" y="5495"/>
                    <a:pt x="6465" y="5542"/>
                    <a:pt x="6649" y="5542"/>
                  </a:cubicBezTo>
                  <a:cubicBezTo>
                    <a:pt x="6803" y="5542"/>
                    <a:pt x="6960" y="5509"/>
                    <a:pt x="7099" y="5459"/>
                  </a:cubicBezTo>
                  <a:cubicBezTo>
                    <a:pt x="7296" y="5393"/>
                    <a:pt x="7464" y="5284"/>
                    <a:pt x="7661" y="5218"/>
                  </a:cubicBezTo>
                  <a:cubicBezTo>
                    <a:pt x="7806" y="5174"/>
                    <a:pt x="7955" y="5155"/>
                    <a:pt x="8105" y="5155"/>
                  </a:cubicBezTo>
                  <a:cubicBezTo>
                    <a:pt x="8152" y="5155"/>
                    <a:pt x="8198" y="5156"/>
                    <a:pt x="8245" y="5160"/>
                  </a:cubicBezTo>
                  <a:cubicBezTo>
                    <a:pt x="8629" y="5180"/>
                    <a:pt x="9008" y="5285"/>
                    <a:pt x="9391" y="5285"/>
                  </a:cubicBezTo>
                  <a:cubicBezTo>
                    <a:pt x="9415" y="5285"/>
                    <a:pt x="9439" y="5285"/>
                    <a:pt x="9463" y="5284"/>
                  </a:cubicBezTo>
                  <a:cubicBezTo>
                    <a:pt x="9624" y="5277"/>
                    <a:pt x="9864" y="5255"/>
                    <a:pt x="9988" y="5138"/>
                  </a:cubicBezTo>
                  <a:cubicBezTo>
                    <a:pt x="10050" y="5085"/>
                    <a:pt x="10075" y="5002"/>
                    <a:pt x="10052" y="4932"/>
                  </a:cubicBezTo>
                  <a:lnTo>
                    <a:pt x="10052" y="4932"/>
                  </a:lnTo>
                  <a:cubicBezTo>
                    <a:pt x="10181" y="4926"/>
                    <a:pt x="10308" y="4875"/>
                    <a:pt x="10353" y="4744"/>
                  </a:cubicBezTo>
                  <a:cubicBezTo>
                    <a:pt x="10385" y="4667"/>
                    <a:pt x="10366" y="4585"/>
                    <a:pt x="10314" y="4529"/>
                  </a:cubicBezTo>
                  <a:lnTo>
                    <a:pt x="10314" y="4529"/>
                  </a:lnTo>
                  <a:cubicBezTo>
                    <a:pt x="10407" y="4500"/>
                    <a:pt x="10490" y="4445"/>
                    <a:pt x="10521" y="4343"/>
                  </a:cubicBezTo>
                  <a:cubicBezTo>
                    <a:pt x="10544" y="4274"/>
                    <a:pt x="10527" y="4203"/>
                    <a:pt x="10482" y="4155"/>
                  </a:cubicBezTo>
                  <a:lnTo>
                    <a:pt x="10482" y="4155"/>
                  </a:lnTo>
                  <a:cubicBezTo>
                    <a:pt x="10659" y="4062"/>
                    <a:pt x="10685" y="3815"/>
                    <a:pt x="10526" y="3695"/>
                  </a:cubicBezTo>
                  <a:lnTo>
                    <a:pt x="10526" y="3695"/>
                  </a:lnTo>
                  <a:cubicBezTo>
                    <a:pt x="10650" y="3628"/>
                    <a:pt x="10728" y="3496"/>
                    <a:pt x="10660" y="3343"/>
                  </a:cubicBezTo>
                  <a:cubicBezTo>
                    <a:pt x="10586" y="3195"/>
                    <a:pt x="10432" y="3154"/>
                    <a:pt x="10279" y="3154"/>
                  </a:cubicBezTo>
                  <a:cubicBezTo>
                    <a:pt x="10206" y="3154"/>
                    <a:pt x="10133" y="3164"/>
                    <a:pt x="10069" y="3175"/>
                  </a:cubicBezTo>
                  <a:cubicBezTo>
                    <a:pt x="9419" y="3299"/>
                    <a:pt x="8763" y="3372"/>
                    <a:pt x="8106" y="3372"/>
                  </a:cubicBezTo>
                  <a:cubicBezTo>
                    <a:pt x="7778" y="3372"/>
                    <a:pt x="7449" y="3358"/>
                    <a:pt x="7121" y="3336"/>
                  </a:cubicBezTo>
                  <a:cubicBezTo>
                    <a:pt x="7041" y="3321"/>
                    <a:pt x="6975" y="3321"/>
                    <a:pt x="6902" y="3270"/>
                  </a:cubicBezTo>
                  <a:cubicBezTo>
                    <a:pt x="6837" y="3234"/>
                    <a:pt x="6785" y="3190"/>
                    <a:pt x="6720" y="3139"/>
                  </a:cubicBezTo>
                  <a:lnTo>
                    <a:pt x="6282" y="2840"/>
                  </a:lnTo>
                  <a:cubicBezTo>
                    <a:pt x="5932" y="2606"/>
                    <a:pt x="5567" y="2365"/>
                    <a:pt x="5195" y="2132"/>
                  </a:cubicBezTo>
                  <a:cubicBezTo>
                    <a:pt x="4210" y="1497"/>
                    <a:pt x="3196" y="928"/>
                    <a:pt x="2167" y="366"/>
                  </a:cubicBezTo>
                  <a:cubicBezTo>
                    <a:pt x="2043" y="293"/>
                    <a:pt x="1904" y="235"/>
                    <a:pt x="1773" y="162"/>
                  </a:cubicBezTo>
                  <a:cubicBezTo>
                    <a:pt x="1700" y="126"/>
                    <a:pt x="1642" y="89"/>
                    <a:pt x="1569" y="53"/>
                  </a:cubicBezTo>
                  <a:cubicBezTo>
                    <a:pt x="1536" y="33"/>
                    <a:pt x="1484" y="1"/>
                    <a:pt x="14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271;p50">
              <a:extLst>
                <a:ext uri="{FF2B5EF4-FFF2-40B4-BE49-F238E27FC236}">
                  <a16:creationId xmlns:a16="http://schemas.microsoft.com/office/drawing/2014/main" id="{EACB6D1D-9260-4326-9543-D1BC04F63EAD}"/>
                </a:ext>
              </a:extLst>
            </p:cNvPr>
            <p:cNvSpPr/>
            <p:nvPr/>
          </p:nvSpPr>
          <p:spPr>
            <a:xfrm>
              <a:off x="8217334" y="2674885"/>
              <a:ext cx="10884" cy="6803"/>
            </a:xfrm>
            <a:custGeom>
              <a:avLst/>
              <a:gdLst/>
              <a:ahLst/>
              <a:cxnLst/>
              <a:rect l="l" t="t" r="r" b="b"/>
              <a:pathLst>
                <a:path w="176" h="110" extrusionOk="0">
                  <a:moveTo>
                    <a:pt x="82" y="88"/>
                  </a:moveTo>
                  <a:lnTo>
                    <a:pt x="82" y="88"/>
                  </a:lnTo>
                  <a:cubicBezTo>
                    <a:pt x="82" y="88"/>
                    <a:pt x="82" y="89"/>
                    <a:pt x="81" y="89"/>
                  </a:cubicBezTo>
                  <a:lnTo>
                    <a:pt x="81" y="89"/>
                  </a:lnTo>
                  <a:cubicBezTo>
                    <a:pt x="81" y="89"/>
                    <a:pt x="81" y="88"/>
                    <a:pt x="81" y="88"/>
                  </a:cubicBezTo>
                  <a:close/>
                  <a:moveTo>
                    <a:pt x="82" y="91"/>
                  </a:moveTo>
                  <a:cubicBezTo>
                    <a:pt x="81" y="92"/>
                    <a:pt x="81" y="94"/>
                    <a:pt x="81" y="95"/>
                  </a:cubicBezTo>
                  <a:lnTo>
                    <a:pt x="88" y="95"/>
                  </a:lnTo>
                  <a:cubicBezTo>
                    <a:pt x="88" y="95"/>
                    <a:pt x="84" y="95"/>
                    <a:pt x="82" y="91"/>
                  </a:cubicBezTo>
                  <a:close/>
                  <a:moveTo>
                    <a:pt x="74" y="0"/>
                  </a:moveTo>
                  <a:cubicBezTo>
                    <a:pt x="59" y="0"/>
                    <a:pt x="52" y="0"/>
                    <a:pt x="37" y="7"/>
                  </a:cubicBezTo>
                  <a:lnTo>
                    <a:pt x="15" y="37"/>
                  </a:lnTo>
                  <a:cubicBezTo>
                    <a:pt x="15" y="44"/>
                    <a:pt x="1" y="44"/>
                    <a:pt x="1" y="51"/>
                  </a:cubicBezTo>
                  <a:lnTo>
                    <a:pt x="1" y="73"/>
                  </a:lnTo>
                  <a:cubicBezTo>
                    <a:pt x="1" y="80"/>
                    <a:pt x="1" y="80"/>
                    <a:pt x="15" y="88"/>
                  </a:cubicBezTo>
                  <a:cubicBezTo>
                    <a:pt x="15" y="95"/>
                    <a:pt x="23" y="95"/>
                    <a:pt x="23" y="95"/>
                  </a:cubicBezTo>
                  <a:cubicBezTo>
                    <a:pt x="30" y="110"/>
                    <a:pt x="52" y="110"/>
                    <a:pt x="59" y="110"/>
                  </a:cubicBezTo>
                  <a:cubicBezTo>
                    <a:pt x="59" y="110"/>
                    <a:pt x="66" y="110"/>
                    <a:pt x="66" y="95"/>
                  </a:cubicBezTo>
                  <a:cubicBezTo>
                    <a:pt x="75" y="95"/>
                    <a:pt x="78" y="93"/>
                    <a:pt x="81" y="89"/>
                  </a:cubicBezTo>
                  <a:lnTo>
                    <a:pt x="81" y="89"/>
                  </a:lnTo>
                  <a:cubicBezTo>
                    <a:pt x="81" y="90"/>
                    <a:pt x="82" y="91"/>
                    <a:pt x="82" y="91"/>
                  </a:cubicBezTo>
                  <a:lnTo>
                    <a:pt x="82" y="91"/>
                  </a:lnTo>
                  <a:cubicBezTo>
                    <a:pt x="84" y="88"/>
                    <a:pt x="88" y="88"/>
                    <a:pt x="88" y="88"/>
                  </a:cubicBezTo>
                  <a:cubicBezTo>
                    <a:pt x="88" y="95"/>
                    <a:pt x="96" y="95"/>
                    <a:pt x="103" y="95"/>
                  </a:cubicBezTo>
                  <a:lnTo>
                    <a:pt x="139" y="95"/>
                  </a:lnTo>
                  <a:cubicBezTo>
                    <a:pt x="154" y="95"/>
                    <a:pt x="154" y="88"/>
                    <a:pt x="161" y="88"/>
                  </a:cubicBezTo>
                  <a:cubicBezTo>
                    <a:pt x="169" y="80"/>
                    <a:pt x="176" y="66"/>
                    <a:pt x="176" y="51"/>
                  </a:cubicBezTo>
                  <a:lnTo>
                    <a:pt x="176" y="44"/>
                  </a:lnTo>
                  <a:cubicBezTo>
                    <a:pt x="154" y="37"/>
                    <a:pt x="139" y="22"/>
                    <a:pt x="139" y="15"/>
                  </a:cubicBezTo>
                  <a:cubicBezTo>
                    <a:pt x="139" y="7"/>
                    <a:pt x="132" y="7"/>
                    <a:pt x="125" y="7"/>
                  </a:cubicBezTo>
                  <a:cubicBezTo>
                    <a:pt x="118" y="7"/>
                    <a:pt x="118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272;p50">
              <a:extLst>
                <a:ext uri="{FF2B5EF4-FFF2-40B4-BE49-F238E27FC236}">
                  <a16:creationId xmlns:a16="http://schemas.microsoft.com/office/drawing/2014/main" id="{F9D197ED-21A3-443D-966F-26A0E2B6AD42}"/>
                </a:ext>
              </a:extLst>
            </p:cNvPr>
            <p:cNvSpPr/>
            <p:nvPr/>
          </p:nvSpPr>
          <p:spPr>
            <a:xfrm>
              <a:off x="8213314" y="2701045"/>
              <a:ext cx="11750" cy="6803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51" y="0"/>
                  </a:moveTo>
                  <a:cubicBezTo>
                    <a:pt x="44" y="0"/>
                    <a:pt x="22" y="8"/>
                    <a:pt x="15" y="22"/>
                  </a:cubicBezTo>
                  <a:cubicBezTo>
                    <a:pt x="7" y="30"/>
                    <a:pt x="0" y="37"/>
                    <a:pt x="0" y="59"/>
                  </a:cubicBezTo>
                  <a:cubicBezTo>
                    <a:pt x="0" y="66"/>
                    <a:pt x="7" y="88"/>
                    <a:pt x="15" y="95"/>
                  </a:cubicBezTo>
                  <a:cubicBezTo>
                    <a:pt x="22" y="103"/>
                    <a:pt x="37" y="110"/>
                    <a:pt x="51" y="110"/>
                  </a:cubicBezTo>
                  <a:lnTo>
                    <a:pt x="131" y="110"/>
                  </a:lnTo>
                  <a:cubicBezTo>
                    <a:pt x="146" y="110"/>
                    <a:pt x="161" y="103"/>
                    <a:pt x="168" y="95"/>
                  </a:cubicBezTo>
                  <a:cubicBezTo>
                    <a:pt x="183" y="88"/>
                    <a:pt x="190" y="73"/>
                    <a:pt x="190" y="59"/>
                  </a:cubicBezTo>
                  <a:cubicBezTo>
                    <a:pt x="190" y="51"/>
                    <a:pt x="183" y="30"/>
                    <a:pt x="168" y="22"/>
                  </a:cubicBezTo>
                  <a:cubicBezTo>
                    <a:pt x="153" y="0"/>
                    <a:pt x="146" y="0"/>
                    <a:pt x="13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273;p50">
              <a:extLst>
                <a:ext uri="{FF2B5EF4-FFF2-40B4-BE49-F238E27FC236}">
                  <a16:creationId xmlns:a16="http://schemas.microsoft.com/office/drawing/2014/main" id="{ACB5CFF5-D103-4C0B-A29C-06AE071D02C0}"/>
                </a:ext>
              </a:extLst>
            </p:cNvPr>
            <p:cNvSpPr/>
            <p:nvPr/>
          </p:nvSpPr>
          <p:spPr>
            <a:xfrm>
              <a:off x="8199771" y="2720896"/>
              <a:ext cx="12245" cy="6370"/>
            </a:xfrm>
            <a:custGeom>
              <a:avLst/>
              <a:gdLst/>
              <a:ahLst/>
              <a:cxnLst/>
              <a:rect l="l" t="t" r="r" b="b"/>
              <a:pathLst>
                <a:path w="198" h="103" extrusionOk="0">
                  <a:moveTo>
                    <a:pt x="51" y="0"/>
                  </a:moveTo>
                  <a:cubicBezTo>
                    <a:pt x="44" y="0"/>
                    <a:pt x="22" y="8"/>
                    <a:pt x="15" y="22"/>
                  </a:cubicBezTo>
                  <a:cubicBezTo>
                    <a:pt x="8" y="30"/>
                    <a:pt x="0" y="37"/>
                    <a:pt x="0" y="59"/>
                  </a:cubicBezTo>
                  <a:cubicBezTo>
                    <a:pt x="0" y="81"/>
                    <a:pt x="15" y="103"/>
                    <a:pt x="44" y="103"/>
                  </a:cubicBezTo>
                  <a:lnTo>
                    <a:pt x="146" y="103"/>
                  </a:lnTo>
                  <a:cubicBezTo>
                    <a:pt x="153" y="103"/>
                    <a:pt x="168" y="95"/>
                    <a:pt x="183" y="81"/>
                  </a:cubicBezTo>
                  <a:cubicBezTo>
                    <a:pt x="190" y="73"/>
                    <a:pt x="197" y="66"/>
                    <a:pt x="197" y="44"/>
                  </a:cubicBezTo>
                  <a:cubicBezTo>
                    <a:pt x="197" y="22"/>
                    <a:pt x="183" y="0"/>
                    <a:pt x="1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274;p50">
              <a:extLst>
                <a:ext uri="{FF2B5EF4-FFF2-40B4-BE49-F238E27FC236}">
                  <a16:creationId xmlns:a16="http://schemas.microsoft.com/office/drawing/2014/main" id="{933106AB-7F84-4324-9358-86C380FAE46C}"/>
                </a:ext>
              </a:extLst>
            </p:cNvPr>
            <p:cNvSpPr/>
            <p:nvPr/>
          </p:nvSpPr>
          <p:spPr>
            <a:xfrm>
              <a:off x="8184434" y="2743901"/>
              <a:ext cx="13111" cy="6803"/>
            </a:xfrm>
            <a:custGeom>
              <a:avLst/>
              <a:gdLst/>
              <a:ahLst/>
              <a:cxnLst/>
              <a:rect l="l" t="t" r="r" b="b"/>
              <a:pathLst>
                <a:path w="212" h="110" extrusionOk="0">
                  <a:moveTo>
                    <a:pt x="51" y="0"/>
                  </a:moveTo>
                  <a:cubicBezTo>
                    <a:pt x="44" y="0"/>
                    <a:pt x="29" y="0"/>
                    <a:pt x="15" y="8"/>
                  </a:cubicBezTo>
                  <a:cubicBezTo>
                    <a:pt x="8" y="22"/>
                    <a:pt x="0" y="30"/>
                    <a:pt x="0" y="37"/>
                  </a:cubicBezTo>
                  <a:cubicBezTo>
                    <a:pt x="0" y="44"/>
                    <a:pt x="0" y="66"/>
                    <a:pt x="8" y="73"/>
                  </a:cubicBezTo>
                  <a:cubicBezTo>
                    <a:pt x="15" y="81"/>
                    <a:pt x="29" y="95"/>
                    <a:pt x="37" y="95"/>
                  </a:cubicBezTo>
                  <a:cubicBezTo>
                    <a:pt x="73" y="103"/>
                    <a:pt x="117" y="103"/>
                    <a:pt x="153" y="110"/>
                  </a:cubicBezTo>
                  <a:cubicBezTo>
                    <a:pt x="161" y="110"/>
                    <a:pt x="183" y="110"/>
                    <a:pt x="190" y="103"/>
                  </a:cubicBezTo>
                  <a:cubicBezTo>
                    <a:pt x="197" y="95"/>
                    <a:pt x="212" y="88"/>
                    <a:pt x="212" y="73"/>
                  </a:cubicBezTo>
                  <a:cubicBezTo>
                    <a:pt x="212" y="66"/>
                    <a:pt x="212" y="52"/>
                    <a:pt x="197" y="37"/>
                  </a:cubicBezTo>
                  <a:cubicBezTo>
                    <a:pt x="197" y="37"/>
                    <a:pt x="190" y="22"/>
                    <a:pt x="175" y="22"/>
                  </a:cubicBezTo>
                  <a:cubicBezTo>
                    <a:pt x="139" y="15"/>
                    <a:pt x="88" y="15"/>
                    <a:pt x="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275;p50">
              <a:extLst>
                <a:ext uri="{FF2B5EF4-FFF2-40B4-BE49-F238E27FC236}">
                  <a16:creationId xmlns:a16="http://schemas.microsoft.com/office/drawing/2014/main" id="{9D93A765-9361-426B-8AEC-755A7CFA82F8}"/>
                </a:ext>
              </a:extLst>
            </p:cNvPr>
            <p:cNvSpPr/>
            <p:nvPr/>
          </p:nvSpPr>
          <p:spPr>
            <a:xfrm>
              <a:off x="7989383" y="2710939"/>
              <a:ext cx="36611" cy="17749"/>
            </a:xfrm>
            <a:custGeom>
              <a:avLst/>
              <a:gdLst/>
              <a:ahLst/>
              <a:cxnLst/>
              <a:rect l="l" t="t" r="r" b="b"/>
              <a:pathLst>
                <a:path w="592" h="287" extrusionOk="0">
                  <a:moveTo>
                    <a:pt x="171" y="1"/>
                  </a:moveTo>
                  <a:cubicBezTo>
                    <a:pt x="134" y="1"/>
                    <a:pt x="97" y="6"/>
                    <a:pt x="61" y="15"/>
                  </a:cubicBezTo>
                  <a:cubicBezTo>
                    <a:pt x="0" y="36"/>
                    <a:pt x="20" y="112"/>
                    <a:pt x="76" y="112"/>
                  </a:cubicBezTo>
                  <a:cubicBezTo>
                    <a:pt x="80" y="112"/>
                    <a:pt x="85" y="111"/>
                    <a:pt x="90" y="110"/>
                  </a:cubicBezTo>
                  <a:cubicBezTo>
                    <a:pt x="119" y="103"/>
                    <a:pt x="148" y="100"/>
                    <a:pt x="178" y="100"/>
                  </a:cubicBezTo>
                  <a:cubicBezTo>
                    <a:pt x="299" y="100"/>
                    <a:pt x="421" y="158"/>
                    <a:pt x="491" y="264"/>
                  </a:cubicBezTo>
                  <a:cubicBezTo>
                    <a:pt x="500" y="280"/>
                    <a:pt x="515" y="286"/>
                    <a:pt x="529" y="286"/>
                  </a:cubicBezTo>
                  <a:cubicBezTo>
                    <a:pt x="560" y="286"/>
                    <a:pt x="591" y="255"/>
                    <a:pt x="571" y="220"/>
                  </a:cubicBezTo>
                  <a:cubicBezTo>
                    <a:pt x="483" y="84"/>
                    <a:pt x="328" y="1"/>
                    <a:pt x="17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276;p50">
              <a:extLst>
                <a:ext uri="{FF2B5EF4-FFF2-40B4-BE49-F238E27FC236}">
                  <a16:creationId xmlns:a16="http://schemas.microsoft.com/office/drawing/2014/main" id="{99103B44-1AB5-4B53-89DE-61A04CB08BEC}"/>
                </a:ext>
              </a:extLst>
            </p:cNvPr>
            <p:cNvSpPr/>
            <p:nvPr/>
          </p:nvSpPr>
          <p:spPr>
            <a:xfrm>
              <a:off x="7158838" y="2307232"/>
              <a:ext cx="797768" cy="436732"/>
            </a:xfrm>
            <a:custGeom>
              <a:avLst/>
              <a:gdLst/>
              <a:ahLst/>
              <a:cxnLst/>
              <a:rect l="l" t="t" r="r" b="b"/>
              <a:pathLst>
                <a:path w="12900" h="7062" extrusionOk="0">
                  <a:moveTo>
                    <a:pt x="3023" y="0"/>
                  </a:moveTo>
                  <a:cubicBezTo>
                    <a:pt x="2528" y="0"/>
                    <a:pt x="2050" y="61"/>
                    <a:pt x="1598" y="196"/>
                  </a:cubicBezTo>
                  <a:cubicBezTo>
                    <a:pt x="1598" y="196"/>
                    <a:pt x="387" y="553"/>
                    <a:pt x="0" y="1487"/>
                  </a:cubicBezTo>
                  <a:lnTo>
                    <a:pt x="2182" y="3341"/>
                  </a:lnTo>
                  <a:cubicBezTo>
                    <a:pt x="5159" y="5121"/>
                    <a:pt x="8427" y="6376"/>
                    <a:pt x="11820" y="7061"/>
                  </a:cubicBezTo>
                  <a:cubicBezTo>
                    <a:pt x="11820" y="7061"/>
                    <a:pt x="12783" y="6726"/>
                    <a:pt x="12900" y="4610"/>
                  </a:cubicBezTo>
                  <a:cubicBezTo>
                    <a:pt x="12900" y="4610"/>
                    <a:pt x="7339" y="0"/>
                    <a:pt x="3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277;p50">
              <a:extLst>
                <a:ext uri="{FF2B5EF4-FFF2-40B4-BE49-F238E27FC236}">
                  <a16:creationId xmlns:a16="http://schemas.microsoft.com/office/drawing/2014/main" id="{954CF857-7FFB-4025-8DEF-02E13C88AD0F}"/>
                </a:ext>
              </a:extLst>
            </p:cNvPr>
            <p:cNvSpPr/>
            <p:nvPr/>
          </p:nvSpPr>
          <p:spPr>
            <a:xfrm>
              <a:off x="7153458" y="2304078"/>
              <a:ext cx="807230" cy="442607"/>
            </a:xfrm>
            <a:custGeom>
              <a:avLst/>
              <a:gdLst/>
              <a:ahLst/>
              <a:cxnLst/>
              <a:rect l="l" t="t" r="r" b="b"/>
              <a:pathLst>
                <a:path w="13053" h="7157" extrusionOk="0">
                  <a:moveTo>
                    <a:pt x="3124" y="0"/>
                  </a:moveTo>
                  <a:cubicBezTo>
                    <a:pt x="2857" y="0"/>
                    <a:pt x="2591" y="18"/>
                    <a:pt x="2327" y="57"/>
                  </a:cubicBezTo>
                  <a:cubicBezTo>
                    <a:pt x="1619" y="152"/>
                    <a:pt x="926" y="422"/>
                    <a:pt x="416" y="933"/>
                  </a:cubicBezTo>
                  <a:cubicBezTo>
                    <a:pt x="248" y="1101"/>
                    <a:pt x="109" y="1305"/>
                    <a:pt x="14" y="1531"/>
                  </a:cubicBezTo>
                  <a:cubicBezTo>
                    <a:pt x="1" y="1567"/>
                    <a:pt x="31" y="1589"/>
                    <a:pt x="62" y="1589"/>
                  </a:cubicBezTo>
                  <a:cubicBezTo>
                    <a:pt x="81" y="1589"/>
                    <a:pt x="101" y="1580"/>
                    <a:pt x="109" y="1560"/>
                  </a:cubicBezTo>
                  <a:cubicBezTo>
                    <a:pt x="394" y="867"/>
                    <a:pt x="1138" y="429"/>
                    <a:pt x="1838" y="247"/>
                  </a:cubicBezTo>
                  <a:cubicBezTo>
                    <a:pt x="2253" y="141"/>
                    <a:pt x="2674" y="96"/>
                    <a:pt x="3094" y="96"/>
                  </a:cubicBezTo>
                  <a:cubicBezTo>
                    <a:pt x="3540" y="96"/>
                    <a:pt x="3986" y="146"/>
                    <a:pt x="4421" y="225"/>
                  </a:cubicBezTo>
                  <a:cubicBezTo>
                    <a:pt x="5362" y="400"/>
                    <a:pt x="6274" y="721"/>
                    <a:pt x="7143" y="1101"/>
                  </a:cubicBezTo>
                  <a:cubicBezTo>
                    <a:pt x="7996" y="1480"/>
                    <a:pt x="8835" y="1925"/>
                    <a:pt x="9638" y="2407"/>
                  </a:cubicBezTo>
                  <a:cubicBezTo>
                    <a:pt x="10316" y="2815"/>
                    <a:pt x="10980" y="3246"/>
                    <a:pt x="11615" y="3713"/>
                  </a:cubicBezTo>
                  <a:cubicBezTo>
                    <a:pt x="12002" y="3982"/>
                    <a:pt x="12381" y="4267"/>
                    <a:pt x="12761" y="4566"/>
                  </a:cubicBezTo>
                  <a:cubicBezTo>
                    <a:pt x="12797" y="4595"/>
                    <a:pt x="12833" y="4632"/>
                    <a:pt x="12877" y="4661"/>
                  </a:cubicBezTo>
                  <a:cubicBezTo>
                    <a:pt x="12928" y="4705"/>
                    <a:pt x="12892" y="4676"/>
                    <a:pt x="12892" y="4763"/>
                  </a:cubicBezTo>
                  <a:cubicBezTo>
                    <a:pt x="12855" y="5296"/>
                    <a:pt x="12761" y="5858"/>
                    <a:pt x="12512" y="6346"/>
                  </a:cubicBezTo>
                  <a:cubicBezTo>
                    <a:pt x="12396" y="6587"/>
                    <a:pt x="12235" y="6813"/>
                    <a:pt x="12016" y="6974"/>
                  </a:cubicBezTo>
                  <a:cubicBezTo>
                    <a:pt x="11973" y="7003"/>
                    <a:pt x="11921" y="7047"/>
                    <a:pt x="11870" y="7069"/>
                  </a:cubicBezTo>
                  <a:cubicBezTo>
                    <a:pt x="11866" y="7071"/>
                    <a:pt x="11864" y="7072"/>
                    <a:pt x="11863" y="7072"/>
                  </a:cubicBezTo>
                  <a:cubicBezTo>
                    <a:pt x="11862" y="7072"/>
                    <a:pt x="11866" y="7069"/>
                    <a:pt x="11856" y="7069"/>
                  </a:cubicBezTo>
                  <a:cubicBezTo>
                    <a:pt x="11776" y="7061"/>
                    <a:pt x="11681" y="7032"/>
                    <a:pt x="11608" y="7010"/>
                  </a:cubicBezTo>
                  <a:cubicBezTo>
                    <a:pt x="11520" y="6996"/>
                    <a:pt x="11418" y="6974"/>
                    <a:pt x="11323" y="6952"/>
                  </a:cubicBezTo>
                  <a:cubicBezTo>
                    <a:pt x="9915" y="6638"/>
                    <a:pt x="8514" y="6230"/>
                    <a:pt x="7157" y="5719"/>
                  </a:cubicBezTo>
                  <a:cubicBezTo>
                    <a:pt x="5793" y="5208"/>
                    <a:pt x="4465" y="4595"/>
                    <a:pt x="3188" y="3895"/>
                  </a:cubicBezTo>
                  <a:cubicBezTo>
                    <a:pt x="2882" y="3720"/>
                    <a:pt x="2568" y="3545"/>
                    <a:pt x="2261" y="3362"/>
                  </a:cubicBezTo>
                  <a:cubicBezTo>
                    <a:pt x="2257" y="3354"/>
                    <a:pt x="2252" y="3350"/>
                    <a:pt x="2247" y="3350"/>
                  </a:cubicBezTo>
                  <a:cubicBezTo>
                    <a:pt x="2226" y="3350"/>
                    <a:pt x="2204" y="3412"/>
                    <a:pt x="2240" y="3435"/>
                  </a:cubicBezTo>
                  <a:cubicBezTo>
                    <a:pt x="3516" y="4209"/>
                    <a:pt x="4852" y="4873"/>
                    <a:pt x="6231" y="5434"/>
                  </a:cubicBezTo>
                  <a:cubicBezTo>
                    <a:pt x="7617" y="6011"/>
                    <a:pt x="9040" y="6478"/>
                    <a:pt x="10484" y="6843"/>
                  </a:cubicBezTo>
                  <a:cubicBezTo>
                    <a:pt x="10849" y="6930"/>
                    <a:pt x="11228" y="7018"/>
                    <a:pt x="11593" y="7098"/>
                  </a:cubicBezTo>
                  <a:cubicBezTo>
                    <a:pt x="11681" y="7112"/>
                    <a:pt x="11761" y="7134"/>
                    <a:pt x="11856" y="7149"/>
                  </a:cubicBezTo>
                  <a:cubicBezTo>
                    <a:pt x="11885" y="7149"/>
                    <a:pt x="11900" y="7156"/>
                    <a:pt x="11921" y="7156"/>
                  </a:cubicBezTo>
                  <a:cubicBezTo>
                    <a:pt x="11929" y="7156"/>
                    <a:pt x="11943" y="7149"/>
                    <a:pt x="11958" y="7142"/>
                  </a:cubicBezTo>
                  <a:cubicBezTo>
                    <a:pt x="12118" y="7069"/>
                    <a:pt x="12250" y="6930"/>
                    <a:pt x="12367" y="6791"/>
                  </a:cubicBezTo>
                  <a:cubicBezTo>
                    <a:pt x="12615" y="6485"/>
                    <a:pt x="12768" y="6113"/>
                    <a:pt x="12870" y="5741"/>
                  </a:cubicBezTo>
                  <a:cubicBezTo>
                    <a:pt x="12950" y="5434"/>
                    <a:pt x="12987" y="5128"/>
                    <a:pt x="13016" y="4829"/>
                  </a:cubicBezTo>
                  <a:cubicBezTo>
                    <a:pt x="13023" y="4741"/>
                    <a:pt x="13052" y="4661"/>
                    <a:pt x="12987" y="4603"/>
                  </a:cubicBezTo>
                  <a:cubicBezTo>
                    <a:pt x="12724" y="4362"/>
                    <a:pt x="12410" y="4158"/>
                    <a:pt x="12118" y="3939"/>
                  </a:cubicBezTo>
                  <a:cubicBezTo>
                    <a:pt x="11520" y="3494"/>
                    <a:pt x="10907" y="3070"/>
                    <a:pt x="10265" y="2669"/>
                  </a:cubicBezTo>
                  <a:cubicBezTo>
                    <a:pt x="9463" y="2158"/>
                    <a:pt x="8638" y="1699"/>
                    <a:pt x="7777" y="1283"/>
                  </a:cubicBezTo>
                  <a:cubicBezTo>
                    <a:pt x="6894" y="860"/>
                    <a:pt x="5961" y="495"/>
                    <a:pt x="5005" y="254"/>
                  </a:cubicBezTo>
                  <a:cubicBezTo>
                    <a:pt x="4389" y="100"/>
                    <a:pt x="3755" y="0"/>
                    <a:pt x="312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278;p50">
              <a:extLst>
                <a:ext uri="{FF2B5EF4-FFF2-40B4-BE49-F238E27FC236}">
                  <a16:creationId xmlns:a16="http://schemas.microsoft.com/office/drawing/2014/main" id="{E1524719-A977-426A-845D-383D95F17AF5}"/>
                </a:ext>
              </a:extLst>
            </p:cNvPr>
            <p:cNvSpPr/>
            <p:nvPr/>
          </p:nvSpPr>
          <p:spPr>
            <a:xfrm>
              <a:off x="7374977" y="2428938"/>
              <a:ext cx="128632" cy="129560"/>
            </a:xfrm>
            <a:custGeom>
              <a:avLst/>
              <a:gdLst/>
              <a:ahLst/>
              <a:cxnLst/>
              <a:rect l="l" t="t" r="r" b="b"/>
              <a:pathLst>
                <a:path w="2080" h="2095" extrusionOk="0">
                  <a:moveTo>
                    <a:pt x="1445" y="1"/>
                  </a:moveTo>
                  <a:lnTo>
                    <a:pt x="868" y="461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416" y="935"/>
                  </a:lnTo>
                  <a:lnTo>
                    <a:pt x="0" y="1548"/>
                  </a:lnTo>
                  <a:lnTo>
                    <a:pt x="737" y="1511"/>
                  </a:lnTo>
                  <a:lnTo>
                    <a:pt x="1189" y="2095"/>
                  </a:lnTo>
                  <a:lnTo>
                    <a:pt x="1386" y="1387"/>
                  </a:lnTo>
                  <a:lnTo>
                    <a:pt x="2079" y="1139"/>
                  </a:lnTo>
                  <a:lnTo>
                    <a:pt x="1459" y="73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279;p50">
              <a:extLst>
                <a:ext uri="{FF2B5EF4-FFF2-40B4-BE49-F238E27FC236}">
                  <a16:creationId xmlns:a16="http://schemas.microsoft.com/office/drawing/2014/main" id="{6D3FC870-2DD0-4106-9AC1-A99DA7872C2F}"/>
                </a:ext>
              </a:extLst>
            </p:cNvPr>
            <p:cNvSpPr/>
            <p:nvPr/>
          </p:nvSpPr>
          <p:spPr>
            <a:xfrm>
              <a:off x="7195820" y="2312550"/>
              <a:ext cx="127767" cy="85776"/>
            </a:xfrm>
            <a:custGeom>
              <a:avLst/>
              <a:gdLst/>
              <a:ahLst/>
              <a:cxnLst/>
              <a:rect l="l" t="t" r="r" b="b"/>
              <a:pathLst>
                <a:path w="2066" h="1387" extrusionOk="0">
                  <a:moveTo>
                    <a:pt x="1445" y="0"/>
                  </a:moveTo>
                  <a:cubicBezTo>
                    <a:pt x="1292" y="30"/>
                    <a:pt x="1146" y="66"/>
                    <a:pt x="1000" y="110"/>
                  </a:cubicBezTo>
                  <a:cubicBezTo>
                    <a:pt x="1000" y="110"/>
                    <a:pt x="643" y="219"/>
                    <a:pt x="263" y="460"/>
                  </a:cubicBezTo>
                  <a:lnTo>
                    <a:pt x="1" y="840"/>
                  </a:lnTo>
                  <a:lnTo>
                    <a:pt x="1" y="840"/>
                  </a:lnTo>
                  <a:lnTo>
                    <a:pt x="737" y="803"/>
                  </a:lnTo>
                  <a:lnTo>
                    <a:pt x="1183" y="1387"/>
                  </a:lnTo>
                  <a:lnTo>
                    <a:pt x="1372" y="679"/>
                  </a:lnTo>
                  <a:lnTo>
                    <a:pt x="2065" y="431"/>
                  </a:lnTo>
                  <a:lnTo>
                    <a:pt x="1445" y="30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280;p50">
              <a:extLst>
                <a:ext uri="{FF2B5EF4-FFF2-40B4-BE49-F238E27FC236}">
                  <a16:creationId xmlns:a16="http://schemas.microsoft.com/office/drawing/2014/main" id="{95973920-2940-4A37-828D-95A4F5841137}"/>
                </a:ext>
              </a:extLst>
            </p:cNvPr>
            <p:cNvSpPr/>
            <p:nvPr/>
          </p:nvSpPr>
          <p:spPr>
            <a:xfrm>
              <a:off x="7598291" y="2379773"/>
              <a:ext cx="129993" cy="108781"/>
            </a:xfrm>
            <a:custGeom>
              <a:avLst/>
              <a:gdLst/>
              <a:ahLst/>
              <a:cxnLst/>
              <a:rect l="l" t="t" r="r" b="b"/>
              <a:pathLst>
                <a:path w="2102" h="1759" extrusionOk="0">
                  <a:moveTo>
                    <a:pt x="358" y="1"/>
                  </a:moveTo>
                  <a:lnTo>
                    <a:pt x="482" y="511"/>
                  </a:lnTo>
                  <a:lnTo>
                    <a:pt x="1" y="1066"/>
                  </a:lnTo>
                  <a:lnTo>
                    <a:pt x="738" y="1117"/>
                  </a:lnTo>
                  <a:lnTo>
                    <a:pt x="1117" y="1759"/>
                  </a:lnTo>
                  <a:lnTo>
                    <a:pt x="1387" y="1073"/>
                  </a:lnTo>
                  <a:lnTo>
                    <a:pt x="2102" y="913"/>
                  </a:lnTo>
                  <a:cubicBezTo>
                    <a:pt x="1555" y="592"/>
                    <a:pt x="956" y="278"/>
                    <a:pt x="358" y="1"/>
                  </a:cubicBezTo>
                  <a:close/>
                </a:path>
              </a:pathLst>
            </a:custGeom>
            <a:solidFill>
              <a:srgbClr val="385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281;p50">
              <a:extLst>
                <a:ext uri="{FF2B5EF4-FFF2-40B4-BE49-F238E27FC236}">
                  <a16:creationId xmlns:a16="http://schemas.microsoft.com/office/drawing/2014/main" id="{6FCC33C6-D7F1-46DB-BEFD-565A7EC47979}"/>
                </a:ext>
              </a:extLst>
            </p:cNvPr>
            <p:cNvSpPr/>
            <p:nvPr/>
          </p:nvSpPr>
          <p:spPr>
            <a:xfrm>
              <a:off x="7631253" y="2550334"/>
              <a:ext cx="129993" cy="127272"/>
            </a:xfrm>
            <a:custGeom>
              <a:avLst/>
              <a:gdLst/>
              <a:ahLst/>
              <a:cxnLst/>
              <a:rect l="l" t="t" r="r" b="b"/>
              <a:pathLst>
                <a:path w="2102" h="2058" extrusionOk="0">
                  <a:moveTo>
                    <a:pt x="1605" y="0"/>
                  </a:moveTo>
                  <a:lnTo>
                    <a:pt x="971" y="394"/>
                  </a:lnTo>
                  <a:lnTo>
                    <a:pt x="299" y="103"/>
                  </a:lnTo>
                  <a:lnTo>
                    <a:pt x="482" y="818"/>
                  </a:lnTo>
                  <a:lnTo>
                    <a:pt x="0" y="1372"/>
                  </a:lnTo>
                  <a:lnTo>
                    <a:pt x="730" y="1416"/>
                  </a:lnTo>
                  <a:lnTo>
                    <a:pt x="1109" y="2058"/>
                  </a:lnTo>
                  <a:lnTo>
                    <a:pt x="1386" y="1372"/>
                  </a:lnTo>
                  <a:lnTo>
                    <a:pt x="2102" y="1212"/>
                  </a:lnTo>
                  <a:lnTo>
                    <a:pt x="1540" y="730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282;p50">
              <a:extLst>
                <a:ext uri="{FF2B5EF4-FFF2-40B4-BE49-F238E27FC236}">
                  <a16:creationId xmlns:a16="http://schemas.microsoft.com/office/drawing/2014/main" id="{7E15ABEE-B4F0-41F5-B351-BA69AD830547}"/>
                </a:ext>
              </a:extLst>
            </p:cNvPr>
            <p:cNvSpPr/>
            <p:nvPr/>
          </p:nvSpPr>
          <p:spPr>
            <a:xfrm>
              <a:off x="7860008" y="2541738"/>
              <a:ext cx="96598" cy="120531"/>
            </a:xfrm>
            <a:custGeom>
              <a:avLst/>
              <a:gdLst/>
              <a:ahLst/>
              <a:cxnLst/>
              <a:rect l="l" t="t" r="r" b="b"/>
              <a:pathLst>
                <a:path w="1562" h="1949" extrusionOk="0">
                  <a:moveTo>
                    <a:pt x="299" y="1"/>
                  </a:moveTo>
                  <a:lnTo>
                    <a:pt x="482" y="709"/>
                  </a:lnTo>
                  <a:lnTo>
                    <a:pt x="0" y="1263"/>
                  </a:lnTo>
                  <a:lnTo>
                    <a:pt x="737" y="1307"/>
                  </a:lnTo>
                  <a:lnTo>
                    <a:pt x="1117" y="1949"/>
                  </a:lnTo>
                  <a:lnTo>
                    <a:pt x="1387" y="1263"/>
                  </a:lnTo>
                  <a:lnTo>
                    <a:pt x="1525" y="1234"/>
                  </a:lnTo>
                  <a:cubicBezTo>
                    <a:pt x="1540" y="1110"/>
                    <a:pt x="1554" y="964"/>
                    <a:pt x="1562" y="818"/>
                  </a:cubicBezTo>
                  <a:cubicBezTo>
                    <a:pt x="1562" y="818"/>
                    <a:pt x="1263" y="563"/>
                    <a:pt x="752" y="191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283;p50">
              <a:extLst>
                <a:ext uri="{FF2B5EF4-FFF2-40B4-BE49-F238E27FC236}">
                  <a16:creationId xmlns:a16="http://schemas.microsoft.com/office/drawing/2014/main" id="{00EDF6C2-7378-4E6E-83CF-AEA23D54555B}"/>
                </a:ext>
              </a:extLst>
            </p:cNvPr>
            <p:cNvSpPr/>
            <p:nvPr/>
          </p:nvSpPr>
          <p:spPr>
            <a:xfrm>
              <a:off x="7153458" y="2304078"/>
              <a:ext cx="807230" cy="442607"/>
            </a:xfrm>
            <a:custGeom>
              <a:avLst/>
              <a:gdLst/>
              <a:ahLst/>
              <a:cxnLst/>
              <a:rect l="l" t="t" r="r" b="b"/>
              <a:pathLst>
                <a:path w="13053" h="7157" extrusionOk="0">
                  <a:moveTo>
                    <a:pt x="3124" y="0"/>
                  </a:moveTo>
                  <a:cubicBezTo>
                    <a:pt x="2857" y="0"/>
                    <a:pt x="2591" y="18"/>
                    <a:pt x="2327" y="57"/>
                  </a:cubicBezTo>
                  <a:cubicBezTo>
                    <a:pt x="1619" y="152"/>
                    <a:pt x="926" y="422"/>
                    <a:pt x="416" y="933"/>
                  </a:cubicBezTo>
                  <a:cubicBezTo>
                    <a:pt x="248" y="1101"/>
                    <a:pt x="109" y="1305"/>
                    <a:pt x="14" y="1531"/>
                  </a:cubicBezTo>
                  <a:cubicBezTo>
                    <a:pt x="1" y="1567"/>
                    <a:pt x="31" y="1589"/>
                    <a:pt x="62" y="1589"/>
                  </a:cubicBezTo>
                  <a:cubicBezTo>
                    <a:pt x="81" y="1589"/>
                    <a:pt x="101" y="1580"/>
                    <a:pt x="109" y="1560"/>
                  </a:cubicBezTo>
                  <a:cubicBezTo>
                    <a:pt x="394" y="867"/>
                    <a:pt x="1138" y="429"/>
                    <a:pt x="1838" y="247"/>
                  </a:cubicBezTo>
                  <a:cubicBezTo>
                    <a:pt x="2253" y="141"/>
                    <a:pt x="2674" y="96"/>
                    <a:pt x="3094" y="96"/>
                  </a:cubicBezTo>
                  <a:cubicBezTo>
                    <a:pt x="3540" y="96"/>
                    <a:pt x="3986" y="146"/>
                    <a:pt x="4421" y="225"/>
                  </a:cubicBezTo>
                  <a:cubicBezTo>
                    <a:pt x="5362" y="400"/>
                    <a:pt x="6274" y="721"/>
                    <a:pt x="7143" y="1101"/>
                  </a:cubicBezTo>
                  <a:cubicBezTo>
                    <a:pt x="7996" y="1480"/>
                    <a:pt x="8835" y="1925"/>
                    <a:pt x="9638" y="2407"/>
                  </a:cubicBezTo>
                  <a:cubicBezTo>
                    <a:pt x="10316" y="2815"/>
                    <a:pt x="10980" y="3246"/>
                    <a:pt x="11615" y="3713"/>
                  </a:cubicBezTo>
                  <a:cubicBezTo>
                    <a:pt x="12002" y="3982"/>
                    <a:pt x="12381" y="4267"/>
                    <a:pt x="12761" y="4566"/>
                  </a:cubicBezTo>
                  <a:cubicBezTo>
                    <a:pt x="12797" y="4595"/>
                    <a:pt x="12833" y="4632"/>
                    <a:pt x="12877" y="4661"/>
                  </a:cubicBezTo>
                  <a:cubicBezTo>
                    <a:pt x="12928" y="4705"/>
                    <a:pt x="12892" y="4676"/>
                    <a:pt x="12892" y="4763"/>
                  </a:cubicBezTo>
                  <a:cubicBezTo>
                    <a:pt x="12855" y="5296"/>
                    <a:pt x="12761" y="5858"/>
                    <a:pt x="12512" y="6346"/>
                  </a:cubicBezTo>
                  <a:cubicBezTo>
                    <a:pt x="12396" y="6587"/>
                    <a:pt x="12235" y="6813"/>
                    <a:pt x="12016" y="6974"/>
                  </a:cubicBezTo>
                  <a:cubicBezTo>
                    <a:pt x="11973" y="7003"/>
                    <a:pt x="11921" y="7047"/>
                    <a:pt x="11870" y="7069"/>
                  </a:cubicBezTo>
                  <a:cubicBezTo>
                    <a:pt x="11866" y="7071"/>
                    <a:pt x="11864" y="7072"/>
                    <a:pt x="11863" y="7072"/>
                  </a:cubicBezTo>
                  <a:cubicBezTo>
                    <a:pt x="11862" y="7072"/>
                    <a:pt x="11866" y="7069"/>
                    <a:pt x="11856" y="7069"/>
                  </a:cubicBezTo>
                  <a:cubicBezTo>
                    <a:pt x="11776" y="7061"/>
                    <a:pt x="11681" y="7032"/>
                    <a:pt x="11608" y="7010"/>
                  </a:cubicBezTo>
                  <a:cubicBezTo>
                    <a:pt x="11520" y="6996"/>
                    <a:pt x="11418" y="6974"/>
                    <a:pt x="11323" y="6952"/>
                  </a:cubicBezTo>
                  <a:cubicBezTo>
                    <a:pt x="9915" y="6638"/>
                    <a:pt x="8514" y="6230"/>
                    <a:pt x="7157" y="5719"/>
                  </a:cubicBezTo>
                  <a:cubicBezTo>
                    <a:pt x="5793" y="5208"/>
                    <a:pt x="4465" y="4595"/>
                    <a:pt x="3188" y="3895"/>
                  </a:cubicBezTo>
                  <a:cubicBezTo>
                    <a:pt x="2882" y="3720"/>
                    <a:pt x="2568" y="3545"/>
                    <a:pt x="2261" y="3362"/>
                  </a:cubicBezTo>
                  <a:cubicBezTo>
                    <a:pt x="2257" y="3354"/>
                    <a:pt x="2252" y="3350"/>
                    <a:pt x="2247" y="3350"/>
                  </a:cubicBezTo>
                  <a:cubicBezTo>
                    <a:pt x="2226" y="3350"/>
                    <a:pt x="2204" y="3412"/>
                    <a:pt x="2240" y="3435"/>
                  </a:cubicBezTo>
                  <a:cubicBezTo>
                    <a:pt x="3516" y="4209"/>
                    <a:pt x="4852" y="4873"/>
                    <a:pt x="6231" y="5434"/>
                  </a:cubicBezTo>
                  <a:cubicBezTo>
                    <a:pt x="7617" y="6011"/>
                    <a:pt x="9040" y="6478"/>
                    <a:pt x="10484" y="6843"/>
                  </a:cubicBezTo>
                  <a:cubicBezTo>
                    <a:pt x="10849" y="6930"/>
                    <a:pt x="11228" y="7018"/>
                    <a:pt x="11593" y="7098"/>
                  </a:cubicBezTo>
                  <a:cubicBezTo>
                    <a:pt x="11681" y="7112"/>
                    <a:pt x="11761" y="7134"/>
                    <a:pt x="11856" y="7149"/>
                  </a:cubicBezTo>
                  <a:cubicBezTo>
                    <a:pt x="11885" y="7149"/>
                    <a:pt x="11900" y="7156"/>
                    <a:pt x="11921" y="7156"/>
                  </a:cubicBezTo>
                  <a:cubicBezTo>
                    <a:pt x="11929" y="7156"/>
                    <a:pt x="11943" y="7149"/>
                    <a:pt x="11958" y="7142"/>
                  </a:cubicBezTo>
                  <a:cubicBezTo>
                    <a:pt x="12118" y="7069"/>
                    <a:pt x="12250" y="6930"/>
                    <a:pt x="12367" y="6791"/>
                  </a:cubicBezTo>
                  <a:cubicBezTo>
                    <a:pt x="12615" y="6485"/>
                    <a:pt x="12768" y="6113"/>
                    <a:pt x="12870" y="5741"/>
                  </a:cubicBezTo>
                  <a:cubicBezTo>
                    <a:pt x="12950" y="5434"/>
                    <a:pt x="12987" y="5128"/>
                    <a:pt x="13016" y="4829"/>
                  </a:cubicBezTo>
                  <a:cubicBezTo>
                    <a:pt x="13023" y="4741"/>
                    <a:pt x="13052" y="4661"/>
                    <a:pt x="12987" y="4603"/>
                  </a:cubicBezTo>
                  <a:cubicBezTo>
                    <a:pt x="12724" y="4362"/>
                    <a:pt x="12410" y="4158"/>
                    <a:pt x="12118" y="3939"/>
                  </a:cubicBezTo>
                  <a:cubicBezTo>
                    <a:pt x="11520" y="3494"/>
                    <a:pt x="10907" y="3070"/>
                    <a:pt x="10265" y="2669"/>
                  </a:cubicBezTo>
                  <a:cubicBezTo>
                    <a:pt x="9463" y="2158"/>
                    <a:pt x="8638" y="1699"/>
                    <a:pt x="7777" y="1283"/>
                  </a:cubicBezTo>
                  <a:cubicBezTo>
                    <a:pt x="6894" y="860"/>
                    <a:pt x="5961" y="495"/>
                    <a:pt x="5005" y="254"/>
                  </a:cubicBezTo>
                  <a:cubicBezTo>
                    <a:pt x="4389" y="100"/>
                    <a:pt x="3755" y="0"/>
                    <a:pt x="312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284;p50">
              <a:extLst>
                <a:ext uri="{FF2B5EF4-FFF2-40B4-BE49-F238E27FC236}">
                  <a16:creationId xmlns:a16="http://schemas.microsoft.com/office/drawing/2014/main" id="{72579DE2-77A5-47E5-A7DF-97286AA193A7}"/>
                </a:ext>
              </a:extLst>
            </p:cNvPr>
            <p:cNvSpPr/>
            <p:nvPr/>
          </p:nvSpPr>
          <p:spPr>
            <a:xfrm>
              <a:off x="7371823" y="2364869"/>
              <a:ext cx="9029" cy="16636"/>
            </a:xfrm>
            <a:custGeom>
              <a:avLst/>
              <a:gdLst/>
              <a:ahLst/>
              <a:cxnLst/>
              <a:rect l="l" t="t" r="r" b="b"/>
              <a:pathLst>
                <a:path w="146" h="269" extrusionOk="0">
                  <a:moveTo>
                    <a:pt x="95" y="1"/>
                  </a:moveTo>
                  <a:cubicBezTo>
                    <a:pt x="80" y="1"/>
                    <a:pt x="51" y="23"/>
                    <a:pt x="44" y="37"/>
                  </a:cubicBezTo>
                  <a:cubicBezTo>
                    <a:pt x="36" y="96"/>
                    <a:pt x="15" y="154"/>
                    <a:pt x="7" y="212"/>
                  </a:cubicBezTo>
                  <a:cubicBezTo>
                    <a:pt x="0" y="242"/>
                    <a:pt x="15" y="263"/>
                    <a:pt x="44" y="263"/>
                  </a:cubicBezTo>
                  <a:cubicBezTo>
                    <a:pt x="50" y="267"/>
                    <a:pt x="56" y="268"/>
                    <a:pt x="62" y="268"/>
                  </a:cubicBezTo>
                  <a:cubicBezTo>
                    <a:pt x="82" y="268"/>
                    <a:pt x="95" y="250"/>
                    <a:pt x="95" y="227"/>
                  </a:cubicBezTo>
                  <a:cubicBezTo>
                    <a:pt x="109" y="176"/>
                    <a:pt x="124" y="110"/>
                    <a:pt x="131" y="59"/>
                  </a:cubicBezTo>
                  <a:cubicBezTo>
                    <a:pt x="146" y="30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285;p50">
              <a:extLst>
                <a:ext uri="{FF2B5EF4-FFF2-40B4-BE49-F238E27FC236}">
                  <a16:creationId xmlns:a16="http://schemas.microsoft.com/office/drawing/2014/main" id="{C08B548D-C345-4032-AA48-CAC96743410B}"/>
                </a:ext>
              </a:extLst>
            </p:cNvPr>
            <p:cNvSpPr/>
            <p:nvPr/>
          </p:nvSpPr>
          <p:spPr>
            <a:xfrm>
              <a:off x="7379925" y="2367157"/>
              <a:ext cx="10451" cy="20470"/>
            </a:xfrm>
            <a:custGeom>
              <a:avLst/>
              <a:gdLst/>
              <a:ahLst/>
              <a:cxnLst/>
              <a:rect l="l" t="t" r="r" b="b"/>
              <a:pathLst>
                <a:path w="169" h="331" extrusionOk="0">
                  <a:moveTo>
                    <a:pt x="124" y="0"/>
                  </a:moveTo>
                  <a:cubicBezTo>
                    <a:pt x="102" y="0"/>
                    <a:pt x="73" y="15"/>
                    <a:pt x="66" y="37"/>
                  </a:cubicBezTo>
                  <a:cubicBezTo>
                    <a:pt x="44" y="124"/>
                    <a:pt x="30" y="205"/>
                    <a:pt x="8" y="278"/>
                  </a:cubicBezTo>
                  <a:cubicBezTo>
                    <a:pt x="0" y="299"/>
                    <a:pt x="22" y="329"/>
                    <a:pt x="44" y="329"/>
                  </a:cubicBezTo>
                  <a:cubicBezTo>
                    <a:pt x="49" y="330"/>
                    <a:pt x="54" y="330"/>
                    <a:pt x="59" y="330"/>
                  </a:cubicBezTo>
                  <a:cubicBezTo>
                    <a:pt x="82" y="330"/>
                    <a:pt x="102" y="316"/>
                    <a:pt x="102" y="292"/>
                  </a:cubicBezTo>
                  <a:cubicBezTo>
                    <a:pt x="124" y="212"/>
                    <a:pt x="139" y="132"/>
                    <a:pt x="154" y="59"/>
                  </a:cubicBezTo>
                  <a:cubicBezTo>
                    <a:pt x="168" y="29"/>
                    <a:pt x="146" y="0"/>
                    <a:pt x="12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286;p50">
              <a:extLst>
                <a:ext uri="{FF2B5EF4-FFF2-40B4-BE49-F238E27FC236}">
                  <a16:creationId xmlns:a16="http://schemas.microsoft.com/office/drawing/2014/main" id="{1A7E0013-C240-4438-ABFE-C8B9EF47FCCB}"/>
                </a:ext>
              </a:extLst>
            </p:cNvPr>
            <p:cNvSpPr/>
            <p:nvPr/>
          </p:nvSpPr>
          <p:spPr>
            <a:xfrm>
              <a:off x="7536510" y="2418610"/>
              <a:ext cx="7730" cy="5875"/>
            </a:xfrm>
            <a:custGeom>
              <a:avLst/>
              <a:gdLst/>
              <a:ahLst/>
              <a:cxnLst/>
              <a:rect l="l" t="t" r="r" b="b"/>
              <a:pathLst>
                <a:path w="125" h="95" extrusionOk="0">
                  <a:moveTo>
                    <a:pt x="58" y="0"/>
                  </a:moveTo>
                  <a:cubicBezTo>
                    <a:pt x="0" y="0"/>
                    <a:pt x="0" y="95"/>
                    <a:pt x="58" y="95"/>
                  </a:cubicBezTo>
                  <a:cubicBezTo>
                    <a:pt x="124" y="95"/>
                    <a:pt x="124" y="0"/>
                    <a:pt x="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287;p50">
              <a:extLst>
                <a:ext uri="{FF2B5EF4-FFF2-40B4-BE49-F238E27FC236}">
                  <a16:creationId xmlns:a16="http://schemas.microsoft.com/office/drawing/2014/main" id="{9114D2C6-3738-49C4-BFB8-63D34E9683AC}"/>
                </a:ext>
              </a:extLst>
            </p:cNvPr>
            <p:cNvSpPr/>
            <p:nvPr/>
          </p:nvSpPr>
          <p:spPr>
            <a:xfrm>
              <a:off x="7555867" y="2580142"/>
              <a:ext cx="6865" cy="10390"/>
            </a:xfrm>
            <a:custGeom>
              <a:avLst/>
              <a:gdLst/>
              <a:ahLst/>
              <a:cxnLst/>
              <a:rect l="l" t="t" r="r" b="b"/>
              <a:pathLst>
                <a:path w="111" h="168" extrusionOk="0">
                  <a:moveTo>
                    <a:pt x="74" y="0"/>
                  </a:moveTo>
                  <a:cubicBezTo>
                    <a:pt x="66" y="0"/>
                    <a:pt x="52" y="0"/>
                    <a:pt x="37" y="7"/>
                  </a:cubicBezTo>
                  <a:cubicBezTo>
                    <a:pt x="37" y="15"/>
                    <a:pt x="30" y="22"/>
                    <a:pt x="23" y="37"/>
                  </a:cubicBezTo>
                  <a:cubicBezTo>
                    <a:pt x="15" y="58"/>
                    <a:pt x="15" y="88"/>
                    <a:pt x="1" y="117"/>
                  </a:cubicBezTo>
                  <a:cubicBezTo>
                    <a:pt x="1" y="124"/>
                    <a:pt x="1" y="146"/>
                    <a:pt x="15" y="153"/>
                  </a:cubicBezTo>
                  <a:cubicBezTo>
                    <a:pt x="23" y="161"/>
                    <a:pt x="30" y="168"/>
                    <a:pt x="37" y="168"/>
                  </a:cubicBezTo>
                  <a:cubicBezTo>
                    <a:pt x="52" y="168"/>
                    <a:pt x="66" y="168"/>
                    <a:pt x="74" y="161"/>
                  </a:cubicBezTo>
                  <a:cubicBezTo>
                    <a:pt x="88" y="153"/>
                    <a:pt x="96" y="146"/>
                    <a:pt x="96" y="131"/>
                  </a:cubicBezTo>
                  <a:cubicBezTo>
                    <a:pt x="103" y="109"/>
                    <a:pt x="103" y="80"/>
                    <a:pt x="110" y="51"/>
                  </a:cubicBezTo>
                  <a:cubicBezTo>
                    <a:pt x="110" y="44"/>
                    <a:pt x="110" y="22"/>
                    <a:pt x="103" y="15"/>
                  </a:cubicBezTo>
                  <a:cubicBezTo>
                    <a:pt x="96" y="7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288;p50">
              <a:extLst>
                <a:ext uri="{FF2B5EF4-FFF2-40B4-BE49-F238E27FC236}">
                  <a16:creationId xmlns:a16="http://schemas.microsoft.com/office/drawing/2014/main" id="{1F17E4F1-54DD-4D5B-AD8C-520F86DA2D31}"/>
                </a:ext>
              </a:extLst>
            </p:cNvPr>
            <p:cNvSpPr/>
            <p:nvPr/>
          </p:nvSpPr>
          <p:spPr>
            <a:xfrm>
              <a:off x="7569410" y="2581936"/>
              <a:ext cx="10451" cy="20655"/>
            </a:xfrm>
            <a:custGeom>
              <a:avLst/>
              <a:gdLst/>
              <a:ahLst/>
              <a:cxnLst/>
              <a:rect l="l" t="t" r="r" b="b"/>
              <a:pathLst>
                <a:path w="169" h="334" extrusionOk="0">
                  <a:moveTo>
                    <a:pt x="125" y="0"/>
                  </a:moveTo>
                  <a:cubicBezTo>
                    <a:pt x="103" y="8"/>
                    <a:pt x="66" y="15"/>
                    <a:pt x="66" y="37"/>
                  </a:cubicBezTo>
                  <a:cubicBezTo>
                    <a:pt x="52" y="124"/>
                    <a:pt x="30" y="204"/>
                    <a:pt x="15" y="277"/>
                  </a:cubicBezTo>
                  <a:cubicBezTo>
                    <a:pt x="1" y="307"/>
                    <a:pt x="23" y="329"/>
                    <a:pt x="52" y="329"/>
                  </a:cubicBezTo>
                  <a:cubicBezTo>
                    <a:pt x="57" y="332"/>
                    <a:pt x="62" y="333"/>
                    <a:pt x="67" y="333"/>
                  </a:cubicBezTo>
                  <a:cubicBezTo>
                    <a:pt x="85" y="333"/>
                    <a:pt x="103" y="315"/>
                    <a:pt x="103" y="292"/>
                  </a:cubicBezTo>
                  <a:cubicBezTo>
                    <a:pt x="125" y="212"/>
                    <a:pt x="139" y="132"/>
                    <a:pt x="161" y="59"/>
                  </a:cubicBezTo>
                  <a:cubicBezTo>
                    <a:pt x="168" y="29"/>
                    <a:pt x="147" y="0"/>
                    <a:pt x="12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289;p50">
              <a:extLst>
                <a:ext uri="{FF2B5EF4-FFF2-40B4-BE49-F238E27FC236}">
                  <a16:creationId xmlns:a16="http://schemas.microsoft.com/office/drawing/2014/main" id="{1B777B98-6E89-4551-BF90-6C187ECBB128}"/>
                </a:ext>
              </a:extLst>
            </p:cNvPr>
            <p:cNvSpPr/>
            <p:nvPr/>
          </p:nvSpPr>
          <p:spPr>
            <a:xfrm>
              <a:off x="7769285" y="2506550"/>
              <a:ext cx="7297" cy="6370"/>
            </a:xfrm>
            <a:custGeom>
              <a:avLst/>
              <a:gdLst/>
              <a:ahLst/>
              <a:cxnLst/>
              <a:rect l="l" t="t" r="r" b="b"/>
              <a:pathLst>
                <a:path w="118" h="103" extrusionOk="0">
                  <a:moveTo>
                    <a:pt x="52" y="1"/>
                  </a:moveTo>
                  <a:cubicBezTo>
                    <a:pt x="1" y="1"/>
                    <a:pt x="1" y="103"/>
                    <a:pt x="52" y="103"/>
                  </a:cubicBezTo>
                  <a:cubicBezTo>
                    <a:pt x="118" y="103"/>
                    <a:pt x="118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290;p50">
              <a:extLst>
                <a:ext uri="{FF2B5EF4-FFF2-40B4-BE49-F238E27FC236}">
                  <a16:creationId xmlns:a16="http://schemas.microsoft.com/office/drawing/2014/main" id="{F6E8C43F-E3B8-4FD9-B278-DE2AD2D3F890}"/>
                </a:ext>
              </a:extLst>
            </p:cNvPr>
            <p:cNvSpPr/>
            <p:nvPr/>
          </p:nvSpPr>
          <p:spPr>
            <a:xfrm>
              <a:off x="7850546" y="2671546"/>
              <a:ext cx="13111" cy="20346"/>
            </a:xfrm>
            <a:custGeom>
              <a:avLst/>
              <a:gdLst/>
              <a:ahLst/>
              <a:cxnLst/>
              <a:rect l="l" t="t" r="r" b="b"/>
              <a:pathLst>
                <a:path w="212" h="329" extrusionOk="0">
                  <a:moveTo>
                    <a:pt x="164" y="0"/>
                  </a:moveTo>
                  <a:cubicBezTo>
                    <a:pt x="144" y="0"/>
                    <a:pt x="122" y="9"/>
                    <a:pt x="117" y="25"/>
                  </a:cubicBezTo>
                  <a:cubicBezTo>
                    <a:pt x="80" y="105"/>
                    <a:pt x="44" y="178"/>
                    <a:pt x="7" y="258"/>
                  </a:cubicBezTo>
                  <a:cubicBezTo>
                    <a:pt x="0" y="288"/>
                    <a:pt x="0" y="317"/>
                    <a:pt x="29" y="324"/>
                  </a:cubicBezTo>
                  <a:cubicBezTo>
                    <a:pt x="34" y="327"/>
                    <a:pt x="41" y="328"/>
                    <a:pt x="49" y="328"/>
                  </a:cubicBezTo>
                  <a:cubicBezTo>
                    <a:pt x="65" y="328"/>
                    <a:pt x="83" y="322"/>
                    <a:pt x="88" y="302"/>
                  </a:cubicBezTo>
                  <a:cubicBezTo>
                    <a:pt x="124" y="222"/>
                    <a:pt x="161" y="149"/>
                    <a:pt x="197" y="69"/>
                  </a:cubicBezTo>
                  <a:cubicBezTo>
                    <a:pt x="212" y="40"/>
                    <a:pt x="212" y="18"/>
                    <a:pt x="183" y="3"/>
                  </a:cubicBezTo>
                  <a:cubicBezTo>
                    <a:pt x="177" y="1"/>
                    <a:pt x="171" y="0"/>
                    <a:pt x="16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291;p50">
              <a:extLst>
                <a:ext uri="{FF2B5EF4-FFF2-40B4-BE49-F238E27FC236}">
                  <a16:creationId xmlns:a16="http://schemas.microsoft.com/office/drawing/2014/main" id="{0CEAB9F0-372D-433C-93D3-1FA5D5AADC00}"/>
                </a:ext>
              </a:extLst>
            </p:cNvPr>
            <p:cNvSpPr/>
            <p:nvPr/>
          </p:nvSpPr>
          <p:spPr>
            <a:xfrm>
              <a:off x="7864090" y="2681626"/>
              <a:ext cx="9029" cy="10451"/>
            </a:xfrm>
            <a:custGeom>
              <a:avLst/>
              <a:gdLst/>
              <a:ahLst/>
              <a:cxnLst/>
              <a:rect l="l" t="t" r="r" b="b"/>
              <a:pathLst>
                <a:path w="146" h="169" extrusionOk="0">
                  <a:moveTo>
                    <a:pt x="88" y="1"/>
                  </a:moveTo>
                  <a:cubicBezTo>
                    <a:pt x="80" y="1"/>
                    <a:pt x="73" y="8"/>
                    <a:pt x="66" y="15"/>
                  </a:cubicBezTo>
                  <a:lnTo>
                    <a:pt x="7" y="95"/>
                  </a:lnTo>
                  <a:cubicBezTo>
                    <a:pt x="0" y="110"/>
                    <a:pt x="0" y="125"/>
                    <a:pt x="0" y="132"/>
                  </a:cubicBezTo>
                  <a:cubicBezTo>
                    <a:pt x="0" y="147"/>
                    <a:pt x="7" y="161"/>
                    <a:pt x="15" y="161"/>
                  </a:cubicBezTo>
                  <a:cubicBezTo>
                    <a:pt x="29" y="168"/>
                    <a:pt x="44" y="168"/>
                    <a:pt x="51" y="168"/>
                  </a:cubicBezTo>
                  <a:cubicBezTo>
                    <a:pt x="66" y="168"/>
                    <a:pt x="73" y="161"/>
                    <a:pt x="80" y="154"/>
                  </a:cubicBezTo>
                  <a:lnTo>
                    <a:pt x="139" y="66"/>
                  </a:lnTo>
                  <a:cubicBezTo>
                    <a:pt x="146" y="59"/>
                    <a:pt x="146" y="44"/>
                    <a:pt x="146" y="30"/>
                  </a:cubicBezTo>
                  <a:cubicBezTo>
                    <a:pt x="146" y="23"/>
                    <a:pt x="139" y="8"/>
                    <a:pt x="124" y="8"/>
                  </a:cubicBezTo>
                  <a:cubicBezTo>
                    <a:pt x="117" y="1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292;p50">
              <a:extLst>
                <a:ext uri="{FF2B5EF4-FFF2-40B4-BE49-F238E27FC236}">
                  <a16:creationId xmlns:a16="http://schemas.microsoft.com/office/drawing/2014/main" id="{C6899DC8-13C5-4943-BC65-B90B506DF84B}"/>
                </a:ext>
              </a:extLst>
            </p:cNvPr>
            <p:cNvSpPr/>
            <p:nvPr/>
          </p:nvSpPr>
          <p:spPr>
            <a:xfrm>
              <a:off x="7244552" y="2436173"/>
              <a:ext cx="8163" cy="6370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293;p50">
              <a:extLst>
                <a:ext uri="{FF2B5EF4-FFF2-40B4-BE49-F238E27FC236}">
                  <a16:creationId xmlns:a16="http://schemas.microsoft.com/office/drawing/2014/main" id="{0C1C0703-7CD1-4ECE-B5E1-67161BD7670D}"/>
                </a:ext>
              </a:extLst>
            </p:cNvPr>
            <p:cNvSpPr/>
            <p:nvPr/>
          </p:nvSpPr>
          <p:spPr>
            <a:xfrm>
              <a:off x="7361867" y="2531843"/>
              <a:ext cx="85343" cy="51948"/>
            </a:xfrm>
            <a:custGeom>
              <a:avLst/>
              <a:gdLst/>
              <a:ahLst/>
              <a:cxnLst/>
              <a:rect l="l" t="t" r="r" b="b"/>
              <a:pathLst>
                <a:path w="1380" h="840" extrusionOk="0">
                  <a:moveTo>
                    <a:pt x="1379" y="0"/>
                  </a:moveTo>
                  <a:cubicBezTo>
                    <a:pt x="1251" y="76"/>
                    <a:pt x="1124" y="152"/>
                    <a:pt x="998" y="228"/>
                  </a:cubicBezTo>
                  <a:lnTo>
                    <a:pt x="998" y="228"/>
                  </a:lnTo>
                  <a:cubicBezTo>
                    <a:pt x="1016" y="217"/>
                    <a:pt x="1034" y="207"/>
                    <a:pt x="1051" y="197"/>
                  </a:cubicBezTo>
                  <a:cubicBezTo>
                    <a:pt x="1146" y="146"/>
                    <a:pt x="1255" y="88"/>
                    <a:pt x="1379" y="0"/>
                  </a:cubicBezTo>
                  <a:close/>
                  <a:moveTo>
                    <a:pt x="998" y="228"/>
                  </a:moveTo>
                  <a:cubicBezTo>
                    <a:pt x="861" y="306"/>
                    <a:pt x="707" y="400"/>
                    <a:pt x="548" y="499"/>
                  </a:cubicBezTo>
                  <a:lnTo>
                    <a:pt x="548" y="499"/>
                  </a:lnTo>
                  <a:cubicBezTo>
                    <a:pt x="698" y="408"/>
                    <a:pt x="847" y="318"/>
                    <a:pt x="998" y="228"/>
                  </a:cubicBezTo>
                  <a:close/>
                  <a:moveTo>
                    <a:pt x="548" y="499"/>
                  </a:moveTo>
                  <a:lnTo>
                    <a:pt x="548" y="499"/>
                  </a:lnTo>
                  <a:cubicBezTo>
                    <a:pt x="366" y="610"/>
                    <a:pt x="184" y="723"/>
                    <a:pt x="0" y="839"/>
                  </a:cubicBezTo>
                  <a:cubicBezTo>
                    <a:pt x="179" y="730"/>
                    <a:pt x="367" y="611"/>
                    <a:pt x="548" y="499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294;p50">
              <a:extLst>
                <a:ext uri="{FF2B5EF4-FFF2-40B4-BE49-F238E27FC236}">
                  <a16:creationId xmlns:a16="http://schemas.microsoft.com/office/drawing/2014/main" id="{2E9A318A-2188-4846-ACDE-5AA55D6DA1DE}"/>
                </a:ext>
              </a:extLst>
            </p:cNvPr>
            <p:cNvSpPr/>
            <p:nvPr/>
          </p:nvSpPr>
          <p:spPr>
            <a:xfrm>
              <a:off x="7357414" y="2529184"/>
              <a:ext cx="93877" cy="58132"/>
            </a:xfrm>
            <a:custGeom>
              <a:avLst/>
              <a:gdLst/>
              <a:ahLst/>
              <a:cxnLst/>
              <a:rect l="l" t="t" r="r" b="b"/>
              <a:pathLst>
                <a:path w="1518" h="940" extrusionOk="0">
                  <a:moveTo>
                    <a:pt x="1446" y="1"/>
                  </a:moveTo>
                  <a:cubicBezTo>
                    <a:pt x="1438" y="1"/>
                    <a:pt x="1430" y="3"/>
                    <a:pt x="1422" y="7"/>
                  </a:cubicBezTo>
                  <a:cubicBezTo>
                    <a:pt x="1422" y="7"/>
                    <a:pt x="1422" y="7"/>
                    <a:pt x="1422" y="7"/>
                  </a:cubicBezTo>
                  <a:lnTo>
                    <a:pt x="1422" y="7"/>
                  </a:lnTo>
                  <a:lnTo>
                    <a:pt x="1094" y="204"/>
                  </a:lnTo>
                  <a:cubicBezTo>
                    <a:pt x="1094" y="204"/>
                    <a:pt x="1094" y="204"/>
                    <a:pt x="1094" y="204"/>
                  </a:cubicBezTo>
                  <a:lnTo>
                    <a:pt x="1094" y="204"/>
                  </a:lnTo>
                  <a:cubicBezTo>
                    <a:pt x="1090" y="205"/>
                    <a:pt x="1087" y="207"/>
                    <a:pt x="1085" y="209"/>
                  </a:cubicBezTo>
                  <a:lnTo>
                    <a:pt x="1085" y="209"/>
                  </a:lnTo>
                  <a:cubicBezTo>
                    <a:pt x="837" y="354"/>
                    <a:pt x="589" y="506"/>
                    <a:pt x="344" y="660"/>
                  </a:cubicBezTo>
                  <a:lnTo>
                    <a:pt x="344" y="660"/>
                  </a:lnTo>
                  <a:cubicBezTo>
                    <a:pt x="246" y="721"/>
                    <a:pt x="148" y="783"/>
                    <a:pt x="51" y="846"/>
                  </a:cubicBezTo>
                  <a:cubicBezTo>
                    <a:pt x="1" y="877"/>
                    <a:pt x="36" y="940"/>
                    <a:pt x="74" y="940"/>
                  </a:cubicBezTo>
                  <a:cubicBezTo>
                    <a:pt x="81" y="940"/>
                    <a:pt x="88" y="938"/>
                    <a:pt x="94" y="933"/>
                  </a:cubicBezTo>
                  <a:cubicBezTo>
                    <a:pt x="137" y="906"/>
                    <a:pt x="181" y="878"/>
                    <a:pt x="224" y="850"/>
                  </a:cubicBezTo>
                  <a:lnTo>
                    <a:pt x="224" y="850"/>
                  </a:lnTo>
                  <a:cubicBezTo>
                    <a:pt x="634" y="589"/>
                    <a:pt x="1051" y="339"/>
                    <a:pt x="1473" y="94"/>
                  </a:cubicBezTo>
                  <a:cubicBezTo>
                    <a:pt x="1517" y="69"/>
                    <a:pt x="1491" y="1"/>
                    <a:pt x="144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295;p50">
              <a:extLst>
                <a:ext uri="{FF2B5EF4-FFF2-40B4-BE49-F238E27FC236}">
                  <a16:creationId xmlns:a16="http://schemas.microsoft.com/office/drawing/2014/main" id="{34E59C85-B4DF-4DD9-B4D2-F421FC93A24D}"/>
                </a:ext>
              </a:extLst>
            </p:cNvPr>
            <p:cNvSpPr/>
            <p:nvPr/>
          </p:nvSpPr>
          <p:spPr>
            <a:xfrm>
              <a:off x="7549126" y="2456457"/>
              <a:ext cx="37044" cy="19047"/>
            </a:xfrm>
            <a:custGeom>
              <a:avLst/>
              <a:gdLst/>
              <a:ahLst/>
              <a:cxnLst/>
              <a:rect l="l" t="t" r="r" b="b"/>
              <a:pathLst>
                <a:path w="599" h="308" extrusionOk="0">
                  <a:moveTo>
                    <a:pt x="599" y="1"/>
                  </a:moveTo>
                  <a:lnTo>
                    <a:pt x="599" y="1"/>
                  </a:lnTo>
                  <a:cubicBezTo>
                    <a:pt x="548" y="16"/>
                    <a:pt x="511" y="30"/>
                    <a:pt x="511" y="30"/>
                  </a:cubicBezTo>
                  <a:cubicBezTo>
                    <a:pt x="511" y="30"/>
                    <a:pt x="307" y="147"/>
                    <a:pt x="0" y="307"/>
                  </a:cubicBezTo>
                  <a:cubicBezTo>
                    <a:pt x="205" y="212"/>
                    <a:pt x="394" y="103"/>
                    <a:pt x="599" y="1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296;p50">
              <a:extLst>
                <a:ext uri="{FF2B5EF4-FFF2-40B4-BE49-F238E27FC236}">
                  <a16:creationId xmlns:a16="http://schemas.microsoft.com/office/drawing/2014/main" id="{AAFC8DCB-74C5-429D-8502-5D2D5173E761}"/>
                </a:ext>
              </a:extLst>
            </p:cNvPr>
            <p:cNvSpPr/>
            <p:nvPr/>
          </p:nvSpPr>
          <p:spPr>
            <a:xfrm>
              <a:off x="7544673" y="2452747"/>
              <a:ext cx="44898" cy="25417"/>
            </a:xfrm>
            <a:custGeom>
              <a:avLst/>
              <a:gdLst/>
              <a:ahLst/>
              <a:cxnLst/>
              <a:rect l="l" t="t" r="r" b="b"/>
              <a:pathLst>
                <a:path w="726" h="411" extrusionOk="0">
                  <a:moveTo>
                    <a:pt x="662" y="1"/>
                  </a:moveTo>
                  <a:cubicBezTo>
                    <a:pt x="658" y="1"/>
                    <a:pt x="654" y="1"/>
                    <a:pt x="649" y="3"/>
                  </a:cubicBezTo>
                  <a:lnTo>
                    <a:pt x="642" y="5"/>
                  </a:lnTo>
                  <a:lnTo>
                    <a:pt x="642" y="5"/>
                  </a:lnTo>
                  <a:cubicBezTo>
                    <a:pt x="642" y="4"/>
                    <a:pt x="642" y="3"/>
                    <a:pt x="641" y="3"/>
                  </a:cubicBezTo>
                  <a:cubicBezTo>
                    <a:pt x="635" y="6"/>
                    <a:pt x="629" y="9"/>
                    <a:pt x="622" y="12"/>
                  </a:cubicBezTo>
                  <a:lnTo>
                    <a:pt x="622" y="12"/>
                  </a:lnTo>
                  <a:lnTo>
                    <a:pt x="568" y="32"/>
                  </a:lnTo>
                  <a:cubicBezTo>
                    <a:pt x="559" y="35"/>
                    <a:pt x="551" y="41"/>
                    <a:pt x="546" y="47"/>
                  </a:cubicBezTo>
                  <a:lnTo>
                    <a:pt x="546" y="47"/>
                  </a:lnTo>
                  <a:cubicBezTo>
                    <a:pt x="520" y="61"/>
                    <a:pt x="495" y="75"/>
                    <a:pt x="470" y="89"/>
                  </a:cubicBezTo>
                  <a:lnTo>
                    <a:pt x="470" y="89"/>
                  </a:lnTo>
                  <a:cubicBezTo>
                    <a:pt x="326" y="163"/>
                    <a:pt x="187" y="238"/>
                    <a:pt x="50" y="316"/>
                  </a:cubicBezTo>
                  <a:cubicBezTo>
                    <a:pt x="51" y="318"/>
                    <a:pt x="52" y="320"/>
                    <a:pt x="53" y="322"/>
                  </a:cubicBezTo>
                  <a:lnTo>
                    <a:pt x="53" y="322"/>
                  </a:lnTo>
                  <a:cubicBezTo>
                    <a:pt x="52" y="323"/>
                    <a:pt x="51" y="323"/>
                    <a:pt x="50" y="324"/>
                  </a:cubicBezTo>
                  <a:cubicBezTo>
                    <a:pt x="1" y="348"/>
                    <a:pt x="25" y="410"/>
                    <a:pt x="69" y="410"/>
                  </a:cubicBezTo>
                  <a:cubicBezTo>
                    <a:pt x="77" y="410"/>
                    <a:pt x="86" y="408"/>
                    <a:pt x="94" y="404"/>
                  </a:cubicBezTo>
                  <a:cubicBezTo>
                    <a:pt x="291" y="309"/>
                    <a:pt x="481" y="200"/>
                    <a:pt x="685" y="97"/>
                  </a:cubicBezTo>
                  <a:cubicBezTo>
                    <a:pt x="725" y="71"/>
                    <a:pt x="710" y="1"/>
                    <a:pt x="66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297;p50">
              <a:extLst>
                <a:ext uri="{FF2B5EF4-FFF2-40B4-BE49-F238E27FC236}">
                  <a16:creationId xmlns:a16="http://schemas.microsoft.com/office/drawing/2014/main" id="{E4F4FA19-91AC-4F39-A38A-86CD287C831F}"/>
                </a:ext>
              </a:extLst>
            </p:cNvPr>
            <p:cNvSpPr/>
            <p:nvPr/>
          </p:nvSpPr>
          <p:spPr>
            <a:xfrm>
              <a:off x="7023032" y="2454664"/>
              <a:ext cx="655654" cy="334382"/>
            </a:xfrm>
            <a:custGeom>
              <a:avLst/>
              <a:gdLst/>
              <a:ahLst/>
              <a:cxnLst/>
              <a:rect l="l" t="t" r="r" b="b"/>
              <a:pathLst>
                <a:path w="10602" h="5407" extrusionOk="0">
                  <a:moveTo>
                    <a:pt x="3996" y="4191"/>
                  </a:moveTo>
                  <a:cubicBezTo>
                    <a:pt x="4030" y="4191"/>
                    <a:pt x="4062" y="4195"/>
                    <a:pt x="4093" y="4203"/>
                  </a:cubicBezTo>
                  <a:cubicBezTo>
                    <a:pt x="4061" y="4195"/>
                    <a:pt x="4028" y="4191"/>
                    <a:pt x="3995" y="4191"/>
                  </a:cubicBezTo>
                  <a:lnTo>
                    <a:pt x="3995" y="4191"/>
                  </a:lnTo>
                  <a:cubicBezTo>
                    <a:pt x="3995" y="4191"/>
                    <a:pt x="3996" y="4191"/>
                    <a:pt x="3996" y="4191"/>
                  </a:cubicBezTo>
                  <a:close/>
                  <a:moveTo>
                    <a:pt x="971" y="4721"/>
                  </a:moveTo>
                  <a:lnTo>
                    <a:pt x="971" y="4721"/>
                  </a:lnTo>
                  <a:cubicBezTo>
                    <a:pt x="934" y="4736"/>
                    <a:pt x="898" y="4743"/>
                    <a:pt x="847" y="4743"/>
                  </a:cubicBezTo>
                  <a:cubicBezTo>
                    <a:pt x="883" y="4736"/>
                    <a:pt x="934" y="4736"/>
                    <a:pt x="971" y="4721"/>
                  </a:cubicBezTo>
                  <a:close/>
                  <a:moveTo>
                    <a:pt x="9200" y="1"/>
                  </a:moveTo>
                  <a:cubicBezTo>
                    <a:pt x="9179" y="15"/>
                    <a:pt x="9128" y="30"/>
                    <a:pt x="9091" y="45"/>
                  </a:cubicBezTo>
                  <a:cubicBezTo>
                    <a:pt x="8894" y="147"/>
                    <a:pt x="8690" y="249"/>
                    <a:pt x="8500" y="358"/>
                  </a:cubicBezTo>
                  <a:cubicBezTo>
                    <a:pt x="8033" y="614"/>
                    <a:pt x="7340" y="1000"/>
                    <a:pt x="6851" y="1278"/>
                  </a:cubicBezTo>
                  <a:cubicBezTo>
                    <a:pt x="6384" y="1547"/>
                    <a:pt x="5925" y="1825"/>
                    <a:pt x="5472" y="2117"/>
                  </a:cubicBezTo>
                  <a:cubicBezTo>
                    <a:pt x="5027" y="2408"/>
                    <a:pt x="4648" y="2656"/>
                    <a:pt x="4648" y="2656"/>
                  </a:cubicBezTo>
                  <a:lnTo>
                    <a:pt x="4640" y="2656"/>
                  </a:lnTo>
                  <a:cubicBezTo>
                    <a:pt x="4319" y="2861"/>
                    <a:pt x="4013" y="3080"/>
                    <a:pt x="3692" y="3299"/>
                  </a:cubicBezTo>
                  <a:cubicBezTo>
                    <a:pt x="3360" y="3327"/>
                    <a:pt x="3027" y="3342"/>
                    <a:pt x="2692" y="3342"/>
                  </a:cubicBezTo>
                  <a:cubicBezTo>
                    <a:pt x="1996" y="3342"/>
                    <a:pt x="1296" y="3278"/>
                    <a:pt x="606" y="3145"/>
                  </a:cubicBezTo>
                  <a:cubicBezTo>
                    <a:pt x="519" y="3134"/>
                    <a:pt x="429" y="3117"/>
                    <a:pt x="342" y="3117"/>
                  </a:cubicBezTo>
                  <a:cubicBezTo>
                    <a:pt x="260" y="3117"/>
                    <a:pt x="180" y="3132"/>
                    <a:pt x="110" y="3182"/>
                  </a:cubicBezTo>
                  <a:cubicBezTo>
                    <a:pt x="44" y="3233"/>
                    <a:pt x="0" y="3291"/>
                    <a:pt x="0" y="3371"/>
                  </a:cubicBezTo>
                  <a:cubicBezTo>
                    <a:pt x="0" y="3517"/>
                    <a:pt x="117" y="3583"/>
                    <a:pt x="241" y="3605"/>
                  </a:cubicBezTo>
                  <a:cubicBezTo>
                    <a:pt x="124" y="3620"/>
                    <a:pt x="44" y="3729"/>
                    <a:pt x="59" y="3853"/>
                  </a:cubicBezTo>
                  <a:cubicBezTo>
                    <a:pt x="66" y="3962"/>
                    <a:pt x="168" y="4057"/>
                    <a:pt x="270" y="4057"/>
                  </a:cubicBezTo>
                  <a:cubicBezTo>
                    <a:pt x="212" y="4057"/>
                    <a:pt x="153" y="4130"/>
                    <a:pt x="153" y="4196"/>
                  </a:cubicBezTo>
                  <a:cubicBezTo>
                    <a:pt x="153" y="4262"/>
                    <a:pt x="204" y="4327"/>
                    <a:pt x="263" y="4356"/>
                  </a:cubicBezTo>
                  <a:cubicBezTo>
                    <a:pt x="328" y="4393"/>
                    <a:pt x="394" y="4408"/>
                    <a:pt x="460" y="4422"/>
                  </a:cubicBezTo>
                  <a:cubicBezTo>
                    <a:pt x="372" y="4422"/>
                    <a:pt x="314" y="4510"/>
                    <a:pt x="321" y="4590"/>
                  </a:cubicBezTo>
                  <a:cubicBezTo>
                    <a:pt x="328" y="4670"/>
                    <a:pt x="387" y="4736"/>
                    <a:pt x="460" y="4772"/>
                  </a:cubicBezTo>
                  <a:cubicBezTo>
                    <a:pt x="501" y="4793"/>
                    <a:pt x="544" y="4802"/>
                    <a:pt x="589" y="4802"/>
                  </a:cubicBezTo>
                  <a:cubicBezTo>
                    <a:pt x="623" y="4802"/>
                    <a:pt x="658" y="4796"/>
                    <a:pt x="693" y="4787"/>
                  </a:cubicBezTo>
                  <a:lnTo>
                    <a:pt x="693" y="4787"/>
                  </a:lnTo>
                  <a:cubicBezTo>
                    <a:pt x="628" y="4816"/>
                    <a:pt x="613" y="4904"/>
                    <a:pt x="650" y="4969"/>
                  </a:cubicBezTo>
                  <a:cubicBezTo>
                    <a:pt x="686" y="5035"/>
                    <a:pt x="759" y="5064"/>
                    <a:pt x="825" y="5079"/>
                  </a:cubicBezTo>
                  <a:cubicBezTo>
                    <a:pt x="974" y="5130"/>
                    <a:pt x="1127" y="5149"/>
                    <a:pt x="1283" y="5149"/>
                  </a:cubicBezTo>
                  <a:cubicBezTo>
                    <a:pt x="1524" y="5149"/>
                    <a:pt x="1770" y="5104"/>
                    <a:pt x="2014" y="5064"/>
                  </a:cubicBezTo>
                  <a:cubicBezTo>
                    <a:pt x="2191" y="5035"/>
                    <a:pt x="2371" y="5012"/>
                    <a:pt x="2547" y="5012"/>
                  </a:cubicBezTo>
                  <a:cubicBezTo>
                    <a:pt x="2768" y="5012"/>
                    <a:pt x="2983" y="5049"/>
                    <a:pt x="3174" y="5159"/>
                  </a:cubicBezTo>
                  <a:cubicBezTo>
                    <a:pt x="3400" y="5261"/>
                    <a:pt x="3634" y="5371"/>
                    <a:pt x="3874" y="5400"/>
                  </a:cubicBezTo>
                  <a:cubicBezTo>
                    <a:pt x="3912" y="5404"/>
                    <a:pt x="3950" y="5406"/>
                    <a:pt x="3988" y="5406"/>
                  </a:cubicBezTo>
                  <a:cubicBezTo>
                    <a:pt x="4204" y="5406"/>
                    <a:pt x="4424" y="5336"/>
                    <a:pt x="4560" y="5181"/>
                  </a:cubicBezTo>
                  <a:cubicBezTo>
                    <a:pt x="4735" y="4977"/>
                    <a:pt x="4764" y="4699"/>
                    <a:pt x="4779" y="4444"/>
                  </a:cubicBezTo>
                  <a:cubicBezTo>
                    <a:pt x="6785" y="4284"/>
                    <a:pt x="8755" y="3831"/>
                    <a:pt x="10601" y="3021"/>
                  </a:cubicBezTo>
                  <a:lnTo>
                    <a:pt x="10543" y="1402"/>
                  </a:lnTo>
                  <a:cubicBezTo>
                    <a:pt x="10528" y="1380"/>
                    <a:pt x="10506" y="1343"/>
                    <a:pt x="10492" y="1314"/>
                  </a:cubicBezTo>
                  <a:cubicBezTo>
                    <a:pt x="10164" y="767"/>
                    <a:pt x="9770" y="293"/>
                    <a:pt x="9200" y="1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298;p50">
              <a:extLst>
                <a:ext uri="{FF2B5EF4-FFF2-40B4-BE49-F238E27FC236}">
                  <a16:creationId xmlns:a16="http://schemas.microsoft.com/office/drawing/2014/main" id="{DE3D0A9A-A4B2-4604-A567-B8A49695D48B}"/>
                </a:ext>
              </a:extLst>
            </p:cNvPr>
            <p:cNvSpPr/>
            <p:nvPr/>
          </p:nvSpPr>
          <p:spPr>
            <a:xfrm>
              <a:off x="7017095" y="2451386"/>
              <a:ext cx="666106" cy="340072"/>
            </a:xfrm>
            <a:custGeom>
              <a:avLst/>
              <a:gdLst/>
              <a:ahLst/>
              <a:cxnLst/>
              <a:rect l="l" t="t" r="r" b="b"/>
              <a:pathLst>
                <a:path w="10771" h="5499" extrusionOk="0">
                  <a:moveTo>
                    <a:pt x="9304" y="87"/>
                  </a:moveTo>
                  <a:lnTo>
                    <a:pt x="9304" y="87"/>
                  </a:lnTo>
                  <a:cubicBezTo>
                    <a:pt x="9630" y="254"/>
                    <a:pt x="9907" y="498"/>
                    <a:pt x="10143" y="783"/>
                  </a:cubicBezTo>
                  <a:cubicBezTo>
                    <a:pt x="10274" y="929"/>
                    <a:pt x="10384" y="1097"/>
                    <a:pt x="10486" y="1258"/>
                  </a:cubicBezTo>
                  <a:cubicBezTo>
                    <a:pt x="10530" y="1331"/>
                    <a:pt x="10581" y="1396"/>
                    <a:pt x="10602" y="1476"/>
                  </a:cubicBezTo>
                  <a:cubicBezTo>
                    <a:pt x="10617" y="1630"/>
                    <a:pt x="10610" y="1805"/>
                    <a:pt x="10617" y="1973"/>
                  </a:cubicBezTo>
                  <a:cubicBezTo>
                    <a:pt x="10632" y="2199"/>
                    <a:pt x="10639" y="2425"/>
                    <a:pt x="10646" y="2644"/>
                  </a:cubicBezTo>
                  <a:cubicBezTo>
                    <a:pt x="10653" y="2770"/>
                    <a:pt x="10653" y="2897"/>
                    <a:pt x="10665" y="3012"/>
                  </a:cubicBezTo>
                  <a:lnTo>
                    <a:pt x="10665" y="3012"/>
                  </a:lnTo>
                  <a:cubicBezTo>
                    <a:pt x="9249" y="3626"/>
                    <a:pt x="7755" y="4039"/>
                    <a:pt x="6225" y="4271"/>
                  </a:cubicBezTo>
                  <a:cubicBezTo>
                    <a:pt x="5787" y="4329"/>
                    <a:pt x="5342" y="4388"/>
                    <a:pt x="4890" y="4417"/>
                  </a:cubicBezTo>
                  <a:cubicBezTo>
                    <a:pt x="4868" y="4417"/>
                    <a:pt x="4846" y="4431"/>
                    <a:pt x="4846" y="4461"/>
                  </a:cubicBezTo>
                  <a:cubicBezTo>
                    <a:pt x="4809" y="4855"/>
                    <a:pt x="4736" y="5263"/>
                    <a:pt x="4284" y="5365"/>
                  </a:cubicBezTo>
                  <a:cubicBezTo>
                    <a:pt x="4223" y="5378"/>
                    <a:pt x="4162" y="5384"/>
                    <a:pt x="4101" y="5384"/>
                  </a:cubicBezTo>
                  <a:cubicBezTo>
                    <a:pt x="3956" y="5384"/>
                    <a:pt x="3812" y="5351"/>
                    <a:pt x="3679" y="5300"/>
                  </a:cubicBezTo>
                  <a:cubicBezTo>
                    <a:pt x="3489" y="5234"/>
                    <a:pt x="3314" y="5124"/>
                    <a:pt x="3124" y="5059"/>
                  </a:cubicBezTo>
                  <a:cubicBezTo>
                    <a:pt x="2971" y="5009"/>
                    <a:pt x="2813" y="4991"/>
                    <a:pt x="2655" y="4991"/>
                  </a:cubicBezTo>
                  <a:cubicBezTo>
                    <a:pt x="2445" y="4991"/>
                    <a:pt x="2234" y="5022"/>
                    <a:pt x="2030" y="5052"/>
                  </a:cubicBezTo>
                  <a:cubicBezTo>
                    <a:pt x="1811" y="5088"/>
                    <a:pt x="1592" y="5117"/>
                    <a:pt x="1373" y="5117"/>
                  </a:cubicBezTo>
                  <a:cubicBezTo>
                    <a:pt x="1256" y="5117"/>
                    <a:pt x="1132" y="5110"/>
                    <a:pt x="1015" y="5081"/>
                  </a:cubicBezTo>
                  <a:cubicBezTo>
                    <a:pt x="964" y="5073"/>
                    <a:pt x="906" y="5052"/>
                    <a:pt x="862" y="5022"/>
                  </a:cubicBezTo>
                  <a:cubicBezTo>
                    <a:pt x="819" y="5006"/>
                    <a:pt x="765" y="4947"/>
                    <a:pt x="776" y="4899"/>
                  </a:cubicBezTo>
                  <a:lnTo>
                    <a:pt x="776" y="4899"/>
                  </a:lnTo>
                  <a:cubicBezTo>
                    <a:pt x="781" y="4899"/>
                    <a:pt x="785" y="4899"/>
                    <a:pt x="789" y="4898"/>
                  </a:cubicBezTo>
                  <a:cubicBezTo>
                    <a:pt x="788" y="4893"/>
                    <a:pt x="786" y="4887"/>
                    <a:pt x="785" y="4880"/>
                  </a:cubicBezTo>
                  <a:lnTo>
                    <a:pt x="785" y="4880"/>
                  </a:lnTo>
                  <a:cubicBezTo>
                    <a:pt x="792" y="4871"/>
                    <a:pt x="803" y="4862"/>
                    <a:pt x="818" y="4855"/>
                  </a:cubicBezTo>
                  <a:cubicBezTo>
                    <a:pt x="855" y="4833"/>
                    <a:pt x="840" y="4760"/>
                    <a:pt x="789" y="4760"/>
                  </a:cubicBezTo>
                  <a:cubicBezTo>
                    <a:pt x="764" y="4762"/>
                    <a:pt x="739" y="4763"/>
                    <a:pt x="713" y="4763"/>
                  </a:cubicBezTo>
                  <a:cubicBezTo>
                    <a:pt x="656" y="4763"/>
                    <a:pt x="599" y="4756"/>
                    <a:pt x="549" y="4730"/>
                  </a:cubicBezTo>
                  <a:cubicBezTo>
                    <a:pt x="479" y="4693"/>
                    <a:pt x="421" y="4557"/>
                    <a:pt x="500" y="4511"/>
                  </a:cubicBezTo>
                  <a:lnTo>
                    <a:pt x="500" y="4511"/>
                  </a:lnTo>
                  <a:cubicBezTo>
                    <a:pt x="514" y="4514"/>
                    <a:pt x="528" y="4517"/>
                    <a:pt x="541" y="4519"/>
                  </a:cubicBezTo>
                  <a:cubicBezTo>
                    <a:pt x="541" y="4513"/>
                    <a:pt x="542" y="4505"/>
                    <a:pt x="544" y="4498"/>
                  </a:cubicBezTo>
                  <a:lnTo>
                    <a:pt x="544" y="4498"/>
                  </a:lnTo>
                  <a:cubicBezTo>
                    <a:pt x="545" y="4497"/>
                    <a:pt x="547" y="4497"/>
                    <a:pt x="549" y="4497"/>
                  </a:cubicBezTo>
                  <a:cubicBezTo>
                    <a:pt x="600" y="4490"/>
                    <a:pt x="621" y="4417"/>
                    <a:pt x="563" y="4402"/>
                  </a:cubicBezTo>
                  <a:cubicBezTo>
                    <a:pt x="505" y="4395"/>
                    <a:pt x="454" y="4388"/>
                    <a:pt x="403" y="4358"/>
                  </a:cubicBezTo>
                  <a:cubicBezTo>
                    <a:pt x="334" y="4321"/>
                    <a:pt x="259" y="4192"/>
                    <a:pt x="332" y="4147"/>
                  </a:cubicBezTo>
                  <a:lnTo>
                    <a:pt x="332" y="4147"/>
                  </a:lnTo>
                  <a:cubicBezTo>
                    <a:pt x="345" y="4150"/>
                    <a:pt x="359" y="4152"/>
                    <a:pt x="373" y="4154"/>
                  </a:cubicBezTo>
                  <a:cubicBezTo>
                    <a:pt x="373" y="4148"/>
                    <a:pt x="372" y="4141"/>
                    <a:pt x="371" y="4133"/>
                  </a:cubicBezTo>
                  <a:lnTo>
                    <a:pt x="371" y="4133"/>
                  </a:lnTo>
                  <a:cubicBezTo>
                    <a:pt x="374" y="4133"/>
                    <a:pt x="377" y="4133"/>
                    <a:pt x="381" y="4132"/>
                  </a:cubicBezTo>
                  <a:cubicBezTo>
                    <a:pt x="432" y="4125"/>
                    <a:pt x="417" y="4037"/>
                    <a:pt x="366" y="4037"/>
                  </a:cubicBezTo>
                  <a:cubicBezTo>
                    <a:pt x="182" y="4024"/>
                    <a:pt x="146" y="3785"/>
                    <a:pt x="296" y="3696"/>
                  </a:cubicBezTo>
                  <a:lnTo>
                    <a:pt x="296" y="3696"/>
                  </a:lnTo>
                  <a:cubicBezTo>
                    <a:pt x="305" y="3698"/>
                    <a:pt x="314" y="3700"/>
                    <a:pt x="322" y="3702"/>
                  </a:cubicBezTo>
                  <a:lnTo>
                    <a:pt x="322" y="3683"/>
                  </a:lnTo>
                  <a:lnTo>
                    <a:pt x="322" y="3683"/>
                  </a:lnTo>
                  <a:cubicBezTo>
                    <a:pt x="332" y="3679"/>
                    <a:pt x="341" y="3675"/>
                    <a:pt x="352" y="3673"/>
                  </a:cubicBezTo>
                  <a:cubicBezTo>
                    <a:pt x="395" y="3665"/>
                    <a:pt x="395" y="3592"/>
                    <a:pt x="352" y="3585"/>
                  </a:cubicBezTo>
                  <a:cubicBezTo>
                    <a:pt x="286" y="3578"/>
                    <a:pt x="220" y="3556"/>
                    <a:pt x="184" y="3512"/>
                  </a:cubicBezTo>
                  <a:cubicBezTo>
                    <a:pt x="125" y="3439"/>
                    <a:pt x="147" y="3337"/>
                    <a:pt x="213" y="3271"/>
                  </a:cubicBezTo>
                  <a:cubicBezTo>
                    <a:pt x="280" y="3215"/>
                    <a:pt x="363" y="3197"/>
                    <a:pt x="448" y="3197"/>
                  </a:cubicBezTo>
                  <a:cubicBezTo>
                    <a:pt x="517" y="3197"/>
                    <a:pt x="587" y="3209"/>
                    <a:pt x="652" y="3221"/>
                  </a:cubicBezTo>
                  <a:lnTo>
                    <a:pt x="652" y="3221"/>
                  </a:lnTo>
                  <a:cubicBezTo>
                    <a:pt x="656" y="3232"/>
                    <a:pt x="666" y="3240"/>
                    <a:pt x="680" y="3242"/>
                  </a:cubicBezTo>
                  <a:cubicBezTo>
                    <a:pt x="1366" y="3373"/>
                    <a:pt x="2052" y="3439"/>
                    <a:pt x="2745" y="3439"/>
                  </a:cubicBezTo>
                  <a:cubicBezTo>
                    <a:pt x="2912" y="3439"/>
                    <a:pt x="3088" y="3424"/>
                    <a:pt x="3270" y="3417"/>
                  </a:cubicBezTo>
                  <a:cubicBezTo>
                    <a:pt x="3365" y="3417"/>
                    <a:pt x="3445" y="3410"/>
                    <a:pt x="3533" y="3403"/>
                  </a:cubicBezTo>
                  <a:cubicBezTo>
                    <a:pt x="3620" y="3388"/>
                    <a:pt x="3715" y="3403"/>
                    <a:pt x="3803" y="3373"/>
                  </a:cubicBezTo>
                  <a:cubicBezTo>
                    <a:pt x="3861" y="3352"/>
                    <a:pt x="3919" y="3300"/>
                    <a:pt x="3963" y="3264"/>
                  </a:cubicBezTo>
                  <a:cubicBezTo>
                    <a:pt x="4036" y="3206"/>
                    <a:pt x="4109" y="3162"/>
                    <a:pt x="4182" y="3118"/>
                  </a:cubicBezTo>
                  <a:cubicBezTo>
                    <a:pt x="4328" y="3016"/>
                    <a:pt x="4474" y="2914"/>
                    <a:pt x="4620" y="2826"/>
                  </a:cubicBezTo>
                  <a:cubicBezTo>
                    <a:pt x="5561" y="2199"/>
                    <a:pt x="6531" y="1593"/>
                    <a:pt x="7516" y="1039"/>
                  </a:cubicBezTo>
                  <a:cubicBezTo>
                    <a:pt x="8107" y="707"/>
                    <a:pt x="8698" y="390"/>
                    <a:pt x="9304" y="87"/>
                  </a:cubicBezTo>
                  <a:close/>
                  <a:moveTo>
                    <a:pt x="9316" y="1"/>
                  </a:moveTo>
                  <a:cubicBezTo>
                    <a:pt x="9310" y="1"/>
                    <a:pt x="9303" y="1"/>
                    <a:pt x="9296" y="3"/>
                  </a:cubicBezTo>
                  <a:cubicBezTo>
                    <a:pt x="9180" y="17"/>
                    <a:pt x="9041" y="119"/>
                    <a:pt x="8932" y="170"/>
                  </a:cubicBezTo>
                  <a:cubicBezTo>
                    <a:pt x="8706" y="294"/>
                    <a:pt x="8487" y="411"/>
                    <a:pt x="8268" y="528"/>
                  </a:cubicBezTo>
                  <a:cubicBezTo>
                    <a:pt x="7837" y="769"/>
                    <a:pt x="7400" y="1002"/>
                    <a:pt x="6976" y="1250"/>
                  </a:cubicBezTo>
                  <a:cubicBezTo>
                    <a:pt x="6152" y="1717"/>
                    <a:pt x="5320" y="2250"/>
                    <a:pt x="4554" y="2761"/>
                  </a:cubicBezTo>
                  <a:cubicBezTo>
                    <a:pt x="4423" y="2855"/>
                    <a:pt x="4291" y="2943"/>
                    <a:pt x="4153" y="3038"/>
                  </a:cubicBezTo>
                  <a:cubicBezTo>
                    <a:pt x="4029" y="3125"/>
                    <a:pt x="3883" y="3264"/>
                    <a:pt x="3730" y="3293"/>
                  </a:cubicBezTo>
                  <a:cubicBezTo>
                    <a:pt x="3474" y="3333"/>
                    <a:pt x="3206" y="3337"/>
                    <a:pt x="2941" y="3337"/>
                  </a:cubicBezTo>
                  <a:cubicBezTo>
                    <a:pt x="2865" y="3337"/>
                    <a:pt x="2790" y="3337"/>
                    <a:pt x="2715" y="3337"/>
                  </a:cubicBezTo>
                  <a:cubicBezTo>
                    <a:pt x="2040" y="3337"/>
                    <a:pt x="1378" y="3272"/>
                    <a:pt x="717" y="3156"/>
                  </a:cubicBezTo>
                  <a:lnTo>
                    <a:pt x="717" y="3156"/>
                  </a:lnTo>
                  <a:cubicBezTo>
                    <a:pt x="714" y="3155"/>
                    <a:pt x="712" y="3155"/>
                    <a:pt x="709" y="3155"/>
                  </a:cubicBezTo>
                  <a:lnTo>
                    <a:pt x="709" y="3155"/>
                  </a:lnTo>
                  <a:cubicBezTo>
                    <a:pt x="709" y="3155"/>
                    <a:pt x="709" y="3155"/>
                    <a:pt x="709" y="3155"/>
                  </a:cubicBezTo>
                  <a:cubicBezTo>
                    <a:pt x="630" y="3141"/>
                    <a:pt x="539" y="3127"/>
                    <a:pt x="450" y="3127"/>
                  </a:cubicBezTo>
                  <a:cubicBezTo>
                    <a:pt x="300" y="3127"/>
                    <a:pt x="155" y="3166"/>
                    <a:pt x="82" y="3308"/>
                  </a:cubicBezTo>
                  <a:cubicBezTo>
                    <a:pt x="0" y="3458"/>
                    <a:pt x="80" y="3595"/>
                    <a:pt x="212" y="3663"/>
                  </a:cubicBezTo>
                  <a:lnTo>
                    <a:pt x="212" y="3663"/>
                  </a:lnTo>
                  <a:cubicBezTo>
                    <a:pt x="63" y="3785"/>
                    <a:pt x="88" y="4025"/>
                    <a:pt x="259" y="4119"/>
                  </a:cubicBezTo>
                  <a:lnTo>
                    <a:pt x="259" y="4119"/>
                  </a:lnTo>
                  <a:cubicBezTo>
                    <a:pt x="209" y="4168"/>
                    <a:pt x="189" y="4243"/>
                    <a:pt x="213" y="4315"/>
                  </a:cubicBezTo>
                  <a:cubicBezTo>
                    <a:pt x="250" y="4414"/>
                    <a:pt x="335" y="4465"/>
                    <a:pt x="429" y="4493"/>
                  </a:cubicBezTo>
                  <a:lnTo>
                    <a:pt x="429" y="4493"/>
                  </a:lnTo>
                  <a:cubicBezTo>
                    <a:pt x="375" y="4547"/>
                    <a:pt x="353" y="4629"/>
                    <a:pt x="381" y="4716"/>
                  </a:cubicBezTo>
                  <a:cubicBezTo>
                    <a:pt x="432" y="4841"/>
                    <a:pt x="558" y="4891"/>
                    <a:pt x="684" y="4900"/>
                  </a:cubicBezTo>
                  <a:lnTo>
                    <a:pt x="684" y="4900"/>
                  </a:lnTo>
                  <a:cubicBezTo>
                    <a:pt x="667" y="4955"/>
                    <a:pt x="677" y="5018"/>
                    <a:pt x="716" y="5066"/>
                  </a:cubicBezTo>
                  <a:cubicBezTo>
                    <a:pt x="811" y="5190"/>
                    <a:pt x="1008" y="5212"/>
                    <a:pt x="1147" y="5234"/>
                  </a:cubicBezTo>
                  <a:cubicBezTo>
                    <a:pt x="1223" y="5244"/>
                    <a:pt x="1300" y="5248"/>
                    <a:pt x="1377" y="5248"/>
                  </a:cubicBezTo>
                  <a:cubicBezTo>
                    <a:pt x="1701" y="5248"/>
                    <a:pt x="2026" y="5173"/>
                    <a:pt x="2351" y="5132"/>
                  </a:cubicBezTo>
                  <a:cubicBezTo>
                    <a:pt x="2449" y="5124"/>
                    <a:pt x="2549" y="5119"/>
                    <a:pt x="2650" y="5119"/>
                  </a:cubicBezTo>
                  <a:cubicBezTo>
                    <a:pt x="2750" y="5119"/>
                    <a:pt x="2850" y="5124"/>
                    <a:pt x="2949" y="5139"/>
                  </a:cubicBezTo>
                  <a:cubicBezTo>
                    <a:pt x="3146" y="5183"/>
                    <a:pt x="3314" y="5285"/>
                    <a:pt x="3496" y="5365"/>
                  </a:cubicBezTo>
                  <a:cubicBezTo>
                    <a:pt x="3689" y="5440"/>
                    <a:pt x="3898" y="5499"/>
                    <a:pt x="4106" y="5499"/>
                  </a:cubicBezTo>
                  <a:cubicBezTo>
                    <a:pt x="4243" y="5499"/>
                    <a:pt x="4380" y="5473"/>
                    <a:pt x="4510" y="5409"/>
                  </a:cubicBezTo>
                  <a:cubicBezTo>
                    <a:pt x="4847" y="5234"/>
                    <a:pt x="4907" y="4863"/>
                    <a:pt x="4937" y="4530"/>
                  </a:cubicBezTo>
                  <a:lnTo>
                    <a:pt x="4937" y="4530"/>
                  </a:lnTo>
                  <a:cubicBezTo>
                    <a:pt x="6492" y="4397"/>
                    <a:pt x="8032" y="4099"/>
                    <a:pt x="9508" y="3585"/>
                  </a:cubicBezTo>
                  <a:cubicBezTo>
                    <a:pt x="9931" y="3439"/>
                    <a:pt x="10333" y="3271"/>
                    <a:pt x="10741" y="3103"/>
                  </a:cubicBezTo>
                  <a:cubicBezTo>
                    <a:pt x="10756" y="3089"/>
                    <a:pt x="10770" y="3074"/>
                    <a:pt x="10770" y="3052"/>
                  </a:cubicBezTo>
                  <a:cubicBezTo>
                    <a:pt x="10748" y="2600"/>
                    <a:pt x="10741" y="2140"/>
                    <a:pt x="10719" y="1688"/>
                  </a:cubicBezTo>
                  <a:cubicBezTo>
                    <a:pt x="10719" y="1615"/>
                    <a:pt x="10719" y="1535"/>
                    <a:pt x="10712" y="1462"/>
                  </a:cubicBezTo>
                  <a:cubicBezTo>
                    <a:pt x="10712" y="1433"/>
                    <a:pt x="10705" y="1411"/>
                    <a:pt x="10683" y="1389"/>
                  </a:cubicBezTo>
                  <a:cubicBezTo>
                    <a:pt x="10624" y="1279"/>
                    <a:pt x="10559" y="1170"/>
                    <a:pt x="10486" y="1068"/>
                  </a:cubicBezTo>
                  <a:cubicBezTo>
                    <a:pt x="10230" y="681"/>
                    <a:pt x="9909" y="346"/>
                    <a:pt x="9515" y="98"/>
                  </a:cubicBezTo>
                  <a:cubicBezTo>
                    <a:pt x="9462" y="64"/>
                    <a:pt x="9385" y="1"/>
                    <a:pt x="931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299;p50">
              <a:extLst>
                <a:ext uri="{FF2B5EF4-FFF2-40B4-BE49-F238E27FC236}">
                  <a16:creationId xmlns:a16="http://schemas.microsoft.com/office/drawing/2014/main" id="{2C49E364-3591-45A4-BF1D-E88105A72AB6}"/>
                </a:ext>
              </a:extLst>
            </p:cNvPr>
            <p:cNvSpPr/>
            <p:nvPr/>
          </p:nvSpPr>
          <p:spPr>
            <a:xfrm>
              <a:off x="7043316" y="2675318"/>
              <a:ext cx="9091" cy="6803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44" y="0"/>
                  </a:moveTo>
                  <a:cubicBezTo>
                    <a:pt x="37" y="0"/>
                    <a:pt x="37" y="8"/>
                    <a:pt x="30" y="8"/>
                  </a:cubicBezTo>
                  <a:cubicBezTo>
                    <a:pt x="15" y="8"/>
                    <a:pt x="15" y="15"/>
                    <a:pt x="8" y="15"/>
                  </a:cubicBezTo>
                  <a:cubicBezTo>
                    <a:pt x="0" y="15"/>
                    <a:pt x="0" y="30"/>
                    <a:pt x="0" y="37"/>
                  </a:cubicBezTo>
                  <a:lnTo>
                    <a:pt x="0" y="52"/>
                  </a:lnTo>
                  <a:lnTo>
                    <a:pt x="0" y="73"/>
                  </a:lnTo>
                  <a:cubicBezTo>
                    <a:pt x="0" y="81"/>
                    <a:pt x="8" y="81"/>
                    <a:pt x="8" y="88"/>
                  </a:cubicBezTo>
                  <a:cubicBezTo>
                    <a:pt x="15" y="103"/>
                    <a:pt x="30" y="110"/>
                    <a:pt x="44" y="110"/>
                  </a:cubicBezTo>
                  <a:lnTo>
                    <a:pt x="52" y="110"/>
                  </a:lnTo>
                  <a:cubicBezTo>
                    <a:pt x="73" y="88"/>
                    <a:pt x="73" y="81"/>
                    <a:pt x="81" y="81"/>
                  </a:cubicBezTo>
                  <a:cubicBezTo>
                    <a:pt x="81" y="88"/>
                    <a:pt x="95" y="88"/>
                    <a:pt x="95" y="103"/>
                  </a:cubicBezTo>
                  <a:lnTo>
                    <a:pt x="110" y="103"/>
                  </a:lnTo>
                  <a:cubicBezTo>
                    <a:pt x="117" y="103"/>
                    <a:pt x="117" y="103"/>
                    <a:pt x="132" y="88"/>
                  </a:cubicBezTo>
                  <a:cubicBezTo>
                    <a:pt x="139" y="81"/>
                    <a:pt x="146" y="73"/>
                    <a:pt x="146" y="66"/>
                  </a:cubicBezTo>
                  <a:cubicBezTo>
                    <a:pt x="146" y="52"/>
                    <a:pt x="146" y="37"/>
                    <a:pt x="139" y="30"/>
                  </a:cubicBezTo>
                  <a:lnTo>
                    <a:pt x="132" y="15"/>
                  </a:lnTo>
                  <a:cubicBezTo>
                    <a:pt x="117" y="15"/>
                    <a:pt x="117" y="8"/>
                    <a:pt x="110" y="8"/>
                  </a:cubicBezTo>
                  <a:cubicBezTo>
                    <a:pt x="103" y="0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300;p50">
              <a:extLst>
                <a:ext uri="{FF2B5EF4-FFF2-40B4-BE49-F238E27FC236}">
                  <a16:creationId xmlns:a16="http://schemas.microsoft.com/office/drawing/2014/main" id="{32BF05ED-CF1E-4B1B-BDE3-BAFE0EFA8BB6}"/>
                </a:ext>
              </a:extLst>
            </p:cNvPr>
            <p:cNvSpPr/>
            <p:nvPr/>
          </p:nvSpPr>
          <p:spPr>
            <a:xfrm>
              <a:off x="7045542" y="2700117"/>
              <a:ext cx="11812" cy="6865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59" y="1"/>
                  </a:moveTo>
                  <a:cubicBezTo>
                    <a:pt x="45" y="1"/>
                    <a:pt x="30" y="8"/>
                    <a:pt x="23" y="15"/>
                  </a:cubicBezTo>
                  <a:cubicBezTo>
                    <a:pt x="8" y="23"/>
                    <a:pt x="1" y="37"/>
                    <a:pt x="1" y="52"/>
                  </a:cubicBezTo>
                  <a:cubicBezTo>
                    <a:pt x="1" y="59"/>
                    <a:pt x="8" y="81"/>
                    <a:pt x="23" y="88"/>
                  </a:cubicBezTo>
                  <a:cubicBezTo>
                    <a:pt x="30" y="110"/>
                    <a:pt x="37" y="110"/>
                    <a:pt x="59" y="110"/>
                  </a:cubicBezTo>
                  <a:lnTo>
                    <a:pt x="140" y="110"/>
                  </a:lnTo>
                  <a:cubicBezTo>
                    <a:pt x="147" y="110"/>
                    <a:pt x="161" y="103"/>
                    <a:pt x="176" y="88"/>
                  </a:cubicBezTo>
                  <a:cubicBezTo>
                    <a:pt x="183" y="81"/>
                    <a:pt x="191" y="74"/>
                    <a:pt x="191" y="52"/>
                  </a:cubicBezTo>
                  <a:cubicBezTo>
                    <a:pt x="191" y="45"/>
                    <a:pt x="183" y="23"/>
                    <a:pt x="176" y="15"/>
                  </a:cubicBezTo>
                  <a:cubicBezTo>
                    <a:pt x="161" y="8"/>
                    <a:pt x="154" y="1"/>
                    <a:pt x="14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301;p50">
              <a:extLst>
                <a:ext uri="{FF2B5EF4-FFF2-40B4-BE49-F238E27FC236}">
                  <a16:creationId xmlns:a16="http://schemas.microsoft.com/office/drawing/2014/main" id="{5FB7354E-0729-46D2-9E1B-E47ED10F7D6C}"/>
                </a:ext>
              </a:extLst>
            </p:cNvPr>
            <p:cNvSpPr/>
            <p:nvPr/>
          </p:nvSpPr>
          <p:spPr>
            <a:xfrm>
              <a:off x="7058220" y="2720463"/>
              <a:ext cx="12245" cy="6370"/>
            </a:xfrm>
            <a:custGeom>
              <a:avLst/>
              <a:gdLst/>
              <a:ahLst/>
              <a:cxnLst/>
              <a:rect l="l" t="t" r="r" b="b"/>
              <a:pathLst>
                <a:path w="198" h="103" extrusionOk="0">
                  <a:moveTo>
                    <a:pt x="51" y="0"/>
                  </a:moveTo>
                  <a:cubicBezTo>
                    <a:pt x="44" y="0"/>
                    <a:pt x="22" y="7"/>
                    <a:pt x="15" y="15"/>
                  </a:cubicBezTo>
                  <a:cubicBezTo>
                    <a:pt x="8" y="22"/>
                    <a:pt x="0" y="37"/>
                    <a:pt x="0" y="51"/>
                  </a:cubicBezTo>
                  <a:cubicBezTo>
                    <a:pt x="0" y="80"/>
                    <a:pt x="15" y="102"/>
                    <a:pt x="44" y="102"/>
                  </a:cubicBezTo>
                  <a:lnTo>
                    <a:pt x="146" y="102"/>
                  </a:lnTo>
                  <a:cubicBezTo>
                    <a:pt x="153" y="102"/>
                    <a:pt x="168" y="88"/>
                    <a:pt x="183" y="80"/>
                  </a:cubicBezTo>
                  <a:cubicBezTo>
                    <a:pt x="190" y="73"/>
                    <a:pt x="197" y="58"/>
                    <a:pt x="197" y="44"/>
                  </a:cubicBezTo>
                  <a:cubicBezTo>
                    <a:pt x="197" y="15"/>
                    <a:pt x="183" y="0"/>
                    <a:pt x="1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302;p50">
              <a:extLst>
                <a:ext uri="{FF2B5EF4-FFF2-40B4-BE49-F238E27FC236}">
                  <a16:creationId xmlns:a16="http://schemas.microsoft.com/office/drawing/2014/main" id="{CEE28557-4E8F-4396-833E-5EB84156C3F8}"/>
                </a:ext>
              </a:extLst>
            </p:cNvPr>
            <p:cNvSpPr/>
            <p:nvPr/>
          </p:nvSpPr>
          <p:spPr>
            <a:xfrm>
              <a:off x="7073124" y="2743901"/>
              <a:ext cx="13111" cy="7483"/>
            </a:xfrm>
            <a:custGeom>
              <a:avLst/>
              <a:gdLst/>
              <a:ahLst/>
              <a:cxnLst/>
              <a:rect l="l" t="t" r="r" b="b"/>
              <a:pathLst>
                <a:path w="212" h="121" extrusionOk="0">
                  <a:moveTo>
                    <a:pt x="153" y="0"/>
                  </a:moveTo>
                  <a:cubicBezTo>
                    <a:pt x="117" y="8"/>
                    <a:pt x="73" y="8"/>
                    <a:pt x="37" y="22"/>
                  </a:cubicBezTo>
                  <a:cubicBezTo>
                    <a:pt x="29" y="22"/>
                    <a:pt x="7" y="30"/>
                    <a:pt x="7" y="37"/>
                  </a:cubicBezTo>
                  <a:cubicBezTo>
                    <a:pt x="0" y="44"/>
                    <a:pt x="0" y="66"/>
                    <a:pt x="0" y="73"/>
                  </a:cubicBezTo>
                  <a:cubicBezTo>
                    <a:pt x="0" y="88"/>
                    <a:pt x="7" y="95"/>
                    <a:pt x="22" y="103"/>
                  </a:cubicBezTo>
                  <a:cubicBezTo>
                    <a:pt x="26" y="115"/>
                    <a:pt x="30" y="120"/>
                    <a:pt x="36" y="120"/>
                  </a:cubicBezTo>
                  <a:cubicBezTo>
                    <a:pt x="42" y="120"/>
                    <a:pt x="49" y="116"/>
                    <a:pt x="58" y="110"/>
                  </a:cubicBezTo>
                  <a:cubicBezTo>
                    <a:pt x="95" y="103"/>
                    <a:pt x="139" y="103"/>
                    <a:pt x="175" y="95"/>
                  </a:cubicBezTo>
                  <a:cubicBezTo>
                    <a:pt x="182" y="95"/>
                    <a:pt x="204" y="88"/>
                    <a:pt x="204" y="73"/>
                  </a:cubicBezTo>
                  <a:cubicBezTo>
                    <a:pt x="212" y="66"/>
                    <a:pt x="212" y="44"/>
                    <a:pt x="212" y="37"/>
                  </a:cubicBezTo>
                  <a:cubicBezTo>
                    <a:pt x="212" y="30"/>
                    <a:pt x="204" y="22"/>
                    <a:pt x="190" y="8"/>
                  </a:cubicBezTo>
                  <a:cubicBezTo>
                    <a:pt x="182" y="0"/>
                    <a:pt x="168" y="0"/>
                    <a:pt x="1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303;p50">
              <a:extLst>
                <a:ext uri="{FF2B5EF4-FFF2-40B4-BE49-F238E27FC236}">
                  <a16:creationId xmlns:a16="http://schemas.microsoft.com/office/drawing/2014/main" id="{1406CFAC-E4A7-4C17-81BD-F0743E40103D}"/>
                </a:ext>
              </a:extLst>
            </p:cNvPr>
            <p:cNvSpPr/>
            <p:nvPr/>
          </p:nvSpPr>
          <p:spPr>
            <a:xfrm>
              <a:off x="7244366" y="2710939"/>
              <a:ext cx="36240" cy="17749"/>
            </a:xfrm>
            <a:custGeom>
              <a:avLst/>
              <a:gdLst/>
              <a:ahLst/>
              <a:cxnLst/>
              <a:rect l="l" t="t" r="r" b="b"/>
              <a:pathLst>
                <a:path w="586" h="287" extrusionOk="0">
                  <a:moveTo>
                    <a:pt x="423" y="1"/>
                  </a:moveTo>
                  <a:cubicBezTo>
                    <a:pt x="264" y="1"/>
                    <a:pt x="114" y="84"/>
                    <a:pt x="25" y="220"/>
                  </a:cubicBezTo>
                  <a:cubicBezTo>
                    <a:pt x="0" y="255"/>
                    <a:pt x="30" y="286"/>
                    <a:pt x="63" y="286"/>
                  </a:cubicBezTo>
                  <a:cubicBezTo>
                    <a:pt x="78" y="286"/>
                    <a:pt x="94" y="280"/>
                    <a:pt x="106" y="264"/>
                  </a:cubicBezTo>
                  <a:cubicBezTo>
                    <a:pt x="168" y="161"/>
                    <a:pt x="289" y="94"/>
                    <a:pt x="408" y="94"/>
                  </a:cubicBezTo>
                  <a:cubicBezTo>
                    <a:pt x="442" y="94"/>
                    <a:pt x="475" y="99"/>
                    <a:pt x="507" y="110"/>
                  </a:cubicBezTo>
                  <a:cubicBezTo>
                    <a:pt x="509" y="111"/>
                    <a:pt x="511" y="111"/>
                    <a:pt x="513" y="111"/>
                  </a:cubicBezTo>
                  <a:cubicBezTo>
                    <a:pt x="567" y="111"/>
                    <a:pt x="585" y="22"/>
                    <a:pt x="536" y="15"/>
                  </a:cubicBezTo>
                  <a:cubicBezTo>
                    <a:pt x="498" y="6"/>
                    <a:pt x="460" y="1"/>
                    <a:pt x="42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304;p50">
              <a:extLst>
                <a:ext uri="{FF2B5EF4-FFF2-40B4-BE49-F238E27FC236}">
                  <a16:creationId xmlns:a16="http://schemas.microsoft.com/office/drawing/2014/main" id="{190510F5-9030-4B1F-9233-6A685984956C}"/>
                </a:ext>
              </a:extLst>
            </p:cNvPr>
            <p:cNvSpPr/>
            <p:nvPr/>
          </p:nvSpPr>
          <p:spPr>
            <a:xfrm>
              <a:off x="7023032" y="2414095"/>
              <a:ext cx="655654" cy="375446"/>
            </a:xfrm>
            <a:custGeom>
              <a:avLst/>
              <a:gdLst/>
              <a:ahLst/>
              <a:cxnLst/>
              <a:rect l="l" t="t" r="r" b="b"/>
              <a:pathLst>
                <a:path w="10602" h="6071" fill="none" extrusionOk="0">
                  <a:moveTo>
                    <a:pt x="10477" y="0"/>
                  </a:moveTo>
                  <a:cubicBezTo>
                    <a:pt x="8121" y="1116"/>
                    <a:pt x="5844" y="2430"/>
                    <a:pt x="3707" y="3933"/>
                  </a:cubicBezTo>
                  <a:cubicBezTo>
                    <a:pt x="2671" y="4027"/>
                    <a:pt x="1627" y="3984"/>
                    <a:pt x="606" y="3794"/>
                  </a:cubicBezTo>
                  <a:cubicBezTo>
                    <a:pt x="438" y="3765"/>
                    <a:pt x="256" y="3728"/>
                    <a:pt x="110" y="3831"/>
                  </a:cubicBezTo>
                  <a:cubicBezTo>
                    <a:pt x="44" y="3874"/>
                    <a:pt x="0" y="3940"/>
                    <a:pt x="0" y="4020"/>
                  </a:cubicBezTo>
                  <a:cubicBezTo>
                    <a:pt x="0" y="4166"/>
                    <a:pt x="117" y="4232"/>
                    <a:pt x="241" y="4254"/>
                  </a:cubicBezTo>
                  <a:cubicBezTo>
                    <a:pt x="131" y="4268"/>
                    <a:pt x="44" y="4378"/>
                    <a:pt x="59" y="4494"/>
                  </a:cubicBezTo>
                  <a:cubicBezTo>
                    <a:pt x="66" y="4604"/>
                    <a:pt x="168" y="4706"/>
                    <a:pt x="277" y="4706"/>
                  </a:cubicBezTo>
                  <a:cubicBezTo>
                    <a:pt x="212" y="4706"/>
                    <a:pt x="153" y="4779"/>
                    <a:pt x="153" y="4845"/>
                  </a:cubicBezTo>
                  <a:cubicBezTo>
                    <a:pt x="153" y="4910"/>
                    <a:pt x="204" y="4969"/>
                    <a:pt x="263" y="5005"/>
                  </a:cubicBezTo>
                  <a:cubicBezTo>
                    <a:pt x="321" y="5042"/>
                    <a:pt x="394" y="5056"/>
                    <a:pt x="460" y="5071"/>
                  </a:cubicBezTo>
                  <a:cubicBezTo>
                    <a:pt x="372" y="5071"/>
                    <a:pt x="314" y="5151"/>
                    <a:pt x="321" y="5239"/>
                  </a:cubicBezTo>
                  <a:cubicBezTo>
                    <a:pt x="328" y="5319"/>
                    <a:pt x="387" y="5377"/>
                    <a:pt x="460" y="5421"/>
                  </a:cubicBezTo>
                  <a:cubicBezTo>
                    <a:pt x="533" y="5458"/>
                    <a:pt x="613" y="5458"/>
                    <a:pt x="693" y="5436"/>
                  </a:cubicBezTo>
                  <a:cubicBezTo>
                    <a:pt x="628" y="5465"/>
                    <a:pt x="613" y="5552"/>
                    <a:pt x="650" y="5618"/>
                  </a:cubicBezTo>
                  <a:cubicBezTo>
                    <a:pt x="686" y="5684"/>
                    <a:pt x="759" y="5713"/>
                    <a:pt x="825" y="5727"/>
                  </a:cubicBezTo>
                  <a:cubicBezTo>
                    <a:pt x="1204" y="5859"/>
                    <a:pt x="1613" y="5771"/>
                    <a:pt x="2014" y="5713"/>
                  </a:cubicBezTo>
                  <a:cubicBezTo>
                    <a:pt x="2415" y="5647"/>
                    <a:pt x="2831" y="5611"/>
                    <a:pt x="3174" y="5808"/>
                  </a:cubicBezTo>
                  <a:cubicBezTo>
                    <a:pt x="3400" y="5910"/>
                    <a:pt x="3634" y="6019"/>
                    <a:pt x="3874" y="6049"/>
                  </a:cubicBezTo>
                  <a:cubicBezTo>
                    <a:pt x="4122" y="6070"/>
                    <a:pt x="4400" y="6012"/>
                    <a:pt x="4560" y="5830"/>
                  </a:cubicBezTo>
                  <a:cubicBezTo>
                    <a:pt x="4735" y="5625"/>
                    <a:pt x="4764" y="5341"/>
                    <a:pt x="4779" y="5085"/>
                  </a:cubicBezTo>
                  <a:cubicBezTo>
                    <a:pt x="6785" y="4932"/>
                    <a:pt x="8755" y="4480"/>
                    <a:pt x="10601" y="3663"/>
                  </a:cubicBezTo>
                  <a:close/>
                </a:path>
              </a:pathLst>
            </a:custGeom>
            <a:noFill/>
            <a:ln w="2375" cap="rnd" cmpd="sng">
              <a:solidFill>
                <a:srgbClr val="3030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305;p50">
              <a:extLst>
                <a:ext uri="{FF2B5EF4-FFF2-40B4-BE49-F238E27FC236}">
                  <a16:creationId xmlns:a16="http://schemas.microsoft.com/office/drawing/2014/main" id="{D5A55C85-5005-4911-ABC5-7A182C7D031F}"/>
                </a:ext>
              </a:extLst>
            </p:cNvPr>
            <p:cNvSpPr/>
            <p:nvPr/>
          </p:nvSpPr>
          <p:spPr>
            <a:xfrm>
              <a:off x="7313568" y="2307232"/>
              <a:ext cx="797335" cy="436732"/>
            </a:xfrm>
            <a:custGeom>
              <a:avLst/>
              <a:gdLst/>
              <a:ahLst/>
              <a:cxnLst/>
              <a:rect l="l" t="t" r="r" b="b"/>
              <a:pathLst>
                <a:path w="12893" h="7062" extrusionOk="0">
                  <a:moveTo>
                    <a:pt x="9876" y="0"/>
                  </a:moveTo>
                  <a:cubicBezTo>
                    <a:pt x="5556" y="0"/>
                    <a:pt x="1" y="4610"/>
                    <a:pt x="1" y="4610"/>
                  </a:cubicBezTo>
                  <a:cubicBezTo>
                    <a:pt x="118" y="6726"/>
                    <a:pt x="1073" y="7061"/>
                    <a:pt x="1073" y="7061"/>
                  </a:cubicBezTo>
                  <a:cubicBezTo>
                    <a:pt x="4466" y="6376"/>
                    <a:pt x="7742" y="5121"/>
                    <a:pt x="10719" y="3341"/>
                  </a:cubicBezTo>
                  <a:lnTo>
                    <a:pt x="12893" y="1487"/>
                  </a:lnTo>
                  <a:cubicBezTo>
                    <a:pt x="12514" y="553"/>
                    <a:pt x="11302" y="196"/>
                    <a:pt x="11302" y="196"/>
                  </a:cubicBezTo>
                  <a:cubicBezTo>
                    <a:pt x="10850" y="61"/>
                    <a:pt x="10371" y="0"/>
                    <a:pt x="9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306;p50">
              <a:extLst>
                <a:ext uri="{FF2B5EF4-FFF2-40B4-BE49-F238E27FC236}">
                  <a16:creationId xmlns:a16="http://schemas.microsoft.com/office/drawing/2014/main" id="{A5407884-0D86-4871-A04B-D71A85C55712}"/>
                </a:ext>
              </a:extLst>
            </p:cNvPr>
            <p:cNvSpPr/>
            <p:nvPr/>
          </p:nvSpPr>
          <p:spPr>
            <a:xfrm>
              <a:off x="7309981" y="2304758"/>
              <a:ext cx="806117" cy="443287"/>
            </a:xfrm>
            <a:custGeom>
              <a:avLst/>
              <a:gdLst/>
              <a:ahLst/>
              <a:cxnLst/>
              <a:rect l="l" t="t" r="r" b="b"/>
              <a:pathLst>
                <a:path w="13035" h="7168" extrusionOk="0">
                  <a:moveTo>
                    <a:pt x="9944" y="0"/>
                  </a:moveTo>
                  <a:cubicBezTo>
                    <a:pt x="9529" y="0"/>
                    <a:pt x="9115" y="43"/>
                    <a:pt x="8712" y="119"/>
                  </a:cubicBezTo>
                  <a:cubicBezTo>
                    <a:pt x="7756" y="280"/>
                    <a:pt x="6830" y="601"/>
                    <a:pt x="5939" y="980"/>
                  </a:cubicBezTo>
                  <a:cubicBezTo>
                    <a:pt x="5049" y="1367"/>
                    <a:pt x="4188" y="1819"/>
                    <a:pt x="3349" y="2323"/>
                  </a:cubicBezTo>
                  <a:cubicBezTo>
                    <a:pt x="2649" y="2746"/>
                    <a:pt x="1970" y="3191"/>
                    <a:pt x="1306" y="3665"/>
                  </a:cubicBezTo>
                  <a:cubicBezTo>
                    <a:pt x="920" y="3935"/>
                    <a:pt x="540" y="4220"/>
                    <a:pt x="168" y="4519"/>
                  </a:cubicBezTo>
                  <a:cubicBezTo>
                    <a:pt x="132" y="4548"/>
                    <a:pt x="95" y="4577"/>
                    <a:pt x="66" y="4606"/>
                  </a:cubicBezTo>
                  <a:cubicBezTo>
                    <a:pt x="0" y="4672"/>
                    <a:pt x="37" y="4767"/>
                    <a:pt x="44" y="4862"/>
                  </a:cubicBezTo>
                  <a:cubicBezTo>
                    <a:pt x="95" y="5380"/>
                    <a:pt x="190" y="5912"/>
                    <a:pt x="431" y="6386"/>
                  </a:cubicBezTo>
                  <a:cubicBezTo>
                    <a:pt x="555" y="6627"/>
                    <a:pt x="723" y="6875"/>
                    <a:pt x="949" y="7050"/>
                  </a:cubicBezTo>
                  <a:cubicBezTo>
                    <a:pt x="1000" y="7087"/>
                    <a:pt x="1051" y="7123"/>
                    <a:pt x="1109" y="7145"/>
                  </a:cubicBezTo>
                  <a:cubicBezTo>
                    <a:pt x="1117" y="7160"/>
                    <a:pt x="1131" y="7167"/>
                    <a:pt x="1146" y="7167"/>
                  </a:cubicBezTo>
                  <a:cubicBezTo>
                    <a:pt x="1168" y="7167"/>
                    <a:pt x="1190" y="7167"/>
                    <a:pt x="1204" y="7160"/>
                  </a:cubicBezTo>
                  <a:cubicBezTo>
                    <a:pt x="1306" y="7138"/>
                    <a:pt x="1409" y="7116"/>
                    <a:pt x="1511" y="7094"/>
                  </a:cubicBezTo>
                  <a:cubicBezTo>
                    <a:pt x="2977" y="6780"/>
                    <a:pt x="4415" y="6365"/>
                    <a:pt x="5815" y="5847"/>
                  </a:cubicBezTo>
                  <a:cubicBezTo>
                    <a:pt x="7209" y="5321"/>
                    <a:pt x="8559" y="4701"/>
                    <a:pt x="9865" y="3986"/>
                  </a:cubicBezTo>
                  <a:cubicBezTo>
                    <a:pt x="10178" y="3811"/>
                    <a:pt x="10499" y="3629"/>
                    <a:pt x="10813" y="3439"/>
                  </a:cubicBezTo>
                  <a:cubicBezTo>
                    <a:pt x="10851" y="3401"/>
                    <a:pt x="10813" y="3331"/>
                    <a:pt x="10774" y="3331"/>
                  </a:cubicBezTo>
                  <a:cubicBezTo>
                    <a:pt x="10767" y="3331"/>
                    <a:pt x="10761" y="3333"/>
                    <a:pt x="10755" y="3337"/>
                  </a:cubicBezTo>
                  <a:cubicBezTo>
                    <a:pt x="9507" y="4088"/>
                    <a:pt x="8201" y="4745"/>
                    <a:pt x="6851" y="5307"/>
                  </a:cubicBezTo>
                  <a:cubicBezTo>
                    <a:pt x="5509" y="5861"/>
                    <a:pt x="4137" y="6328"/>
                    <a:pt x="2736" y="6686"/>
                  </a:cubicBezTo>
                  <a:cubicBezTo>
                    <a:pt x="2386" y="6773"/>
                    <a:pt x="2036" y="6853"/>
                    <a:pt x="1679" y="6941"/>
                  </a:cubicBezTo>
                  <a:cubicBezTo>
                    <a:pt x="1591" y="6956"/>
                    <a:pt x="1511" y="6977"/>
                    <a:pt x="1416" y="6992"/>
                  </a:cubicBezTo>
                  <a:cubicBezTo>
                    <a:pt x="1379" y="6999"/>
                    <a:pt x="1336" y="7014"/>
                    <a:pt x="1299" y="7021"/>
                  </a:cubicBezTo>
                  <a:cubicBezTo>
                    <a:pt x="1263" y="7029"/>
                    <a:pt x="1197" y="7058"/>
                    <a:pt x="1161" y="7058"/>
                  </a:cubicBezTo>
                  <a:cubicBezTo>
                    <a:pt x="1153" y="7058"/>
                    <a:pt x="1168" y="7058"/>
                    <a:pt x="1146" y="7050"/>
                  </a:cubicBezTo>
                  <a:cubicBezTo>
                    <a:pt x="1000" y="6999"/>
                    <a:pt x="854" y="6839"/>
                    <a:pt x="759" y="6729"/>
                  </a:cubicBezTo>
                  <a:cubicBezTo>
                    <a:pt x="504" y="6430"/>
                    <a:pt x="358" y="6044"/>
                    <a:pt x="270" y="5671"/>
                  </a:cubicBezTo>
                  <a:cubicBezTo>
                    <a:pt x="234" y="5526"/>
                    <a:pt x="205" y="5387"/>
                    <a:pt x="183" y="5241"/>
                  </a:cubicBezTo>
                  <a:cubicBezTo>
                    <a:pt x="161" y="5066"/>
                    <a:pt x="161" y="4898"/>
                    <a:pt x="132" y="4730"/>
                  </a:cubicBezTo>
                  <a:cubicBezTo>
                    <a:pt x="124" y="4665"/>
                    <a:pt x="103" y="4694"/>
                    <a:pt x="146" y="4650"/>
                  </a:cubicBezTo>
                  <a:cubicBezTo>
                    <a:pt x="431" y="4409"/>
                    <a:pt x="730" y="4190"/>
                    <a:pt x="1036" y="3971"/>
                  </a:cubicBezTo>
                  <a:cubicBezTo>
                    <a:pt x="1620" y="3548"/>
                    <a:pt x="2218" y="3132"/>
                    <a:pt x="2839" y="2746"/>
                  </a:cubicBezTo>
                  <a:cubicBezTo>
                    <a:pt x="3627" y="2250"/>
                    <a:pt x="4429" y="1797"/>
                    <a:pt x="5254" y="1396"/>
                  </a:cubicBezTo>
                  <a:cubicBezTo>
                    <a:pt x="6122" y="973"/>
                    <a:pt x="7019" y="615"/>
                    <a:pt x="7946" y="375"/>
                  </a:cubicBezTo>
                  <a:cubicBezTo>
                    <a:pt x="8603" y="207"/>
                    <a:pt x="9278" y="91"/>
                    <a:pt x="9953" y="91"/>
                  </a:cubicBezTo>
                  <a:cubicBezTo>
                    <a:pt x="10162" y="91"/>
                    <a:pt x="10371" y="102"/>
                    <a:pt x="10580" y="126"/>
                  </a:cubicBezTo>
                  <a:cubicBezTo>
                    <a:pt x="11273" y="207"/>
                    <a:pt x="11959" y="433"/>
                    <a:pt x="12477" y="929"/>
                  </a:cubicBezTo>
                  <a:cubicBezTo>
                    <a:pt x="12674" y="1104"/>
                    <a:pt x="12827" y="1308"/>
                    <a:pt x="12929" y="1556"/>
                  </a:cubicBezTo>
                  <a:cubicBezTo>
                    <a:pt x="12937" y="1579"/>
                    <a:pt x="12956" y="1588"/>
                    <a:pt x="12975" y="1588"/>
                  </a:cubicBezTo>
                  <a:cubicBezTo>
                    <a:pt x="13005" y="1588"/>
                    <a:pt x="13035" y="1563"/>
                    <a:pt x="13017" y="1527"/>
                  </a:cubicBezTo>
                  <a:cubicBezTo>
                    <a:pt x="12732" y="849"/>
                    <a:pt x="12017" y="382"/>
                    <a:pt x="11324" y="178"/>
                  </a:cubicBezTo>
                  <a:cubicBezTo>
                    <a:pt x="10873" y="54"/>
                    <a:pt x="10408" y="0"/>
                    <a:pt x="99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307;p50">
              <a:extLst>
                <a:ext uri="{FF2B5EF4-FFF2-40B4-BE49-F238E27FC236}">
                  <a16:creationId xmlns:a16="http://schemas.microsoft.com/office/drawing/2014/main" id="{0EF13F9A-4155-4BF8-8DF4-E903B8DA6A77}"/>
                </a:ext>
              </a:extLst>
            </p:cNvPr>
            <p:cNvSpPr/>
            <p:nvPr/>
          </p:nvSpPr>
          <p:spPr>
            <a:xfrm>
              <a:off x="7766626" y="2428938"/>
              <a:ext cx="128632" cy="129560"/>
            </a:xfrm>
            <a:custGeom>
              <a:avLst/>
              <a:gdLst/>
              <a:ahLst/>
              <a:cxnLst/>
              <a:rect l="l" t="t" r="r" b="b"/>
              <a:pathLst>
                <a:path w="2080" h="2095" extrusionOk="0">
                  <a:moveTo>
                    <a:pt x="635" y="1"/>
                  </a:moveTo>
                  <a:lnTo>
                    <a:pt x="620" y="738"/>
                  </a:lnTo>
                  <a:lnTo>
                    <a:pt x="0" y="1139"/>
                  </a:lnTo>
                  <a:lnTo>
                    <a:pt x="700" y="1387"/>
                  </a:lnTo>
                  <a:lnTo>
                    <a:pt x="890" y="2095"/>
                  </a:lnTo>
                  <a:lnTo>
                    <a:pt x="1335" y="1511"/>
                  </a:lnTo>
                  <a:lnTo>
                    <a:pt x="2079" y="1548"/>
                  </a:lnTo>
                  <a:lnTo>
                    <a:pt x="1656" y="935"/>
                  </a:lnTo>
                  <a:lnTo>
                    <a:pt x="1912" y="242"/>
                  </a:lnTo>
                  <a:lnTo>
                    <a:pt x="1211" y="461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308;p50">
              <a:extLst>
                <a:ext uri="{FF2B5EF4-FFF2-40B4-BE49-F238E27FC236}">
                  <a16:creationId xmlns:a16="http://schemas.microsoft.com/office/drawing/2014/main" id="{AE550CC1-6FFE-494D-87A1-62002843896A}"/>
                </a:ext>
              </a:extLst>
            </p:cNvPr>
            <p:cNvSpPr/>
            <p:nvPr/>
          </p:nvSpPr>
          <p:spPr>
            <a:xfrm>
              <a:off x="7947082" y="2312550"/>
              <a:ext cx="127767" cy="86270"/>
            </a:xfrm>
            <a:custGeom>
              <a:avLst/>
              <a:gdLst/>
              <a:ahLst/>
              <a:cxnLst/>
              <a:rect l="l" t="t" r="r" b="b"/>
              <a:pathLst>
                <a:path w="2066" h="1395" extrusionOk="0">
                  <a:moveTo>
                    <a:pt x="621" y="0"/>
                  </a:moveTo>
                  <a:lnTo>
                    <a:pt x="621" y="37"/>
                  </a:lnTo>
                  <a:lnTo>
                    <a:pt x="0" y="438"/>
                  </a:lnTo>
                  <a:lnTo>
                    <a:pt x="694" y="686"/>
                  </a:lnTo>
                  <a:lnTo>
                    <a:pt x="883" y="1394"/>
                  </a:lnTo>
                  <a:lnTo>
                    <a:pt x="1328" y="810"/>
                  </a:lnTo>
                  <a:lnTo>
                    <a:pt x="2065" y="847"/>
                  </a:lnTo>
                  <a:lnTo>
                    <a:pt x="1803" y="460"/>
                  </a:lnTo>
                  <a:cubicBezTo>
                    <a:pt x="1423" y="212"/>
                    <a:pt x="1066" y="110"/>
                    <a:pt x="1066" y="110"/>
                  </a:cubicBezTo>
                  <a:cubicBezTo>
                    <a:pt x="920" y="66"/>
                    <a:pt x="774" y="30"/>
                    <a:pt x="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309;p50">
              <a:extLst>
                <a:ext uri="{FF2B5EF4-FFF2-40B4-BE49-F238E27FC236}">
                  <a16:creationId xmlns:a16="http://schemas.microsoft.com/office/drawing/2014/main" id="{3CD946E9-B0B3-4864-976E-2F4A34AA8B29}"/>
                </a:ext>
              </a:extLst>
            </p:cNvPr>
            <p:cNvSpPr/>
            <p:nvPr/>
          </p:nvSpPr>
          <p:spPr>
            <a:xfrm>
              <a:off x="7541890" y="2379773"/>
              <a:ext cx="129993" cy="108781"/>
            </a:xfrm>
            <a:custGeom>
              <a:avLst/>
              <a:gdLst/>
              <a:ahLst/>
              <a:cxnLst/>
              <a:rect l="l" t="t" r="r" b="b"/>
              <a:pathLst>
                <a:path w="2102" h="1759" extrusionOk="0">
                  <a:moveTo>
                    <a:pt x="1744" y="1"/>
                  </a:moveTo>
                  <a:cubicBezTo>
                    <a:pt x="1139" y="278"/>
                    <a:pt x="548" y="592"/>
                    <a:pt x="1" y="913"/>
                  </a:cubicBezTo>
                  <a:lnTo>
                    <a:pt x="708" y="1073"/>
                  </a:lnTo>
                  <a:lnTo>
                    <a:pt x="986" y="1759"/>
                  </a:lnTo>
                  <a:lnTo>
                    <a:pt x="1358" y="1117"/>
                  </a:lnTo>
                  <a:lnTo>
                    <a:pt x="2102" y="1073"/>
                  </a:lnTo>
                  <a:lnTo>
                    <a:pt x="1613" y="519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310;p50">
              <a:extLst>
                <a:ext uri="{FF2B5EF4-FFF2-40B4-BE49-F238E27FC236}">
                  <a16:creationId xmlns:a16="http://schemas.microsoft.com/office/drawing/2014/main" id="{DB1E3E5D-DADA-4029-8C99-8C00342BCC96}"/>
                </a:ext>
              </a:extLst>
            </p:cNvPr>
            <p:cNvSpPr/>
            <p:nvPr/>
          </p:nvSpPr>
          <p:spPr>
            <a:xfrm>
              <a:off x="7509423" y="2550334"/>
              <a:ext cx="129993" cy="127272"/>
            </a:xfrm>
            <a:custGeom>
              <a:avLst/>
              <a:gdLst/>
              <a:ahLst/>
              <a:cxnLst/>
              <a:rect l="l" t="t" r="r" b="b"/>
              <a:pathLst>
                <a:path w="2102" h="2058" extrusionOk="0">
                  <a:moveTo>
                    <a:pt x="489" y="0"/>
                  </a:moveTo>
                  <a:lnTo>
                    <a:pt x="562" y="730"/>
                  </a:lnTo>
                  <a:lnTo>
                    <a:pt x="0" y="1212"/>
                  </a:lnTo>
                  <a:lnTo>
                    <a:pt x="708" y="1372"/>
                  </a:lnTo>
                  <a:lnTo>
                    <a:pt x="993" y="2058"/>
                  </a:lnTo>
                  <a:lnTo>
                    <a:pt x="1365" y="1416"/>
                  </a:lnTo>
                  <a:lnTo>
                    <a:pt x="2102" y="1372"/>
                  </a:lnTo>
                  <a:lnTo>
                    <a:pt x="1613" y="818"/>
                  </a:lnTo>
                  <a:lnTo>
                    <a:pt x="1795" y="103"/>
                  </a:lnTo>
                  <a:lnTo>
                    <a:pt x="1117" y="394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311;p50">
              <a:extLst>
                <a:ext uri="{FF2B5EF4-FFF2-40B4-BE49-F238E27FC236}">
                  <a16:creationId xmlns:a16="http://schemas.microsoft.com/office/drawing/2014/main" id="{7F082B55-67CD-43FE-B72B-EECD23D4CB15}"/>
                </a:ext>
              </a:extLst>
            </p:cNvPr>
            <p:cNvSpPr/>
            <p:nvPr/>
          </p:nvSpPr>
          <p:spPr>
            <a:xfrm>
              <a:off x="7314063" y="2541738"/>
              <a:ext cx="96598" cy="120531"/>
            </a:xfrm>
            <a:custGeom>
              <a:avLst/>
              <a:gdLst/>
              <a:ahLst/>
              <a:cxnLst/>
              <a:rect l="l" t="t" r="r" b="b"/>
              <a:pathLst>
                <a:path w="1562" h="1949" extrusionOk="0">
                  <a:moveTo>
                    <a:pt x="1262" y="1"/>
                  </a:moveTo>
                  <a:lnTo>
                    <a:pt x="810" y="191"/>
                  </a:lnTo>
                  <a:cubicBezTo>
                    <a:pt x="299" y="570"/>
                    <a:pt x="0" y="818"/>
                    <a:pt x="0" y="818"/>
                  </a:cubicBezTo>
                  <a:cubicBezTo>
                    <a:pt x="7" y="964"/>
                    <a:pt x="22" y="1103"/>
                    <a:pt x="37" y="1234"/>
                  </a:cubicBezTo>
                  <a:lnTo>
                    <a:pt x="175" y="1263"/>
                  </a:lnTo>
                  <a:lnTo>
                    <a:pt x="445" y="1949"/>
                  </a:lnTo>
                  <a:lnTo>
                    <a:pt x="825" y="1307"/>
                  </a:lnTo>
                  <a:lnTo>
                    <a:pt x="1561" y="1263"/>
                  </a:lnTo>
                  <a:lnTo>
                    <a:pt x="1080" y="709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312;p50">
              <a:extLst>
                <a:ext uri="{FF2B5EF4-FFF2-40B4-BE49-F238E27FC236}">
                  <a16:creationId xmlns:a16="http://schemas.microsoft.com/office/drawing/2014/main" id="{18BE8E76-BAD4-446B-97F5-38C2CB87EFCE}"/>
                </a:ext>
              </a:extLst>
            </p:cNvPr>
            <p:cNvSpPr/>
            <p:nvPr/>
          </p:nvSpPr>
          <p:spPr>
            <a:xfrm>
              <a:off x="7309981" y="2304758"/>
              <a:ext cx="806117" cy="443287"/>
            </a:xfrm>
            <a:custGeom>
              <a:avLst/>
              <a:gdLst/>
              <a:ahLst/>
              <a:cxnLst/>
              <a:rect l="l" t="t" r="r" b="b"/>
              <a:pathLst>
                <a:path w="13035" h="7168" extrusionOk="0">
                  <a:moveTo>
                    <a:pt x="9944" y="0"/>
                  </a:moveTo>
                  <a:cubicBezTo>
                    <a:pt x="9529" y="0"/>
                    <a:pt x="9115" y="43"/>
                    <a:pt x="8712" y="119"/>
                  </a:cubicBezTo>
                  <a:cubicBezTo>
                    <a:pt x="7756" y="280"/>
                    <a:pt x="6830" y="601"/>
                    <a:pt x="5939" y="980"/>
                  </a:cubicBezTo>
                  <a:cubicBezTo>
                    <a:pt x="5049" y="1367"/>
                    <a:pt x="4188" y="1819"/>
                    <a:pt x="3349" y="2323"/>
                  </a:cubicBezTo>
                  <a:cubicBezTo>
                    <a:pt x="2649" y="2746"/>
                    <a:pt x="1970" y="3191"/>
                    <a:pt x="1306" y="3665"/>
                  </a:cubicBezTo>
                  <a:cubicBezTo>
                    <a:pt x="920" y="3935"/>
                    <a:pt x="540" y="4220"/>
                    <a:pt x="168" y="4519"/>
                  </a:cubicBezTo>
                  <a:cubicBezTo>
                    <a:pt x="132" y="4548"/>
                    <a:pt x="95" y="4577"/>
                    <a:pt x="66" y="4606"/>
                  </a:cubicBezTo>
                  <a:cubicBezTo>
                    <a:pt x="0" y="4672"/>
                    <a:pt x="37" y="4767"/>
                    <a:pt x="44" y="4862"/>
                  </a:cubicBezTo>
                  <a:cubicBezTo>
                    <a:pt x="95" y="5380"/>
                    <a:pt x="190" y="5912"/>
                    <a:pt x="431" y="6386"/>
                  </a:cubicBezTo>
                  <a:cubicBezTo>
                    <a:pt x="555" y="6627"/>
                    <a:pt x="723" y="6875"/>
                    <a:pt x="949" y="7050"/>
                  </a:cubicBezTo>
                  <a:cubicBezTo>
                    <a:pt x="1000" y="7087"/>
                    <a:pt x="1051" y="7123"/>
                    <a:pt x="1109" y="7145"/>
                  </a:cubicBezTo>
                  <a:cubicBezTo>
                    <a:pt x="1117" y="7160"/>
                    <a:pt x="1131" y="7167"/>
                    <a:pt x="1146" y="7167"/>
                  </a:cubicBezTo>
                  <a:cubicBezTo>
                    <a:pt x="1168" y="7167"/>
                    <a:pt x="1190" y="7167"/>
                    <a:pt x="1204" y="7160"/>
                  </a:cubicBezTo>
                  <a:cubicBezTo>
                    <a:pt x="1306" y="7138"/>
                    <a:pt x="1409" y="7116"/>
                    <a:pt x="1511" y="7094"/>
                  </a:cubicBezTo>
                  <a:cubicBezTo>
                    <a:pt x="2977" y="6780"/>
                    <a:pt x="4415" y="6365"/>
                    <a:pt x="5815" y="5847"/>
                  </a:cubicBezTo>
                  <a:cubicBezTo>
                    <a:pt x="7209" y="5321"/>
                    <a:pt x="8559" y="4701"/>
                    <a:pt x="9865" y="3986"/>
                  </a:cubicBezTo>
                  <a:cubicBezTo>
                    <a:pt x="10178" y="3811"/>
                    <a:pt x="10499" y="3629"/>
                    <a:pt x="10813" y="3439"/>
                  </a:cubicBezTo>
                  <a:cubicBezTo>
                    <a:pt x="10851" y="3401"/>
                    <a:pt x="10813" y="3331"/>
                    <a:pt x="10774" y="3331"/>
                  </a:cubicBezTo>
                  <a:cubicBezTo>
                    <a:pt x="10767" y="3331"/>
                    <a:pt x="10761" y="3333"/>
                    <a:pt x="10755" y="3337"/>
                  </a:cubicBezTo>
                  <a:cubicBezTo>
                    <a:pt x="9507" y="4088"/>
                    <a:pt x="8201" y="4745"/>
                    <a:pt x="6851" y="5307"/>
                  </a:cubicBezTo>
                  <a:cubicBezTo>
                    <a:pt x="5509" y="5861"/>
                    <a:pt x="4137" y="6328"/>
                    <a:pt x="2736" y="6686"/>
                  </a:cubicBezTo>
                  <a:cubicBezTo>
                    <a:pt x="2386" y="6773"/>
                    <a:pt x="2036" y="6853"/>
                    <a:pt x="1679" y="6941"/>
                  </a:cubicBezTo>
                  <a:cubicBezTo>
                    <a:pt x="1591" y="6956"/>
                    <a:pt x="1511" y="6977"/>
                    <a:pt x="1416" y="6992"/>
                  </a:cubicBezTo>
                  <a:cubicBezTo>
                    <a:pt x="1379" y="6999"/>
                    <a:pt x="1336" y="7014"/>
                    <a:pt x="1299" y="7021"/>
                  </a:cubicBezTo>
                  <a:cubicBezTo>
                    <a:pt x="1263" y="7029"/>
                    <a:pt x="1197" y="7058"/>
                    <a:pt x="1161" y="7058"/>
                  </a:cubicBezTo>
                  <a:cubicBezTo>
                    <a:pt x="1153" y="7058"/>
                    <a:pt x="1168" y="7058"/>
                    <a:pt x="1146" y="7050"/>
                  </a:cubicBezTo>
                  <a:cubicBezTo>
                    <a:pt x="1000" y="6999"/>
                    <a:pt x="854" y="6839"/>
                    <a:pt x="759" y="6729"/>
                  </a:cubicBezTo>
                  <a:cubicBezTo>
                    <a:pt x="504" y="6430"/>
                    <a:pt x="358" y="6044"/>
                    <a:pt x="270" y="5671"/>
                  </a:cubicBezTo>
                  <a:cubicBezTo>
                    <a:pt x="234" y="5526"/>
                    <a:pt x="205" y="5387"/>
                    <a:pt x="183" y="5241"/>
                  </a:cubicBezTo>
                  <a:cubicBezTo>
                    <a:pt x="161" y="5066"/>
                    <a:pt x="161" y="4898"/>
                    <a:pt x="132" y="4730"/>
                  </a:cubicBezTo>
                  <a:cubicBezTo>
                    <a:pt x="124" y="4665"/>
                    <a:pt x="103" y="4694"/>
                    <a:pt x="146" y="4650"/>
                  </a:cubicBezTo>
                  <a:cubicBezTo>
                    <a:pt x="431" y="4409"/>
                    <a:pt x="730" y="4190"/>
                    <a:pt x="1036" y="3971"/>
                  </a:cubicBezTo>
                  <a:cubicBezTo>
                    <a:pt x="1620" y="3548"/>
                    <a:pt x="2218" y="3132"/>
                    <a:pt x="2839" y="2746"/>
                  </a:cubicBezTo>
                  <a:cubicBezTo>
                    <a:pt x="3627" y="2250"/>
                    <a:pt x="4429" y="1797"/>
                    <a:pt x="5254" y="1396"/>
                  </a:cubicBezTo>
                  <a:cubicBezTo>
                    <a:pt x="6122" y="973"/>
                    <a:pt x="7019" y="615"/>
                    <a:pt x="7946" y="375"/>
                  </a:cubicBezTo>
                  <a:cubicBezTo>
                    <a:pt x="8603" y="207"/>
                    <a:pt x="9278" y="91"/>
                    <a:pt x="9953" y="91"/>
                  </a:cubicBezTo>
                  <a:cubicBezTo>
                    <a:pt x="10162" y="91"/>
                    <a:pt x="10371" y="102"/>
                    <a:pt x="10580" y="126"/>
                  </a:cubicBezTo>
                  <a:cubicBezTo>
                    <a:pt x="11273" y="207"/>
                    <a:pt x="11959" y="433"/>
                    <a:pt x="12477" y="929"/>
                  </a:cubicBezTo>
                  <a:cubicBezTo>
                    <a:pt x="12674" y="1104"/>
                    <a:pt x="12827" y="1308"/>
                    <a:pt x="12929" y="1556"/>
                  </a:cubicBezTo>
                  <a:cubicBezTo>
                    <a:pt x="12937" y="1579"/>
                    <a:pt x="12956" y="1588"/>
                    <a:pt x="12975" y="1588"/>
                  </a:cubicBezTo>
                  <a:cubicBezTo>
                    <a:pt x="13005" y="1588"/>
                    <a:pt x="13035" y="1563"/>
                    <a:pt x="13017" y="1527"/>
                  </a:cubicBezTo>
                  <a:cubicBezTo>
                    <a:pt x="12732" y="849"/>
                    <a:pt x="12017" y="382"/>
                    <a:pt x="11324" y="178"/>
                  </a:cubicBezTo>
                  <a:cubicBezTo>
                    <a:pt x="10873" y="54"/>
                    <a:pt x="10408" y="0"/>
                    <a:pt x="99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313;p50">
              <a:extLst>
                <a:ext uri="{FF2B5EF4-FFF2-40B4-BE49-F238E27FC236}">
                  <a16:creationId xmlns:a16="http://schemas.microsoft.com/office/drawing/2014/main" id="{282AD9BD-9C32-46A6-BACD-E7C665F0A17E}"/>
                </a:ext>
              </a:extLst>
            </p:cNvPr>
            <p:cNvSpPr/>
            <p:nvPr/>
          </p:nvSpPr>
          <p:spPr>
            <a:xfrm>
              <a:off x="7889754" y="2365796"/>
              <a:ext cx="8225" cy="16326"/>
            </a:xfrm>
            <a:custGeom>
              <a:avLst/>
              <a:gdLst/>
              <a:ahLst/>
              <a:cxnLst/>
              <a:rect l="l" t="t" r="r" b="b"/>
              <a:pathLst>
                <a:path w="133" h="264" extrusionOk="0">
                  <a:moveTo>
                    <a:pt x="37" y="0"/>
                  </a:moveTo>
                  <a:cubicBezTo>
                    <a:pt x="15" y="8"/>
                    <a:pt x="1" y="22"/>
                    <a:pt x="1" y="51"/>
                  </a:cubicBezTo>
                  <a:cubicBezTo>
                    <a:pt x="15" y="110"/>
                    <a:pt x="30" y="168"/>
                    <a:pt x="37" y="227"/>
                  </a:cubicBezTo>
                  <a:cubicBezTo>
                    <a:pt x="52" y="256"/>
                    <a:pt x="74" y="263"/>
                    <a:pt x="96" y="263"/>
                  </a:cubicBezTo>
                  <a:cubicBezTo>
                    <a:pt x="125" y="256"/>
                    <a:pt x="132" y="227"/>
                    <a:pt x="132" y="205"/>
                  </a:cubicBezTo>
                  <a:cubicBezTo>
                    <a:pt x="125" y="154"/>
                    <a:pt x="103" y="88"/>
                    <a:pt x="96" y="37"/>
                  </a:cubicBezTo>
                  <a:cubicBezTo>
                    <a:pt x="88" y="8"/>
                    <a:pt x="59" y="0"/>
                    <a:pt x="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314;p50">
              <a:extLst>
                <a:ext uri="{FF2B5EF4-FFF2-40B4-BE49-F238E27FC236}">
                  <a16:creationId xmlns:a16="http://schemas.microsoft.com/office/drawing/2014/main" id="{E640E604-7C9D-420F-8210-7B46AB486A31}"/>
                </a:ext>
              </a:extLst>
            </p:cNvPr>
            <p:cNvSpPr/>
            <p:nvPr/>
          </p:nvSpPr>
          <p:spPr>
            <a:xfrm>
              <a:off x="7879860" y="2367775"/>
              <a:ext cx="9524" cy="20717"/>
            </a:xfrm>
            <a:custGeom>
              <a:avLst/>
              <a:gdLst/>
              <a:ahLst/>
              <a:cxnLst/>
              <a:rect l="l" t="t" r="r" b="b"/>
              <a:pathLst>
                <a:path w="154" h="335" extrusionOk="0">
                  <a:moveTo>
                    <a:pt x="58" y="0"/>
                  </a:moveTo>
                  <a:cubicBezTo>
                    <a:pt x="54" y="0"/>
                    <a:pt x="49" y="2"/>
                    <a:pt x="44" y="5"/>
                  </a:cubicBezTo>
                  <a:cubicBezTo>
                    <a:pt x="15" y="5"/>
                    <a:pt x="0" y="27"/>
                    <a:pt x="8" y="56"/>
                  </a:cubicBezTo>
                  <a:cubicBezTo>
                    <a:pt x="30" y="136"/>
                    <a:pt x="44" y="216"/>
                    <a:pt x="66" y="289"/>
                  </a:cubicBezTo>
                  <a:cubicBezTo>
                    <a:pt x="72" y="315"/>
                    <a:pt x="95" y="335"/>
                    <a:pt x="111" y="335"/>
                  </a:cubicBezTo>
                  <a:cubicBezTo>
                    <a:pt x="113" y="335"/>
                    <a:pt x="115" y="334"/>
                    <a:pt x="117" y="333"/>
                  </a:cubicBezTo>
                  <a:cubicBezTo>
                    <a:pt x="146" y="319"/>
                    <a:pt x="154" y="289"/>
                    <a:pt x="154" y="275"/>
                  </a:cubicBezTo>
                  <a:cubicBezTo>
                    <a:pt x="139" y="195"/>
                    <a:pt x="117" y="114"/>
                    <a:pt x="103" y="41"/>
                  </a:cubicBezTo>
                  <a:cubicBezTo>
                    <a:pt x="91" y="19"/>
                    <a:pt x="75" y="0"/>
                    <a:pt x="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315;p50">
              <a:extLst>
                <a:ext uri="{FF2B5EF4-FFF2-40B4-BE49-F238E27FC236}">
                  <a16:creationId xmlns:a16="http://schemas.microsoft.com/office/drawing/2014/main" id="{E9A7C725-C0CE-4A56-8DAE-B2675402A3F7}"/>
                </a:ext>
              </a:extLst>
            </p:cNvPr>
            <p:cNvSpPr/>
            <p:nvPr/>
          </p:nvSpPr>
          <p:spPr>
            <a:xfrm>
              <a:off x="7726428" y="2418610"/>
              <a:ext cx="7730" cy="5875"/>
            </a:xfrm>
            <a:custGeom>
              <a:avLst/>
              <a:gdLst/>
              <a:ahLst/>
              <a:cxnLst/>
              <a:rect l="l" t="t" r="r" b="b"/>
              <a:pathLst>
                <a:path w="125" h="95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125" y="95"/>
                    <a:pt x="125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316;p50">
              <a:extLst>
                <a:ext uri="{FF2B5EF4-FFF2-40B4-BE49-F238E27FC236}">
                  <a16:creationId xmlns:a16="http://schemas.microsoft.com/office/drawing/2014/main" id="{FF28C159-546A-4681-A45C-CD41F88193BC}"/>
                </a:ext>
              </a:extLst>
            </p:cNvPr>
            <p:cNvSpPr/>
            <p:nvPr/>
          </p:nvSpPr>
          <p:spPr>
            <a:xfrm>
              <a:off x="7706577" y="2580575"/>
              <a:ext cx="7297" cy="10884"/>
            </a:xfrm>
            <a:custGeom>
              <a:avLst/>
              <a:gdLst/>
              <a:ahLst/>
              <a:cxnLst/>
              <a:rect l="l" t="t" r="r" b="b"/>
              <a:pathLst>
                <a:path w="118" h="176" extrusionOk="0">
                  <a:moveTo>
                    <a:pt x="44" y="0"/>
                  </a:moveTo>
                  <a:cubicBezTo>
                    <a:pt x="37" y="0"/>
                    <a:pt x="30" y="8"/>
                    <a:pt x="23" y="15"/>
                  </a:cubicBezTo>
                  <a:cubicBezTo>
                    <a:pt x="23" y="15"/>
                    <a:pt x="23" y="30"/>
                    <a:pt x="8" y="30"/>
                  </a:cubicBezTo>
                  <a:cubicBezTo>
                    <a:pt x="1" y="37"/>
                    <a:pt x="1" y="44"/>
                    <a:pt x="8" y="51"/>
                  </a:cubicBezTo>
                  <a:cubicBezTo>
                    <a:pt x="23" y="81"/>
                    <a:pt x="23" y="110"/>
                    <a:pt x="30" y="139"/>
                  </a:cubicBezTo>
                  <a:cubicBezTo>
                    <a:pt x="30" y="146"/>
                    <a:pt x="37" y="161"/>
                    <a:pt x="44" y="161"/>
                  </a:cubicBezTo>
                  <a:cubicBezTo>
                    <a:pt x="59" y="175"/>
                    <a:pt x="74" y="175"/>
                    <a:pt x="81" y="175"/>
                  </a:cubicBezTo>
                  <a:cubicBezTo>
                    <a:pt x="96" y="175"/>
                    <a:pt x="103" y="161"/>
                    <a:pt x="110" y="154"/>
                  </a:cubicBezTo>
                  <a:cubicBezTo>
                    <a:pt x="110" y="154"/>
                    <a:pt x="110" y="146"/>
                    <a:pt x="117" y="146"/>
                  </a:cubicBezTo>
                  <a:lnTo>
                    <a:pt x="117" y="117"/>
                  </a:lnTo>
                  <a:cubicBezTo>
                    <a:pt x="110" y="88"/>
                    <a:pt x="110" y="66"/>
                    <a:pt x="103" y="37"/>
                  </a:cubicBezTo>
                  <a:cubicBezTo>
                    <a:pt x="103" y="30"/>
                    <a:pt x="96" y="8"/>
                    <a:pt x="81" y="8"/>
                  </a:cubicBezTo>
                  <a:cubicBezTo>
                    <a:pt x="74" y="0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317;p50">
              <a:extLst>
                <a:ext uri="{FF2B5EF4-FFF2-40B4-BE49-F238E27FC236}">
                  <a16:creationId xmlns:a16="http://schemas.microsoft.com/office/drawing/2014/main" id="{3127FF33-F0C1-47D6-9A5B-0473DF298465}"/>
                </a:ext>
              </a:extLst>
            </p:cNvPr>
            <p:cNvSpPr/>
            <p:nvPr/>
          </p:nvSpPr>
          <p:spPr>
            <a:xfrm>
              <a:off x="7690807" y="2582678"/>
              <a:ext cx="9091" cy="20594"/>
            </a:xfrm>
            <a:custGeom>
              <a:avLst/>
              <a:gdLst/>
              <a:ahLst/>
              <a:cxnLst/>
              <a:rect l="l" t="t" r="r" b="b"/>
              <a:pathLst>
                <a:path w="147" h="333" extrusionOk="0">
                  <a:moveTo>
                    <a:pt x="48" y="1"/>
                  </a:moveTo>
                  <a:cubicBezTo>
                    <a:pt x="44" y="1"/>
                    <a:pt x="41" y="2"/>
                    <a:pt x="37" y="3"/>
                  </a:cubicBezTo>
                  <a:cubicBezTo>
                    <a:pt x="8" y="3"/>
                    <a:pt x="0" y="25"/>
                    <a:pt x="0" y="54"/>
                  </a:cubicBezTo>
                  <a:cubicBezTo>
                    <a:pt x="22" y="141"/>
                    <a:pt x="37" y="222"/>
                    <a:pt x="59" y="295"/>
                  </a:cubicBezTo>
                  <a:cubicBezTo>
                    <a:pt x="65" y="319"/>
                    <a:pt x="86" y="333"/>
                    <a:pt x="101" y="333"/>
                  </a:cubicBezTo>
                  <a:cubicBezTo>
                    <a:pt x="104" y="333"/>
                    <a:pt x="107" y="332"/>
                    <a:pt x="110" y="331"/>
                  </a:cubicBezTo>
                  <a:cubicBezTo>
                    <a:pt x="139" y="324"/>
                    <a:pt x="146" y="295"/>
                    <a:pt x="146" y="273"/>
                  </a:cubicBezTo>
                  <a:cubicBezTo>
                    <a:pt x="132" y="192"/>
                    <a:pt x="110" y="112"/>
                    <a:pt x="95" y="39"/>
                  </a:cubicBezTo>
                  <a:cubicBezTo>
                    <a:pt x="83" y="15"/>
                    <a:pt x="66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318;p50">
              <a:extLst>
                <a:ext uri="{FF2B5EF4-FFF2-40B4-BE49-F238E27FC236}">
                  <a16:creationId xmlns:a16="http://schemas.microsoft.com/office/drawing/2014/main" id="{7B6CA8A8-F1F2-452F-922F-CE2DD70DEA45}"/>
                </a:ext>
              </a:extLst>
            </p:cNvPr>
            <p:cNvSpPr/>
            <p:nvPr/>
          </p:nvSpPr>
          <p:spPr>
            <a:xfrm>
              <a:off x="7493591" y="2506550"/>
              <a:ext cx="7730" cy="6370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319;p50">
              <a:extLst>
                <a:ext uri="{FF2B5EF4-FFF2-40B4-BE49-F238E27FC236}">
                  <a16:creationId xmlns:a16="http://schemas.microsoft.com/office/drawing/2014/main" id="{46C0F49E-98D2-4E37-B567-C237FB4EF1B1}"/>
                </a:ext>
              </a:extLst>
            </p:cNvPr>
            <p:cNvSpPr/>
            <p:nvPr/>
          </p:nvSpPr>
          <p:spPr>
            <a:xfrm>
              <a:off x="7406517" y="2672040"/>
              <a:ext cx="13172" cy="20655"/>
            </a:xfrm>
            <a:custGeom>
              <a:avLst/>
              <a:gdLst/>
              <a:ahLst/>
              <a:cxnLst/>
              <a:rect l="l" t="t" r="r" b="b"/>
              <a:pathLst>
                <a:path w="213" h="334" extrusionOk="0">
                  <a:moveTo>
                    <a:pt x="56" y="0"/>
                  </a:moveTo>
                  <a:cubicBezTo>
                    <a:pt x="46" y="0"/>
                    <a:pt x="36" y="4"/>
                    <a:pt x="30" y="10"/>
                  </a:cubicBezTo>
                  <a:cubicBezTo>
                    <a:pt x="8" y="17"/>
                    <a:pt x="1" y="39"/>
                    <a:pt x="8" y="68"/>
                  </a:cubicBezTo>
                  <a:cubicBezTo>
                    <a:pt x="45" y="156"/>
                    <a:pt x="81" y="229"/>
                    <a:pt x="118" y="309"/>
                  </a:cubicBezTo>
                  <a:cubicBezTo>
                    <a:pt x="126" y="326"/>
                    <a:pt x="142" y="333"/>
                    <a:pt x="157" y="333"/>
                  </a:cubicBezTo>
                  <a:cubicBezTo>
                    <a:pt x="167" y="333"/>
                    <a:pt x="177" y="329"/>
                    <a:pt x="183" y="323"/>
                  </a:cubicBezTo>
                  <a:cubicBezTo>
                    <a:pt x="212" y="309"/>
                    <a:pt x="212" y="287"/>
                    <a:pt x="205" y="265"/>
                  </a:cubicBezTo>
                  <a:cubicBezTo>
                    <a:pt x="169" y="178"/>
                    <a:pt x="132" y="105"/>
                    <a:pt x="96" y="24"/>
                  </a:cubicBezTo>
                  <a:cubicBezTo>
                    <a:pt x="87" y="7"/>
                    <a:pt x="71" y="0"/>
                    <a:pt x="5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320;p50">
              <a:extLst>
                <a:ext uri="{FF2B5EF4-FFF2-40B4-BE49-F238E27FC236}">
                  <a16:creationId xmlns:a16="http://schemas.microsoft.com/office/drawing/2014/main" id="{937DE785-0B6A-43D3-9C09-66F47424ED5F}"/>
                </a:ext>
              </a:extLst>
            </p:cNvPr>
            <p:cNvSpPr/>
            <p:nvPr/>
          </p:nvSpPr>
          <p:spPr>
            <a:xfrm>
              <a:off x="7396622" y="2680760"/>
              <a:ext cx="9091" cy="10884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51" y="0"/>
                  </a:moveTo>
                  <a:cubicBezTo>
                    <a:pt x="44" y="0"/>
                    <a:pt x="22" y="0"/>
                    <a:pt x="15" y="15"/>
                  </a:cubicBezTo>
                  <a:cubicBezTo>
                    <a:pt x="8" y="22"/>
                    <a:pt x="0" y="29"/>
                    <a:pt x="0" y="37"/>
                  </a:cubicBezTo>
                  <a:cubicBezTo>
                    <a:pt x="0" y="58"/>
                    <a:pt x="0" y="66"/>
                    <a:pt x="8" y="73"/>
                  </a:cubicBezTo>
                  <a:lnTo>
                    <a:pt x="59" y="161"/>
                  </a:lnTo>
                  <a:cubicBezTo>
                    <a:pt x="73" y="168"/>
                    <a:pt x="81" y="175"/>
                    <a:pt x="88" y="175"/>
                  </a:cubicBezTo>
                  <a:cubicBezTo>
                    <a:pt x="95" y="175"/>
                    <a:pt x="117" y="175"/>
                    <a:pt x="124" y="168"/>
                  </a:cubicBezTo>
                  <a:cubicBezTo>
                    <a:pt x="132" y="161"/>
                    <a:pt x="146" y="146"/>
                    <a:pt x="146" y="139"/>
                  </a:cubicBezTo>
                  <a:cubicBezTo>
                    <a:pt x="146" y="131"/>
                    <a:pt x="146" y="109"/>
                    <a:pt x="132" y="102"/>
                  </a:cubicBezTo>
                  <a:lnTo>
                    <a:pt x="81" y="22"/>
                  </a:lnTo>
                  <a:cubicBezTo>
                    <a:pt x="66" y="15"/>
                    <a:pt x="59" y="0"/>
                    <a:pt x="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321;p50">
              <a:extLst>
                <a:ext uri="{FF2B5EF4-FFF2-40B4-BE49-F238E27FC236}">
                  <a16:creationId xmlns:a16="http://schemas.microsoft.com/office/drawing/2014/main" id="{4B3E73CD-A512-49EA-96DD-1E7A73245EE6}"/>
                </a:ext>
              </a:extLst>
            </p:cNvPr>
            <p:cNvSpPr/>
            <p:nvPr/>
          </p:nvSpPr>
          <p:spPr>
            <a:xfrm>
              <a:off x="8017459" y="2436173"/>
              <a:ext cx="7730" cy="6370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25" y="103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34B38C7-7CD0-409C-AEFC-744DF611D4ED}"/>
              </a:ext>
            </a:extLst>
          </p:cNvPr>
          <p:cNvSpPr/>
          <p:nvPr/>
        </p:nvSpPr>
        <p:spPr>
          <a:xfrm>
            <a:off x="4600770" y="2362901"/>
            <a:ext cx="16546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9600" dirty="0">
                <a:solidFill>
                  <a:schemeClr val="bg1"/>
                </a:solidFill>
                <a:latin typeface="Raleway Black" panose="020B0604020202020204" charset="0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3542;p50">
            <a:extLst>
              <a:ext uri="{FF2B5EF4-FFF2-40B4-BE49-F238E27FC236}">
                <a16:creationId xmlns:a16="http://schemas.microsoft.com/office/drawing/2014/main" id="{F073EC4A-8512-4549-B4E3-98FF4F8E383E}"/>
              </a:ext>
            </a:extLst>
          </p:cNvPr>
          <p:cNvGrpSpPr/>
          <p:nvPr/>
        </p:nvGrpSpPr>
        <p:grpSpPr>
          <a:xfrm>
            <a:off x="78715" y="4330569"/>
            <a:ext cx="595504" cy="629842"/>
            <a:chOff x="5189582" y="2834409"/>
            <a:chExt cx="1091199" cy="1636785"/>
          </a:xfrm>
        </p:grpSpPr>
        <p:sp>
          <p:nvSpPr>
            <p:cNvPr id="280" name="Google Shape;3543;p50">
              <a:extLst>
                <a:ext uri="{FF2B5EF4-FFF2-40B4-BE49-F238E27FC236}">
                  <a16:creationId xmlns:a16="http://schemas.microsoft.com/office/drawing/2014/main" id="{29C52F70-7B22-4B35-BCE1-53280E2BAA08}"/>
                </a:ext>
              </a:extLst>
            </p:cNvPr>
            <p:cNvSpPr/>
            <p:nvPr/>
          </p:nvSpPr>
          <p:spPr>
            <a:xfrm>
              <a:off x="5198589" y="3048564"/>
              <a:ext cx="358818" cy="324525"/>
            </a:xfrm>
            <a:custGeom>
              <a:avLst/>
              <a:gdLst/>
              <a:ahLst/>
              <a:cxnLst/>
              <a:rect l="l" t="t" r="r" b="b"/>
              <a:pathLst>
                <a:path w="5816" h="5225" extrusionOk="0">
                  <a:moveTo>
                    <a:pt x="1869" y="1"/>
                  </a:moveTo>
                  <a:cubicBezTo>
                    <a:pt x="840" y="1"/>
                    <a:pt x="1" y="840"/>
                    <a:pt x="1" y="1869"/>
                  </a:cubicBezTo>
                  <a:cubicBezTo>
                    <a:pt x="1" y="2897"/>
                    <a:pt x="840" y="3736"/>
                    <a:pt x="1869" y="3736"/>
                  </a:cubicBezTo>
                  <a:lnTo>
                    <a:pt x="3145" y="3736"/>
                  </a:lnTo>
                  <a:lnTo>
                    <a:pt x="3758" y="5225"/>
                  </a:lnTo>
                  <a:lnTo>
                    <a:pt x="4313" y="3700"/>
                  </a:lnTo>
                  <a:cubicBezTo>
                    <a:pt x="5174" y="3525"/>
                    <a:pt x="5816" y="2781"/>
                    <a:pt x="5816" y="1869"/>
                  </a:cubicBezTo>
                  <a:cubicBezTo>
                    <a:pt x="5816" y="833"/>
                    <a:pt x="4977" y="1"/>
                    <a:pt x="3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44;p50">
              <a:extLst>
                <a:ext uri="{FF2B5EF4-FFF2-40B4-BE49-F238E27FC236}">
                  <a16:creationId xmlns:a16="http://schemas.microsoft.com/office/drawing/2014/main" id="{92DBD057-5422-4235-B332-EABF6CE0A097}"/>
                </a:ext>
              </a:extLst>
            </p:cNvPr>
            <p:cNvSpPr/>
            <p:nvPr/>
          </p:nvSpPr>
          <p:spPr>
            <a:xfrm>
              <a:off x="5189582" y="3045210"/>
              <a:ext cx="376833" cy="330363"/>
            </a:xfrm>
            <a:custGeom>
              <a:avLst/>
              <a:gdLst/>
              <a:ahLst/>
              <a:cxnLst/>
              <a:rect l="l" t="t" r="r" b="b"/>
              <a:pathLst>
                <a:path w="6108" h="5319" extrusionOk="0">
                  <a:moveTo>
                    <a:pt x="4090" y="99"/>
                  </a:moveTo>
                  <a:cubicBezTo>
                    <a:pt x="4091" y="99"/>
                    <a:pt x="4093" y="99"/>
                    <a:pt x="4094" y="99"/>
                  </a:cubicBezTo>
                  <a:cubicBezTo>
                    <a:pt x="4678" y="106"/>
                    <a:pt x="5232" y="383"/>
                    <a:pt x="5575" y="865"/>
                  </a:cubicBezTo>
                  <a:cubicBezTo>
                    <a:pt x="5911" y="1339"/>
                    <a:pt x="5998" y="1959"/>
                    <a:pt x="5808" y="2506"/>
                  </a:cubicBezTo>
                  <a:cubicBezTo>
                    <a:pt x="5619" y="3061"/>
                    <a:pt x="5159" y="3499"/>
                    <a:pt x="4597" y="3666"/>
                  </a:cubicBezTo>
                  <a:cubicBezTo>
                    <a:pt x="4532" y="3681"/>
                    <a:pt x="4444" y="3681"/>
                    <a:pt x="4408" y="3747"/>
                  </a:cubicBezTo>
                  <a:cubicBezTo>
                    <a:pt x="4386" y="3783"/>
                    <a:pt x="4378" y="3820"/>
                    <a:pt x="4371" y="3856"/>
                  </a:cubicBezTo>
                  <a:cubicBezTo>
                    <a:pt x="4313" y="4009"/>
                    <a:pt x="4247" y="4163"/>
                    <a:pt x="4196" y="4330"/>
                  </a:cubicBezTo>
                  <a:cubicBezTo>
                    <a:pt x="4094" y="4598"/>
                    <a:pt x="3998" y="4871"/>
                    <a:pt x="3892" y="5140"/>
                  </a:cubicBezTo>
                  <a:lnTo>
                    <a:pt x="3892" y="5140"/>
                  </a:lnTo>
                  <a:cubicBezTo>
                    <a:pt x="3705" y="4688"/>
                    <a:pt x="3523" y="4226"/>
                    <a:pt x="3328" y="3776"/>
                  </a:cubicBezTo>
                  <a:cubicBezTo>
                    <a:pt x="3320" y="3754"/>
                    <a:pt x="3299" y="3739"/>
                    <a:pt x="3284" y="3739"/>
                  </a:cubicBezTo>
                  <a:lnTo>
                    <a:pt x="2015" y="3739"/>
                  </a:lnTo>
                  <a:cubicBezTo>
                    <a:pt x="1219" y="3739"/>
                    <a:pt x="504" y="3229"/>
                    <a:pt x="263" y="2463"/>
                  </a:cubicBezTo>
                  <a:cubicBezTo>
                    <a:pt x="15" y="1660"/>
                    <a:pt x="351" y="770"/>
                    <a:pt x="1081" y="347"/>
                  </a:cubicBezTo>
                  <a:cubicBezTo>
                    <a:pt x="1372" y="172"/>
                    <a:pt x="1693" y="99"/>
                    <a:pt x="2029" y="99"/>
                  </a:cubicBezTo>
                  <a:lnTo>
                    <a:pt x="4072" y="99"/>
                  </a:lnTo>
                  <a:cubicBezTo>
                    <a:pt x="4075" y="99"/>
                    <a:pt x="4078" y="99"/>
                    <a:pt x="4081" y="99"/>
                  </a:cubicBezTo>
                  <a:cubicBezTo>
                    <a:pt x="4084" y="99"/>
                    <a:pt x="4087" y="99"/>
                    <a:pt x="4090" y="99"/>
                  </a:cubicBezTo>
                  <a:close/>
                  <a:moveTo>
                    <a:pt x="2305" y="1"/>
                  </a:moveTo>
                  <a:cubicBezTo>
                    <a:pt x="1919" y="1"/>
                    <a:pt x="1539" y="24"/>
                    <a:pt x="1175" y="201"/>
                  </a:cubicBezTo>
                  <a:cubicBezTo>
                    <a:pt x="431" y="551"/>
                    <a:pt x="1" y="1383"/>
                    <a:pt x="118" y="2207"/>
                  </a:cubicBezTo>
                  <a:cubicBezTo>
                    <a:pt x="234" y="3024"/>
                    <a:pt x="913" y="3703"/>
                    <a:pt x="1730" y="3820"/>
                  </a:cubicBezTo>
                  <a:cubicBezTo>
                    <a:pt x="1853" y="3836"/>
                    <a:pt x="1975" y="3841"/>
                    <a:pt x="2097" y="3841"/>
                  </a:cubicBezTo>
                  <a:cubicBezTo>
                    <a:pt x="2244" y="3841"/>
                    <a:pt x="2389" y="3834"/>
                    <a:pt x="2533" y="3834"/>
                  </a:cubicBezTo>
                  <a:lnTo>
                    <a:pt x="3255" y="3834"/>
                  </a:lnTo>
                  <a:cubicBezTo>
                    <a:pt x="3447" y="4319"/>
                    <a:pt x="3647" y="4809"/>
                    <a:pt x="3846" y="5286"/>
                  </a:cubicBezTo>
                  <a:cubicBezTo>
                    <a:pt x="3857" y="5308"/>
                    <a:pt x="3875" y="5319"/>
                    <a:pt x="3893" y="5319"/>
                  </a:cubicBezTo>
                  <a:cubicBezTo>
                    <a:pt x="3911" y="5319"/>
                    <a:pt x="3930" y="5308"/>
                    <a:pt x="3941" y="5286"/>
                  </a:cubicBezTo>
                  <a:cubicBezTo>
                    <a:pt x="4119" y="4786"/>
                    <a:pt x="4305" y="4292"/>
                    <a:pt x="4484" y="3792"/>
                  </a:cubicBezTo>
                  <a:lnTo>
                    <a:pt x="4484" y="3792"/>
                  </a:lnTo>
                  <a:cubicBezTo>
                    <a:pt x="5209" y="3631"/>
                    <a:pt x="5803" y="3052"/>
                    <a:pt x="5954" y="2324"/>
                  </a:cubicBezTo>
                  <a:cubicBezTo>
                    <a:pt x="6108" y="1602"/>
                    <a:pt x="5830" y="857"/>
                    <a:pt x="5247" y="405"/>
                  </a:cubicBezTo>
                  <a:cubicBezTo>
                    <a:pt x="4926" y="142"/>
                    <a:pt x="4517" y="4"/>
                    <a:pt x="4094" y="4"/>
                  </a:cubicBezTo>
                  <a:lnTo>
                    <a:pt x="2730" y="4"/>
                  </a:lnTo>
                  <a:cubicBezTo>
                    <a:pt x="2587" y="4"/>
                    <a:pt x="2446" y="1"/>
                    <a:pt x="23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45;p50">
              <a:extLst>
                <a:ext uri="{FF2B5EF4-FFF2-40B4-BE49-F238E27FC236}">
                  <a16:creationId xmlns:a16="http://schemas.microsoft.com/office/drawing/2014/main" id="{10524079-6CDE-4122-A399-8738BF1E64C2}"/>
                </a:ext>
              </a:extLst>
            </p:cNvPr>
            <p:cNvSpPr/>
            <p:nvPr/>
          </p:nvSpPr>
          <p:spPr>
            <a:xfrm>
              <a:off x="5232275" y="3083346"/>
              <a:ext cx="294470" cy="155586"/>
            </a:xfrm>
            <a:custGeom>
              <a:avLst/>
              <a:gdLst/>
              <a:ahLst/>
              <a:cxnLst/>
              <a:rect l="l" t="t" r="r" b="b"/>
              <a:pathLst>
                <a:path w="4773" h="2505" extrusionOk="0">
                  <a:moveTo>
                    <a:pt x="2631" y="166"/>
                  </a:moveTo>
                  <a:cubicBezTo>
                    <a:pt x="2631" y="166"/>
                    <a:pt x="2633" y="168"/>
                    <a:pt x="2634" y="172"/>
                  </a:cubicBezTo>
                  <a:lnTo>
                    <a:pt x="2634" y="172"/>
                  </a:lnTo>
                  <a:cubicBezTo>
                    <a:pt x="2631" y="168"/>
                    <a:pt x="2631" y="166"/>
                    <a:pt x="2631" y="166"/>
                  </a:cubicBezTo>
                  <a:close/>
                  <a:moveTo>
                    <a:pt x="2726" y="155"/>
                  </a:moveTo>
                  <a:cubicBezTo>
                    <a:pt x="2726" y="155"/>
                    <a:pt x="2725" y="161"/>
                    <a:pt x="2717" y="175"/>
                  </a:cubicBezTo>
                  <a:lnTo>
                    <a:pt x="2717" y="175"/>
                  </a:lnTo>
                  <a:cubicBezTo>
                    <a:pt x="2720" y="165"/>
                    <a:pt x="2725" y="155"/>
                    <a:pt x="2726" y="155"/>
                  </a:cubicBezTo>
                  <a:close/>
                  <a:moveTo>
                    <a:pt x="1167" y="1"/>
                  </a:moveTo>
                  <a:cubicBezTo>
                    <a:pt x="1151" y="1"/>
                    <a:pt x="1136" y="12"/>
                    <a:pt x="1133" y="39"/>
                  </a:cubicBezTo>
                  <a:cubicBezTo>
                    <a:pt x="1031" y="574"/>
                    <a:pt x="923" y="1098"/>
                    <a:pt x="820" y="1630"/>
                  </a:cubicBezTo>
                  <a:lnTo>
                    <a:pt x="820" y="1630"/>
                  </a:lnTo>
                  <a:cubicBezTo>
                    <a:pt x="766" y="1326"/>
                    <a:pt x="717" y="1028"/>
                    <a:pt x="659" y="725"/>
                  </a:cubicBezTo>
                  <a:cubicBezTo>
                    <a:pt x="655" y="700"/>
                    <a:pt x="637" y="690"/>
                    <a:pt x="618" y="690"/>
                  </a:cubicBezTo>
                  <a:cubicBezTo>
                    <a:pt x="592" y="690"/>
                    <a:pt x="564" y="707"/>
                    <a:pt x="564" y="732"/>
                  </a:cubicBezTo>
                  <a:cubicBezTo>
                    <a:pt x="509" y="1125"/>
                    <a:pt x="460" y="1517"/>
                    <a:pt x="412" y="1914"/>
                  </a:cubicBezTo>
                  <a:lnTo>
                    <a:pt x="412" y="1914"/>
                  </a:lnTo>
                  <a:cubicBezTo>
                    <a:pt x="355" y="1710"/>
                    <a:pt x="295" y="1508"/>
                    <a:pt x="243" y="1309"/>
                  </a:cubicBezTo>
                  <a:cubicBezTo>
                    <a:pt x="239" y="1283"/>
                    <a:pt x="219" y="1270"/>
                    <a:pt x="199" y="1270"/>
                  </a:cubicBezTo>
                  <a:cubicBezTo>
                    <a:pt x="179" y="1270"/>
                    <a:pt x="159" y="1283"/>
                    <a:pt x="155" y="1309"/>
                  </a:cubicBezTo>
                  <a:cubicBezTo>
                    <a:pt x="111" y="1506"/>
                    <a:pt x="60" y="1710"/>
                    <a:pt x="9" y="1907"/>
                  </a:cubicBezTo>
                  <a:cubicBezTo>
                    <a:pt x="0" y="1947"/>
                    <a:pt x="29" y="1973"/>
                    <a:pt x="58" y="1973"/>
                  </a:cubicBezTo>
                  <a:cubicBezTo>
                    <a:pt x="77" y="1973"/>
                    <a:pt x="95" y="1962"/>
                    <a:pt x="104" y="1936"/>
                  </a:cubicBezTo>
                  <a:cubicBezTo>
                    <a:pt x="140" y="1794"/>
                    <a:pt x="172" y="1655"/>
                    <a:pt x="203" y="1517"/>
                  </a:cubicBezTo>
                  <a:lnTo>
                    <a:pt x="203" y="1517"/>
                  </a:lnTo>
                  <a:cubicBezTo>
                    <a:pt x="262" y="1737"/>
                    <a:pt x="324" y="1961"/>
                    <a:pt x="381" y="2184"/>
                  </a:cubicBezTo>
                  <a:cubicBezTo>
                    <a:pt x="391" y="2207"/>
                    <a:pt x="411" y="2217"/>
                    <a:pt x="430" y="2217"/>
                  </a:cubicBezTo>
                  <a:cubicBezTo>
                    <a:pt x="454" y="2217"/>
                    <a:pt x="476" y="2201"/>
                    <a:pt x="476" y="2177"/>
                  </a:cubicBezTo>
                  <a:cubicBezTo>
                    <a:pt x="528" y="1805"/>
                    <a:pt x="575" y="1434"/>
                    <a:pt x="621" y="1055"/>
                  </a:cubicBezTo>
                  <a:lnTo>
                    <a:pt x="621" y="1055"/>
                  </a:lnTo>
                  <a:cubicBezTo>
                    <a:pt x="672" y="1332"/>
                    <a:pt x="722" y="1608"/>
                    <a:pt x="775" y="1892"/>
                  </a:cubicBezTo>
                  <a:cubicBezTo>
                    <a:pt x="779" y="1914"/>
                    <a:pt x="799" y="1925"/>
                    <a:pt x="819" y="1925"/>
                  </a:cubicBezTo>
                  <a:cubicBezTo>
                    <a:pt x="839" y="1925"/>
                    <a:pt x="859" y="1914"/>
                    <a:pt x="863" y="1892"/>
                  </a:cubicBezTo>
                  <a:cubicBezTo>
                    <a:pt x="968" y="1375"/>
                    <a:pt x="1067" y="868"/>
                    <a:pt x="1166" y="353"/>
                  </a:cubicBezTo>
                  <a:lnTo>
                    <a:pt x="1166" y="353"/>
                  </a:lnTo>
                  <a:cubicBezTo>
                    <a:pt x="1233" y="956"/>
                    <a:pt x="1297" y="1558"/>
                    <a:pt x="1366" y="2155"/>
                  </a:cubicBezTo>
                  <a:cubicBezTo>
                    <a:pt x="1374" y="2257"/>
                    <a:pt x="1388" y="2359"/>
                    <a:pt x="1403" y="2454"/>
                  </a:cubicBezTo>
                  <a:cubicBezTo>
                    <a:pt x="1407" y="2486"/>
                    <a:pt x="1432" y="2505"/>
                    <a:pt x="1456" y="2505"/>
                  </a:cubicBezTo>
                  <a:cubicBezTo>
                    <a:pt x="1476" y="2505"/>
                    <a:pt x="1494" y="2491"/>
                    <a:pt x="1498" y="2461"/>
                  </a:cubicBezTo>
                  <a:lnTo>
                    <a:pt x="1885" y="1034"/>
                  </a:lnTo>
                  <a:lnTo>
                    <a:pt x="1885" y="1034"/>
                  </a:lnTo>
                  <a:cubicBezTo>
                    <a:pt x="1963" y="1359"/>
                    <a:pt x="2038" y="1684"/>
                    <a:pt x="2118" y="2009"/>
                  </a:cubicBezTo>
                  <a:cubicBezTo>
                    <a:pt x="2121" y="2031"/>
                    <a:pt x="2141" y="2042"/>
                    <a:pt x="2162" y="2042"/>
                  </a:cubicBezTo>
                  <a:cubicBezTo>
                    <a:pt x="2182" y="2042"/>
                    <a:pt x="2202" y="2031"/>
                    <a:pt x="2205" y="2009"/>
                  </a:cubicBezTo>
                  <a:cubicBezTo>
                    <a:pt x="2300" y="1695"/>
                    <a:pt x="2380" y="1396"/>
                    <a:pt x="2475" y="1090"/>
                  </a:cubicBezTo>
                  <a:cubicBezTo>
                    <a:pt x="2534" y="878"/>
                    <a:pt x="2592" y="667"/>
                    <a:pt x="2643" y="455"/>
                  </a:cubicBezTo>
                  <a:cubicBezTo>
                    <a:pt x="2652" y="427"/>
                    <a:pt x="2660" y="400"/>
                    <a:pt x="2668" y="372"/>
                  </a:cubicBezTo>
                  <a:lnTo>
                    <a:pt x="2668" y="372"/>
                  </a:lnTo>
                  <a:lnTo>
                    <a:pt x="2672" y="397"/>
                  </a:lnTo>
                  <a:cubicBezTo>
                    <a:pt x="2701" y="579"/>
                    <a:pt x="2738" y="769"/>
                    <a:pt x="2767" y="951"/>
                  </a:cubicBezTo>
                  <a:cubicBezTo>
                    <a:pt x="2825" y="1360"/>
                    <a:pt x="2891" y="1768"/>
                    <a:pt x="2964" y="2184"/>
                  </a:cubicBezTo>
                  <a:cubicBezTo>
                    <a:pt x="2986" y="2272"/>
                    <a:pt x="2993" y="2367"/>
                    <a:pt x="3008" y="2461"/>
                  </a:cubicBezTo>
                  <a:cubicBezTo>
                    <a:pt x="3015" y="2487"/>
                    <a:pt x="3037" y="2500"/>
                    <a:pt x="3058" y="2500"/>
                  </a:cubicBezTo>
                  <a:cubicBezTo>
                    <a:pt x="3079" y="2500"/>
                    <a:pt x="3099" y="2487"/>
                    <a:pt x="3103" y="2461"/>
                  </a:cubicBezTo>
                  <a:cubicBezTo>
                    <a:pt x="3193" y="1973"/>
                    <a:pt x="3288" y="1490"/>
                    <a:pt x="3375" y="1003"/>
                  </a:cubicBezTo>
                  <a:lnTo>
                    <a:pt x="3375" y="1003"/>
                  </a:lnTo>
                  <a:cubicBezTo>
                    <a:pt x="3455" y="1309"/>
                    <a:pt x="3529" y="1617"/>
                    <a:pt x="3613" y="1929"/>
                  </a:cubicBezTo>
                  <a:cubicBezTo>
                    <a:pt x="3617" y="1951"/>
                    <a:pt x="3637" y="1962"/>
                    <a:pt x="3657" y="1962"/>
                  </a:cubicBezTo>
                  <a:cubicBezTo>
                    <a:pt x="3677" y="1962"/>
                    <a:pt x="3697" y="1951"/>
                    <a:pt x="3701" y="1929"/>
                  </a:cubicBezTo>
                  <a:cubicBezTo>
                    <a:pt x="3789" y="1432"/>
                    <a:pt x="3872" y="936"/>
                    <a:pt x="3953" y="439"/>
                  </a:cubicBezTo>
                  <a:lnTo>
                    <a:pt x="3953" y="439"/>
                  </a:lnTo>
                  <a:lnTo>
                    <a:pt x="4263" y="1980"/>
                  </a:lnTo>
                  <a:cubicBezTo>
                    <a:pt x="4266" y="2002"/>
                    <a:pt x="4287" y="2013"/>
                    <a:pt x="4307" y="2013"/>
                  </a:cubicBezTo>
                  <a:cubicBezTo>
                    <a:pt x="4327" y="2013"/>
                    <a:pt x="4347" y="2002"/>
                    <a:pt x="4350" y="1980"/>
                  </a:cubicBezTo>
                  <a:cubicBezTo>
                    <a:pt x="4415" y="1714"/>
                    <a:pt x="4485" y="1453"/>
                    <a:pt x="4552" y="1189"/>
                  </a:cubicBezTo>
                  <a:lnTo>
                    <a:pt x="4552" y="1189"/>
                  </a:lnTo>
                  <a:cubicBezTo>
                    <a:pt x="4592" y="1347"/>
                    <a:pt x="4630" y="1506"/>
                    <a:pt x="4671" y="1673"/>
                  </a:cubicBezTo>
                  <a:cubicBezTo>
                    <a:pt x="4677" y="1697"/>
                    <a:pt x="4696" y="1707"/>
                    <a:pt x="4715" y="1707"/>
                  </a:cubicBezTo>
                  <a:cubicBezTo>
                    <a:pt x="4743" y="1707"/>
                    <a:pt x="4772" y="1684"/>
                    <a:pt x="4759" y="1644"/>
                  </a:cubicBezTo>
                  <a:cubicBezTo>
                    <a:pt x="4708" y="1425"/>
                    <a:pt x="4650" y="1207"/>
                    <a:pt x="4598" y="980"/>
                  </a:cubicBezTo>
                  <a:cubicBezTo>
                    <a:pt x="4595" y="955"/>
                    <a:pt x="4575" y="942"/>
                    <a:pt x="4554" y="942"/>
                  </a:cubicBezTo>
                  <a:cubicBezTo>
                    <a:pt x="4533" y="942"/>
                    <a:pt x="4511" y="955"/>
                    <a:pt x="4504" y="980"/>
                  </a:cubicBezTo>
                  <a:cubicBezTo>
                    <a:pt x="4439" y="1243"/>
                    <a:pt x="4375" y="1496"/>
                    <a:pt x="4311" y="1755"/>
                  </a:cubicBezTo>
                  <a:lnTo>
                    <a:pt x="4311" y="1755"/>
                  </a:lnTo>
                  <a:lnTo>
                    <a:pt x="3993" y="178"/>
                  </a:lnTo>
                  <a:cubicBezTo>
                    <a:pt x="3989" y="152"/>
                    <a:pt x="3969" y="139"/>
                    <a:pt x="3949" y="139"/>
                  </a:cubicBezTo>
                  <a:cubicBezTo>
                    <a:pt x="3929" y="139"/>
                    <a:pt x="3909" y="152"/>
                    <a:pt x="3905" y="178"/>
                  </a:cubicBezTo>
                  <a:cubicBezTo>
                    <a:pt x="3815" y="680"/>
                    <a:pt x="3736" y="1187"/>
                    <a:pt x="3649" y="1695"/>
                  </a:cubicBezTo>
                  <a:lnTo>
                    <a:pt x="3649" y="1695"/>
                  </a:lnTo>
                  <a:cubicBezTo>
                    <a:pt x="3571" y="1389"/>
                    <a:pt x="3493" y="1080"/>
                    <a:pt x="3409" y="776"/>
                  </a:cubicBezTo>
                  <a:cubicBezTo>
                    <a:pt x="3406" y="754"/>
                    <a:pt x="3385" y="743"/>
                    <a:pt x="3365" y="743"/>
                  </a:cubicBezTo>
                  <a:cubicBezTo>
                    <a:pt x="3345" y="743"/>
                    <a:pt x="3325" y="754"/>
                    <a:pt x="3322" y="776"/>
                  </a:cubicBezTo>
                  <a:cubicBezTo>
                    <a:pt x="3236" y="1240"/>
                    <a:pt x="3146" y="1698"/>
                    <a:pt x="3059" y="2164"/>
                  </a:cubicBezTo>
                  <a:lnTo>
                    <a:pt x="3059" y="2164"/>
                  </a:lnTo>
                  <a:cubicBezTo>
                    <a:pt x="2965" y="1576"/>
                    <a:pt x="2875" y="984"/>
                    <a:pt x="2774" y="404"/>
                  </a:cubicBezTo>
                  <a:cubicBezTo>
                    <a:pt x="2767" y="338"/>
                    <a:pt x="2753" y="273"/>
                    <a:pt x="2738" y="200"/>
                  </a:cubicBezTo>
                  <a:cubicBezTo>
                    <a:pt x="2731" y="178"/>
                    <a:pt x="2731" y="141"/>
                    <a:pt x="2709" y="112"/>
                  </a:cubicBezTo>
                  <a:cubicBezTo>
                    <a:pt x="2702" y="102"/>
                    <a:pt x="2687" y="97"/>
                    <a:pt x="2673" y="97"/>
                  </a:cubicBezTo>
                  <a:cubicBezTo>
                    <a:pt x="2656" y="97"/>
                    <a:pt x="2640" y="104"/>
                    <a:pt x="2636" y="119"/>
                  </a:cubicBezTo>
                  <a:cubicBezTo>
                    <a:pt x="2607" y="185"/>
                    <a:pt x="2585" y="324"/>
                    <a:pt x="2556" y="419"/>
                  </a:cubicBezTo>
                  <a:cubicBezTo>
                    <a:pt x="2497" y="630"/>
                    <a:pt x="2439" y="842"/>
                    <a:pt x="2380" y="1053"/>
                  </a:cubicBezTo>
                  <a:cubicBezTo>
                    <a:pt x="2309" y="1302"/>
                    <a:pt x="2234" y="1555"/>
                    <a:pt x="2165" y="1805"/>
                  </a:cubicBezTo>
                  <a:lnTo>
                    <a:pt x="2165" y="1805"/>
                  </a:lnTo>
                  <a:cubicBezTo>
                    <a:pt x="2089" y="1480"/>
                    <a:pt x="2010" y="1147"/>
                    <a:pt x="1935" y="820"/>
                  </a:cubicBezTo>
                  <a:cubicBezTo>
                    <a:pt x="1932" y="798"/>
                    <a:pt x="1910" y="787"/>
                    <a:pt x="1888" y="787"/>
                  </a:cubicBezTo>
                  <a:cubicBezTo>
                    <a:pt x="1866" y="787"/>
                    <a:pt x="1844" y="798"/>
                    <a:pt x="1841" y="820"/>
                  </a:cubicBezTo>
                  <a:lnTo>
                    <a:pt x="1467" y="2200"/>
                  </a:lnTo>
                  <a:lnTo>
                    <a:pt x="1467" y="2200"/>
                  </a:lnTo>
                  <a:cubicBezTo>
                    <a:pt x="1393" y="1581"/>
                    <a:pt x="1328" y="958"/>
                    <a:pt x="1257" y="346"/>
                  </a:cubicBezTo>
                  <a:cubicBezTo>
                    <a:pt x="1250" y="251"/>
                    <a:pt x="1242" y="149"/>
                    <a:pt x="1220" y="46"/>
                  </a:cubicBezTo>
                  <a:cubicBezTo>
                    <a:pt x="1216" y="21"/>
                    <a:pt x="1190" y="1"/>
                    <a:pt x="11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46;p50">
              <a:extLst>
                <a:ext uri="{FF2B5EF4-FFF2-40B4-BE49-F238E27FC236}">
                  <a16:creationId xmlns:a16="http://schemas.microsoft.com/office/drawing/2014/main" id="{7B9F2D3F-1A32-4858-B736-EBEB61610604}"/>
                </a:ext>
              </a:extLst>
            </p:cNvPr>
            <p:cNvSpPr/>
            <p:nvPr/>
          </p:nvSpPr>
          <p:spPr>
            <a:xfrm>
              <a:off x="5509162" y="3613703"/>
              <a:ext cx="257145" cy="110618"/>
            </a:xfrm>
            <a:custGeom>
              <a:avLst/>
              <a:gdLst/>
              <a:ahLst/>
              <a:cxnLst/>
              <a:rect l="l" t="t" r="r" b="b"/>
              <a:pathLst>
                <a:path w="4168" h="1781" extrusionOk="0">
                  <a:moveTo>
                    <a:pt x="3715" y="0"/>
                  </a:moveTo>
                  <a:cubicBezTo>
                    <a:pt x="2489" y="285"/>
                    <a:pt x="1249" y="474"/>
                    <a:pt x="1" y="576"/>
                  </a:cubicBezTo>
                  <a:lnTo>
                    <a:pt x="176" y="1299"/>
                  </a:lnTo>
                  <a:lnTo>
                    <a:pt x="4167" y="1780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47;p50">
              <a:extLst>
                <a:ext uri="{FF2B5EF4-FFF2-40B4-BE49-F238E27FC236}">
                  <a16:creationId xmlns:a16="http://schemas.microsoft.com/office/drawing/2014/main" id="{BEA40328-D78E-4AF9-AB51-60F93EFE0405}"/>
                </a:ext>
              </a:extLst>
            </p:cNvPr>
            <p:cNvSpPr/>
            <p:nvPr/>
          </p:nvSpPr>
          <p:spPr>
            <a:xfrm>
              <a:off x="5506324" y="3610039"/>
              <a:ext cx="263561" cy="117015"/>
            </a:xfrm>
            <a:custGeom>
              <a:avLst/>
              <a:gdLst/>
              <a:ahLst/>
              <a:cxnLst/>
              <a:rect l="l" t="t" r="r" b="b"/>
              <a:pathLst>
                <a:path w="4272" h="1884" extrusionOk="0">
                  <a:moveTo>
                    <a:pt x="3722" y="113"/>
                  </a:moveTo>
                  <a:cubicBezTo>
                    <a:pt x="3871" y="671"/>
                    <a:pt x="4008" y="1222"/>
                    <a:pt x="4150" y="1774"/>
                  </a:cubicBezTo>
                  <a:lnTo>
                    <a:pt x="4150" y="1774"/>
                  </a:lnTo>
                  <a:cubicBezTo>
                    <a:pt x="3725" y="1724"/>
                    <a:pt x="3287" y="1669"/>
                    <a:pt x="2863" y="1620"/>
                  </a:cubicBezTo>
                  <a:cubicBezTo>
                    <a:pt x="2156" y="1526"/>
                    <a:pt x="1433" y="1445"/>
                    <a:pt x="718" y="1350"/>
                  </a:cubicBezTo>
                  <a:cubicBezTo>
                    <a:pt x="569" y="1337"/>
                    <a:pt x="414" y="1317"/>
                    <a:pt x="258" y="1297"/>
                  </a:cubicBezTo>
                  <a:lnTo>
                    <a:pt x="258" y="1297"/>
                  </a:lnTo>
                  <a:lnTo>
                    <a:pt x="112" y="674"/>
                  </a:lnTo>
                  <a:lnTo>
                    <a:pt x="112" y="674"/>
                  </a:lnTo>
                  <a:cubicBezTo>
                    <a:pt x="1323" y="572"/>
                    <a:pt x="2533" y="387"/>
                    <a:pt x="3722" y="113"/>
                  </a:cubicBezTo>
                  <a:close/>
                  <a:moveTo>
                    <a:pt x="3746" y="1"/>
                  </a:moveTo>
                  <a:cubicBezTo>
                    <a:pt x="2537" y="285"/>
                    <a:pt x="1298" y="482"/>
                    <a:pt x="59" y="577"/>
                  </a:cubicBezTo>
                  <a:lnTo>
                    <a:pt x="59" y="577"/>
                  </a:lnTo>
                  <a:cubicBezTo>
                    <a:pt x="58" y="577"/>
                    <a:pt x="57" y="577"/>
                    <a:pt x="56" y="577"/>
                  </a:cubicBezTo>
                  <a:cubicBezTo>
                    <a:pt x="34" y="577"/>
                    <a:pt x="12" y="591"/>
                    <a:pt x="8" y="615"/>
                  </a:cubicBezTo>
                  <a:lnTo>
                    <a:pt x="8" y="615"/>
                  </a:lnTo>
                  <a:cubicBezTo>
                    <a:pt x="1" y="634"/>
                    <a:pt x="4" y="655"/>
                    <a:pt x="16" y="667"/>
                  </a:cubicBezTo>
                  <a:lnTo>
                    <a:pt x="16" y="667"/>
                  </a:lnTo>
                  <a:lnTo>
                    <a:pt x="171" y="1350"/>
                  </a:lnTo>
                  <a:cubicBezTo>
                    <a:pt x="186" y="1372"/>
                    <a:pt x="200" y="1394"/>
                    <a:pt x="222" y="1394"/>
                  </a:cubicBezTo>
                  <a:cubicBezTo>
                    <a:pt x="667" y="1445"/>
                    <a:pt x="1120" y="1504"/>
                    <a:pt x="1572" y="1555"/>
                  </a:cubicBezTo>
                  <a:cubicBezTo>
                    <a:pt x="2280" y="1642"/>
                    <a:pt x="3002" y="1730"/>
                    <a:pt x="3710" y="1817"/>
                  </a:cubicBezTo>
                  <a:cubicBezTo>
                    <a:pt x="3877" y="1839"/>
                    <a:pt x="4038" y="1854"/>
                    <a:pt x="4213" y="1883"/>
                  </a:cubicBezTo>
                  <a:cubicBezTo>
                    <a:pt x="4250" y="1883"/>
                    <a:pt x="4271" y="1847"/>
                    <a:pt x="4257" y="1817"/>
                  </a:cubicBezTo>
                  <a:cubicBezTo>
                    <a:pt x="4104" y="1226"/>
                    <a:pt x="3958" y="635"/>
                    <a:pt x="3804" y="44"/>
                  </a:cubicBezTo>
                  <a:cubicBezTo>
                    <a:pt x="3797" y="15"/>
                    <a:pt x="3768" y="1"/>
                    <a:pt x="37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548;p50">
              <a:extLst>
                <a:ext uri="{FF2B5EF4-FFF2-40B4-BE49-F238E27FC236}">
                  <a16:creationId xmlns:a16="http://schemas.microsoft.com/office/drawing/2014/main" id="{596E65A2-5EA5-409F-82F1-825AAEDA8898}"/>
                </a:ext>
              </a:extLst>
            </p:cNvPr>
            <p:cNvSpPr/>
            <p:nvPr/>
          </p:nvSpPr>
          <p:spPr>
            <a:xfrm>
              <a:off x="5675738" y="3512153"/>
              <a:ext cx="576231" cy="645385"/>
            </a:xfrm>
            <a:custGeom>
              <a:avLst/>
              <a:gdLst/>
              <a:ahLst/>
              <a:cxnLst/>
              <a:rect l="l" t="t" r="r" b="b"/>
              <a:pathLst>
                <a:path w="9340" h="10391" extrusionOk="0">
                  <a:moveTo>
                    <a:pt x="4101" y="1"/>
                  </a:moveTo>
                  <a:cubicBezTo>
                    <a:pt x="3605" y="37"/>
                    <a:pt x="2634" y="242"/>
                    <a:pt x="2627" y="242"/>
                  </a:cubicBezTo>
                  <a:cubicBezTo>
                    <a:pt x="1978" y="402"/>
                    <a:pt x="1139" y="1000"/>
                    <a:pt x="1131" y="1000"/>
                  </a:cubicBezTo>
                  <a:cubicBezTo>
                    <a:pt x="555" y="1402"/>
                    <a:pt x="1" y="1511"/>
                    <a:pt x="1" y="1511"/>
                  </a:cubicBezTo>
                  <a:cubicBezTo>
                    <a:pt x="701" y="2153"/>
                    <a:pt x="1460" y="3415"/>
                    <a:pt x="1460" y="3415"/>
                  </a:cubicBezTo>
                  <a:lnTo>
                    <a:pt x="438" y="8223"/>
                  </a:lnTo>
                  <a:cubicBezTo>
                    <a:pt x="2627" y="9989"/>
                    <a:pt x="9267" y="10390"/>
                    <a:pt x="9267" y="10390"/>
                  </a:cubicBezTo>
                  <a:cubicBezTo>
                    <a:pt x="9339" y="9580"/>
                    <a:pt x="8821" y="8712"/>
                    <a:pt x="8391" y="7866"/>
                  </a:cubicBezTo>
                  <a:cubicBezTo>
                    <a:pt x="7961" y="7005"/>
                    <a:pt x="8063" y="5312"/>
                    <a:pt x="8077" y="3649"/>
                  </a:cubicBezTo>
                  <a:cubicBezTo>
                    <a:pt x="8099" y="1993"/>
                    <a:pt x="8209" y="760"/>
                    <a:pt x="7705" y="563"/>
                  </a:cubicBezTo>
                  <a:cubicBezTo>
                    <a:pt x="7202" y="358"/>
                    <a:pt x="6509" y="183"/>
                    <a:pt x="6509" y="183"/>
                  </a:cubicBezTo>
                  <a:lnTo>
                    <a:pt x="4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549;p50">
              <a:extLst>
                <a:ext uri="{FF2B5EF4-FFF2-40B4-BE49-F238E27FC236}">
                  <a16:creationId xmlns:a16="http://schemas.microsoft.com/office/drawing/2014/main" id="{A77016DD-58E5-45A9-A58A-A36137929A49}"/>
                </a:ext>
              </a:extLst>
            </p:cNvPr>
            <p:cNvSpPr/>
            <p:nvPr/>
          </p:nvSpPr>
          <p:spPr>
            <a:xfrm>
              <a:off x="5672160" y="3509917"/>
              <a:ext cx="581167" cy="649857"/>
            </a:xfrm>
            <a:custGeom>
              <a:avLst/>
              <a:gdLst/>
              <a:ahLst/>
              <a:cxnLst/>
              <a:rect l="l" t="t" r="r" b="b"/>
              <a:pathLst>
                <a:path w="9420" h="10463" extrusionOk="0">
                  <a:moveTo>
                    <a:pt x="4139" y="92"/>
                  </a:moveTo>
                  <a:cubicBezTo>
                    <a:pt x="4170" y="92"/>
                    <a:pt x="4201" y="93"/>
                    <a:pt x="4232" y="95"/>
                  </a:cubicBezTo>
                  <a:cubicBezTo>
                    <a:pt x="4363" y="102"/>
                    <a:pt x="4487" y="110"/>
                    <a:pt x="4626" y="124"/>
                  </a:cubicBezTo>
                  <a:cubicBezTo>
                    <a:pt x="5020" y="146"/>
                    <a:pt x="5421" y="175"/>
                    <a:pt x="5815" y="212"/>
                  </a:cubicBezTo>
                  <a:cubicBezTo>
                    <a:pt x="6056" y="234"/>
                    <a:pt x="6311" y="234"/>
                    <a:pt x="6559" y="270"/>
                  </a:cubicBezTo>
                  <a:lnTo>
                    <a:pt x="6567" y="270"/>
                  </a:lnTo>
                  <a:cubicBezTo>
                    <a:pt x="6596" y="278"/>
                    <a:pt x="6625" y="285"/>
                    <a:pt x="6654" y="285"/>
                  </a:cubicBezTo>
                  <a:cubicBezTo>
                    <a:pt x="6764" y="314"/>
                    <a:pt x="6873" y="350"/>
                    <a:pt x="6982" y="380"/>
                  </a:cubicBezTo>
                  <a:cubicBezTo>
                    <a:pt x="7136" y="423"/>
                    <a:pt x="7289" y="467"/>
                    <a:pt x="7435" y="518"/>
                  </a:cubicBezTo>
                  <a:cubicBezTo>
                    <a:pt x="7552" y="562"/>
                    <a:pt x="7690" y="591"/>
                    <a:pt x="7800" y="664"/>
                  </a:cubicBezTo>
                  <a:cubicBezTo>
                    <a:pt x="7938" y="759"/>
                    <a:pt x="7989" y="920"/>
                    <a:pt x="8026" y="1065"/>
                  </a:cubicBezTo>
                  <a:cubicBezTo>
                    <a:pt x="8084" y="1299"/>
                    <a:pt x="8099" y="1547"/>
                    <a:pt x="8113" y="1780"/>
                  </a:cubicBezTo>
                  <a:cubicBezTo>
                    <a:pt x="8135" y="2474"/>
                    <a:pt x="8099" y="3167"/>
                    <a:pt x="8091" y="3853"/>
                  </a:cubicBezTo>
                  <a:cubicBezTo>
                    <a:pt x="8084" y="4604"/>
                    <a:pt x="8055" y="5363"/>
                    <a:pt x="8084" y="6122"/>
                  </a:cubicBezTo>
                  <a:cubicBezTo>
                    <a:pt x="8099" y="6691"/>
                    <a:pt x="8135" y="7289"/>
                    <a:pt x="8369" y="7814"/>
                  </a:cubicBezTo>
                  <a:cubicBezTo>
                    <a:pt x="8515" y="8165"/>
                    <a:pt x="8712" y="8486"/>
                    <a:pt x="8879" y="8821"/>
                  </a:cubicBezTo>
                  <a:cubicBezTo>
                    <a:pt x="9040" y="9157"/>
                    <a:pt x="9186" y="9514"/>
                    <a:pt x="9252" y="9886"/>
                  </a:cubicBezTo>
                  <a:cubicBezTo>
                    <a:pt x="9278" y="10044"/>
                    <a:pt x="9292" y="10201"/>
                    <a:pt x="9284" y="10358"/>
                  </a:cubicBezTo>
                  <a:lnTo>
                    <a:pt x="9284" y="10358"/>
                  </a:lnTo>
                  <a:cubicBezTo>
                    <a:pt x="8510" y="10314"/>
                    <a:pt x="7735" y="10228"/>
                    <a:pt x="6968" y="10127"/>
                  </a:cubicBezTo>
                  <a:cubicBezTo>
                    <a:pt x="5465" y="9923"/>
                    <a:pt x="3962" y="9660"/>
                    <a:pt x="2517" y="9186"/>
                  </a:cubicBezTo>
                  <a:cubicBezTo>
                    <a:pt x="1830" y="8962"/>
                    <a:pt x="1129" y="8673"/>
                    <a:pt x="556" y="8221"/>
                  </a:cubicBezTo>
                  <a:lnTo>
                    <a:pt x="556" y="8221"/>
                  </a:lnTo>
                  <a:cubicBezTo>
                    <a:pt x="728" y="7402"/>
                    <a:pt x="908" y="6583"/>
                    <a:pt x="1080" y="5764"/>
                  </a:cubicBezTo>
                  <a:cubicBezTo>
                    <a:pt x="1197" y="5210"/>
                    <a:pt x="1313" y="4662"/>
                    <a:pt x="1437" y="4108"/>
                  </a:cubicBezTo>
                  <a:cubicBezTo>
                    <a:pt x="1474" y="3940"/>
                    <a:pt x="1503" y="3772"/>
                    <a:pt x="1547" y="3604"/>
                  </a:cubicBezTo>
                  <a:cubicBezTo>
                    <a:pt x="1554" y="3539"/>
                    <a:pt x="1591" y="3466"/>
                    <a:pt x="1562" y="3415"/>
                  </a:cubicBezTo>
                  <a:cubicBezTo>
                    <a:pt x="1525" y="3320"/>
                    <a:pt x="1452" y="3232"/>
                    <a:pt x="1401" y="3159"/>
                  </a:cubicBezTo>
                  <a:cubicBezTo>
                    <a:pt x="1292" y="2984"/>
                    <a:pt x="1182" y="2824"/>
                    <a:pt x="1058" y="2656"/>
                  </a:cubicBezTo>
                  <a:cubicBezTo>
                    <a:pt x="798" y="2280"/>
                    <a:pt x="506" y="1903"/>
                    <a:pt x="169" y="1581"/>
                  </a:cubicBezTo>
                  <a:lnTo>
                    <a:pt x="169" y="1581"/>
                  </a:lnTo>
                  <a:cubicBezTo>
                    <a:pt x="563" y="1489"/>
                    <a:pt x="936" y="1276"/>
                    <a:pt x="1277" y="1051"/>
                  </a:cubicBezTo>
                  <a:cubicBezTo>
                    <a:pt x="1707" y="745"/>
                    <a:pt x="2181" y="460"/>
                    <a:pt x="2691" y="322"/>
                  </a:cubicBezTo>
                  <a:lnTo>
                    <a:pt x="2691" y="322"/>
                  </a:lnTo>
                  <a:cubicBezTo>
                    <a:pt x="2692" y="321"/>
                    <a:pt x="2692" y="321"/>
                    <a:pt x="2692" y="321"/>
                  </a:cubicBezTo>
                  <a:lnTo>
                    <a:pt x="2692" y="321"/>
                  </a:lnTo>
                  <a:cubicBezTo>
                    <a:pt x="2692" y="321"/>
                    <a:pt x="2692" y="321"/>
                    <a:pt x="2692" y="321"/>
                  </a:cubicBezTo>
                  <a:cubicBezTo>
                    <a:pt x="3094" y="241"/>
                    <a:pt x="3495" y="168"/>
                    <a:pt x="3896" y="110"/>
                  </a:cubicBezTo>
                  <a:cubicBezTo>
                    <a:pt x="3976" y="99"/>
                    <a:pt x="4056" y="92"/>
                    <a:pt x="4139" y="92"/>
                  </a:cubicBezTo>
                  <a:close/>
                  <a:moveTo>
                    <a:pt x="4159" y="0"/>
                  </a:moveTo>
                  <a:cubicBezTo>
                    <a:pt x="3940" y="0"/>
                    <a:pt x="3707" y="59"/>
                    <a:pt x="3488" y="95"/>
                  </a:cubicBezTo>
                  <a:cubicBezTo>
                    <a:pt x="3254" y="132"/>
                    <a:pt x="3021" y="175"/>
                    <a:pt x="2795" y="219"/>
                  </a:cubicBezTo>
                  <a:cubicBezTo>
                    <a:pt x="2770" y="229"/>
                    <a:pt x="2740" y="235"/>
                    <a:pt x="2711" y="241"/>
                  </a:cubicBezTo>
                  <a:lnTo>
                    <a:pt x="2711" y="241"/>
                  </a:lnTo>
                  <a:cubicBezTo>
                    <a:pt x="2704" y="234"/>
                    <a:pt x="2694" y="230"/>
                    <a:pt x="2682" y="230"/>
                  </a:cubicBezTo>
                  <a:cubicBezTo>
                    <a:pt x="2676" y="230"/>
                    <a:pt x="2670" y="231"/>
                    <a:pt x="2663" y="234"/>
                  </a:cubicBezTo>
                  <a:cubicBezTo>
                    <a:pt x="2153" y="365"/>
                    <a:pt x="1671" y="650"/>
                    <a:pt x="1233" y="941"/>
                  </a:cubicBezTo>
                  <a:cubicBezTo>
                    <a:pt x="868" y="1190"/>
                    <a:pt x="474" y="1408"/>
                    <a:pt x="51" y="1496"/>
                  </a:cubicBezTo>
                  <a:cubicBezTo>
                    <a:pt x="15" y="1503"/>
                    <a:pt x="0" y="1554"/>
                    <a:pt x="29" y="1583"/>
                  </a:cubicBezTo>
                  <a:cubicBezTo>
                    <a:pt x="584" y="2102"/>
                    <a:pt x="1036" y="2758"/>
                    <a:pt x="1437" y="3408"/>
                  </a:cubicBezTo>
                  <a:cubicBezTo>
                    <a:pt x="1443" y="3413"/>
                    <a:pt x="1453" y="3443"/>
                    <a:pt x="1463" y="3458"/>
                  </a:cubicBezTo>
                  <a:lnTo>
                    <a:pt x="1463" y="3458"/>
                  </a:lnTo>
                  <a:cubicBezTo>
                    <a:pt x="1452" y="3481"/>
                    <a:pt x="1452" y="3520"/>
                    <a:pt x="1452" y="3532"/>
                  </a:cubicBezTo>
                  <a:cubicBezTo>
                    <a:pt x="1416" y="3685"/>
                    <a:pt x="1386" y="3845"/>
                    <a:pt x="1350" y="3991"/>
                  </a:cubicBezTo>
                  <a:cubicBezTo>
                    <a:pt x="1116" y="5093"/>
                    <a:pt x="876" y="6187"/>
                    <a:pt x="650" y="7289"/>
                  </a:cubicBezTo>
                  <a:cubicBezTo>
                    <a:pt x="584" y="7603"/>
                    <a:pt x="511" y="7916"/>
                    <a:pt x="453" y="8230"/>
                  </a:cubicBezTo>
                  <a:cubicBezTo>
                    <a:pt x="453" y="8245"/>
                    <a:pt x="453" y="8267"/>
                    <a:pt x="460" y="8274"/>
                  </a:cubicBezTo>
                  <a:cubicBezTo>
                    <a:pt x="963" y="8675"/>
                    <a:pt x="1554" y="8938"/>
                    <a:pt x="2153" y="9157"/>
                  </a:cubicBezTo>
                  <a:cubicBezTo>
                    <a:pt x="2882" y="9427"/>
                    <a:pt x="3641" y="9624"/>
                    <a:pt x="4400" y="9792"/>
                  </a:cubicBezTo>
                  <a:cubicBezTo>
                    <a:pt x="5742" y="10083"/>
                    <a:pt x="7107" y="10266"/>
                    <a:pt x="8478" y="10390"/>
                  </a:cubicBezTo>
                  <a:cubicBezTo>
                    <a:pt x="8755" y="10419"/>
                    <a:pt x="9040" y="10448"/>
                    <a:pt x="9325" y="10463"/>
                  </a:cubicBezTo>
                  <a:cubicBezTo>
                    <a:pt x="9346" y="10463"/>
                    <a:pt x="9368" y="10434"/>
                    <a:pt x="9368" y="10419"/>
                  </a:cubicBezTo>
                  <a:cubicBezTo>
                    <a:pt x="9419" y="9682"/>
                    <a:pt x="9055" y="8989"/>
                    <a:pt x="8734" y="8347"/>
                  </a:cubicBezTo>
                  <a:cubicBezTo>
                    <a:pt x="8588" y="8062"/>
                    <a:pt x="8420" y="7785"/>
                    <a:pt x="8340" y="7471"/>
                  </a:cubicBezTo>
                  <a:cubicBezTo>
                    <a:pt x="8252" y="7172"/>
                    <a:pt x="8223" y="6851"/>
                    <a:pt x="8194" y="6545"/>
                  </a:cubicBezTo>
                  <a:cubicBezTo>
                    <a:pt x="8135" y="5793"/>
                    <a:pt x="8164" y="5035"/>
                    <a:pt x="8172" y="4290"/>
                  </a:cubicBezTo>
                  <a:cubicBezTo>
                    <a:pt x="8186" y="3539"/>
                    <a:pt x="8208" y="2802"/>
                    <a:pt x="8201" y="2058"/>
                  </a:cubicBezTo>
                  <a:cubicBezTo>
                    <a:pt x="8201" y="1788"/>
                    <a:pt x="8194" y="1525"/>
                    <a:pt x="8157" y="1262"/>
                  </a:cubicBezTo>
                  <a:cubicBezTo>
                    <a:pt x="8128" y="1087"/>
                    <a:pt x="8091" y="898"/>
                    <a:pt x="7989" y="744"/>
                  </a:cubicBezTo>
                  <a:cubicBezTo>
                    <a:pt x="7880" y="577"/>
                    <a:pt x="7719" y="533"/>
                    <a:pt x="7544" y="467"/>
                  </a:cubicBezTo>
                  <a:cubicBezTo>
                    <a:pt x="7274" y="365"/>
                    <a:pt x="6990" y="285"/>
                    <a:pt x="6705" y="212"/>
                  </a:cubicBezTo>
                  <a:cubicBezTo>
                    <a:pt x="6516" y="161"/>
                    <a:pt x="6333" y="161"/>
                    <a:pt x="6129" y="146"/>
                  </a:cubicBezTo>
                  <a:cubicBezTo>
                    <a:pt x="5728" y="124"/>
                    <a:pt x="5326" y="88"/>
                    <a:pt x="4925" y="59"/>
                  </a:cubicBezTo>
                  <a:cubicBezTo>
                    <a:pt x="4670" y="37"/>
                    <a:pt x="4414" y="0"/>
                    <a:pt x="41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550;p50">
              <a:extLst>
                <a:ext uri="{FF2B5EF4-FFF2-40B4-BE49-F238E27FC236}">
                  <a16:creationId xmlns:a16="http://schemas.microsoft.com/office/drawing/2014/main" id="{D99EB6A7-03CA-4410-BE16-272550FC3FAC}"/>
                </a:ext>
              </a:extLst>
            </p:cNvPr>
            <p:cNvSpPr/>
            <p:nvPr/>
          </p:nvSpPr>
          <p:spPr>
            <a:xfrm>
              <a:off x="5732436" y="3561096"/>
              <a:ext cx="96429" cy="140555"/>
            </a:xfrm>
            <a:custGeom>
              <a:avLst/>
              <a:gdLst/>
              <a:ahLst/>
              <a:cxnLst/>
              <a:rect l="l" t="t" r="r" b="b"/>
              <a:pathLst>
                <a:path w="1563" h="2263" extrusionOk="0">
                  <a:moveTo>
                    <a:pt x="548" y="1"/>
                  </a:moveTo>
                  <a:cubicBezTo>
                    <a:pt x="344" y="117"/>
                    <a:pt x="212" y="220"/>
                    <a:pt x="212" y="220"/>
                  </a:cubicBezTo>
                  <a:cubicBezTo>
                    <a:pt x="205" y="227"/>
                    <a:pt x="183" y="234"/>
                    <a:pt x="176" y="241"/>
                  </a:cubicBezTo>
                  <a:cubicBezTo>
                    <a:pt x="125" y="438"/>
                    <a:pt x="74" y="628"/>
                    <a:pt x="1" y="811"/>
                  </a:cubicBezTo>
                  <a:cubicBezTo>
                    <a:pt x="242" y="774"/>
                    <a:pt x="468" y="745"/>
                    <a:pt x="687" y="701"/>
                  </a:cubicBezTo>
                  <a:lnTo>
                    <a:pt x="687" y="701"/>
                  </a:lnTo>
                  <a:cubicBezTo>
                    <a:pt x="687" y="708"/>
                    <a:pt x="679" y="723"/>
                    <a:pt x="679" y="730"/>
                  </a:cubicBezTo>
                  <a:cubicBezTo>
                    <a:pt x="687" y="730"/>
                    <a:pt x="694" y="730"/>
                    <a:pt x="701" y="723"/>
                  </a:cubicBezTo>
                  <a:cubicBezTo>
                    <a:pt x="707" y="720"/>
                    <a:pt x="712" y="719"/>
                    <a:pt x="717" y="719"/>
                  </a:cubicBezTo>
                  <a:cubicBezTo>
                    <a:pt x="742" y="719"/>
                    <a:pt x="766" y="744"/>
                    <a:pt x="760" y="774"/>
                  </a:cubicBezTo>
                  <a:cubicBezTo>
                    <a:pt x="694" y="1008"/>
                    <a:pt x="614" y="1241"/>
                    <a:pt x="533" y="1467"/>
                  </a:cubicBezTo>
                  <a:cubicBezTo>
                    <a:pt x="599" y="1472"/>
                    <a:pt x="666" y="1475"/>
                    <a:pt x="734" y="1475"/>
                  </a:cubicBezTo>
                  <a:cubicBezTo>
                    <a:pt x="869" y="1475"/>
                    <a:pt x="1005" y="1465"/>
                    <a:pt x="1132" y="1445"/>
                  </a:cubicBezTo>
                  <a:lnTo>
                    <a:pt x="1132" y="1460"/>
                  </a:lnTo>
                  <a:lnTo>
                    <a:pt x="1161" y="1460"/>
                  </a:lnTo>
                  <a:cubicBezTo>
                    <a:pt x="1164" y="1457"/>
                    <a:pt x="1167" y="1456"/>
                    <a:pt x="1170" y="1456"/>
                  </a:cubicBezTo>
                  <a:cubicBezTo>
                    <a:pt x="1185" y="1456"/>
                    <a:pt x="1205" y="1480"/>
                    <a:pt x="1205" y="1504"/>
                  </a:cubicBezTo>
                  <a:cubicBezTo>
                    <a:pt x="1176" y="1759"/>
                    <a:pt x="1124" y="2007"/>
                    <a:pt x="1059" y="2262"/>
                  </a:cubicBezTo>
                  <a:lnTo>
                    <a:pt x="1467" y="1912"/>
                  </a:lnTo>
                  <a:cubicBezTo>
                    <a:pt x="1497" y="1657"/>
                    <a:pt x="1526" y="1402"/>
                    <a:pt x="1562" y="1146"/>
                  </a:cubicBezTo>
                  <a:lnTo>
                    <a:pt x="1562" y="1146"/>
                  </a:lnTo>
                  <a:cubicBezTo>
                    <a:pt x="1495" y="1154"/>
                    <a:pt x="1428" y="1157"/>
                    <a:pt x="1361" y="1157"/>
                  </a:cubicBezTo>
                  <a:cubicBezTo>
                    <a:pt x="1246" y="1157"/>
                    <a:pt x="1130" y="1148"/>
                    <a:pt x="1015" y="1139"/>
                  </a:cubicBezTo>
                  <a:cubicBezTo>
                    <a:pt x="986" y="1132"/>
                    <a:pt x="957" y="1110"/>
                    <a:pt x="971" y="1073"/>
                  </a:cubicBezTo>
                  <a:cubicBezTo>
                    <a:pt x="979" y="1044"/>
                    <a:pt x="986" y="1029"/>
                    <a:pt x="993" y="1000"/>
                  </a:cubicBezTo>
                  <a:lnTo>
                    <a:pt x="971" y="1000"/>
                  </a:lnTo>
                  <a:cubicBezTo>
                    <a:pt x="971" y="993"/>
                    <a:pt x="979" y="986"/>
                    <a:pt x="979" y="971"/>
                  </a:cubicBezTo>
                  <a:cubicBezTo>
                    <a:pt x="979" y="964"/>
                    <a:pt x="971" y="964"/>
                    <a:pt x="971" y="956"/>
                  </a:cubicBezTo>
                  <a:lnTo>
                    <a:pt x="986" y="956"/>
                  </a:lnTo>
                  <a:cubicBezTo>
                    <a:pt x="1051" y="774"/>
                    <a:pt x="1124" y="584"/>
                    <a:pt x="1176" y="387"/>
                  </a:cubicBezTo>
                  <a:lnTo>
                    <a:pt x="1176" y="387"/>
                  </a:lnTo>
                  <a:cubicBezTo>
                    <a:pt x="949" y="438"/>
                    <a:pt x="716" y="460"/>
                    <a:pt x="475" y="482"/>
                  </a:cubicBezTo>
                  <a:cubicBezTo>
                    <a:pt x="446" y="482"/>
                    <a:pt x="424" y="446"/>
                    <a:pt x="431" y="417"/>
                  </a:cubicBezTo>
                  <a:cubicBezTo>
                    <a:pt x="439" y="402"/>
                    <a:pt x="446" y="373"/>
                    <a:pt x="460" y="351"/>
                  </a:cubicBezTo>
                  <a:lnTo>
                    <a:pt x="431" y="351"/>
                  </a:lnTo>
                  <a:cubicBezTo>
                    <a:pt x="431" y="344"/>
                    <a:pt x="439" y="336"/>
                    <a:pt x="439" y="314"/>
                  </a:cubicBezTo>
                  <a:cubicBezTo>
                    <a:pt x="475" y="220"/>
                    <a:pt x="512" y="110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551;p50">
              <a:extLst>
                <a:ext uri="{FF2B5EF4-FFF2-40B4-BE49-F238E27FC236}">
                  <a16:creationId xmlns:a16="http://schemas.microsoft.com/office/drawing/2014/main" id="{A5C64B3B-DBEF-4E32-9F7C-8884EB302FFC}"/>
                </a:ext>
              </a:extLst>
            </p:cNvPr>
            <p:cNvSpPr/>
            <p:nvPr/>
          </p:nvSpPr>
          <p:spPr>
            <a:xfrm>
              <a:off x="5722997" y="3557059"/>
              <a:ext cx="118269" cy="196143"/>
            </a:xfrm>
            <a:custGeom>
              <a:avLst/>
              <a:gdLst/>
              <a:ahLst/>
              <a:cxnLst/>
              <a:rect l="l" t="t" r="r" b="b"/>
              <a:pathLst>
                <a:path w="1917" h="3158" extrusionOk="0">
                  <a:moveTo>
                    <a:pt x="789" y="0"/>
                  </a:moveTo>
                  <a:lnTo>
                    <a:pt x="789" y="0"/>
                  </a:lnTo>
                  <a:cubicBezTo>
                    <a:pt x="774" y="7"/>
                    <a:pt x="752" y="22"/>
                    <a:pt x="738" y="37"/>
                  </a:cubicBezTo>
                  <a:cubicBezTo>
                    <a:pt x="708" y="146"/>
                    <a:pt x="672" y="255"/>
                    <a:pt x="628" y="365"/>
                  </a:cubicBezTo>
                  <a:lnTo>
                    <a:pt x="599" y="365"/>
                  </a:lnTo>
                  <a:lnTo>
                    <a:pt x="621" y="387"/>
                  </a:lnTo>
                  <a:lnTo>
                    <a:pt x="621" y="394"/>
                  </a:lnTo>
                  <a:cubicBezTo>
                    <a:pt x="613" y="409"/>
                    <a:pt x="599" y="438"/>
                    <a:pt x="592" y="460"/>
                  </a:cubicBezTo>
                  <a:cubicBezTo>
                    <a:pt x="584" y="482"/>
                    <a:pt x="613" y="518"/>
                    <a:pt x="635" y="518"/>
                  </a:cubicBezTo>
                  <a:cubicBezTo>
                    <a:pt x="876" y="503"/>
                    <a:pt x="1110" y="474"/>
                    <a:pt x="1343" y="431"/>
                  </a:cubicBezTo>
                  <a:lnTo>
                    <a:pt x="1358" y="431"/>
                  </a:lnTo>
                  <a:lnTo>
                    <a:pt x="1168" y="1007"/>
                  </a:lnTo>
                  <a:lnTo>
                    <a:pt x="1124" y="1007"/>
                  </a:lnTo>
                  <a:cubicBezTo>
                    <a:pt x="1132" y="1014"/>
                    <a:pt x="1132" y="1014"/>
                    <a:pt x="1132" y="1021"/>
                  </a:cubicBezTo>
                  <a:cubicBezTo>
                    <a:pt x="1139" y="1029"/>
                    <a:pt x="1139" y="1043"/>
                    <a:pt x="1146" y="1043"/>
                  </a:cubicBezTo>
                  <a:lnTo>
                    <a:pt x="1146" y="1051"/>
                  </a:lnTo>
                  <a:cubicBezTo>
                    <a:pt x="1139" y="1080"/>
                    <a:pt x="1132" y="1094"/>
                    <a:pt x="1124" y="1124"/>
                  </a:cubicBezTo>
                  <a:cubicBezTo>
                    <a:pt x="1110" y="1160"/>
                    <a:pt x="1139" y="1175"/>
                    <a:pt x="1168" y="1189"/>
                  </a:cubicBezTo>
                  <a:cubicBezTo>
                    <a:pt x="1268" y="1201"/>
                    <a:pt x="1369" y="1207"/>
                    <a:pt x="1469" y="1207"/>
                  </a:cubicBezTo>
                  <a:cubicBezTo>
                    <a:pt x="1551" y="1207"/>
                    <a:pt x="1633" y="1203"/>
                    <a:pt x="1715" y="1197"/>
                  </a:cubicBezTo>
                  <a:lnTo>
                    <a:pt x="1715" y="1197"/>
                  </a:lnTo>
                  <a:cubicBezTo>
                    <a:pt x="1679" y="1452"/>
                    <a:pt x="1650" y="1707"/>
                    <a:pt x="1620" y="1963"/>
                  </a:cubicBezTo>
                  <a:lnTo>
                    <a:pt x="1620" y="1970"/>
                  </a:lnTo>
                  <a:lnTo>
                    <a:pt x="1212" y="2327"/>
                  </a:lnTo>
                  <a:lnTo>
                    <a:pt x="1212" y="2306"/>
                  </a:lnTo>
                  <a:cubicBezTo>
                    <a:pt x="1277" y="2065"/>
                    <a:pt x="1329" y="1809"/>
                    <a:pt x="1358" y="1554"/>
                  </a:cubicBezTo>
                  <a:cubicBezTo>
                    <a:pt x="1358" y="1528"/>
                    <a:pt x="1334" y="1502"/>
                    <a:pt x="1319" y="1502"/>
                  </a:cubicBezTo>
                  <a:cubicBezTo>
                    <a:pt x="1317" y="1502"/>
                    <a:pt x="1315" y="1502"/>
                    <a:pt x="1314" y="1503"/>
                  </a:cubicBezTo>
                  <a:lnTo>
                    <a:pt x="1285" y="1503"/>
                  </a:lnTo>
                  <a:cubicBezTo>
                    <a:pt x="1158" y="1517"/>
                    <a:pt x="1024" y="1525"/>
                    <a:pt x="895" y="1525"/>
                  </a:cubicBezTo>
                  <a:cubicBezTo>
                    <a:pt x="824" y="1525"/>
                    <a:pt x="754" y="1523"/>
                    <a:pt x="686" y="1518"/>
                  </a:cubicBezTo>
                  <a:lnTo>
                    <a:pt x="686" y="1503"/>
                  </a:lnTo>
                  <a:cubicBezTo>
                    <a:pt x="767" y="1277"/>
                    <a:pt x="847" y="1051"/>
                    <a:pt x="913" y="810"/>
                  </a:cubicBezTo>
                  <a:cubicBezTo>
                    <a:pt x="919" y="778"/>
                    <a:pt x="892" y="757"/>
                    <a:pt x="866" y="757"/>
                  </a:cubicBezTo>
                  <a:cubicBezTo>
                    <a:pt x="862" y="757"/>
                    <a:pt x="858" y="758"/>
                    <a:pt x="854" y="759"/>
                  </a:cubicBezTo>
                  <a:cubicBezTo>
                    <a:pt x="847" y="759"/>
                    <a:pt x="840" y="759"/>
                    <a:pt x="832" y="766"/>
                  </a:cubicBezTo>
                  <a:cubicBezTo>
                    <a:pt x="599" y="810"/>
                    <a:pt x="373" y="846"/>
                    <a:pt x="154" y="868"/>
                  </a:cubicBezTo>
                  <a:cubicBezTo>
                    <a:pt x="154" y="861"/>
                    <a:pt x="161" y="846"/>
                    <a:pt x="161" y="846"/>
                  </a:cubicBezTo>
                  <a:cubicBezTo>
                    <a:pt x="227" y="664"/>
                    <a:pt x="292" y="474"/>
                    <a:pt x="336" y="285"/>
                  </a:cubicBezTo>
                  <a:lnTo>
                    <a:pt x="336" y="285"/>
                  </a:lnTo>
                  <a:cubicBezTo>
                    <a:pt x="285" y="321"/>
                    <a:pt x="227" y="358"/>
                    <a:pt x="183" y="387"/>
                  </a:cubicBezTo>
                  <a:cubicBezTo>
                    <a:pt x="139" y="555"/>
                    <a:pt x="81" y="722"/>
                    <a:pt x="15" y="883"/>
                  </a:cubicBezTo>
                  <a:cubicBezTo>
                    <a:pt x="1" y="934"/>
                    <a:pt x="30" y="970"/>
                    <a:pt x="52" y="970"/>
                  </a:cubicBezTo>
                  <a:cubicBezTo>
                    <a:pt x="300" y="949"/>
                    <a:pt x="541" y="919"/>
                    <a:pt x="781" y="876"/>
                  </a:cubicBezTo>
                  <a:lnTo>
                    <a:pt x="781" y="876"/>
                  </a:lnTo>
                  <a:cubicBezTo>
                    <a:pt x="708" y="1102"/>
                    <a:pt x="635" y="1335"/>
                    <a:pt x="548" y="1561"/>
                  </a:cubicBezTo>
                  <a:cubicBezTo>
                    <a:pt x="541" y="1583"/>
                    <a:pt x="562" y="1612"/>
                    <a:pt x="592" y="1627"/>
                  </a:cubicBezTo>
                  <a:cubicBezTo>
                    <a:pt x="690" y="1637"/>
                    <a:pt x="789" y="1641"/>
                    <a:pt x="887" y="1641"/>
                  </a:cubicBezTo>
                  <a:cubicBezTo>
                    <a:pt x="1007" y="1641"/>
                    <a:pt x="1125" y="1635"/>
                    <a:pt x="1241" y="1627"/>
                  </a:cubicBezTo>
                  <a:lnTo>
                    <a:pt x="1241" y="1627"/>
                  </a:lnTo>
                  <a:cubicBezTo>
                    <a:pt x="1204" y="1904"/>
                    <a:pt x="1139" y="2189"/>
                    <a:pt x="1066" y="2466"/>
                  </a:cubicBezTo>
                  <a:cubicBezTo>
                    <a:pt x="1050" y="2498"/>
                    <a:pt x="1080" y="2522"/>
                    <a:pt x="1111" y="2522"/>
                  </a:cubicBezTo>
                  <a:cubicBezTo>
                    <a:pt x="1123" y="2522"/>
                    <a:pt x="1136" y="2518"/>
                    <a:pt x="1146" y="2510"/>
                  </a:cubicBezTo>
                  <a:cubicBezTo>
                    <a:pt x="1307" y="2379"/>
                    <a:pt x="1460" y="2247"/>
                    <a:pt x="1606" y="2116"/>
                  </a:cubicBezTo>
                  <a:lnTo>
                    <a:pt x="1606" y="2116"/>
                  </a:lnTo>
                  <a:cubicBezTo>
                    <a:pt x="1577" y="2444"/>
                    <a:pt x="1547" y="2780"/>
                    <a:pt x="1540" y="3108"/>
                  </a:cubicBezTo>
                  <a:cubicBezTo>
                    <a:pt x="1540" y="3141"/>
                    <a:pt x="1564" y="3157"/>
                    <a:pt x="1588" y="3157"/>
                  </a:cubicBezTo>
                  <a:cubicBezTo>
                    <a:pt x="1611" y="3157"/>
                    <a:pt x="1635" y="3141"/>
                    <a:pt x="1635" y="3108"/>
                  </a:cubicBezTo>
                  <a:cubicBezTo>
                    <a:pt x="1650" y="2743"/>
                    <a:pt x="1679" y="2379"/>
                    <a:pt x="1715" y="2028"/>
                  </a:cubicBezTo>
                  <a:cubicBezTo>
                    <a:pt x="1715" y="2028"/>
                    <a:pt x="1722" y="2028"/>
                    <a:pt x="1722" y="2014"/>
                  </a:cubicBezTo>
                  <a:cubicBezTo>
                    <a:pt x="1752" y="1999"/>
                    <a:pt x="1744" y="1970"/>
                    <a:pt x="1722" y="1955"/>
                  </a:cubicBezTo>
                  <a:cubicBezTo>
                    <a:pt x="1722" y="1926"/>
                    <a:pt x="1730" y="1897"/>
                    <a:pt x="1730" y="1861"/>
                  </a:cubicBezTo>
                  <a:cubicBezTo>
                    <a:pt x="1737" y="1809"/>
                    <a:pt x="1737" y="1751"/>
                    <a:pt x="1752" y="1700"/>
                  </a:cubicBezTo>
                  <a:cubicBezTo>
                    <a:pt x="1766" y="1525"/>
                    <a:pt x="1788" y="1357"/>
                    <a:pt x="1817" y="1197"/>
                  </a:cubicBezTo>
                  <a:cubicBezTo>
                    <a:pt x="1839" y="970"/>
                    <a:pt x="1876" y="737"/>
                    <a:pt x="1912" y="503"/>
                  </a:cubicBezTo>
                  <a:cubicBezTo>
                    <a:pt x="1917" y="464"/>
                    <a:pt x="1886" y="437"/>
                    <a:pt x="1860" y="437"/>
                  </a:cubicBezTo>
                  <a:cubicBezTo>
                    <a:pt x="1843" y="437"/>
                    <a:pt x="1828" y="448"/>
                    <a:pt x="1825" y="474"/>
                  </a:cubicBezTo>
                  <a:cubicBezTo>
                    <a:pt x="1795" y="657"/>
                    <a:pt x="1766" y="839"/>
                    <a:pt x="1737" y="1014"/>
                  </a:cubicBezTo>
                  <a:cubicBezTo>
                    <a:pt x="1646" y="1021"/>
                    <a:pt x="1555" y="1025"/>
                    <a:pt x="1463" y="1025"/>
                  </a:cubicBezTo>
                  <a:cubicBezTo>
                    <a:pt x="1372" y="1025"/>
                    <a:pt x="1281" y="1021"/>
                    <a:pt x="1190" y="1014"/>
                  </a:cubicBezTo>
                  <a:cubicBezTo>
                    <a:pt x="1263" y="824"/>
                    <a:pt x="1329" y="628"/>
                    <a:pt x="1394" y="431"/>
                  </a:cubicBezTo>
                  <a:cubicBezTo>
                    <a:pt x="1409" y="431"/>
                    <a:pt x="1423" y="423"/>
                    <a:pt x="1438" y="423"/>
                  </a:cubicBezTo>
                  <a:lnTo>
                    <a:pt x="1401" y="387"/>
                  </a:lnTo>
                  <a:cubicBezTo>
                    <a:pt x="1409" y="358"/>
                    <a:pt x="1423" y="328"/>
                    <a:pt x="1431" y="314"/>
                  </a:cubicBezTo>
                  <a:cubicBezTo>
                    <a:pt x="1437" y="281"/>
                    <a:pt x="1409" y="254"/>
                    <a:pt x="1382" y="254"/>
                  </a:cubicBezTo>
                  <a:cubicBezTo>
                    <a:pt x="1378" y="254"/>
                    <a:pt x="1375" y="255"/>
                    <a:pt x="1372" y="255"/>
                  </a:cubicBezTo>
                  <a:cubicBezTo>
                    <a:pt x="1146" y="299"/>
                    <a:pt x="898" y="336"/>
                    <a:pt x="672" y="358"/>
                  </a:cubicBezTo>
                  <a:cubicBezTo>
                    <a:pt x="716" y="241"/>
                    <a:pt x="752" y="117"/>
                    <a:pt x="7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552;p50">
              <a:extLst>
                <a:ext uri="{FF2B5EF4-FFF2-40B4-BE49-F238E27FC236}">
                  <a16:creationId xmlns:a16="http://schemas.microsoft.com/office/drawing/2014/main" id="{005BDDAF-E846-4D90-A00D-1EBCB52B85D1}"/>
                </a:ext>
              </a:extLst>
            </p:cNvPr>
            <p:cNvSpPr/>
            <p:nvPr/>
          </p:nvSpPr>
          <p:spPr>
            <a:xfrm>
              <a:off x="5716272" y="3881025"/>
              <a:ext cx="464995" cy="141487"/>
            </a:xfrm>
            <a:custGeom>
              <a:avLst/>
              <a:gdLst/>
              <a:ahLst/>
              <a:cxnLst/>
              <a:rect l="l" t="t" r="r" b="b"/>
              <a:pathLst>
                <a:path w="7537" h="2278" extrusionOk="0">
                  <a:moveTo>
                    <a:pt x="7107" y="1"/>
                  </a:moveTo>
                  <a:cubicBezTo>
                    <a:pt x="6924" y="446"/>
                    <a:pt x="6713" y="884"/>
                    <a:pt x="6472" y="1314"/>
                  </a:cubicBezTo>
                  <a:cubicBezTo>
                    <a:pt x="6465" y="1331"/>
                    <a:pt x="6450" y="1339"/>
                    <a:pt x="6434" y="1339"/>
                  </a:cubicBezTo>
                  <a:cubicBezTo>
                    <a:pt x="6417" y="1339"/>
                    <a:pt x="6399" y="1329"/>
                    <a:pt x="6392" y="1314"/>
                  </a:cubicBezTo>
                  <a:cubicBezTo>
                    <a:pt x="6143" y="949"/>
                    <a:pt x="5888" y="606"/>
                    <a:pt x="5633" y="241"/>
                  </a:cubicBezTo>
                  <a:cubicBezTo>
                    <a:pt x="5516" y="468"/>
                    <a:pt x="5407" y="687"/>
                    <a:pt x="5290" y="913"/>
                  </a:cubicBezTo>
                  <a:cubicBezTo>
                    <a:pt x="5231" y="1008"/>
                    <a:pt x="5195" y="1153"/>
                    <a:pt x="5115" y="1226"/>
                  </a:cubicBezTo>
                  <a:cubicBezTo>
                    <a:pt x="5092" y="1249"/>
                    <a:pt x="5067" y="1260"/>
                    <a:pt x="5042" y="1260"/>
                  </a:cubicBezTo>
                  <a:cubicBezTo>
                    <a:pt x="5020" y="1260"/>
                    <a:pt x="4997" y="1251"/>
                    <a:pt x="4976" y="1234"/>
                  </a:cubicBezTo>
                  <a:cubicBezTo>
                    <a:pt x="4874" y="1168"/>
                    <a:pt x="4801" y="1051"/>
                    <a:pt x="4728" y="956"/>
                  </a:cubicBezTo>
                  <a:cubicBezTo>
                    <a:pt x="4648" y="862"/>
                    <a:pt x="4568" y="752"/>
                    <a:pt x="4487" y="650"/>
                  </a:cubicBezTo>
                  <a:cubicBezTo>
                    <a:pt x="4349" y="475"/>
                    <a:pt x="4210" y="293"/>
                    <a:pt x="4093" y="110"/>
                  </a:cubicBezTo>
                  <a:cubicBezTo>
                    <a:pt x="3874" y="438"/>
                    <a:pt x="3663" y="789"/>
                    <a:pt x="3488" y="1132"/>
                  </a:cubicBezTo>
                  <a:cubicBezTo>
                    <a:pt x="3484" y="1147"/>
                    <a:pt x="3469" y="1154"/>
                    <a:pt x="3454" y="1154"/>
                  </a:cubicBezTo>
                  <a:cubicBezTo>
                    <a:pt x="3440" y="1154"/>
                    <a:pt x="3425" y="1149"/>
                    <a:pt x="3415" y="1139"/>
                  </a:cubicBezTo>
                  <a:cubicBezTo>
                    <a:pt x="3116" y="781"/>
                    <a:pt x="2809" y="438"/>
                    <a:pt x="2503" y="81"/>
                  </a:cubicBezTo>
                  <a:cubicBezTo>
                    <a:pt x="2131" y="314"/>
                    <a:pt x="2043" y="811"/>
                    <a:pt x="1649" y="1022"/>
                  </a:cubicBezTo>
                  <a:cubicBezTo>
                    <a:pt x="1640" y="1025"/>
                    <a:pt x="1632" y="1027"/>
                    <a:pt x="1625" y="1027"/>
                  </a:cubicBezTo>
                  <a:cubicBezTo>
                    <a:pt x="1614" y="1027"/>
                    <a:pt x="1604" y="1023"/>
                    <a:pt x="1591" y="1015"/>
                  </a:cubicBezTo>
                  <a:cubicBezTo>
                    <a:pt x="1313" y="679"/>
                    <a:pt x="1029" y="336"/>
                    <a:pt x="730" y="15"/>
                  </a:cubicBezTo>
                  <a:cubicBezTo>
                    <a:pt x="540" y="322"/>
                    <a:pt x="314" y="614"/>
                    <a:pt x="88" y="876"/>
                  </a:cubicBezTo>
                  <a:lnTo>
                    <a:pt x="0" y="1292"/>
                  </a:lnTo>
                  <a:lnTo>
                    <a:pt x="0" y="1905"/>
                  </a:lnTo>
                  <a:cubicBezTo>
                    <a:pt x="248" y="1613"/>
                    <a:pt x="474" y="1314"/>
                    <a:pt x="664" y="993"/>
                  </a:cubicBezTo>
                  <a:cubicBezTo>
                    <a:pt x="668" y="980"/>
                    <a:pt x="689" y="969"/>
                    <a:pt x="707" y="969"/>
                  </a:cubicBezTo>
                  <a:cubicBezTo>
                    <a:pt x="720" y="969"/>
                    <a:pt x="731" y="974"/>
                    <a:pt x="737" y="986"/>
                  </a:cubicBezTo>
                  <a:cubicBezTo>
                    <a:pt x="1036" y="1321"/>
                    <a:pt x="1328" y="1650"/>
                    <a:pt x="1613" y="2000"/>
                  </a:cubicBezTo>
                  <a:cubicBezTo>
                    <a:pt x="1985" y="1774"/>
                    <a:pt x="2080" y="1270"/>
                    <a:pt x="2474" y="1059"/>
                  </a:cubicBezTo>
                  <a:cubicBezTo>
                    <a:pt x="2480" y="1056"/>
                    <a:pt x="2487" y="1054"/>
                    <a:pt x="2494" y="1054"/>
                  </a:cubicBezTo>
                  <a:cubicBezTo>
                    <a:pt x="2505" y="1054"/>
                    <a:pt x="2516" y="1057"/>
                    <a:pt x="2525" y="1066"/>
                  </a:cubicBezTo>
                  <a:cubicBezTo>
                    <a:pt x="2816" y="1416"/>
                    <a:pt x="3123" y="1759"/>
                    <a:pt x="3415" y="2109"/>
                  </a:cubicBezTo>
                  <a:cubicBezTo>
                    <a:pt x="3597" y="1752"/>
                    <a:pt x="3801" y="1409"/>
                    <a:pt x="4028" y="1081"/>
                  </a:cubicBezTo>
                  <a:cubicBezTo>
                    <a:pt x="4039" y="1066"/>
                    <a:pt x="4055" y="1059"/>
                    <a:pt x="4071" y="1059"/>
                  </a:cubicBezTo>
                  <a:cubicBezTo>
                    <a:pt x="4088" y="1059"/>
                    <a:pt x="4104" y="1066"/>
                    <a:pt x="4115" y="1081"/>
                  </a:cubicBezTo>
                  <a:cubicBezTo>
                    <a:pt x="4356" y="1431"/>
                    <a:pt x="4619" y="1781"/>
                    <a:pt x="4903" y="2109"/>
                  </a:cubicBezTo>
                  <a:cubicBezTo>
                    <a:pt x="4925" y="2124"/>
                    <a:pt x="4976" y="2219"/>
                    <a:pt x="5005" y="2219"/>
                  </a:cubicBezTo>
                  <a:cubicBezTo>
                    <a:pt x="5007" y="2219"/>
                    <a:pt x="5010" y="2219"/>
                    <a:pt x="5012" y="2219"/>
                  </a:cubicBezTo>
                  <a:cubicBezTo>
                    <a:pt x="5059" y="2219"/>
                    <a:pt x="5086" y="2144"/>
                    <a:pt x="5107" y="2102"/>
                  </a:cubicBezTo>
                  <a:cubicBezTo>
                    <a:pt x="5158" y="2000"/>
                    <a:pt x="5217" y="1890"/>
                    <a:pt x="5268" y="1788"/>
                  </a:cubicBezTo>
                  <a:cubicBezTo>
                    <a:pt x="5370" y="1599"/>
                    <a:pt x="5472" y="1394"/>
                    <a:pt x="5567" y="1205"/>
                  </a:cubicBezTo>
                  <a:cubicBezTo>
                    <a:pt x="5577" y="1187"/>
                    <a:pt x="5593" y="1180"/>
                    <a:pt x="5608" y="1180"/>
                  </a:cubicBezTo>
                  <a:cubicBezTo>
                    <a:pt x="5625" y="1180"/>
                    <a:pt x="5643" y="1189"/>
                    <a:pt x="5655" y="1205"/>
                  </a:cubicBezTo>
                  <a:cubicBezTo>
                    <a:pt x="5895" y="1569"/>
                    <a:pt x="6151" y="1912"/>
                    <a:pt x="6406" y="2277"/>
                  </a:cubicBezTo>
                  <a:cubicBezTo>
                    <a:pt x="6640" y="1861"/>
                    <a:pt x="6844" y="1431"/>
                    <a:pt x="7019" y="986"/>
                  </a:cubicBezTo>
                  <a:cubicBezTo>
                    <a:pt x="7033" y="963"/>
                    <a:pt x="7052" y="951"/>
                    <a:pt x="7072" y="951"/>
                  </a:cubicBezTo>
                  <a:cubicBezTo>
                    <a:pt x="7084" y="951"/>
                    <a:pt x="7096" y="956"/>
                    <a:pt x="7107" y="964"/>
                  </a:cubicBezTo>
                  <a:lnTo>
                    <a:pt x="7537" y="1321"/>
                  </a:lnTo>
                  <a:cubicBezTo>
                    <a:pt x="7479" y="1015"/>
                    <a:pt x="7442" y="657"/>
                    <a:pt x="7420" y="263"/>
                  </a:cubicBezTo>
                  <a:cubicBezTo>
                    <a:pt x="7311" y="176"/>
                    <a:pt x="7216" y="81"/>
                    <a:pt x="7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553;p50">
              <a:extLst>
                <a:ext uri="{FF2B5EF4-FFF2-40B4-BE49-F238E27FC236}">
                  <a16:creationId xmlns:a16="http://schemas.microsoft.com/office/drawing/2014/main" id="{0A979DFA-9FF8-4AE2-97C4-CE1BBBFFC145}"/>
                </a:ext>
              </a:extLst>
            </p:cNvPr>
            <p:cNvSpPr/>
            <p:nvPr/>
          </p:nvSpPr>
          <p:spPr>
            <a:xfrm>
              <a:off x="5709979" y="3940650"/>
              <a:ext cx="474003" cy="91053"/>
            </a:xfrm>
            <a:custGeom>
              <a:avLst/>
              <a:gdLst/>
              <a:ahLst/>
              <a:cxnLst/>
              <a:rect l="l" t="t" r="r" b="b"/>
              <a:pathLst>
                <a:path w="7683" h="1466" extrusionOk="0">
                  <a:moveTo>
                    <a:pt x="7170" y="0"/>
                  </a:moveTo>
                  <a:cubicBezTo>
                    <a:pt x="7151" y="0"/>
                    <a:pt x="7134" y="12"/>
                    <a:pt x="7121" y="33"/>
                  </a:cubicBezTo>
                  <a:cubicBezTo>
                    <a:pt x="6946" y="471"/>
                    <a:pt x="6742" y="908"/>
                    <a:pt x="6508" y="1332"/>
                  </a:cubicBezTo>
                  <a:cubicBezTo>
                    <a:pt x="6267" y="974"/>
                    <a:pt x="5997" y="617"/>
                    <a:pt x="5757" y="252"/>
                  </a:cubicBezTo>
                  <a:cubicBezTo>
                    <a:pt x="5744" y="240"/>
                    <a:pt x="5725" y="230"/>
                    <a:pt x="5707" y="230"/>
                  </a:cubicBezTo>
                  <a:cubicBezTo>
                    <a:pt x="5693" y="230"/>
                    <a:pt x="5679" y="236"/>
                    <a:pt x="5669" y="252"/>
                  </a:cubicBezTo>
                  <a:cubicBezTo>
                    <a:pt x="5574" y="449"/>
                    <a:pt x="5472" y="646"/>
                    <a:pt x="5370" y="836"/>
                  </a:cubicBezTo>
                  <a:cubicBezTo>
                    <a:pt x="5319" y="938"/>
                    <a:pt x="5260" y="1047"/>
                    <a:pt x="5209" y="1149"/>
                  </a:cubicBezTo>
                  <a:cubicBezTo>
                    <a:pt x="5188" y="1191"/>
                    <a:pt x="5161" y="1266"/>
                    <a:pt x="5114" y="1266"/>
                  </a:cubicBezTo>
                  <a:cubicBezTo>
                    <a:pt x="5112" y="1266"/>
                    <a:pt x="5109" y="1266"/>
                    <a:pt x="5107" y="1266"/>
                  </a:cubicBezTo>
                  <a:cubicBezTo>
                    <a:pt x="5078" y="1266"/>
                    <a:pt x="5027" y="1178"/>
                    <a:pt x="5005" y="1157"/>
                  </a:cubicBezTo>
                  <a:cubicBezTo>
                    <a:pt x="4728" y="828"/>
                    <a:pt x="4458" y="485"/>
                    <a:pt x="4217" y="128"/>
                  </a:cubicBezTo>
                  <a:cubicBezTo>
                    <a:pt x="4206" y="113"/>
                    <a:pt x="4190" y="106"/>
                    <a:pt x="4173" y="106"/>
                  </a:cubicBezTo>
                  <a:cubicBezTo>
                    <a:pt x="4157" y="106"/>
                    <a:pt x="4141" y="113"/>
                    <a:pt x="4130" y="128"/>
                  </a:cubicBezTo>
                  <a:cubicBezTo>
                    <a:pt x="3903" y="456"/>
                    <a:pt x="3699" y="799"/>
                    <a:pt x="3517" y="1157"/>
                  </a:cubicBezTo>
                  <a:cubicBezTo>
                    <a:pt x="3218" y="814"/>
                    <a:pt x="2918" y="471"/>
                    <a:pt x="2627" y="121"/>
                  </a:cubicBezTo>
                  <a:cubicBezTo>
                    <a:pt x="2613" y="107"/>
                    <a:pt x="2602" y="102"/>
                    <a:pt x="2592" y="102"/>
                  </a:cubicBezTo>
                  <a:cubicBezTo>
                    <a:pt x="2586" y="102"/>
                    <a:pt x="2581" y="103"/>
                    <a:pt x="2576" y="106"/>
                  </a:cubicBezTo>
                  <a:cubicBezTo>
                    <a:pt x="2182" y="318"/>
                    <a:pt x="2087" y="821"/>
                    <a:pt x="1715" y="1047"/>
                  </a:cubicBezTo>
                  <a:cubicBezTo>
                    <a:pt x="1430" y="704"/>
                    <a:pt x="1138" y="376"/>
                    <a:pt x="839" y="33"/>
                  </a:cubicBezTo>
                  <a:cubicBezTo>
                    <a:pt x="833" y="24"/>
                    <a:pt x="822" y="20"/>
                    <a:pt x="810" y="20"/>
                  </a:cubicBezTo>
                  <a:cubicBezTo>
                    <a:pt x="791" y="20"/>
                    <a:pt x="771" y="30"/>
                    <a:pt x="766" y="48"/>
                  </a:cubicBezTo>
                  <a:cubicBezTo>
                    <a:pt x="569" y="361"/>
                    <a:pt x="336" y="675"/>
                    <a:pt x="95" y="960"/>
                  </a:cubicBezTo>
                  <a:lnTo>
                    <a:pt x="95" y="347"/>
                  </a:lnTo>
                  <a:lnTo>
                    <a:pt x="0" y="777"/>
                  </a:lnTo>
                  <a:lnTo>
                    <a:pt x="0" y="1084"/>
                  </a:lnTo>
                  <a:cubicBezTo>
                    <a:pt x="0" y="1104"/>
                    <a:pt x="29" y="1125"/>
                    <a:pt x="54" y="1125"/>
                  </a:cubicBezTo>
                  <a:cubicBezTo>
                    <a:pt x="64" y="1125"/>
                    <a:pt x="74" y="1121"/>
                    <a:pt x="80" y="1113"/>
                  </a:cubicBezTo>
                  <a:cubicBezTo>
                    <a:pt x="358" y="821"/>
                    <a:pt x="606" y="493"/>
                    <a:pt x="824" y="142"/>
                  </a:cubicBezTo>
                  <a:cubicBezTo>
                    <a:pt x="1116" y="471"/>
                    <a:pt x="1408" y="799"/>
                    <a:pt x="1685" y="1142"/>
                  </a:cubicBezTo>
                  <a:cubicBezTo>
                    <a:pt x="1698" y="1151"/>
                    <a:pt x="1709" y="1154"/>
                    <a:pt x="1719" y="1154"/>
                  </a:cubicBezTo>
                  <a:cubicBezTo>
                    <a:pt x="1727" y="1154"/>
                    <a:pt x="1735" y="1152"/>
                    <a:pt x="1744" y="1149"/>
                  </a:cubicBezTo>
                  <a:cubicBezTo>
                    <a:pt x="2130" y="938"/>
                    <a:pt x="2225" y="434"/>
                    <a:pt x="2597" y="208"/>
                  </a:cubicBezTo>
                  <a:cubicBezTo>
                    <a:pt x="2897" y="566"/>
                    <a:pt x="3210" y="908"/>
                    <a:pt x="3509" y="1266"/>
                  </a:cubicBezTo>
                  <a:cubicBezTo>
                    <a:pt x="3520" y="1276"/>
                    <a:pt x="3534" y="1282"/>
                    <a:pt x="3548" y="1282"/>
                  </a:cubicBezTo>
                  <a:cubicBezTo>
                    <a:pt x="3564" y="1282"/>
                    <a:pt x="3578" y="1274"/>
                    <a:pt x="3582" y="1259"/>
                  </a:cubicBezTo>
                  <a:cubicBezTo>
                    <a:pt x="3758" y="901"/>
                    <a:pt x="3954" y="566"/>
                    <a:pt x="4188" y="237"/>
                  </a:cubicBezTo>
                  <a:cubicBezTo>
                    <a:pt x="4312" y="427"/>
                    <a:pt x="4443" y="602"/>
                    <a:pt x="4575" y="777"/>
                  </a:cubicBezTo>
                  <a:cubicBezTo>
                    <a:pt x="4662" y="872"/>
                    <a:pt x="4742" y="981"/>
                    <a:pt x="4823" y="1084"/>
                  </a:cubicBezTo>
                  <a:cubicBezTo>
                    <a:pt x="4896" y="1178"/>
                    <a:pt x="4969" y="1295"/>
                    <a:pt x="5071" y="1361"/>
                  </a:cubicBezTo>
                  <a:cubicBezTo>
                    <a:pt x="5091" y="1378"/>
                    <a:pt x="5111" y="1387"/>
                    <a:pt x="5132" y="1387"/>
                  </a:cubicBezTo>
                  <a:cubicBezTo>
                    <a:pt x="5156" y="1387"/>
                    <a:pt x="5182" y="1374"/>
                    <a:pt x="5209" y="1346"/>
                  </a:cubicBezTo>
                  <a:cubicBezTo>
                    <a:pt x="5290" y="1273"/>
                    <a:pt x="5326" y="1127"/>
                    <a:pt x="5385" y="1040"/>
                  </a:cubicBezTo>
                  <a:cubicBezTo>
                    <a:pt x="5501" y="814"/>
                    <a:pt x="5611" y="595"/>
                    <a:pt x="5727" y="361"/>
                  </a:cubicBezTo>
                  <a:cubicBezTo>
                    <a:pt x="5976" y="719"/>
                    <a:pt x="6238" y="1076"/>
                    <a:pt x="6486" y="1441"/>
                  </a:cubicBezTo>
                  <a:cubicBezTo>
                    <a:pt x="6494" y="1457"/>
                    <a:pt x="6510" y="1466"/>
                    <a:pt x="6526" y="1466"/>
                  </a:cubicBezTo>
                  <a:cubicBezTo>
                    <a:pt x="6541" y="1466"/>
                    <a:pt x="6556" y="1458"/>
                    <a:pt x="6566" y="1441"/>
                  </a:cubicBezTo>
                  <a:cubicBezTo>
                    <a:pt x="6800" y="1011"/>
                    <a:pt x="7012" y="573"/>
                    <a:pt x="7194" y="128"/>
                  </a:cubicBezTo>
                  <a:cubicBezTo>
                    <a:pt x="7362" y="252"/>
                    <a:pt x="7515" y="390"/>
                    <a:pt x="7683" y="529"/>
                  </a:cubicBezTo>
                  <a:cubicBezTo>
                    <a:pt x="7668" y="471"/>
                    <a:pt x="7654" y="427"/>
                    <a:pt x="7639" y="376"/>
                  </a:cubicBezTo>
                  <a:lnTo>
                    <a:pt x="7209" y="18"/>
                  </a:lnTo>
                  <a:cubicBezTo>
                    <a:pt x="7196" y="6"/>
                    <a:pt x="7183" y="0"/>
                    <a:pt x="71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554;p50">
              <a:extLst>
                <a:ext uri="{FF2B5EF4-FFF2-40B4-BE49-F238E27FC236}">
                  <a16:creationId xmlns:a16="http://schemas.microsoft.com/office/drawing/2014/main" id="{5CE84BC9-89BE-46F3-BF5C-774CED4C6FCE}"/>
                </a:ext>
              </a:extLst>
            </p:cNvPr>
            <p:cNvSpPr/>
            <p:nvPr/>
          </p:nvSpPr>
          <p:spPr>
            <a:xfrm>
              <a:off x="5720282" y="3872640"/>
              <a:ext cx="453335" cy="91550"/>
            </a:xfrm>
            <a:custGeom>
              <a:avLst/>
              <a:gdLst/>
              <a:ahLst/>
              <a:cxnLst/>
              <a:rect l="l" t="t" r="r" b="b"/>
              <a:pathLst>
                <a:path w="7348" h="1474" extrusionOk="0">
                  <a:moveTo>
                    <a:pt x="6994" y="1"/>
                  </a:moveTo>
                  <a:cubicBezTo>
                    <a:pt x="6977" y="1"/>
                    <a:pt x="6959" y="12"/>
                    <a:pt x="6947" y="34"/>
                  </a:cubicBezTo>
                  <a:cubicBezTo>
                    <a:pt x="6772" y="471"/>
                    <a:pt x="6567" y="909"/>
                    <a:pt x="6334" y="1332"/>
                  </a:cubicBezTo>
                  <a:cubicBezTo>
                    <a:pt x="6093" y="975"/>
                    <a:pt x="5823" y="617"/>
                    <a:pt x="5582" y="252"/>
                  </a:cubicBezTo>
                  <a:cubicBezTo>
                    <a:pt x="5570" y="240"/>
                    <a:pt x="5551" y="230"/>
                    <a:pt x="5533" y="230"/>
                  </a:cubicBezTo>
                  <a:cubicBezTo>
                    <a:pt x="5518" y="230"/>
                    <a:pt x="5504" y="236"/>
                    <a:pt x="5495" y="252"/>
                  </a:cubicBezTo>
                  <a:cubicBezTo>
                    <a:pt x="5400" y="449"/>
                    <a:pt x="5298" y="646"/>
                    <a:pt x="5196" y="836"/>
                  </a:cubicBezTo>
                  <a:cubicBezTo>
                    <a:pt x="5145" y="938"/>
                    <a:pt x="5086" y="1048"/>
                    <a:pt x="5035" y="1150"/>
                  </a:cubicBezTo>
                  <a:cubicBezTo>
                    <a:pt x="5014" y="1192"/>
                    <a:pt x="4987" y="1267"/>
                    <a:pt x="4939" y="1267"/>
                  </a:cubicBezTo>
                  <a:cubicBezTo>
                    <a:pt x="4937" y="1267"/>
                    <a:pt x="4935" y="1267"/>
                    <a:pt x="4933" y="1267"/>
                  </a:cubicBezTo>
                  <a:cubicBezTo>
                    <a:pt x="4904" y="1267"/>
                    <a:pt x="4853" y="1179"/>
                    <a:pt x="4831" y="1157"/>
                  </a:cubicBezTo>
                  <a:cubicBezTo>
                    <a:pt x="4546" y="829"/>
                    <a:pt x="4284" y="486"/>
                    <a:pt x="4036" y="128"/>
                  </a:cubicBezTo>
                  <a:cubicBezTo>
                    <a:pt x="4028" y="114"/>
                    <a:pt x="4014" y="107"/>
                    <a:pt x="3998" y="107"/>
                  </a:cubicBezTo>
                  <a:cubicBezTo>
                    <a:pt x="3983" y="107"/>
                    <a:pt x="3966" y="114"/>
                    <a:pt x="3955" y="128"/>
                  </a:cubicBezTo>
                  <a:cubicBezTo>
                    <a:pt x="3729" y="457"/>
                    <a:pt x="3525" y="800"/>
                    <a:pt x="3342" y="1157"/>
                  </a:cubicBezTo>
                  <a:cubicBezTo>
                    <a:pt x="3043" y="814"/>
                    <a:pt x="2744" y="471"/>
                    <a:pt x="2452" y="121"/>
                  </a:cubicBezTo>
                  <a:cubicBezTo>
                    <a:pt x="2438" y="107"/>
                    <a:pt x="2427" y="102"/>
                    <a:pt x="2416" y="102"/>
                  </a:cubicBezTo>
                  <a:cubicBezTo>
                    <a:pt x="2409" y="102"/>
                    <a:pt x="2402" y="104"/>
                    <a:pt x="2394" y="107"/>
                  </a:cubicBezTo>
                  <a:cubicBezTo>
                    <a:pt x="2007" y="318"/>
                    <a:pt x="1912" y="822"/>
                    <a:pt x="1540" y="1048"/>
                  </a:cubicBezTo>
                  <a:cubicBezTo>
                    <a:pt x="1256" y="705"/>
                    <a:pt x="964" y="376"/>
                    <a:pt x="665" y="34"/>
                  </a:cubicBezTo>
                  <a:cubicBezTo>
                    <a:pt x="656" y="25"/>
                    <a:pt x="644" y="21"/>
                    <a:pt x="632" y="21"/>
                  </a:cubicBezTo>
                  <a:cubicBezTo>
                    <a:pt x="614" y="21"/>
                    <a:pt x="596" y="30"/>
                    <a:pt x="592" y="48"/>
                  </a:cubicBezTo>
                  <a:cubicBezTo>
                    <a:pt x="424" y="311"/>
                    <a:pt x="242" y="566"/>
                    <a:pt x="45" y="800"/>
                  </a:cubicBezTo>
                  <a:lnTo>
                    <a:pt x="1" y="1004"/>
                  </a:lnTo>
                  <a:cubicBezTo>
                    <a:pt x="234" y="741"/>
                    <a:pt x="446" y="449"/>
                    <a:pt x="636" y="143"/>
                  </a:cubicBezTo>
                  <a:cubicBezTo>
                    <a:pt x="957" y="471"/>
                    <a:pt x="1248" y="800"/>
                    <a:pt x="1518" y="1150"/>
                  </a:cubicBezTo>
                  <a:cubicBezTo>
                    <a:pt x="1531" y="1158"/>
                    <a:pt x="1542" y="1162"/>
                    <a:pt x="1552" y="1162"/>
                  </a:cubicBezTo>
                  <a:cubicBezTo>
                    <a:pt x="1560" y="1162"/>
                    <a:pt x="1568" y="1160"/>
                    <a:pt x="1577" y="1157"/>
                  </a:cubicBezTo>
                  <a:cubicBezTo>
                    <a:pt x="1971" y="946"/>
                    <a:pt x="2058" y="449"/>
                    <a:pt x="2430" y="216"/>
                  </a:cubicBezTo>
                  <a:cubicBezTo>
                    <a:pt x="2737" y="573"/>
                    <a:pt x="3043" y="924"/>
                    <a:pt x="3342" y="1274"/>
                  </a:cubicBezTo>
                  <a:cubicBezTo>
                    <a:pt x="3353" y="1284"/>
                    <a:pt x="3367" y="1289"/>
                    <a:pt x="3381" y="1289"/>
                  </a:cubicBezTo>
                  <a:cubicBezTo>
                    <a:pt x="3397" y="1289"/>
                    <a:pt x="3411" y="1282"/>
                    <a:pt x="3415" y="1267"/>
                  </a:cubicBezTo>
                  <a:cubicBezTo>
                    <a:pt x="3591" y="909"/>
                    <a:pt x="3795" y="573"/>
                    <a:pt x="4021" y="245"/>
                  </a:cubicBezTo>
                  <a:cubicBezTo>
                    <a:pt x="4145" y="435"/>
                    <a:pt x="4276" y="610"/>
                    <a:pt x="4415" y="785"/>
                  </a:cubicBezTo>
                  <a:cubicBezTo>
                    <a:pt x="4495" y="880"/>
                    <a:pt x="4575" y="997"/>
                    <a:pt x="4656" y="1091"/>
                  </a:cubicBezTo>
                  <a:cubicBezTo>
                    <a:pt x="4729" y="1186"/>
                    <a:pt x="4802" y="1303"/>
                    <a:pt x="4904" y="1369"/>
                  </a:cubicBezTo>
                  <a:cubicBezTo>
                    <a:pt x="4925" y="1386"/>
                    <a:pt x="4947" y="1395"/>
                    <a:pt x="4970" y="1395"/>
                  </a:cubicBezTo>
                  <a:cubicBezTo>
                    <a:pt x="4995" y="1395"/>
                    <a:pt x="5020" y="1384"/>
                    <a:pt x="5042" y="1361"/>
                  </a:cubicBezTo>
                  <a:cubicBezTo>
                    <a:pt x="5123" y="1288"/>
                    <a:pt x="5159" y="1143"/>
                    <a:pt x="5218" y="1048"/>
                  </a:cubicBezTo>
                  <a:cubicBezTo>
                    <a:pt x="5334" y="822"/>
                    <a:pt x="5444" y="603"/>
                    <a:pt x="5560" y="376"/>
                  </a:cubicBezTo>
                  <a:cubicBezTo>
                    <a:pt x="5809" y="727"/>
                    <a:pt x="6071" y="1084"/>
                    <a:pt x="6319" y="1449"/>
                  </a:cubicBezTo>
                  <a:cubicBezTo>
                    <a:pt x="6327" y="1464"/>
                    <a:pt x="6345" y="1474"/>
                    <a:pt x="6362" y="1474"/>
                  </a:cubicBezTo>
                  <a:cubicBezTo>
                    <a:pt x="6378" y="1474"/>
                    <a:pt x="6393" y="1466"/>
                    <a:pt x="6399" y="1449"/>
                  </a:cubicBezTo>
                  <a:cubicBezTo>
                    <a:pt x="6640" y="1019"/>
                    <a:pt x="6845" y="581"/>
                    <a:pt x="7027" y="136"/>
                  </a:cubicBezTo>
                  <a:cubicBezTo>
                    <a:pt x="7136" y="223"/>
                    <a:pt x="7246" y="318"/>
                    <a:pt x="7348" y="398"/>
                  </a:cubicBezTo>
                  <a:cubicBezTo>
                    <a:pt x="7348" y="355"/>
                    <a:pt x="7348" y="318"/>
                    <a:pt x="7341" y="274"/>
                  </a:cubicBezTo>
                  <a:cubicBezTo>
                    <a:pt x="7239" y="187"/>
                    <a:pt x="7129" y="99"/>
                    <a:pt x="7027" y="19"/>
                  </a:cubicBezTo>
                  <a:cubicBezTo>
                    <a:pt x="7018" y="7"/>
                    <a:pt x="7006" y="1"/>
                    <a:pt x="699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55;p50">
              <a:extLst>
                <a:ext uri="{FF2B5EF4-FFF2-40B4-BE49-F238E27FC236}">
                  <a16:creationId xmlns:a16="http://schemas.microsoft.com/office/drawing/2014/main" id="{6C3D9F72-D288-43D4-B809-D1EF0628BADB}"/>
                </a:ext>
              </a:extLst>
            </p:cNvPr>
            <p:cNvSpPr/>
            <p:nvPr/>
          </p:nvSpPr>
          <p:spPr>
            <a:xfrm>
              <a:off x="5866129" y="3642647"/>
              <a:ext cx="8205" cy="11428"/>
            </a:xfrm>
            <a:custGeom>
              <a:avLst/>
              <a:gdLst/>
              <a:ahLst/>
              <a:cxnLst/>
              <a:rect l="l" t="t" r="r" b="b"/>
              <a:pathLst>
                <a:path w="133" h="184" extrusionOk="0">
                  <a:moveTo>
                    <a:pt x="96" y="1"/>
                  </a:moveTo>
                  <a:cubicBezTo>
                    <a:pt x="88" y="1"/>
                    <a:pt x="66" y="1"/>
                    <a:pt x="59" y="8"/>
                  </a:cubicBezTo>
                  <a:cubicBezTo>
                    <a:pt x="52" y="16"/>
                    <a:pt x="45" y="30"/>
                    <a:pt x="45" y="37"/>
                  </a:cubicBezTo>
                  <a:cubicBezTo>
                    <a:pt x="30" y="67"/>
                    <a:pt x="15" y="103"/>
                    <a:pt x="1" y="125"/>
                  </a:cubicBezTo>
                  <a:cubicBezTo>
                    <a:pt x="1" y="140"/>
                    <a:pt x="1" y="154"/>
                    <a:pt x="15" y="162"/>
                  </a:cubicBezTo>
                  <a:cubicBezTo>
                    <a:pt x="23" y="176"/>
                    <a:pt x="30" y="183"/>
                    <a:pt x="37" y="183"/>
                  </a:cubicBezTo>
                  <a:cubicBezTo>
                    <a:pt x="52" y="183"/>
                    <a:pt x="66" y="183"/>
                    <a:pt x="74" y="176"/>
                  </a:cubicBezTo>
                  <a:lnTo>
                    <a:pt x="88" y="162"/>
                  </a:lnTo>
                  <a:cubicBezTo>
                    <a:pt x="96" y="154"/>
                    <a:pt x="96" y="154"/>
                    <a:pt x="96" y="147"/>
                  </a:cubicBezTo>
                  <a:cubicBezTo>
                    <a:pt x="103" y="118"/>
                    <a:pt x="125" y="81"/>
                    <a:pt x="132" y="52"/>
                  </a:cubicBezTo>
                  <a:cubicBezTo>
                    <a:pt x="132" y="45"/>
                    <a:pt x="132" y="30"/>
                    <a:pt x="125" y="16"/>
                  </a:cubicBezTo>
                  <a:cubicBezTo>
                    <a:pt x="118" y="8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56;p50">
              <a:extLst>
                <a:ext uri="{FF2B5EF4-FFF2-40B4-BE49-F238E27FC236}">
                  <a16:creationId xmlns:a16="http://schemas.microsoft.com/office/drawing/2014/main" id="{782BD883-4CEC-4E2C-80F2-AC5468D23205}"/>
                </a:ext>
              </a:extLst>
            </p:cNvPr>
            <p:cNvSpPr/>
            <p:nvPr/>
          </p:nvSpPr>
          <p:spPr>
            <a:xfrm>
              <a:off x="5880998" y="3643578"/>
              <a:ext cx="6786" cy="11366"/>
            </a:xfrm>
            <a:custGeom>
              <a:avLst/>
              <a:gdLst/>
              <a:ahLst/>
              <a:cxnLst/>
              <a:rect l="l" t="t" r="r" b="b"/>
              <a:pathLst>
                <a:path w="110" h="183" extrusionOk="0">
                  <a:moveTo>
                    <a:pt x="73" y="1"/>
                  </a:moveTo>
                  <a:cubicBezTo>
                    <a:pt x="66" y="1"/>
                    <a:pt x="44" y="1"/>
                    <a:pt x="37" y="8"/>
                  </a:cubicBezTo>
                  <a:cubicBezTo>
                    <a:pt x="30" y="8"/>
                    <a:pt x="22" y="22"/>
                    <a:pt x="22" y="37"/>
                  </a:cubicBezTo>
                  <a:cubicBezTo>
                    <a:pt x="8" y="66"/>
                    <a:pt x="8" y="103"/>
                    <a:pt x="1" y="132"/>
                  </a:cubicBezTo>
                  <a:cubicBezTo>
                    <a:pt x="1" y="139"/>
                    <a:pt x="1" y="154"/>
                    <a:pt x="8" y="168"/>
                  </a:cubicBezTo>
                  <a:cubicBezTo>
                    <a:pt x="15" y="176"/>
                    <a:pt x="30" y="183"/>
                    <a:pt x="37" y="183"/>
                  </a:cubicBezTo>
                  <a:cubicBezTo>
                    <a:pt x="44" y="183"/>
                    <a:pt x="66" y="183"/>
                    <a:pt x="73" y="176"/>
                  </a:cubicBezTo>
                  <a:cubicBezTo>
                    <a:pt x="81" y="168"/>
                    <a:pt x="95" y="161"/>
                    <a:pt x="95" y="147"/>
                  </a:cubicBezTo>
                  <a:cubicBezTo>
                    <a:pt x="103" y="125"/>
                    <a:pt x="103" y="88"/>
                    <a:pt x="110" y="59"/>
                  </a:cubicBezTo>
                  <a:cubicBezTo>
                    <a:pt x="110" y="52"/>
                    <a:pt x="110" y="30"/>
                    <a:pt x="103" y="22"/>
                  </a:cubicBezTo>
                  <a:cubicBezTo>
                    <a:pt x="95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57;p50">
              <a:extLst>
                <a:ext uri="{FF2B5EF4-FFF2-40B4-BE49-F238E27FC236}">
                  <a16:creationId xmlns:a16="http://schemas.microsoft.com/office/drawing/2014/main" id="{AE47A200-F4FF-4632-966F-AD7D222CBA4C}"/>
                </a:ext>
              </a:extLst>
            </p:cNvPr>
            <p:cNvSpPr/>
            <p:nvPr/>
          </p:nvSpPr>
          <p:spPr>
            <a:xfrm>
              <a:off x="5998033" y="3862889"/>
              <a:ext cx="9069" cy="13664"/>
            </a:xfrm>
            <a:custGeom>
              <a:avLst/>
              <a:gdLst/>
              <a:ahLst/>
              <a:cxnLst/>
              <a:rect l="l" t="t" r="r" b="b"/>
              <a:pathLst>
                <a:path w="147" h="220" extrusionOk="0">
                  <a:moveTo>
                    <a:pt x="95" y="1"/>
                  </a:moveTo>
                  <a:cubicBezTo>
                    <a:pt x="81" y="1"/>
                    <a:pt x="66" y="8"/>
                    <a:pt x="66" y="23"/>
                  </a:cubicBezTo>
                  <a:cubicBezTo>
                    <a:pt x="44" y="67"/>
                    <a:pt x="30" y="103"/>
                    <a:pt x="8" y="147"/>
                  </a:cubicBezTo>
                  <a:cubicBezTo>
                    <a:pt x="1" y="154"/>
                    <a:pt x="1" y="176"/>
                    <a:pt x="1" y="183"/>
                  </a:cubicBezTo>
                  <a:cubicBezTo>
                    <a:pt x="1" y="191"/>
                    <a:pt x="8" y="212"/>
                    <a:pt x="22" y="212"/>
                  </a:cubicBezTo>
                  <a:cubicBezTo>
                    <a:pt x="30" y="220"/>
                    <a:pt x="44" y="220"/>
                    <a:pt x="59" y="220"/>
                  </a:cubicBezTo>
                  <a:cubicBezTo>
                    <a:pt x="66" y="220"/>
                    <a:pt x="81" y="212"/>
                    <a:pt x="81" y="205"/>
                  </a:cubicBezTo>
                  <a:cubicBezTo>
                    <a:pt x="103" y="154"/>
                    <a:pt x="117" y="118"/>
                    <a:pt x="139" y="74"/>
                  </a:cubicBezTo>
                  <a:cubicBezTo>
                    <a:pt x="146" y="67"/>
                    <a:pt x="146" y="45"/>
                    <a:pt x="146" y="37"/>
                  </a:cubicBezTo>
                  <a:cubicBezTo>
                    <a:pt x="146" y="30"/>
                    <a:pt x="139" y="8"/>
                    <a:pt x="132" y="8"/>
                  </a:cubicBezTo>
                  <a:cubicBezTo>
                    <a:pt x="117" y="1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58;p50">
              <a:extLst>
                <a:ext uri="{FF2B5EF4-FFF2-40B4-BE49-F238E27FC236}">
                  <a16:creationId xmlns:a16="http://schemas.microsoft.com/office/drawing/2014/main" id="{00BE51C1-FBC0-4E54-8EEA-1E662A97BCF0}"/>
                </a:ext>
              </a:extLst>
            </p:cNvPr>
            <p:cNvSpPr/>
            <p:nvPr/>
          </p:nvSpPr>
          <p:spPr>
            <a:xfrm>
              <a:off x="6009755" y="3873323"/>
              <a:ext cx="9933" cy="16645"/>
            </a:xfrm>
            <a:custGeom>
              <a:avLst/>
              <a:gdLst/>
              <a:ahLst/>
              <a:cxnLst/>
              <a:rect l="l" t="t" r="r" b="b"/>
              <a:pathLst>
                <a:path w="161" h="268" extrusionOk="0">
                  <a:moveTo>
                    <a:pt x="110" y="1"/>
                  </a:moveTo>
                  <a:cubicBezTo>
                    <a:pt x="66" y="8"/>
                    <a:pt x="51" y="23"/>
                    <a:pt x="51" y="52"/>
                  </a:cubicBezTo>
                  <a:lnTo>
                    <a:pt x="51" y="59"/>
                  </a:lnTo>
                  <a:lnTo>
                    <a:pt x="51" y="66"/>
                  </a:lnTo>
                  <a:lnTo>
                    <a:pt x="51" y="81"/>
                  </a:lnTo>
                  <a:cubicBezTo>
                    <a:pt x="51" y="96"/>
                    <a:pt x="37" y="103"/>
                    <a:pt x="37" y="125"/>
                  </a:cubicBezTo>
                  <a:cubicBezTo>
                    <a:pt x="37" y="132"/>
                    <a:pt x="37" y="139"/>
                    <a:pt x="29" y="139"/>
                  </a:cubicBezTo>
                  <a:lnTo>
                    <a:pt x="29" y="154"/>
                  </a:lnTo>
                  <a:cubicBezTo>
                    <a:pt x="29" y="154"/>
                    <a:pt x="22" y="161"/>
                    <a:pt x="29" y="161"/>
                  </a:cubicBezTo>
                  <a:lnTo>
                    <a:pt x="22" y="183"/>
                  </a:lnTo>
                  <a:cubicBezTo>
                    <a:pt x="25" y="178"/>
                    <a:pt x="26" y="177"/>
                    <a:pt x="27" y="177"/>
                  </a:cubicBezTo>
                  <a:lnTo>
                    <a:pt x="27" y="177"/>
                  </a:lnTo>
                  <a:cubicBezTo>
                    <a:pt x="29" y="177"/>
                    <a:pt x="27" y="183"/>
                    <a:pt x="22" y="183"/>
                  </a:cubicBezTo>
                  <a:cubicBezTo>
                    <a:pt x="22" y="190"/>
                    <a:pt x="15" y="198"/>
                    <a:pt x="15" y="198"/>
                  </a:cubicBezTo>
                  <a:cubicBezTo>
                    <a:pt x="0" y="220"/>
                    <a:pt x="0" y="256"/>
                    <a:pt x="29" y="263"/>
                  </a:cubicBezTo>
                  <a:cubicBezTo>
                    <a:pt x="37" y="266"/>
                    <a:pt x="46" y="267"/>
                    <a:pt x="55" y="267"/>
                  </a:cubicBezTo>
                  <a:cubicBezTo>
                    <a:pt x="72" y="267"/>
                    <a:pt x="90" y="261"/>
                    <a:pt x="95" y="241"/>
                  </a:cubicBezTo>
                  <a:cubicBezTo>
                    <a:pt x="132" y="183"/>
                    <a:pt x="146" y="117"/>
                    <a:pt x="161" y="44"/>
                  </a:cubicBezTo>
                  <a:cubicBezTo>
                    <a:pt x="161" y="15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59;p50">
              <a:extLst>
                <a:ext uri="{FF2B5EF4-FFF2-40B4-BE49-F238E27FC236}">
                  <a16:creationId xmlns:a16="http://schemas.microsoft.com/office/drawing/2014/main" id="{CA8F7709-EE39-4CFE-A01D-20EA094DB362}"/>
                </a:ext>
              </a:extLst>
            </p:cNvPr>
            <p:cNvSpPr/>
            <p:nvPr/>
          </p:nvSpPr>
          <p:spPr>
            <a:xfrm>
              <a:off x="6102915" y="3876491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0" y="8"/>
                    <a:pt x="0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60;p50">
              <a:extLst>
                <a:ext uri="{FF2B5EF4-FFF2-40B4-BE49-F238E27FC236}">
                  <a16:creationId xmlns:a16="http://schemas.microsoft.com/office/drawing/2014/main" id="{140326D1-6682-458A-9BEC-82FBA23469CE}"/>
                </a:ext>
              </a:extLst>
            </p:cNvPr>
            <p:cNvSpPr/>
            <p:nvPr/>
          </p:nvSpPr>
          <p:spPr>
            <a:xfrm>
              <a:off x="5939978" y="3601468"/>
              <a:ext cx="8144" cy="5900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0" y="7"/>
                    <a:pt x="0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61;p50">
              <a:extLst>
                <a:ext uri="{FF2B5EF4-FFF2-40B4-BE49-F238E27FC236}">
                  <a16:creationId xmlns:a16="http://schemas.microsoft.com/office/drawing/2014/main" id="{199984AF-CC43-47C7-AA6A-05FA936ED335}"/>
                </a:ext>
              </a:extLst>
            </p:cNvPr>
            <p:cNvSpPr/>
            <p:nvPr/>
          </p:nvSpPr>
          <p:spPr>
            <a:xfrm>
              <a:off x="5831457" y="3545258"/>
              <a:ext cx="8205" cy="5466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562;p50">
              <a:extLst>
                <a:ext uri="{FF2B5EF4-FFF2-40B4-BE49-F238E27FC236}">
                  <a16:creationId xmlns:a16="http://schemas.microsoft.com/office/drawing/2014/main" id="{8EB08B33-FA42-467F-8DF6-67D9002E669A}"/>
                </a:ext>
              </a:extLst>
            </p:cNvPr>
            <p:cNvSpPr/>
            <p:nvPr/>
          </p:nvSpPr>
          <p:spPr>
            <a:xfrm>
              <a:off x="6157391" y="4006487"/>
              <a:ext cx="308" cy="43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563;p50">
              <a:extLst>
                <a:ext uri="{FF2B5EF4-FFF2-40B4-BE49-F238E27FC236}">
                  <a16:creationId xmlns:a16="http://schemas.microsoft.com/office/drawing/2014/main" id="{268AFCF7-A8A4-4765-9722-1D2E940F0F6D}"/>
                </a:ext>
              </a:extLst>
            </p:cNvPr>
            <p:cNvSpPr/>
            <p:nvPr/>
          </p:nvSpPr>
          <p:spPr>
            <a:xfrm>
              <a:off x="6149247" y="4001580"/>
              <a:ext cx="9069" cy="19565"/>
            </a:xfrm>
            <a:custGeom>
              <a:avLst/>
              <a:gdLst/>
              <a:ahLst/>
              <a:cxnLst/>
              <a:rect l="l" t="t" r="r" b="b"/>
              <a:pathLst>
                <a:path w="147" h="315" extrusionOk="0">
                  <a:moveTo>
                    <a:pt x="125" y="0"/>
                  </a:moveTo>
                  <a:cubicBezTo>
                    <a:pt x="110" y="0"/>
                    <a:pt x="89" y="0"/>
                    <a:pt x="67" y="30"/>
                  </a:cubicBezTo>
                  <a:cubicBezTo>
                    <a:pt x="30" y="103"/>
                    <a:pt x="16" y="183"/>
                    <a:pt x="1" y="263"/>
                  </a:cubicBezTo>
                  <a:cubicBezTo>
                    <a:pt x="1" y="292"/>
                    <a:pt x="30" y="314"/>
                    <a:pt x="52" y="314"/>
                  </a:cubicBezTo>
                  <a:cubicBezTo>
                    <a:pt x="74" y="314"/>
                    <a:pt x="96" y="292"/>
                    <a:pt x="96" y="263"/>
                  </a:cubicBezTo>
                  <a:lnTo>
                    <a:pt x="96" y="241"/>
                  </a:lnTo>
                  <a:lnTo>
                    <a:pt x="96" y="234"/>
                  </a:lnTo>
                  <a:lnTo>
                    <a:pt x="96" y="219"/>
                  </a:lnTo>
                  <a:cubicBezTo>
                    <a:pt x="96" y="205"/>
                    <a:pt x="103" y="183"/>
                    <a:pt x="103" y="168"/>
                  </a:cubicBezTo>
                  <a:cubicBezTo>
                    <a:pt x="103" y="146"/>
                    <a:pt x="110" y="132"/>
                    <a:pt x="125" y="110"/>
                  </a:cubicBezTo>
                  <a:cubicBezTo>
                    <a:pt x="125" y="103"/>
                    <a:pt x="132" y="95"/>
                    <a:pt x="132" y="88"/>
                  </a:cubicBezTo>
                  <a:cubicBezTo>
                    <a:pt x="132" y="73"/>
                    <a:pt x="132" y="73"/>
                    <a:pt x="140" y="66"/>
                  </a:cubicBezTo>
                  <a:cubicBezTo>
                    <a:pt x="147" y="52"/>
                    <a:pt x="147" y="15"/>
                    <a:pt x="1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564;p50">
              <a:extLst>
                <a:ext uri="{FF2B5EF4-FFF2-40B4-BE49-F238E27FC236}">
                  <a16:creationId xmlns:a16="http://schemas.microsoft.com/office/drawing/2014/main" id="{CB3995DB-F65A-4C49-92A4-D8B76180472B}"/>
                </a:ext>
              </a:extLst>
            </p:cNvPr>
            <p:cNvSpPr/>
            <p:nvPr/>
          </p:nvSpPr>
          <p:spPr>
            <a:xfrm>
              <a:off x="6161401" y="4002947"/>
              <a:ext cx="11352" cy="23291"/>
            </a:xfrm>
            <a:custGeom>
              <a:avLst/>
              <a:gdLst/>
              <a:ahLst/>
              <a:cxnLst/>
              <a:rect l="l" t="t" r="r" b="b"/>
              <a:pathLst>
                <a:path w="184" h="375" extrusionOk="0">
                  <a:moveTo>
                    <a:pt x="132" y="0"/>
                  </a:moveTo>
                  <a:cubicBezTo>
                    <a:pt x="118" y="0"/>
                    <a:pt x="89" y="8"/>
                    <a:pt x="81" y="37"/>
                  </a:cubicBezTo>
                  <a:cubicBezTo>
                    <a:pt x="52" y="124"/>
                    <a:pt x="37" y="227"/>
                    <a:pt x="8" y="314"/>
                  </a:cubicBezTo>
                  <a:cubicBezTo>
                    <a:pt x="1" y="343"/>
                    <a:pt x="16" y="372"/>
                    <a:pt x="45" y="372"/>
                  </a:cubicBezTo>
                  <a:cubicBezTo>
                    <a:pt x="50" y="374"/>
                    <a:pt x="55" y="374"/>
                    <a:pt x="59" y="374"/>
                  </a:cubicBezTo>
                  <a:cubicBezTo>
                    <a:pt x="81" y="374"/>
                    <a:pt x="96" y="360"/>
                    <a:pt x="96" y="336"/>
                  </a:cubicBezTo>
                  <a:cubicBezTo>
                    <a:pt x="125" y="241"/>
                    <a:pt x="147" y="146"/>
                    <a:pt x="169" y="51"/>
                  </a:cubicBezTo>
                  <a:cubicBezTo>
                    <a:pt x="183" y="22"/>
                    <a:pt x="161" y="0"/>
                    <a:pt x="1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565;p50">
              <a:extLst>
                <a:ext uri="{FF2B5EF4-FFF2-40B4-BE49-F238E27FC236}">
                  <a16:creationId xmlns:a16="http://schemas.microsoft.com/office/drawing/2014/main" id="{51BDAB4F-2964-4420-AFA0-B3B8FC7C2160}"/>
                </a:ext>
              </a:extLst>
            </p:cNvPr>
            <p:cNvSpPr/>
            <p:nvPr/>
          </p:nvSpPr>
          <p:spPr>
            <a:xfrm>
              <a:off x="6138019" y="4059156"/>
              <a:ext cx="7712" cy="5900"/>
            </a:xfrm>
            <a:custGeom>
              <a:avLst/>
              <a:gdLst/>
              <a:ahLst/>
              <a:cxnLst/>
              <a:rect l="l" t="t" r="r" b="b"/>
              <a:pathLst>
                <a:path w="125" h="95" extrusionOk="0">
                  <a:moveTo>
                    <a:pt x="59" y="0"/>
                  </a:moveTo>
                  <a:cubicBezTo>
                    <a:pt x="1" y="7"/>
                    <a:pt x="1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566;p50">
              <a:extLst>
                <a:ext uri="{FF2B5EF4-FFF2-40B4-BE49-F238E27FC236}">
                  <a16:creationId xmlns:a16="http://schemas.microsoft.com/office/drawing/2014/main" id="{A9D70744-E6FA-417E-A5AE-7782EB0A856F}"/>
                </a:ext>
              </a:extLst>
            </p:cNvPr>
            <p:cNvSpPr/>
            <p:nvPr/>
          </p:nvSpPr>
          <p:spPr>
            <a:xfrm>
              <a:off x="6205081" y="4111266"/>
              <a:ext cx="9069" cy="13726"/>
            </a:xfrm>
            <a:custGeom>
              <a:avLst/>
              <a:gdLst/>
              <a:ahLst/>
              <a:cxnLst/>
              <a:rect l="l" t="t" r="r" b="b"/>
              <a:pathLst>
                <a:path w="147" h="221" extrusionOk="0">
                  <a:moveTo>
                    <a:pt x="103" y="0"/>
                  </a:moveTo>
                  <a:cubicBezTo>
                    <a:pt x="81" y="0"/>
                    <a:pt x="59" y="15"/>
                    <a:pt x="44" y="37"/>
                  </a:cubicBezTo>
                  <a:cubicBezTo>
                    <a:pt x="37" y="80"/>
                    <a:pt x="23" y="117"/>
                    <a:pt x="8" y="161"/>
                  </a:cubicBezTo>
                  <a:cubicBezTo>
                    <a:pt x="1" y="190"/>
                    <a:pt x="23" y="219"/>
                    <a:pt x="44" y="219"/>
                  </a:cubicBezTo>
                  <a:cubicBezTo>
                    <a:pt x="48" y="220"/>
                    <a:pt x="52" y="220"/>
                    <a:pt x="56" y="220"/>
                  </a:cubicBezTo>
                  <a:cubicBezTo>
                    <a:pt x="81" y="220"/>
                    <a:pt x="103" y="201"/>
                    <a:pt x="103" y="183"/>
                  </a:cubicBezTo>
                  <a:cubicBezTo>
                    <a:pt x="110" y="131"/>
                    <a:pt x="132" y="95"/>
                    <a:pt x="139" y="51"/>
                  </a:cubicBezTo>
                  <a:cubicBezTo>
                    <a:pt x="147" y="22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567;p50">
              <a:extLst>
                <a:ext uri="{FF2B5EF4-FFF2-40B4-BE49-F238E27FC236}">
                  <a16:creationId xmlns:a16="http://schemas.microsoft.com/office/drawing/2014/main" id="{D5BF8E8D-7E5A-40C4-82F7-B33F46F1AC20}"/>
                </a:ext>
              </a:extLst>
            </p:cNvPr>
            <p:cNvSpPr/>
            <p:nvPr/>
          </p:nvSpPr>
          <p:spPr>
            <a:xfrm>
              <a:off x="6215878" y="4118036"/>
              <a:ext cx="9069" cy="14534"/>
            </a:xfrm>
            <a:custGeom>
              <a:avLst/>
              <a:gdLst/>
              <a:ahLst/>
              <a:cxnLst/>
              <a:rect l="l" t="t" r="r" b="b"/>
              <a:pathLst>
                <a:path w="147" h="234" extrusionOk="0">
                  <a:moveTo>
                    <a:pt x="110" y="1"/>
                  </a:moveTo>
                  <a:cubicBezTo>
                    <a:pt x="103" y="1"/>
                    <a:pt x="81" y="1"/>
                    <a:pt x="74" y="8"/>
                  </a:cubicBezTo>
                  <a:cubicBezTo>
                    <a:pt x="66" y="15"/>
                    <a:pt x="52" y="22"/>
                    <a:pt x="52" y="30"/>
                  </a:cubicBezTo>
                  <a:cubicBezTo>
                    <a:pt x="37" y="81"/>
                    <a:pt x="15" y="125"/>
                    <a:pt x="1" y="176"/>
                  </a:cubicBezTo>
                  <a:cubicBezTo>
                    <a:pt x="1" y="190"/>
                    <a:pt x="1" y="205"/>
                    <a:pt x="8" y="212"/>
                  </a:cubicBezTo>
                  <a:cubicBezTo>
                    <a:pt x="15" y="227"/>
                    <a:pt x="30" y="234"/>
                    <a:pt x="37" y="234"/>
                  </a:cubicBezTo>
                  <a:cubicBezTo>
                    <a:pt x="45" y="234"/>
                    <a:pt x="59" y="234"/>
                    <a:pt x="74" y="227"/>
                  </a:cubicBezTo>
                  <a:cubicBezTo>
                    <a:pt x="81" y="219"/>
                    <a:pt x="88" y="205"/>
                    <a:pt x="88" y="198"/>
                  </a:cubicBezTo>
                  <a:cubicBezTo>
                    <a:pt x="110" y="154"/>
                    <a:pt x="125" y="110"/>
                    <a:pt x="147" y="52"/>
                  </a:cubicBezTo>
                  <a:cubicBezTo>
                    <a:pt x="147" y="44"/>
                    <a:pt x="147" y="22"/>
                    <a:pt x="139" y="15"/>
                  </a:cubicBezTo>
                  <a:cubicBezTo>
                    <a:pt x="125" y="8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568;p50">
              <a:extLst>
                <a:ext uri="{FF2B5EF4-FFF2-40B4-BE49-F238E27FC236}">
                  <a16:creationId xmlns:a16="http://schemas.microsoft.com/office/drawing/2014/main" id="{73B93E0A-5752-4609-A4CD-6EE82D79E799}"/>
                </a:ext>
              </a:extLst>
            </p:cNvPr>
            <p:cNvSpPr/>
            <p:nvPr/>
          </p:nvSpPr>
          <p:spPr>
            <a:xfrm>
              <a:off x="6050227" y="3545134"/>
              <a:ext cx="9069" cy="14782"/>
            </a:xfrm>
            <a:custGeom>
              <a:avLst/>
              <a:gdLst/>
              <a:ahLst/>
              <a:cxnLst/>
              <a:rect l="l" t="t" r="r" b="b"/>
              <a:pathLst>
                <a:path w="147" h="238" extrusionOk="0">
                  <a:moveTo>
                    <a:pt x="94" y="0"/>
                  </a:moveTo>
                  <a:cubicBezTo>
                    <a:pt x="79" y="0"/>
                    <a:pt x="58" y="15"/>
                    <a:pt x="52" y="39"/>
                  </a:cubicBezTo>
                  <a:cubicBezTo>
                    <a:pt x="37" y="83"/>
                    <a:pt x="23" y="126"/>
                    <a:pt x="15" y="185"/>
                  </a:cubicBezTo>
                  <a:cubicBezTo>
                    <a:pt x="1" y="207"/>
                    <a:pt x="23" y="236"/>
                    <a:pt x="52" y="236"/>
                  </a:cubicBezTo>
                  <a:cubicBezTo>
                    <a:pt x="56" y="237"/>
                    <a:pt x="60" y="238"/>
                    <a:pt x="64" y="238"/>
                  </a:cubicBezTo>
                  <a:cubicBezTo>
                    <a:pt x="83" y="238"/>
                    <a:pt x="103" y="224"/>
                    <a:pt x="103" y="199"/>
                  </a:cubicBezTo>
                  <a:cubicBezTo>
                    <a:pt x="110" y="156"/>
                    <a:pt x="132" y="112"/>
                    <a:pt x="139" y="53"/>
                  </a:cubicBezTo>
                  <a:cubicBezTo>
                    <a:pt x="147" y="24"/>
                    <a:pt x="132" y="2"/>
                    <a:pt x="103" y="2"/>
                  </a:cubicBezTo>
                  <a:cubicBezTo>
                    <a:pt x="100" y="1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569;p50">
              <a:extLst>
                <a:ext uri="{FF2B5EF4-FFF2-40B4-BE49-F238E27FC236}">
                  <a16:creationId xmlns:a16="http://schemas.microsoft.com/office/drawing/2014/main" id="{92E531C5-448F-4A41-964A-8B5BEBE077BE}"/>
                </a:ext>
              </a:extLst>
            </p:cNvPr>
            <p:cNvSpPr/>
            <p:nvPr/>
          </p:nvSpPr>
          <p:spPr>
            <a:xfrm>
              <a:off x="6059234" y="3549668"/>
              <a:ext cx="9069" cy="16149"/>
            </a:xfrm>
            <a:custGeom>
              <a:avLst/>
              <a:gdLst/>
              <a:ahLst/>
              <a:cxnLst/>
              <a:rect l="l" t="t" r="r" b="b"/>
              <a:pathLst>
                <a:path w="147" h="260" extrusionOk="0">
                  <a:moveTo>
                    <a:pt x="89" y="0"/>
                  </a:moveTo>
                  <a:cubicBezTo>
                    <a:pt x="67" y="0"/>
                    <a:pt x="52" y="15"/>
                    <a:pt x="52" y="39"/>
                  </a:cubicBezTo>
                  <a:cubicBezTo>
                    <a:pt x="37" y="90"/>
                    <a:pt x="23" y="148"/>
                    <a:pt x="15" y="199"/>
                  </a:cubicBezTo>
                  <a:cubicBezTo>
                    <a:pt x="1" y="228"/>
                    <a:pt x="23" y="258"/>
                    <a:pt x="52" y="258"/>
                  </a:cubicBezTo>
                  <a:cubicBezTo>
                    <a:pt x="55" y="259"/>
                    <a:pt x="58" y="259"/>
                    <a:pt x="61" y="259"/>
                  </a:cubicBezTo>
                  <a:cubicBezTo>
                    <a:pt x="81" y="259"/>
                    <a:pt x="103" y="240"/>
                    <a:pt x="103" y="221"/>
                  </a:cubicBezTo>
                  <a:cubicBezTo>
                    <a:pt x="110" y="163"/>
                    <a:pt x="132" y="112"/>
                    <a:pt x="139" y="53"/>
                  </a:cubicBezTo>
                  <a:cubicBezTo>
                    <a:pt x="147" y="24"/>
                    <a:pt x="132" y="2"/>
                    <a:pt x="103" y="2"/>
                  </a:cubicBezTo>
                  <a:cubicBezTo>
                    <a:pt x="98" y="1"/>
                    <a:pt x="93" y="0"/>
                    <a:pt x="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570;p50">
              <a:extLst>
                <a:ext uri="{FF2B5EF4-FFF2-40B4-BE49-F238E27FC236}">
                  <a16:creationId xmlns:a16="http://schemas.microsoft.com/office/drawing/2014/main" id="{37D444B9-B5EC-4902-A464-B32EF83D3B86}"/>
                </a:ext>
              </a:extLst>
            </p:cNvPr>
            <p:cNvSpPr/>
            <p:nvPr/>
          </p:nvSpPr>
          <p:spPr>
            <a:xfrm>
              <a:off x="5672160" y="3509917"/>
              <a:ext cx="581167" cy="649857"/>
            </a:xfrm>
            <a:custGeom>
              <a:avLst/>
              <a:gdLst/>
              <a:ahLst/>
              <a:cxnLst/>
              <a:rect l="l" t="t" r="r" b="b"/>
              <a:pathLst>
                <a:path w="9420" h="10463" extrusionOk="0">
                  <a:moveTo>
                    <a:pt x="4139" y="92"/>
                  </a:moveTo>
                  <a:cubicBezTo>
                    <a:pt x="4170" y="92"/>
                    <a:pt x="4201" y="93"/>
                    <a:pt x="4232" y="95"/>
                  </a:cubicBezTo>
                  <a:cubicBezTo>
                    <a:pt x="4363" y="102"/>
                    <a:pt x="4487" y="110"/>
                    <a:pt x="4626" y="124"/>
                  </a:cubicBezTo>
                  <a:cubicBezTo>
                    <a:pt x="5020" y="146"/>
                    <a:pt x="5421" y="175"/>
                    <a:pt x="5815" y="212"/>
                  </a:cubicBezTo>
                  <a:cubicBezTo>
                    <a:pt x="6056" y="234"/>
                    <a:pt x="6311" y="234"/>
                    <a:pt x="6559" y="270"/>
                  </a:cubicBezTo>
                  <a:lnTo>
                    <a:pt x="6567" y="270"/>
                  </a:lnTo>
                  <a:cubicBezTo>
                    <a:pt x="6596" y="278"/>
                    <a:pt x="6625" y="285"/>
                    <a:pt x="6654" y="285"/>
                  </a:cubicBezTo>
                  <a:cubicBezTo>
                    <a:pt x="6764" y="314"/>
                    <a:pt x="6873" y="350"/>
                    <a:pt x="6982" y="380"/>
                  </a:cubicBezTo>
                  <a:cubicBezTo>
                    <a:pt x="7136" y="423"/>
                    <a:pt x="7289" y="467"/>
                    <a:pt x="7435" y="518"/>
                  </a:cubicBezTo>
                  <a:cubicBezTo>
                    <a:pt x="7552" y="562"/>
                    <a:pt x="7690" y="591"/>
                    <a:pt x="7800" y="664"/>
                  </a:cubicBezTo>
                  <a:cubicBezTo>
                    <a:pt x="7938" y="759"/>
                    <a:pt x="7989" y="920"/>
                    <a:pt x="8026" y="1065"/>
                  </a:cubicBezTo>
                  <a:cubicBezTo>
                    <a:pt x="8084" y="1299"/>
                    <a:pt x="8099" y="1547"/>
                    <a:pt x="8113" y="1780"/>
                  </a:cubicBezTo>
                  <a:cubicBezTo>
                    <a:pt x="8135" y="2474"/>
                    <a:pt x="8099" y="3167"/>
                    <a:pt x="8091" y="3853"/>
                  </a:cubicBezTo>
                  <a:cubicBezTo>
                    <a:pt x="8084" y="4604"/>
                    <a:pt x="8055" y="5363"/>
                    <a:pt x="8084" y="6122"/>
                  </a:cubicBezTo>
                  <a:cubicBezTo>
                    <a:pt x="8099" y="6691"/>
                    <a:pt x="8135" y="7289"/>
                    <a:pt x="8369" y="7814"/>
                  </a:cubicBezTo>
                  <a:cubicBezTo>
                    <a:pt x="8515" y="8165"/>
                    <a:pt x="8712" y="8486"/>
                    <a:pt x="8879" y="8821"/>
                  </a:cubicBezTo>
                  <a:cubicBezTo>
                    <a:pt x="9040" y="9157"/>
                    <a:pt x="9186" y="9514"/>
                    <a:pt x="9252" y="9886"/>
                  </a:cubicBezTo>
                  <a:cubicBezTo>
                    <a:pt x="9278" y="10044"/>
                    <a:pt x="9292" y="10201"/>
                    <a:pt x="9284" y="10358"/>
                  </a:cubicBezTo>
                  <a:lnTo>
                    <a:pt x="9284" y="10358"/>
                  </a:lnTo>
                  <a:cubicBezTo>
                    <a:pt x="8510" y="10314"/>
                    <a:pt x="7735" y="10228"/>
                    <a:pt x="6968" y="10127"/>
                  </a:cubicBezTo>
                  <a:cubicBezTo>
                    <a:pt x="5465" y="9923"/>
                    <a:pt x="3962" y="9660"/>
                    <a:pt x="2517" y="9186"/>
                  </a:cubicBezTo>
                  <a:cubicBezTo>
                    <a:pt x="1830" y="8962"/>
                    <a:pt x="1129" y="8673"/>
                    <a:pt x="556" y="8221"/>
                  </a:cubicBezTo>
                  <a:lnTo>
                    <a:pt x="556" y="8221"/>
                  </a:lnTo>
                  <a:cubicBezTo>
                    <a:pt x="728" y="7402"/>
                    <a:pt x="908" y="6583"/>
                    <a:pt x="1080" y="5764"/>
                  </a:cubicBezTo>
                  <a:cubicBezTo>
                    <a:pt x="1197" y="5210"/>
                    <a:pt x="1313" y="4662"/>
                    <a:pt x="1437" y="4108"/>
                  </a:cubicBezTo>
                  <a:cubicBezTo>
                    <a:pt x="1474" y="3940"/>
                    <a:pt x="1503" y="3772"/>
                    <a:pt x="1547" y="3604"/>
                  </a:cubicBezTo>
                  <a:cubicBezTo>
                    <a:pt x="1554" y="3539"/>
                    <a:pt x="1591" y="3466"/>
                    <a:pt x="1562" y="3415"/>
                  </a:cubicBezTo>
                  <a:cubicBezTo>
                    <a:pt x="1525" y="3320"/>
                    <a:pt x="1452" y="3232"/>
                    <a:pt x="1401" y="3159"/>
                  </a:cubicBezTo>
                  <a:cubicBezTo>
                    <a:pt x="1292" y="2984"/>
                    <a:pt x="1182" y="2824"/>
                    <a:pt x="1058" y="2656"/>
                  </a:cubicBezTo>
                  <a:cubicBezTo>
                    <a:pt x="798" y="2280"/>
                    <a:pt x="506" y="1903"/>
                    <a:pt x="169" y="1581"/>
                  </a:cubicBezTo>
                  <a:lnTo>
                    <a:pt x="169" y="1581"/>
                  </a:lnTo>
                  <a:cubicBezTo>
                    <a:pt x="563" y="1489"/>
                    <a:pt x="936" y="1276"/>
                    <a:pt x="1277" y="1051"/>
                  </a:cubicBezTo>
                  <a:cubicBezTo>
                    <a:pt x="1707" y="745"/>
                    <a:pt x="2181" y="460"/>
                    <a:pt x="2691" y="322"/>
                  </a:cubicBezTo>
                  <a:lnTo>
                    <a:pt x="2691" y="322"/>
                  </a:lnTo>
                  <a:cubicBezTo>
                    <a:pt x="2692" y="321"/>
                    <a:pt x="2692" y="321"/>
                    <a:pt x="2692" y="321"/>
                  </a:cubicBezTo>
                  <a:lnTo>
                    <a:pt x="2692" y="321"/>
                  </a:lnTo>
                  <a:cubicBezTo>
                    <a:pt x="2692" y="321"/>
                    <a:pt x="2692" y="321"/>
                    <a:pt x="2692" y="321"/>
                  </a:cubicBezTo>
                  <a:cubicBezTo>
                    <a:pt x="3094" y="241"/>
                    <a:pt x="3495" y="168"/>
                    <a:pt x="3896" y="110"/>
                  </a:cubicBezTo>
                  <a:cubicBezTo>
                    <a:pt x="3976" y="99"/>
                    <a:pt x="4056" y="92"/>
                    <a:pt x="4139" y="92"/>
                  </a:cubicBezTo>
                  <a:close/>
                  <a:moveTo>
                    <a:pt x="4159" y="0"/>
                  </a:moveTo>
                  <a:cubicBezTo>
                    <a:pt x="3940" y="0"/>
                    <a:pt x="3707" y="59"/>
                    <a:pt x="3488" y="95"/>
                  </a:cubicBezTo>
                  <a:cubicBezTo>
                    <a:pt x="3254" y="132"/>
                    <a:pt x="3021" y="175"/>
                    <a:pt x="2795" y="219"/>
                  </a:cubicBezTo>
                  <a:cubicBezTo>
                    <a:pt x="2770" y="229"/>
                    <a:pt x="2740" y="235"/>
                    <a:pt x="2711" y="241"/>
                  </a:cubicBezTo>
                  <a:lnTo>
                    <a:pt x="2711" y="241"/>
                  </a:lnTo>
                  <a:cubicBezTo>
                    <a:pt x="2704" y="234"/>
                    <a:pt x="2694" y="230"/>
                    <a:pt x="2682" y="230"/>
                  </a:cubicBezTo>
                  <a:cubicBezTo>
                    <a:pt x="2676" y="230"/>
                    <a:pt x="2670" y="231"/>
                    <a:pt x="2663" y="234"/>
                  </a:cubicBezTo>
                  <a:cubicBezTo>
                    <a:pt x="2153" y="365"/>
                    <a:pt x="1671" y="650"/>
                    <a:pt x="1233" y="941"/>
                  </a:cubicBezTo>
                  <a:cubicBezTo>
                    <a:pt x="868" y="1190"/>
                    <a:pt x="474" y="1408"/>
                    <a:pt x="51" y="1496"/>
                  </a:cubicBezTo>
                  <a:cubicBezTo>
                    <a:pt x="15" y="1503"/>
                    <a:pt x="0" y="1554"/>
                    <a:pt x="29" y="1583"/>
                  </a:cubicBezTo>
                  <a:cubicBezTo>
                    <a:pt x="584" y="2102"/>
                    <a:pt x="1036" y="2758"/>
                    <a:pt x="1437" y="3408"/>
                  </a:cubicBezTo>
                  <a:cubicBezTo>
                    <a:pt x="1443" y="3413"/>
                    <a:pt x="1453" y="3443"/>
                    <a:pt x="1463" y="3458"/>
                  </a:cubicBezTo>
                  <a:lnTo>
                    <a:pt x="1463" y="3458"/>
                  </a:lnTo>
                  <a:cubicBezTo>
                    <a:pt x="1452" y="3481"/>
                    <a:pt x="1452" y="3520"/>
                    <a:pt x="1452" y="3532"/>
                  </a:cubicBezTo>
                  <a:cubicBezTo>
                    <a:pt x="1416" y="3685"/>
                    <a:pt x="1386" y="3845"/>
                    <a:pt x="1350" y="3991"/>
                  </a:cubicBezTo>
                  <a:cubicBezTo>
                    <a:pt x="1116" y="5093"/>
                    <a:pt x="876" y="6187"/>
                    <a:pt x="650" y="7289"/>
                  </a:cubicBezTo>
                  <a:cubicBezTo>
                    <a:pt x="584" y="7603"/>
                    <a:pt x="511" y="7916"/>
                    <a:pt x="453" y="8230"/>
                  </a:cubicBezTo>
                  <a:cubicBezTo>
                    <a:pt x="453" y="8245"/>
                    <a:pt x="453" y="8267"/>
                    <a:pt x="460" y="8274"/>
                  </a:cubicBezTo>
                  <a:cubicBezTo>
                    <a:pt x="963" y="8675"/>
                    <a:pt x="1554" y="8938"/>
                    <a:pt x="2153" y="9157"/>
                  </a:cubicBezTo>
                  <a:cubicBezTo>
                    <a:pt x="2882" y="9427"/>
                    <a:pt x="3641" y="9624"/>
                    <a:pt x="4400" y="9792"/>
                  </a:cubicBezTo>
                  <a:cubicBezTo>
                    <a:pt x="5742" y="10083"/>
                    <a:pt x="7107" y="10266"/>
                    <a:pt x="8478" y="10390"/>
                  </a:cubicBezTo>
                  <a:cubicBezTo>
                    <a:pt x="8755" y="10419"/>
                    <a:pt x="9040" y="10448"/>
                    <a:pt x="9325" y="10463"/>
                  </a:cubicBezTo>
                  <a:cubicBezTo>
                    <a:pt x="9346" y="10463"/>
                    <a:pt x="9368" y="10434"/>
                    <a:pt x="9368" y="10419"/>
                  </a:cubicBezTo>
                  <a:cubicBezTo>
                    <a:pt x="9419" y="9682"/>
                    <a:pt x="9055" y="8989"/>
                    <a:pt x="8734" y="8347"/>
                  </a:cubicBezTo>
                  <a:cubicBezTo>
                    <a:pt x="8588" y="8062"/>
                    <a:pt x="8420" y="7785"/>
                    <a:pt x="8340" y="7471"/>
                  </a:cubicBezTo>
                  <a:cubicBezTo>
                    <a:pt x="8252" y="7172"/>
                    <a:pt x="8223" y="6851"/>
                    <a:pt x="8194" y="6545"/>
                  </a:cubicBezTo>
                  <a:cubicBezTo>
                    <a:pt x="8135" y="5793"/>
                    <a:pt x="8164" y="5035"/>
                    <a:pt x="8172" y="4290"/>
                  </a:cubicBezTo>
                  <a:cubicBezTo>
                    <a:pt x="8186" y="3539"/>
                    <a:pt x="8208" y="2802"/>
                    <a:pt x="8201" y="2058"/>
                  </a:cubicBezTo>
                  <a:cubicBezTo>
                    <a:pt x="8201" y="1788"/>
                    <a:pt x="8194" y="1525"/>
                    <a:pt x="8157" y="1262"/>
                  </a:cubicBezTo>
                  <a:cubicBezTo>
                    <a:pt x="8128" y="1087"/>
                    <a:pt x="8091" y="898"/>
                    <a:pt x="7989" y="744"/>
                  </a:cubicBezTo>
                  <a:cubicBezTo>
                    <a:pt x="7880" y="577"/>
                    <a:pt x="7719" y="533"/>
                    <a:pt x="7544" y="467"/>
                  </a:cubicBezTo>
                  <a:cubicBezTo>
                    <a:pt x="7274" y="365"/>
                    <a:pt x="6990" y="285"/>
                    <a:pt x="6705" y="212"/>
                  </a:cubicBezTo>
                  <a:cubicBezTo>
                    <a:pt x="6516" y="161"/>
                    <a:pt x="6333" y="161"/>
                    <a:pt x="6129" y="146"/>
                  </a:cubicBezTo>
                  <a:cubicBezTo>
                    <a:pt x="5728" y="124"/>
                    <a:pt x="5326" y="88"/>
                    <a:pt x="4925" y="59"/>
                  </a:cubicBezTo>
                  <a:cubicBezTo>
                    <a:pt x="4670" y="37"/>
                    <a:pt x="4414" y="0"/>
                    <a:pt x="41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571;p50">
              <a:extLst>
                <a:ext uri="{FF2B5EF4-FFF2-40B4-BE49-F238E27FC236}">
                  <a16:creationId xmlns:a16="http://schemas.microsoft.com/office/drawing/2014/main" id="{2BD35434-ABE8-4CE2-8C43-8093ED640948}"/>
                </a:ext>
              </a:extLst>
            </p:cNvPr>
            <p:cNvSpPr/>
            <p:nvPr/>
          </p:nvSpPr>
          <p:spPr>
            <a:xfrm>
              <a:off x="5624902" y="3161294"/>
              <a:ext cx="161641" cy="167262"/>
            </a:xfrm>
            <a:custGeom>
              <a:avLst/>
              <a:gdLst/>
              <a:ahLst/>
              <a:cxnLst/>
              <a:rect l="l" t="t" r="r" b="b"/>
              <a:pathLst>
                <a:path w="2620" h="2693" extrusionOk="0">
                  <a:moveTo>
                    <a:pt x="1348" y="1"/>
                  </a:moveTo>
                  <a:cubicBezTo>
                    <a:pt x="806" y="1"/>
                    <a:pt x="267" y="443"/>
                    <a:pt x="146" y="1046"/>
                  </a:cubicBezTo>
                  <a:cubicBezTo>
                    <a:pt x="0" y="1724"/>
                    <a:pt x="423" y="2498"/>
                    <a:pt x="1036" y="2658"/>
                  </a:cubicBezTo>
                  <a:cubicBezTo>
                    <a:pt x="1119" y="2681"/>
                    <a:pt x="1204" y="2692"/>
                    <a:pt x="1288" y="2692"/>
                  </a:cubicBezTo>
                  <a:cubicBezTo>
                    <a:pt x="1819" y="2692"/>
                    <a:pt x="2348" y="2258"/>
                    <a:pt x="2473" y="1666"/>
                  </a:cubicBezTo>
                  <a:cubicBezTo>
                    <a:pt x="2619" y="973"/>
                    <a:pt x="2203" y="200"/>
                    <a:pt x="1591" y="32"/>
                  </a:cubicBezTo>
                  <a:cubicBezTo>
                    <a:pt x="1510" y="11"/>
                    <a:pt x="1429" y="1"/>
                    <a:pt x="1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572;p50">
              <a:extLst>
                <a:ext uri="{FF2B5EF4-FFF2-40B4-BE49-F238E27FC236}">
                  <a16:creationId xmlns:a16="http://schemas.microsoft.com/office/drawing/2014/main" id="{B6AFE3F3-4BFF-4FF3-ADA4-1C1C0D49CD62}"/>
                </a:ext>
              </a:extLst>
            </p:cNvPr>
            <p:cNvSpPr/>
            <p:nvPr/>
          </p:nvSpPr>
          <p:spPr>
            <a:xfrm>
              <a:off x="5628480" y="3158126"/>
              <a:ext cx="159420" cy="173287"/>
            </a:xfrm>
            <a:custGeom>
              <a:avLst/>
              <a:gdLst/>
              <a:ahLst/>
              <a:cxnLst/>
              <a:rect l="l" t="t" r="r" b="b"/>
              <a:pathLst>
                <a:path w="2584" h="2790" extrusionOk="0">
                  <a:moveTo>
                    <a:pt x="1257" y="111"/>
                  </a:moveTo>
                  <a:cubicBezTo>
                    <a:pt x="1537" y="111"/>
                    <a:pt x="1808" y="232"/>
                    <a:pt x="2014" y="469"/>
                  </a:cubicBezTo>
                  <a:cubicBezTo>
                    <a:pt x="2350" y="842"/>
                    <a:pt x="2481" y="1418"/>
                    <a:pt x="2299" y="1899"/>
                  </a:cubicBezTo>
                  <a:cubicBezTo>
                    <a:pt x="2123" y="2344"/>
                    <a:pt x="1689" y="2703"/>
                    <a:pt x="1215" y="2703"/>
                  </a:cubicBezTo>
                  <a:cubicBezTo>
                    <a:pt x="1145" y="2703"/>
                    <a:pt x="1075" y="2695"/>
                    <a:pt x="1004" y="2679"/>
                  </a:cubicBezTo>
                  <a:lnTo>
                    <a:pt x="1004" y="2679"/>
                  </a:lnTo>
                  <a:cubicBezTo>
                    <a:pt x="999" y="2674"/>
                    <a:pt x="993" y="2669"/>
                    <a:pt x="985" y="2666"/>
                  </a:cubicBezTo>
                  <a:cubicBezTo>
                    <a:pt x="489" y="2527"/>
                    <a:pt x="176" y="2031"/>
                    <a:pt x="110" y="1542"/>
                  </a:cubicBezTo>
                  <a:cubicBezTo>
                    <a:pt x="44" y="1031"/>
                    <a:pt x="285" y="513"/>
                    <a:pt x="730" y="258"/>
                  </a:cubicBezTo>
                  <a:cubicBezTo>
                    <a:pt x="899" y="159"/>
                    <a:pt x="1080" y="111"/>
                    <a:pt x="1257" y="111"/>
                  </a:cubicBezTo>
                  <a:close/>
                  <a:moveTo>
                    <a:pt x="1252" y="1"/>
                  </a:moveTo>
                  <a:cubicBezTo>
                    <a:pt x="1131" y="1"/>
                    <a:pt x="1007" y="22"/>
                    <a:pt x="883" y="68"/>
                  </a:cubicBezTo>
                  <a:cubicBezTo>
                    <a:pt x="365" y="258"/>
                    <a:pt x="15" y="776"/>
                    <a:pt x="8" y="1323"/>
                  </a:cubicBezTo>
                  <a:cubicBezTo>
                    <a:pt x="0" y="1929"/>
                    <a:pt x="365" y="2585"/>
                    <a:pt x="956" y="2760"/>
                  </a:cubicBezTo>
                  <a:cubicBezTo>
                    <a:pt x="1040" y="2780"/>
                    <a:pt x="1123" y="2789"/>
                    <a:pt x="1206" y="2789"/>
                  </a:cubicBezTo>
                  <a:cubicBezTo>
                    <a:pt x="1649" y="2789"/>
                    <a:pt x="2064" y="2522"/>
                    <a:pt x="2291" y="2140"/>
                  </a:cubicBezTo>
                  <a:cubicBezTo>
                    <a:pt x="2583" y="1644"/>
                    <a:pt x="2525" y="1009"/>
                    <a:pt x="2204" y="542"/>
                  </a:cubicBezTo>
                  <a:cubicBezTo>
                    <a:pt x="1977" y="211"/>
                    <a:pt x="1629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573;p50">
              <a:extLst>
                <a:ext uri="{FF2B5EF4-FFF2-40B4-BE49-F238E27FC236}">
                  <a16:creationId xmlns:a16="http://schemas.microsoft.com/office/drawing/2014/main" id="{CC62F3EE-C855-4A7D-A744-D7A4A22CC932}"/>
                </a:ext>
              </a:extLst>
            </p:cNvPr>
            <p:cNvSpPr/>
            <p:nvPr/>
          </p:nvSpPr>
          <p:spPr>
            <a:xfrm>
              <a:off x="5644212" y="2838322"/>
              <a:ext cx="557784" cy="327692"/>
            </a:xfrm>
            <a:custGeom>
              <a:avLst/>
              <a:gdLst/>
              <a:ahLst/>
              <a:cxnLst/>
              <a:rect l="l" t="t" r="r" b="b"/>
              <a:pathLst>
                <a:path w="9041" h="5276" extrusionOk="0">
                  <a:moveTo>
                    <a:pt x="2007" y="1"/>
                  </a:moveTo>
                  <a:cubicBezTo>
                    <a:pt x="1577" y="504"/>
                    <a:pt x="1533" y="1285"/>
                    <a:pt x="1905" y="1832"/>
                  </a:cubicBezTo>
                  <a:cubicBezTo>
                    <a:pt x="1879" y="1838"/>
                    <a:pt x="1852" y="1841"/>
                    <a:pt x="1825" y="1841"/>
                  </a:cubicBezTo>
                  <a:cubicBezTo>
                    <a:pt x="1704" y="1841"/>
                    <a:pt x="1582" y="1781"/>
                    <a:pt x="1475" y="1715"/>
                  </a:cubicBezTo>
                  <a:cubicBezTo>
                    <a:pt x="1124" y="1482"/>
                    <a:pt x="796" y="1190"/>
                    <a:pt x="526" y="854"/>
                  </a:cubicBezTo>
                  <a:cubicBezTo>
                    <a:pt x="263" y="1518"/>
                    <a:pt x="1" y="2226"/>
                    <a:pt x="45" y="2934"/>
                  </a:cubicBezTo>
                  <a:cubicBezTo>
                    <a:pt x="88" y="3656"/>
                    <a:pt x="621" y="3948"/>
                    <a:pt x="942" y="5276"/>
                  </a:cubicBezTo>
                  <a:lnTo>
                    <a:pt x="8566" y="5210"/>
                  </a:lnTo>
                  <a:cubicBezTo>
                    <a:pt x="8858" y="4561"/>
                    <a:pt x="8909" y="3802"/>
                    <a:pt x="8720" y="3116"/>
                  </a:cubicBezTo>
                  <a:cubicBezTo>
                    <a:pt x="8698" y="3065"/>
                    <a:pt x="8683" y="2999"/>
                    <a:pt x="8690" y="2934"/>
                  </a:cubicBezTo>
                  <a:cubicBezTo>
                    <a:pt x="8698" y="2861"/>
                    <a:pt x="8734" y="2802"/>
                    <a:pt x="8771" y="2737"/>
                  </a:cubicBezTo>
                  <a:cubicBezTo>
                    <a:pt x="8953" y="2423"/>
                    <a:pt x="9041" y="2051"/>
                    <a:pt x="8990" y="1686"/>
                  </a:cubicBezTo>
                  <a:lnTo>
                    <a:pt x="8990" y="1686"/>
                  </a:lnTo>
                  <a:cubicBezTo>
                    <a:pt x="8807" y="1905"/>
                    <a:pt x="8574" y="2073"/>
                    <a:pt x="8296" y="2153"/>
                  </a:cubicBezTo>
                  <a:cubicBezTo>
                    <a:pt x="8428" y="1737"/>
                    <a:pt x="8347" y="1277"/>
                    <a:pt x="8092" y="927"/>
                  </a:cubicBezTo>
                  <a:cubicBezTo>
                    <a:pt x="8005" y="1277"/>
                    <a:pt x="7800" y="1584"/>
                    <a:pt x="7508" y="1788"/>
                  </a:cubicBezTo>
                  <a:cubicBezTo>
                    <a:pt x="7363" y="1518"/>
                    <a:pt x="7071" y="1372"/>
                    <a:pt x="6779" y="1285"/>
                  </a:cubicBezTo>
                  <a:cubicBezTo>
                    <a:pt x="6504" y="1205"/>
                    <a:pt x="6226" y="1164"/>
                    <a:pt x="5946" y="1164"/>
                  </a:cubicBezTo>
                  <a:cubicBezTo>
                    <a:pt x="5840" y="1164"/>
                    <a:pt x="5733" y="1170"/>
                    <a:pt x="5626" y="1182"/>
                  </a:cubicBezTo>
                  <a:cubicBezTo>
                    <a:pt x="5356" y="1219"/>
                    <a:pt x="5086" y="1292"/>
                    <a:pt x="4816" y="1299"/>
                  </a:cubicBezTo>
                  <a:cubicBezTo>
                    <a:pt x="4796" y="1300"/>
                    <a:pt x="4775" y="1300"/>
                    <a:pt x="4755" y="1300"/>
                  </a:cubicBezTo>
                  <a:cubicBezTo>
                    <a:pt x="3975" y="1300"/>
                    <a:pt x="3252" y="763"/>
                    <a:pt x="2861" y="81"/>
                  </a:cubicBezTo>
                  <a:cubicBezTo>
                    <a:pt x="2657" y="460"/>
                    <a:pt x="2627" y="949"/>
                    <a:pt x="2802" y="1350"/>
                  </a:cubicBezTo>
                  <a:cubicBezTo>
                    <a:pt x="2401" y="1000"/>
                    <a:pt x="2109" y="519"/>
                    <a:pt x="2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574;p50">
              <a:extLst>
                <a:ext uri="{FF2B5EF4-FFF2-40B4-BE49-F238E27FC236}">
                  <a16:creationId xmlns:a16="http://schemas.microsoft.com/office/drawing/2014/main" id="{ACE06D17-8881-494B-8070-EB4A47980882}"/>
                </a:ext>
              </a:extLst>
            </p:cNvPr>
            <p:cNvSpPr/>
            <p:nvPr/>
          </p:nvSpPr>
          <p:spPr>
            <a:xfrm>
              <a:off x="5637487" y="2834409"/>
              <a:ext cx="565867" cy="333903"/>
            </a:xfrm>
            <a:custGeom>
              <a:avLst/>
              <a:gdLst/>
              <a:ahLst/>
              <a:cxnLst/>
              <a:rect l="l" t="t" r="r" b="b"/>
              <a:pathLst>
                <a:path w="9172" h="5376" extrusionOk="0">
                  <a:moveTo>
                    <a:pt x="2064" y="153"/>
                  </a:moveTo>
                  <a:lnTo>
                    <a:pt x="2064" y="153"/>
                  </a:lnTo>
                  <a:cubicBezTo>
                    <a:pt x="2185" y="644"/>
                    <a:pt x="2454" y="1098"/>
                    <a:pt x="2853" y="1428"/>
                  </a:cubicBezTo>
                  <a:cubicBezTo>
                    <a:pt x="2861" y="1436"/>
                    <a:pt x="2873" y="1440"/>
                    <a:pt x="2885" y="1440"/>
                  </a:cubicBezTo>
                  <a:cubicBezTo>
                    <a:pt x="2916" y="1440"/>
                    <a:pt x="2949" y="1416"/>
                    <a:pt x="2933" y="1384"/>
                  </a:cubicBezTo>
                  <a:cubicBezTo>
                    <a:pt x="2931" y="1377"/>
                    <a:pt x="2928" y="1370"/>
                    <a:pt x="2925" y="1363"/>
                  </a:cubicBezTo>
                  <a:lnTo>
                    <a:pt x="2925" y="1363"/>
                  </a:lnTo>
                  <a:cubicBezTo>
                    <a:pt x="2925" y="1363"/>
                    <a:pt x="2926" y="1362"/>
                    <a:pt x="2926" y="1362"/>
                  </a:cubicBezTo>
                  <a:cubicBezTo>
                    <a:pt x="2925" y="1362"/>
                    <a:pt x="2925" y="1361"/>
                    <a:pt x="2924" y="1361"/>
                  </a:cubicBezTo>
                  <a:lnTo>
                    <a:pt x="2924" y="1361"/>
                  </a:lnTo>
                  <a:cubicBezTo>
                    <a:pt x="2784" y="993"/>
                    <a:pt x="2790" y="590"/>
                    <a:pt x="2953" y="231"/>
                  </a:cubicBezTo>
                  <a:lnTo>
                    <a:pt x="2953" y="231"/>
                  </a:lnTo>
                  <a:cubicBezTo>
                    <a:pt x="3267" y="728"/>
                    <a:pt x="3729" y="1138"/>
                    <a:pt x="4290" y="1311"/>
                  </a:cubicBezTo>
                  <a:cubicBezTo>
                    <a:pt x="4473" y="1369"/>
                    <a:pt x="4656" y="1394"/>
                    <a:pt x="4840" y="1394"/>
                  </a:cubicBezTo>
                  <a:cubicBezTo>
                    <a:pt x="4979" y="1394"/>
                    <a:pt x="5119" y="1380"/>
                    <a:pt x="5261" y="1355"/>
                  </a:cubicBezTo>
                  <a:cubicBezTo>
                    <a:pt x="5553" y="1314"/>
                    <a:pt x="5835" y="1269"/>
                    <a:pt x="6124" y="1269"/>
                  </a:cubicBezTo>
                  <a:cubicBezTo>
                    <a:pt x="6246" y="1269"/>
                    <a:pt x="6368" y="1277"/>
                    <a:pt x="6494" y="1297"/>
                  </a:cubicBezTo>
                  <a:cubicBezTo>
                    <a:pt x="6881" y="1355"/>
                    <a:pt x="7340" y="1494"/>
                    <a:pt x="7559" y="1858"/>
                  </a:cubicBezTo>
                  <a:cubicBezTo>
                    <a:pt x="7564" y="1874"/>
                    <a:pt x="7585" y="1886"/>
                    <a:pt x="7604" y="1886"/>
                  </a:cubicBezTo>
                  <a:cubicBezTo>
                    <a:pt x="7611" y="1886"/>
                    <a:pt x="7619" y="1884"/>
                    <a:pt x="7625" y="1880"/>
                  </a:cubicBezTo>
                  <a:cubicBezTo>
                    <a:pt x="7895" y="1683"/>
                    <a:pt x="8093" y="1408"/>
                    <a:pt x="8194" y="1093"/>
                  </a:cubicBezTo>
                  <a:lnTo>
                    <a:pt x="8194" y="1093"/>
                  </a:lnTo>
                  <a:cubicBezTo>
                    <a:pt x="8390" y="1415"/>
                    <a:pt x="8453" y="1813"/>
                    <a:pt x="8340" y="2187"/>
                  </a:cubicBezTo>
                  <a:cubicBezTo>
                    <a:pt x="8334" y="2218"/>
                    <a:pt x="8359" y="2248"/>
                    <a:pt x="8384" y="2248"/>
                  </a:cubicBezTo>
                  <a:cubicBezTo>
                    <a:pt x="8389" y="2248"/>
                    <a:pt x="8394" y="2247"/>
                    <a:pt x="8398" y="2245"/>
                  </a:cubicBezTo>
                  <a:cubicBezTo>
                    <a:pt x="8647" y="2162"/>
                    <a:pt x="8863" y="2034"/>
                    <a:pt x="9035" y="1852"/>
                  </a:cubicBezTo>
                  <a:lnTo>
                    <a:pt x="9035" y="1852"/>
                  </a:lnTo>
                  <a:cubicBezTo>
                    <a:pt x="9047" y="2131"/>
                    <a:pt x="8993" y="2406"/>
                    <a:pt x="8872" y="2654"/>
                  </a:cubicBezTo>
                  <a:cubicBezTo>
                    <a:pt x="8814" y="2748"/>
                    <a:pt x="8734" y="2858"/>
                    <a:pt x="8726" y="2982"/>
                  </a:cubicBezTo>
                  <a:cubicBezTo>
                    <a:pt x="8719" y="3113"/>
                    <a:pt x="8778" y="3252"/>
                    <a:pt x="8807" y="3383"/>
                  </a:cubicBezTo>
                  <a:cubicBezTo>
                    <a:pt x="8938" y="4001"/>
                    <a:pt x="8866" y="4640"/>
                    <a:pt x="8613" y="5215"/>
                  </a:cubicBezTo>
                  <a:lnTo>
                    <a:pt x="8613" y="5215"/>
                  </a:lnTo>
                  <a:cubicBezTo>
                    <a:pt x="7766" y="5222"/>
                    <a:pt x="6925" y="5237"/>
                    <a:pt x="6071" y="5244"/>
                  </a:cubicBezTo>
                  <a:cubicBezTo>
                    <a:pt x="4706" y="5251"/>
                    <a:pt x="3335" y="5266"/>
                    <a:pt x="1970" y="5280"/>
                  </a:cubicBezTo>
                  <a:cubicBezTo>
                    <a:pt x="1668" y="5280"/>
                    <a:pt x="1360" y="5287"/>
                    <a:pt x="1064" y="5287"/>
                  </a:cubicBezTo>
                  <a:lnTo>
                    <a:pt x="1064" y="5287"/>
                  </a:lnTo>
                  <a:cubicBezTo>
                    <a:pt x="924" y="4747"/>
                    <a:pt x="702" y="4255"/>
                    <a:pt x="438" y="3755"/>
                  </a:cubicBezTo>
                  <a:cubicBezTo>
                    <a:pt x="343" y="3580"/>
                    <a:pt x="256" y="3412"/>
                    <a:pt x="205" y="3208"/>
                  </a:cubicBezTo>
                  <a:cubicBezTo>
                    <a:pt x="132" y="2880"/>
                    <a:pt x="168" y="2522"/>
                    <a:pt x="234" y="2209"/>
                  </a:cubicBezTo>
                  <a:cubicBezTo>
                    <a:pt x="322" y="1787"/>
                    <a:pt x="468" y="1397"/>
                    <a:pt x="623" y="1003"/>
                  </a:cubicBezTo>
                  <a:lnTo>
                    <a:pt x="623" y="1003"/>
                  </a:lnTo>
                  <a:cubicBezTo>
                    <a:pt x="812" y="1225"/>
                    <a:pt x="1014" y="1422"/>
                    <a:pt x="1241" y="1596"/>
                  </a:cubicBezTo>
                  <a:cubicBezTo>
                    <a:pt x="1423" y="1739"/>
                    <a:pt x="1658" y="1940"/>
                    <a:pt x="1903" y="1940"/>
                  </a:cubicBezTo>
                  <a:cubicBezTo>
                    <a:pt x="1933" y="1940"/>
                    <a:pt x="1962" y="1938"/>
                    <a:pt x="1992" y="1931"/>
                  </a:cubicBezTo>
                  <a:cubicBezTo>
                    <a:pt x="2021" y="1924"/>
                    <a:pt x="2043" y="1888"/>
                    <a:pt x="2021" y="1858"/>
                  </a:cubicBezTo>
                  <a:cubicBezTo>
                    <a:pt x="1682" y="1345"/>
                    <a:pt x="1698" y="647"/>
                    <a:pt x="2064" y="153"/>
                  </a:cubicBezTo>
                  <a:close/>
                  <a:moveTo>
                    <a:pt x="2094" y="0"/>
                  </a:moveTo>
                  <a:cubicBezTo>
                    <a:pt x="2082" y="0"/>
                    <a:pt x="2069" y="4"/>
                    <a:pt x="2058" y="12"/>
                  </a:cubicBezTo>
                  <a:cubicBezTo>
                    <a:pt x="1637" y="525"/>
                    <a:pt x="1574" y="1279"/>
                    <a:pt x="1906" y="1843"/>
                  </a:cubicBezTo>
                  <a:lnTo>
                    <a:pt x="1906" y="1843"/>
                  </a:lnTo>
                  <a:cubicBezTo>
                    <a:pt x="1779" y="1841"/>
                    <a:pt x="1659" y="1773"/>
                    <a:pt x="1554" y="1705"/>
                  </a:cubicBezTo>
                  <a:cubicBezTo>
                    <a:pt x="1438" y="1618"/>
                    <a:pt x="1321" y="1537"/>
                    <a:pt x="1212" y="1450"/>
                  </a:cubicBezTo>
                  <a:cubicBezTo>
                    <a:pt x="1007" y="1275"/>
                    <a:pt x="818" y="1085"/>
                    <a:pt x="657" y="881"/>
                  </a:cubicBezTo>
                  <a:cubicBezTo>
                    <a:pt x="647" y="871"/>
                    <a:pt x="637" y="867"/>
                    <a:pt x="626" y="867"/>
                  </a:cubicBezTo>
                  <a:cubicBezTo>
                    <a:pt x="605" y="867"/>
                    <a:pt x="584" y="883"/>
                    <a:pt x="569" y="903"/>
                  </a:cubicBezTo>
                  <a:cubicBezTo>
                    <a:pt x="300" y="1581"/>
                    <a:pt x="0" y="2362"/>
                    <a:pt x="95" y="3106"/>
                  </a:cubicBezTo>
                  <a:cubicBezTo>
                    <a:pt x="154" y="3529"/>
                    <a:pt x="409" y="3879"/>
                    <a:pt x="599" y="4259"/>
                  </a:cubicBezTo>
                  <a:cubicBezTo>
                    <a:pt x="774" y="4602"/>
                    <a:pt x="890" y="4966"/>
                    <a:pt x="985" y="5339"/>
                  </a:cubicBezTo>
                  <a:cubicBezTo>
                    <a:pt x="993" y="5360"/>
                    <a:pt x="1007" y="5375"/>
                    <a:pt x="1029" y="5375"/>
                  </a:cubicBezTo>
                  <a:cubicBezTo>
                    <a:pt x="1883" y="5368"/>
                    <a:pt x="2744" y="5360"/>
                    <a:pt x="3612" y="5353"/>
                  </a:cubicBezTo>
                  <a:cubicBezTo>
                    <a:pt x="4976" y="5346"/>
                    <a:pt x="6348" y="5324"/>
                    <a:pt x="7712" y="5317"/>
                  </a:cubicBezTo>
                  <a:cubicBezTo>
                    <a:pt x="8026" y="5317"/>
                    <a:pt x="8340" y="5309"/>
                    <a:pt x="8653" y="5309"/>
                  </a:cubicBezTo>
                  <a:cubicBezTo>
                    <a:pt x="8656" y="5309"/>
                    <a:pt x="8659" y="5309"/>
                    <a:pt x="8662" y="5309"/>
                  </a:cubicBezTo>
                  <a:lnTo>
                    <a:pt x="8662" y="5309"/>
                  </a:lnTo>
                  <a:cubicBezTo>
                    <a:pt x="8668" y="5311"/>
                    <a:pt x="8674" y="5313"/>
                    <a:pt x="8680" y="5313"/>
                  </a:cubicBezTo>
                  <a:cubicBezTo>
                    <a:pt x="8693" y="5313"/>
                    <a:pt x="8705" y="5305"/>
                    <a:pt x="8712" y="5287"/>
                  </a:cubicBezTo>
                  <a:cubicBezTo>
                    <a:pt x="8945" y="4733"/>
                    <a:pt x="9040" y="4120"/>
                    <a:pt x="8945" y="3529"/>
                  </a:cubicBezTo>
                  <a:cubicBezTo>
                    <a:pt x="8931" y="3383"/>
                    <a:pt x="8880" y="3237"/>
                    <a:pt x="8843" y="3091"/>
                  </a:cubicBezTo>
                  <a:cubicBezTo>
                    <a:pt x="8807" y="2924"/>
                    <a:pt x="8945" y="2778"/>
                    <a:pt x="9011" y="2632"/>
                  </a:cubicBezTo>
                  <a:cubicBezTo>
                    <a:pt x="9128" y="2354"/>
                    <a:pt x="9172" y="2048"/>
                    <a:pt x="9135" y="1749"/>
                  </a:cubicBezTo>
                  <a:cubicBezTo>
                    <a:pt x="9135" y="1723"/>
                    <a:pt x="9109" y="1697"/>
                    <a:pt x="9084" y="1697"/>
                  </a:cubicBezTo>
                  <a:cubicBezTo>
                    <a:pt x="9074" y="1697"/>
                    <a:pt x="9063" y="1702"/>
                    <a:pt x="9055" y="1712"/>
                  </a:cubicBezTo>
                  <a:cubicBezTo>
                    <a:pt x="9048" y="1720"/>
                    <a:pt x="9042" y="1727"/>
                    <a:pt x="9036" y="1734"/>
                  </a:cubicBezTo>
                  <a:lnTo>
                    <a:pt x="9036" y="1734"/>
                  </a:lnTo>
                  <a:cubicBezTo>
                    <a:pt x="9032" y="1732"/>
                    <a:pt x="9029" y="1730"/>
                    <a:pt x="9026" y="1727"/>
                  </a:cubicBezTo>
                  <a:lnTo>
                    <a:pt x="9026" y="1727"/>
                  </a:lnTo>
                  <a:cubicBezTo>
                    <a:pt x="9026" y="1732"/>
                    <a:pt x="9027" y="1738"/>
                    <a:pt x="9027" y="1743"/>
                  </a:cubicBezTo>
                  <a:lnTo>
                    <a:pt x="9027" y="1743"/>
                  </a:lnTo>
                  <a:cubicBezTo>
                    <a:pt x="8868" y="1920"/>
                    <a:pt x="8676" y="2052"/>
                    <a:pt x="8457" y="2133"/>
                  </a:cubicBezTo>
                  <a:lnTo>
                    <a:pt x="8457" y="2133"/>
                  </a:lnTo>
                  <a:cubicBezTo>
                    <a:pt x="8554" y="1726"/>
                    <a:pt x="8462" y="1295"/>
                    <a:pt x="8216" y="954"/>
                  </a:cubicBezTo>
                  <a:cubicBezTo>
                    <a:pt x="8202" y="943"/>
                    <a:pt x="8185" y="938"/>
                    <a:pt x="8169" y="938"/>
                  </a:cubicBezTo>
                  <a:cubicBezTo>
                    <a:pt x="8151" y="938"/>
                    <a:pt x="8133" y="945"/>
                    <a:pt x="8121" y="961"/>
                  </a:cubicBezTo>
                  <a:cubicBezTo>
                    <a:pt x="8044" y="1289"/>
                    <a:pt x="7860" y="1571"/>
                    <a:pt x="7602" y="1767"/>
                  </a:cubicBezTo>
                  <a:lnTo>
                    <a:pt x="7602" y="1767"/>
                  </a:lnTo>
                  <a:cubicBezTo>
                    <a:pt x="7438" y="1526"/>
                    <a:pt x="7177" y="1386"/>
                    <a:pt x="6910" y="1304"/>
                  </a:cubicBezTo>
                  <a:cubicBezTo>
                    <a:pt x="6639" y="1210"/>
                    <a:pt x="6357" y="1166"/>
                    <a:pt x="6074" y="1166"/>
                  </a:cubicBezTo>
                  <a:cubicBezTo>
                    <a:pt x="5983" y="1166"/>
                    <a:pt x="5892" y="1171"/>
                    <a:pt x="5801" y="1180"/>
                  </a:cubicBezTo>
                  <a:cubicBezTo>
                    <a:pt x="5471" y="1218"/>
                    <a:pt x="5148" y="1311"/>
                    <a:pt x="4820" y="1311"/>
                  </a:cubicBezTo>
                  <a:cubicBezTo>
                    <a:pt x="4770" y="1311"/>
                    <a:pt x="4720" y="1309"/>
                    <a:pt x="4670" y="1304"/>
                  </a:cubicBezTo>
                  <a:cubicBezTo>
                    <a:pt x="4342" y="1267"/>
                    <a:pt x="4028" y="1136"/>
                    <a:pt x="3758" y="946"/>
                  </a:cubicBezTo>
                  <a:cubicBezTo>
                    <a:pt x="3444" y="727"/>
                    <a:pt x="3181" y="436"/>
                    <a:pt x="2992" y="107"/>
                  </a:cubicBezTo>
                  <a:cubicBezTo>
                    <a:pt x="2980" y="92"/>
                    <a:pt x="2963" y="83"/>
                    <a:pt x="2945" y="83"/>
                  </a:cubicBezTo>
                  <a:cubicBezTo>
                    <a:pt x="2930" y="83"/>
                    <a:pt x="2915" y="90"/>
                    <a:pt x="2904" y="107"/>
                  </a:cubicBezTo>
                  <a:cubicBezTo>
                    <a:pt x="2717" y="450"/>
                    <a:pt x="2674" y="852"/>
                    <a:pt x="2779" y="1226"/>
                  </a:cubicBezTo>
                  <a:lnTo>
                    <a:pt x="2779" y="1226"/>
                  </a:lnTo>
                  <a:cubicBezTo>
                    <a:pt x="2457" y="900"/>
                    <a:pt x="2234" y="487"/>
                    <a:pt x="2138" y="34"/>
                  </a:cubicBezTo>
                  <a:cubicBezTo>
                    <a:pt x="2134" y="12"/>
                    <a:pt x="2115" y="0"/>
                    <a:pt x="20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575;p50">
              <a:extLst>
                <a:ext uri="{FF2B5EF4-FFF2-40B4-BE49-F238E27FC236}">
                  <a16:creationId xmlns:a16="http://schemas.microsoft.com/office/drawing/2014/main" id="{B214409E-5AF5-4E28-803A-87A5533C4F44}"/>
                </a:ext>
              </a:extLst>
            </p:cNvPr>
            <p:cNvSpPr/>
            <p:nvPr/>
          </p:nvSpPr>
          <p:spPr>
            <a:xfrm>
              <a:off x="5677528" y="2925400"/>
              <a:ext cx="54723" cy="101053"/>
            </a:xfrm>
            <a:custGeom>
              <a:avLst/>
              <a:gdLst/>
              <a:ahLst/>
              <a:cxnLst/>
              <a:rect l="l" t="t" r="r" b="b"/>
              <a:pathLst>
                <a:path w="887" h="1627" extrusionOk="0">
                  <a:moveTo>
                    <a:pt x="46" y="0"/>
                  </a:moveTo>
                  <a:cubicBezTo>
                    <a:pt x="24" y="0"/>
                    <a:pt x="1" y="17"/>
                    <a:pt x="1" y="50"/>
                  </a:cubicBezTo>
                  <a:cubicBezTo>
                    <a:pt x="8" y="357"/>
                    <a:pt x="23" y="685"/>
                    <a:pt x="183" y="970"/>
                  </a:cubicBezTo>
                  <a:cubicBezTo>
                    <a:pt x="322" y="1232"/>
                    <a:pt x="555" y="1422"/>
                    <a:pt x="781" y="1612"/>
                  </a:cubicBezTo>
                  <a:cubicBezTo>
                    <a:pt x="792" y="1622"/>
                    <a:pt x="804" y="1626"/>
                    <a:pt x="815" y="1626"/>
                  </a:cubicBezTo>
                  <a:cubicBezTo>
                    <a:pt x="853" y="1626"/>
                    <a:pt x="886" y="1581"/>
                    <a:pt x="847" y="1553"/>
                  </a:cubicBezTo>
                  <a:cubicBezTo>
                    <a:pt x="635" y="1371"/>
                    <a:pt x="417" y="1189"/>
                    <a:pt x="271" y="941"/>
                  </a:cubicBezTo>
                  <a:cubicBezTo>
                    <a:pt x="117" y="663"/>
                    <a:pt x="96" y="357"/>
                    <a:pt x="88" y="43"/>
                  </a:cubicBezTo>
                  <a:cubicBezTo>
                    <a:pt x="88" y="15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576;p50">
              <a:extLst>
                <a:ext uri="{FF2B5EF4-FFF2-40B4-BE49-F238E27FC236}">
                  <a16:creationId xmlns:a16="http://schemas.microsoft.com/office/drawing/2014/main" id="{923FFB07-64A5-40EC-B147-FD5540518E44}"/>
                </a:ext>
              </a:extLst>
            </p:cNvPr>
            <p:cNvSpPr/>
            <p:nvPr/>
          </p:nvSpPr>
          <p:spPr>
            <a:xfrm>
              <a:off x="5659513" y="2979250"/>
              <a:ext cx="57932" cy="72669"/>
            </a:xfrm>
            <a:custGeom>
              <a:avLst/>
              <a:gdLst/>
              <a:ahLst/>
              <a:cxnLst/>
              <a:rect l="l" t="t" r="r" b="b"/>
              <a:pathLst>
                <a:path w="939" h="1170" extrusionOk="0">
                  <a:moveTo>
                    <a:pt x="45" y="1"/>
                  </a:moveTo>
                  <a:cubicBezTo>
                    <a:pt x="23" y="1"/>
                    <a:pt x="1" y="15"/>
                    <a:pt x="1" y="44"/>
                  </a:cubicBezTo>
                  <a:cubicBezTo>
                    <a:pt x="37" y="555"/>
                    <a:pt x="446" y="898"/>
                    <a:pt x="847" y="1161"/>
                  </a:cubicBezTo>
                  <a:cubicBezTo>
                    <a:pt x="856" y="1167"/>
                    <a:pt x="865" y="1170"/>
                    <a:pt x="874" y="1170"/>
                  </a:cubicBezTo>
                  <a:cubicBezTo>
                    <a:pt x="913" y="1170"/>
                    <a:pt x="939" y="1110"/>
                    <a:pt x="891" y="1080"/>
                  </a:cubicBezTo>
                  <a:cubicBezTo>
                    <a:pt x="526" y="840"/>
                    <a:pt x="125" y="519"/>
                    <a:pt x="88" y="44"/>
                  </a:cubicBezTo>
                  <a:cubicBezTo>
                    <a:pt x="88" y="15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577;p50">
              <a:extLst>
                <a:ext uri="{FF2B5EF4-FFF2-40B4-BE49-F238E27FC236}">
                  <a16:creationId xmlns:a16="http://schemas.microsoft.com/office/drawing/2014/main" id="{F5E34A6D-A958-4E7C-A1AB-9379D038C4CD}"/>
                </a:ext>
              </a:extLst>
            </p:cNvPr>
            <p:cNvSpPr/>
            <p:nvPr/>
          </p:nvSpPr>
          <p:spPr>
            <a:xfrm>
              <a:off x="5682957" y="3058129"/>
              <a:ext cx="13573" cy="12733"/>
            </a:xfrm>
            <a:custGeom>
              <a:avLst/>
              <a:gdLst/>
              <a:ahLst/>
              <a:cxnLst/>
              <a:rect l="l" t="t" r="r" b="b"/>
              <a:pathLst>
                <a:path w="220" h="205" extrusionOk="0">
                  <a:moveTo>
                    <a:pt x="59" y="0"/>
                  </a:moveTo>
                  <a:cubicBezTo>
                    <a:pt x="44" y="0"/>
                    <a:pt x="29" y="7"/>
                    <a:pt x="22" y="15"/>
                  </a:cubicBezTo>
                  <a:cubicBezTo>
                    <a:pt x="8" y="22"/>
                    <a:pt x="0" y="37"/>
                    <a:pt x="0" y="51"/>
                  </a:cubicBezTo>
                  <a:cubicBezTo>
                    <a:pt x="8" y="73"/>
                    <a:pt x="8" y="80"/>
                    <a:pt x="22" y="88"/>
                  </a:cubicBezTo>
                  <a:cubicBezTo>
                    <a:pt x="59" y="124"/>
                    <a:pt x="95" y="153"/>
                    <a:pt x="132" y="190"/>
                  </a:cubicBezTo>
                  <a:cubicBezTo>
                    <a:pt x="139" y="197"/>
                    <a:pt x="146" y="204"/>
                    <a:pt x="168" y="204"/>
                  </a:cubicBezTo>
                  <a:cubicBezTo>
                    <a:pt x="175" y="204"/>
                    <a:pt x="190" y="197"/>
                    <a:pt x="205" y="190"/>
                  </a:cubicBezTo>
                  <a:cubicBezTo>
                    <a:pt x="212" y="183"/>
                    <a:pt x="219" y="168"/>
                    <a:pt x="219" y="153"/>
                  </a:cubicBezTo>
                  <a:cubicBezTo>
                    <a:pt x="219" y="146"/>
                    <a:pt x="212" y="124"/>
                    <a:pt x="205" y="117"/>
                  </a:cubicBezTo>
                  <a:cubicBezTo>
                    <a:pt x="168" y="80"/>
                    <a:pt x="132" y="51"/>
                    <a:pt x="95" y="15"/>
                  </a:cubicBezTo>
                  <a:cubicBezTo>
                    <a:pt x="81" y="7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578;p50">
              <a:extLst>
                <a:ext uri="{FF2B5EF4-FFF2-40B4-BE49-F238E27FC236}">
                  <a16:creationId xmlns:a16="http://schemas.microsoft.com/office/drawing/2014/main" id="{E9B1D01F-DB68-47E8-8791-59B15A2DF1E7}"/>
                </a:ext>
              </a:extLst>
            </p:cNvPr>
            <p:cNvSpPr/>
            <p:nvPr/>
          </p:nvSpPr>
          <p:spPr>
            <a:xfrm>
              <a:off x="5704180" y="2953474"/>
              <a:ext cx="65582" cy="57141"/>
            </a:xfrm>
            <a:custGeom>
              <a:avLst/>
              <a:gdLst/>
              <a:ahLst/>
              <a:cxnLst/>
              <a:rect l="l" t="t" r="r" b="b"/>
              <a:pathLst>
                <a:path w="1063" h="920" extrusionOk="0">
                  <a:moveTo>
                    <a:pt x="70" y="0"/>
                  </a:moveTo>
                  <a:cubicBezTo>
                    <a:pt x="38" y="0"/>
                    <a:pt x="0" y="37"/>
                    <a:pt x="21" y="73"/>
                  </a:cubicBezTo>
                  <a:cubicBezTo>
                    <a:pt x="255" y="423"/>
                    <a:pt x="532" y="817"/>
                    <a:pt x="977" y="919"/>
                  </a:cubicBezTo>
                  <a:cubicBezTo>
                    <a:pt x="979" y="919"/>
                    <a:pt x="982" y="919"/>
                    <a:pt x="984" y="919"/>
                  </a:cubicBezTo>
                  <a:cubicBezTo>
                    <a:pt x="1044" y="919"/>
                    <a:pt x="1062" y="838"/>
                    <a:pt x="1006" y="824"/>
                  </a:cubicBezTo>
                  <a:cubicBezTo>
                    <a:pt x="590" y="737"/>
                    <a:pt x="328" y="365"/>
                    <a:pt x="101" y="22"/>
                  </a:cubicBezTo>
                  <a:cubicBezTo>
                    <a:pt x="95" y="7"/>
                    <a:pt x="83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579;p50">
              <a:extLst>
                <a:ext uri="{FF2B5EF4-FFF2-40B4-BE49-F238E27FC236}">
                  <a16:creationId xmlns:a16="http://schemas.microsoft.com/office/drawing/2014/main" id="{4444BBA3-EF5F-4FCF-B32A-70E035D5CDBA}"/>
                </a:ext>
              </a:extLst>
            </p:cNvPr>
            <p:cNvSpPr/>
            <p:nvPr/>
          </p:nvSpPr>
          <p:spPr>
            <a:xfrm>
              <a:off x="5745392" y="2968194"/>
              <a:ext cx="47012" cy="13416"/>
            </a:xfrm>
            <a:custGeom>
              <a:avLst/>
              <a:gdLst/>
              <a:ahLst/>
              <a:cxnLst/>
              <a:rect l="l" t="t" r="r" b="b"/>
              <a:pathLst>
                <a:path w="762" h="216" extrusionOk="0">
                  <a:moveTo>
                    <a:pt x="52" y="0"/>
                  </a:moveTo>
                  <a:cubicBezTo>
                    <a:pt x="13" y="0"/>
                    <a:pt x="1" y="72"/>
                    <a:pt x="46" y="91"/>
                  </a:cubicBezTo>
                  <a:cubicBezTo>
                    <a:pt x="258" y="164"/>
                    <a:pt x="477" y="208"/>
                    <a:pt x="696" y="215"/>
                  </a:cubicBezTo>
                  <a:cubicBezTo>
                    <a:pt x="761" y="215"/>
                    <a:pt x="761" y="128"/>
                    <a:pt x="696" y="128"/>
                  </a:cubicBezTo>
                  <a:cubicBezTo>
                    <a:pt x="484" y="113"/>
                    <a:pt x="265" y="76"/>
                    <a:pt x="68" y="3"/>
                  </a:cubicBezTo>
                  <a:cubicBezTo>
                    <a:pt x="62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580;p50">
              <a:extLst>
                <a:ext uri="{FF2B5EF4-FFF2-40B4-BE49-F238E27FC236}">
                  <a16:creationId xmlns:a16="http://schemas.microsoft.com/office/drawing/2014/main" id="{3081BE8A-61E8-48AF-BD3B-1EA0E1BE794E}"/>
                </a:ext>
              </a:extLst>
            </p:cNvPr>
            <p:cNvSpPr/>
            <p:nvPr/>
          </p:nvSpPr>
          <p:spPr>
            <a:xfrm>
              <a:off x="5804496" y="2970182"/>
              <a:ext cx="8144" cy="5528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0"/>
                  </a:moveTo>
                  <a:cubicBezTo>
                    <a:pt x="0" y="0"/>
                    <a:pt x="3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ubicBezTo>
                    <a:pt x="63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581;p50">
              <a:extLst>
                <a:ext uri="{FF2B5EF4-FFF2-40B4-BE49-F238E27FC236}">
                  <a16:creationId xmlns:a16="http://schemas.microsoft.com/office/drawing/2014/main" id="{A2096767-F9C6-45B9-9437-6E02947D43AB}"/>
                </a:ext>
              </a:extLst>
            </p:cNvPr>
            <p:cNvSpPr/>
            <p:nvPr/>
          </p:nvSpPr>
          <p:spPr>
            <a:xfrm>
              <a:off x="5763530" y="2873787"/>
              <a:ext cx="80635" cy="86706"/>
            </a:xfrm>
            <a:custGeom>
              <a:avLst/>
              <a:gdLst/>
              <a:ahLst/>
              <a:cxnLst/>
              <a:rect l="l" t="t" r="r" b="b"/>
              <a:pathLst>
                <a:path w="1307" h="1396" extrusionOk="0">
                  <a:moveTo>
                    <a:pt x="46" y="0"/>
                  </a:moveTo>
                  <a:cubicBezTo>
                    <a:pt x="22" y="0"/>
                    <a:pt x="0" y="17"/>
                    <a:pt x="0" y="50"/>
                  </a:cubicBezTo>
                  <a:cubicBezTo>
                    <a:pt x="0" y="356"/>
                    <a:pt x="146" y="648"/>
                    <a:pt x="365" y="867"/>
                  </a:cubicBezTo>
                  <a:cubicBezTo>
                    <a:pt x="599" y="1108"/>
                    <a:pt x="905" y="1261"/>
                    <a:pt x="1211" y="1392"/>
                  </a:cubicBezTo>
                  <a:cubicBezTo>
                    <a:pt x="1218" y="1395"/>
                    <a:pt x="1225" y="1396"/>
                    <a:pt x="1231" y="1396"/>
                  </a:cubicBezTo>
                  <a:cubicBezTo>
                    <a:pt x="1279" y="1396"/>
                    <a:pt x="1307" y="1330"/>
                    <a:pt x="1255" y="1305"/>
                  </a:cubicBezTo>
                  <a:cubicBezTo>
                    <a:pt x="730" y="1078"/>
                    <a:pt x="88" y="706"/>
                    <a:pt x="102" y="50"/>
                  </a:cubicBezTo>
                  <a:cubicBezTo>
                    <a:pt x="95" y="17"/>
                    <a:pt x="70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582;p50">
              <a:extLst>
                <a:ext uri="{FF2B5EF4-FFF2-40B4-BE49-F238E27FC236}">
                  <a16:creationId xmlns:a16="http://schemas.microsoft.com/office/drawing/2014/main" id="{694EB08D-9745-42EC-861C-AACA3D0265B3}"/>
                </a:ext>
              </a:extLst>
            </p:cNvPr>
            <p:cNvSpPr/>
            <p:nvPr/>
          </p:nvSpPr>
          <p:spPr>
            <a:xfrm>
              <a:off x="5768898" y="2932481"/>
              <a:ext cx="19002" cy="18385"/>
            </a:xfrm>
            <a:custGeom>
              <a:avLst/>
              <a:gdLst/>
              <a:ahLst/>
              <a:cxnLst/>
              <a:rect l="l" t="t" r="r" b="b"/>
              <a:pathLst>
                <a:path w="308" h="296" extrusionOk="0">
                  <a:moveTo>
                    <a:pt x="50" y="0"/>
                  </a:moveTo>
                  <a:cubicBezTo>
                    <a:pt x="37" y="0"/>
                    <a:pt x="26" y="6"/>
                    <a:pt x="23" y="17"/>
                  </a:cubicBezTo>
                  <a:cubicBezTo>
                    <a:pt x="1" y="24"/>
                    <a:pt x="1" y="60"/>
                    <a:pt x="23" y="82"/>
                  </a:cubicBezTo>
                  <a:lnTo>
                    <a:pt x="220" y="279"/>
                  </a:lnTo>
                  <a:cubicBezTo>
                    <a:pt x="231" y="290"/>
                    <a:pt x="245" y="296"/>
                    <a:pt x="258" y="296"/>
                  </a:cubicBezTo>
                  <a:cubicBezTo>
                    <a:pt x="271" y="296"/>
                    <a:pt x="282" y="290"/>
                    <a:pt x="285" y="279"/>
                  </a:cubicBezTo>
                  <a:cubicBezTo>
                    <a:pt x="307" y="265"/>
                    <a:pt x="307" y="236"/>
                    <a:pt x="285" y="214"/>
                  </a:cubicBezTo>
                  <a:lnTo>
                    <a:pt x="88" y="17"/>
                  </a:lnTo>
                  <a:cubicBezTo>
                    <a:pt x="77" y="6"/>
                    <a:pt x="63" y="0"/>
                    <a:pt x="5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583;p50">
              <a:extLst>
                <a:ext uri="{FF2B5EF4-FFF2-40B4-BE49-F238E27FC236}">
                  <a16:creationId xmlns:a16="http://schemas.microsoft.com/office/drawing/2014/main" id="{62CF4710-1603-4401-AEBB-882F478E1AB2}"/>
                </a:ext>
              </a:extLst>
            </p:cNvPr>
            <p:cNvSpPr/>
            <p:nvPr/>
          </p:nvSpPr>
          <p:spPr>
            <a:xfrm>
              <a:off x="5818994" y="2869998"/>
              <a:ext cx="77427" cy="90991"/>
            </a:xfrm>
            <a:custGeom>
              <a:avLst/>
              <a:gdLst/>
              <a:ahLst/>
              <a:cxnLst/>
              <a:rect l="l" t="t" r="r" b="b"/>
              <a:pathLst>
                <a:path w="1255" h="1465" extrusionOk="0">
                  <a:moveTo>
                    <a:pt x="57" y="0"/>
                  </a:moveTo>
                  <a:cubicBezTo>
                    <a:pt x="29" y="0"/>
                    <a:pt x="0" y="25"/>
                    <a:pt x="13" y="60"/>
                  </a:cubicBezTo>
                  <a:cubicBezTo>
                    <a:pt x="166" y="672"/>
                    <a:pt x="597" y="1198"/>
                    <a:pt x="1159" y="1460"/>
                  </a:cubicBezTo>
                  <a:cubicBezTo>
                    <a:pt x="1166" y="1463"/>
                    <a:pt x="1172" y="1464"/>
                    <a:pt x="1179" y="1464"/>
                  </a:cubicBezTo>
                  <a:cubicBezTo>
                    <a:pt x="1226" y="1464"/>
                    <a:pt x="1255" y="1399"/>
                    <a:pt x="1210" y="1373"/>
                  </a:cubicBezTo>
                  <a:cubicBezTo>
                    <a:pt x="663" y="1118"/>
                    <a:pt x="247" y="621"/>
                    <a:pt x="101" y="38"/>
                  </a:cubicBezTo>
                  <a:cubicBezTo>
                    <a:pt x="95" y="11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584;p50">
              <a:extLst>
                <a:ext uri="{FF2B5EF4-FFF2-40B4-BE49-F238E27FC236}">
                  <a16:creationId xmlns:a16="http://schemas.microsoft.com/office/drawing/2014/main" id="{64E8D553-5712-464D-A190-F5AFEC86569B}"/>
                </a:ext>
              </a:extLst>
            </p:cNvPr>
            <p:cNvSpPr/>
            <p:nvPr/>
          </p:nvSpPr>
          <p:spPr>
            <a:xfrm>
              <a:off x="5865265" y="2912978"/>
              <a:ext cx="45469" cy="30496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56" y="1"/>
                  </a:moveTo>
                  <a:cubicBezTo>
                    <a:pt x="39" y="1"/>
                    <a:pt x="18" y="16"/>
                    <a:pt x="7" y="32"/>
                  </a:cubicBezTo>
                  <a:cubicBezTo>
                    <a:pt x="0" y="53"/>
                    <a:pt x="7" y="83"/>
                    <a:pt x="29" y="90"/>
                  </a:cubicBezTo>
                  <a:cubicBezTo>
                    <a:pt x="219" y="236"/>
                    <a:pt x="431" y="374"/>
                    <a:pt x="650" y="484"/>
                  </a:cubicBezTo>
                  <a:cubicBezTo>
                    <a:pt x="657" y="488"/>
                    <a:pt x="665" y="490"/>
                    <a:pt x="672" y="490"/>
                  </a:cubicBezTo>
                  <a:cubicBezTo>
                    <a:pt x="712" y="490"/>
                    <a:pt x="737" y="428"/>
                    <a:pt x="693" y="404"/>
                  </a:cubicBezTo>
                  <a:cubicBezTo>
                    <a:pt x="474" y="280"/>
                    <a:pt x="277" y="156"/>
                    <a:pt x="73" y="10"/>
                  </a:cubicBezTo>
                  <a:cubicBezTo>
                    <a:pt x="69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585;p50">
              <a:extLst>
                <a:ext uri="{FF2B5EF4-FFF2-40B4-BE49-F238E27FC236}">
                  <a16:creationId xmlns:a16="http://schemas.microsoft.com/office/drawing/2014/main" id="{1C213863-223D-45A8-88FF-0C00229B965E}"/>
                </a:ext>
              </a:extLst>
            </p:cNvPr>
            <p:cNvSpPr/>
            <p:nvPr/>
          </p:nvSpPr>
          <p:spPr>
            <a:xfrm>
              <a:off x="5934611" y="2942480"/>
              <a:ext cx="7650" cy="5590"/>
            </a:xfrm>
            <a:custGeom>
              <a:avLst/>
              <a:gdLst/>
              <a:ahLst/>
              <a:cxnLst/>
              <a:rect l="l" t="t" r="r" b="b"/>
              <a:pathLst>
                <a:path w="124" h="90" extrusionOk="0">
                  <a:moveTo>
                    <a:pt x="53" y="0"/>
                  </a:moveTo>
                  <a:cubicBezTo>
                    <a:pt x="0" y="0"/>
                    <a:pt x="4" y="89"/>
                    <a:pt x="65" y="89"/>
                  </a:cubicBezTo>
                  <a:cubicBezTo>
                    <a:pt x="124" y="89"/>
                    <a:pt x="124" y="2"/>
                    <a:pt x="65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586;p50">
              <a:extLst>
                <a:ext uri="{FF2B5EF4-FFF2-40B4-BE49-F238E27FC236}">
                  <a16:creationId xmlns:a16="http://schemas.microsoft.com/office/drawing/2014/main" id="{88654B80-72CC-4043-8C0F-8C0DF8C03EA9}"/>
                </a:ext>
              </a:extLst>
            </p:cNvPr>
            <p:cNvSpPr/>
            <p:nvPr/>
          </p:nvSpPr>
          <p:spPr>
            <a:xfrm>
              <a:off x="5974836" y="2936456"/>
              <a:ext cx="123513" cy="42794"/>
            </a:xfrm>
            <a:custGeom>
              <a:avLst/>
              <a:gdLst/>
              <a:ahLst/>
              <a:cxnLst/>
              <a:rect l="l" t="t" r="r" b="b"/>
              <a:pathLst>
                <a:path w="2002" h="689" extrusionOk="0">
                  <a:moveTo>
                    <a:pt x="392" y="0"/>
                  </a:moveTo>
                  <a:cubicBezTo>
                    <a:pt x="278" y="0"/>
                    <a:pt x="163" y="9"/>
                    <a:pt x="48" y="26"/>
                  </a:cubicBezTo>
                  <a:cubicBezTo>
                    <a:pt x="1" y="32"/>
                    <a:pt x="16" y="115"/>
                    <a:pt x="65" y="115"/>
                  </a:cubicBezTo>
                  <a:cubicBezTo>
                    <a:pt x="69" y="115"/>
                    <a:pt x="73" y="114"/>
                    <a:pt x="77" y="113"/>
                  </a:cubicBezTo>
                  <a:cubicBezTo>
                    <a:pt x="183" y="98"/>
                    <a:pt x="289" y="90"/>
                    <a:pt x="394" y="90"/>
                  </a:cubicBezTo>
                  <a:cubicBezTo>
                    <a:pt x="945" y="90"/>
                    <a:pt x="1485" y="295"/>
                    <a:pt x="1901" y="675"/>
                  </a:cubicBezTo>
                  <a:cubicBezTo>
                    <a:pt x="1911" y="685"/>
                    <a:pt x="1922" y="689"/>
                    <a:pt x="1932" y="689"/>
                  </a:cubicBezTo>
                  <a:cubicBezTo>
                    <a:pt x="1969" y="689"/>
                    <a:pt x="2001" y="638"/>
                    <a:pt x="1967" y="609"/>
                  </a:cubicBezTo>
                  <a:cubicBezTo>
                    <a:pt x="1541" y="213"/>
                    <a:pt x="972" y="0"/>
                    <a:pt x="3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587;p50">
              <a:extLst>
                <a:ext uri="{FF2B5EF4-FFF2-40B4-BE49-F238E27FC236}">
                  <a16:creationId xmlns:a16="http://schemas.microsoft.com/office/drawing/2014/main" id="{EEE40B51-0DB8-4D4B-96D8-04B44826AB01}"/>
                </a:ext>
              </a:extLst>
            </p:cNvPr>
            <p:cNvSpPr/>
            <p:nvPr/>
          </p:nvSpPr>
          <p:spPr>
            <a:xfrm>
              <a:off x="6056088" y="2929624"/>
              <a:ext cx="32575" cy="24099"/>
            </a:xfrm>
            <a:custGeom>
              <a:avLst/>
              <a:gdLst/>
              <a:ahLst/>
              <a:cxnLst/>
              <a:rect l="l" t="t" r="r" b="b"/>
              <a:pathLst>
                <a:path w="528" h="388" extrusionOk="0">
                  <a:moveTo>
                    <a:pt x="45" y="0"/>
                  </a:moveTo>
                  <a:cubicBezTo>
                    <a:pt x="27" y="0"/>
                    <a:pt x="13" y="7"/>
                    <a:pt x="8" y="26"/>
                  </a:cubicBezTo>
                  <a:cubicBezTo>
                    <a:pt x="1" y="34"/>
                    <a:pt x="8" y="70"/>
                    <a:pt x="30" y="77"/>
                  </a:cubicBezTo>
                  <a:cubicBezTo>
                    <a:pt x="183" y="150"/>
                    <a:pt x="322" y="245"/>
                    <a:pt x="431" y="369"/>
                  </a:cubicBezTo>
                  <a:cubicBezTo>
                    <a:pt x="442" y="382"/>
                    <a:pt x="455" y="388"/>
                    <a:pt x="467" y="388"/>
                  </a:cubicBezTo>
                  <a:cubicBezTo>
                    <a:pt x="501" y="388"/>
                    <a:pt x="527" y="343"/>
                    <a:pt x="490" y="311"/>
                  </a:cubicBezTo>
                  <a:cubicBezTo>
                    <a:pt x="373" y="179"/>
                    <a:pt x="227" y="77"/>
                    <a:pt x="74" y="4"/>
                  </a:cubicBezTo>
                  <a:cubicBezTo>
                    <a:pt x="64" y="2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588;p50">
              <a:extLst>
                <a:ext uri="{FF2B5EF4-FFF2-40B4-BE49-F238E27FC236}">
                  <a16:creationId xmlns:a16="http://schemas.microsoft.com/office/drawing/2014/main" id="{7D16E101-1257-4D76-BF86-89855789F409}"/>
                </a:ext>
              </a:extLst>
            </p:cNvPr>
            <p:cNvSpPr/>
            <p:nvPr/>
          </p:nvSpPr>
          <p:spPr>
            <a:xfrm>
              <a:off x="6106493" y="2995522"/>
              <a:ext cx="8205" cy="6025"/>
            </a:xfrm>
            <a:custGeom>
              <a:avLst/>
              <a:gdLst/>
              <a:ahLst/>
              <a:cxnLst/>
              <a:rect l="l" t="t" r="r" b="b"/>
              <a:pathLst>
                <a:path w="133" h="97" extrusionOk="0">
                  <a:moveTo>
                    <a:pt x="60" y="1"/>
                  </a:moveTo>
                  <a:cubicBezTo>
                    <a:pt x="1" y="1"/>
                    <a:pt x="3" y="96"/>
                    <a:pt x="67" y="96"/>
                  </a:cubicBezTo>
                  <a:cubicBezTo>
                    <a:pt x="132" y="96"/>
                    <a:pt x="132" y="1"/>
                    <a:pt x="67" y="1"/>
                  </a:cubicBezTo>
                  <a:cubicBezTo>
                    <a:pt x="64" y="1"/>
                    <a:pt x="62" y="1"/>
                    <a:pt x="6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589;p50">
              <a:extLst>
                <a:ext uri="{FF2B5EF4-FFF2-40B4-BE49-F238E27FC236}">
                  <a16:creationId xmlns:a16="http://schemas.microsoft.com/office/drawing/2014/main" id="{AF938469-ABB1-45E1-AE8F-255B857107D0}"/>
                </a:ext>
              </a:extLst>
            </p:cNvPr>
            <p:cNvSpPr/>
            <p:nvPr/>
          </p:nvSpPr>
          <p:spPr>
            <a:xfrm>
              <a:off x="6114513" y="2935959"/>
              <a:ext cx="32575" cy="44968"/>
            </a:xfrm>
            <a:custGeom>
              <a:avLst/>
              <a:gdLst/>
              <a:ahLst/>
              <a:cxnLst/>
              <a:rect l="l" t="t" r="r" b="b"/>
              <a:pathLst>
                <a:path w="528" h="724" extrusionOk="0">
                  <a:moveTo>
                    <a:pt x="480" y="0"/>
                  </a:moveTo>
                  <a:cubicBezTo>
                    <a:pt x="466" y="0"/>
                    <a:pt x="450" y="7"/>
                    <a:pt x="440" y="26"/>
                  </a:cubicBezTo>
                  <a:cubicBezTo>
                    <a:pt x="338" y="253"/>
                    <a:pt x="214" y="457"/>
                    <a:pt x="39" y="639"/>
                  </a:cubicBezTo>
                  <a:cubicBezTo>
                    <a:pt x="1" y="677"/>
                    <a:pt x="31" y="723"/>
                    <a:pt x="68" y="723"/>
                  </a:cubicBezTo>
                  <a:cubicBezTo>
                    <a:pt x="80" y="723"/>
                    <a:pt x="93" y="718"/>
                    <a:pt x="104" y="705"/>
                  </a:cubicBezTo>
                  <a:cubicBezTo>
                    <a:pt x="272" y="522"/>
                    <a:pt x="418" y="304"/>
                    <a:pt x="520" y="70"/>
                  </a:cubicBezTo>
                  <a:cubicBezTo>
                    <a:pt x="528" y="41"/>
                    <a:pt x="528" y="12"/>
                    <a:pt x="498" y="4"/>
                  </a:cubicBezTo>
                  <a:cubicBezTo>
                    <a:pt x="493" y="2"/>
                    <a:pt x="487" y="0"/>
                    <a:pt x="48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590;p50">
              <a:extLst>
                <a:ext uri="{FF2B5EF4-FFF2-40B4-BE49-F238E27FC236}">
                  <a16:creationId xmlns:a16="http://schemas.microsoft.com/office/drawing/2014/main" id="{417D4839-AAEB-4FEC-BC1A-4EEA65D771AC}"/>
                </a:ext>
              </a:extLst>
            </p:cNvPr>
            <p:cNvSpPr/>
            <p:nvPr/>
          </p:nvSpPr>
          <p:spPr>
            <a:xfrm>
              <a:off x="6124940" y="2984777"/>
              <a:ext cx="21223" cy="24161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88" y="0"/>
                  </a:moveTo>
                  <a:cubicBezTo>
                    <a:pt x="273" y="0"/>
                    <a:pt x="257" y="11"/>
                    <a:pt x="242" y="21"/>
                  </a:cubicBezTo>
                  <a:lnTo>
                    <a:pt x="23" y="320"/>
                  </a:lnTo>
                  <a:cubicBezTo>
                    <a:pt x="1" y="342"/>
                    <a:pt x="23" y="379"/>
                    <a:pt x="45" y="386"/>
                  </a:cubicBezTo>
                  <a:cubicBezTo>
                    <a:pt x="51" y="388"/>
                    <a:pt x="57" y="389"/>
                    <a:pt x="62" y="389"/>
                  </a:cubicBezTo>
                  <a:cubicBezTo>
                    <a:pt x="78" y="389"/>
                    <a:pt x="92" y="382"/>
                    <a:pt x="103" y="371"/>
                  </a:cubicBezTo>
                  <a:lnTo>
                    <a:pt x="322" y="65"/>
                  </a:lnTo>
                  <a:cubicBezTo>
                    <a:pt x="344" y="50"/>
                    <a:pt x="322" y="14"/>
                    <a:pt x="307" y="6"/>
                  </a:cubicBezTo>
                  <a:cubicBezTo>
                    <a:pt x="301" y="2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591;p50">
              <a:extLst>
                <a:ext uri="{FF2B5EF4-FFF2-40B4-BE49-F238E27FC236}">
                  <a16:creationId xmlns:a16="http://schemas.microsoft.com/office/drawing/2014/main" id="{1CEC8660-654C-4FE0-BF9B-72587512AE3F}"/>
                </a:ext>
              </a:extLst>
            </p:cNvPr>
            <p:cNvSpPr/>
            <p:nvPr/>
          </p:nvSpPr>
          <p:spPr>
            <a:xfrm>
              <a:off x="6130554" y="2977324"/>
              <a:ext cx="53921" cy="48756"/>
            </a:xfrm>
            <a:custGeom>
              <a:avLst/>
              <a:gdLst/>
              <a:ahLst/>
              <a:cxnLst/>
              <a:rect l="l" t="t" r="r" b="b"/>
              <a:pathLst>
                <a:path w="874" h="785" extrusionOk="0">
                  <a:moveTo>
                    <a:pt x="813" y="1"/>
                  </a:moveTo>
                  <a:cubicBezTo>
                    <a:pt x="795" y="1"/>
                    <a:pt x="777" y="20"/>
                    <a:pt x="771" y="39"/>
                  </a:cubicBezTo>
                  <a:cubicBezTo>
                    <a:pt x="640" y="353"/>
                    <a:pt x="370" y="601"/>
                    <a:pt x="49" y="688"/>
                  </a:cubicBezTo>
                  <a:cubicBezTo>
                    <a:pt x="1" y="695"/>
                    <a:pt x="23" y="785"/>
                    <a:pt x="68" y="785"/>
                  </a:cubicBezTo>
                  <a:cubicBezTo>
                    <a:pt x="71" y="785"/>
                    <a:pt x="74" y="784"/>
                    <a:pt x="78" y="783"/>
                  </a:cubicBezTo>
                  <a:cubicBezTo>
                    <a:pt x="435" y="674"/>
                    <a:pt x="727" y="404"/>
                    <a:pt x="866" y="61"/>
                  </a:cubicBezTo>
                  <a:cubicBezTo>
                    <a:pt x="873" y="32"/>
                    <a:pt x="851" y="2"/>
                    <a:pt x="822" y="2"/>
                  </a:cubicBezTo>
                  <a:cubicBezTo>
                    <a:pt x="819" y="1"/>
                    <a:pt x="816" y="1"/>
                    <a:pt x="8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592;p50">
              <a:extLst>
                <a:ext uri="{FF2B5EF4-FFF2-40B4-BE49-F238E27FC236}">
                  <a16:creationId xmlns:a16="http://schemas.microsoft.com/office/drawing/2014/main" id="{E385453C-0C88-480B-B1A4-46F66CBBF3CE}"/>
                </a:ext>
              </a:extLst>
            </p:cNvPr>
            <p:cNvSpPr/>
            <p:nvPr/>
          </p:nvSpPr>
          <p:spPr>
            <a:xfrm>
              <a:off x="6151222" y="3032043"/>
              <a:ext cx="23691" cy="42980"/>
            </a:xfrm>
            <a:custGeom>
              <a:avLst/>
              <a:gdLst/>
              <a:ahLst/>
              <a:cxnLst/>
              <a:rect l="l" t="t" r="r" b="b"/>
              <a:pathLst>
                <a:path w="384" h="692" extrusionOk="0">
                  <a:moveTo>
                    <a:pt x="70" y="0"/>
                  </a:moveTo>
                  <a:cubicBezTo>
                    <a:pt x="33" y="0"/>
                    <a:pt x="0" y="45"/>
                    <a:pt x="35" y="84"/>
                  </a:cubicBezTo>
                  <a:cubicBezTo>
                    <a:pt x="188" y="238"/>
                    <a:pt x="239" y="457"/>
                    <a:pt x="283" y="654"/>
                  </a:cubicBezTo>
                  <a:cubicBezTo>
                    <a:pt x="286" y="680"/>
                    <a:pt x="304" y="691"/>
                    <a:pt x="323" y="691"/>
                  </a:cubicBezTo>
                  <a:cubicBezTo>
                    <a:pt x="352" y="691"/>
                    <a:pt x="383" y="667"/>
                    <a:pt x="370" y="632"/>
                  </a:cubicBezTo>
                  <a:cubicBezTo>
                    <a:pt x="326" y="413"/>
                    <a:pt x="261" y="172"/>
                    <a:pt x="100" y="12"/>
                  </a:cubicBezTo>
                  <a:cubicBezTo>
                    <a:pt x="91" y="4"/>
                    <a:pt x="80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593;p50">
              <a:extLst>
                <a:ext uri="{FF2B5EF4-FFF2-40B4-BE49-F238E27FC236}">
                  <a16:creationId xmlns:a16="http://schemas.microsoft.com/office/drawing/2014/main" id="{A8DA1808-5E7D-4B7D-95EC-85B8378CC213}"/>
                </a:ext>
              </a:extLst>
            </p:cNvPr>
            <p:cNvSpPr/>
            <p:nvPr/>
          </p:nvSpPr>
          <p:spPr>
            <a:xfrm>
              <a:off x="6013333" y="2922605"/>
              <a:ext cx="11290" cy="6894"/>
            </a:xfrm>
            <a:custGeom>
              <a:avLst/>
              <a:gdLst/>
              <a:ahLst/>
              <a:cxnLst/>
              <a:rect l="l" t="t" r="r" b="b"/>
              <a:pathLst>
                <a:path w="183" h="111" extrusionOk="0">
                  <a:moveTo>
                    <a:pt x="52" y="1"/>
                  </a:moveTo>
                  <a:cubicBezTo>
                    <a:pt x="44" y="1"/>
                    <a:pt x="30" y="1"/>
                    <a:pt x="15" y="8"/>
                  </a:cubicBezTo>
                  <a:cubicBezTo>
                    <a:pt x="8" y="15"/>
                    <a:pt x="1" y="30"/>
                    <a:pt x="1" y="37"/>
                  </a:cubicBezTo>
                  <a:cubicBezTo>
                    <a:pt x="1" y="44"/>
                    <a:pt x="1" y="66"/>
                    <a:pt x="8" y="74"/>
                  </a:cubicBezTo>
                  <a:cubicBezTo>
                    <a:pt x="15" y="74"/>
                    <a:pt x="30" y="81"/>
                    <a:pt x="37" y="95"/>
                  </a:cubicBezTo>
                  <a:cubicBezTo>
                    <a:pt x="66" y="103"/>
                    <a:pt x="103" y="103"/>
                    <a:pt x="125" y="110"/>
                  </a:cubicBezTo>
                  <a:cubicBezTo>
                    <a:pt x="139" y="110"/>
                    <a:pt x="154" y="110"/>
                    <a:pt x="161" y="103"/>
                  </a:cubicBezTo>
                  <a:cubicBezTo>
                    <a:pt x="176" y="95"/>
                    <a:pt x="183" y="81"/>
                    <a:pt x="183" y="74"/>
                  </a:cubicBezTo>
                  <a:cubicBezTo>
                    <a:pt x="183" y="66"/>
                    <a:pt x="183" y="44"/>
                    <a:pt x="176" y="37"/>
                  </a:cubicBezTo>
                  <a:cubicBezTo>
                    <a:pt x="161" y="30"/>
                    <a:pt x="154" y="22"/>
                    <a:pt x="146" y="22"/>
                  </a:cubicBezTo>
                  <a:cubicBezTo>
                    <a:pt x="117" y="8"/>
                    <a:pt x="81" y="8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594;p50">
              <a:extLst>
                <a:ext uri="{FF2B5EF4-FFF2-40B4-BE49-F238E27FC236}">
                  <a16:creationId xmlns:a16="http://schemas.microsoft.com/office/drawing/2014/main" id="{82BDD514-6D64-4A0C-B826-5F5E6E131592}"/>
                </a:ext>
              </a:extLst>
            </p:cNvPr>
            <p:cNvSpPr/>
            <p:nvPr/>
          </p:nvSpPr>
          <p:spPr>
            <a:xfrm>
              <a:off x="6024500" y="2962728"/>
              <a:ext cx="45161" cy="19689"/>
            </a:xfrm>
            <a:custGeom>
              <a:avLst/>
              <a:gdLst/>
              <a:ahLst/>
              <a:cxnLst/>
              <a:rect l="l" t="t" r="r" b="b"/>
              <a:pathLst>
                <a:path w="732" h="317" extrusionOk="0">
                  <a:moveTo>
                    <a:pt x="63" y="1"/>
                  </a:moveTo>
                  <a:cubicBezTo>
                    <a:pt x="13" y="1"/>
                    <a:pt x="1" y="78"/>
                    <a:pt x="53" y="91"/>
                  </a:cubicBezTo>
                  <a:cubicBezTo>
                    <a:pt x="257" y="143"/>
                    <a:pt x="454" y="208"/>
                    <a:pt x="637" y="310"/>
                  </a:cubicBezTo>
                  <a:cubicBezTo>
                    <a:pt x="645" y="315"/>
                    <a:pt x="654" y="317"/>
                    <a:pt x="662" y="317"/>
                  </a:cubicBezTo>
                  <a:cubicBezTo>
                    <a:pt x="706" y="317"/>
                    <a:pt x="731" y="255"/>
                    <a:pt x="688" y="230"/>
                  </a:cubicBezTo>
                  <a:cubicBezTo>
                    <a:pt x="491" y="128"/>
                    <a:pt x="294" y="48"/>
                    <a:pt x="82" y="4"/>
                  </a:cubicBez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595;p50">
              <a:extLst>
                <a:ext uri="{FF2B5EF4-FFF2-40B4-BE49-F238E27FC236}">
                  <a16:creationId xmlns:a16="http://schemas.microsoft.com/office/drawing/2014/main" id="{545A560A-EE5C-4F81-B5D4-55B1B90DBBE7}"/>
                </a:ext>
              </a:extLst>
            </p:cNvPr>
            <p:cNvSpPr/>
            <p:nvPr/>
          </p:nvSpPr>
          <p:spPr>
            <a:xfrm>
              <a:off x="5698134" y="3082725"/>
              <a:ext cx="13450" cy="43850"/>
            </a:xfrm>
            <a:custGeom>
              <a:avLst/>
              <a:gdLst/>
              <a:ahLst/>
              <a:cxnLst/>
              <a:rect l="l" t="t" r="r" b="b"/>
              <a:pathLst>
                <a:path w="218" h="706" extrusionOk="0">
                  <a:moveTo>
                    <a:pt x="62" y="1"/>
                  </a:moveTo>
                  <a:cubicBezTo>
                    <a:pt x="32" y="1"/>
                    <a:pt x="0" y="24"/>
                    <a:pt x="10" y="56"/>
                  </a:cubicBezTo>
                  <a:cubicBezTo>
                    <a:pt x="75" y="246"/>
                    <a:pt x="112" y="450"/>
                    <a:pt x="119" y="662"/>
                  </a:cubicBezTo>
                  <a:cubicBezTo>
                    <a:pt x="119" y="691"/>
                    <a:pt x="145" y="706"/>
                    <a:pt x="169" y="706"/>
                  </a:cubicBezTo>
                  <a:cubicBezTo>
                    <a:pt x="194" y="706"/>
                    <a:pt x="218" y="691"/>
                    <a:pt x="214" y="662"/>
                  </a:cubicBezTo>
                  <a:cubicBezTo>
                    <a:pt x="199" y="450"/>
                    <a:pt x="163" y="239"/>
                    <a:pt x="104" y="27"/>
                  </a:cubicBezTo>
                  <a:cubicBezTo>
                    <a:pt x="96" y="9"/>
                    <a:pt x="80" y="1"/>
                    <a:pt x="6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596;p50">
              <a:extLst>
                <a:ext uri="{FF2B5EF4-FFF2-40B4-BE49-F238E27FC236}">
                  <a16:creationId xmlns:a16="http://schemas.microsoft.com/office/drawing/2014/main" id="{AC1E705E-2F4A-47CB-B0B0-87CEAA900DA6}"/>
                </a:ext>
              </a:extLst>
            </p:cNvPr>
            <p:cNvSpPr/>
            <p:nvPr/>
          </p:nvSpPr>
          <p:spPr>
            <a:xfrm>
              <a:off x="5695542" y="2991050"/>
              <a:ext cx="456975" cy="583710"/>
            </a:xfrm>
            <a:custGeom>
              <a:avLst/>
              <a:gdLst/>
              <a:ahLst/>
              <a:cxnLst/>
              <a:rect l="l" t="t" r="r" b="b"/>
              <a:pathLst>
                <a:path w="7407" h="9398" extrusionOk="0">
                  <a:moveTo>
                    <a:pt x="4911" y="0"/>
                  </a:moveTo>
                  <a:cubicBezTo>
                    <a:pt x="2408" y="0"/>
                    <a:pt x="1029" y="358"/>
                    <a:pt x="497" y="1926"/>
                  </a:cubicBezTo>
                  <a:cubicBezTo>
                    <a:pt x="183" y="2875"/>
                    <a:pt x="1" y="3889"/>
                    <a:pt x="132" y="4881"/>
                  </a:cubicBezTo>
                  <a:cubicBezTo>
                    <a:pt x="198" y="5385"/>
                    <a:pt x="387" y="5903"/>
                    <a:pt x="774" y="6231"/>
                  </a:cubicBezTo>
                  <a:cubicBezTo>
                    <a:pt x="1058" y="6472"/>
                    <a:pt x="1358" y="6552"/>
                    <a:pt x="1722" y="6640"/>
                  </a:cubicBezTo>
                  <a:cubicBezTo>
                    <a:pt x="2408" y="6815"/>
                    <a:pt x="3109" y="6807"/>
                    <a:pt x="3816" y="6815"/>
                  </a:cubicBezTo>
                  <a:lnTo>
                    <a:pt x="3816" y="8369"/>
                  </a:lnTo>
                  <a:lnTo>
                    <a:pt x="3211" y="8486"/>
                  </a:lnTo>
                  <a:cubicBezTo>
                    <a:pt x="3211" y="8486"/>
                    <a:pt x="3685" y="9398"/>
                    <a:pt x="4670" y="9398"/>
                  </a:cubicBezTo>
                  <a:cubicBezTo>
                    <a:pt x="5655" y="9398"/>
                    <a:pt x="6202" y="8595"/>
                    <a:pt x="6202" y="8595"/>
                  </a:cubicBezTo>
                  <a:lnTo>
                    <a:pt x="5582" y="8442"/>
                  </a:lnTo>
                  <a:lnTo>
                    <a:pt x="5582" y="6727"/>
                  </a:lnTo>
                  <a:cubicBezTo>
                    <a:pt x="5582" y="6727"/>
                    <a:pt x="7165" y="6603"/>
                    <a:pt x="7158" y="5173"/>
                  </a:cubicBezTo>
                  <a:cubicBezTo>
                    <a:pt x="7151" y="3743"/>
                    <a:pt x="7406" y="0"/>
                    <a:pt x="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597;p50">
              <a:extLst>
                <a:ext uri="{FF2B5EF4-FFF2-40B4-BE49-F238E27FC236}">
                  <a16:creationId xmlns:a16="http://schemas.microsoft.com/office/drawing/2014/main" id="{9FCC4B9B-66ED-4F67-AD93-8523B639768E}"/>
                </a:ext>
              </a:extLst>
            </p:cNvPr>
            <p:cNvSpPr/>
            <p:nvPr/>
          </p:nvSpPr>
          <p:spPr>
            <a:xfrm>
              <a:off x="5690175" y="2987572"/>
              <a:ext cx="451052" cy="589672"/>
            </a:xfrm>
            <a:custGeom>
              <a:avLst/>
              <a:gdLst/>
              <a:ahLst/>
              <a:cxnLst/>
              <a:rect l="l" t="t" r="r" b="b"/>
              <a:pathLst>
                <a:path w="7311" h="9494" extrusionOk="0">
                  <a:moveTo>
                    <a:pt x="4834" y="104"/>
                  </a:moveTo>
                  <a:cubicBezTo>
                    <a:pt x="5266" y="104"/>
                    <a:pt x="5685" y="160"/>
                    <a:pt x="6048" y="421"/>
                  </a:cubicBezTo>
                  <a:cubicBezTo>
                    <a:pt x="6771" y="946"/>
                    <a:pt x="6997" y="1939"/>
                    <a:pt x="7099" y="2770"/>
                  </a:cubicBezTo>
                  <a:cubicBezTo>
                    <a:pt x="7201" y="3588"/>
                    <a:pt x="7179" y="4419"/>
                    <a:pt x="7179" y="5251"/>
                  </a:cubicBezTo>
                  <a:cubicBezTo>
                    <a:pt x="7179" y="5747"/>
                    <a:pt x="6953" y="6178"/>
                    <a:pt x="6523" y="6440"/>
                  </a:cubicBezTo>
                  <a:cubicBezTo>
                    <a:pt x="6275" y="6601"/>
                    <a:pt x="5983" y="6688"/>
                    <a:pt x="5691" y="6732"/>
                  </a:cubicBezTo>
                  <a:cubicBezTo>
                    <a:pt x="5676" y="6732"/>
                    <a:pt x="5654" y="6732"/>
                    <a:pt x="5647" y="6739"/>
                  </a:cubicBezTo>
                  <a:cubicBezTo>
                    <a:pt x="5618" y="6739"/>
                    <a:pt x="5603" y="6761"/>
                    <a:pt x="5603" y="6791"/>
                  </a:cubicBezTo>
                  <a:lnTo>
                    <a:pt x="5603" y="8483"/>
                  </a:lnTo>
                  <a:cubicBezTo>
                    <a:pt x="5603" y="8505"/>
                    <a:pt x="5618" y="8527"/>
                    <a:pt x="5640" y="8527"/>
                  </a:cubicBezTo>
                  <a:cubicBezTo>
                    <a:pt x="5828" y="8579"/>
                    <a:pt x="6005" y="8619"/>
                    <a:pt x="6190" y="8669"/>
                  </a:cubicBezTo>
                  <a:lnTo>
                    <a:pt x="6190" y="8669"/>
                  </a:lnTo>
                  <a:cubicBezTo>
                    <a:pt x="5962" y="8957"/>
                    <a:pt x="5618" y="9191"/>
                    <a:pt x="5268" y="9308"/>
                  </a:cubicBezTo>
                  <a:cubicBezTo>
                    <a:pt x="5104" y="9360"/>
                    <a:pt x="4939" y="9385"/>
                    <a:pt x="4776" y="9385"/>
                  </a:cubicBezTo>
                  <a:cubicBezTo>
                    <a:pt x="4323" y="9385"/>
                    <a:pt x="3890" y="9190"/>
                    <a:pt x="3568" y="8841"/>
                  </a:cubicBezTo>
                  <a:cubicBezTo>
                    <a:pt x="3496" y="8757"/>
                    <a:pt x="3419" y="8663"/>
                    <a:pt x="3357" y="8567"/>
                  </a:cubicBezTo>
                  <a:lnTo>
                    <a:pt x="3357" y="8567"/>
                  </a:lnTo>
                  <a:cubicBezTo>
                    <a:pt x="3537" y="8534"/>
                    <a:pt x="3726" y="8500"/>
                    <a:pt x="3903" y="8454"/>
                  </a:cubicBezTo>
                  <a:cubicBezTo>
                    <a:pt x="3925" y="8454"/>
                    <a:pt x="3940" y="8432"/>
                    <a:pt x="3940" y="8410"/>
                  </a:cubicBezTo>
                  <a:lnTo>
                    <a:pt x="3940" y="6863"/>
                  </a:lnTo>
                  <a:cubicBezTo>
                    <a:pt x="3940" y="6834"/>
                    <a:pt x="3925" y="6812"/>
                    <a:pt x="3896" y="6812"/>
                  </a:cubicBezTo>
                  <a:cubicBezTo>
                    <a:pt x="3378" y="6805"/>
                    <a:pt x="2867" y="6812"/>
                    <a:pt x="2349" y="6739"/>
                  </a:cubicBezTo>
                  <a:cubicBezTo>
                    <a:pt x="2094" y="6703"/>
                    <a:pt x="1846" y="6652"/>
                    <a:pt x="1591" y="6586"/>
                  </a:cubicBezTo>
                  <a:cubicBezTo>
                    <a:pt x="1379" y="6535"/>
                    <a:pt x="1167" y="6462"/>
                    <a:pt x="985" y="6331"/>
                  </a:cubicBezTo>
                  <a:cubicBezTo>
                    <a:pt x="182" y="5784"/>
                    <a:pt x="161" y="4580"/>
                    <a:pt x="241" y="3712"/>
                  </a:cubicBezTo>
                  <a:cubicBezTo>
                    <a:pt x="291" y="3134"/>
                    <a:pt x="427" y="2571"/>
                    <a:pt x="614" y="2015"/>
                  </a:cubicBezTo>
                  <a:lnTo>
                    <a:pt x="614" y="2015"/>
                  </a:lnTo>
                  <a:cubicBezTo>
                    <a:pt x="623" y="2010"/>
                    <a:pt x="630" y="2002"/>
                    <a:pt x="635" y="1990"/>
                  </a:cubicBezTo>
                  <a:cubicBezTo>
                    <a:pt x="788" y="1552"/>
                    <a:pt x="1036" y="1151"/>
                    <a:pt x="1401" y="852"/>
                  </a:cubicBezTo>
                  <a:cubicBezTo>
                    <a:pt x="1780" y="552"/>
                    <a:pt x="2254" y="377"/>
                    <a:pt x="2721" y="275"/>
                  </a:cubicBezTo>
                  <a:cubicBezTo>
                    <a:pt x="3349" y="144"/>
                    <a:pt x="3998" y="115"/>
                    <a:pt x="4648" y="107"/>
                  </a:cubicBezTo>
                  <a:cubicBezTo>
                    <a:pt x="4710" y="106"/>
                    <a:pt x="4772" y="104"/>
                    <a:pt x="4834" y="104"/>
                  </a:cubicBezTo>
                  <a:close/>
                  <a:moveTo>
                    <a:pt x="4852" y="0"/>
                  </a:moveTo>
                  <a:cubicBezTo>
                    <a:pt x="4604" y="0"/>
                    <a:pt x="4358" y="19"/>
                    <a:pt x="4108" y="34"/>
                  </a:cubicBezTo>
                  <a:cubicBezTo>
                    <a:pt x="3779" y="49"/>
                    <a:pt x="3444" y="78"/>
                    <a:pt x="3123" y="122"/>
                  </a:cubicBezTo>
                  <a:cubicBezTo>
                    <a:pt x="2605" y="195"/>
                    <a:pt x="2079" y="334"/>
                    <a:pt x="1627" y="603"/>
                  </a:cubicBezTo>
                  <a:cubicBezTo>
                    <a:pt x="1226" y="852"/>
                    <a:pt x="912" y="1209"/>
                    <a:pt x="715" y="1625"/>
                  </a:cubicBezTo>
                  <a:cubicBezTo>
                    <a:pt x="620" y="1734"/>
                    <a:pt x="576" y="1844"/>
                    <a:pt x="540" y="1968"/>
                  </a:cubicBezTo>
                  <a:cubicBezTo>
                    <a:pt x="204" y="2960"/>
                    <a:pt x="0" y="4069"/>
                    <a:pt x="204" y="5120"/>
                  </a:cubicBezTo>
                  <a:cubicBezTo>
                    <a:pt x="285" y="5550"/>
                    <a:pt x="460" y="5981"/>
                    <a:pt x="788" y="6280"/>
                  </a:cubicBezTo>
                  <a:cubicBezTo>
                    <a:pt x="1124" y="6586"/>
                    <a:pt x="1605" y="6710"/>
                    <a:pt x="2043" y="6791"/>
                  </a:cubicBezTo>
                  <a:cubicBezTo>
                    <a:pt x="2641" y="6905"/>
                    <a:pt x="3254" y="6900"/>
                    <a:pt x="3860" y="6907"/>
                  </a:cubicBezTo>
                  <a:lnTo>
                    <a:pt x="3860" y="6907"/>
                  </a:lnTo>
                  <a:lnTo>
                    <a:pt x="3860" y="8373"/>
                  </a:lnTo>
                  <a:lnTo>
                    <a:pt x="3860" y="8373"/>
                  </a:lnTo>
                  <a:cubicBezTo>
                    <a:pt x="3673" y="8407"/>
                    <a:pt x="3475" y="8442"/>
                    <a:pt x="3283" y="8483"/>
                  </a:cubicBezTo>
                  <a:cubicBezTo>
                    <a:pt x="3261" y="8491"/>
                    <a:pt x="3239" y="8527"/>
                    <a:pt x="3261" y="8556"/>
                  </a:cubicBezTo>
                  <a:cubicBezTo>
                    <a:pt x="3444" y="8906"/>
                    <a:pt x="3779" y="9213"/>
                    <a:pt x="4144" y="9366"/>
                  </a:cubicBezTo>
                  <a:cubicBezTo>
                    <a:pt x="4344" y="9453"/>
                    <a:pt x="4553" y="9493"/>
                    <a:pt x="4761" y="9493"/>
                  </a:cubicBezTo>
                  <a:cubicBezTo>
                    <a:pt x="5197" y="9493"/>
                    <a:pt x="5630" y="9317"/>
                    <a:pt x="5975" y="9030"/>
                  </a:cubicBezTo>
                  <a:cubicBezTo>
                    <a:pt x="6107" y="8921"/>
                    <a:pt x="6231" y="8804"/>
                    <a:pt x="6333" y="8666"/>
                  </a:cubicBezTo>
                  <a:cubicBezTo>
                    <a:pt x="6348" y="8636"/>
                    <a:pt x="6333" y="8600"/>
                    <a:pt x="6304" y="8593"/>
                  </a:cubicBezTo>
                  <a:cubicBezTo>
                    <a:pt x="6104" y="8545"/>
                    <a:pt x="5918" y="8503"/>
                    <a:pt x="5720" y="8449"/>
                  </a:cubicBezTo>
                  <a:lnTo>
                    <a:pt x="5720" y="8449"/>
                  </a:lnTo>
                  <a:lnTo>
                    <a:pt x="5720" y="6831"/>
                  </a:lnTo>
                  <a:lnTo>
                    <a:pt x="5720" y="6831"/>
                  </a:lnTo>
                  <a:cubicBezTo>
                    <a:pt x="6356" y="6773"/>
                    <a:pt x="7009" y="6390"/>
                    <a:pt x="7223" y="5769"/>
                  </a:cubicBezTo>
                  <a:cubicBezTo>
                    <a:pt x="7311" y="5536"/>
                    <a:pt x="7311" y="5302"/>
                    <a:pt x="7311" y="5061"/>
                  </a:cubicBezTo>
                  <a:lnTo>
                    <a:pt x="7311" y="4478"/>
                  </a:lnTo>
                  <a:cubicBezTo>
                    <a:pt x="7311" y="4018"/>
                    <a:pt x="7296" y="3551"/>
                    <a:pt x="7252" y="3084"/>
                  </a:cubicBezTo>
                  <a:cubicBezTo>
                    <a:pt x="7172" y="2201"/>
                    <a:pt x="6997" y="1173"/>
                    <a:pt x="6340" y="523"/>
                  </a:cubicBezTo>
                  <a:cubicBezTo>
                    <a:pt x="6019" y="210"/>
                    <a:pt x="5611" y="49"/>
                    <a:pt x="5173" y="13"/>
                  </a:cubicBezTo>
                  <a:cubicBezTo>
                    <a:pt x="5065" y="4"/>
                    <a:pt x="4958" y="0"/>
                    <a:pt x="48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598;p50">
              <a:extLst>
                <a:ext uri="{FF2B5EF4-FFF2-40B4-BE49-F238E27FC236}">
                  <a16:creationId xmlns:a16="http://schemas.microsoft.com/office/drawing/2014/main" id="{25FE992C-1ADA-4A0A-9B50-BCE1A46543DF}"/>
                </a:ext>
              </a:extLst>
            </p:cNvPr>
            <p:cNvSpPr/>
            <p:nvPr/>
          </p:nvSpPr>
          <p:spPr>
            <a:xfrm>
              <a:off x="5882355" y="3408864"/>
              <a:ext cx="209825" cy="174964"/>
            </a:xfrm>
            <a:custGeom>
              <a:avLst/>
              <a:gdLst/>
              <a:ahLst/>
              <a:cxnLst/>
              <a:rect l="l" t="t" r="r" b="b"/>
              <a:pathLst>
                <a:path w="3401" h="2817" extrusionOk="0">
                  <a:moveTo>
                    <a:pt x="2532" y="0"/>
                  </a:moveTo>
                  <a:cubicBezTo>
                    <a:pt x="1868" y="51"/>
                    <a:pt x="1401" y="51"/>
                    <a:pt x="752" y="73"/>
                  </a:cubicBezTo>
                  <a:lnTo>
                    <a:pt x="591" y="1489"/>
                  </a:lnTo>
                  <a:lnTo>
                    <a:pt x="0" y="1656"/>
                  </a:lnTo>
                  <a:cubicBezTo>
                    <a:pt x="0" y="1656"/>
                    <a:pt x="263" y="2817"/>
                    <a:pt x="1642" y="2817"/>
                  </a:cubicBezTo>
                  <a:cubicBezTo>
                    <a:pt x="3014" y="2817"/>
                    <a:pt x="3400" y="1795"/>
                    <a:pt x="3400" y="1795"/>
                  </a:cubicBezTo>
                  <a:lnTo>
                    <a:pt x="2707" y="1547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599;p50">
              <a:extLst>
                <a:ext uri="{FF2B5EF4-FFF2-40B4-BE49-F238E27FC236}">
                  <a16:creationId xmlns:a16="http://schemas.microsoft.com/office/drawing/2014/main" id="{6B7CACA0-1DCF-4C3C-A844-105CA195D660}"/>
                </a:ext>
              </a:extLst>
            </p:cNvPr>
            <p:cNvSpPr/>
            <p:nvPr/>
          </p:nvSpPr>
          <p:spPr>
            <a:xfrm>
              <a:off x="5879208" y="3405635"/>
              <a:ext cx="216118" cy="181672"/>
            </a:xfrm>
            <a:custGeom>
              <a:avLst/>
              <a:gdLst/>
              <a:ahLst/>
              <a:cxnLst/>
              <a:rect l="l" t="t" r="r" b="b"/>
              <a:pathLst>
                <a:path w="3503" h="2925" extrusionOk="0">
                  <a:moveTo>
                    <a:pt x="2537" y="106"/>
                  </a:moveTo>
                  <a:cubicBezTo>
                    <a:pt x="2587" y="609"/>
                    <a:pt x="2650" y="1111"/>
                    <a:pt x="2700" y="1606"/>
                  </a:cubicBezTo>
                  <a:cubicBezTo>
                    <a:pt x="2700" y="1628"/>
                    <a:pt x="2714" y="1643"/>
                    <a:pt x="2736" y="1650"/>
                  </a:cubicBezTo>
                  <a:cubicBezTo>
                    <a:pt x="2953" y="1731"/>
                    <a:pt x="3169" y="1806"/>
                    <a:pt x="3380" y="1881"/>
                  </a:cubicBezTo>
                  <a:lnTo>
                    <a:pt x="3380" y="1881"/>
                  </a:lnTo>
                  <a:cubicBezTo>
                    <a:pt x="3215" y="2275"/>
                    <a:pt x="2783" y="2609"/>
                    <a:pt x="2364" y="2730"/>
                  </a:cubicBezTo>
                  <a:cubicBezTo>
                    <a:pt x="2152" y="2799"/>
                    <a:pt x="1926" y="2835"/>
                    <a:pt x="1701" y="2835"/>
                  </a:cubicBezTo>
                  <a:cubicBezTo>
                    <a:pt x="1147" y="2835"/>
                    <a:pt x="601" y="2616"/>
                    <a:pt x="285" y="2139"/>
                  </a:cubicBezTo>
                  <a:cubicBezTo>
                    <a:pt x="212" y="2020"/>
                    <a:pt x="140" y="1890"/>
                    <a:pt x="100" y="1753"/>
                  </a:cubicBezTo>
                  <a:lnTo>
                    <a:pt x="100" y="1753"/>
                  </a:lnTo>
                  <a:cubicBezTo>
                    <a:pt x="282" y="1699"/>
                    <a:pt x="468" y="1646"/>
                    <a:pt x="642" y="1599"/>
                  </a:cubicBezTo>
                  <a:cubicBezTo>
                    <a:pt x="657" y="1592"/>
                    <a:pt x="679" y="1570"/>
                    <a:pt x="679" y="1555"/>
                  </a:cubicBezTo>
                  <a:lnTo>
                    <a:pt x="835" y="176"/>
                  </a:lnTo>
                  <a:lnTo>
                    <a:pt x="835" y="176"/>
                  </a:lnTo>
                  <a:cubicBezTo>
                    <a:pt x="1400" y="168"/>
                    <a:pt x="1971" y="147"/>
                    <a:pt x="2537" y="106"/>
                  </a:cubicBezTo>
                  <a:close/>
                  <a:moveTo>
                    <a:pt x="2590" y="1"/>
                  </a:moveTo>
                  <a:cubicBezTo>
                    <a:pt x="2588" y="1"/>
                    <a:pt x="2585" y="1"/>
                    <a:pt x="2583" y="1"/>
                  </a:cubicBezTo>
                  <a:cubicBezTo>
                    <a:pt x="1992" y="52"/>
                    <a:pt x="1401" y="67"/>
                    <a:pt x="803" y="74"/>
                  </a:cubicBezTo>
                  <a:cubicBezTo>
                    <a:pt x="781" y="74"/>
                    <a:pt x="759" y="96"/>
                    <a:pt x="759" y="125"/>
                  </a:cubicBezTo>
                  <a:lnTo>
                    <a:pt x="603" y="1506"/>
                  </a:lnTo>
                  <a:lnTo>
                    <a:pt x="603" y="1506"/>
                  </a:lnTo>
                  <a:cubicBezTo>
                    <a:pt x="410" y="1561"/>
                    <a:pt x="223" y="1609"/>
                    <a:pt x="37" y="1665"/>
                  </a:cubicBezTo>
                  <a:cubicBezTo>
                    <a:pt x="15" y="1672"/>
                    <a:pt x="0" y="1701"/>
                    <a:pt x="0" y="1716"/>
                  </a:cubicBezTo>
                  <a:cubicBezTo>
                    <a:pt x="110" y="2175"/>
                    <a:pt x="475" y="2562"/>
                    <a:pt x="898" y="2759"/>
                  </a:cubicBezTo>
                  <a:cubicBezTo>
                    <a:pt x="1150" y="2870"/>
                    <a:pt x="1431" y="2924"/>
                    <a:pt x="1714" y="2924"/>
                  </a:cubicBezTo>
                  <a:cubicBezTo>
                    <a:pt x="2268" y="2924"/>
                    <a:pt x="2829" y="2717"/>
                    <a:pt x="3196" y="2321"/>
                  </a:cubicBezTo>
                  <a:cubicBezTo>
                    <a:pt x="3313" y="2190"/>
                    <a:pt x="3429" y="2029"/>
                    <a:pt x="3495" y="1862"/>
                  </a:cubicBezTo>
                  <a:cubicBezTo>
                    <a:pt x="3502" y="1832"/>
                    <a:pt x="3488" y="1811"/>
                    <a:pt x="3459" y="1811"/>
                  </a:cubicBezTo>
                  <a:cubicBezTo>
                    <a:pt x="3244" y="1727"/>
                    <a:pt x="3015" y="1651"/>
                    <a:pt x="2799" y="1574"/>
                  </a:cubicBezTo>
                  <a:lnTo>
                    <a:pt x="2799" y="1574"/>
                  </a:lnTo>
                  <a:cubicBezTo>
                    <a:pt x="2748" y="1069"/>
                    <a:pt x="2685" y="564"/>
                    <a:pt x="2628" y="66"/>
                  </a:cubicBezTo>
                  <a:lnTo>
                    <a:pt x="2628" y="66"/>
                  </a:lnTo>
                  <a:cubicBezTo>
                    <a:pt x="2639" y="36"/>
                    <a:pt x="2626" y="1"/>
                    <a:pt x="259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600;p50">
              <a:extLst>
                <a:ext uri="{FF2B5EF4-FFF2-40B4-BE49-F238E27FC236}">
                  <a16:creationId xmlns:a16="http://schemas.microsoft.com/office/drawing/2014/main" id="{9CC35BC4-2073-44B3-AD50-5E708661FD1D}"/>
                </a:ext>
              </a:extLst>
            </p:cNvPr>
            <p:cNvSpPr/>
            <p:nvPr/>
          </p:nvSpPr>
          <p:spPr>
            <a:xfrm>
              <a:off x="5738297" y="3125519"/>
              <a:ext cx="324084" cy="174653"/>
            </a:xfrm>
            <a:custGeom>
              <a:avLst/>
              <a:gdLst/>
              <a:ahLst/>
              <a:cxnLst/>
              <a:rect l="l" t="t" r="r" b="b"/>
              <a:pathLst>
                <a:path w="5253" h="2812" extrusionOk="0">
                  <a:moveTo>
                    <a:pt x="5217" y="374"/>
                  </a:moveTo>
                  <a:lnTo>
                    <a:pt x="5217" y="374"/>
                  </a:lnTo>
                  <a:cubicBezTo>
                    <a:pt x="5217" y="374"/>
                    <a:pt x="5217" y="375"/>
                    <a:pt x="5217" y="375"/>
                  </a:cubicBezTo>
                  <a:lnTo>
                    <a:pt x="5217" y="375"/>
                  </a:lnTo>
                  <a:cubicBezTo>
                    <a:pt x="5217" y="375"/>
                    <a:pt x="5217" y="375"/>
                    <a:pt x="5217" y="374"/>
                  </a:cubicBezTo>
                  <a:close/>
                  <a:moveTo>
                    <a:pt x="2517" y="1"/>
                  </a:moveTo>
                  <a:cubicBezTo>
                    <a:pt x="1266" y="1"/>
                    <a:pt x="344" y="207"/>
                    <a:pt x="344" y="207"/>
                  </a:cubicBezTo>
                  <a:cubicBezTo>
                    <a:pt x="117" y="870"/>
                    <a:pt x="1" y="1775"/>
                    <a:pt x="110" y="2665"/>
                  </a:cubicBezTo>
                  <a:cubicBezTo>
                    <a:pt x="293" y="2651"/>
                    <a:pt x="1613" y="2629"/>
                    <a:pt x="2496" y="2629"/>
                  </a:cubicBezTo>
                  <a:cubicBezTo>
                    <a:pt x="3189" y="2629"/>
                    <a:pt x="5108" y="2811"/>
                    <a:pt x="5108" y="2811"/>
                  </a:cubicBezTo>
                  <a:cubicBezTo>
                    <a:pt x="5252" y="1766"/>
                    <a:pt x="5218" y="406"/>
                    <a:pt x="5217" y="375"/>
                  </a:cubicBezTo>
                  <a:lnTo>
                    <a:pt x="5217" y="375"/>
                  </a:lnTo>
                  <a:cubicBezTo>
                    <a:pt x="5218" y="378"/>
                    <a:pt x="5219" y="380"/>
                    <a:pt x="5220" y="380"/>
                  </a:cubicBezTo>
                  <a:cubicBezTo>
                    <a:pt x="5221" y="380"/>
                    <a:pt x="5221" y="378"/>
                    <a:pt x="5217" y="374"/>
                  </a:cubicBezTo>
                  <a:lnTo>
                    <a:pt x="5217" y="374"/>
                  </a:lnTo>
                  <a:cubicBezTo>
                    <a:pt x="5217" y="374"/>
                    <a:pt x="5217" y="374"/>
                    <a:pt x="5217" y="374"/>
                  </a:cubicBezTo>
                  <a:cubicBezTo>
                    <a:pt x="4349" y="104"/>
                    <a:pt x="3474" y="17"/>
                    <a:pt x="2700" y="2"/>
                  </a:cubicBezTo>
                  <a:cubicBezTo>
                    <a:pt x="2638" y="1"/>
                    <a:pt x="2577" y="1"/>
                    <a:pt x="2517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601;p50">
              <a:extLst>
                <a:ext uri="{FF2B5EF4-FFF2-40B4-BE49-F238E27FC236}">
                  <a16:creationId xmlns:a16="http://schemas.microsoft.com/office/drawing/2014/main" id="{98AC8DBB-8279-4E3A-A3F7-A5DD26D4B05C}"/>
                </a:ext>
              </a:extLst>
            </p:cNvPr>
            <p:cNvSpPr/>
            <p:nvPr/>
          </p:nvSpPr>
          <p:spPr>
            <a:xfrm>
              <a:off x="5738297" y="3122475"/>
              <a:ext cx="326860" cy="180864"/>
            </a:xfrm>
            <a:custGeom>
              <a:avLst/>
              <a:gdLst/>
              <a:ahLst/>
              <a:cxnLst/>
              <a:rect l="l" t="t" r="r" b="b"/>
              <a:pathLst>
                <a:path w="5298" h="2912" extrusionOk="0">
                  <a:moveTo>
                    <a:pt x="2519" y="87"/>
                  </a:moveTo>
                  <a:cubicBezTo>
                    <a:pt x="2932" y="87"/>
                    <a:pt x="3346" y="110"/>
                    <a:pt x="3758" y="161"/>
                  </a:cubicBezTo>
                  <a:cubicBezTo>
                    <a:pt x="4237" y="211"/>
                    <a:pt x="4710" y="313"/>
                    <a:pt x="5167" y="458"/>
                  </a:cubicBezTo>
                  <a:lnTo>
                    <a:pt x="5167" y="458"/>
                  </a:lnTo>
                  <a:cubicBezTo>
                    <a:pt x="5187" y="1238"/>
                    <a:pt x="5159" y="2031"/>
                    <a:pt x="5064" y="2805"/>
                  </a:cubicBezTo>
                  <a:lnTo>
                    <a:pt x="5064" y="2805"/>
                  </a:lnTo>
                  <a:cubicBezTo>
                    <a:pt x="4539" y="2756"/>
                    <a:pt x="4021" y="2713"/>
                    <a:pt x="3503" y="2678"/>
                  </a:cubicBezTo>
                  <a:cubicBezTo>
                    <a:pt x="2973" y="2639"/>
                    <a:pt x="2446" y="2629"/>
                    <a:pt x="1920" y="2629"/>
                  </a:cubicBezTo>
                  <a:cubicBezTo>
                    <a:pt x="1657" y="2629"/>
                    <a:pt x="1394" y="2632"/>
                    <a:pt x="1132" y="2634"/>
                  </a:cubicBezTo>
                  <a:cubicBezTo>
                    <a:pt x="797" y="2648"/>
                    <a:pt x="475" y="2655"/>
                    <a:pt x="142" y="2662"/>
                  </a:cubicBezTo>
                  <a:lnTo>
                    <a:pt x="142" y="2662"/>
                  </a:lnTo>
                  <a:cubicBezTo>
                    <a:pt x="56" y="1879"/>
                    <a:pt x="127" y="1063"/>
                    <a:pt x="368" y="301"/>
                  </a:cubicBezTo>
                  <a:lnTo>
                    <a:pt x="368" y="301"/>
                  </a:lnTo>
                  <a:cubicBezTo>
                    <a:pt x="718" y="217"/>
                    <a:pt x="1081" y="174"/>
                    <a:pt x="1438" y="139"/>
                  </a:cubicBezTo>
                  <a:cubicBezTo>
                    <a:pt x="1796" y="105"/>
                    <a:pt x="2157" y="87"/>
                    <a:pt x="2519" y="87"/>
                  </a:cubicBezTo>
                  <a:close/>
                  <a:moveTo>
                    <a:pt x="2539" y="1"/>
                  </a:moveTo>
                  <a:cubicBezTo>
                    <a:pt x="2264" y="1"/>
                    <a:pt x="1989" y="11"/>
                    <a:pt x="1715" y="29"/>
                  </a:cubicBezTo>
                  <a:cubicBezTo>
                    <a:pt x="1321" y="59"/>
                    <a:pt x="927" y="102"/>
                    <a:pt x="548" y="175"/>
                  </a:cubicBezTo>
                  <a:cubicBezTo>
                    <a:pt x="490" y="183"/>
                    <a:pt x="402" y="183"/>
                    <a:pt x="344" y="212"/>
                  </a:cubicBezTo>
                  <a:cubicBezTo>
                    <a:pt x="293" y="241"/>
                    <a:pt x="293" y="307"/>
                    <a:pt x="271" y="358"/>
                  </a:cubicBezTo>
                  <a:cubicBezTo>
                    <a:pt x="234" y="489"/>
                    <a:pt x="198" y="613"/>
                    <a:pt x="168" y="752"/>
                  </a:cubicBezTo>
                  <a:cubicBezTo>
                    <a:pt x="23" y="1394"/>
                    <a:pt x="1" y="2065"/>
                    <a:pt x="74" y="2722"/>
                  </a:cubicBezTo>
                  <a:cubicBezTo>
                    <a:pt x="74" y="2743"/>
                    <a:pt x="88" y="2765"/>
                    <a:pt x="117" y="2765"/>
                  </a:cubicBezTo>
                  <a:cubicBezTo>
                    <a:pt x="876" y="2743"/>
                    <a:pt x="1628" y="2729"/>
                    <a:pt x="2386" y="2729"/>
                  </a:cubicBezTo>
                  <a:cubicBezTo>
                    <a:pt x="3087" y="2729"/>
                    <a:pt x="3795" y="2795"/>
                    <a:pt x="4495" y="2853"/>
                  </a:cubicBezTo>
                  <a:lnTo>
                    <a:pt x="5123" y="2911"/>
                  </a:lnTo>
                  <a:cubicBezTo>
                    <a:pt x="5152" y="2911"/>
                    <a:pt x="5166" y="2882"/>
                    <a:pt x="5166" y="2867"/>
                  </a:cubicBezTo>
                  <a:cubicBezTo>
                    <a:pt x="5276" y="2065"/>
                    <a:pt x="5298" y="1240"/>
                    <a:pt x="5276" y="431"/>
                  </a:cubicBezTo>
                  <a:cubicBezTo>
                    <a:pt x="5276" y="414"/>
                    <a:pt x="5267" y="401"/>
                    <a:pt x="5253" y="393"/>
                  </a:cubicBezTo>
                  <a:lnTo>
                    <a:pt x="5253" y="393"/>
                  </a:lnTo>
                  <a:cubicBezTo>
                    <a:pt x="5248" y="384"/>
                    <a:pt x="5238" y="377"/>
                    <a:pt x="5225" y="372"/>
                  </a:cubicBezTo>
                  <a:cubicBezTo>
                    <a:pt x="4357" y="109"/>
                    <a:pt x="3446" y="1"/>
                    <a:pt x="25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602;p50">
              <a:extLst>
                <a:ext uri="{FF2B5EF4-FFF2-40B4-BE49-F238E27FC236}">
                  <a16:creationId xmlns:a16="http://schemas.microsoft.com/office/drawing/2014/main" id="{56FEA8BB-9E90-4911-8417-0466F6E3CB6F}"/>
                </a:ext>
              </a:extLst>
            </p:cNvPr>
            <p:cNvSpPr/>
            <p:nvPr/>
          </p:nvSpPr>
          <p:spPr>
            <a:xfrm>
              <a:off x="5864340" y="3186076"/>
              <a:ext cx="38744" cy="88942"/>
            </a:xfrm>
            <a:custGeom>
              <a:avLst/>
              <a:gdLst/>
              <a:ahLst/>
              <a:cxnLst/>
              <a:rect l="l" t="t" r="r" b="b"/>
              <a:pathLst>
                <a:path w="628" h="1432" extrusionOk="0">
                  <a:moveTo>
                    <a:pt x="487" y="0"/>
                  </a:moveTo>
                  <a:cubicBezTo>
                    <a:pt x="464" y="0"/>
                    <a:pt x="442" y="17"/>
                    <a:pt x="438" y="49"/>
                  </a:cubicBezTo>
                  <a:cubicBezTo>
                    <a:pt x="438" y="246"/>
                    <a:pt x="424" y="457"/>
                    <a:pt x="373" y="654"/>
                  </a:cubicBezTo>
                  <a:cubicBezTo>
                    <a:pt x="343" y="749"/>
                    <a:pt x="307" y="800"/>
                    <a:pt x="234" y="859"/>
                  </a:cubicBezTo>
                  <a:cubicBezTo>
                    <a:pt x="183" y="895"/>
                    <a:pt x="125" y="931"/>
                    <a:pt x="88" y="975"/>
                  </a:cubicBezTo>
                  <a:cubicBezTo>
                    <a:pt x="1" y="1085"/>
                    <a:pt x="15" y="1231"/>
                    <a:pt x="125" y="1325"/>
                  </a:cubicBezTo>
                  <a:cubicBezTo>
                    <a:pt x="190" y="1369"/>
                    <a:pt x="263" y="1398"/>
                    <a:pt x="336" y="1413"/>
                  </a:cubicBezTo>
                  <a:cubicBezTo>
                    <a:pt x="376" y="1424"/>
                    <a:pt x="420" y="1431"/>
                    <a:pt x="463" y="1431"/>
                  </a:cubicBezTo>
                  <a:cubicBezTo>
                    <a:pt x="506" y="1431"/>
                    <a:pt x="548" y="1424"/>
                    <a:pt x="584" y="1406"/>
                  </a:cubicBezTo>
                  <a:cubicBezTo>
                    <a:pt x="628" y="1381"/>
                    <a:pt x="603" y="1319"/>
                    <a:pt x="558" y="1319"/>
                  </a:cubicBezTo>
                  <a:cubicBezTo>
                    <a:pt x="550" y="1319"/>
                    <a:pt x="542" y="1321"/>
                    <a:pt x="533" y="1325"/>
                  </a:cubicBezTo>
                  <a:cubicBezTo>
                    <a:pt x="509" y="1338"/>
                    <a:pt x="483" y="1342"/>
                    <a:pt x="456" y="1342"/>
                  </a:cubicBezTo>
                  <a:cubicBezTo>
                    <a:pt x="403" y="1342"/>
                    <a:pt x="348" y="1323"/>
                    <a:pt x="300" y="1304"/>
                  </a:cubicBezTo>
                  <a:cubicBezTo>
                    <a:pt x="227" y="1289"/>
                    <a:pt x="147" y="1238"/>
                    <a:pt x="125" y="1158"/>
                  </a:cubicBezTo>
                  <a:cubicBezTo>
                    <a:pt x="95" y="1041"/>
                    <a:pt x="263" y="968"/>
                    <a:pt x="336" y="910"/>
                  </a:cubicBezTo>
                  <a:cubicBezTo>
                    <a:pt x="446" y="822"/>
                    <a:pt x="482" y="691"/>
                    <a:pt x="497" y="559"/>
                  </a:cubicBezTo>
                  <a:cubicBezTo>
                    <a:pt x="526" y="392"/>
                    <a:pt x="533" y="216"/>
                    <a:pt x="533" y="56"/>
                  </a:cubicBezTo>
                  <a:cubicBezTo>
                    <a:pt x="533" y="19"/>
                    <a:pt x="510" y="0"/>
                    <a:pt x="4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603;p50">
              <a:extLst>
                <a:ext uri="{FF2B5EF4-FFF2-40B4-BE49-F238E27FC236}">
                  <a16:creationId xmlns:a16="http://schemas.microsoft.com/office/drawing/2014/main" id="{19E2C906-6692-407E-B03D-39C19D10FA06}"/>
                </a:ext>
              </a:extLst>
            </p:cNvPr>
            <p:cNvSpPr/>
            <p:nvPr/>
          </p:nvSpPr>
          <p:spPr>
            <a:xfrm>
              <a:off x="5786481" y="3204895"/>
              <a:ext cx="32020" cy="52235"/>
            </a:xfrm>
            <a:custGeom>
              <a:avLst/>
              <a:gdLst/>
              <a:ahLst/>
              <a:cxnLst/>
              <a:rect l="l" t="t" r="r" b="b"/>
              <a:pathLst>
                <a:path w="519" h="841" extrusionOk="0">
                  <a:moveTo>
                    <a:pt x="256" y="0"/>
                  </a:moveTo>
                  <a:cubicBezTo>
                    <a:pt x="251" y="0"/>
                    <a:pt x="246" y="0"/>
                    <a:pt x="241" y="1"/>
                  </a:cubicBezTo>
                  <a:cubicBezTo>
                    <a:pt x="103" y="8"/>
                    <a:pt x="0" y="198"/>
                    <a:pt x="8" y="439"/>
                  </a:cubicBezTo>
                  <a:cubicBezTo>
                    <a:pt x="15" y="661"/>
                    <a:pt x="141" y="840"/>
                    <a:pt x="277" y="840"/>
                  </a:cubicBezTo>
                  <a:cubicBezTo>
                    <a:pt x="280" y="840"/>
                    <a:pt x="282" y="840"/>
                    <a:pt x="285" y="840"/>
                  </a:cubicBezTo>
                  <a:cubicBezTo>
                    <a:pt x="424" y="825"/>
                    <a:pt x="518" y="636"/>
                    <a:pt x="511" y="402"/>
                  </a:cubicBezTo>
                  <a:cubicBezTo>
                    <a:pt x="504" y="178"/>
                    <a:pt x="382" y="0"/>
                    <a:pt x="2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604;p50">
              <a:extLst>
                <a:ext uri="{FF2B5EF4-FFF2-40B4-BE49-F238E27FC236}">
                  <a16:creationId xmlns:a16="http://schemas.microsoft.com/office/drawing/2014/main" id="{EDA97D6B-8645-4BFD-95C6-E7C3C5A8F90C}"/>
                </a:ext>
              </a:extLst>
            </p:cNvPr>
            <p:cNvSpPr/>
            <p:nvPr/>
          </p:nvSpPr>
          <p:spPr>
            <a:xfrm>
              <a:off x="5975083" y="3218932"/>
              <a:ext cx="32452" cy="52235"/>
            </a:xfrm>
            <a:custGeom>
              <a:avLst/>
              <a:gdLst/>
              <a:ahLst/>
              <a:cxnLst/>
              <a:rect l="l" t="t" r="r" b="b"/>
              <a:pathLst>
                <a:path w="526" h="841" extrusionOk="0">
                  <a:moveTo>
                    <a:pt x="277" y="1"/>
                  </a:moveTo>
                  <a:cubicBezTo>
                    <a:pt x="141" y="1"/>
                    <a:pt x="15" y="181"/>
                    <a:pt x="8" y="402"/>
                  </a:cubicBezTo>
                  <a:cubicBezTo>
                    <a:pt x="0" y="636"/>
                    <a:pt x="103" y="833"/>
                    <a:pt x="234" y="840"/>
                  </a:cubicBezTo>
                  <a:cubicBezTo>
                    <a:pt x="237" y="840"/>
                    <a:pt x="239" y="840"/>
                    <a:pt x="242" y="840"/>
                  </a:cubicBezTo>
                  <a:cubicBezTo>
                    <a:pt x="378" y="840"/>
                    <a:pt x="504" y="661"/>
                    <a:pt x="511" y="439"/>
                  </a:cubicBezTo>
                  <a:cubicBezTo>
                    <a:pt x="526" y="213"/>
                    <a:pt x="416" y="8"/>
                    <a:pt x="285" y="1"/>
                  </a:cubicBezTo>
                  <a:cubicBezTo>
                    <a:pt x="282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605;p50">
              <a:extLst>
                <a:ext uri="{FF2B5EF4-FFF2-40B4-BE49-F238E27FC236}">
                  <a16:creationId xmlns:a16="http://schemas.microsoft.com/office/drawing/2014/main" id="{0DBEA46C-CAFB-4AEC-B509-CA06A969A2BC}"/>
                </a:ext>
              </a:extLst>
            </p:cNvPr>
            <p:cNvSpPr/>
            <p:nvPr/>
          </p:nvSpPr>
          <p:spPr>
            <a:xfrm>
              <a:off x="5766060" y="3171045"/>
              <a:ext cx="63916" cy="20993"/>
            </a:xfrm>
            <a:custGeom>
              <a:avLst/>
              <a:gdLst/>
              <a:ahLst/>
              <a:cxnLst/>
              <a:rect l="l" t="t" r="r" b="b"/>
              <a:pathLst>
                <a:path w="1036" h="338" extrusionOk="0">
                  <a:moveTo>
                    <a:pt x="630" y="0"/>
                  </a:moveTo>
                  <a:cubicBezTo>
                    <a:pt x="415" y="0"/>
                    <a:pt x="197" y="104"/>
                    <a:pt x="40" y="261"/>
                  </a:cubicBezTo>
                  <a:cubicBezTo>
                    <a:pt x="1" y="289"/>
                    <a:pt x="33" y="337"/>
                    <a:pt x="70" y="337"/>
                  </a:cubicBezTo>
                  <a:cubicBezTo>
                    <a:pt x="82" y="337"/>
                    <a:pt x="94" y="332"/>
                    <a:pt x="105" y="320"/>
                  </a:cubicBezTo>
                  <a:cubicBezTo>
                    <a:pt x="243" y="182"/>
                    <a:pt x="429" y="94"/>
                    <a:pt x="617" y="94"/>
                  </a:cubicBezTo>
                  <a:cubicBezTo>
                    <a:pt x="729" y="94"/>
                    <a:pt x="841" y="125"/>
                    <a:pt x="944" y="196"/>
                  </a:cubicBezTo>
                  <a:cubicBezTo>
                    <a:pt x="952" y="202"/>
                    <a:pt x="960" y="205"/>
                    <a:pt x="968" y="205"/>
                  </a:cubicBezTo>
                  <a:cubicBezTo>
                    <a:pt x="1005" y="205"/>
                    <a:pt x="1036" y="146"/>
                    <a:pt x="988" y="116"/>
                  </a:cubicBezTo>
                  <a:cubicBezTo>
                    <a:pt x="878" y="35"/>
                    <a:pt x="755" y="0"/>
                    <a:pt x="63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606;p50">
              <a:extLst>
                <a:ext uri="{FF2B5EF4-FFF2-40B4-BE49-F238E27FC236}">
                  <a16:creationId xmlns:a16="http://schemas.microsoft.com/office/drawing/2014/main" id="{60A12890-310A-4A31-A208-7388D153334D}"/>
                </a:ext>
              </a:extLst>
            </p:cNvPr>
            <p:cNvSpPr/>
            <p:nvPr/>
          </p:nvSpPr>
          <p:spPr>
            <a:xfrm>
              <a:off x="5964779" y="3185082"/>
              <a:ext cx="63176" cy="21242"/>
            </a:xfrm>
            <a:custGeom>
              <a:avLst/>
              <a:gdLst/>
              <a:ahLst/>
              <a:cxnLst/>
              <a:rect l="l" t="t" r="r" b="b"/>
              <a:pathLst>
                <a:path w="1024" h="342" extrusionOk="0">
                  <a:moveTo>
                    <a:pt x="399" y="0"/>
                  </a:moveTo>
                  <a:cubicBezTo>
                    <a:pt x="274" y="0"/>
                    <a:pt x="149" y="35"/>
                    <a:pt x="36" y="116"/>
                  </a:cubicBezTo>
                  <a:cubicBezTo>
                    <a:pt x="0" y="146"/>
                    <a:pt x="23" y="205"/>
                    <a:pt x="61" y="205"/>
                  </a:cubicBezTo>
                  <a:cubicBezTo>
                    <a:pt x="69" y="205"/>
                    <a:pt x="78" y="202"/>
                    <a:pt x="87" y="196"/>
                  </a:cubicBezTo>
                  <a:cubicBezTo>
                    <a:pt x="184" y="128"/>
                    <a:pt x="290" y="98"/>
                    <a:pt x="396" y="98"/>
                  </a:cubicBezTo>
                  <a:cubicBezTo>
                    <a:pt x="585" y="98"/>
                    <a:pt x="777" y="192"/>
                    <a:pt x="926" y="327"/>
                  </a:cubicBezTo>
                  <a:cubicBezTo>
                    <a:pt x="936" y="337"/>
                    <a:pt x="948" y="342"/>
                    <a:pt x="959" y="342"/>
                  </a:cubicBezTo>
                  <a:cubicBezTo>
                    <a:pt x="994" y="342"/>
                    <a:pt x="1024" y="295"/>
                    <a:pt x="985" y="262"/>
                  </a:cubicBezTo>
                  <a:cubicBezTo>
                    <a:pt x="832" y="105"/>
                    <a:pt x="616" y="0"/>
                    <a:pt x="39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607;p50">
              <a:extLst>
                <a:ext uri="{FF2B5EF4-FFF2-40B4-BE49-F238E27FC236}">
                  <a16:creationId xmlns:a16="http://schemas.microsoft.com/office/drawing/2014/main" id="{7F0B3E55-6E51-4985-B5E2-A3C9A7763C23}"/>
                </a:ext>
              </a:extLst>
            </p:cNvPr>
            <p:cNvSpPr/>
            <p:nvPr/>
          </p:nvSpPr>
          <p:spPr>
            <a:xfrm>
              <a:off x="5841575" y="3313712"/>
              <a:ext cx="110496" cy="31800"/>
            </a:xfrm>
            <a:custGeom>
              <a:avLst/>
              <a:gdLst/>
              <a:ahLst/>
              <a:cxnLst/>
              <a:rect l="l" t="t" r="r" b="b"/>
              <a:pathLst>
                <a:path w="1791" h="512" extrusionOk="0">
                  <a:moveTo>
                    <a:pt x="73" y="1"/>
                  </a:moveTo>
                  <a:cubicBezTo>
                    <a:pt x="37" y="1"/>
                    <a:pt x="1" y="37"/>
                    <a:pt x="27" y="73"/>
                  </a:cubicBezTo>
                  <a:cubicBezTo>
                    <a:pt x="209" y="343"/>
                    <a:pt x="523" y="496"/>
                    <a:pt x="851" y="511"/>
                  </a:cubicBezTo>
                  <a:cubicBezTo>
                    <a:pt x="858" y="511"/>
                    <a:pt x="865" y="511"/>
                    <a:pt x="873" y="511"/>
                  </a:cubicBezTo>
                  <a:cubicBezTo>
                    <a:pt x="1208" y="511"/>
                    <a:pt x="1527" y="345"/>
                    <a:pt x="1763" y="102"/>
                  </a:cubicBezTo>
                  <a:cubicBezTo>
                    <a:pt x="1790" y="69"/>
                    <a:pt x="1756" y="28"/>
                    <a:pt x="1722" y="28"/>
                  </a:cubicBezTo>
                  <a:cubicBezTo>
                    <a:pt x="1711" y="28"/>
                    <a:pt x="1699" y="33"/>
                    <a:pt x="1690" y="44"/>
                  </a:cubicBezTo>
                  <a:cubicBezTo>
                    <a:pt x="1479" y="270"/>
                    <a:pt x="1179" y="416"/>
                    <a:pt x="866" y="416"/>
                  </a:cubicBezTo>
                  <a:cubicBezTo>
                    <a:pt x="567" y="416"/>
                    <a:pt x="275" y="270"/>
                    <a:pt x="114" y="22"/>
                  </a:cubicBezTo>
                  <a:cubicBezTo>
                    <a:pt x="104" y="7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608;p50">
              <a:extLst>
                <a:ext uri="{FF2B5EF4-FFF2-40B4-BE49-F238E27FC236}">
                  <a16:creationId xmlns:a16="http://schemas.microsoft.com/office/drawing/2014/main" id="{0D3DD998-7649-45B2-8128-E533C564FEA5}"/>
                </a:ext>
              </a:extLst>
            </p:cNvPr>
            <p:cNvSpPr/>
            <p:nvPr/>
          </p:nvSpPr>
          <p:spPr>
            <a:xfrm>
              <a:off x="5837318" y="3066266"/>
              <a:ext cx="188972" cy="17950"/>
            </a:xfrm>
            <a:custGeom>
              <a:avLst/>
              <a:gdLst/>
              <a:ahLst/>
              <a:cxnLst/>
              <a:rect l="l" t="t" r="r" b="b"/>
              <a:pathLst>
                <a:path w="3063" h="289" extrusionOk="0">
                  <a:moveTo>
                    <a:pt x="2977" y="0"/>
                  </a:moveTo>
                  <a:cubicBezTo>
                    <a:pt x="2975" y="0"/>
                    <a:pt x="2973" y="0"/>
                    <a:pt x="2970" y="0"/>
                  </a:cubicBezTo>
                  <a:cubicBezTo>
                    <a:pt x="2293" y="130"/>
                    <a:pt x="1602" y="193"/>
                    <a:pt x="911" y="193"/>
                  </a:cubicBezTo>
                  <a:cubicBezTo>
                    <a:pt x="626" y="193"/>
                    <a:pt x="342" y="182"/>
                    <a:pt x="59" y="161"/>
                  </a:cubicBezTo>
                  <a:cubicBezTo>
                    <a:pt x="57" y="161"/>
                    <a:pt x="55" y="161"/>
                    <a:pt x="52" y="161"/>
                  </a:cubicBezTo>
                  <a:cubicBezTo>
                    <a:pt x="1" y="161"/>
                    <a:pt x="3" y="241"/>
                    <a:pt x="59" y="248"/>
                  </a:cubicBezTo>
                  <a:cubicBezTo>
                    <a:pt x="362" y="275"/>
                    <a:pt x="664" y="289"/>
                    <a:pt x="966" y="289"/>
                  </a:cubicBezTo>
                  <a:cubicBezTo>
                    <a:pt x="1648" y="289"/>
                    <a:pt x="2327" y="222"/>
                    <a:pt x="2999" y="95"/>
                  </a:cubicBezTo>
                  <a:cubicBezTo>
                    <a:pt x="3063" y="88"/>
                    <a:pt x="3038" y="0"/>
                    <a:pt x="29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609;p50">
              <a:extLst>
                <a:ext uri="{FF2B5EF4-FFF2-40B4-BE49-F238E27FC236}">
                  <a16:creationId xmlns:a16="http://schemas.microsoft.com/office/drawing/2014/main" id="{71966C25-4C34-4033-86F0-54ABEFD2F15E}"/>
                </a:ext>
              </a:extLst>
            </p:cNvPr>
            <p:cNvSpPr/>
            <p:nvPr/>
          </p:nvSpPr>
          <p:spPr>
            <a:xfrm>
              <a:off x="5862983" y="3036267"/>
              <a:ext cx="145909" cy="10186"/>
            </a:xfrm>
            <a:custGeom>
              <a:avLst/>
              <a:gdLst/>
              <a:ahLst/>
              <a:cxnLst/>
              <a:rect l="l" t="t" r="r" b="b"/>
              <a:pathLst>
                <a:path w="2365" h="164" extrusionOk="0">
                  <a:moveTo>
                    <a:pt x="54" y="0"/>
                  </a:moveTo>
                  <a:cubicBezTo>
                    <a:pt x="1" y="0"/>
                    <a:pt x="5" y="90"/>
                    <a:pt x="66" y="97"/>
                  </a:cubicBezTo>
                  <a:cubicBezTo>
                    <a:pt x="443" y="141"/>
                    <a:pt x="825" y="163"/>
                    <a:pt x="1207" y="163"/>
                  </a:cubicBezTo>
                  <a:cubicBezTo>
                    <a:pt x="1573" y="163"/>
                    <a:pt x="1939" y="143"/>
                    <a:pt x="2299" y="104"/>
                  </a:cubicBezTo>
                  <a:cubicBezTo>
                    <a:pt x="2362" y="97"/>
                    <a:pt x="2365" y="9"/>
                    <a:pt x="2306" y="9"/>
                  </a:cubicBezTo>
                  <a:cubicBezTo>
                    <a:pt x="2304" y="9"/>
                    <a:pt x="2301" y="9"/>
                    <a:pt x="2299" y="9"/>
                  </a:cubicBezTo>
                  <a:cubicBezTo>
                    <a:pt x="1945" y="55"/>
                    <a:pt x="1585" y="77"/>
                    <a:pt x="1226" y="77"/>
                  </a:cubicBezTo>
                  <a:cubicBezTo>
                    <a:pt x="837" y="77"/>
                    <a:pt x="449" y="51"/>
                    <a:pt x="66" y="2"/>
                  </a:cubicBezTo>
                  <a:cubicBezTo>
                    <a:pt x="62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610;p50">
              <a:extLst>
                <a:ext uri="{FF2B5EF4-FFF2-40B4-BE49-F238E27FC236}">
                  <a16:creationId xmlns:a16="http://schemas.microsoft.com/office/drawing/2014/main" id="{E7BB34AB-DDB1-41FE-8AC4-3A046DE700A9}"/>
                </a:ext>
              </a:extLst>
            </p:cNvPr>
            <p:cNvSpPr/>
            <p:nvPr/>
          </p:nvSpPr>
          <p:spPr>
            <a:xfrm>
              <a:off x="5917459" y="3020056"/>
              <a:ext cx="16719" cy="5963"/>
            </a:xfrm>
            <a:custGeom>
              <a:avLst/>
              <a:gdLst/>
              <a:ahLst/>
              <a:cxnLst/>
              <a:rect l="l" t="t" r="r" b="b"/>
              <a:pathLst>
                <a:path w="271" h="96" extrusionOk="0">
                  <a:moveTo>
                    <a:pt x="52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6"/>
                    <a:pt x="22" y="95"/>
                    <a:pt x="52" y="95"/>
                  </a:cubicBezTo>
                  <a:lnTo>
                    <a:pt x="219" y="95"/>
                  </a:lnTo>
                  <a:cubicBezTo>
                    <a:pt x="249" y="95"/>
                    <a:pt x="270" y="73"/>
                    <a:pt x="270" y="44"/>
                  </a:cubicBezTo>
                  <a:cubicBezTo>
                    <a:pt x="270" y="22"/>
                    <a:pt x="249" y="0"/>
                    <a:pt x="21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611;p50">
              <a:extLst>
                <a:ext uri="{FF2B5EF4-FFF2-40B4-BE49-F238E27FC236}">
                  <a16:creationId xmlns:a16="http://schemas.microsoft.com/office/drawing/2014/main" id="{919F700F-FD25-45A6-A65B-1574FB9482B7}"/>
                </a:ext>
              </a:extLst>
            </p:cNvPr>
            <p:cNvSpPr/>
            <p:nvPr/>
          </p:nvSpPr>
          <p:spPr>
            <a:xfrm>
              <a:off x="5753659" y="3091731"/>
              <a:ext cx="107164" cy="12857"/>
            </a:xfrm>
            <a:custGeom>
              <a:avLst/>
              <a:gdLst/>
              <a:ahLst/>
              <a:cxnLst/>
              <a:rect l="l" t="t" r="r" b="b"/>
              <a:pathLst>
                <a:path w="1737" h="207" extrusionOk="0">
                  <a:moveTo>
                    <a:pt x="59" y="1"/>
                  </a:moveTo>
                  <a:cubicBezTo>
                    <a:pt x="15" y="1"/>
                    <a:pt x="0" y="74"/>
                    <a:pt x="51" y="87"/>
                  </a:cubicBezTo>
                  <a:cubicBezTo>
                    <a:pt x="514" y="168"/>
                    <a:pt x="973" y="206"/>
                    <a:pt x="1439" y="206"/>
                  </a:cubicBezTo>
                  <a:cubicBezTo>
                    <a:pt x="1516" y="206"/>
                    <a:pt x="1593" y="205"/>
                    <a:pt x="1671" y="203"/>
                  </a:cubicBezTo>
                  <a:cubicBezTo>
                    <a:pt x="1734" y="203"/>
                    <a:pt x="1736" y="115"/>
                    <a:pt x="1678" y="115"/>
                  </a:cubicBezTo>
                  <a:cubicBezTo>
                    <a:pt x="1675" y="115"/>
                    <a:pt x="1673" y="115"/>
                    <a:pt x="1671" y="116"/>
                  </a:cubicBezTo>
                  <a:cubicBezTo>
                    <a:pt x="1594" y="118"/>
                    <a:pt x="1518" y="119"/>
                    <a:pt x="1442" y="119"/>
                  </a:cubicBezTo>
                  <a:cubicBezTo>
                    <a:pt x="986" y="119"/>
                    <a:pt x="530" y="81"/>
                    <a:pt x="80" y="6"/>
                  </a:cubicBezTo>
                  <a:cubicBezTo>
                    <a:pt x="72" y="2"/>
                    <a:pt x="6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612;p50">
              <a:extLst>
                <a:ext uri="{FF2B5EF4-FFF2-40B4-BE49-F238E27FC236}">
                  <a16:creationId xmlns:a16="http://schemas.microsoft.com/office/drawing/2014/main" id="{D5F0D42C-4328-4B74-BC3F-561A4112B4A3}"/>
                </a:ext>
              </a:extLst>
            </p:cNvPr>
            <p:cNvSpPr/>
            <p:nvPr/>
          </p:nvSpPr>
          <p:spPr>
            <a:xfrm>
              <a:off x="5814861" y="3052664"/>
              <a:ext cx="41459" cy="8695"/>
            </a:xfrm>
            <a:custGeom>
              <a:avLst/>
              <a:gdLst/>
              <a:ahLst/>
              <a:cxnLst/>
              <a:rect l="l" t="t" r="r" b="b"/>
              <a:pathLst>
                <a:path w="672" h="140" extrusionOk="0">
                  <a:moveTo>
                    <a:pt x="73" y="1"/>
                  </a:moveTo>
                  <a:cubicBezTo>
                    <a:pt x="44" y="1"/>
                    <a:pt x="15" y="15"/>
                    <a:pt x="15" y="37"/>
                  </a:cubicBezTo>
                  <a:cubicBezTo>
                    <a:pt x="0" y="52"/>
                    <a:pt x="15" y="88"/>
                    <a:pt x="44" y="88"/>
                  </a:cubicBezTo>
                  <a:cubicBezTo>
                    <a:pt x="226" y="110"/>
                    <a:pt x="416" y="132"/>
                    <a:pt x="606" y="139"/>
                  </a:cubicBezTo>
                  <a:cubicBezTo>
                    <a:pt x="671" y="139"/>
                    <a:pt x="671" y="52"/>
                    <a:pt x="606" y="52"/>
                  </a:cubicBezTo>
                  <a:cubicBezTo>
                    <a:pt x="423" y="37"/>
                    <a:pt x="255" y="22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613;p50">
              <a:extLst>
                <a:ext uri="{FF2B5EF4-FFF2-40B4-BE49-F238E27FC236}">
                  <a16:creationId xmlns:a16="http://schemas.microsoft.com/office/drawing/2014/main" id="{821BE9C3-9474-44E4-8995-01C19472D6D3}"/>
                </a:ext>
              </a:extLst>
            </p:cNvPr>
            <p:cNvSpPr/>
            <p:nvPr/>
          </p:nvSpPr>
          <p:spPr>
            <a:xfrm>
              <a:off x="5940842" y="3078315"/>
              <a:ext cx="119380" cy="23788"/>
            </a:xfrm>
            <a:custGeom>
              <a:avLst/>
              <a:gdLst/>
              <a:ahLst/>
              <a:cxnLst/>
              <a:rect l="l" t="t" r="r" b="b"/>
              <a:pathLst>
                <a:path w="1935" h="383" extrusionOk="0">
                  <a:moveTo>
                    <a:pt x="1866" y="0"/>
                  </a:moveTo>
                  <a:cubicBezTo>
                    <a:pt x="1860" y="0"/>
                    <a:pt x="1854" y="1"/>
                    <a:pt x="1847" y="3"/>
                  </a:cubicBezTo>
                  <a:cubicBezTo>
                    <a:pt x="1263" y="157"/>
                    <a:pt x="665" y="251"/>
                    <a:pt x="52" y="288"/>
                  </a:cubicBezTo>
                  <a:cubicBezTo>
                    <a:pt x="1" y="295"/>
                    <a:pt x="1" y="383"/>
                    <a:pt x="52" y="383"/>
                  </a:cubicBezTo>
                  <a:cubicBezTo>
                    <a:pt x="665" y="346"/>
                    <a:pt x="1278" y="259"/>
                    <a:pt x="1876" y="91"/>
                  </a:cubicBezTo>
                  <a:cubicBezTo>
                    <a:pt x="1935" y="78"/>
                    <a:pt x="1917" y="0"/>
                    <a:pt x="18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614;p50">
              <a:extLst>
                <a:ext uri="{FF2B5EF4-FFF2-40B4-BE49-F238E27FC236}">
                  <a16:creationId xmlns:a16="http://schemas.microsoft.com/office/drawing/2014/main" id="{F130C6ED-BAD1-4169-950A-6788B2B3B167}"/>
                </a:ext>
              </a:extLst>
            </p:cNvPr>
            <p:cNvSpPr/>
            <p:nvPr/>
          </p:nvSpPr>
          <p:spPr>
            <a:xfrm>
              <a:off x="6015616" y="3047695"/>
              <a:ext cx="11722" cy="6832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31" y="0"/>
                  </a:moveTo>
                  <a:cubicBezTo>
                    <a:pt x="95" y="8"/>
                    <a:pt x="73" y="8"/>
                    <a:pt x="37" y="22"/>
                  </a:cubicBezTo>
                  <a:cubicBezTo>
                    <a:pt x="22" y="22"/>
                    <a:pt x="7" y="29"/>
                    <a:pt x="7" y="37"/>
                  </a:cubicBezTo>
                  <a:cubicBezTo>
                    <a:pt x="0" y="51"/>
                    <a:pt x="0" y="66"/>
                    <a:pt x="0" y="73"/>
                  </a:cubicBezTo>
                  <a:cubicBezTo>
                    <a:pt x="0" y="88"/>
                    <a:pt x="7" y="95"/>
                    <a:pt x="15" y="102"/>
                  </a:cubicBezTo>
                  <a:cubicBezTo>
                    <a:pt x="29" y="110"/>
                    <a:pt x="44" y="110"/>
                    <a:pt x="51" y="110"/>
                  </a:cubicBezTo>
                  <a:cubicBezTo>
                    <a:pt x="88" y="102"/>
                    <a:pt x="117" y="102"/>
                    <a:pt x="153" y="95"/>
                  </a:cubicBezTo>
                  <a:cubicBezTo>
                    <a:pt x="161" y="95"/>
                    <a:pt x="182" y="88"/>
                    <a:pt x="182" y="73"/>
                  </a:cubicBezTo>
                  <a:cubicBezTo>
                    <a:pt x="190" y="66"/>
                    <a:pt x="190" y="51"/>
                    <a:pt x="190" y="37"/>
                  </a:cubicBezTo>
                  <a:cubicBezTo>
                    <a:pt x="190" y="29"/>
                    <a:pt x="182" y="22"/>
                    <a:pt x="168" y="8"/>
                  </a:cubicBezTo>
                  <a:cubicBezTo>
                    <a:pt x="161" y="0"/>
                    <a:pt x="146" y="0"/>
                    <a:pt x="13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615;p50">
              <a:extLst>
                <a:ext uri="{FF2B5EF4-FFF2-40B4-BE49-F238E27FC236}">
                  <a16:creationId xmlns:a16="http://schemas.microsoft.com/office/drawing/2014/main" id="{1EAE7D97-016F-4B40-A9DB-8A56C7CE30B6}"/>
                </a:ext>
              </a:extLst>
            </p:cNvPr>
            <p:cNvSpPr/>
            <p:nvPr/>
          </p:nvSpPr>
          <p:spPr>
            <a:xfrm>
              <a:off x="5883280" y="3097507"/>
              <a:ext cx="27022" cy="5963"/>
            </a:xfrm>
            <a:custGeom>
              <a:avLst/>
              <a:gdLst/>
              <a:ahLst/>
              <a:cxnLst/>
              <a:rect l="l" t="t" r="r" b="b"/>
              <a:pathLst>
                <a:path w="438" h="96" extrusionOk="0">
                  <a:moveTo>
                    <a:pt x="58" y="1"/>
                  </a:moveTo>
                  <a:cubicBezTo>
                    <a:pt x="29" y="1"/>
                    <a:pt x="7" y="23"/>
                    <a:pt x="7" y="45"/>
                  </a:cubicBezTo>
                  <a:cubicBezTo>
                    <a:pt x="0" y="74"/>
                    <a:pt x="29" y="96"/>
                    <a:pt x="58" y="96"/>
                  </a:cubicBezTo>
                  <a:lnTo>
                    <a:pt x="394" y="96"/>
                  </a:lnTo>
                  <a:cubicBezTo>
                    <a:pt x="423" y="96"/>
                    <a:pt x="438" y="74"/>
                    <a:pt x="438" y="45"/>
                  </a:cubicBezTo>
                  <a:cubicBezTo>
                    <a:pt x="438" y="23"/>
                    <a:pt x="423" y="1"/>
                    <a:pt x="39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616;p50">
              <a:extLst>
                <a:ext uri="{FF2B5EF4-FFF2-40B4-BE49-F238E27FC236}">
                  <a16:creationId xmlns:a16="http://schemas.microsoft.com/office/drawing/2014/main" id="{A0BC6BC2-F34B-4EF0-A419-F2E58111EDB2}"/>
                </a:ext>
              </a:extLst>
            </p:cNvPr>
            <p:cNvSpPr/>
            <p:nvPr/>
          </p:nvSpPr>
          <p:spPr>
            <a:xfrm>
              <a:off x="5993529" y="3104277"/>
              <a:ext cx="76872" cy="15528"/>
            </a:xfrm>
            <a:custGeom>
              <a:avLst/>
              <a:gdLst/>
              <a:ahLst/>
              <a:cxnLst/>
              <a:rect l="l" t="t" r="r" b="b"/>
              <a:pathLst>
                <a:path w="1246" h="250" extrusionOk="0">
                  <a:moveTo>
                    <a:pt x="1168" y="1"/>
                  </a:moveTo>
                  <a:cubicBezTo>
                    <a:pt x="1165" y="1"/>
                    <a:pt x="1163" y="1"/>
                    <a:pt x="1161" y="1"/>
                  </a:cubicBezTo>
                  <a:cubicBezTo>
                    <a:pt x="796" y="60"/>
                    <a:pt x="431" y="111"/>
                    <a:pt x="66" y="147"/>
                  </a:cubicBezTo>
                  <a:cubicBezTo>
                    <a:pt x="3" y="161"/>
                    <a:pt x="1" y="250"/>
                    <a:pt x="59" y="250"/>
                  </a:cubicBezTo>
                  <a:cubicBezTo>
                    <a:pt x="61" y="250"/>
                    <a:pt x="64" y="250"/>
                    <a:pt x="66" y="249"/>
                  </a:cubicBezTo>
                  <a:cubicBezTo>
                    <a:pt x="438" y="206"/>
                    <a:pt x="810" y="162"/>
                    <a:pt x="1190" y="96"/>
                  </a:cubicBezTo>
                  <a:cubicBezTo>
                    <a:pt x="1246" y="89"/>
                    <a:pt x="1228" y="1"/>
                    <a:pt x="116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617;p50">
              <a:extLst>
                <a:ext uri="{FF2B5EF4-FFF2-40B4-BE49-F238E27FC236}">
                  <a16:creationId xmlns:a16="http://schemas.microsoft.com/office/drawing/2014/main" id="{1377AF11-51BE-4381-8066-4FEB66D191BF}"/>
                </a:ext>
              </a:extLst>
            </p:cNvPr>
            <p:cNvSpPr/>
            <p:nvPr/>
          </p:nvSpPr>
          <p:spPr>
            <a:xfrm>
              <a:off x="6065527" y="3124711"/>
              <a:ext cx="15362" cy="7764"/>
            </a:xfrm>
            <a:custGeom>
              <a:avLst/>
              <a:gdLst/>
              <a:ahLst/>
              <a:cxnLst/>
              <a:rect l="l" t="t" r="r" b="b"/>
              <a:pathLst>
                <a:path w="249" h="125" extrusionOk="0">
                  <a:moveTo>
                    <a:pt x="183" y="1"/>
                  </a:moveTo>
                  <a:lnTo>
                    <a:pt x="45" y="30"/>
                  </a:lnTo>
                  <a:cubicBezTo>
                    <a:pt x="23" y="37"/>
                    <a:pt x="1" y="66"/>
                    <a:pt x="8" y="88"/>
                  </a:cubicBezTo>
                  <a:cubicBezTo>
                    <a:pt x="8" y="110"/>
                    <a:pt x="37" y="125"/>
                    <a:pt x="67" y="125"/>
                  </a:cubicBezTo>
                  <a:lnTo>
                    <a:pt x="205" y="95"/>
                  </a:lnTo>
                  <a:cubicBezTo>
                    <a:pt x="227" y="88"/>
                    <a:pt x="249" y="59"/>
                    <a:pt x="242" y="37"/>
                  </a:cubicBezTo>
                  <a:cubicBezTo>
                    <a:pt x="227" y="15"/>
                    <a:pt x="205" y="1"/>
                    <a:pt x="18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618;p50">
              <a:extLst>
                <a:ext uri="{FF2B5EF4-FFF2-40B4-BE49-F238E27FC236}">
                  <a16:creationId xmlns:a16="http://schemas.microsoft.com/office/drawing/2014/main" id="{513C58AF-8637-441C-A3F2-1C2FAC2B80EF}"/>
                </a:ext>
              </a:extLst>
            </p:cNvPr>
            <p:cNvSpPr/>
            <p:nvPr/>
          </p:nvSpPr>
          <p:spPr>
            <a:xfrm>
              <a:off x="5743233" y="3110674"/>
              <a:ext cx="39238" cy="6397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234" y="95"/>
                    <a:pt x="402" y="103"/>
                    <a:pt x="577" y="103"/>
                  </a:cubicBezTo>
                  <a:cubicBezTo>
                    <a:pt x="636" y="103"/>
                    <a:pt x="636" y="8"/>
                    <a:pt x="577" y="8"/>
                  </a:cubicBezTo>
                  <a:cubicBezTo>
                    <a:pt x="402" y="8"/>
                    <a:pt x="234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619;p50">
              <a:extLst>
                <a:ext uri="{FF2B5EF4-FFF2-40B4-BE49-F238E27FC236}">
                  <a16:creationId xmlns:a16="http://schemas.microsoft.com/office/drawing/2014/main" id="{060EAB1C-F80E-48A8-B990-7250EF8FF9CA}"/>
                </a:ext>
              </a:extLst>
            </p:cNvPr>
            <p:cNvSpPr/>
            <p:nvPr/>
          </p:nvSpPr>
          <p:spPr>
            <a:xfrm>
              <a:off x="5724416" y="3145270"/>
              <a:ext cx="19434" cy="51738"/>
            </a:xfrm>
            <a:custGeom>
              <a:avLst/>
              <a:gdLst/>
              <a:ahLst/>
              <a:cxnLst/>
              <a:rect l="l" t="t" r="r" b="b"/>
              <a:pathLst>
                <a:path w="315" h="833" extrusionOk="0">
                  <a:moveTo>
                    <a:pt x="258" y="1"/>
                  </a:moveTo>
                  <a:cubicBezTo>
                    <a:pt x="239" y="1"/>
                    <a:pt x="220" y="11"/>
                    <a:pt x="211" y="34"/>
                  </a:cubicBezTo>
                  <a:cubicBezTo>
                    <a:pt x="160" y="282"/>
                    <a:pt x="87" y="531"/>
                    <a:pt x="14" y="779"/>
                  </a:cubicBezTo>
                  <a:cubicBezTo>
                    <a:pt x="1" y="810"/>
                    <a:pt x="31" y="833"/>
                    <a:pt x="60" y="833"/>
                  </a:cubicBezTo>
                  <a:cubicBezTo>
                    <a:pt x="78" y="833"/>
                    <a:pt x="96" y="823"/>
                    <a:pt x="102" y="801"/>
                  </a:cubicBezTo>
                  <a:cubicBezTo>
                    <a:pt x="175" y="552"/>
                    <a:pt x="248" y="312"/>
                    <a:pt x="306" y="64"/>
                  </a:cubicBezTo>
                  <a:cubicBezTo>
                    <a:pt x="315" y="24"/>
                    <a:pt x="287" y="1"/>
                    <a:pt x="2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620;p50">
              <a:extLst>
                <a:ext uri="{FF2B5EF4-FFF2-40B4-BE49-F238E27FC236}">
                  <a16:creationId xmlns:a16="http://schemas.microsoft.com/office/drawing/2014/main" id="{9EB97F02-5762-4D4C-B18B-D2114146A7E9}"/>
                </a:ext>
              </a:extLst>
            </p:cNvPr>
            <p:cNvSpPr/>
            <p:nvPr/>
          </p:nvSpPr>
          <p:spPr>
            <a:xfrm>
              <a:off x="5737433" y="3333028"/>
              <a:ext cx="13511" cy="18074"/>
            </a:xfrm>
            <a:custGeom>
              <a:avLst/>
              <a:gdLst/>
              <a:ahLst/>
              <a:cxnLst/>
              <a:rect l="l" t="t" r="r" b="b"/>
              <a:pathLst>
                <a:path w="219" h="291" extrusionOk="0">
                  <a:moveTo>
                    <a:pt x="55" y="0"/>
                  </a:moveTo>
                  <a:cubicBezTo>
                    <a:pt x="48" y="0"/>
                    <a:pt x="42" y="1"/>
                    <a:pt x="37" y="3"/>
                  </a:cubicBezTo>
                  <a:cubicBezTo>
                    <a:pt x="15" y="17"/>
                    <a:pt x="0" y="39"/>
                    <a:pt x="22" y="68"/>
                  </a:cubicBezTo>
                  <a:cubicBezTo>
                    <a:pt x="58" y="134"/>
                    <a:pt x="95" y="207"/>
                    <a:pt x="131" y="273"/>
                  </a:cubicBezTo>
                  <a:cubicBezTo>
                    <a:pt x="137" y="283"/>
                    <a:pt x="158" y="290"/>
                    <a:pt x="177" y="290"/>
                  </a:cubicBezTo>
                  <a:cubicBezTo>
                    <a:pt x="184" y="290"/>
                    <a:pt x="191" y="289"/>
                    <a:pt x="197" y="287"/>
                  </a:cubicBezTo>
                  <a:cubicBezTo>
                    <a:pt x="212" y="273"/>
                    <a:pt x="219" y="244"/>
                    <a:pt x="212" y="222"/>
                  </a:cubicBezTo>
                  <a:cubicBezTo>
                    <a:pt x="175" y="163"/>
                    <a:pt x="139" y="90"/>
                    <a:pt x="102" y="25"/>
                  </a:cubicBezTo>
                  <a:cubicBezTo>
                    <a:pt x="97" y="8"/>
                    <a:pt x="75" y="0"/>
                    <a:pt x="5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621;p50">
              <a:extLst>
                <a:ext uri="{FF2B5EF4-FFF2-40B4-BE49-F238E27FC236}">
                  <a16:creationId xmlns:a16="http://schemas.microsoft.com/office/drawing/2014/main" id="{99831740-C63A-432E-825F-7F70841D6EB8}"/>
                </a:ext>
              </a:extLst>
            </p:cNvPr>
            <p:cNvSpPr/>
            <p:nvPr/>
          </p:nvSpPr>
          <p:spPr>
            <a:xfrm>
              <a:off x="5772538" y="3315016"/>
              <a:ext cx="7218" cy="11863"/>
            </a:xfrm>
            <a:custGeom>
              <a:avLst/>
              <a:gdLst/>
              <a:ahLst/>
              <a:cxnLst/>
              <a:rect l="l" t="t" r="r" b="b"/>
              <a:pathLst>
                <a:path w="117" h="191" extrusionOk="0">
                  <a:moveTo>
                    <a:pt x="44" y="1"/>
                  </a:moveTo>
                  <a:cubicBezTo>
                    <a:pt x="37" y="1"/>
                    <a:pt x="22" y="8"/>
                    <a:pt x="15" y="23"/>
                  </a:cubicBezTo>
                  <a:cubicBezTo>
                    <a:pt x="0" y="30"/>
                    <a:pt x="0" y="37"/>
                    <a:pt x="7" y="59"/>
                  </a:cubicBezTo>
                  <a:cubicBezTo>
                    <a:pt x="15" y="96"/>
                    <a:pt x="15" y="125"/>
                    <a:pt x="29" y="154"/>
                  </a:cubicBezTo>
                  <a:cubicBezTo>
                    <a:pt x="29" y="169"/>
                    <a:pt x="37" y="183"/>
                    <a:pt x="44" y="183"/>
                  </a:cubicBezTo>
                  <a:cubicBezTo>
                    <a:pt x="51" y="191"/>
                    <a:pt x="73" y="191"/>
                    <a:pt x="80" y="191"/>
                  </a:cubicBezTo>
                  <a:cubicBezTo>
                    <a:pt x="88" y="191"/>
                    <a:pt x="102" y="183"/>
                    <a:pt x="110" y="176"/>
                  </a:cubicBezTo>
                  <a:cubicBezTo>
                    <a:pt x="117" y="169"/>
                    <a:pt x="117" y="147"/>
                    <a:pt x="117" y="140"/>
                  </a:cubicBezTo>
                  <a:cubicBezTo>
                    <a:pt x="110" y="103"/>
                    <a:pt x="110" y="74"/>
                    <a:pt x="102" y="37"/>
                  </a:cubicBezTo>
                  <a:cubicBezTo>
                    <a:pt x="102" y="30"/>
                    <a:pt x="88" y="8"/>
                    <a:pt x="80" y="8"/>
                  </a:cubicBezTo>
                  <a:cubicBezTo>
                    <a:pt x="73" y="1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622;p50">
              <a:extLst>
                <a:ext uri="{FF2B5EF4-FFF2-40B4-BE49-F238E27FC236}">
                  <a16:creationId xmlns:a16="http://schemas.microsoft.com/office/drawing/2014/main" id="{CFDE1B28-D0E3-4DF1-8561-3A6B10F2C131}"/>
                </a:ext>
              </a:extLst>
            </p:cNvPr>
            <p:cNvSpPr/>
            <p:nvPr/>
          </p:nvSpPr>
          <p:spPr>
            <a:xfrm>
              <a:off x="5801349" y="3364891"/>
              <a:ext cx="9933" cy="13229"/>
            </a:xfrm>
            <a:custGeom>
              <a:avLst/>
              <a:gdLst/>
              <a:ahLst/>
              <a:cxnLst/>
              <a:rect l="l" t="t" r="r" b="b"/>
              <a:pathLst>
                <a:path w="161" h="213" extrusionOk="0">
                  <a:moveTo>
                    <a:pt x="59" y="1"/>
                  </a:moveTo>
                  <a:cubicBezTo>
                    <a:pt x="51" y="1"/>
                    <a:pt x="37" y="1"/>
                    <a:pt x="22" y="8"/>
                  </a:cubicBezTo>
                  <a:cubicBezTo>
                    <a:pt x="7" y="22"/>
                    <a:pt x="0" y="52"/>
                    <a:pt x="7" y="73"/>
                  </a:cubicBezTo>
                  <a:cubicBezTo>
                    <a:pt x="22" y="110"/>
                    <a:pt x="44" y="161"/>
                    <a:pt x="73" y="190"/>
                  </a:cubicBezTo>
                  <a:cubicBezTo>
                    <a:pt x="80" y="205"/>
                    <a:pt x="88" y="212"/>
                    <a:pt x="95" y="212"/>
                  </a:cubicBezTo>
                  <a:cubicBezTo>
                    <a:pt x="110" y="212"/>
                    <a:pt x="124" y="212"/>
                    <a:pt x="131" y="205"/>
                  </a:cubicBezTo>
                  <a:cubicBezTo>
                    <a:pt x="161" y="183"/>
                    <a:pt x="161" y="161"/>
                    <a:pt x="153" y="139"/>
                  </a:cubicBezTo>
                  <a:cubicBezTo>
                    <a:pt x="131" y="103"/>
                    <a:pt x="117" y="59"/>
                    <a:pt x="88" y="22"/>
                  </a:cubicBezTo>
                  <a:cubicBezTo>
                    <a:pt x="80" y="15"/>
                    <a:pt x="73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23;p50">
              <a:extLst>
                <a:ext uri="{FF2B5EF4-FFF2-40B4-BE49-F238E27FC236}">
                  <a16:creationId xmlns:a16="http://schemas.microsoft.com/office/drawing/2014/main" id="{517A65AE-E2F0-4B50-AA9B-0ACA360C5E53}"/>
                </a:ext>
              </a:extLst>
            </p:cNvPr>
            <p:cNvSpPr/>
            <p:nvPr/>
          </p:nvSpPr>
          <p:spPr>
            <a:xfrm>
              <a:off x="5827446" y="3336320"/>
              <a:ext cx="8144" cy="14596"/>
            </a:xfrm>
            <a:custGeom>
              <a:avLst/>
              <a:gdLst/>
              <a:ahLst/>
              <a:cxnLst/>
              <a:rect l="l" t="t" r="r" b="b"/>
              <a:pathLst>
                <a:path w="132" h="235" extrusionOk="0">
                  <a:moveTo>
                    <a:pt x="51" y="1"/>
                  </a:moveTo>
                  <a:cubicBezTo>
                    <a:pt x="22" y="1"/>
                    <a:pt x="0" y="23"/>
                    <a:pt x="15" y="52"/>
                  </a:cubicBezTo>
                  <a:cubicBezTo>
                    <a:pt x="22" y="96"/>
                    <a:pt x="29" y="154"/>
                    <a:pt x="37" y="198"/>
                  </a:cubicBezTo>
                  <a:cubicBezTo>
                    <a:pt x="51" y="227"/>
                    <a:pt x="73" y="234"/>
                    <a:pt x="95" y="234"/>
                  </a:cubicBezTo>
                  <a:cubicBezTo>
                    <a:pt x="124" y="227"/>
                    <a:pt x="132" y="198"/>
                    <a:pt x="132" y="183"/>
                  </a:cubicBezTo>
                  <a:cubicBezTo>
                    <a:pt x="124" y="132"/>
                    <a:pt x="110" y="81"/>
                    <a:pt x="102" y="37"/>
                  </a:cubicBezTo>
                  <a:cubicBezTo>
                    <a:pt x="95" y="8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24;p50">
              <a:extLst>
                <a:ext uri="{FF2B5EF4-FFF2-40B4-BE49-F238E27FC236}">
                  <a16:creationId xmlns:a16="http://schemas.microsoft.com/office/drawing/2014/main" id="{C8CD7B79-4D6C-4760-A8AB-7624AA4B89FC}"/>
                </a:ext>
              </a:extLst>
            </p:cNvPr>
            <p:cNvSpPr/>
            <p:nvPr/>
          </p:nvSpPr>
          <p:spPr>
            <a:xfrm>
              <a:off x="5884576" y="3375636"/>
              <a:ext cx="7712" cy="15590"/>
            </a:xfrm>
            <a:custGeom>
              <a:avLst/>
              <a:gdLst/>
              <a:ahLst/>
              <a:cxnLst/>
              <a:rect l="l" t="t" r="r" b="b"/>
              <a:pathLst>
                <a:path w="125" h="251" extrusionOk="0">
                  <a:moveTo>
                    <a:pt x="61" y="1"/>
                  </a:moveTo>
                  <a:cubicBezTo>
                    <a:pt x="57" y="1"/>
                    <a:pt x="54" y="1"/>
                    <a:pt x="52" y="3"/>
                  </a:cubicBezTo>
                  <a:cubicBezTo>
                    <a:pt x="15" y="10"/>
                    <a:pt x="1" y="39"/>
                    <a:pt x="8" y="68"/>
                  </a:cubicBezTo>
                  <a:cubicBezTo>
                    <a:pt x="15" y="97"/>
                    <a:pt x="15" y="112"/>
                    <a:pt x="23" y="141"/>
                  </a:cubicBezTo>
                  <a:lnTo>
                    <a:pt x="23" y="134"/>
                  </a:lnTo>
                  <a:cubicBezTo>
                    <a:pt x="23" y="156"/>
                    <a:pt x="37" y="185"/>
                    <a:pt x="37" y="207"/>
                  </a:cubicBezTo>
                  <a:cubicBezTo>
                    <a:pt x="37" y="229"/>
                    <a:pt x="52" y="251"/>
                    <a:pt x="81" y="251"/>
                  </a:cubicBezTo>
                  <a:cubicBezTo>
                    <a:pt x="110" y="251"/>
                    <a:pt x="125" y="229"/>
                    <a:pt x="125" y="207"/>
                  </a:cubicBezTo>
                  <a:cubicBezTo>
                    <a:pt x="125" y="149"/>
                    <a:pt x="118" y="97"/>
                    <a:pt x="110" y="39"/>
                  </a:cubicBezTo>
                  <a:cubicBezTo>
                    <a:pt x="98" y="15"/>
                    <a:pt x="76" y="1"/>
                    <a:pt x="6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5;p50">
              <a:extLst>
                <a:ext uri="{FF2B5EF4-FFF2-40B4-BE49-F238E27FC236}">
                  <a16:creationId xmlns:a16="http://schemas.microsoft.com/office/drawing/2014/main" id="{ED113863-44C1-4BA5-BA0E-57FAED8C604D}"/>
                </a:ext>
              </a:extLst>
            </p:cNvPr>
            <p:cNvSpPr/>
            <p:nvPr/>
          </p:nvSpPr>
          <p:spPr>
            <a:xfrm>
              <a:off x="5867918" y="3300545"/>
              <a:ext cx="6848" cy="11366"/>
            </a:xfrm>
            <a:custGeom>
              <a:avLst/>
              <a:gdLst/>
              <a:ahLst/>
              <a:cxnLst/>
              <a:rect l="l" t="t" r="r" b="b"/>
              <a:pathLst>
                <a:path w="111" h="183" extrusionOk="0">
                  <a:moveTo>
                    <a:pt x="37" y="0"/>
                  </a:moveTo>
                  <a:cubicBezTo>
                    <a:pt x="30" y="0"/>
                    <a:pt x="23" y="8"/>
                    <a:pt x="16" y="15"/>
                  </a:cubicBezTo>
                  <a:cubicBezTo>
                    <a:pt x="1" y="37"/>
                    <a:pt x="1" y="44"/>
                    <a:pt x="1" y="52"/>
                  </a:cubicBezTo>
                  <a:cubicBezTo>
                    <a:pt x="16" y="81"/>
                    <a:pt x="16" y="117"/>
                    <a:pt x="23" y="146"/>
                  </a:cubicBezTo>
                  <a:cubicBezTo>
                    <a:pt x="23" y="154"/>
                    <a:pt x="30" y="176"/>
                    <a:pt x="37" y="176"/>
                  </a:cubicBezTo>
                  <a:cubicBezTo>
                    <a:pt x="52" y="183"/>
                    <a:pt x="67" y="183"/>
                    <a:pt x="74" y="183"/>
                  </a:cubicBezTo>
                  <a:cubicBezTo>
                    <a:pt x="89" y="183"/>
                    <a:pt x="96" y="176"/>
                    <a:pt x="103" y="161"/>
                  </a:cubicBezTo>
                  <a:cubicBezTo>
                    <a:pt x="110" y="154"/>
                    <a:pt x="110" y="132"/>
                    <a:pt x="110" y="125"/>
                  </a:cubicBezTo>
                  <a:cubicBezTo>
                    <a:pt x="103" y="95"/>
                    <a:pt x="103" y="59"/>
                    <a:pt x="96" y="37"/>
                  </a:cubicBezTo>
                  <a:cubicBezTo>
                    <a:pt x="96" y="22"/>
                    <a:pt x="89" y="8"/>
                    <a:pt x="74" y="8"/>
                  </a:cubicBezTo>
                  <a:cubicBezTo>
                    <a:pt x="67" y="0"/>
                    <a:pt x="52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26;p50">
              <a:extLst>
                <a:ext uri="{FF2B5EF4-FFF2-40B4-BE49-F238E27FC236}">
                  <a16:creationId xmlns:a16="http://schemas.microsoft.com/office/drawing/2014/main" id="{1DBA2730-C576-4BB5-9127-D167CB7F6093}"/>
                </a:ext>
              </a:extLst>
            </p:cNvPr>
            <p:cNvSpPr/>
            <p:nvPr/>
          </p:nvSpPr>
          <p:spPr>
            <a:xfrm>
              <a:off x="5824732" y="3303277"/>
              <a:ext cx="6786" cy="9565"/>
            </a:xfrm>
            <a:custGeom>
              <a:avLst/>
              <a:gdLst/>
              <a:ahLst/>
              <a:cxnLst/>
              <a:rect l="l" t="t" r="r" b="b"/>
              <a:pathLst>
                <a:path w="110" h="154" extrusionOk="0">
                  <a:moveTo>
                    <a:pt x="44" y="0"/>
                  </a:moveTo>
                  <a:cubicBezTo>
                    <a:pt x="37" y="0"/>
                    <a:pt x="30" y="8"/>
                    <a:pt x="22" y="22"/>
                  </a:cubicBezTo>
                  <a:cubicBezTo>
                    <a:pt x="22" y="22"/>
                    <a:pt x="22" y="29"/>
                    <a:pt x="8" y="29"/>
                  </a:cubicBezTo>
                  <a:cubicBezTo>
                    <a:pt x="1" y="37"/>
                    <a:pt x="1" y="44"/>
                    <a:pt x="8" y="59"/>
                  </a:cubicBezTo>
                  <a:cubicBezTo>
                    <a:pt x="8" y="73"/>
                    <a:pt x="22" y="95"/>
                    <a:pt x="22" y="117"/>
                  </a:cubicBezTo>
                  <a:cubicBezTo>
                    <a:pt x="22" y="132"/>
                    <a:pt x="22" y="132"/>
                    <a:pt x="30" y="139"/>
                  </a:cubicBezTo>
                  <a:cubicBezTo>
                    <a:pt x="30" y="146"/>
                    <a:pt x="37" y="146"/>
                    <a:pt x="37" y="146"/>
                  </a:cubicBezTo>
                  <a:cubicBezTo>
                    <a:pt x="44" y="146"/>
                    <a:pt x="44" y="153"/>
                    <a:pt x="59" y="153"/>
                  </a:cubicBezTo>
                  <a:lnTo>
                    <a:pt x="73" y="153"/>
                  </a:lnTo>
                  <a:cubicBezTo>
                    <a:pt x="81" y="153"/>
                    <a:pt x="95" y="146"/>
                    <a:pt x="103" y="139"/>
                  </a:cubicBezTo>
                  <a:cubicBezTo>
                    <a:pt x="103" y="139"/>
                    <a:pt x="103" y="132"/>
                    <a:pt x="110" y="132"/>
                  </a:cubicBezTo>
                  <a:lnTo>
                    <a:pt x="110" y="102"/>
                  </a:lnTo>
                  <a:cubicBezTo>
                    <a:pt x="110" y="81"/>
                    <a:pt x="103" y="66"/>
                    <a:pt x="103" y="37"/>
                  </a:cubicBezTo>
                  <a:cubicBezTo>
                    <a:pt x="103" y="29"/>
                    <a:pt x="103" y="29"/>
                    <a:pt x="95" y="15"/>
                  </a:cubicBezTo>
                  <a:cubicBezTo>
                    <a:pt x="95" y="8"/>
                    <a:pt x="81" y="8"/>
                    <a:pt x="81" y="8"/>
                  </a:cubicBezTo>
                  <a:cubicBezTo>
                    <a:pt x="73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27;p50">
              <a:extLst>
                <a:ext uri="{FF2B5EF4-FFF2-40B4-BE49-F238E27FC236}">
                  <a16:creationId xmlns:a16="http://schemas.microsoft.com/office/drawing/2014/main" id="{B758CE7E-47BF-419B-A9CB-DE6C6FEDAA0F}"/>
                </a:ext>
              </a:extLst>
            </p:cNvPr>
            <p:cNvSpPr/>
            <p:nvPr/>
          </p:nvSpPr>
          <p:spPr>
            <a:xfrm>
              <a:off x="5925110" y="3298309"/>
              <a:ext cx="6355" cy="9565"/>
            </a:xfrm>
            <a:custGeom>
              <a:avLst/>
              <a:gdLst/>
              <a:ahLst/>
              <a:cxnLst/>
              <a:rect l="l" t="t" r="r" b="b"/>
              <a:pathLst>
                <a:path w="103" h="154" extrusionOk="0">
                  <a:moveTo>
                    <a:pt x="74" y="0"/>
                  </a:moveTo>
                  <a:cubicBezTo>
                    <a:pt x="59" y="0"/>
                    <a:pt x="44" y="0"/>
                    <a:pt x="30" y="7"/>
                  </a:cubicBezTo>
                  <a:lnTo>
                    <a:pt x="22" y="15"/>
                  </a:lnTo>
                  <a:cubicBezTo>
                    <a:pt x="22" y="29"/>
                    <a:pt x="15" y="36"/>
                    <a:pt x="15" y="36"/>
                  </a:cubicBezTo>
                  <a:cubicBezTo>
                    <a:pt x="8" y="51"/>
                    <a:pt x="8" y="73"/>
                    <a:pt x="1" y="102"/>
                  </a:cubicBezTo>
                  <a:lnTo>
                    <a:pt x="1" y="117"/>
                  </a:lnTo>
                  <a:cubicBezTo>
                    <a:pt x="1" y="124"/>
                    <a:pt x="1" y="124"/>
                    <a:pt x="8" y="139"/>
                  </a:cubicBezTo>
                  <a:cubicBezTo>
                    <a:pt x="8" y="146"/>
                    <a:pt x="15" y="146"/>
                    <a:pt x="15" y="146"/>
                  </a:cubicBezTo>
                  <a:cubicBezTo>
                    <a:pt x="22" y="146"/>
                    <a:pt x="22" y="153"/>
                    <a:pt x="30" y="153"/>
                  </a:cubicBezTo>
                  <a:cubicBezTo>
                    <a:pt x="44" y="153"/>
                    <a:pt x="59" y="153"/>
                    <a:pt x="74" y="146"/>
                  </a:cubicBezTo>
                  <a:lnTo>
                    <a:pt x="81" y="139"/>
                  </a:lnTo>
                  <a:cubicBezTo>
                    <a:pt x="88" y="124"/>
                    <a:pt x="88" y="124"/>
                    <a:pt x="88" y="117"/>
                  </a:cubicBezTo>
                  <a:cubicBezTo>
                    <a:pt x="95" y="102"/>
                    <a:pt x="95" y="80"/>
                    <a:pt x="103" y="51"/>
                  </a:cubicBezTo>
                  <a:lnTo>
                    <a:pt x="103" y="36"/>
                  </a:lnTo>
                  <a:cubicBezTo>
                    <a:pt x="103" y="29"/>
                    <a:pt x="103" y="29"/>
                    <a:pt x="95" y="15"/>
                  </a:cubicBezTo>
                  <a:cubicBezTo>
                    <a:pt x="95" y="7"/>
                    <a:pt x="88" y="7"/>
                    <a:pt x="88" y="7"/>
                  </a:cubicBezTo>
                  <a:cubicBezTo>
                    <a:pt x="81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28;p50">
              <a:extLst>
                <a:ext uri="{FF2B5EF4-FFF2-40B4-BE49-F238E27FC236}">
                  <a16:creationId xmlns:a16="http://schemas.microsoft.com/office/drawing/2014/main" id="{A1AC7747-2830-40BA-9B53-62053AFB2309}"/>
                </a:ext>
              </a:extLst>
            </p:cNvPr>
            <p:cNvSpPr/>
            <p:nvPr/>
          </p:nvSpPr>
          <p:spPr>
            <a:xfrm>
              <a:off x="5985879" y="3313153"/>
              <a:ext cx="7280" cy="17453"/>
            </a:xfrm>
            <a:custGeom>
              <a:avLst/>
              <a:gdLst/>
              <a:ahLst/>
              <a:cxnLst/>
              <a:rect l="l" t="t" r="r" b="b"/>
              <a:pathLst>
                <a:path w="118" h="281" extrusionOk="0">
                  <a:moveTo>
                    <a:pt x="69" y="0"/>
                  </a:moveTo>
                  <a:cubicBezTo>
                    <a:pt x="44" y="0"/>
                    <a:pt x="22" y="19"/>
                    <a:pt x="22" y="38"/>
                  </a:cubicBezTo>
                  <a:cubicBezTo>
                    <a:pt x="15" y="104"/>
                    <a:pt x="8" y="162"/>
                    <a:pt x="1" y="221"/>
                  </a:cubicBezTo>
                  <a:cubicBezTo>
                    <a:pt x="1" y="235"/>
                    <a:pt x="1" y="250"/>
                    <a:pt x="8" y="264"/>
                  </a:cubicBezTo>
                  <a:cubicBezTo>
                    <a:pt x="15" y="272"/>
                    <a:pt x="22" y="279"/>
                    <a:pt x="37" y="279"/>
                  </a:cubicBezTo>
                  <a:cubicBezTo>
                    <a:pt x="41" y="280"/>
                    <a:pt x="45" y="281"/>
                    <a:pt x="49" y="281"/>
                  </a:cubicBezTo>
                  <a:cubicBezTo>
                    <a:pt x="68" y="281"/>
                    <a:pt x="88" y="267"/>
                    <a:pt x="88" y="243"/>
                  </a:cubicBezTo>
                  <a:cubicBezTo>
                    <a:pt x="95" y="177"/>
                    <a:pt x="110" y="126"/>
                    <a:pt x="117" y="60"/>
                  </a:cubicBezTo>
                  <a:cubicBezTo>
                    <a:pt x="117" y="53"/>
                    <a:pt x="117" y="31"/>
                    <a:pt x="110" y="24"/>
                  </a:cubicBezTo>
                  <a:cubicBezTo>
                    <a:pt x="95" y="16"/>
                    <a:pt x="88" y="2"/>
                    <a:pt x="81" y="2"/>
                  </a:cubicBezTo>
                  <a:cubicBezTo>
                    <a:pt x="77" y="1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29;p50">
              <a:extLst>
                <a:ext uri="{FF2B5EF4-FFF2-40B4-BE49-F238E27FC236}">
                  <a16:creationId xmlns:a16="http://schemas.microsoft.com/office/drawing/2014/main" id="{D6A4E74A-51C6-4527-8439-7E3F89BA4753}"/>
                </a:ext>
              </a:extLst>
            </p:cNvPr>
            <p:cNvSpPr/>
            <p:nvPr/>
          </p:nvSpPr>
          <p:spPr>
            <a:xfrm>
              <a:off x="5954847" y="3354456"/>
              <a:ext cx="5429" cy="14596"/>
            </a:xfrm>
            <a:custGeom>
              <a:avLst/>
              <a:gdLst/>
              <a:ahLst/>
              <a:cxnLst/>
              <a:rect l="l" t="t" r="r" b="b"/>
              <a:pathLst>
                <a:path w="88" h="235" extrusionOk="0">
                  <a:moveTo>
                    <a:pt x="44" y="1"/>
                  </a:moveTo>
                  <a:cubicBezTo>
                    <a:pt x="29" y="1"/>
                    <a:pt x="0" y="15"/>
                    <a:pt x="0" y="44"/>
                  </a:cubicBezTo>
                  <a:lnTo>
                    <a:pt x="0" y="190"/>
                  </a:lnTo>
                  <a:cubicBezTo>
                    <a:pt x="0" y="220"/>
                    <a:pt x="15" y="234"/>
                    <a:pt x="44" y="234"/>
                  </a:cubicBezTo>
                  <a:cubicBezTo>
                    <a:pt x="73" y="234"/>
                    <a:pt x="88" y="220"/>
                    <a:pt x="88" y="190"/>
                  </a:cubicBezTo>
                  <a:lnTo>
                    <a:pt x="88" y="44"/>
                  </a:lnTo>
                  <a:cubicBezTo>
                    <a:pt x="88" y="15"/>
                    <a:pt x="73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30;p50">
              <a:extLst>
                <a:ext uri="{FF2B5EF4-FFF2-40B4-BE49-F238E27FC236}">
                  <a16:creationId xmlns:a16="http://schemas.microsoft.com/office/drawing/2014/main" id="{AC800CD2-7D68-4614-8147-A0C4DE0879F7}"/>
                </a:ext>
              </a:extLst>
            </p:cNvPr>
            <p:cNvSpPr/>
            <p:nvPr/>
          </p:nvSpPr>
          <p:spPr>
            <a:xfrm>
              <a:off x="5971011" y="3380294"/>
              <a:ext cx="8637" cy="17142"/>
            </a:xfrm>
            <a:custGeom>
              <a:avLst/>
              <a:gdLst/>
              <a:ahLst/>
              <a:cxnLst/>
              <a:rect l="l" t="t" r="r" b="b"/>
              <a:pathLst>
                <a:path w="140" h="276" extrusionOk="0">
                  <a:moveTo>
                    <a:pt x="96" y="1"/>
                  </a:moveTo>
                  <a:cubicBezTo>
                    <a:pt x="66" y="1"/>
                    <a:pt x="45" y="22"/>
                    <a:pt x="45" y="44"/>
                  </a:cubicBezTo>
                  <a:lnTo>
                    <a:pt x="45" y="74"/>
                  </a:lnTo>
                  <a:lnTo>
                    <a:pt x="45" y="81"/>
                  </a:lnTo>
                  <a:cubicBezTo>
                    <a:pt x="45" y="103"/>
                    <a:pt x="37" y="110"/>
                    <a:pt x="37" y="125"/>
                  </a:cubicBezTo>
                  <a:cubicBezTo>
                    <a:pt x="30" y="154"/>
                    <a:pt x="23" y="183"/>
                    <a:pt x="8" y="219"/>
                  </a:cubicBezTo>
                  <a:cubicBezTo>
                    <a:pt x="1" y="249"/>
                    <a:pt x="23" y="271"/>
                    <a:pt x="45" y="271"/>
                  </a:cubicBezTo>
                  <a:cubicBezTo>
                    <a:pt x="51" y="274"/>
                    <a:pt x="57" y="275"/>
                    <a:pt x="63" y="275"/>
                  </a:cubicBezTo>
                  <a:cubicBezTo>
                    <a:pt x="83" y="275"/>
                    <a:pt x="97" y="257"/>
                    <a:pt x="103" y="234"/>
                  </a:cubicBezTo>
                  <a:cubicBezTo>
                    <a:pt x="117" y="176"/>
                    <a:pt x="139" y="110"/>
                    <a:pt x="139" y="44"/>
                  </a:cubicBezTo>
                  <a:cubicBezTo>
                    <a:pt x="139" y="1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31;p50">
              <a:extLst>
                <a:ext uri="{FF2B5EF4-FFF2-40B4-BE49-F238E27FC236}">
                  <a16:creationId xmlns:a16="http://schemas.microsoft.com/office/drawing/2014/main" id="{87C81678-8254-4692-945E-01C7E1624214}"/>
                </a:ext>
              </a:extLst>
            </p:cNvPr>
            <p:cNvSpPr/>
            <p:nvPr/>
          </p:nvSpPr>
          <p:spPr>
            <a:xfrm>
              <a:off x="6018763" y="3360791"/>
              <a:ext cx="5861" cy="8695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37" y="1"/>
                  </a:moveTo>
                  <a:cubicBezTo>
                    <a:pt x="29" y="1"/>
                    <a:pt x="22" y="15"/>
                    <a:pt x="22" y="15"/>
                  </a:cubicBezTo>
                  <a:cubicBezTo>
                    <a:pt x="15" y="30"/>
                    <a:pt x="0" y="45"/>
                    <a:pt x="0" y="52"/>
                  </a:cubicBezTo>
                  <a:lnTo>
                    <a:pt x="0" y="96"/>
                  </a:lnTo>
                  <a:lnTo>
                    <a:pt x="0" y="118"/>
                  </a:lnTo>
                  <a:cubicBezTo>
                    <a:pt x="0" y="125"/>
                    <a:pt x="15" y="125"/>
                    <a:pt x="15" y="132"/>
                  </a:cubicBezTo>
                  <a:cubicBezTo>
                    <a:pt x="15" y="139"/>
                    <a:pt x="22" y="139"/>
                    <a:pt x="29" y="139"/>
                  </a:cubicBezTo>
                  <a:lnTo>
                    <a:pt x="58" y="139"/>
                  </a:lnTo>
                  <a:cubicBezTo>
                    <a:pt x="66" y="139"/>
                    <a:pt x="73" y="132"/>
                    <a:pt x="73" y="132"/>
                  </a:cubicBezTo>
                  <a:cubicBezTo>
                    <a:pt x="80" y="125"/>
                    <a:pt x="95" y="118"/>
                    <a:pt x="95" y="96"/>
                  </a:cubicBezTo>
                  <a:lnTo>
                    <a:pt x="95" y="52"/>
                  </a:lnTo>
                  <a:lnTo>
                    <a:pt x="95" y="30"/>
                  </a:lnTo>
                  <a:cubicBezTo>
                    <a:pt x="95" y="23"/>
                    <a:pt x="88" y="23"/>
                    <a:pt x="88" y="15"/>
                  </a:cubicBezTo>
                  <a:cubicBezTo>
                    <a:pt x="88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32;p50">
              <a:extLst>
                <a:ext uri="{FF2B5EF4-FFF2-40B4-BE49-F238E27FC236}">
                  <a16:creationId xmlns:a16="http://schemas.microsoft.com/office/drawing/2014/main" id="{27E9D7DE-DC07-4804-89C9-145A8D5FDB8A}"/>
                </a:ext>
              </a:extLst>
            </p:cNvPr>
            <p:cNvSpPr/>
            <p:nvPr/>
          </p:nvSpPr>
          <p:spPr>
            <a:xfrm>
              <a:off x="6026845" y="3316383"/>
              <a:ext cx="9933" cy="14720"/>
            </a:xfrm>
            <a:custGeom>
              <a:avLst/>
              <a:gdLst/>
              <a:ahLst/>
              <a:cxnLst/>
              <a:rect l="l" t="t" r="r" b="b"/>
              <a:pathLst>
                <a:path w="161" h="237" extrusionOk="0">
                  <a:moveTo>
                    <a:pt x="117" y="1"/>
                  </a:moveTo>
                  <a:cubicBezTo>
                    <a:pt x="103" y="1"/>
                    <a:pt x="73" y="8"/>
                    <a:pt x="66" y="37"/>
                  </a:cubicBezTo>
                  <a:cubicBezTo>
                    <a:pt x="44" y="81"/>
                    <a:pt x="30" y="132"/>
                    <a:pt x="8" y="183"/>
                  </a:cubicBezTo>
                  <a:cubicBezTo>
                    <a:pt x="0" y="205"/>
                    <a:pt x="15" y="234"/>
                    <a:pt x="44" y="234"/>
                  </a:cubicBezTo>
                  <a:cubicBezTo>
                    <a:pt x="49" y="236"/>
                    <a:pt x="54" y="236"/>
                    <a:pt x="58" y="236"/>
                  </a:cubicBezTo>
                  <a:cubicBezTo>
                    <a:pt x="78" y="236"/>
                    <a:pt x="91" y="222"/>
                    <a:pt x="103" y="198"/>
                  </a:cubicBezTo>
                  <a:cubicBezTo>
                    <a:pt x="117" y="154"/>
                    <a:pt x="139" y="96"/>
                    <a:pt x="154" y="52"/>
                  </a:cubicBezTo>
                  <a:cubicBezTo>
                    <a:pt x="161" y="23"/>
                    <a:pt x="146" y="1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633;p50">
              <a:extLst>
                <a:ext uri="{FF2B5EF4-FFF2-40B4-BE49-F238E27FC236}">
                  <a16:creationId xmlns:a16="http://schemas.microsoft.com/office/drawing/2014/main" id="{EB4E535A-3E74-4872-AE69-09CF9CF052FC}"/>
                </a:ext>
              </a:extLst>
            </p:cNvPr>
            <p:cNvSpPr/>
            <p:nvPr/>
          </p:nvSpPr>
          <p:spPr>
            <a:xfrm>
              <a:off x="6062874" y="3355823"/>
              <a:ext cx="8576" cy="16645"/>
            </a:xfrm>
            <a:custGeom>
              <a:avLst/>
              <a:gdLst/>
              <a:ahLst/>
              <a:cxnLst/>
              <a:rect l="l" t="t" r="r" b="b"/>
              <a:pathLst>
                <a:path w="139" h="268" extrusionOk="0">
                  <a:moveTo>
                    <a:pt x="102" y="1"/>
                  </a:moveTo>
                  <a:cubicBezTo>
                    <a:pt x="88" y="1"/>
                    <a:pt x="73" y="1"/>
                    <a:pt x="66" y="8"/>
                  </a:cubicBezTo>
                  <a:cubicBezTo>
                    <a:pt x="66" y="22"/>
                    <a:pt x="51" y="30"/>
                    <a:pt x="44" y="37"/>
                  </a:cubicBezTo>
                  <a:cubicBezTo>
                    <a:pt x="37" y="95"/>
                    <a:pt x="29" y="154"/>
                    <a:pt x="7" y="212"/>
                  </a:cubicBezTo>
                  <a:cubicBezTo>
                    <a:pt x="0" y="241"/>
                    <a:pt x="15" y="263"/>
                    <a:pt x="44" y="263"/>
                  </a:cubicBezTo>
                  <a:cubicBezTo>
                    <a:pt x="50" y="266"/>
                    <a:pt x="56" y="268"/>
                    <a:pt x="62" y="268"/>
                  </a:cubicBezTo>
                  <a:cubicBezTo>
                    <a:pt x="82" y="268"/>
                    <a:pt x="95" y="250"/>
                    <a:pt x="95" y="227"/>
                  </a:cubicBezTo>
                  <a:cubicBezTo>
                    <a:pt x="117" y="176"/>
                    <a:pt x="139" y="117"/>
                    <a:pt x="139" y="59"/>
                  </a:cubicBezTo>
                  <a:cubicBezTo>
                    <a:pt x="139" y="44"/>
                    <a:pt x="139" y="30"/>
                    <a:pt x="124" y="22"/>
                  </a:cubicBezTo>
                  <a:cubicBezTo>
                    <a:pt x="117" y="8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634;p50">
              <a:extLst>
                <a:ext uri="{FF2B5EF4-FFF2-40B4-BE49-F238E27FC236}">
                  <a16:creationId xmlns:a16="http://schemas.microsoft.com/office/drawing/2014/main" id="{D788BAEC-65B2-48D4-B4D1-94A04D8C6C4D}"/>
                </a:ext>
              </a:extLst>
            </p:cNvPr>
            <p:cNvSpPr/>
            <p:nvPr/>
          </p:nvSpPr>
          <p:spPr>
            <a:xfrm>
              <a:off x="6096622" y="3344022"/>
              <a:ext cx="9501" cy="13664"/>
            </a:xfrm>
            <a:custGeom>
              <a:avLst/>
              <a:gdLst/>
              <a:ahLst/>
              <a:cxnLst/>
              <a:rect l="l" t="t" r="r" b="b"/>
              <a:pathLst>
                <a:path w="154" h="220" extrusionOk="0">
                  <a:moveTo>
                    <a:pt x="102" y="1"/>
                  </a:moveTo>
                  <a:cubicBezTo>
                    <a:pt x="88" y="1"/>
                    <a:pt x="81" y="8"/>
                    <a:pt x="73" y="23"/>
                  </a:cubicBezTo>
                  <a:cubicBezTo>
                    <a:pt x="51" y="67"/>
                    <a:pt x="37" y="103"/>
                    <a:pt x="8" y="147"/>
                  </a:cubicBezTo>
                  <a:cubicBezTo>
                    <a:pt x="0" y="154"/>
                    <a:pt x="0" y="176"/>
                    <a:pt x="0" y="183"/>
                  </a:cubicBezTo>
                  <a:cubicBezTo>
                    <a:pt x="0" y="191"/>
                    <a:pt x="8" y="212"/>
                    <a:pt x="15" y="212"/>
                  </a:cubicBezTo>
                  <a:cubicBezTo>
                    <a:pt x="30" y="220"/>
                    <a:pt x="44" y="220"/>
                    <a:pt x="51" y="220"/>
                  </a:cubicBezTo>
                  <a:cubicBezTo>
                    <a:pt x="66" y="220"/>
                    <a:pt x="81" y="212"/>
                    <a:pt x="81" y="205"/>
                  </a:cubicBezTo>
                  <a:cubicBezTo>
                    <a:pt x="102" y="154"/>
                    <a:pt x="117" y="118"/>
                    <a:pt x="146" y="74"/>
                  </a:cubicBezTo>
                  <a:cubicBezTo>
                    <a:pt x="154" y="67"/>
                    <a:pt x="154" y="45"/>
                    <a:pt x="154" y="37"/>
                  </a:cubicBezTo>
                  <a:cubicBezTo>
                    <a:pt x="154" y="30"/>
                    <a:pt x="146" y="8"/>
                    <a:pt x="139" y="8"/>
                  </a:cubicBezTo>
                  <a:cubicBezTo>
                    <a:pt x="124" y="1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635;p50">
              <a:extLst>
                <a:ext uri="{FF2B5EF4-FFF2-40B4-BE49-F238E27FC236}">
                  <a16:creationId xmlns:a16="http://schemas.microsoft.com/office/drawing/2014/main" id="{98A8BACA-EBF0-4CB1-84BE-62BE1C4D930B}"/>
                </a:ext>
              </a:extLst>
            </p:cNvPr>
            <p:cNvSpPr/>
            <p:nvPr/>
          </p:nvSpPr>
          <p:spPr>
            <a:xfrm>
              <a:off x="6076386" y="3307315"/>
              <a:ext cx="7712" cy="12298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8" y="1"/>
                  </a:moveTo>
                  <a:cubicBezTo>
                    <a:pt x="80" y="1"/>
                    <a:pt x="66" y="1"/>
                    <a:pt x="51" y="8"/>
                  </a:cubicBezTo>
                  <a:cubicBezTo>
                    <a:pt x="51" y="8"/>
                    <a:pt x="44" y="16"/>
                    <a:pt x="37" y="37"/>
                  </a:cubicBezTo>
                  <a:cubicBezTo>
                    <a:pt x="29" y="74"/>
                    <a:pt x="7" y="110"/>
                    <a:pt x="0" y="147"/>
                  </a:cubicBezTo>
                  <a:cubicBezTo>
                    <a:pt x="0" y="154"/>
                    <a:pt x="0" y="176"/>
                    <a:pt x="7" y="183"/>
                  </a:cubicBezTo>
                  <a:cubicBezTo>
                    <a:pt x="15" y="191"/>
                    <a:pt x="29" y="198"/>
                    <a:pt x="37" y="198"/>
                  </a:cubicBezTo>
                  <a:cubicBezTo>
                    <a:pt x="44" y="198"/>
                    <a:pt x="58" y="198"/>
                    <a:pt x="73" y="191"/>
                  </a:cubicBezTo>
                  <a:cubicBezTo>
                    <a:pt x="80" y="183"/>
                    <a:pt x="88" y="176"/>
                    <a:pt x="88" y="161"/>
                  </a:cubicBezTo>
                  <a:cubicBezTo>
                    <a:pt x="102" y="125"/>
                    <a:pt x="117" y="88"/>
                    <a:pt x="124" y="52"/>
                  </a:cubicBezTo>
                  <a:cubicBezTo>
                    <a:pt x="124" y="45"/>
                    <a:pt x="124" y="30"/>
                    <a:pt x="117" y="16"/>
                  </a:cubicBezTo>
                  <a:cubicBezTo>
                    <a:pt x="109" y="8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636;p50">
              <a:extLst>
                <a:ext uri="{FF2B5EF4-FFF2-40B4-BE49-F238E27FC236}">
                  <a16:creationId xmlns:a16="http://schemas.microsoft.com/office/drawing/2014/main" id="{C9AE4F9C-C134-4134-A0DB-58ECC73ABE3C}"/>
                </a:ext>
              </a:extLst>
            </p:cNvPr>
            <p:cNvSpPr/>
            <p:nvPr/>
          </p:nvSpPr>
          <p:spPr>
            <a:xfrm>
              <a:off x="6067810" y="3206262"/>
              <a:ext cx="6786" cy="16956"/>
            </a:xfrm>
            <a:custGeom>
              <a:avLst/>
              <a:gdLst/>
              <a:ahLst/>
              <a:cxnLst/>
              <a:rect l="l" t="t" r="r" b="b"/>
              <a:pathLst>
                <a:path w="110" h="273" extrusionOk="0">
                  <a:moveTo>
                    <a:pt x="44" y="1"/>
                  </a:moveTo>
                  <a:cubicBezTo>
                    <a:pt x="30" y="16"/>
                    <a:pt x="0" y="30"/>
                    <a:pt x="8" y="59"/>
                  </a:cubicBezTo>
                  <a:lnTo>
                    <a:pt x="8" y="176"/>
                  </a:lnTo>
                  <a:cubicBezTo>
                    <a:pt x="8" y="183"/>
                    <a:pt x="8" y="205"/>
                    <a:pt x="0" y="212"/>
                  </a:cubicBezTo>
                  <a:cubicBezTo>
                    <a:pt x="0" y="220"/>
                    <a:pt x="0" y="242"/>
                    <a:pt x="8" y="249"/>
                  </a:cubicBezTo>
                  <a:cubicBezTo>
                    <a:pt x="15" y="256"/>
                    <a:pt x="30" y="271"/>
                    <a:pt x="37" y="271"/>
                  </a:cubicBezTo>
                  <a:cubicBezTo>
                    <a:pt x="41" y="272"/>
                    <a:pt x="45" y="272"/>
                    <a:pt x="48" y="272"/>
                  </a:cubicBezTo>
                  <a:cubicBezTo>
                    <a:pt x="72" y="272"/>
                    <a:pt x="88" y="253"/>
                    <a:pt x="88" y="234"/>
                  </a:cubicBezTo>
                  <a:cubicBezTo>
                    <a:pt x="103" y="176"/>
                    <a:pt x="110" y="110"/>
                    <a:pt x="103" y="59"/>
                  </a:cubicBezTo>
                  <a:cubicBezTo>
                    <a:pt x="103" y="52"/>
                    <a:pt x="88" y="30"/>
                    <a:pt x="81" y="23"/>
                  </a:cubicBezTo>
                  <a:cubicBezTo>
                    <a:pt x="73" y="16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637;p50">
              <a:extLst>
                <a:ext uri="{FF2B5EF4-FFF2-40B4-BE49-F238E27FC236}">
                  <a16:creationId xmlns:a16="http://schemas.microsoft.com/office/drawing/2014/main" id="{15202626-8864-4E79-B45E-D4D72DCAB97B}"/>
                </a:ext>
              </a:extLst>
            </p:cNvPr>
            <p:cNvSpPr/>
            <p:nvPr/>
          </p:nvSpPr>
          <p:spPr>
            <a:xfrm>
              <a:off x="6085825" y="3178188"/>
              <a:ext cx="6355" cy="10062"/>
            </a:xfrm>
            <a:custGeom>
              <a:avLst/>
              <a:gdLst/>
              <a:ahLst/>
              <a:cxnLst/>
              <a:rect l="l" t="t" r="r" b="b"/>
              <a:pathLst>
                <a:path w="103" h="162" extrusionOk="0">
                  <a:moveTo>
                    <a:pt x="66" y="1"/>
                  </a:moveTo>
                  <a:cubicBezTo>
                    <a:pt x="59" y="1"/>
                    <a:pt x="37" y="1"/>
                    <a:pt x="29" y="8"/>
                  </a:cubicBezTo>
                  <a:lnTo>
                    <a:pt x="22" y="15"/>
                  </a:lnTo>
                  <a:cubicBezTo>
                    <a:pt x="8" y="15"/>
                    <a:pt x="8" y="22"/>
                    <a:pt x="8" y="37"/>
                  </a:cubicBezTo>
                  <a:cubicBezTo>
                    <a:pt x="8" y="66"/>
                    <a:pt x="0" y="81"/>
                    <a:pt x="0" y="110"/>
                  </a:cubicBezTo>
                  <a:lnTo>
                    <a:pt x="0" y="125"/>
                  </a:lnTo>
                  <a:cubicBezTo>
                    <a:pt x="0" y="139"/>
                    <a:pt x="0" y="139"/>
                    <a:pt x="8" y="146"/>
                  </a:cubicBezTo>
                  <a:cubicBezTo>
                    <a:pt x="22" y="154"/>
                    <a:pt x="29" y="161"/>
                    <a:pt x="37" y="161"/>
                  </a:cubicBezTo>
                  <a:cubicBezTo>
                    <a:pt x="44" y="161"/>
                    <a:pt x="66" y="161"/>
                    <a:pt x="73" y="154"/>
                  </a:cubicBezTo>
                  <a:lnTo>
                    <a:pt x="80" y="146"/>
                  </a:lnTo>
                  <a:cubicBezTo>
                    <a:pt x="88" y="139"/>
                    <a:pt x="88" y="139"/>
                    <a:pt x="88" y="125"/>
                  </a:cubicBezTo>
                  <a:cubicBezTo>
                    <a:pt x="88" y="103"/>
                    <a:pt x="102" y="81"/>
                    <a:pt x="102" y="52"/>
                  </a:cubicBezTo>
                  <a:lnTo>
                    <a:pt x="102" y="37"/>
                  </a:lnTo>
                  <a:cubicBezTo>
                    <a:pt x="102" y="30"/>
                    <a:pt x="102" y="30"/>
                    <a:pt x="88" y="15"/>
                  </a:cubicBezTo>
                  <a:cubicBezTo>
                    <a:pt x="80" y="8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638;p50">
              <a:extLst>
                <a:ext uri="{FF2B5EF4-FFF2-40B4-BE49-F238E27FC236}">
                  <a16:creationId xmlns:a16="http://schemas.microsoft.com/office/drawing/2014/main" id="{BBDBC506-5F6B-40CB-B23A-52F52DC2FCD0}"/>
                </a:ext>
              </a:extLst>
            </p:cNvPr>
            <p:cNvSpPr/>
            <p:nvPr/>
          </p:nvSpPr>
          <p:spPr>
            <a:xfrm>
              <a:off x="6036284" y="3382592"/>
              <a:ext cx="9069" cy="1093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96" y="0"/>
                  </a:moveTo>
                  <a:cubicBezTo>
                    <a:pt x="81" y="0"/>
                    <a:pt x="74" y="7"/>
                    <a:pt x="66" y="15"/>
                  </a:cubicBezTo>
                  <a:lnTo>
                    <a:pt x="8" y="102"/>
                  </a:lnTo>
                  <a:cubicBezTo>
                    <a:pt x="1" y="110"/>
                    <a:pt x="1" y="131"/>
                    <a:pt x="1" y="139"/>
                  </a:cubicBezTo>
                  <a:cubicBezTo>
                    <a:pt x="1" y="146"/>
                    <a:pt x="8" y="168"/>
                    <a:pt x="23" y="168"/>
                  </a:cubicBezTo>
                  <a:cubicBezTo>
                    <a:pt x="30" y="175"/>
                    <a:pt x="44" y="175"/>
                    <a:pt x="59" y="175"/>
                  </a:cubicBezTo>
                  <a:cubicBezTo>
                    <a:pt x="66" y="175"/>
                    <a:pt x="74" y="168"/>
                    <a:pt x="81" y="153"/>
                  </a:cubicBezTo>
                  <a:lnTo>
                    <a:pt x="139" y="73"/>
                  </a:lnTo>
                  <a:cubicBezTo>
                    <a:pt x="147" y="66"/>
                    <a:pt x="147" y="44"/>
                    <a:pt x="147" y="37"/>
                  </a:cubicBezTo>
                  <a:cubicBezTo>
                    <a:pt x="147" y="29"/>
                    <a:pt x="139" y="7"/>
                    <a:pt x="132" y="7"/>
                  </a:cubicBezTo>
                  <a:cubicBezTo>
                    <a:pt x="117" y="0"/>
                    <a:pt x="103" y="0"/>
                    <a:pt x="9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639;p50">
              <a:extLst>
                <a:ext uri="{FF2B5EF4-FFF2-40B4-BE49-F238E27FC236}">
                  <a16:creationId xmlns:a16="http://schemas.microsoft.com/office/drawing/2014/main" id="{66CE3509-F028-44CC-82C6-F53FA0341713}"/>
                </a:ext>
              </a:extLst>
            </p:cNvPr>
            <p:cNvSpPr/>
            <p:nvPr/>
          </p:nvSpPr>
          <p:spPr>
            <a:xfrm>
              <a:off x="5719418" y="3214895"/>
              <a:ext cx="8144" cy="22732"/>
            </a:xfrm>
            <a:custGeom>
              <a:avLst/>
              <a:gdLst/>
              <a:ahLst/>
              <a:cxnLst/>
              <a:rect l="l" t="t" r="r" b="b"/>
              <a:pathLst>
                <a:path w="132" h="366" extrusionOk="0">
                  <a:moveTo>
                    <a:pt x="88" y="1"/>
                  </a:moveTo>
                  <a:cubicBezTo>
                    <a:pt x="66" y="1"/>
                    <a:pt x="37" y="8"/>
                    <a:pt x="29" y="37"/>
                  </a:cubicBezTo>
                  <a:cubicBezTo>
                    <a:pt x="15" y="132"/>
                    <a:pt x="0" y="227"/>
                    <a:pt x="15" y="322"/>
                  </a:cubicBezTo>
                  <a:cubicBezTo>
                    <a:pt x="15" y="343"/>
                    <a:pt x="29" y="365"/>
                    <a:pt x="59" y="365"/>
                  </a:cubicBezTo>
                  <a:cubicBezTo>
                    <a:pt x="88" y="365"/>
                    <a:pt x="110" y="343"/>
                    <a:pt x="102" y="322"/>
                  </a:cubicBezTo>
                  <a:cubicBezTo>
                    <a:pt x="102" y="278"/>
                    <a:pt x="95" y="227"/>
                    <a:pt x="102" y="183"/>
                  </a:cubicBezTo>
                  <a:cubicBezTo>
                    <a:pt x="102" y="139"/>
                    <a:pt x="110" y="103"/>
                    <a:pt x="124" y="52"/>
                  </a:cubicBezTo>
                  <a:cubicBezTo>
                    <a:pt x="132" y="30"/>
                    <a:pt x="110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640;p50">
              <a:extLst>
                <a:ext uri="{FF2B5EF4-FFF2-40B4-BE49-F238E27FC236}">
                  <a16:creationId xmlns:a16="http://schemas.microsoft.com/office/drawing/2014/main" id="{DD4D82DE-772E-4CD7-A188-1208B6D6FF55}"/>
                </a:ext>
              </a:extLst>
            </p:cNvPr>
            <p:cNvSpPr/>
            <p:nvPr/>
          </p:nvSpPr>
          <p:spPr>
            <a:xfrm>
              <a:off x="5718925" y="3273713"/>
              <a:ext cx="6416" cy="12857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8" y="1"/>
                  </a:moveTo>
                  <a:cubicBezTo>
                    <a:pt x="18" y="1"/>
                    <a:pt x="1" y="26"/>
                    <a:pt x="1" y="46"/>
                  </a:cubicBezTo>
                  <a:lnTo>
                    <a:pt x="1" y="148"/>
                  </a:lnTo>
                  <a:cubicBezTo>
                    <a:pt x="1" y="155"/>
                    <a:pt x="8" y="177"/>
                    <a:pt x="23" y="184"/>
                  </a:cubicBezTo>
                  <a:cubicBezTo>
                    <a:pt x="30" y="192"/>
                    <a:pt x="37" y="206"/>
                    <a:pt x="59" y="206"/>
                  </a:cubicBezTo>
                  <a:cubicBezTo>
                    <a:pt x="81" y="206"/>
                    <a:pt x="103" y="184"/>
                    <a:pt x="103" y="155"/>
                  </a:cubicBezTo>
                  <a:lnTo>
                    <a:pt x="103" y="60"/>
                  </a:lnTo>
                  <a:cubicBezTo>
                    <a:pt x="103" y="46"/>
                    <a:pt x="96" y="31"/>
                    <a:pt x="81" y="24"/>
                  </a:cubicBezTo>
                  <a:cubicBezTo>
                    <a:pt x="74" y="9"/>
                    <a:pt x="67" y="2"/>
                    <a:pt x="45" y="2"/>
                  </a:cubicBezTo>
                  <a:cubicBezTo>
                    <a:pt x="42" y="1"/>
                    <a:pt x="40" y="1"/>
                    <a:pt x="3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641;p50">
              <a:extLst>
                <a:ext uri="{FF2B5EF4-FFF2-40B4-BE49-F238E27FC236}">
                  <a16:creationId xmlns:a16="http://schemas.microsoft.com/office/drawing/2014/main" id="{FC81B709-43AA-4E8F-B87F-BD2770F9F40B}"/>
                </a:ext>
              </a:extLst>
            </p:cNvPr>
            <p:cNvSpPr/>
            <p:nvPr/>
          </p:nvSpPr>
          <p:spPr>
            <a:xfrm>
              <a:off x="6071882" y="3252968"/>
              <a:ext cx="9007" cy="25092"/>
            </a:xfrm>
            <a:custGeom>
              <a:avLst/>
              <a:gdLst/>
              <a:ahLst/>
              <a:cxnLst/>
              <a:rect l="l" t="t" r="r" b="b"/>
              <a:pathLst>
                <a:path w="146" h="404" extrusionOk="0">
                  <a:moveTo>
                    <a:pt x="110" y="0"/>
                  </a:moveTo>
                  <a:cubicBezTo>
                    <a:pt x="80" y="0"/>
                    <a:pt x="51" y="8"/>
                    <a:pt x="51" y="37"/>
                  </a:cubicBezTo>
                  <a:cubicBezTo>
                    <a:pt x="37" y="139"/>
                    <a:pt x="15" y="248"/>
                    <a:pt x="0" y="343"/>
                  </a:cubicBezTo>
                  <a:cubicBezTo>
                    <a:pt x="0" y="372"/>
                    <a:pt x="7" y="402"/>
                    <a:pt x="37" y="402"/>
                  </a:cubicBezTo>
                  <a:cubicBezTo>
                    <a:pt x="42" y="403"/>
                    <a:pt x="46" y="404"/>
                    <a:pt x="51" y="404"/>
                  </a:cubicBezTo>
                  <a:cubicBezTo>
                    <a:pt x="73" y="404"/>
                    <a:pt x="88" y="389"/>
                    <a:pt x="88" y="365"/>
                  </a:cubicBezTo>
                  <a:cubicBezTo>
                    <a:pt x="110" y="263"/>
                    <a:pt x="124" y="154"/>
                    <a:pt x="146" y="51"/>
                  </a:cubicBezTo>
                  <a:cubicBezTo>
                    <a:pt x="146" y="30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642;p50">
              <a:extLst>
                <a:ext uri="{FF2B5EF4-FFF2-40B4-BE49-F238E27FC236}">
                  <a16:creationId xmlns:a16="http://schemas.microsoft.com/office/drawing/2014/main" id="{CC4B047D-C44F-4881-914D-3A94D974C357}"/>
                </a:ext>
              </a:extLst>
            </p:cNvPr>
            <p:cNvSpPr/>
            <p:nvPr/>
          </p:nvSpPr>
          <p:spPr>
            <a:xfrm>
              <a:off x="6115500" y="3243466"/>
              <a:ext cx="5923" cy="19068"/>
            </a:xfrm>
            <a:custGeom>
              <a:avLst/>
              <a:gdLst/>
              <a:ahLst/>
              <a:cxnLst/>
              <a:rect l="l" t="t" r="r" b="b"/>
              <a:pathLst>
                <a:path w="96" h="307" extrusionOk="0">
                  <a:moveTo>
                    <a:pt x="52" y="0"/>
                  </a:moveTo>
                  <a:cubicBezTo>
                    <a:pt x="23" y="0"/>
                    <a:pt x="1" y="15"/>
                    <a:pt x="1" y="44"/>
                  </a:cubicBezTo>
                  <a:lnTo>
                    <a:pt x="1" y="263"/>
                  </a:lnTo>
                  <a:cubicBezTo>
                    <a:pt x="1" y="292"/>
                    <a:pt x="23" y="307"/>
                    <a:pt x="52" y="307"/>
                  </a:cubicBezTo>
                  <a:cubicBezTo>
                    <a:pt x="74" y="307"/>
                    <a:pt x="96" y="292"/>
                    <a:pt x="96" y="263"/>
                  </a:cubicBezTo>
                  <a:lnTo>
                    <a:pt x="96" y="44"/>
                  </a:lnTo>
                  <a:cubicBezTo>
                    <a:pt x="96" y="15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643;p50">
              <a:extLst>
                <a:ext uri="{FF2B5EF4-FFF2-40B4-BE49-F238E27FC236}">
                  <a16:creationId xmlns:a16="http://schemas.microsoft.com/office/drawing/2014/main" id="{602771F6-4130-4570-86FC-A3360250479E}"/>
                </a:ext>
              </a:extLst>
            </p:cNvPr>
            <p:cNvSpPr/>
            <p:nvPr/>
          </p:nvSpPr>
          <p:spPr>
            <a:xfrm>
              <a:off x="6104272" y="3210237"/>
              <a:ext cx="10426" cy="1677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13" y="1"/>
                  </a:moveTo>
                  <a:cubicBezTo>
                    <a:pt x="93" y="1"/>
                    <a:pt x="72" y="15"/>
                    <a:pt x="66" y="39"/>
                  </a:cubicBezTo>
                  <a:cubicBezTo>
                    <a:pt x="51" y="97"/>
                    <a:pt x="30" y="156"/>
                    <a:pt x="15" y="214"/>
                  </a:cubicBezTo>
                  <a:cubicBezTo>
                    <a:pt x="0" y="243"/>
                    <a:pt x="22" y="265"/>
                    <a:pt x="51" y="265"/>
                  </a:cubicBezTo>
                  <a:cubicBezTo>
                    <a:pt x="56" y="268"/>
                    <a:pt x="61" y="270"/>
                    <a:pt x="67" y="270"/>
                  </a:cubicBezTo>
                  <a:cubicBezTo>
                    <a:pt x="85" y="270"/>
                    <a:pt x="103" y="252"/>
                    <a:pt x="103" y="229"/>
                  </a:cubicBezTo>
                  <a:cubicBezTo>
                    <a:pt x="124" y="178"/>
                    <a:pt x="139" y="112"/>
                    <a:pt x="161" y="54"/>
                  </a:cubicBezTo>
                  <a:cubicBezTo>
                    <a:pt x="168" y="32"/>
                    <a:pt x="146" y="3"/>
                    <a:pt x="124" y="3"/>
                  </a:cubicBezTo>
                  <a:cubicBezTo>
                    <a:pt x="121" y="1"/>
                    <a:pt x="117" y="1"/>
                    <a:pt x="1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644;p50">
              <a:extLst>
                <a:ext uri="{FF2B5EF4-FFF2-40B4-BE49-F238E27FC236}">
                  <a16:creationId xmlns:a16="http://schemas.microsoft.com/office/drawing/2014/main" id="{0E2E132B-F63F-49F7-953F-12BDAC310514}"/>
                </a:ext>
              </a:extLst>
            </p:cNvPr>
            <p:cNvSpPr/>
            <p:nvPr/>
          </p:nvSpPr>
          <p:spPr>
            <a:xfrm>
              <a:off x="6100694" y="3292843"/>
              <a:ext cx="12154" cy="6397"/>
            </a:xfrm>
            <a:custGeom>
              <a:avLst/>
              <a:gdLst/>
              <a:ahLst/>
              <a:cxnLst/>
              <a:rect l="l" t="t" r="r" b="b"/>
              <a:pathLst>
                <a:path w="197" h="103" extrusionOk="0">
                  <a:moveTo>
                    <a:pt x="51" y="0"/>
                  </a:moveTo>
                  <a:cubicBezTo>
                    <a:pt x="44" y="0"/>
                    <a:pt x="22" y="15"/>
                    <a:pt x="15" y="22"/>
                  </a:cubicBezTo>
                  <a:cubicBezTo>
                    <a:pt x="7" y="30"/>
                    <a:pt x="0" y="44"/>
                    <a:pt x="0" y="59"/>
                  </a:cubicBezTo>
                  <a:cubicBezTo>
                    <a:pt x="0" y="88"/>
                    <a:pt x="15" y="103"/>
                    <a:pt x="44" y="103"/>
                  </a:cubicBezTo>
                  <a:lnTo>
                    <a:pt x="146" y="103"/>
                  </a:lnTo>
                  <a:cubicBezTo>
                    <a:pt x="153" y="103"/>
                    <a:pt x="168" y="95"/>
                    <a:pt x="182" y="88"/>
                  </a:cubicBezTo>
                  <a:cubicBezTo>
                    <a:pt x="190" y="81"/>
                    <a:pt x="197" y="66"/>
                    <a:pt x="197" y="52"/>
                  </a:cubicBezTo>
                  <a:cubicBezTo>
                    <a:pt x="197" y="22"/>
                    <a:pt x="182" y="0"/>
                    <a:pt x="1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645;p50">
              <a:extLst>
                <a:ext uri="{FF2B5EF4-FFF2-40B4-BE49-F238E27FC236}">
                  <a16:creationId xmlns:a16="http://schemas.microsoft.com/office/drawing/2014/main" id="{BAC04883-7E93-40C0-8D19-40B51AE16FD7}"/>
                </a:ext>
              </a:extLst>
            </p:cNvPr>
            <p:cNvSpPr/>
            <p:nvPr/>
          </p:nvSpPr>
          <p:spPr>
            <a:xfrm>
              <a:off x="6112354" y="3147381"/>
              <a:ext cx="6355" cy="12733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44" y="0"/>
                  </a:moveTo>
                  <a:cubicBezTo>
                    <a:pt x="15" y="0"/>
                    <a:pt x="1" y="22"/>
                    <a:pt x="1" y="51"/>
                  </a:cubicBezTo>
                  <a:lnTo>
                    <a:pt x="1" y="146"/>
                  </a:lnTo>
                  <a:cubicBezTo>
                    <a:pt x="1" y="154"/>
                    <a:pt x="8" y="176"/>
                    <a:pt x="15" y="183"/>
                  </a:cubicBezTo>
                  <a:cubicBezTo>
                    <a:pt x="30" y="197"/>
                    <a:pt x="37" y="205"/>
                    <a:pt x="52" y="205"/>
                  </a:cubicBezTo>
                  <a:cubicBezTo>
                    <a:pt x="81" y="205"/>
                    <a:pt x="103" y="183"/>
                    <a:pt x="103" y="161"/>
                  </a:cubicBezTo>
                  <a:lnTo>
                    <a:pt x="103" y="59"/>
                  </a:lnTo>
                  <a:cubicBezTo>
                    <a:pt x="103" y="51"/>
                    <a:pt x="88" y="30"/>
                    <a:pt x="81" y="22"/>
                  </a:cubicBezTo>
                  <a:cubicBezTo>
                    <a:pt x="74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646;p50">
              <a:extLst>
                <a:ext uri="{FF2B5EF4-FFF2-40B4-BE49-F238E27FC236}">
                  <a16:creationId xmlns:a16="http://schemas.microsoft.com/office/drawing/2014/main" id="{47675B55-BABF-4E48-ADF6-6922DBDCD691}"/>
                </a:ext>
              </a:extLst>
            </p:cNvPr>
            <p:cNvSpPr/>
            <p:nvPr/>
          </p:nvSpPr>
          <p:spPr>
            <a:xfrm>
              <a:off x="5722565" y="2965213"/>
              <a:ext cx="469561" cy="251111"/>
            </a:xfrm>
            <a:custGeom>
              <a:avLst/>
              <a:gdLst/>
              <a:ahLst/>
              <a:cxnLst/>
              <a:rect l="l" t="t" r="r" b="b"/>
              <a:pathLst>
                <a:path w="7611" h="4043" extrusionOk="0">
                  <a:moveTo>
                    <a:pt x="3335" y="0"/>
                  </a:moveTo>
                  <a:cubicBezTo>
                    <a:pt x="3335" y="0"/>
                    <a:pt x="365" y="73"/>
                    <a:pt x="0" y="2510"/>
                  </a:cubicBezTo>
                  <a:cubicBezTo>
                    <a:pt x="0" y="2510"/>
                    <a:pt x="949" y="686"/>
                    <a:pt x="3378" y="686"/>
                  </a:cubicBezTo>
                  <a:cubicBezTo>
                    <a:pt x="5808" y="686"/>
                    <a:pt x="6348" y="2561"/>
                    <a:pt x="6370" y="3298"/>
                  </a:cubicBezTo>
                  <a:cubicBezTo>
                    <a:pt x="6393" y="3901"/>
                    <a:pt x="6436" y="3958"/>
                    <a:pt x="6452" y="3958"/>
                  </a:cubicBezTo>
                  <a:cubicBezTo>
                    <a:pt x="6455" y="3958"/>
                    <a:pt x="6457" y="3955"/>
                    <a:pt x="6457" y="3955"/>
                  </a:cubicBezTo>
                  <a:lnTo>
                    <a:pt x="7355" y="4042"/>
                  </a:lnTo>
                  <a:lnTo>
                    <a:pt x="7355" y="3787"/>
                  </a:lnTo>
                  <a:cubicBezTo>
                    <a:pt x="7355" y="3787"/>
                    <a:pt x="7610" y="0"/>
                    <a:pt x="3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647;p50">
              <a:extLst>
                <a:ext uri="{FF2B5EF4-FFF2-40B4-BE49-F238E27FC236}">
                  <a16:creationId xmlns:a16="http://schemas.microsoft.com/office/drawing/2014/main" id="{16BE0025-06D3-45B0-981F-EA9A74CBD2B4}"/>
                </a:ext>
              </a:extLst>
            </p:cNvPr>
            <p:cNvSpPr/>
            <p:nvPr/>
          </p:nvSpPr>
          <p:spPr>
            <a:xfrm>
              <a:off x="5720467" y="2962169"/>
              <a:ext cx="460738" cy="256949"/>
            </a:xfrm>
            <a:custGeom>
              <a:avLst/>
              <a:gdLst/>
              <a:ahLst/>
              <a:cxnLst/>
              <a:rect l="l" t="t" r="r" b="b"/>
              <a:pathLst>
                <a:path w="7468" h="4137" extrusionOk="0">
                  <a:moveTo>
                    <a:pt x="6520" y="3959"/>
                  </a:moveTo>
                  <a:cubicBezTo>
                    <a:pt x="6522" y="3959"/>
                    <a:pt x="6524" y="3960"/>
                    <a:pt x="6526" y="3961"/>
                  </a:cubicBezTo>
                  <a:lnTo>
                    <a:pt x="6526" y="3961"/>
                  </a:lnTo>
                  <a:cubicBezTo>
                    <a:pt x="6510" y="3962"/>
                    <a:pt x="6497" y="3963"/>
                    <a:pt x="6477" y="3967"/>
                  </a:cubicBezTo>
                  <a:cubicBezTo>
                    <a:pt x="6462" y="3967"/>
                    <a:pt x="6506" y="3960"/>
                    <a:pt x="6513" y="3960"/>
                  </a:cubicBezTo>
                  <a:cubicBezTo>
                    <a:pt x="6516" y="3959"/>
                    <a:pt x="6518" y="3959"/>
                    <a:pt x="6520" y="3959"/>
                  </a:cubicBezTo>
                  <a:close/>
                  <a:moveTo>
                    <a:pt x="3542" y="91"/>
                  </a:moveTo>
                  <a:cubicBezTo>
                    <a:pt x="4492" y="91"/>
                    <a:pt x="5508" y="354"/>
                    <a:pt x="6221" y="998"/>
                  </a:cubicBezTo>
                  <a:cubicBezTo>
                    <a:pt x="6754" y="1465"/>
                    <a:pt x="7082" y="2100"/>
                    <a:pt x="7243" y="2778"/>
                  </a:cubicBezTo>
                  <a:cubicBezTo>
                    <a:pt x="7330" y="3121"/>
                    <a:pt x="7367" y="3479"/>
                    <a:pt x="7352" y="3836"/>
                  </a:cubicBezTo>
                  <a:lnTo>
                    <a:pt x="7352" y="4027"/>
                  </a:lnTo>
                  <a:lnTo>
                    <a:pt x="7352" y="4027"/>
                  </a:lnTo>
                  <a:cubicBezTo>
                    <a:pt x="7089" y="4002"/>
                    <a:pt x="6837" y="3987"/>
                    <a:pt x="6572" y="3960"/>
                  </a:cubicBezTo>
                  <a:cubicBezTo>
                    <a:pt x="6557" y="3960"/>
                    <a:pt x="6546" y="3960"/>
                    <a:pt x="6536" y="3960"/>
                  </a:cubicBezTo>
                  <a:lnTo>
                    <a:pt x="6536" y="3960"/>
                  </a:lnTo>
                  <a:cubicBezTo>
                    <a:pt x="6537" y="3926"/>
                    <a:pt x="6506" y="3849"/>
                    <a:pt x="6506" y="3821"/>
                  </a:cubicBezTo>
                  <a:cubicBezTo>
                    <a:pt x="6491" y="3705"/>
                    <a:pt x="6491" y="3573"/>
                    <a:pt x="6477" y="3457"/>
                  </a:cubicBezTo>
                  <a:cubicBezTo>
                    <a:pt x="6455" y="2873"/>
                    <a:pt x="6280" y="2311"/>
                    <a:pt x="5930" y="1822"/>
                  </a:cubicBezTo>
                  <a:cubicBezTo>
                    <a:pt x="5419" y="1122"/>
                    <a:pt x="4631" y="764"/>
                    <a:pt x="3777" y="706"/>
                  </a:cubicBezTo>
                  <a:cubicBezTo>
                    <a:pt x="3663" y="697"/>
                    <a:pt x="3548" y="693"/>
                    <a:pt x="3432" y="693"/>
                  </a:cubicBezTo>
                  <a:cubicBezTo>
                    <a:pt x="2572" y="693"/>
                    <a:pt x="1706" y="935"/>
                    <a:pt x="1005" y="1450"/>
                  </a:cubicBezTo>
                  <a:cubicBezTo>
                    <a:pt x="749" y="1640"/>
                    <a:pt x="516" y="1859"/>
                    <a:pt x="304" y="2107"/>
                  </a:cubicBezTo>
                  <a:cubicBezTo>
                    <a:pt x="256" y="2172"/>
                    <a:pt x="211" y="2232"/>
                    <a:pt x="165" y="2295"/>
                  </a:cubicBezTo>
                  <a:lnTo>
                    <a:pt x="165" y="2295"/>
                  </a:lnTo>
                  <a:cubicBezTo>
                    <a:pt x="272" y="1883"/>
                    <a:pt x="472" y="1503"/>
                    <a:pt x="764" y="1180"/>
                  </a:cubicBezTo>
                  <a:cubicBezTo>
                    <a:pt x="1070" y="852"/>
                    <a:pt x="1457" y="611"/>
                    <a:pt x="1866" y="443"/>
                  </a:cubicBezTo>
                  <a:cubicBezTo>
                    <a:pt x="2340" y="239"/>
                    <a:pt x="2880" y="115"/>
                    <a:pt x="3391" y="93"/>
                  </a:cubicBezTo>
                  <a:cubicBezTo>
                    <a:pt x="3441" y="92"/>
                    <a:pt x="3491" y="91"/>
                    <a:pt x="3542" y="91"/>
                  </a:cubicBezTo>
                  <a:close/>
                  <a:moveTo>
                    <a:pt x="3525" y="1"/>
                  </a:moveTo>
                  <a:cubicBezTo>
                    <a:pt x="3022" y="1"/>
                    <a:pt x="2527" y="99"/>
                    <a:pt x="2048" y="261"/>
                  </a:cubicBezTo>
                  <a:cubicBezTo>
                    <a:pt x="1151" y="567"/>
                    <a:pt x="385" y="1188"/>
                    <a:pt x="93" y="2107"/>
                  </a:cubicBezTo>
                  <a:cubicBezTo>
                    <a:pt x="49" y="2246"/>
                    <a:pt x="20" y="2391"/>
                    <a:pt x="5" y="2530"/>
                  </a:cubicBezTo>
                  <a:cubicBezTo>
                    <a:pt x="0" y="2560"/>
                    <a:pt x="32" y="2590"/>
                    <a:pt x="60" y="2590"/>
                  </a:cubicBezTo>
                  <a:cubicBezTo>
                    <a:pt x="73" y="2590"/>
                    <a:pt x="84" y="2584"/>
                    <a:pt x="91" y="2570"/>
                  </a:cubicBezTo>
                  <a:lnTo>
                    <a:pt x="91" y="2570"/>
                  </a:lnTo>
                  <a:cubicBezTo>
                    <a:pt x="96" y="2571"/>
                    <a:pt x="102" y="2573"/>
                    <a:pt x="107" y="2574"/>
                  </a:cubicBezTo>
                  <a:cubicBezTo>
                    <a:pt x="110" y="2557"/>
                    <a:pt x="113" y="2540"/>
                    <a:pt x="116" y="2524"/>
                  </a:cubicBezTo>
                  <a:lnTo>
                    <a:pt x="116" y="2524"/>
                  </a:lnTo>
                  <a:cubicBezTo>
                    <a:pt x="263" y="2256"/>
                    <a:pt x="491" y="2016"/>
                    <a:pt x="706" y="1808"/>
                  </a:cubicBezTo>
                  <a:cubicBezTo>
                    <a:pt x="1275" y="1282"/>
                    <a:pt x="1990" y="932"/>
                    <a:pt x="2756" y="816"/>
                  </a:cubicBezTo>
                  <a:cubicBezTo>
                    <a:pt x="2982" y="779"/>
                    <a:pt x="3216" y="760"/>
                    <a:pt x="3452" y="760"/>
                  </a:cubicBezTo>
                  <a:cubicBezTo>
                    <a:pt x="4117" y="760"/>
                    <a:pt x="4790" y="918"/>
                    <a:pt x="5324" y="1312"/>
                  </a:cubicBezTo>
                  <a:cubicBezTo>
                    <a:pt x="5806" y="1669"/>
                    <a:pt x="6134" y="2209"/>
                    <a:pt x="6287" y="2785"/>
                  </a:cubicBezTo>
                  <a:cubicBezTo>
                    <a:pt x="6367" y="3077"/>
                    <a:pt x="6367" y="3355"/>
                    <a:pt x="6396" y="3661"/>
                  </a:cubicBezTo>
                  <a:cubicBezTo>
                    <a:pt x="6396" y="3674"/>
                    <a:pt x="6424" y="4043"/>
                    <a:pt x="6506" y="4043"/>
                  </a:cubicBezTo>
                  <a:cubicBezTo>
                    <a:pt x="6509" y="4043"/>
                    <a:pt x="6512" y="4042"/>
                    <a:pt x="6516" y="4041"/>
                  </a:cubicBezTo>
                  <a:lnTo>
                    <a:pt x="6516" y="4041"/>
                  </a:lnTo>
                  <a:lnTo>
                    <a:pt x="7354" y="4116"/>
                  </a:lnTo>
                  <a:lnTo>
                    <a:pt x="7354" y="4116"/>
                  </a:lnTo>
                  <a:cubicBezTo>
                    <a:pt x="7360" y="4129"/>
                    <a:pt x="7377" y="4136"/>
                    <a:pt x="7394" y="4136"/>
                  </a:cubicBezTo>
                  <a:cubicBezTo>
                    <a:pt x="7410" y="4136"/>
                    <a:pt x="7426" y="4131"/>
                    <a:pt x="7436" y="4120"/>
                  </a:cubicBezTo>
                  <a:lnTo>
                    <a:pt x="7436" y="4120"/>
                  </a:lnTo>
                  <a:cubicBezTo>
                    <a:pt x="7464" y="4110"/>
                    <a:pt x="7467" y="4070"/>
                    <a:pt x="7447" y="4048"/>
                  </a:cubicBezTo>
                  <a:lnTo>
                    <a:pt x="7447" y="4048"/>
                  </a:lnTo>
                  <a:cubicBezTo>
                    <a:pt x="7447" y="3669"/>
                    <a:pt x="7444" y="3297"/>
                    <a:pt x="7374" y="2924"/>
                  </a:cubicBezTo>
                  <a:cubicBezTo>
                    <a:pt x="7243" y="2246"/>
                    <a:pt x="6944" y="1596"/>
                    <a:pt x="6462" y="1100"/>
                  </a:cubicBezTo>
                  <a:cubicBezTo>
                    <a:pt x="5747" y="356"/>
                    <a:pt x="4718" y="57"/>
                    <a:pt x="3719" y="6"/>
                  </a:cubicBezTo>
                  <a:cubicBezTo>
                    <a:pt x="3654" y="2"/>
                    <a:pt x="3590" y="1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648;p50">
              <a:extLst>
                <a:ext uri="{FF2B5EF4-FFF2-40B4-BE49-F238E27FC236}">
                  <a16:creationId xmlns:a16="http://schemas.microsoft.com/office/drawing/2014/main" id="{5DEBDC02-B6FF-40BD-859C-FB2914985253}"/>
                </a:ext>
              </a:extLst>
            </p:cNvPr>
            <p:cNvSpPr/>
            <p:nvPr/>
          </p:nvSpPr>
          <p:spPr>
            <a:xfrm>
              <a:off x="6070525" y="3166325"/>
              <a:ext cx="161641" cy="167511"/>
            </a:xfrm>
            <a:custGeom>
              <a:avLst/>
              <a:gdLst/>
              <a:ahLst/>
              <a:cxnLst/>
              <a:rect l="l" t="t" r="r" b="b"/>
              <a:pathLst>
                <a:path w="2620" h="2697" extrusionOk="0">
                  <a:moveTo>
                    <a:pt x="1348" y="0"/>
                  </a:moveTo>
                  <a:cubicBezTo>
                    <a:pt x="806" y="0"/>
                    <a:pt x="267" y="443"/>
                    <a:pt x="146" y="1045"/>
                  </a:cubicBezTo>
                  <a:cubicBezTo>
                    <a:pt x="0" y="1724"/>
                    <a:pt x="423" y="2497"/>
                    <a:pt x="1036" y="2665"/>
                  </a:cubicBezTo>
                  <a:cubicBezTo>
                    <a:pt x="1116" y="2686"/>
                    <a:pt x="1198" y="2696"/>
                    <a:pt x="1279" y="2696"/>
                  </a:cubicBezTo>
                  <a:cubicBezTo>
                    <a:pt x="1814" y="2696"/>
                    <a:pt x="2347" y="2260"/>
                    <a:pt x="2474" y="1665"/>
                  </a:cubicBezTo>
                  <a:cubicBezTo>
                    <a:pt x="2619" y="972"/>
                    <a:pt x="2204" y="199"/>
                    <a:pt x="1591" y="31"/>
                  </a:cubicBezTo>
                  <a:cubicBezTo>
                    <a:pt x="1511" y="10"/>
                    <a:pt x="1429" y="0"/>
                    <a:pt x="1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649;p50">
              <a:extLst>
                <a:ext uri="{FF2B5EF4-FFF2-40B4-BE49-F238E27FC236}">
                  <a16:creationId xmlns:a16="http://schemas.microsoft.com/office/drawing/2014/main" id="{95E87627-3190-4EFC-AE1B-637EEBC1B723}"/>
                </a:ext>
              </a:extLst>
            </p:cNvPr>
            <p:cNvSpPr/>
            <p:nvPr/>
          </p:nvSpPr>
          <p:spPr>
            <a:xfrm>
              <a:off x="6074103" y="3163095"/>
              <a:ext cx="159420" cy="173287"/>
            </a:xfrm>
            <a:custGeom>
              <a:avLst/>
              <a:gdLst/>
              <a:ahLst/>
              <a:cxnLst/>
              <a:rect l="l" t="t" r="r" b="b"/>
              <a:pathLst>
                <a:path w="2584" h="2790" extrusionOk="0">
                  <a:moveTo>
                    <a:pt x="1252" y="113"/>
                  </a:moveTo>
                  <a:cubicBezTo>
                    <a:pt x="1534" y="113"/>
                    <a:pt x="1807" y="236"/>
                    <a:pt x="2014" y="470"/>
                  </a:cubicBezTo>
                  <a:cubicBezTo>
                    <a:pt x="2350" y="842"/>
                    <a:pt x="2481" y="1418"/>
                    <a:pt x="2299" y="1900"/>
                  </a:cubicBezTo>
                  <a:cubicBezTo>
                    <a:pt x="2123" y="2351"/>
                    <a:pt x="1689" y="2711"/>
                    <a:pt x="1210" y="2711"/>
                  </a:cubicBezTo>
                  <a:cubicBezTo>
                    <a:pt x="1144" y="2711"/>
                    <a:pt x="1078" y="2704"/>
                    <a:pt x="1011" y="2690"/>
                  </a:cubicBezTo>
                  <a:lnTo>
                    <a:pt x="1011" y="2690"/>
                  </a:lnTo>
                  <a:cubicBezTo>
                    <a:pt x="1006" y="2680"/>
                    <a:pt x="997" y="2671"/>
                    <a:pt x="986" y="2666"/>
                  </a:cubicBezTo>
                  <a:cubicBezTo>
                    <a:pt x="489" y="2535"/>
                    <a:pt x="168" y="2031"/>
                    <a:pt x="110" y="1550"/>
                  </a:cubicBezTo>
                  <a:cubicBezTo>
                    <a:pt x="44" y="1039"/>
                    <a:pt x="285" y="514"/>
                    <a:pt x="730" y="258"/>
                  </a:cubicBezTo>
                  <a:cubicBezTo>
                    <a:pt x="898" y="160"/>
                    <a:pt x="1076" y="113"/>
                    <a:pt x="1252" y="113"/>
                  </a:cubicBezTo>
                  <a:close/>
                  <a:moveTo>
                    <a:pt x="1252" y="1"/>
                  </a:moveTo>
                  <a:cubicBezTo>
                    <a:pt x="1131" y="1"/>
                    <a:pt x="1007" y="22"/>
                    <a:pt x="883" y="68"/>
                  </a:cubicBezTo>
                  <a:cubicBezTo>
                    <a:pt x="365" y="258"/>
                    <a:pt x="15" y="783"/>
                    <a:pt x="8" y="1331"/>
                  </a:cubicBezTo>
                  <a:cubicBezTo>
                    <a:pt x="1" y="1929"/>
                    <a:pt x="365" y="2586"/>
                    <a:pt x="956" y="2761"/>
                  </a:cubicBezTo>
                  <a:cubicBezTo>
                    <a:pt x="1040" y="2780"/>
                    <a:pt x="1123" y="2789"/>
                    <a:pt x="1206" y="2789"/>
                  </a:cubicBezTo>
                  <a:cubicBezTo>
                    <a:pt x="1649" y="2789"/>
                    <a:pt x="2063" y="2522"/>
                    <a:pt x="2284" y="2141"/>
                  </a:cubicBezTo>
                  <a:cubicBezTo>
                    <a:pt x="2583" y="1644"/>
                    <a:pt x="2525" y="1010"/>
                    <a:pt x="2204" y="543"/>
                  </a:cubicBezTo>
                  <a:cubicBezTo>
                    <a:pt x="1977" y="211"/>
                    <a:pt x="1629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650;p50">
              <a:extLst>
                <a:ext uri="{FF2B5EF4-FFF2-40B4-BE49-F238E27FC236}">
                  <a16:creationId xmlns:a16="http://schemas.microsoft.com/office/drawing/2014/main" id="{95496EBC-71A5-4B2D-921A-6F5F48E430BC}"/>
                </a:ext>
              </a:extLst>
            </p:cNvPr>
            <p:cNvSpPr/>
            <p:nvPr/>
          </p:nvSpPr>
          <p:spPr>
            <a:xfrm>
              <a:off x="6116858" y="3209864"/>
              <a:ext cx="78846" cy="81426"/>
            </a:xfrm>
            <a:custGeom>
              <a:avLst/>
              <a:gdLst/>
              <a:ahLst/>
              <a:cxnLst/>
              <a:rect l="l" t="t" r="r" b="b"/>
              <a:pathLst>
                <a:path w="1278" h="1311" extrusionOk="0">
                  <a:moveTo>
                    <a:pt x="656" y="0"/>
                  </a:moveTo>
                  <a:cubicBezTo>
                    <a:pt x="393" y="0"/>
                    <a:pt x="137" y="220"/>
                    <a:pt x="74" y="512"/>
                  </a:cubicBezTo>
                  <a:cubicBezTo>
                    <a:pt x="1" y="840"/>
                    <a:pt x="198" y="1212"/>
                    <a:pt x="504" y="1293"/>
                  </a:cubicBezTo>
                  <a:cubicBezTo>
                    <a:pt x="545" y="1305"/>
                    <a:pt x="587" y="1311"/>
                    <a:pt x="629" y="1311"/>
                  </a:cubicBezTo>
                  <a:cubicBezTo>
                    <a:pt x="885" y="1311"/>
                    <a:pt x="1142" y="1093"/>
                    <a:pt x="1205" y="811"/>
                  </a:cubicBezTo>
                  <a:cubicBezTo>
                    <a:pt x="1277" y="476"/>
                    <a:pt x="1066" y="103"/>
                    <a:pt x="774" y="16"/>
                  </a:cubicBezTo>
                  <a:cubicBezTo>
                    <a:pt x="735" y="5"/>
                    <a:pt x="695" y="0"/>
                    <a:pt x="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651;p50">
              <a:extLst>
                <a:ext uri="{FF2B5EF4-FFF2-40B4-BE49-F238E27FC236}">
                  <a16:creationId xmlns:a16="http://schemas.microsoft.com/office/drawing/2014/main" id="{2183E94E-EADC-46D8-848A-D7DC972F214F}"/>
                </a:ext>
              </a:extLst>
            </p:cNvPr>
            <p:cNvSpPr/>
            <p:nvPr/>
          </p:nvSpPr>
          <p:spPr>
            <a:xfrm>
              <a:off x="6116426" y="3206759"/>
              <a:ext cx="81067" cy="87140"/>
            </a:xfrm>
            <a:custGeom>
              <a:avLst/>
              <a:gdLst/>
              <a:ahLst/>
              <a:cxnLst/>
              <a:rect l="l" t="t" r="r" b="b"/>
              <a:pathLst>
                <a:path w="1314" h="1403" extrusionOk="0">
                  <a:moveTo>
                    <a:pt x="653" y="100"/>
                  </a:moveTo>
                  <a:cubicBezTo>
                    <a:pt x="1019" y="100"/>
                    <a:pt x="1275" y="597"/>
                    <a:pt x="1124" y="949"/>
                  </a:cubicBezTo>
                  <a:cubicBezTo>
                    <a:pt x="1043" y="1155"/>
                    <a:pt x="844" y="1313"/>
                    <a:pt x="628" y="1313"/>
                  </a:cubicBezTo>
                  <a:cubicBezTo>
                    <a:pt x="592" y="1313"/>
                    <a:pt x="555" y="1308"/>
                    <a:pt x="518" y="1299"/>
                  </a:cubicBezTo>
                  <a:lnTo>
                    <a:pt x="518" y="1299"/>
                  </a:lnTo>
                  <a:cubicBezTo>
                    <a:pt x="518" y="1299"/>
                    <a:pt x="518" y="1299"/>
                    <a:pt x="518" y="1299"/>
                  </a:cubicBezTo>
                  <a:cubicBezTo>
                    <a:pt x="292" y="1233"/>
                    <a:pt x="146" y="1007"/>
                    <a:pt x="117" y="781"/>
                  </a:cubicBezTo>
                  <a:cubicBezTo>
                    <a:pt x="88" y="533"/>
                    <a:pt x="197" y="292"/>
                    <a:pt x="416" y="168"/>
                  </a:cubicBezTo>
                  <a:cubicBezTo>
                    <a:pt x="498" y="121"/>
                    <a:pt x="578" y="100"/>
                    <a:pt x="653" y="100"/>
                  </a:cubicBezTo>
                  <a:close/>
                  <a:moveTo>
                    <a:pt x="631" y="0"/>
                  </a:moveTo>
                  <a:cubicBezTo>
                    <a:pt x="572" y="0"/>
                    <a:pt x="512" y="10"/>
                    <a:pt x="453" y="29"/>
                  </a:cubicBezTo>
                  <a:cubicBezTo>
                    <a:pt x="197" y="132"/>
                    <a:pt x="15" y="387"/>
                    <a:pt x="8" y="657"/>
                  </a:cubicBezTo>
                  <a:cubicBezTo>
                    <a:pt x="0" y="970"/>
                    <a:pt x="190" y="1298"/>
                    <a:pt x="489" y="1386"/>
                  </a:cubicBezTo>
                  <a:lnTo>
                    <a:pt x="489" y="1386"/>
                  </a:lnTo>
                  <a:cubicBezTo>
                    <a:pt x="489" y="1386"/>
                    <a:pt x="489" y="1386"/>
                    <a:pt x="489" y="1386"/>
                  </a:cubicBezTo>
                  <a:cubicBezTo>
                    <a:pt x="489" y="1386"/>
                    <a:pt x="489" y="1386"/>
                    <a:pt x="489" y="1386"/>
                  </a:cubicBezTo>
                  <a:lnTo>
                    <a:pt x="489" y="1386"/>
                  </a:lnTo>
                  <a:cubicBezTo>
                    <a:pt x="494" y="1388"/>
                    <a:pt x="498" y="1389"/>
                    <a:pt x="502" y="1389"/>
                  </a:cubicBezTo>
                  <a:lnTo>
                    <a:pt x="502" y="1389"/>
                  </a:lnTo>
                  <a:cubicBezTo>
                    <a:pt x="541" y="1398"/>
                    <a:pt x="580" y="1402"/>
                    <a:pt x="619" y="1402"/>
                  </a:cubicBezTo>
                  <a:cubicBezTo>
                    <a:pt x="839" y="1402"/>
                    <a:pt x="1052" y="1269"/>
                    <a:pt x="1168" y="1080"/>
                  </a:cubicBezTo>
                  <a:cubicBezTo>
                    <a:pt x="1314" y="832"/>
                    <a:pt x="1292" y="526"/>
                    <a:pt x="1139" y="285"/>
                  </a:cubicBezTo>
                  <a:cubicBezTo>
                    <a:pt x="1026" y="110"/>
                    <a:pt x="834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652;p50">
              <a:extLst>
                <a:ext uri="{FF2B5EF4-FFF2-40B4-BE49-F238E27FC236}">
                  <a16:creationId xmlns:a16="http://schemas.microsoft.com/office/drawing/2014/main" id="{CF8ACB11-8290-4B5F-8159-49B7C06B279D}"/>
                </a:ext>
              </a:extLst>
            </p:cNvPr>
            <p:cNvSpPr/>
            <p:nvPr/>
          </p:nvSpPr>
          <p:spPr>
            <a:xfrm>
              <a:off x="5314267" y="4162445"/>
              <a:ext cx="250790" cy="227882"/>
            </a:xfrm>
            <a:custGeom>
              <a:avLst/>
              <a:gdLst/>
              <a:ahLst/>
              <a:cxnLst/>
              <a:rect l="l" t="t" r="r" b="b"/>
              <a:pathLst>
                <a:path w="4065" h="3669" extrusionOk="0">
                  <a:moveTo>
                    <a:pt x="4014" y="1"/>
                  </a:moveTo>
                  <a:lnTo>
                    <a:pt x="1934" y="8"/>
                  </a:lnTo>
                  <a:cubicBezTo>
                    <a:pt x="1927" y="548"/>
                    <a:pt x="1883" y="1445"/>
                    <a:pt x="1774" y="2007"/>
                  </a:cubicBezTo>
                  <a:cubicBezTo>
                    <a:pt x="1774" y="2007"/>
                    <a:pt x="1861" y="2182"/>
                    <a:pt x="942" y="2561"/>
                  </a:cubicBezTo>
                  <a:cubicBezTo>
                    <a:pt x="723" y="2649"/>
                    <a:pt x="512" y="2737"/>
                    <a:pt x="293" y="2831"/>
                  </a:cubicBezTo>
                  <a:cubicBezTo>
                    <a:pt x="147" y="2890"/>
                    <a:pt x="1" y="3021"/>
                    <a:pt x="1" y="3204"/>
                  </a:cubicBezTo>
                  <a:cubicBezTo>
                    <a:pt x="8" y="3641"/>
                    <a:pt x="672" y="3634"/>
                    <a:pt x="942" y="3649"/>
                  </a:cubicBezTo>
                  <a:cubicBezTo>
                    <a:pt x="1163" y="3663"/>
                    <a:pt x="1475" y="3668"/>
                    <a:pt x="1816" y="3668"/>
                  </a:cubicBezTo>
                  <a:cubicBezTo>
                    <a:pt x="2354" y="3668"/>
                    <a:pt x="2962" y="3655"/>
                    <a:pt x="3386" y="3641"/>
                  </a:cubicBezTo>
                  <a:cubicBezTo>
                    <a:pt x="3685" y="3634"/>
                    <a:pt x="3926" y="3379"/>
                    <a:pt x="3933" y="3058"/>
                  </a:cubicBezTo>
                  <a:cubicBezTo>
                    <a:pt x="3955" y="2043"/>
                    <a:pt x="4065" y="1007"/>
                    <a:pt x="4014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653;p50">
              <a:extLst>
                <a:ext uri="{FF2B5EF4-FFF2-40B4-BE49-F238E27FC236}">
                  <a16:creationId xmlns:a16="http://schemas.microsoft.com/office/drawing/2014/main" id="{DCFF81DC-3214-4F3C-8365-4ECE58C836CB}"/>
                </a:ext>
              </a:extLst>
            </p:cNvPr>
            <p:cNvSpPr/>
            <p:nvPr/>
          </p:nvSpPr>
          <p:spPr>
            <a:xfrm>
              <a:off x="5309332" y="4159588"/>
              <a:ext cx="257947" cy="233285"/>
            </a:xfrm>
            <a:custGeom>
              <a:avLst/>
              <a:gdLst/>
              <a:ahLst/>
              <a:cxnLst/>
              <a:rect l="l" t="t" r="r" b="b"/>
              <a:pathLst>
                <a:path w="4181" h="3756" extrusionOk="0">
                  <a:moveTo>
                    <a:pt x="4052" y="105"/>
                  </a:moveTo>
                  <a:lnTo>
                    <a:pt x="4052" y="105"/>
                  </a:lnTo>
                  <a:cubicBezTo>
                    <a:pt x="4070" y="633"/>
                    <a:pt x="4049" y="1160"/>
                    <a:pt x="4021" y="1688"/>
                  </a:cubicBezTo>
                  <a:cubicBezTo>
                    <a:pt x="4013" y="1958"/>
                    <a:pt x="3999" y="2221"/>
                    <a:pt x="3984" y="2491"/>
                  </a:cubicBezTo>
                  <a:cubicBezTo>
                    <a:pt x="3977" y="2629"/>
                    <a:pt x="3977" y="2761"/>
                    <a:pt x="3970" y="2892"/>
                  </a:cubicBezTo>
                  <a:cubicBezTo>
                    <a:pt x="3970" y="3023"/>
                    <a:pt x="3977" y="3169"/>
                    <a:pt x="3933" y="3286"/>
                  </a:cubicBezTo>
                  <a:cubicBezTo>
                    <a:pt x="3860" y="3490"/>
                    <a:pt x="3685" y="3636"/>
                    <a:pt x="3466" y="3644"/>
                  </a:cubicBezTo>
                  <a:cubicBezTo>
                    <a:pt x="3284" y="3651"/>
                    <a:pt x="3101" y="3651"/>
                    <a:pt x="2919" y="3651"/>
                  </a:cubicBezTo>
                  <a:cubicBezTo>
                    <a:pt x="2637" y="3656"/>
                    <a:pt x="2352" y="3664"/>
                    <a:pt x="2068" y="3664"/>
                  </a:cubicBezTo>
                  <a:cubicBezTo>
                    <a:pt x="1940" y="3664"/>
                    <a:pt x="1813" y="3663"/>
                    <a:pt x="1686" y="3658"/>
                  </a:cubicBezTo>
                  <a:cubicBezTo>
                    <a:pt x="1379" y="3658"/>
                    <a:pt x="1066" y="3658"/>
                    <a:pt x="767" y="3636"/>
                  </a:cubicBezTo>
                  <a:cubicBezTo>
                    <a:pt x="621" y="3622"/>
                    <a:pt x="467" y="3592"/>
                    <a:pt x="329" y="3534"/>
                  </a:cubicBezTo>
                  <a:cubicBezTo>
                    <a:pt x="168" y="3454"/>
                    <a:pt x="74" y="3271"/>
                    <a:pt x="183" y="3096"/>
                  </a:cubicBezTo>
                  <a:cubicBezTo>
                    <a:pt x="249" y="2994"/>
                    <a:pt x="351" y="2943"/>
                    <a:pt x="460" y="2907"/>
                  </a:cubicBezTo>
                  <a:cubicBezTo>
                    <a:pt x="584" y="2848"/>
                    <a:pt x="716" y="2797"/>
                    <a:pt x="840" y="2746"/>
                  </a:cubicBezTo>
                  <a:cubicBezTo>
                    <a:pt x="1058" y="2659"/>
                    <a:pt x="1270" y="2578"/>
                    <a:pt x="1482" y="2469"/>
                  </a:cubicBezTo>
                  <a:cubicBezTo>
                    <a:pt x="1613" y="2396"/>
                    <a:pt x="1846" y="2286"/>
                    <a:pt x="1905" y="2119"/>
                  </a:cubicBezTo>
                  <a:cubicBezTo>
                    <a:pt x="1919" y="2082"/>
                    <a:pt x="1905" y="2068"/>
                    <a:pt x="1905" y="2038"/>
                  </a:cubicBezTo>
                  <a:cubicBezTo>
                    <a:pt x="1905" y="2038"/>
                    <a:pt x="1905" y="2037"/>
                    <a:pt x="1905" y="2037"/>
                  </a:cubicBezTo>
                  <a:cubicBezTo>
                    <a:pt x="1907" y="2037"/>
                    <a:pt x="1914" y="2053"/>
                    <a:pt x="1917" y="2053"/>
                  </a:cubicBezTo>
                  <a:cubicBezTo>
                    <a:pt x="1919" y="2053"/>
                    <a:pt x="1919" y="2051"/>
                    <a:pt x="1919" y="2046"/>
                  </a:cubicBezTo>
                  <a:cubicBezTo>
                    <a:pt x="1919" y="2016"/>
                    <a:pt x="1927" y="1980"/>
                    <a:pt x="1934" y="1958"/>
                  </a:cubicBezTo>
                  <a:cubicBezTo>
                    <a:pt x="1941" y="1900"/>
                    <a:pt x="1956" y="1856"/>
                    <a:pt x="1963" y="1798"/>
                  </a:cubicBezTo>
                  <a:cubicBezTo>
                    <a:pt x="1978" y="1688"/>
                    <a:pt x="1992" y="1593"/>
                    <a:pt x="2000" y="1484"/>
                  </a:cubicBezTo>
                  <a:cubicBezTo>
                    <a:pt x="2042" y="1017"/>
                    <a:pt x="2071" y="558"/>
                    <a:pt x="2079" y="105"/>
                  </a:cubicBezTo>
                  <a:close/>
                  <a:moveTo>
                    <a:pt x="4099" y="1"/>
                  </a:moveTo>
                  <a:cubicBezTo>
                    <a:pt x="4094" y="1"/>
                    <a:pt x="4089" y="1"/>
                    <a:pt x="4085" y="3"/>
                  </a:cubicBezTo>
                  <a:lnTo>
                    <a:pt x="2036" y="3"/>
                  </a:lnTo>
                  <a:cubicBezTo>
                    <a:pt x="2007" y="3"/>
                    <a:pt x="1992" y="25"/>
                    <a:pt x="1992" y="47"/>
                  </a:cubicBezTo>
                  <a:cubicBezTo>
                    <a:pt x="1978" y="484"/>
                    <a:pt x="1963" y="922"/>
                    <a:pt x="1919" y="1360"/>
                  </a:cubicBezTo>
                  <a:cubicBezTo>
                    <a:pt x="1898" y="1593"/>
                    <a:pt x="1854" y="1812"/>
                    <a:pt x="1825" y="2038"/>
                  </a:cubicBezTo>
                  <a:lnTo>
                    <a:pt x="1825" y="2068"/>
                  </a:lnTo>
                  <a:cubicBezTo>
                    <a:pt x="1825" y="2063"/>
                    <a:pt x="1825" y="2061"/>
                    <a:pt x="1824" y="2061"/>
                  </a:cubicBezTo>
                  <a:cubicBezTo>
                    <a:pt x="1824" y="2061"/>
                    <a:pt x="1822" y="2070"/>
                    <a:pt x="1817" y="2075"/>
                  </a:cubicBezTo>
                  <a:cubicBezTo>
                    <a:pt x="1788" y="2126"/>
                    <a:pt x="1722" y="2177"/>
                    <a:pt x="1671" y="2221"/>
                  </a:cubicBezTo>
                  <a:cubicBezTo>
                    <a:pt x="1525" y="2330"/>
                    <a:pt x="1358" y="2403"/>
                    <a:pt x="1197" y="2476"/>
                  </a:cubicBezTo>
                  <a:cubicBezTo>
                    <a:pt x="934" y="2593"/>
                    <a:pt x="657" y="2702"/>
                    <a:pt x="387" y="2812"/>
                  </a:cubicBezTo>
                  <a:cubicBezTo>
                    <a:pt x="219" y="2885"/>
                    <a:pt x="66" y="3001"/>
                    <a:pt x="37" y="3198"/>
                  </a:cubicBezTo>
                  <a:cubicBezTo>
                    <a:pt x="1" y="3512"/>
                    <a:pt x="314" y="3651"/>
                    <a:pt x="577" y="3695"/>
                  </a:cubicBezTo>
                  <a:cubicBezTo>
                    <a:pt x="876" y="3746"/>
                    <a:pt x="1190" y="3746"/>
                    <a:pt x="1489" y="3753"/>
                  </a:cubicBezTo>
                  <a:cubicBezTo>
                    <a:pt x="1615" y="3755"/>
                    <a:pt x="1740" y="3756"/>
                    <a:pt x="1866" y="3756"/>
                  </a:cubicBezTo>
                  <a:cubicBezTo>
                    <a:pt x="2168" y="3756"/>
                    <a:pt x="2469" y="3751"/>
                    <a:pt x="2773" y="3746"/>
                  </a:cubicBezTo>
                  <a:cubicBezTo>
                    <a:pt x="2977" y="3746"/>
                    <a:pt x="3174" y="3731"/>
                    <a:pt x="3379" y="3724"/>
                  </a:cubicBezTo>
                  <a:cubicBezTo>
                    <a:pt x="3561" y="3716"/>
                    <a:pt x="3714" y="3687"/>
                    <a:pt x="3853" y="3549"/>
                  </a:cubicBezTo>
                  <a:cubicBezTo>
                    <a:pt x="4021" y="3388"/>
                    <a:pt x="4043" y="3177"/>
                    <a:pt x="4050" y="2958"/>
                  </a:cubicBezTo>
                  <a:cubicBezTo>
                    <a:pt x="4057" y="2629"/>
                    <a:pt x="4079" y="2308"/>
                    <a:pt x="4086" y="1980"/>
                  </a:cubicBezTo>
                  <a:cubicBezTo>
                    <a:pt x="4121" y="1361"/>
                    <a:pt x="4150" y="736"/>
                    <a:pt x="4126" y="104"/>
                  </a:cubicBezTo>
                  <a:lnTo>
                    <a:pt x="4126" y="104"/>
                  </a:lnTo>
                  <a:cubicBezTo>
                    <a:pt x="4181" y="94"/>
                    <a:pt x="4178" y="3"/>
                    <a:pt x="4116" y="3"/>
                  </a:cubicBezTo>
                  <a:lnTo>
                    <a:pt x="4112" y="3"/>
                  </a:lnTo>
                  <a:cubicBezTo>
                    <a:pt x="4108" y="1"/>
                    <a:pt x="4104" y="1"/>
                    <a:pt x="409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654;p50">
              <a:extLst>
                <a:ext uri="{FF2B5EF4-FFF2-40B4-BE49-F238E27FC236}">
                  <a16:creationId xmlns:a16="http://schemas.microsoft.com/office/drawing/2014/main" id="{8B125A69-5082-4B6D-B319-74C2DA5A26F5}"/>
                </a:ext>
              </a:extLst>
            </p:cNvPr>
            <p:cNvSpPr/>
            <p:nvPr/>
          </p:nvSpPr>
          <p:spPr>
            <a:xfrm>
              <a:off x="5298535" y="4286168"/>
              <a:ext cx="278676" cy="145089"/>
            </a:xfrm>
            <a:custGeom>
              <a:avLst/>
              <a:gdLst/>
              <a:ahLst/>
              <a:cxnLst/>
              <a:rect l="l" t="t" r="r" b="b"/>
              <a:pathLst>
                <a:path w="4517" h="2336" extrusionOk="0">
                  <a:moveTo>
                    <a:pt x="4210" y="0"/>
                  </a:moveTo>
                  <a:cubicBezTo>
                    <a:pt x="3991" y="227"/>
                    <a:pt x="3568" y="453"/>
                    <a:pt x="3269" y="482"/>
                  </a:cubicBezTo>
                  <a:cubicBezTo>
                    <a:pt x="3222" y="486"/>
                    <a:pt x="3176" y="488"/>
                    <a:pt x="3130" y="488"/>
                  </a:cubicBezTo>
                  <a:cubicBezTo>
                    <a:pt x="2866" y="488"/>
                    <a:pt x="2613" y="421"/>
                    <a:pt x="2364" y="321"/>
                  </a:cubicBezTo>
                  <a:cubicBezTo>
                    <a:pt x="2226" y="256"/>
                    <a:pt x="2094" y="183"/>
                    <a:pt x="2029" y="37"/>
                  </a:cubicBezTo>
                  <a:cubicBezTo>
                    <a:pt x="2029" y="37"/>
                    <a:pt x="1452" y="416"/>
                    <a:pt x="934" y="540"/>
                  </a:cubicBezTo>
                  <a:cubicBezTo>
                    <a:pt x="424" y="650"/>
                    <a:pt x="52" y="956"/>
                    <a:pt x="22" y="1314"/>
                  </a:cubicBezTo>
                  <a:cubicBezTo>
                    <a:pt x="22" y="1365"/>
                    <a:pt x="15" y="1423"/>
                    <a:pt x="15" y="1467"/>
                  </a:cubicBezTo>
                  <a:cubicBezTo>
                    <a:pt x="0" y="1606"/>
                    <a:pt x="15" y="1751"/>
                    <a:pt x="37" y="1875"/>
                  </a:cubicBezTo>
                  <a:cubicBezTo>
                    <a:pt x="66" y="1999"/>
                    <a:pt x="132" y="2109"/>
                    <a:pt x="219" y="2167"/>
                  </a:cubicBezTo>
                  <a:cubicBezTo>
                    <a:pt x="292" y="2226"/>
                    <a:pt x="387" y="2240"/>
                    <a:pt x="467" y="2255"/>
                  </a:cubicBezTo>
                  <a:cubicBezTo>
                    <a:pt x="618" y="2277"/>
                    <a:pt x="767" y="2283"/>
                    <a:pt x="914" y="2283"/>
                  </a:cubicBezTo>
                  <a:cubicBezTo>
                    <a:pt x="1075" y="2283"/>
                    <a:pt x="1235" y="2276"/>
                    <a:pt x="1396" y="2276"/>
                  </a:cubicBezTo>
                  <a:cubicBezTo>
                    <a:pt x="1429" y="2276"/>
                    <a:pt x="1463" y="2276"/>
                    <a:pt x="1496" y="2277"/>
                  </a:cubicBezTo>
                  <a:cubicBezTo>
                    <a:pt x="1948" y="2291"/>
                    <a:pt x="2386" y="2299"/>
                    <a:pt x="2831" y="2306"/>
                  </a:cubicBezTo>
                  <a:cubicBezTo>
                    <a:pt x="3233" y="2313"/>
                    <a:pt x="3627" y="2328"/>
                    <a:pt x="4028" y="2335"/>
                  </a:cubicBezTo>
                  <a:cubicBezTo>
                    <a:pt x="4181" y="2335"/>
                    <a:pt x="4320" y="2226"/>
                    <a:pt x="4363" y="2072"/>
                  </a:cubicBezTo>
                  <a:cubicBezTo>
                    <a:pt x="4429" y="1839"/>
                    <a:pt x="4517" y="1124"/>
                    <a:pt x="4473" y="869"/>
                  </a:cubicBezTo>
                  <a:cubicBezTo>
                    <a:pt x="4400" y="431"/>
                    <a:pt x="4218" y="44"/>
                    <a:pt x="4218" y="44"/>
                  </a:cubicBezTo>
                  <a:lnTo>
                    <a:pt x="4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55;p50">
              <a:extLst>
                <a:ext uri="{FF2B5EF4-FFF2-40B4-BE49-F238E27FC236}">
                  <a16:creationId xmlns:a16="http://schemas.microsoft.com/office/drawing/2014/main" id="{B58C1929-06F1-4B68-86BE-B633C8C64F32}"/>
                </a:ext>
              </a:extLst>
            </p:cNvPr>
            <p:cNvSpPr/>
            <p:nvPr/>
          </p:nvSpPr>
          <p:spPr>
            <a:xfrm>
              <a:off x="5293600" y="4283249"/>
              <a:ext cx="285895" cy="151238"/>
            </a:xfrm>
            <a:custGeom>
              <a:avLst/>
              <a:gdLst/>
              <a:ahLst/>
              <a:cxnLst/>
              <a:rect l="l" t="t" r="r" b="b"/>
              <a:pathLst>
                <a:path w="4634" h="2435" extrusionOk="0">
                  <a:moveTo>
                    <a:pt x="4267" y="150"/>
                  </a:moveTo>
                  <a:cubicBezTo>
                    <a:pt x="4356" y="347"/>
                    <a:pt x="4424" y="562"/>
                    <a:pt x="4473" y="777"/>
                  </a:cubicBezTo>
                  <a:cubicBezTo>
                    <a:pt x="4524" y="1025"/>
                    <a:pt x="4509" y="1266"/>
                    <a:pt x="4487" y="1521"/>
                  </a:cubicBezTo>
                  <a:cubicBezTo>
                    <a:pt x="4480" y="1660"/>
                    <a:pt x="4458" y="1791"/>
                    <a:pt x="4436" y="1915"/>
                  </a:cubicBezTo>
                  <a:cubicBezTo>
                    <a:pt x="4414" y="2025"/>
                    <a:pt x="4400" y="2149"/>
                    <a:pt x="4327" y="2243"/>
                  </a:cubicBezTo>
                  <a:cubicBezTo>
                    <a:pt x="4248" y="2335"/>
                    <a:pt x="4135" y="2354"/>
                    <a:pt x="4018" y="2354"/>
                  </a:cubicBezTo>
                  <a:cubicBezTo>
                    <a:pt x="3940" y="2354"/>
                    <a:pt x="3860" y="2346"/>
                    <a:pt x="3787" y="2346"/>
                  </a:cubicBezTo>
                  <a:cubicBezTo>
                    <a:pt x="3597" y="2346"/>
                    <a:pt x="3400" y="2331"/>
                    <a:pt x="3210" y="2331"/>
                  </a:cubicBezTo>
                  <a:cubicBezTo>
                    <a:pt x="2809" y="2324"/>
                    <a:pt x="2408" y="2316"/>
                    <a:pt x="2014" y="2309"/>
                  </a:cubicBezTo>
                  <a:cubicBezTo>
                    <a:pt x="1923" y="2307"/>
                    <a:pt x="1832" y="2307"/>
                    <a:pt x="1741" y="2307"/>
                  </a:cubicBezTo>
                  <a:cubicBezTo>
                    <a:pt x="1579" y="2307"/>
                    <a:pt x="1417" y="2309"/>
                    <a:pt x="1255" y="2309"/>
                  </a:cubicBezTo>
                  <a:cubicBezTo>
                    <a:pt x="1107" y="2309"/>
                    <a:pt x="958" y="2307"/>
                    <a:pt x="810" y="2302"/>
                  </a:cubicBezTo>
                  <a:cubicBezTo>
                    <a:pt x="620" y="2287"/>
                    <a:pt x="365" y="2287"/>
                    <a:pt x="241" y="2119"/>
                  </a:cubicBezTo>
                  <a:cubicBezTo>
                    <a:pt x="132" y="1959"/>
                    <a:pt x="117" y="1733"/>
                    <a:pt x="132" y="1550"/>
                  </a:cubicBezTo>
                  <a:cubicBezTo>
                    <a:pt x="139" y="1397"/>
                    <a:pt x="146" y="1259"/>
                    <a:pt x="226" y="1134"/>
                  </a:cubicBezTo>
                  <a:cubicBezTo>
                    <a:pt x="299" y="1003"/>
                    <a:pt x="423" y="901"/>
                    <a:pt x="547" y="828"/>
                  </a:cubicBezTo>
                  <a:cubicBezTo>
                    <a:pt x="715" y="733"/>
                    <a:pt x="883" y="682"/>
                    <a:pt x="1065" y="638"/>
                  </a:cubicBezTo>
                  <a:cubicBezTo>
                    <a:pt x="1233" y="595"/>
                    <a:pt x="1386" y="536"/>
                    <a:pt x="1540" y="463"/>
                  </a:cubicBezTo>
                  <a:cubicBezTo>
                    <a:pt x="1730" y="382"/>
                    <a:pt x="1908" y="281"/>
                    <a:pt x="2079" y="173"/>
                  </a:cubicBezTo>
                  <a:lnTo>
                    <a:pt x="2079" y="173"/>
                  </a:lnTo>
                  <a:cubicBezTo>
                    <a:pt x="2184" y="326"/>
                    <a:pt x="2351" y="411"/>
                    <a:pt x="2517" y="478"/>
                  </a:cubicBezTo>
                  <a:cubicBezTo>
                    <a:pt x="2729" y="560"/>
                    <a:pt x="2967" y="610"/>
                    <a:pt x="3200" y="610"/>
                  </a:cubicBezTo>
                  <a:cubicBezTo>
                    <a:pt x="3216" y="610"/>
                    <a:pt x="3231" y="610"/>
                    <a:pt x="3247" y="609"/>
                  </a:cubicBezTo>
                  <a:cubicBezTo>
                    <a:pt x="3623" y="602"/>
                    <a:pt x="4005" y="403"/>
                    <a:pt x="4267" y="150"/>
                  </a:cubicBezTo>
                  <a:close/>
                  <a:moveTo>
                    <a:pt x="4281" y="0"/>
                  </a:moveTo>
                  <a:cubicBezTo>
                    <a:pt x="4272" y="0"/>
                    <a:pt x="4262" y="4"/>
                    <a:pt x="4254" y="11"/>
                  </a:cubicBezTo>
                  <a:cubicBezTo>
                    <a:pt x="4006" y="259"/>
                    <a:pt x="3648" y="456"/>
                    <a:pt x="3305" y="485"/>
                  </a:cubicBezTo>
                  <a:cubicBezTo>
                    <a:pt x="3276" y="487"/>
                    <a:pt x="3247" y="488"/>
                    <a:pt x="3218" y="488"/>
                  </a:cubicBezTo>
                  <a:cubicBezTo>
                    <a:pt x="3024" y="488"/>
                    <a:pt x="2840" y="447"/>
                    <a:pt x="2656" y="390"/>
                  </a:cubicBezTo>
                  <a:cubicBezTo>
                    <a:pt x="2466" y="332"/>
                    <a:pt x="2247" y="244"/>
                    <a:pt x="2145" y="55"/>
                  </a:cubicBezTo>
                  <a:cubicBezTo>
                    <a:pt x="2140" y="44"/>
                    <a:pt x="2120" y="34"/>
                    <a:pt x="2101" y="34"/>
                  </a:cubicBezTo>
                  <a:cubicBezTo>
                    <a:pt x="2094" y="34"/>
                    <a:pt x="2086" y="36"/>
                    <a:pt x="2080" y="40"/>
                  </a:cubicBezTo>
                  <a:cubicBezTo>
                    <a:pt x="1897" y="157"/>
                    <a:pt x="1707" y="266"/>
                    <a:pt x="1503" y="354"/>
                  </a:cubicBezTo>
                  <a:cubicBezTo>
                    <a:pt x="1175" y="514"/>
                    <a:pt x="803" y="536"/>
                    <a:pt x="496" y="733"/>
                  </a:cubicBezTo>
                  <a:cubicBezTo>
                    <a:pt x="263" y="865"/>
                    <a:pt x="80" y="1076"/>
                    <a:pt x="59" y="1346"/>
                  </a:cubicBezTo>
                  <a:cubicBezTo>
                    <a:pt x="29" y="1660"/>
                    <a:pt x="0" y="2141"/>
                    <a:pt x="350" y="2302"/>
                  </a:cubicBezTo>
                  <a:cubicBezTo>
                    <a:pt x="518" y="2375"/>
                    <a:pt x="737" y="2375"/>
                    <a:pt x="934" y="2382"/>
                  </a:cubicBezTo>
                  <a:cubicBezTo>
                    <a:pt x="982" y="2384"/>
                    <a:pt x="1029" y="2384"/>
                    <a:pt x="1077" y="2384"/>
                  </a:cubicBezTo>
                  <a:cubicBezTo>
                    <a:pt x="1206" y="2384"/>
                    <a:pt x="1334" y="2380"/>
                    <a:pt x="1463" y="2380"/>
                  </a:cubicBezTo>
                  <a:cubicBezTo>
                    <a:pt x="1510" y="2380"/>
                    <a:pt x="1558" y="2381"/>
                    <a:pt x="1605" y="2382"/>
                  </a:cubicBezTo>
                  <a:cubicBezTo>
                    <a:pt x="2050" y="2389"/>
                    <a:pt x="2510" y="2397"/>
                    <a:pt x="2955" y="2411"/>
                  </a:cubicBezTo>
                  <a:cubicBezTo>
                    <a:pt x="3174" y="2419"/>
                    <a:pt x="3400" y="2419"/>
                    <a:pt x="3619" y="2426"/>
                  </a:cubicBezTo>
                  <a:cubicBezTo>
                    <a:pt x="3728" y="2426"/>
                    <a:pt x="3838" y="2433"/>
                    <a:pt x="3947" y="2433"/>
                  </a:cubicBezTo>
                  <a:cubicBezTo>
                    <a:pt x="3991" y="2433"/>
                    <a:pt x="4035" y="2435"/>
                    <a:pt x="4078" y="2435"/>
                  </a:cubicBezTo>
                  <a:cubicBezTo>
                    <a:pt x="4121" y="2435"/>
                    <a:pt x="4163" y="2433"/>
                    <a:pt x="4203" y="2426"/>
                  </a:cubicBezTo>
                  <a:cubicBezTo>
                    <a:pt x="4480" y="2353"/>
                    <a:pt x="4516" y="2054"/>
                    <a:pt x="4546" y="1813"/>
                  </a:cubicBezTo>
                  <a:cubicBezTo>
                    <a:pt x="4589" y="1521"/>
                    <a:pt x="4633" y="1215"/>
                    <a:pt x="4597" y="930"/>
                  </a:cubicBezTo>
                  <a:cubicBezTo>
                    <a:pt x="4560" y="638"/>
                    <a:pt x="4458" y="339"/>
                    <a:pt x="4334" y="69"/>
                  </a:cubicBezTo>
                  <a:cubicBezTo>
                    <a:pt x="4332" y="66"/>
                    <a:pt x="4330" y="63"/>
                    <a:pt x="4328" y="60"/>
                  </a:cubicBezTo>
                  <a:lnTo>
                    <a:pt x="4328" y="60"/>
                  </a:lnTo>
                  <a:cubicBezTo>
                    <a:pt x="4330" y="26"/>
                    <a:pt x="4307" y="0"/>
                    <a:pt x="42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56;p50">
              <a:extLst>
                <a:ext uri="{FF2B5EF4-FFF2-40B4-BE49-F238E27FC236}">
                  <a16:creationId xmlns:a16="http://schemas.microsoft.com/office/drawing/2014/main" id="{601779B1-4A76-4918-A433-A5BA4AD60DD1}"/>
                </a:ext>
              </a:extLst>
            </p:cNvPr>
            <p:cNvSpPr/>
            <p:nvPr/>
          </p:nvSpPr>
          <p:spPr>
            <a:xfrm>
              <a:off x="5342647" y="4321944"/>
              <a:ext cx="15794" cy="30869"/>
            </a:xfrm>
            <a:custGeom>
              <a:avLst/>
              <a:gdLst/>
              <a:ahLst/>
              <a:cxnLst/>
              <a:rect l="l" t="t" r="r" b="b"/>
              <a:pathLst>
                <a:path w="256" h="497" extrusionOk="0">
                  <a:moveTo>
                    <a:pt x="81" y="1"/>
                  </a:moveTo>
                  <a:lnTo>
                    <a:pt x="0" y="23"/>
                  </a:lnTo>
                  <a:cubicBezTo>
                    <a:pt x="0" y="37"/>
                    <a:pt x="0" y="52"/>
                    <a:pt x="15" y="59"/>
                  </a:cubicBezTo>
                  <a:cubicBezTo>
                    <a:pt x="117" y="161"/>
                    <a:pt x="161" y="307"/>
                    <a:pt x="146" y="453"/>
                  </a:cubicBezTo>
                  <a:cubicBezTo>
                    <a:pt x="146" y="482"/>
                    <a:pt x="176" y="497"/>
                    <a:pt x="190" y="497"/>
                  </a:cubicBezTo>
                  <a:cubicBezTo>
                    <a:pt x="219" y="497"/>
                    <a:pt x="234" y="482"/>
                    <a:pt x="234" y="453"/>
                  </a:cubicBezTo>
                  <a:cubicBezTo>
                    <a:pt x="256" y="293"/>
                    <a:pt x="190" y="117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57;p50">
              <a:extLst>
                <a:ext uri="{FF2B5EF4-FFF2-40B4-BE49-F238E27FC236}">
                  <a16:creationId xmlns:a16="http://schemas.microsoft.com/office/drawing/2014/main" id="{F7BED0AF-AE33-4CE4-A627-742A41097AA8}"/>
                </a:ext>
              </a:extLst>
            </p:cNvPr>
            <p:cNvSpPr/>
            <p:nvPr/>
          </p:nvSpPr>
          <p:spPr>
            <a:xfrm>
              <a:off x="5359305" y="4317906"/>
              <a:ext cx="14437" cy="34471"/>
            </a:xfrm>
            <a:custGeom>
              <a:avLst/>
              <a:gdLst/>
              <a:ahLst/>
              <a:cxnLst/>
              <a:rect l="l" t="t" r="r" b="b"/>
              <a:pathLst>
                <a:path w="234" h="555" extrusionOk="0">
                  <a:moveTo>
                    <a:pt x="66" y="0"/>
                  </a:moveTo>
                  <a:cubicBezTo>
                    <a:pt x="51" y="7"/>
                    <a:pt x="30" y="7"/>
                    <a:pt x="15" y="15"/>
                  </a:cubicBezTo>
                  <a:cubicBezTo>
                    <a:pt x="0" y="15"/>
                    <a:pt x="0" y="37"/>
                    <a:pt x="15" y="66"/>
                  </a:cubicBezTo>
                  <a:cubicBezTo>
                    <a:pt x="103" y="197"/>
                    <a:pt x="139" y="358"/>
                    <a:pt x="132" y="511"/>
                  </a:cubicBezTo>
                  <a:cubicBezTo>
                    <a:pt x="132" y="540"/>
                    <a:pt x="161" y="555"/>
                    <a:pt x="176" y="555"/>
                  </a:cubicBezTo>
                  <a:cubicBezTo>
                    <a:pt x="205" y="555"/>
                    <a:pt x="219" y="540"/>
                    <a:pt x="219" y="511"/>
                  </a:cubicBezTo>
                  <a:cubicBezTo>
                    <a:pt x="234" y="336"/>
                    <a:pt x="183" y="161"/>
                    <a:pt x="95" y="15"/>
                  </a:cubicBezTo>
                  <a:cubicBezTo>
                    <a:pt x="88" y="7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58;p50">
              <a:extLst>
                <a:ext uri="{FF2B5EF4-FFF2-40B4-BE49-F238E27FC236}">
                  <a16:creationId xmlns:a16="http://schemas.microsoft.com/office/drawing/2014/main" id="{071A946D-4159-4F8C-948C-6C17FBC64D87}"/>
                </a:ext>
              </a:extLst>
            </p:cNvPr>
            <p:cNvSpPr/>
            <p:nvPr/>
          </p:nvSpPr>
          <p:spPr>
            <a:xfrm>
              <a:off x="5372816" y="4312876"/>
              <a:ext cx="16719" cy="39067"/>
            </a:xfrm>
            <a:custGeom>
              <a:avLst/>
              <a:gdLst/>
              <a:ahLst/>
              <a:cxnLst/>
              <a:rect l="l" t="t" r="r" b="b"/>
              <a:pathLst>
                <a:path w="271" h="629" extrusionOk="0">
                  <a:moveTo>
                    <a:pt x="88" y="1"/>
                  </a:moveTo>
                  <a:lnTo>
                    <a:pt x="0" y="23"/>
                  </a:lnTo>
                  <a:lnTo>
                    <a:pt x="0" y="45"/>
                  </a:lnTo>
                  <a:cubicBezTo>
                    <a:pt x="110" y="198"/>
                    <a:pt x="168" y="388"/>
                    <a:pt x="146" y="585"/>
                  </a:cubicBezTo>
                  <a:cubicBezTo>
                    <a:pt x="143" y="614"/>
                    <a:pt x="166" y="628"/>
                    <a:pt x="192" y="628"/>
                  </a:cubicBezTo>
                  <a:cubicBezTo>
                    <a:pt x="217" y="628"/>
                    <a:pt x="245" y="614"/>
                    <a:pt x="248" y="585"/>
                  </a:cubicBezTo>
                  <a:cubicBezTo>
                    <a:pt x="270" y="373"/>
                    <a:pt x="212" y="16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59;p50">
              <a:extLst>
                <a:ext uri="{FF2B5EF4-FFF2-40B4-BE49-F238E27FC236}">
                  <a16:creationId xmlns:a16="http://schemas.microsoft.com/office/drawing/2014/main" id="{84705709-9752-4F64-B2BA-255741685F50}"/>
                </a:ext>
              </a:extLst>
            </p:cNvPr>
            <p:cNvSpPr/>
            <p:nvPr/>
          </p:nvSpPr>
          <p:spPr>
            <a:xfrm>
              <a:off x="5386327" y="4306540"/>
              <a:ext cx="19866" cy="39813"/>
            </a:xfrm>
            <a:custGeom>
              <a:avLst/>
              <a:gdLst/>
              <a:ahLst/>
              <a:cxnLst/>
              <a:rect l="l" t="t" r="r" b="b"/>
              <a:pathLst>
                <a:path w="322" h="641" extrusionOk="0">
                  <a:moveTo>
                    <a:pt x="73" y="1"/>
                  </a:moveTo>
                  <a:cubicBezTo>
                    <a:pt x="51" y="8"/>
                    <a:pt x="29" y="15"/>
                    <a:pt x="0" y="37"/>
                  </a:cubicBezTo>
                  <a:cubicBezTo>
                    <a:pt x="0" y="44"/>
                    <a:pt x="15" y="66"/>
                    <a:pt x="22" y="81"/>
                  </a:cubicBezTo>
                  <a:cubicBezTo>
                    <a:pt x="139" y="227"/>
                    <a:pt x="219" y="402"/>
                    <a:pt x="212" y="592"/>
                  </a:cubicBezTo>
                  <a:cubicBezTo>
                    <a:pt x="212" y="625"/>
                    <a:pt x="234" y="641"/>
                    <a:pt x="256" y="641"/>
                  </a:cubicBezTo>
                  <a:cubicBezTo>
                    <a:pt x="277" y="641"/>
                    <a:pt x="299" y="625"/>
                    <a:pt x="299" y="592"/>
                  </a:cubicBezTo>
                  <a:cubicBezTo>
                    <a:pt x="321" y="373"/>
                    <a:pt x="219" y="176"/>
                    <a:pt x="80" y="8"/>
                  </a:cubicBezTo>
                  <a:cubicBezTo>
                    <a:pt x="80" y="8"/>
                    <a:pt x="73" y="8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60;p50">
              <a:extLst>
                <a:ext uri="{FF2B5EF4-FFF2-40B4-BE49-F238E27FC236}">
                  <a16:creationId xmlns:a16="http://schemas.microsoft.com/office/drawing/2014/main" id="{79785F58-F186-4C66-A9A1-1B3120F5B72F}"/>
                </a:ext>
              </a:extLst>
            </p:cNvPr>
            <p:cNvSpPr/>
            <p:nvPr/>
          </p:nvSpPr>
          <p:spPr>
            <a:xfrm>
              <a:off x="5398481" y="4299770"/>
              <a:ext cx="25357" cy="43601"/>
            </a:xfrm>
            <a:custGeom>
              <a:avLst/>
              <a:gdLst/>
              <a:ahLst/>
              <a:cxnLst/>
              <a:rect l="l" t="t" r="r" b="b"/>
              <a:pathLst>
                <a:path w="411" h="702" extrusionOk="0">
                  <a:moveTo>
                    <a:pt x="88" y="0"/>
                  </a:moveTo>
                  <a:cubicBezTo>
                    <a:pt x="59" y="15"/>
                    <a:pt x="37" y="29"/>
                    <a:pt x="0" y="44"/>
                  </a:cubicBezTo>
                  <a:cubicBezTo>
                    <a:pt x="7" y="51"/>
                    <a:pt x="15" y="51"/>
                    <a:pt x="15" y="66"/>
                  </a:cubicBezTo>
                  <a:cubicBezTo>
                    <a:pt x="197" y="212"/>
                    <a:pt x="256" y="445"/>
                    <a:pt x="307" y="664"/>
                  </a:cubicBezTo>
                  <a:cubicBezTo>
                    <a:pt x="315" y="690"/>
                    <a:pt x="334" y="701"/>
                    <a:pt x="353" y="701"/>
                  </a:cubicBezTo>
                  <a:cubicBezTo>
                    <a:pt x="382" y="701"/>
                    <a:pt x="410" y="675"/>
                    <a:pt x="401" y="635"/>
                  </a:cubicBezTo>
                  <a:cubicBezTo>
                    <a:pt x="343" y="416"/>
                    <a:pt x="277" y="161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61;p50">
              <a:extLst>
                <a:ext uri="{FF2B5EF4-FFF2-40B4-BE49-F238E27FC236}">
                  <a16:creationId xmlns:a16="http://schemas.microsoft.com/office/drawing/2014/main" id="{0353DF3C-CE3E-4F36-96D2-DC92EABE0B39}"/>
                </a:ext>
              </a:extLst>
            </p:cNvPr>
            <p:cNvSpPr/>
            <p:nvPr/>
          </p:nvSpPr>
          <p:spPr>
            <a:xfrm>
              <a:off x="5413288" y="4292503"/>
              <a:ext cx="24370" cy="42235"/>
            </a:xfrm>
            <a:custGeom>
              <a:avLst/>
              <a:gdLst/>
              <a:ahLst/>
              <a:cxnLst/>
              <a:rect l="l" t="t" r="r" b="b"/>
              <a:pathLst>
                <a:path w="395" h="680" extrusionOk="0">
                  <a:moveTo>
                    <a:pt x="74" y="1"/>
                  </a:moveTo>
                  <a:cubicBezTo>
                    <a:pt x="59" y="8"/>
                    <a:pt x="30" y="22"/>
                    <a:pt x="1" y="44"/>
                  </a:cubicBezTo>
                  <a:lnTo>
                    <a:pt x="1" y="52"/>
                  </a:lnTo>
                  <a:cubicBezTo>
                    <a:pt x="169" y="198"/>
                    <a:pt x="271" y="409"/>
                    <a:pt x="293" y="635"/>
                  </a:cubicBezTo>
                  <a:cubicBezTo>
                    <a:pt x="293" y="664"/>
                    <a:pt x="315" y="679"/>
                    <a:pt x="344" y="679"/>
                  </a:cubicBezTo>
                  <a:cubicBezTo>
                    <a:pt x="366" y="679"/>
                    <a:pt x="395" y="664"/>
                    <a:pt x="388" y="635"/>
                  </a:cubicBezTo>
                  <a:cubicBezTo>
                    <a:pt x="358" y="387"/>
                    <a:pt x="249" y="16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62;p50">
              <a:extLst>
                <a:ext uri="{FF2B5EF4-FFF2-40B4-BE49-F238E27FC236}">
                  <a16:creationId xmlns:a16="http://schemas.microsoft.com/office/drawing/2014/main" id="{F0870DA2-76EE-4B68-9BB7-2859ED758C20}"/>
                </a:ext>
              </a:extLst>
            </p:cNvPr>
            <p:cNvSpPr/>
            <p:nvPr/>
          </p:nvSpPr>
          <p:spPr>
            <a:xfrm>
              <a:off x="5299461" y="4361756"/>
              <a:ext cx="275530" cy="69501"/>
            </a:xfrm>
            <a:custGeom>
              <a:avLst/>
              <a:gdLst/>
              <a:ahLst/>
              <a:cxnLst/>
              <a:rect l="l" t="t" r="r" b="b"/>
              <a:pathLst>
                <a:path w="4466" h="1119" extrusionOk="0">
                  <a:moveTo>
                    <a:pt x="2408" y="546"/>
                  </a:moveTo>
                  <a:cubicBezTo>
                    <a:pt x="2467" y="546"/>
                    <a:pt x="2530" y="557"/>
                    <a:pt x="2576" y="585"/>
                  </a:cubicBezTo>
                  <a:cubicBezTo>
                    <a:pt x="2605" y="607"/>
                    <a:pt x="2634" y="615"/>
                    <a:pt x="2612" y="651"/>
                  </a:cubicBezTo>
                  <a:cubicBezTo>
                    <a:pt x="2597" y="688"/>
                    <a:pt x="2561" y="710"/>
                    <a:pt x="2532" y="717"/>
                  </a:cubicBezTo>
                  <a:cubicBezTo>
                    <a:pt x="2482" y="737"/>
                    <a:pt x="2426" y="746"/>
                    <a:pt x="2368" y="746"/>
                  </a:cubicBezTo>
                  <a:cubicBezTo>
                    <a:pt x="2323" y="746"/>
                    <a:pt x="2277" y="741"/>
                    <a:pt x="2233" y="731"/>
                  </a:cubicBezTo>
                  <a:lnTo>
                    <a:pt x="2211" y="731"/>
                  </a:lnTo>
                  <a:cubicBezTo>
                    <a:pt x="2189" y="724"/>
                    <a:pt x="2160" y="724"/>
                    <a:pt x="2130" y="695"/>
                  </a:cubicBezTo>
                  <a:cubicBezTo>
                    <a:pt x="2116" y="673"/>
                    <a:pt x="2123" y="644"/>
                    <a:pt x="2152" y="622"/>
                  </a:cubicBezTo>
                  <a:cubicBezTo>
                    <a:pt x="2211" y="585"/>
                    <a:pt x="2284" y="564"/>
                    <a:pt x="2357" y="549"/>
                  </a:cubicBezTo>
                  <a:cubicBezTo>
                    <a:pt x="2373" y="547"/>
                    <a:pt x="2390" y="546"/>
                    <a:pt x="2408" y="546"/>
                  </a:cubicBezTo>
                  <a:close/>
                  <a:moveTo>
                    <a:pt x="3513" y="373"/>
                  </a:moveTo>
                  <a:cubicBezTo>
                    <a:pt x="3626" y="373"/>
                    <a:pt x="3750" y="395"/>
                    <a:pt x="3852" y="440"/>
                  </a:cubicBezTo>
                  <a:cubicBezTo>
                    <a:pt x="3918" y="476"/>
                    <a:pt x="3976" y="527"/>
                    <a:pt x="3940" y="600"/>
                  </a:cubicBezTo>
                  <a:cubicBezTo>
                    <a:pt x="3911" y="658"/>
                    <a:pt x="3838" y="695"/>
                    <a:pt x="3772" y="717"/>
                  </a:cubicBezTo>
                  <a:cubicBezTo>
                    <a:pt x="3680" y="754"/>
                    <a:pt x="3576" y="771"/>
                    <a:pt x="3473" y="771"/>
                  </a:cubicBezTo>
                  <a:cubicBezTo>
                    <a:pt x="3395" y="771"/>
                    <a:pt x="3318" y="762"/>
                    <a:pt x="3247" y="746"/>
                  </a:cubicBezTo>
                  <a:cubicBezTo>
                    <a:pt x="3232" y="746"/>
                    <a:pt x="3225" y="746"/>
                    <a:pt x="3218" y="753"/>
                  </a:cubicBezTo>
                  <a:cubicBezTo>
                    <a:pt x="3159" y="746"/>
                    <a:pt x="3101" y="724"/>
                    <a:pt x="3050" y="666"/>
                  </a:cubicBezTo>
                  <a:cubicBezTo>
                    <a:pt x="2999" y="607"/>
                    <a:pt x="3035" y="542"/>
                    <a:pt x="3101" y="505"/>
                  </a:cubicBezTo>
                  <a:cubicBezTo>
                    <a:pt x="3210" y="432"/>
                    <a:pt x="3334" y="389"/>
                    <a:pt x="3466" y="374"/>
                  </a:cubicBezTo>
                  <a:cubicBezTo>
                    <a:pt x="3481" y="373"/>
                    <a:pt x="3497" y="373"/>
                    <a:pt x="3513" y="373"/>
                  </a:cubicBezTo>
                  <a:close/>
                  <a:moveTo>
                    <a:pt x="4115" y="0"/>
                  </a:moveTo>
                  <a:cubicBezTo>
                    <a:pt x="3553" y="0"/>
                    <a:pt x="2991" y="117"/>
                    <a:pt x="2430" y="213"/>
                  </a:cubicBezTo>
                  <a:cubicBezTo>
                    <a:pt x="2021" y="286"/>
                    <a:pt x="1605" y="330"/>
                    <a:pt x="1182" y="345"/>
                  </a:cubicBezTo>
                  <a:cubicBezTo>
                    <a:pt x="1128" y="346"/>
                    <a:pt x="1074" y="346"/>
                    <a:pt x="1020" y="346"/>
                  </a:cubicBezTo>
                  <a:cubicBezTo>
                    <a:pt x="679" y="346"/>
                    <a:pt x="334" y="328"/>
                    <a:pt x="0" y="316"/>
                  </a:cubicBezTo>
                  <a:lnTo>
                    <a:pt x="0" y="316"/>
                  </a:lnTo>
                  <a:cubicBezTo>
                    <a:pt x="0" y="432"/>
                    <a:pt x="7" y="549"/>
                    <a:pt x="22" y="658"/>
                  </a:cubicBezTo>
                  <a:cubicBezTo>
                    <a:pt x="51" y="782"/>
                    <a:pt x="117" y="892"/>
                    <a:pt x="204" y="950"/>
                  </a:cubicBezTo>
                  <a:cubicBezTo>
                    <a:pt x="277" y="1009"/>
                    <a:pt x="372" y="1023"/>
                    <a:pt x="452" y="1038"/>
                  </a:cubicBezTo>
                  <a:cubicBezTo>
                    <a:pt x="603" y="1060"/>
                    <a:pt x="752" y="1066"/>
                    <a:pt x="899" y="1066"/>
                  </a:cubicBezTo>
                  <a:cubicBezTo>
                    <a:pt x="1060" y="1066"/>
                    <a:pt x="1220" y="1059"/>
                    <a:pt x="1381" y="1059"/>
                  </a:cubicBezTo>
                  <a:cubicBezTo>
                    <a:pt x="1414" y="1059"/>
                    <a:pt x="1448" y="1059"/>
                    <a:pt x="1481" y="1060"/>
                  </a:cubicBezTo>
                  <a:cubicBezTo>
                    <a:pt x="1933" y="1074"/>
                    <a:pt x="2371" y="1082"/>
                    <a:pt x="2816" y="1089"/>
                  </a:cubicBezTo>
                  <a:cubicBezTo>
                    <a:pt x="3218" y="1096"/>
                    <a:pt x="3612" y="1111"/>
                    <a:pt x="4013" y="1118"/>
                  </a:cubicBezTo>
                  <a:cubicBezTo>
                    <a:pt x="4166" y="1118"/>
                    <a:pt x="4305" y="1009"/>
                    <a:pt x="4348" y="855"/>
                  </a:cubicBezTo>
                  <a:cubicBezTo>
                    <a:pt x="4392" y="695"/>
                    <a:pt x="4443" y="323"/>
                    <a:pt x="4465" y="16"/>
                  </a:cubicBezTo>
                  <a:cubicBezTo>
                    <a:pt x="4349" y="5"/>
                    <a:pt x="4232" y="0"/>
                    <a:pt x="41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63;p50">
              <a:extLst>
                <a:ext uri="{FF2B5EF4-FFF2-40B4-BE49-F238E27FC236}">
                  <a16:creationId xmlns:a16="http://schemas.microsoft.com/office/drawing/2014/main" id="{0310F75D-5D9F-454B-B104-D79DC27A4531}"/>
                </a:ext>
              </a:extLst>
            </p:cNvPr>
            <p:cNvSpPr/>
            <p:nvPr/>
          </p:nvSpPr>
          <p:spPr>
            <a:xfrm>
              <a:off x="5484422" y="4385109"/>
              <a:ext cx="60399" cy="24533"/>
            </a:xfrm>
            <a:custGeom>
              <a:avLst/>
              <a:gdLst/>
              <a:ahLst/>
              <a:cxnLst/>
              <a:rect l="l" t="t" r="r" b="b"/>
              <a:pathLst>
                <a:path w="979" h="395" extrusionOk="0">
                  <a:moveTo>
                    <a:pt x="546" y="1"/>
                  </a:moveTo>
                  <a:cubicBezTo>
                    <a:pt x="519" y="1"/>
                    <a:pt x="493" y="2"/>
                    <a:pt x="468" y="5"/>
                  </a:cubicBezTo>
                  <a:cubicBezTo>
                    <a:pt x="336" y="13"/>
                    <a:pt x="212" y="56"/>
                    <a:pt x="103" y="129"/>
                  </a:cubicBezTo>
                  <a:cubicBezTo>
                    <a:pt x="37" y="166"/>
                    <a:pt x="1" y="231"/>
                    <a:pt x="52" y="297"/>
                  </a:cubicBezTo>
                  <a:cubicBezTo>
                    <a:pt x="103" y="341"/>
                    <a:pt x="154" y="370"/>
                    <a:pt x="220" y="377"/>
                  </a:cubicBezTo>
                  <a:cubicBezTo>
                    <a:pt x="227" y="377"/>
                    <a:pt x="234" y="370"/>
                    <a:pt x="249" y="370"/>
                  </a:cubicBezTo>
                  <a:cubicBezTo>
                    <a:pt x="320" y="386"/>
                    <a:pt x="397" y="395"/>
                    <a:pt x="475" y="395"/>
                  </a:cubicBezTo>
                  <a:cubicBezTo>
                    <a:pt x="578" y="395"/>
                    <a:pt x="682" y="378"/>
                    <a:pt x="774" y="341"/>
                  </a:cubicBezTo>
                  <a:cubicBezTo>
                    <a:pt x="840" y="319"/>
                    <a:pt x="913" y="282"/>
                    <a:pt x="942" y="224"/>
                  </a:cubicBezTo>
                  <a:cubicBezTo>
                    <a:pt x="978" y="151"/>
                    <a:pt x="920" y="100"/>
                    <a:pt x="854" y="64"/>
                  </a:cubicBezTo>
                  <a:cubicBezTo>
                    <a:pt x="761" y="23"/>
                    <a:pt x="650" y="1"/>
                    <a:pt x="5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64;p50">
              <a:extLst>
                <a:ext uri="{FF2B5EF4-FFF2-40B4-BE49-F238E27FC236}">
                  <a16:creationId xmlns:a16="http://schemas.microsoft.com/office/drawing/2014/main" id="{34EB76EA-0D4F-4F6A-B143-F3101B018C36}"/>
                </a:ext>
              </a:extLst>
            </p:cNvPr>
            <p:cNvSpPr/>
            <p:nvPr/>
          </p:nvSpPr>
          <p:spPr>
            <a:xfrm>
              <a:off x="5429945" y="4395668"/>
              <a:ext cx="32020" cy="12484"/>
            </a:xfrm>
            <a:custGeom>
              <a:avLst/>
              <a:gdLst/>
              <a:ahLst/>
              <a:cxnLst/>
              <a:rect l="l" t="t" r="r" b="b"/>
              <a:pathLst>
                <a:path w="519" h="201" extrusionOk="0">
                  <a:moveTo>
                    <a:pt x="293" y="0"/>
                  </a:moveTo>
                  <a:cubicBezTo>
                    <a:pt x="275" y="0"/>
                    <a:pt x="258" y="1"/>
                    <a:pt x="242" y="3"/>
                  </a:cubicBezTo>
                  <a:cubicBezTo>
                    <a:pt x="169" y="10"/>
                    <a:pt x="96" y="39"/>
                    <a:pt x="37" y="76"/>
                  </a:cubicBezTo>
                  <a:cubicBezTo>
                    <a:pt x="8" y="98"/>
                    <a:pt x="1" y="120"/>
                    <a:pt x="15" y="149"/>
                  </a:cubicBezTo>
                  <a:cubicBezTo>
                    <a:pt x="37" y="178"/>
                    <a:pt x="59" y="185"/>
                    <a:pt x="96" y="185"/>
                  </a:cubicBezTo>
                  <a:lnTo>
                    <a:pt x="118" y="185"/>
                  </a:lnTo>
                  <a:cubicBezTo>
                    <a:pt x="162" y="195"/>
                    <a:pt x="208" y="200"/>
                    <a:pt x="253" y="200"/>
                  </a:cubicBezTo>
                  <a:cubicBezTo>
                    <a:pt x="311" y="200"/>
                    <a:pt x="367" y="191"/>
                    <a:pt x="417" y="171"/>
                  </a:cubicBezTo>
                  <a:cubicBezTo>
                    <a:pt x="446" y="164"/>
                    <a:pt x="482" y="142"/>
                    <a:pt x="497" y="105"/>
                  </a:cubicBezTo>
                  <a:cubicBezTo>
                    <a:pt x="519" y="69"/>
                    <a:pt x="490" y="61"/>
                    <a:pt x="461" y="39"/>
                  </a:cubicBezTo>
                  <a:cubicBezTo>
                    <a:pt x="415" y="11"/>
                    <a:pt x="352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65;p50">
              <a:extLst>
                <a:ext uri="{FF2B5EF4-FFF2-40B4-BE49-F238E27FC236}">
                  <a16:creationId xmlns:a16="http://schemas.microsoft.com/office/drawing/2014/main" id="{5E3E40D5-3007-404C-A80B-D1B1AEE3B958}"/>
                </a:ext>
              </a:extLst>
            </p:cNvPr>
            <p:cNvSpPr/>
            <p:nvPr/>
          </p:nvSpPr>
          <p:spPr>
            <a:xfrm>
              <a:off x="5633909" y="3740097"/>
              <a:ext cx="339446" cy="413342"/>
            </a:xfrm>
            <a:custGeom>
              <a:avLst/>
              <a:gdLst/>
              <a:ahLst/>
              <a:cxnLst/>
              <a:rect l="l" t="t" r="r" b="b"/>
              <a:pathLst>
                <a:path w="5502" h="6655" extrusionOk="0">
                  <a:moveTo>
                    <a:pt x="1145" y="1"/>
                  </a:moveTo>
                  <a:lnTo>
                    <a:pt x="0" y="2510"/>
                  </a:lnTo>
                  <a:lnTo>
                    <a:pt x="2028" y="4933"/>
                  </a:lnTo>
                  <a:lnTo>
                    <a:pt x="5501" y="6655"/>
                  </a:lnTo>
                  <a:cubicBezTo>
                    <a:pt x="4808" y="5122"/>
                    <a:pt x="2218" y="1241"/>
                    <a:pt x="1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66;p50">
              <a:extLst>
                <a:ext uri="{FF2B5EF4-FFF2-40B4-BE49-F238E27FC236}">
                  <a16:creationId xmlns:a16="http://schemas.microsoft.com/office/drawing/2014/main" id="{442113DD-9CAB-4E7F-B962-8EC983D65E91}"/>
                </a:ext>
              </a:extLst>
            </p:cNvPr>
            <p:cNvSpPr/>
            <p:nvPr/>
          </p:nvSpPr>
          <p:spPr>
            <a:xfrm>
              <a:off x="5631626" y="3736433"/>
              <a:ext cx="345060" cy="419677"/>
            </a:xfrm>
            <a:custGeom>
              <a:avLst/>
              <a:gdLst/>
              <a:ahLst/>
              <a:cxnLst/>
              <a:rect l="l" t="t" r="r" b="b"/>
              <a:pathLst>
                <a:path w="5593" h="6757" extrusionOk="0">
                  <a:moveTo>
                    <a:pt x="1206" y="120"/>
                  </a:moveTo>
                  <a:lnTo>
                    <a:pt x="1206" y="120"/>
                  </a:lnTo>
                  <a:cubicBezTo>
                    <a:pt x="1822" y="850"/>
                    <a:pt x="2370" y="1648"/>
                    <a:pt x="2912" y="2438"/>
                  </a:cubicBezTo>
                  <a:cubicBezTo>
                    <a:pt x="3576" y="3416"/>
                    <a:pt x="4218" y="4401"/>
                    <a:pt x="4816" y="5408"/>
                  </a:cubicBezTo>
                  <a:cubicBezTo>
                    <a:pt x="5046" y="5801"/>
                    <a:pt x="5277" y="6200"/>
                    <a:pt x="5466" y="6612"/>
                  </a:cubicBezTo>
                  <a:lnTo>
                    <a:pt x="5466" y="6612"/>
                  </a:lnTo>
                  <a:cubicBezTo>
                    <a:pt x="4581" y="6170"/>
                    <a:pt x="3702" y="5733"/>
                    <a:pt x="2810" y="5284"/>
                  </a:cubicBezTo>
                  <a:cubicBezTo>
                    <a:pt x="2620" y="5181"/>
                    <a:pt x="2416" y="5094"/>
                    <a:pt x="2226" y="4992"/>
                  </a:cubicBezTo>
                  <a:cubicBezTo>
                    <a:pt x="2189" y="4970"/>
                    <a:pt x="2146" y="4955"/>
                    <a:pt x="2102" y="4926"/>
                  </a:cubicBezTo>
                  <a:cubicBezTo>
                    <a:pt x="2087" y="4919"/>
                    <a:pt x="2080" y="4897"/>
                    <a:pt x="2073" y="4890"/>
                  </a:cubicBezTo>
                  <a:cubicBezTo>
                    <a:pt x="1737" y="4488"/>
                    <a:pt x="1394" y="4087"/>
                    <a:pt x="1066" y="3686"/>
                  </a:cubicBezTo>
                  <a:lnTo>
                    <a:pt x="105" y="2540"/>
                  </a:lnTo>
                  <a:lnTo>
                    <a:pt x="105" y="2540"/>
                  </a:lnTo>
                  <a:cubicBezTo>
                    <a:pt x="438" y="1818"/>
                    <a:pt x="763" y="1096"/>
                    <a:pt x="1095" y="366"/>
                  </a:cubicBezTo>
                  <a:cubicBezTo>
                    <a:pt x="1130" y="285"/>
                    <a:pt x="1169" y="199"/>
                    <a:pt x="1206" y="120"/>
                  </a:cubicBezTo>
                  <a:close/>
                  <a:moveTo>
                    <a:pt x="1187" y="0"/>
                  </a:moveTo>
                  <a:cubicBezTo>
                    <a:pt x="1172" y="0"/>
                    <a:pt x="1157" y="8"/>
                    <a:pt x="1153" y="23"/>
                  </a:cubicBezTo>
                  <a:cubicBezTo>
                    <a:pt x="818" y="753"/>
                    <a:pt x="489" y="1482"/>
                    <a:pt x="146" y="2219"/>
                  </a:cubicBezTo>
                  <a:cubicBezTo>
                    <a:pt x="103" y="2321"/>
                    <a:pt x="59" y="2431"/>
                    <a:pt x="15" y="2533"/>
                  </a:cubicBezTo>
                  <a:cubicBezTo>
                    <a:pt x="1" y="2548"/>
                    <a:pt x="1" y="2569"/>
                    <a:pt x="22" y="2584"/>
                  </a:cubicBezTo>
                  <a:cubicBezTo>
                    <a:pt x="664" y="3357"/>
                    <a:pt x="1307" y="4138"/>
                    <a:pt x="1956" y="4904"/>
                  </a:cubicBezTo>
                  <a:cubicBezTo>
                    <a:pt x="2000" y="4955"/>
                    <a:pt x="2036" y="4999"/>
                    <a:pt x="2102" y="5036"/>
                  </a:cubicBezTo>
                  <a:cubicBezTo>
                    <a:pt x="2255" y="5123"/>
                    <a:pt x="2416" y="5196"/>
                    <a:pt x="2576" y="5276"/>
                  </a:cubicBezTo>
                  <a:cubicBezTo>
                    <a:pt x="3145" y="5568"/>
                    <a:pt x="3736" y="5853"/>
                    <a:pt x="4305" y="6145"/>
                  </a:cubicBezTo>
                  <a:cubicBezTo>
                    <a:pt x="4706" y="6342"/>
                    <a:pt x="5122" y="6546"/>
                    <a:pt x="5516" y="6743"/>
                  </a:cubicBezTo>
                  <a:cubicBezTo>
                    <a:pt x="5521" y="6745"/>
                    <a:pt x="5525" y="6747"/>
                    <a:pt x="5529" y="6748"/>
                  </a:cubicBezTo>
                  <a:lnTo>
                    <a:pt x="5529" y="6748"/>
                  </a:lnTo>
                  <a:cubicBezTo>
                    <a:pt x="5536" y="6754"/>
                    <a:pt x="5544" y="6757"/>
                    <a:pt x="5551" y="6757"/>
                  </a:cubicBezTo>
                  <a:cubicBezTo>
                    <a:pt x="5571" y="6757"/>
                    <a:pt x="5590" y="6736"/>
                    <a:pt x="5588" y="6712"/>
                  </a:cubicBezTo>
                  <a:lnTo>
                    <a:pt x="5588" y="6712"/>
                  </a:lnTo>
                  <a:cubicBezTo>
                    <a:pt x="5593" y="6695"/>
                    <a:pt x="5588" y="6676"/>
                    <a:pt x="5569" y="6664"/>
                  </a:cubicBezTo>
                  <a:lnTo>
                    <a:pt x="5569" y="6664"/>
                  </a:lnTo>
                  <a:cubicBezTo>
                    <a:pt x="5162" y="5770"/>
                    <a:pt x="4628" y="4939"/>
                    <a:pt x="4108" y="4109"/>
                  </a:cubicBezTo>
                  <a:cubicBezTo>
                    <a:pt x="3466" y="3102"/>
                    <a:pt x="2810" y="2117"/>
                    <a:pt x="2109" y="1161"/>
                  </a:cubicBezTo>
                  <a:cubicBezTo>
                    <a:pt x="1825" y="767"/>
                    <a:pt x="1533" y="381"/>
                    <a:pt x="1226" y="16"/>
                  </a:cubicBezTo>
                  <a:cubicBezTo>
                    <a:pt x="1216" y="6"/>
                    <a:pt x="1201" y="0"/>
                    <a:pt x="11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67;p50">
              <a:extLst>
                <a:ext uri="{FF2B5EF4-FFF2-40B4-BE49-F238E27FC236}">
                  <a16:creationId xmlns:a16="http://schemas.microsoft.com/office/drawing/2014/main" id="{55A85058-47E4-4D18-9BD9-B754513E5BFA}"/>
                </a:ext>
              </a:extLst>
            </p:cNvPr>
            <p:cNvSpPr/>
            <p:nvPr/>
          </p:nvSpPr>
          <p:spPr>
            <a:xfrm>
              <a:off x="5725526" y="3803077"/>
              <a:ext cx="22765" cy="27950"/>
            </a:xfrm>
            <a:custGeom>
              <a:avLst/>
              <a:gdLst/>
              <a:ahLst/>
              <a:cxnLst/>
              <a:rect l="l" t="t" r="r" b="b"/>
              <a:pathLst>
                <a:path w="369" h="450" extrusionOk="0">
                  <a:moveTo>
                    <a:pt x="64" y="0"/>
                  </a:moveTo>
                  <a:cubicBezTo>
                    <a:pt x="31" y="0"/>
                    <a:pt x="0" y="33"/>
                    <a:pt x="25" y="74"/>
                  </a:cubicBezTo>
                  <a:cubicBezTo>
                    <a:pt x="98" y="198"/>
                    <a:pt x="186" y="329"/>
                    <a:pt x="288" y="439"/>
                  </a:cubicBezTo>
                  <a:cubicBezTo>
                    <a:pt x="295" y="446"/>
                    <a:pt x="308" y="450"/>
                    <a:pt x="321" y="450"/>
                  </a:cubicBezTo>
                  <a:cubicBezTo>
                    <a:pt x="334" y="450"/>
                    <a:pt x="346" y="446"/>
                    <a:pt x="354" y="439"/>
                  </a:cubicBezTo>
                  <a:cubicBezTo>
                    <a:pt x="368" y="417"/>
                    <a:pt x="368" y="387"/>
                    <a:pt x="354" y="373"/>
                  </a:cubicBezTo>
                  <a:cubicBezTo>
                    <a:pt x="259" y="263"/>
                    <a:pt x="179" y="147"/>
                    <a:pt x="106" y="23"/>
                  </a:cubicBezTo>
                  <a:cubicBezTo>
                    <a:pt x="94" y="7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68;p50">
              <a:extLst>
                <a:ext uri="{FF2B5EF4-FFF2-40B4-BE49-F238E27FC236}">
                  <a16:creationId xmlns:a16="http://schemas.microsoft.com/office/drawing/2014/main" id="{EAC22007-3C47-4D0E-B1AA-5C0B12A07D07}"/>
                </a:ext>
              </a:extLst>
            </p:cNvPr>
            <p:cNvSpPr/>
            <p:nvPr/>
          </p:nvSpPr>
          <p:spPr>
            <a:xfrm>
              <a:off x="5770749" y="3860218"/>
              <a:ext cx="13079" cy="14099"/>
            </a:xfrm>
            <a:custGeom>
              <a:avLst/>
              <a:gdLst/>
              <a:ahLst/>
              <a:cxnLst/>
              <a:rect l="l" t="t" r="r" b="b"/>
              <a:pathLst>
                <a:path w="212" h="227" extrusionOk="0">
                  <a:moveTo>
                    <a:pt x="58" y="0"/>
                  </a:moveTo>
                  <a:cubicBezTo>
                    <a:pt x="44" y="0"/>
                    <a:pt x="29" y="7"/>
                    <a:pt x="22" y="15"/>
                  </a:cubicBezTo>
                  <a:cubicBezTo>
                    <a:pt x="7" y="29"/>
                    <a:pt x="0" y="37"/>
                    <a:pt x="0" y="51"/>
                  </a:cubicBezTo>
                  <a:cubicBezTo>
                    <a:pt x="0" y="73"/>
                    <a:pt x="7" y="80"/>
                    <a:pt x="22" y="88"/>
                  </a:cubicBezTo>
                  <a:cubicBezTo>
                    <a:pt x="58" y="124"/>
                    <a:pt x="95" y="175"/>
                    <a:pt x="117" y="212"/>
                  </a:cubicBezTo>
                  <a:cubicBezTo>
                    <a:pt x="131" y="219"/>
                    <a:pt x="139" y="226"/>
                    <a:pt x="153" y="226"/>
                  </a:cubicBezTo>
                  <a:cubicBezTo>
                    <a:pt x="168" y="226"/>
                    <a:pt x="182" y="219"/>
                    <a:pt x="190" y="212"/>
                  </a:cubicBezTo>
                  <a:cubicBezTo>
                    <a:pt x="204" y="197"/>
                    <a:pt x="212" y="190"/>
                    <a:pt x="212" y="168"/>
                  </a:cubicBezTo>
                  <a:cubicBezTo>
                    <a:pt x="212" y="161"/>
                    <a:pt x="204" y="146"/>
                    <a:pt x="190" y="131"/>
                  </a:cubicBezTo>
                  <a:cubicBezTo>
                    <a:pt x="153" y="95"/>
                    <a:pt x="117" y="51"/>
                    <a:pt x="95" y="15"/>
                  </a:cubicBezTo>
                  <a:cubicBezTo>
                    <a:pt x="80" y="7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69;p50">
              <a:extLst>
                <a:ext uri="{FF2B5EF4-FFF2-40B4-BE49-F238E27FC236}">
                  <a16:creationId xmlns:a16="http://schemas.microsoft.com/office/drawing/2014/main" id="{18D7662E-5929-4360-BA68-A607DCE088B9}"/>
                </a:ext>
              </a:extLst>
            </p:cNvPr>
            <p:cNvSpPr/>
            <p:nvPr/>
          </p:nvSpPr>
          <p:spPr>
            <a:xfrm>
              <a:off x="5804002" y="3909036"/>
              <a:ext cx="18077" cy="23353"/>
            </a:xfrm>
            <a:custGeom>
              <a:avLst/>
              <a:gdLst/>
              <a:ahLst/>
              <a:cxnLst/>
              <a:rect l="l" t="t" r="r" b="b"/>
              <a:pathLst>
                <a:path w="293" h="376" extrusionOk="0">
                  <a:moveTo>
                    <a:pt x="48" y="0"/>
                  </a:moveTo>
                  <a:cubicBezTo>
                    <a:pt x="37" y="0"/>
                    <a:pt x="26" y="6"/>
                    <a:pt x="16" y="17"/>
                  </a:cubicBezTo>
                  <a:cubicBezTo>
                    <a:pt x="8" y="31"/>
                    <a:pt x="1" y="60"/>
                    <a:pt x="30" y="82"/>
                  </a:cubicBezTo>
                  <a:lnTo>
                    <a:pt x="81" y="133"/>
                  </a:lnTo>
                  <a:cubicBezTo>
                    <a:pt x="81" y="141"/>
                    <a:pt x="88" y="141"/>
                    <a:pt x="88" y="155"/>
                  </a:cubicBezTo>
                  <a:cubicBezTo>
                    <a:pt x="88" y="155"/>
                    <a:pt x="88" y="163"/>
                    <a:pt x="96" y="163"/>
                  </a:cubicBezTo>
                  <a:cubicBezTo>
                    <a:pt x="110" y="170"/>
                    <a:pt x="118" y="177"/>
                    <a:pt x="125" y="199"/>
                  </a:cubicBezTo>
                  <a:cubicBezTo>
                    <a:pt x="147" y="228"/>
                    <a:pt x="154" y="243"/>
                    <a:pt x="161" y="272"/>
                  </a:cubicBezTo>
                  <a:cubicBezTo>
                    <a:pt x="169" y="279"/>
                    <a:pt x="169" y="294"/>
                    <a:pt x="183" y="309"/>
                  </a:cubicBezTo>
                  <a:lnTo>
                    <a:pt x="183" y="316"/>
                  </a:lnTo>
                  <a:cubicBezTo>
                    <a:pt x="183" y="323"/>
                    <a:pt x="191" y="338"/>
                    <a:pt x="191" y="338"/>
                  </a:cubicBezTo>
                  <a:cubicBezTo>
                    <a:pt x="197" y="357"/>
                    <a:pt x="220" y="376"/>
                    <a:pt x="235" y="376"/>
                  </a:cubicBezTo>
                  <a:cubicBezTo>
                    <a:pt x="238" y="376"/>
                    <a:pt x="240" y="375"/>
                    <a:pt x="242" y="374"/>
                  </a:cubicBezTo>
                  <a:cubicBezTo>
                    <a:pt x="271" y="360"/>
                    <a:pt x="293" y="338"/>
                    <a:pt x="278" y="316"/>
                  </a:cubicBezTo>
                  <a:cubicBezTo>
                    <a:pt x="234" y="199"/>
                    <a:pt x="169" y="97"/>
                    <a:pt x="81" y="17"/>
                  </a:cubicBezTo>
                  <a:cubicBezTo>
                    <a:pt x="70" y="6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670;p50">
              <a:extLst>
                <a:ext uri="{FF2B5EF4-FFF2-40B4-BE49-F238E27FC236}">
                  <a16:creationId xmlns:a16="http://schemas.microsoft.com/office/drawing/2014/main" id="{ACBE2CCF-CB2F-4F31-A1EC-838C81796E03}"/>
                </a:ext>
              </a:extLst>
            </p:cNvPr>
            <p:cNvSpPr/>
            <p:nvPr/>
          </p:nvSpPr>
          <p:spPr>
            <a:xfrm>
              <a:off x="5414645" y="3697179"/>
              <a:ext cx="304341" cy="534208"/>
            </a:xfrm>
            <a:custGeom>
              <a:avLst/>
              <a:gdLst/>
              <a:ahLst/>
              <a:cxnLst/>
              <a:rect l="l" t="t" r="r" b="b"/>
              <a:pathLst>
                <a:path w="4933" h="8601" extrusionOk="0">
                  <a:moveTo>
                    <a:pt x="2964" y="1"/>
                  </a:moveTo>
                  <a:cubicBezTo>
                    <a:pt x="1995" y="1"/>
                    <a:pt x="1431" y="662"/>
                    <a:pt x="1431" y="662"/>
                  </a:cubicBezTo>
                  <a:cubicBezTo>
                    <a:pt x="942" y="1144"/>
                    <a:pt x="730" y="1874"/>
                    <a:pt x="577" y="2567"/>
                  </a:cubicBezTo>
                  <a:cubicBezTo>
                    <a:pt x="161" y="4456"/>
                    <a:pt x="1" y="6412"/>
                    <a:pt x="81" y="8331"/>
                  </a:cubicBezTo>
                  <a:lnTo>
                    <a:pt x="2460" y="8601"/>
                  </a:lnTo>
                  <a:cubicBezTo>
                    <a:pt x="2460" y="8601"/>
                    <a:pt x="3904" y="5135"/>
                    <a:pt x="4262" y="2968"/>
                  </a:cubicBezTo>
                  <a:lnTo>
                    <a:pt x="4933" y="1005"/>
                  </a:lnTo>
                  <a:cubicBezTo>
                    <a:pt x="4933" y="1005"/>
                    <a:pt x="4554" y="239"/>
                    <a:pt x="3350" y="35"/>
                  </a:cubicBezTo>
                  <a:cubicBezTo>
                    <a:pt x="3215" y="11"/>
                    <a:pt x="3086" y="1"/>
                    <a:pt x="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671;p50">
              <a:extLst>
                <a:ext uri="{FF2B5EF4-FFF2-40B4-BE49-F238E27FC236}">
                  <a16:creationId xmlns:a16="http://schemas.microsoft.com/office/drawing/2014/main" id="{E7961333-E9DA-4833-8432-2AB627EDE953}"/>
                </a:ext>
              </a:extLst>
            </p:cNvPr>
            <p:cNvSpPr/>
            <p:nvPr/>
          </p:nvSpPr>
          <p:spPr>
            <a:xfrm>
              <a:off x="5413288" y="3694633"/>
              <a:ext cx="309647" cy="539487"/>
            </a:xfrm>
            <a:custGeom>
              <a:avLst/>
              <a:gdLst/>
              <a:ahLst/>
              <a:cxnLst/>
              <a:rect l="l" t="t" r="r" b="b"/>
              <a:pathLst>
                <a:path w="5019" h="8686" extrusionOk="0">
                  <a:moveTo>
                    <a:pt x="3006" y="1"/>
                  </a:moveTo>
                  <a:cubicBezTo>
                    <a:pt x="2613" y="1"/>
                    <a:pt x="2222" y="99"/>
                    <a:pt x="1869" y="309"/>
                  </a:cubicBezTo>
                  <a:cubicBezTo>
                    <a:pt x="1409" y="594"/>
                    <a:pt x="1073" y="1039"/>
                    <a:pt x="869" y="1543"/>
                  </a:cubicBezTo>
                  <a:cubicBezTo>
                    <a:pt x="679" y="2002"/>
                    <a:pt x="577" y="2491"/>
                    <a:pt x="475" y="2987"/>
                  </a:cubicBezTo>
                  <a:cubicBezTo>
                    <a:pt x="366" y="3520"/>
                    <a:pt x="285" y="4060"/>
                    <a:pt x="213" y="4600"/>
                  </a:cubicBezTo>
                  <a:cubicBezTo>
                    <a:pt x="59" y="5847"/>
                    <a:pt x="1" y="7117"/>
                    <a:pt x="59" y="8372"/>
                  </a:cubicBezTo>
                  <a:cubicBezTo>
                    <a:pt x="59" y="8401"/>
                    <a:pt x="74" y="8423"/>
                    <a:pt x="103" y="8423"/>
                  </a:cubicBezTo>
                  <a:cubicBezTo>
                    <a:pt x="796" y="8496"/>
                    <a:pt x="1489" y="8576"/>
                    <a:pt x="2182" y="8649"/>
                  </a:cubicBezTo>
                  <a:cubicBezTo>
                    <a:pt x="2285" y="8656"/>
                    <a:pt x="2379" y="8663"/>
                    <a:pt x="2482" y="8685"/>
                  </a:cubicBezTo>
                  <a:cubicBezTo>
                    <a:pt x="2503" y="8685"/>
                    <a:pt x="2518" y="8663"/>
                    <a:pt x="2525" y="8649"/>
                  </a:cubicBezTo>
                  <a:cubicBezTo>
                    <a:pt x="3073" y="7328"/>
                    <a:pt x="3569" y="5957"/>
                    <a:pt x="3963" y="4570"/>
                  </a:cubicBezTo>
                  <a:cubicBezTo>
                    <a:pt x="4109" y="4060"/>
                    <a:pt x="4233" y="3542"/>
                    <a:pt x="4327" y="3009"/>
                  </a:cubicBezTo>
                  <a:cubicBezTo>
                    <a:pt x="4332" y="2983"/>
                    <a:pt x="4302" y="2962"/>
                    <a:pt x="4274" y="2962"/>
                  </a:cubicBezTo>
                  <a:cubicBezTo>
                    <a:pt x="4256" y="2962"/>
                    <a:pt x="4238" y="2971"/>
                    <a:pt x="4233" y="2994"/>
                  </a:cubicBezTo>
                  <a:cubicBezTo>
                    <a:pt x="4072" y="3972"/>
                    <a:pt x="3780" y="4913"/>
                    <a:pt x="3467" y="5854"/>
                  </a:cubicBezTo>
                  <a:cubicBezTo>
                    <a:pt x="3204" y="6642"/>
                    <a:pt x="2919" y="7409"/>
                    <a:pt x="2620" y="8175"/>
                  </a:cubicBezTo>
                  <a:cubicBezTo>
                    <a:pt x="2574" y="8308"/>
                    <a:pt x="2515" y="8446"/>
                    <a:pt x="2455" y="8580"/>
                  </a:cubicBezTo>
                  <a:lnTo>
                    <a:pt x="2455" y="8580"/>
                  </a:lnTo>
                  <a:cubicBezTo>
                    <a:pt x="1771" y="8508"/>
                    <a:pt x="1087" y="8429"/>
                    <a:pt x="402" y="8357"/>
                  </a:cubicBezTo>
                  <a:cubicBezTo>
                    <a:pt x="320" y="8351"/>
                    <a:pt x="233" y="8339"/>
                    <a:pt x="145" y="8327"/>
                  </a:cubicBezTo>
                  <a:lnTo>
                    <a:pt x="145" y="8327"/>
                  </a:lnTo>
                  <a:cubicBezTo>
                    <a:pt x="104" y="7274"/>
                    <a:pt x="134" y="6207"/>
                    <a:pt x="242" y="5161"/>
                  </a:cubicBezTo>
                  <a:cubicBezTo>
                    <a:pt x="344" y="4140"/>
                    <a:pt x="497" y="3104"/>
                    <a:pt x="767" y="2112"/>
                  </a:cubicBezTo>
                  <a:cubicBezTo>
                    <a:pt x="935" y="1513"/>
                    <a:pt x="1205" y="930"/>
                    <a:pt x="1701" y="543"/>
                  </a:cubicBezTo>
                  <a:cubicBezTo>
                    <a:pt x="2084" y="237"/>
                    <a:pt x="2539" y="96"/>
                    <a:pt x="3007" y="96"/>
                  </a:cubicBezTo>
                  <a:cubicBezTo>
                    <a:pt x="3242" y="96"/>
                    <a:pt x="3480" y="132"/>
                    <a:pt x="3715" y="200"/>
                  </a:cubicBezTo>
                  <a:cubicBezTo>
                    <a:pt x="4174" y="339"/>
                    <a:pt x="4700" y="630"/>
                    <a:pt x="4918" y="1076"/>
                  </a:cubicBezTo>
                  <a:cubicBezTo>
                    <a:pt x="4928" y="1094"/>
                    <a:pt x="4942" y="1102"/>
                    <a:pt x="4956" y="1102"/>
                  </a:cubicBezTo>
                  <a:cubicBezTo>
                    <a:pt x="4988" y="1102"/>
                    <a:pt x="5019" y="1067"/>
                    <a:pt x="4999" y="1032"/>
                  </a:cubicBezTo>
                  <a:cubicBezTo>
                    <a:pt x="4816" y="667"/>
                    <a:pt x="4415" y="397"/>
                    <a:pt x="4050" y="229"/>
                  </a:cubicBezTo>
                  <a:cubicBezTo>
                    <a:pt x="3718" y="80"/>
                    <a:pt x="3361" y="1"/>
                    <a:pt x="30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672;p50">
              <a:extLst>
                <a:ext uri="{FF2B5EF4-FFF2-40B4-BE49-F238E27FC236}">
                  <a16:creationId xmlns:a16="http://schemas.microsoft.com/office/drawing/2014/main" id="{1E0C48B3-1B86-43CA-B602-7E9F3CC60A73}"/>
                </a:ext>
              </a:extLst>
            </p:cNvPr>
            <p:cNvSpPr/>
            <p:nvPr/>
          </p:nvSpPr>
          <p:spPr>
            <a:xfrm>
              <a:off x="5444814" y="4151017"/>
              <a:ext cx="6848" cy="30993"/>
            </a:xfrm>
            <a:custGeom>
              <a:avLst/>
              <a:gdLst/>
              <a:ahLst/>
              <a:cxnLst/>
              <a:rect l="l" t="t" r="r" b="b"/>
              <a:pathLst>
                <a:path w="111" h="499" extrusionOk="0">
                  <a:moveTo>
                    <a:pt x="63" y="0"/>
                  </a:moveTo>
                  <a:cubicBezTo>
                    <a:pt x="39" y="0"/>
                    <a:pt x="15" y="13"/>
                    <a:pt x="15" y="39"/>
                  </a:cubicBezTo>
                  <a:cubicBezTo>
                    <a:pt x="15" y="177"/>
                    <a:pt x="15" y="316"/>
                    <a:pt x="1" y="455"/>
                  </a:cubicBezTo>
                  <a:cubicBezTo>
                    <a:pt x="1" y="484"/>
                    <a:pt x="24" y="498"/>
                    <a:pt x="49" y="498"/>
                  </a:cubicBezTo>
                  <a:cubicBezTo>
                    <a:pt x="74" y="498"/>
                    <a:pt x="99" y="484"/>
                    <a:pt x="103" y="455"/>
                  </a:cubicBezTo>
                  <a:cubicBezTo>
                    <a:pt x="103" y="316"/>
                    <a:pt x="103" y="177"/>
                    <a:pt x="110" y="39"/>
                  </a:cubicBezTo>
                  <a:cubicBezTo>
                    <a:pt x="110" y="13"/>
                    <a:pt x="86" y="0"/>
                    <a:pt x="6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673;p50">
              <a:extLst>
                <a:ext uri="{FF2B5EF4-FFF2-40B4-BE49-F238E27FC236}">
                  <a16:creationId xmlns:a16="http://schemas.microsoft.com/office/drawing/2014/main" id="{6F6666F4-D83F-4742-ABD3-3AC8F39E5168}"/>
                </a:ext>
              </a:extLst>
            </p:cNvPr>
            <p:cNvSpPr/>
            <p:nvPr/>
          </p:nvSpPr>
          <p:spPr>
            <a:xfrm>
              <a:off x="5471158" y="4149899"/>
              <a:ext cx="8822" cy="39688"/>
            </a:xfrm>
            <a:custGeom>
              <a:avLst/>
              <a:gdLst/>
              <a:ahLst/>
              <a:cxnLst/>
              <a:rect l="l" t="t" r="r" b="b"/>
              <a:pathLst>
                <a:path w="143" h="639" extrusionOk="0">
                  <a:moveTo>
                    <a:pt x="94" y="0"/>
                  </a:moveTo>
                  <a:cubicBezTo>
                    <a:pt x="70" y="0"/>
                    <a:pt x="44" y="17"/>
                    <a:pt x="41" y="49"/>
                  </a:cubicBezTo>
                  <a:cubicBezTo>
                    <a:pt x="33" y="232"/>
                    <a:pt x="11" y="407"/>
                    <a:pt x="4" y="589"/>
                  </a:cubicBezTo>
                  <a:cubicBezTo>
                    <a:pt x="0" y="622"/>
                    <a:pt x="24" y="638"/>
                    <a:pt x="50" y="638"/>
                  </a:cubicBezTo>
                  <a:cubicBezTo>
                    <a:pt x="75" y="638"/>
                    <a:pt x="103" y="622"/>
                    <a:pt x="106" y="589"/>
                  </a:cubicBezTo>
                  <a:cubicBezTo>
                    <a:pt x="114" y="407"/>
                    <a:pt x="135" y="232"/>
                    <a:pt x="143" y="49"/>
                  </a:cubicBezTo>
                  <a:cubicBezTo>
                    <a:pt x="143" y="17"/>
                    <a:pt x="119" y="0"/>
                    <a:pt x="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674;p50">
              <a:extLst>
                <a:ext uri="{FF2B5EF4-FFF2-40B4-BE49-F238E27FC236}">
                  <a16:creationId xmlns:a16="http://schemas.microsoft.com/office/drawing/2014/main" id="{CC6AE275-73AC-4072-8479-1A6D961B39A5}"/>
                </a:ext>
              </a:extLst>
            </p:cNvPr>
            <p:cNvSpPr/>
            <p:nvPr/>
          </p:nvSpPr>
          <p:spPr>
            <a:xfrm>
              <a:off x="5498612" y="4149278"/>
              <a:ext cx="9069" cy="44036"/>
            </a:xfrm>
            <a:custGeom>
              <a:avLst/>
              <a:gdLst/>
              <a:ahLst/>
              <a:cxnLst/>
              <a:rect l="l" t="t" r="r" b="b"/>
              <a:pathLst>
                <a:path w="147" h="709" extrusionOk="0">
                  <a:moveTo>
                    <a:pt x="105" y="1"/>
                  </a:moveTo>
                  <a:cubicBezTo>
                    <a:pt x="83" y="1"/>
                    <a:pt x="59" y="16"/>
                    <a:pt x="55" y="45"/>
                  </a:cubicBezTo>
                  <a:cubicBezTo>
                    <a:pt x="33" y="249"/>
                    <a:pt x="19" y="461"/>
                    <a:pt x="4" y="665"/>
                  </a:cubicBezTo>
                  <a:cubicBezTo>
                    <a:pt x="1" y="694"/>
                    <a:pt x="24" y="709"/>
                    <a:pt x="49" y="709"/>
                  </a:cubicBezTo>
                  <a:cubicBezTo>
                    <a:pt x="73" y="709"/>
                    <a:pt x="99" y="694"/>
                    <a:pt x="99" y="665"/>
                  </a:cubicBezTo>
                  <a:cubicBezTo>
                    <a:pt x="114" y="453"/>
                    <a:pt x="136" y="242"/>
                    <a:pt x="143" y="45"/>
                  </a:cubicBezTo>
                  <a:cubicBezTo>
                    <a:pt x="146" y="16"/>
                    <a:pt x="126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675;p50">
              <a:extLst>
                <a:ext uri="{FF2B5EF4-FFF2-40B4-BE49-F238E27FC236}">
                  <a16:creationId xmlns:a16="http://schemas.microsoft.com/office/drawing/2014/main" id="{C6C8EB19-E714-4370-9298-DE6A3073CBD9}"/>
                </a:ext>
              </a:extLst>
            </p:cNvPr>
            <p:cNvSpPr/>
            <p:nvPr/>
          </p:nvSpPr>
          <p:spPr>
            <a:xfrm>
              <a:off x="5523167" y="4154433"/>
              <a:ext cx="10858" cy="39440"/>
            </a:xfrm>
            <a:custGeom>
              <a:avLst/>
              <a:gdLst/>
              <a:ahLst/>
              <a:cxnLst/>
              <a:rect l="l" t="t" r="r" b="b"/>
              <a:pathLst>
                <a:path w="176" h="635" extrusionOk="0">
                  <a:moveTo>
                    <a:pt x="123" y="1"/>
                  </a:moveTo>
                  <a:cubicBezTo>
                    <a:pt x="103" y="1"/>
                    <a:pt x="80" y="19"/>
                    <a:pt x="80" y="42"/>
                  </a:cubicBezTo>
                  <a:cubicBezTo>
                    <a:pt x="59" y="224"/>
                    <a:pt x="29" y="400"/>
                    <a:pt x="0" y="582"/>
                  </a:cubicBezTo>
                  <a:cubicBezTo>
                    <a:pt x="0" y="604"/>
                    <a:pt x="7" y="633"/>
                    <a:pt x="37" y="633"/>
                  </a:cubicBezTo>
                  <a:cubicBezTo>
                    <a:pt x="40" y="634"/>
                    <a:pt x="44" y="635"/>
                    <a:pt x="48" y="635"/>
                  </a:cubicBezTo>
                  <a:cubicBezTo>
                    <a:pt x="68" y="635"/>
                    <a:pt x="88" y="621"/>
                    <a:pt x="88" y="597"/>
                  </a:cubicBezTo>
                  <a:cubicBezTo>
                    <a:pt x="117" y="414"/>
                    <a:pt x="146" y="239"/>
                    <a:pt x="175" y="57"/>
                  </a:cubicBezTo>
                  <a:cubicBezTo>
                    <a:pt x="175" y="27"/>
                    <a:pt x="168" y="6"/>
                    <a:pt x="139" y="6"/>
                  </a:cubicBezTo>
                  <a:cubicBezTo>
                    <a:pt x="134" y="2"/>
                    <a:pt x="128" y="1"/>
                    <a:pt x="12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676;p50">
              <a:extLst>
                <a:ext uri="{FF2B5EF4-FFF2-40B4-BE49-F238E27FC236}">
                  <a16:creationId xmlns:a16="http://schemas.microsoft.com/office/drawing/2014/main" id="{167A3FD9-4A82-48C0-A851-690C65E5AC13}"/>
                </a:ext>
              </a:extLst>
            </p:cNvPr>
            <p:cNvSpPr/>
            <p:nvPr/>
          </p:nvSpPr>
          <p:spPr>
            <a:xfrm>
              <a:off x="5548893" y="4155365"/>
              <a:ext cx="16102" cy="40993"/>
            </a:xfrm>
            <a:custGeom>
              <a:avLst/>
              <a:gdLst/>
              <a:ahLst/>
              <a:cxnLst/>
              <a:rect l="l" t="t" r="r" b="b"/>
              <a:pathLst>
                <a:path w="261" h="660" extrusionOk="0">
                  <a:moveTo>
                    <a:pt x="200" y="0"/>
                  </a:moveTo>
                  <a:cubicBezTo>
                    <a:pt x="181" y="0"/>
                    <a:pt x="162" y="11"/>
                    <a:pt x="160" y="34"/>
                  </a:cubicBezTo>
                  <a:cubicBezTo>
                    <a:pt x="116" y="224"/>
                    <a:pt x="57" y="421"/>
                    <a:pt x="14" y="603"/>
                  </a:cubicBezTo>
                  <a:cubicBezTo>
                    <a:pt x="1" y="638"/>
                    <a:pt x="29" y="660"/>
                    <a:pt x="56" y="660"/>
                  </a:cubicBezTo>
                  <a:cubicBezTo>
                    <a:pt x="76" y="660"/>
                    <a:pt x="95" y="649"/>
                    <a:pt x="101" y="625"/>
                  </a:cubicBezTo>
                  <a:cubicBezTo>
                    <a:pt x="152" y="436"/>
                    <a:pt x="203" y="246"/>
                    <a:pt x="247" y="63"/>
                  </a:cubicBezTo>
                  <a:cubicBezTo>
                    <a:pt x="260" y="24"/>
                    <a:pt x="229" y="0"/>
                    <a:pt x="20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677;p50">
              <a:extLst>
                <a:ext uri="{FF2B5EF4-FFF2-40B4-BE49-F238E27FC236}">
                  <a16:creationId xmlns:a16="http://schemas.microsoft.com/office/drawing/2014/main" id="{B6E77E65-3BBE-4B7C-8633-E768D45E8AD9}"/>
                </a:ext>
              </a:extLst>
            </p:cNvPr>
            <p:cNvSpPr/>
            <p:nvPr/>
          </p:nvSpPr>
          <p:spPr>
            <a:xfrm>
              <a:off x="5466407" y="4037666"/>
              <a:ext cx="12216" cy="19937"/>
            </a:xfrm>
            <a:custGeom>
              <a:avLst/>
              <a:gdLst/>
              <a:ahLst/>
              <a:cxnLst/>
              <a:rect l="l" t="t" r="r" b="b"/>
              <a:pathLst>
                <a:path w="198" h="321" extrusionOk="0">
                  <a:moveTo>
                    <a:pt x="158" y="0"/>
                  </a:moveTo>
                  <a:cubicBezTo>
                    <a:pt x="138" y="0"/>
                    <a:pt x="116" y="9"/>
                    <a:pt x="110" y="25"/>
                  </a:cubicBezTo>
                  <a:cubicBezTo>
                    <a:pt x="74" y="98"/>
                    <a:pt x="37" y="178"/>
                    <a:pt x="8" y="251"/>
                  </a:cubicBezTo>
                  <a:cubicBezTo>
                    <a:pt x="1" y="273"/>
                    <a:pt x="1" y="302"/>
                    <a:pt x="30" y="317"/>
                  </a:cubicBezTo>
                  <a:cubicBezTo>
                    <a:pt x="35" y="319"/>
                    <a:pt x="42" y="321"/>
                    <a:pt x="50" y="321"/>
                  </a:cubicBezTo>
                  <a:cubicBezTo>
                    <a:pt x="66" y="321"/>
                    <a:pt x="84" y="314"/>
                    <a:pt x="88" y="295"/>
                  </a:cubicBezTo>
                  <a:cubicBezTo>
                    <a:pt x="125" y="222"/>
                    <a:pt x="161" y="142"/>
                    <a:pt x="191" y="69"/>
                  </a:cubicBezTo>
                  <a:cubicBezTo>
                    <a:pt x="198" y="47"/>
                    <a:pt x="198" y="18"/>
                    <a:pt x="176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678;p50">
              <a:extLst>
                <a:ext uri="{FF2B5EF4-FFF2-40B4-BE49-F238E27FC236}">
                  <a16:creationId xmlns:a16="http://schemas.microsoft.com/office/drawing/2014/main" id="{D7DC0E3A-C680-43B3-B0D3-7EF67AC92366}"/>
                </a:ext>
              </a:extLst>
            </p:cNvPr>
            <p:cNvSpPr/>
            <p:nvPr/>
          </p:nvSpPr>
          <p:spPr>
            <a:xfrm>
              <a:off x="5478129" y="4046920"/>
              <a:ext cx="10858" cy="17826"/>
            </a:xfrm>
            <a:custGeom>
              <a:avLst/>
              <a:gdLst/>
              <a:ahLst/>
              <a:cxnLst/>
              <a:rect l="l" t="t" r="r" b="b"/>
              <a:pathLst>
                <a:path w="176" h="287" extrusionOk="0">
                  <a:moveTo>
                    <a:pt x="132" y="0"/>
                  </a:moveTo>
                  <a:cubicBezTo>
                    <a:pt x="110" y="0"/>
                    <a:pt x="81" y="15"/>
                    <a:pt x="74" y="37"/>
                  </a:cubicBezTo>
                  <a:cubicBezTo>
                    <a:pt x="59" y="102"/>
                    <a:pt x="37" y="168"/>
                    <a:pt x="8" y="226"/>
                  </a:cubicBezTo>
                  <a:cubicBezTo>
                    <a:pt x="1" y="255"/>
                    <a:pt x="22" y="285"/>
                    <a:pt x="44" y="285"/>
                  </a:cubicBezTo>
                  <a:cubicBezTo>
                    <a:pt x="49" y="286"/>
                    <a:pt x="54" y="286"/>
                    <a:pt x="59" y="286"/>
                  </a:cubicBezTo>
                  <a:cubicBezTo>
                    <a:pt x="83" y="286"/>
                    <a:pt x="103" y="272"/>
                    <a:pt x="103" y="248"/>
                  </a:cubicBezTo>
                  <a:cubicBezTo>
                    <a:pt x="117" y="182"/>
                    <a:pt x="139" y="117"/>
                    <a:pt x="168" y="58"/>
                  </a:cubicBezTo>
                  <a:cubicBezTo>
                    <a:pt x="176" y="29"/>
                    <a:pt x="154" y="0"/>
                    <a:pt x="1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679;p50">
              <a:extLst>
                <a:ext uri="{FF2B5EF4-FFF2-40B4-BE49-F238E27FC236}">
                  <a16:creationId xmlns:a16="http://schemas.microsoft.com/office/drawing/2014/main" id="{88FF7F87-A613-4C96-A3E2-3C70E3182B53}"/>
                </a:ext>
              </a:extLst>
            </p:cNvPr>
            <p:cNvSpPr/>
            <p:nvPr/>
          </p:nvSpPr>
          <p:spPr>
            <a:xfrm>
              <a:off x="5482201" y="3882391"/>
              <a:ext cx="7218" cy="5963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46" y="0"/>
                  </a:moveTo>
                  <a:cubicBezTo>
                    <a:pt x="0" y="0"/>
                    <a:pt x="2" y="95"/>
                    <a:pt x="51" y="95"/>
                  </a:cubicBezTo>
                  <a:cubicBezTo>
                    <a:pt x="117" y="95"/>
                    <a:pt x="117" y="1"/>
                    <a:pt x="51" y="1"/>
                  </a:cubicBezTo>
                  <a:cubicBezTo>
                    <a:pt x="50" y="0"/>
                    <a:pt x="4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680;p50">
              <a:extLst>
                <a:ext uri="{FF2B5EF4-FFF2-40B4-BE49-F238E27FC236}">
                  <a16:creationId xmlns:a16="http://schemas.microsoft.com/office/drawing/2014/main" id="{EE973FF5-DC94-4EF0-9B6D-F8D4DC3EDDCB}"/>
                </a:ext>
              </a:extLst>
            </p:cNvPr>
            <p:cNvSpPr/>
            <p:nvPr/>
          </p:nvSpPr>
          <p:spPr>
            <a:xfrm>
              <a:off x="5615401" y="3799909"/>
              <a:ext cx="7280" cy="12857"/>
            </a:xfrm>
            <a:custGeom>
              <a:avLst/>
              <a:gdLst/>
              <a:ahLst/>
              <a:cxnLst/>
              <a:rect l="l" t="t" r="r" b="b"/>
              <a:pathLst>
                <a:path w="118" h="207" extrusionOk="0">
                  <a:moveTo>
                    <a:pt x="81" y="1"/>
                  </a:moveTo>
                  <a:cubicBezTo>
                    <a:pt x="67" y="1"/>
                    <a:pt x="37" y="23"/>
                    <a:pt x="30" y="37"/>
                  </a:cubicBezTo>
                  <a:lnTo>
                    <a:pt x="1" y="147"/>
                  </a:lnTo>
                  <a:cubicBezTo>
                    <a:pt x="1" y="161"/>
                    <a:pt x="1" y="176"/>
                    <a:pt x="8" y="183"/>
                  </a:cubicBezTo>
                  <a:cubicBezTo>
                    <a:pt x="23" y="198"/>
                    <a:pt x="30" y="205"/>
                    <a:pt x="37" y="205"/>
                  </a:cubicBezTo>
                  <a:cubicBezTo>
                    <a:pt x="42" y="206"/>
                    <a:pt x="47" y="207"/>
                    <a:pt x="52" y="207"/>
                  </a:cubicBezTo>
                  <a:cubicBezTo>
                    <a:pt x="76" y="207"/>
                    <a:pt x="96" y="193"/>
                    <a:pt x="96" y="169"/>
                  </a:cubicBezTo>
                  <a:lnTo>
                    <a:pt x="118" y="59"/>
                  </a:lnTo>
                  <a:cubicBezTo>
                    <a:pt x="118" y="52"/>
                    <a:pt x="118" y="30"/>
                    <a:pt x="110" y="23"/>
                  </a:cubicBezTo>
                  <a:cubicBezTo>
                    <a:pt x="103" y="8"/>
                    <a:pt x="96" y="1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681;p50">
              <a:extLst>
                <a:ext uri="{FF2B5EF4-FFF2-40B4-BE49-F238E27FC236}">
                  <a16:creationId xmlns:a16="http://schemas.microsoft.com/office/drawing/2014/main" id="{2CCBD9EB-0335-4487-A287-A5A9E288A416}"/>
                </a:ext>
              </a:extLst>
            </p:cNvPr>
            <p:cNvSpPr/>
            <p:nvPr/>
          </p:nvSpPr>
          <p:spPr>
            <a:xfrm>
              <a:off x="5634773" y="3806927"/>
              <a:ext cx="12216" cy="15962"/>
            </a:xfrm>
            <a:custGeom>
              <a:avLst/>
              <a:gdLst/>
              <a:ahLst/>
              <a:cxnLst/>
              <a:rect l="l" t="t" r="r" b="b"/>
              <a:pathLst>
                <a:path w="198" h="257" extrusionOk="0">
                  <a:moveTo>
                    <a:pt x="145" y="0"/>
                  </a:moveTo>
                  <a:cubicBezTo>
                    <a:pt x="129" y="0"/>
                    <a:pt x="115" y="7"/>
                    <a:pt x="110" y="26"/>
                  </a:cubicBezTo>
                  <a:cubicBezTo>
                    <a:pt x="74" y="77"/>
                    <a:pt x="44" y="136"/>
                    <a:pt x="8" y="187"/>
                  </a:cubicBezTo>
                  <a:cubicBezTo>
                    <a:pt x="1" y="209"/>
                    <a:pt x="1" y="245"/>
                    <a:pt x="22" y="253"/>
                  </a:cubicBezTo>
                  <a:cubicBezTo>
                    <a:pt x="33" y="255"/>
                    <a:pt x="44" y="257"/>
                    <a:pt x="53" y="257"/>
                  </a:cubicBezTo>
                  <a:cubicBezTo>
                    <a:pt x="70" y="257"/>
                    <a:pt x="84" y="252"/>
                    <a:pt x="88" y="238"/>
                  </a:cubicBezTo>
                  <a:cubicBezTo>
                    <a:pt x="125" y="180"/>
                    <a:pt x="154" y="128"/>
                    <a:pt x="190" y="70"/>
                  </a:cubicBezTo>
                  <a:cubicBezTo>
                    <a:pt x="198" y="56"/>
                    <a:pt x="198" y="19"/>
                    <a:pt x="168" y="4"/>
                  </a:cubicBezTo>
                  <a:cubicBezTo>
                    <a:pt x="161" y="2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682;p50">
              <a:extLst>
                <a:ext uri="{FF2B5EF4-FFF2-40B4-BE49-F238E27FC236}">
                  <a16:creationId xmlns:a16="http://schemas.microsoft.com/office/drawing/2014/main" id="{B7F9F585-6EC6-4792-A90F-793E51FF7BD7}"/>
                </a:ext>
              </a:extLst>
            </p:cNvPr>
            <p:cNvSpPr/>
            <p:nvPr/>
          </p:nvSpPr>
          <p:spPr>
            <a:xfrm>
              <a:off x="5588872" y="3914564"/>
              <a:ext cx="8144" cy="6397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683;p50">
              <a:extLst>
                <a:ext uri="{FF2B5EF4-FFF2-40B4-BE49-F238E27FC236}">
                  <a16:creationId xmlns:a16="http://schemas.microsoft.com/office/drawing/2014/main" id="{90AB7A9E-E59F-4D20-8B05-AEAC5D74B565}"/>
                </a:ext>
              </a:extLst>
            </p:cNvPr>
            <p:cNvSpPr/>
            <p:nvPr/>
          </p:nvSpPr>
          <p:spPr>
            <a:xfrm>
              <a:off x="5453390" y="3930775"/>
              <a:ext cx="8576" cy="29626"/>
            </a:xfrm>
            <a:custGeom>
              <a:avLst/>
              <a:gdLst/>
              <a:ahLst/>
              <a:cxnLst/>
              <a:rect l="l" t="t" r="r" b="b"/>
              <a:pathLst>
                <a:path w="139" h="477" extrusionOk="0">
                  <a:moveTo>
                    <a:pt x="83" y="0"/>
                  </a:moveTo>
                  <a:cubicBezTo>
                    <a:pt x="64" y="0"/>
                    <a:pt x="43" y="13"/>
                    <a:pt x="37" y="31"/>
                  </a:cubicBezTo>
                  <a:cubicBezTo>
                    <a:pt x="8" y="155"/>
                    <a:pt x="0" y="294"/>
                    <a:pt x="8" y="433"/>
                  </a:cubicBezTo>
                  <a:cubicBezTo>
                    <a:pt x="8" y="462"/>
                    <a:pt x="29" y="477"/>
                    <a:pt x="59" y="477"/>
                  </a:cubicBezTo>
                  <a:cubicBezTo>
                    <a:pt x="81" y="477"/>
                    <a:pt x="102" y="462"/>
                    <a:pt x="102" y="433"/>
                  </a:cubicBezTo>
                  <a:cubicBezTo>
                    <a:pt x="95" y="301"/>
                    <a:pt x="102" y="177"/>
                    <a:pt x="132" y="61"/>
                  </a:cubicBezTo>
                  <a:cubicBezTo>
                    <a:pt x="139" y="31"/>
                    <a:pt x="117" y="2"/>
                    <a:pt x="95" y="2"/>
                  </a:cubicBezTo>
                  <a:cubicBezTo>
                    <a:pt x="91" y="1"/>
                    <a:pt x="87" y="0"/>
                    <a:pt x="8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684;p50">
              <a:extLst>
                <a:ext uri="{FF2B5EF4-FFF2-40B4-BE49-F238E27FC236}">
                  <a16:creationId xmlns:a16="http://schemas.microsoft.com/office/drawing/2014/main" id="{F5BAA780-36FB-444C-B10A-C59F65EF17DD}"/>
                </a:ext>
              </a:extLst>
            </p:cNvPr>
            <p:cNvSpPr/>
            <p:nvPr/>
          </p:nvSpPr>
          <p:spPr>
            <a:xfrm>
              <a:off x="5468690" y="3859286"/>
              <a:ext cx="9501" cy="25900"/>
            </a:xfrm>
            <a:custGeom>
              <a:avLst/>
              <a:gdLst/>
              <a:ahLst/>
              <a:cxnLst/>
              <a:rect l="l" t="t" r="r" b="b"/>
              <a:pathLst>
                <a:path w="154" h="417" extrusionOk="0">
                  <a:moveTo>
                    <a:pt x="110" y="1"/>
                  </a:moveTo>
                  <a:cubicBezTo>
                    <a:pt x="88" y="1"/>
                    <a:pt x="66" y="15"/>
                    <a:pt x="51" y="44"/>
                  </a:cubicBezTo>
                  <a:cubicBezTo>
                    <a:pt x="15" y="154"/>
                    <a:pt x="0" y="263"/>
                    <a:pt x="0" y="365"/>
                  </a:cubicBezTo>
                  <a:cubicBezTo>
                    <a:pt x="0" y="394"/>
                    <a:pt x="30" y="416"/>
                    <a:pt x="44" y="416"/>
                  </a:cubicBezTo>
                  <a:cubicBezTo>
                    <a:pt x="73" y="416"/>
                    <a:pt x="88" y="394"/>
                    <a:pt x="88" y="365"/>
                  </a:cubicBezTo>
                  <a:cubicBezTo>
                    <a:pt x="102" y="270"/>
                    <a:pt x="117" y="161"/>
                    <a:pt x="146" y="59"/>
                  </a:cubicBezTo>
                  <a:cubicBezTo>
                    <a:pt x="154" y="30"/>
                    <a:pt x="139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685;p50">
              <a:extLst>
                <a:ext uri="{FF2B5EF4-FFF2-40B4-BE49-F238E27FC236}">
                  <a16:creationId xmlns:a16="http://schemas.microsoft.com/office/drawing/2014/main" id="{5084F3D0-8365-412D-9A06-BB7552C89DAE}"/>
                </a:ext>
              </a:extLst>
            </p:cNvPr>
            <p:cNvSpPr/>
            <p:nvPr/>
          </p:nvSpPr>
          <p:spPr>
            <a:xfrm>
              <a:off x="5487137" y="3793015"/>
              <a:ext cx="11784" cy="25341"/>
            </a:xfrm>
            <a:custGeom>
              <a:avLst/>
              <a:gdLst/>
              <a:ahLst/>
              <a:cxnLst/>
              <a:rect l="l" t="t" r="r" b="b"/>
              <a:pathLst>
                <a:path w="191" h="408" extrusionOk="0">
                  <a:moveTo>
                    <a:pt x="144" y="1"/>
                  </a:moveTo>
                  <a:cubicBezTo>
                    <a:pt x="123" y="1"/>
                    <a:pt x="95" y="20"/>
                    <a:pt x="95" y="39"/>
                  </a:cubicBezTo>
                  <a:cubicBezTo>
                    <a:pt x="73" y="141"/>
                    <a:pt x="44" y="250"/>
                    <a:pt x="8" y="338"/>
                  </a:cubicBezTo>
                  <a:cubicBezTo>
                    <a:pt x="0" y="367"/>
                    <a:pt x="0" y="396"/>
                    <a:pt x="30" y="404"/>
                  </a:cubicBezTo>
                  <a:cubicBezTo>
                    <a:pt x="35" y="406"/>
                    <a:pt x="43" y="408"/>
                    <a:pt x="52" y="408"/>
                  </a:cubicBezTo>
                  <a:cubicBezTo>
                    <a:pt x="68" y="408"/>
                    <a:pt x="86" y="403"/>
                    <a:pt x="95" y="389"/>
                  </a:cubicBezTo>
                  <a:cubicBezTo>
                    <a:pt x="139" y="280"/>
                    <a:pt x="168" y="170"/>
                    <a:pt x="190" y="61"/>
                  </a:cubicBezTo>
                  <a:cubicBezTo>
                    <a:pt x="190" y="31"/>
                    <a:pt x="183" y="2"/>
                    <a:pt x="154" y="2"/>
                  </a:cubicBezTo>
                  <a:cubicBezTo>
                    <a:pt x="151" y="1"/>
                    <a:pt x="148" y="1"/>
                    <a:pt x="1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686;p50">
              <a:extLst>
                <a:ext uri="{FF2B5EF4-FFF2-40B4-BE49-F238E27FC236}">
                  <a16:creationId xmlns:a16="http://schemas.microsoft.com/office/drawing/2014/main" id="{6558F8D0-5A54-48CA-B90B-5C6C3CC94A19}"/>
                </a:ext>
              </a:extLst>
            </p:cNvPr>
            <p:cNvSpPr/>
            <p:nvPr/>
          </p:nvSpPr>
          <p:spPr>
            <a:xfrm>
              <a:off x="5511876" y="3744880"/>
              <a:ext cx="23012" cy="18571"/>
            </a:xfrm>
            <a:custGeom>
              <a:avLst/>
              <a:gdLst/>
              <a:ahLst/>
              <a:cxnLst/>
              <a:rect l="l" t="t" r="r" b="b"/>
              <a:pathLst>
                <a:path w="373" h="299" extrusionOk="0">
                  <a:moveTo>
                    <a:pt x="325" y="0"/>
                  </a:moveTo>
                  <a:cubicBezTo>
                    <a:pt x="314" y="0"/>
                    <a:pt x="304" y="4"/>
                    <a:pt x="293" y="11"/>
                  </a:cubicBezTo>
                  <a:cubicBezTo>
                    <a:pt x="256" y="48"/>
                    <a:pt x="212" y="84"/>
                    <a:pt x="161" y="121"/>
                  </a:cubicBezTo>
                  <a:cubicBezTo>
                    <a:pt x="154" y="121"/>
                    <a:pt x="154" y="128"/>
                    <a:pt x="147" y="128"/>
                  </a:cubicBezTo>
                  <a:cubicBezTo>
                    <a:pt x="147" y="128"/>
                    <a:pt x="139" y="128"/>
                    <a:pt x="139" y="143"/>
                  </a:cubicBezTo>
                  <a:cubicBezTo>
                    <a:pt x="132" y="150"/>
                    <a:pt x="118" y="157"/>
                    <a:pt x="103" y="164"/>
                  </a:cubicBezTo>
                  <a:cubicBezTo>
                    <a:pt x="81" y="186"/>
                    <a:pt x="52" y="201"/>
                    <a:pt x="30" y="215"/>
                  </a:cubicBezTo>
                  <a:cubicBezTo>
                    <a:pt x="8" y="230"/>
                    <a:pt x="1" y="259"/>
                    <a:pt x="8" y="274"/>
                  </a:cubicBezTo>
                  <a:cubicBezTo>
                    <a:pt x="24" y="290"/>
                    <a:pt x="45" y="298"/>
                    <a:pt x="63" y="298"/>
                  </a:cubicBezTo>
                  <a:cubicBezTo>
                    <a:pt x="70" y="298"/>
                    <a:pt x="76" y="298"/>
                    <a:pt x="81" y="296"/>
                  </a:cubicBezTo>
                  <a:cubicBezTo>
                    <a:pt x="183" y="230"/>
                    <a:pt x="271" y="157"/>
                    <a:pt x="358" y="77"/>
                  </a:cubicBezTo>
                  <a:cubicBezTo>
                    <a:pt x="373" y="55"/>
                    <a:pt x="373" y="18"/>
                    <a:pt x="358" y="11"/>
                  </a:cubicBezTo>
                  <a:cubicBezTo>
                    <a:pt x="347" y="4"/>
                    <a:pt x="336" y="0"/>
                    <a:pt x="3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687;p50">
              <a:extLst>
                <a:ext uri="{FF2B5EF4-FFF2-40B4-BE49-F238E27FC236}">
                  <a16:creationId xmlns:a16="http://schemas.microsoft.com/office/drawing/2014/main" id="{1C03B9DE-3FD7-433A-8C85-54F3DE463A4C}"/>
                </a:ext>
              </a:extLst>
            </p:cNvPr>
            <p:cNvSpPr/>
            <p:nvPr/>
          </p:nvSpPr>
          <p:spPr>
            <a:xfrm>
              <a:off x="5564996" y="3717800"/>
              <a:ext cx="20791" cy="11180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282" y="0"/>
                  </a:moveTo>
                  <a:cubicBezTo>
                    <a:pt x="278" y="0"/>
                    <a:pt x="274" y="1"/>
                    <a:pt x="271" y="2"/>
                  </a:cubicBezTo>
                  <a:cubicBezTo>
                    <a:pt x="198" y="31"/>
                    <a:pt x="117" y="53"/>
                    <a:pt x="44" y="82"/>
                  </a:cubicBezTo>
                  <a:cubicBezTo>
                    <a:pt x="15" y="90"/>
                    <a:pt x="1" y="119"/>
                    <a:pt x="8" y="141"/>
                  </a:cubicBezTo>
                  <a:cubicBezTo>
                    <a:pt x="8" y="165"/>
                    <a:pt x="28" y="179"/>
                    <a:pt x="47" y="179"/>
                  </a:cubicBezTo>
                  <a:cubicBezTo>
                    <a:pt x="51" y="179"/>
                    <a:pt x="55" y="178"/>
                    <a:pt x="59" y="177"/>
                  </a:cubicBezTo>
                  <a:cubicBezTo>
                    <a:pt x="132" y="148"/>
                    <a:pt x="220" y="119"/>
                    <a:pt x="293" y="90"/>
                  </a:cubicBezTo>
                  <a:cubicBezTo>
                    <a:pt x="314" y="82"/>
                    <a:pt x="336" y="53"/>
                    <a:pt x="329" y="39"/>
                  </a:cubicBezTo>
                  <a:cubicBezTo>
                    <a:pt x="317" y="14"/>
                    <a:pt x="300" y="0"/>
                    <a:pt x="28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688;p50">
              <a:extLst>
                <a:ext uri="{FF2B5EF4-FFF2-40B4-BE49-F238E27FC236}">
                  <a16:creationId xmlns:a16="http://schemas.microsoft.com/office/drawing/2014/main" id="{2818F148-3E03-4A23-B721-E10301434425}"/>
                </a:ext>
              </a:extLst>
            </p:cNvPr>
            <p:cNvSpPr/>
            <p:nvPr/>
          </p:nvSpPr>
          <p:spPr>
            <a:xfrm>
              <a:off x="5628048" y="3720532"/>
              <a:ext cx="26159" cy="12236"/>
            </a:xfrm>
            <a:custGeom>
              <a:avLst/>
              <a:gdLst/>
              <a:ahLst/>
              <a:cxnLst/>
              <a:rect l="l" t="t" r="r" b="b"/>
              <a:pathLst>
                <a:path w="424" h="197" extrusionOk="0">
                  <a:moveTo>
                    <a:pt x="44" y="0"/>
                  </a:moveTo>
                  <a:cubicBezTo>
                    <a:pt x="22" y="0"/>
                    <a:pt x="7" y="14"/>
                    <a:pt x="7" y="38"/>
                  </a:cubicBezTo>
                  <a:cubicBezTo>
                    <a:pt x="0" y="68"/>
                    <a:pt x="15" y="97"/>
                    <a:pt x="44" y="97"/>
                  </a:cubicBezTo>
                  <a:cubicBezTo>
                    <a:pt x="153" y="133"/>
                    <a:pt x="263" y="170"/>
                    <a:pt x="365" y="192"/>
                  </a:cubicBezTo>
                  <a:cubicBezTo>
                    <a:pt x="370" y="195"/>
                    <a:pt x="375" y="196"/>
                    <a:pt x="380" y="196"/>
                  </a:cubicBezTo>
                  <a:cubicBezTo>
                    <a:pt x="398" y="196"/>
                    <a:pt x="416" y="178"/>
                    <a:pt x="416" y="155"/>
                  </a:cubicBezTo>
                  <a:cubicBezTo>
                    <a:pt x="423" y="133"/>
                    <a:pt x="409" y="104"/>
                    <a:pt x="380" y="104"/>
                  </a:cubicBezTo>
                  <a:cubicBezTo>
                    <a:pt x="270" y="68"/>
                    <a:pt x="161" y="31"/>
                    <a:pt x="59" y="2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689;p50">
              <a:extLst>
                <a:ext uri="{FF2B5EF4-FFF2-40B4-BE49-F238E27FC236}">
                  <a16:creationId xmlns:a16="http://schemas.microsoft.com/office/drawing/2014/main" id="{F7131C20-2E70-4871-B9AC-41493DD3349F}"/>
                </a:ext>
              </a:extLst>
            </p:cNvPr>
            <p:cNvSpPr/>
            <p:nvPr/>
          </p:nvSpPr>
          <p:spPr>
            <a:xfrm>
              <a:off x="5675738" y="3740905"/>
              <a:ext cx="22580" cy="23850"/>
            </a:xfrm>
            <a:custGeom>
              <a:avLst/>
              <a:gdLst/>
              <a:ahLst/>
              <a:cxnLst/>
              <a:rect l="l" t="t" r="r" b="b"/>
              <a:pathLst>
                <a:path w="366" h="384" extrusionOk="0">
                  <a:moveTo>
                    <a:pt x="48" y="0"/>
                  </a:moveTo>
                  <a:cubicBezTo>
                    <a:pt x="35" y="0"/>
                    <a:pt x="22" y="6"/>
                    <a:pt x="15" y="17"/>
                  </a:cubicBezTo>
                  <a:cubicBezTo>
                    <a:pt x="1" y="31"/>
                    <a:pt x="1" y="61"/>
                    <a:pt x="15" y="75"/>
                  </a:cubicBezTo>
                  <a:cubicBezTo>
                    <a:pt x="110" y="177"/>
                    <a:pt x="190" y="265"/>
                    <a:pt x="285" y="367"/>
                  </a:cubicBezTo>
                  <a:cubicBezTo>
                    <a:pt x="292" y="378"/>
                    <a:pt x="305" y="383"/>
                    <a:pt x="317" y="383"/>
                  </a:cubicBezTo>
                  <a:cubicBezTo>
                    <a:pt x="329" y="383"/>
                    <a:pt x="340" y="378"/>
                    <a:pt x="343" y="367"/>
                  </a:cubicBezTo>
                  <a:cubicBezTo>
                    <a:pt x="365" y="352"/>
                    <a:pt x="365" y="323"/>
                    <a:pt x="343" y="309"/>
                  </a:cubicBezTo>
                  <a:cubicBezTo>
                    <a:pt x="256" y="207"/>
                    <a:pt x="176" y="112"/>
                    <a:pt x="81" y="17"/>
                  </a:cubicBezTo>
                  <a:cubicBezTo>
                    <a:pt x="73" y="6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690;p50">
              <a:extLst>
                <a:ext uri="{FF2B5EF4-FFF2-40B4-BE49-F238E27FC236}">
                  <a16:creationId xmlns:a16="http://schemas.microsoft.com/office/drawing/2014/main" id="{93840251-CCC9-4084-9DF7-A4D1036D2D89}"/>
                </a:ext>
              </a:extLst>
            </p:cNvPr>
            <p:cNvSpPr/>
            <p:nvPr/>
          </p:nvSpPr>
          <p:spPr>
            <a:xfrm>
              <a:off x="5445739" y="3990276"/>
              <a:ext cx="9069" cy="26894"/>
            </a:xfrm>
            <a:custGeom>
              <a:avLst/>
              <a:gdLst/>
              <a:ahLst/>
              <a:cxnLst/>
              <a:rect l="l" t="t" r="r" b="b"/>
              <a:pathLst>
                <a:path w="147" h="433" extrusionOk="0">
                  <a:moveTo>
                    <a:pt x="110" y="0"/>
                  </a:moveTo>
                  <a:cubicBezTo>
                    <a:pt x="88" y="0"/>
                    <a:pt x="59" y="15"/>
                    <a:pt x="51" y="37"/>
                  </a:cubicBezTo>
                  <a:cubicBezTo>
                    <a:pt x="37" y="146"/>
                    <a:pt x="15" y="263"/>
                    <a:pt x="0" y="379"/>
                  </a:cubicBezTo>
                  <a:cubicBezTo>
                    <a:pt x="0" y="401"/>
                    <a:pt x="8" y="431"/>
                    <a:pt x="37" y="431"/>
                  </a:cubicBezTo>
                  <a:cubicBezTo>
                    <a:pt x="40" y="432"/>
                    <a:pt x="44" y="432"/>
                    <a:pt x="48" y="432"/>
                  </a:cubicBezTo>
                  <a:cubicBezTo>
                    <a:pt x="68" y="432"/>
                    <a:pt x="88" y="418"/>
                    <a:pt x="88" y="394"/>
                  </a:cubicBezTo>
                  <a:cubicBezTo>
                    <a:pt x="110" y="285"/>
                    <a:pt x="124" y="168"/>
                    <a:pt x="146" y="58"/>
                  </a:cubicBezTo>
                  <a:cubicBezTo>
                    <a:pt x="146" y="2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691;p50">
              <a:extLst>
                <a:ext uri="{FF2B5EF4-FFF2-40B4-BE49-F238E27FC236}">
                  <a16:creationId xmlns:a16="http://schemas.microsoft.com/office/drawing/2014/main" id="{13C5AD55-E3C6-4030-A99C-457627C3CEEC}"/>
                </a:ext>
              </a:extLst>
            </p:cNvPr>
            <p:cNvSpPr/>
            <p:nvPr/>
          </p:nvSpPr>
          <p:spPr>
            <a:xfrm>
              <a:off x="5442593" y="4044436"/>
              <a:ext cx="10365" cy="31055"/>
            </a:xfrm>
            <a:custGeom>
              <a:avLst/>
              <a:gdLst/>
              <a:ahLst/>
              <a:cxnLst/>
              <a:rect l="l" t="t" r="r" b="b"/>
              <a:pathLst>
                <a:path w="168" h="500" extrusionOk="0">
                  <a:moveTo>
                    <a:pt x="105" y="1"/>
                  </a:moveTo>
                  <a:cubicBezTo>
                    <a:pt x="90" y="1"/>
                    <a:pt x="71" y="10"/>
                    <a:pt x="66" y="33"/>
                  </a:cubicBezTo>
                  <a:cubicBezTo>
                    <a:pt x="22" y="171"/>
                    <a:pt x="0" y="317"/>
                    <a:pt x="22" y="449"/>
                  </a:cubicBezTo>
                  <a:cubicBezTo>
                    <a:pt x="22" y="478"/>
                    <a:pt x="37" y="500"/>
                    <a:pt x="66" y="500"/>
                  </a:cubicBezTo>
                  <a:cubicBezTo>
                    <a:pt x="95" y="500"/>
                    <a:pt x="117" y="478"/>
                    <a:pt x="110" y="449"/>
                  </a:cubicBezTo>
                  <a:cubicBezTo>
                    <a:pt x="102" y="317"/>
                    <a:pt x="110" y="186"/>
                    <a:pt x="161" y="62"/>
                  </a:cubicBezTo>
                  <a:cubicBezTo>
                    <a:pt x="168" y="33"/>
                    <a:pt x="146" y="4"/>
                    <a:pt x="117" y="4"/>
                  </a:cubicBezTo>
                  <a:cubicBezTo>
                    <a:pt x="113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692;p50">
              <a:extLst>
                <a:ext uri="{FF2B5EF4-FFF2-40B4-BE49-F238E27FC236}">
                  <a16:creationId xmlns:a16="http://schemas.microsoft.com/office/drawing/2014/main" id="{E801E367-8B90-4A98-BD1F-7AF28BC752CF}"/>
                </a:ext>
              </a:extLst>
            </p:cNvPr>
            <p:cNvSpPr/>
            <p:nvPr/>
          </p:nvSpPr>
          <p:spPr>
            <a:xfrm>
              <a:off x="5438089" y="4093751"/>
              <a:ext cx="9069" cy="20745"/>
            </a:xfrm>
            <a:custGeom>
              <a:avLst/>
              <a:gdLst/>
              <a:ahLst/>
              <a:cxnLst/>
              <a:rect l="l" t="t" r="r" b="b"/>
              <a:pathLst>
                <a:path w="147" h="334" extrusionOk="0">
                  <a:moveTo>
                    <a:pt x="97" y="1"/>
                  </a:moveTo>
                  <a:cubicBezTo>
                    <a:pt x="81" y="1"/>
                    <a:pt x="63" y="7"/>
                    <a:pt x="59" y="27"/>
                  </a:cubicBezTo>
                  <a:cubicBezTo>
                    <a:pt x="15" y="107"/>
                    <a:pt x="0" y="209"/>
                    <a:pt x="22" y="297"/>
                  </a:cubicBezTo>
                  <a:cubicBezTo>
                    <a:pt x="29" y="326"/>
                    <a:pt x="59" y="333"/>
                    <a:pt x="73" y="333"/>
                  </a:cubicBezTo>
                  <a:cubicBezTo>
                    <a:pt x="102" y="326"/>
                    <a:pt x="110" y="297"/>
                    <a:pt x="110" y="282"/>
                  </a:cubicBezTo>
                  <a:lnTo>
                    <a:pt x="110" y="260"/>
                  </a:lnTo>
                  <a:lnTo>
                    <a:pt x="110" y="231"/>
                  </a:lnTo>
                  <a:lnTo>
                    <a:pt x="110" y="209"/>
                  </a:lnTo>
                  <a:lnTo>
                    <a:pt x="110" y="187"/>
                  </a:lnTo>
                  <a:lnTo>
                    <a:pt x="110" y="180"/>
                  </a:lnTo>
                  <a:lnTo>
                    <a:pt x="110" y="173"/>
                  </a:lnTo>
                  <a:lnTo>
                    <a:pt x="110" y="151"/>
                  </a:lnTo>
                  <a:cubicBezTo>
                    <a:pt x="110" y="143"/>
                    <a:pt x="110" y="136"/>
                    <a:pt x="124" y="122"/>
                  </a:cubicBezTo>
                  <a:cubicBezTo>
                    <a:pt x="132" y="114"/>
                    <a:pt x="132" y="107"/>
                    <a:pt x="132" y="100"/>
                  </a:cubicBezTo>
                  <a:lnTo>
                    <a:pt x="132" y="85"/>
                  </a:lnTo>
                  <a:cubicBezTo>
                    <a:pt x="132" y="78"/>
                    <a:pt x="139" y="78"/>
                    <a:pt x="139" y="71"/>
                  </a:cubicBezTo>
                  <a:cubicBezTo>
                    <a:pt x="146" y="49"/>
                    <a:pt x="146" y="12"/>
                    <a:pt x="117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693;p50">
              <a:extLst>
                <a:ext uri="{FF2B5EF4-FFF2-40B4-BE49-F238E27FC236}">
                  <a16:creationId xmlns:a16="http://schemas.microsoft.com/office/drawing/2014/main" id="{8FD0BA01-D896-46E8-B5DF-02915BE506B7}"/>
                </a:ext>
              </a:extLst>
            </p:cNvPr>
            <p:cNvSpPr/>
            <p:nvPr/>
          </p:nvSpPr>
          <p:spPr>
            <a:xfrm>
              <a:off x="5586157" y="4098099"/>
              <a:ext cx="11352" cy="26645"/>
            </a:xfrm>
            <a:custGeom>
              <a:avLst/>
              <a:gdLst/>
              <a:ahLst/>
              <a:cxnLst/>
              <a:rect l="l" t="t" r="r" b="b"/>
              <a:pathLst>
                <a:path w="184" h="429" extrusionOk="0">
                  <a:moveTo>
                    <a:pt x="139" y="1"/>
                  </a:moveTo>
                  <a:cubicBezTo>
                    <a:pt x="117" y="1"/>
                    <a:pt x="95" y="15"/>
                    <a:pt x="81" y="37"/>
                  </a:cubicBezTo>
                  <a:cubicBezTo>
                    <a:pt x="59" y="146"/>
                    <a:pt x="37" y="263"/>
                    <a:pt x="8" y="373"/>
                  </a:cubicBezTo>
                  <a:cubicBezTo>
                    <a:pt x="1" y="402"/>
                    <a:pt x="23" y="424"/>
                    <a:pt x="44" y="424"/>
                  </a:cubicBezTo>
                  <a:cubicBezTo>
                    <a:pt x="51" y="427"/>
                    <a:pt x="57" y="428"/>
                    <a:pt x="63" y="428"/>
                  </a:cubicBezTo>
                  <a:cubicBezTo>
                    <a:pt x="85" y="428"/>
                    <a:pt x="103" y="410"/>
                    <a:pt x="103" y="387"/>
                  </a:cubicBezTo>
                  <a:cubicBezTo>
                    <a:pt x="132" y="278"/>
                    <a:pt x="147" y="161"/>
                    <a:pt x="176" y="52"/>
                  </a:cubicBezTo>
                  <a:cubicBezTo>
                    <a:pt x="183" y="22"/>
                    <a:pt x="168" y="1"/>
                    <a:pt x="1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694;p50">
              <a:extLst>
                <a:ext uri="{FF2B5EF4-FFF2-40B4-BE49-F238E27FC236}">
                  <a16:creationId xmlns:a16="http://schemas.microsoft.com/office/drawing/2014/main" id="{51501E48-5FE4-4887-BA9E-387CE64695FB}"/>
                </a:ext>
              </a:extLst>
            </p:cNvPr>
            <p:cNvSpPr/>
            <p:nvPr/>
          </p:nvSpPr>
          <p:spPr>
            <a:xfrm>
              <a:off x="5602445" y="4034498"/>
              <a:ext cx="13141" cy="29316"/>
            </a:xfrm>
            <a:custGeom>
              <a:avLst/>
              <a:gdLst/>
              <a:ahLst/>
              <a:cxnLst/>
              <a:rect l="l" t="t" r="r" b="b"/>
              <a:pathLst>
                <a:path w="213" h="472" extrusionOk="0">
                  <a:moveTo>
                    <a:pt x="154" y="0"/>
                  </a:moveTo>
                  <a:cubicBezTo>
                    <a:pt x="136" y="0"/>
                    <a:pt x="117" y="9"/>
                    <a:pt x="109" y="32"/>
                  </a:cubicBezTo>
                  <a:cubicBezTo>
                    <a:pt x="72" y="156"/>
                    <a:pt x="50" y="280"/>
                    <a:pt x="14" y="412"/>
                  </a:cubicBezTo>
                  <a:cubicBezTo>
                    <a:pt x="1" y="451"/>
                    <a:pt x="29" y="472"/>
                    <a:pt x="57" y="472"/>
                  </a:cubicBezTo>
                  <a:cubicBezTo>
                    <a:pt x="76" y="472"/>
                    <a:pt x="95" y="462"/>
                    <a:pt x="101" y="441"/>
                  </a:cubicBezTo>
                  <a:cubicBezTo>
                    <a:pt x="138" y="310"/>
                    <a:pt x="167" y="185"/>
                    <a:pt x="204" y="54"/>
                  </a:cubicBezTo>
                  <a:cubicBezTo>
                    <a:pt x="212" y="23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695;p50">
              <a:extLst>
                <a:ext uri="{FF2B5EF4-FFF2-40B4-BE49-F238E27FC236}">
                  <a16:creationId xmlns:a16="http://schemas.microsoft.com/office/drawing/2014/main" id="{48C674AF-D3B3-4F28-8929-39049201DC37}"/>
                </a:ext>
              </a:extLst>
            </p:cNvPr>
            <p:cNvSpPr/>
            <p:nvPr/>
          </p:nvSpPr>
          <p:spPr>
            <a:xfrm>
              <a:off x="5623544" y="3971643"/>
              <a:ext cx="12216" cy="25589"/>
            </a:xfrm>
            <a:custGeom>
              <a:avLst/>
              <a:gdLst/>
              <a:ahLst/>
              <a:cxnLst/>
              <a:rect l="l" t="t" r="r" b="b"/>
              <a:pathLst>
                <a:path w="198" h="412" extrusionOk="0">
                  <a:moveTo>
                    <a:pt x="153" y="1"/>
                  </a:moveTo>
                  <a:cubicBezTo>
                    <a:pt x="132" y="1"/>
                    <a:pt x="110" y="8"/>
                    <a:pt x="95" y="37"/>
                  </a:cubicBezTo>
                  <a:cubicBezTo>
                    <a:pt x="73" y="147"/>
                    <a:pt x="37" y="249"/>
                    <a:pt x="7" y="358"/>
                  </a:cubicBezTo>
                  <a:cubicBezTo>
                    <a:pt x="0" y="380"/>
                    <a:pt x="15" y="409"/>
                    <a:pt x="44" y="409"/>
                  </a:cubicBezTo>
                  <a:cubicBezTo>
                    <a:pt x="49" y="411"/>
                    <a:pt x="54" y="411"/>
                    <a:pt x="58" y="411"/>
                  </a:cubicBezTo>
                  <a:cubicBezTo>
                    <a:pt x="80" y="411"/>
                    <a:pt x="95" y="397"/>
                    <a:pt x="95" y="373"/>
                  </a:cubicBezTo>
                  <a:cubicBezTo>
                    <a:pt x="124" y="264"/>
                    <a:pt x="161" y="161"/>
                    <a:pt x="190" y="52"/>
                  </a:cubicBezTo>
                  <a:cubicBezTo>
                    <a:pt x="197" y="30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696;p50">
              <a:extLst>
                <a:ext uri="{FF2B5EF4-FFF2-40B4-BE49-F238E27FC236}">
                  <a16:creationId xmlns:a16="http://schemas.microsoft.com/office/drawing/2014/main" id="{06E09917-8CDF-4FF9-B05F-7993924958B2}"/>
                </a:ext>
              </a:extLst>
            </p:cNvPr>
            <p:cNvSpPr/>
            <p:nvPr/>
          </p:nvSpPr>
          <p:spPr>
            <a:xfrm>
              <a:off x="5644706" y="3904626"/>
              <a:ext cx="9069" cy="26894"/>
            </a:xfrm>
            <a:custGeom>
              <a:avLst/>
              <a:gdLst/>
              <a:ahLst/>
              <a:cxnLst/>
              <a:rect l="l" t="t" r="r" b="b"/>
              <a:pathLst>
                <a:path w="147" h="433" extrusionOk="0">
                  <a:moveTo>
                    <a:pt x="110" y="0"/>
                  </a:moveTo>
                  <a:cubicBezTo>
                    <a:pt x="95" y="0"/>
                    <a:pt x="58" y="15"/>
                    <a:pt x="58" y="44"/>
                  </a:cubicBezTo>
                  <a:cubicBezTo>
                    <a:pt x="37" y="153"/>
                    <a:pt x="22" y="270"/>
                    <a:pt x="0" y="380"/>
                  </a:cubicBezTo>
                  <a:cubicBezTo>
                    <a:pt x="0" y="409"/>
                    <a:pt x="7" y="431"/>
                    <a:pt x="37" y="431"/>
                  </a:cubicBezTo>
                  <a:cubicBezTo>
                    <a:pt x="42" y="432"/>
                    <a:pt x="47" y="432"/>
                    <a:pt x="51" y="432"/>
                  </a:cubicBezTo>
                  <a:cubicBezTo>
                    <a:pt x="75" y="432"/>
                    <a:pt x="95" y="418"/>
                    <a:pt x="95" y="394"/>
                  </a:cubicBezTo>
                  <a:cubicBezTo>
                    <a:pt x="110" y="285"/>
                    <a:pt x="131" y="168"/>
                    <a:pt x="146" y="58"/>
                  </a:cubicBezTo>
                  <a:cubicBezTo>
                    <a:pt x="146" y="29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697;p50">
              <a:extLst>
                <a:ext uri="{FF2B5EF4-FFF2-40B4-BE49-F238E27FC236}">
                  <a16:creationId xmlns:a16="http://schemas.microsoft.com/office/drawing/2014/main" id="{18F53B78-C901-42AB-AA1B-378935DFD243}"/>
                </a:ext>
              </a:extLst>
            </p:cNvPr>
            <p:cNvSpPr/>
            <p:nvPr/>
          </p:nvSpPr>
          <p:spPr>
            <a:xfrm>
              <a:off x="5509655" y="4193686"/>
              <a:ext cx="263376" cy="235335"/>
            </a:xfrm>
            <a:custGeom>
              <a:avLst/>
              <a:gdLst/>
              <a:ahLst/>
              <a:cxnLst/>
              <a:rect l="l" t="t" r="r" b="b"/>
              <a:pathLst>
                <a:path w="4269" h="3789" extrusionOk="0">
                  <a:moveTo>
                    <a:pt x="4181" y="1"/>
                  </a:moveTo>
                  <a:lnTo>
                    <a:pt x="1934" y="103"/>
                  </a:lnTo>
                  <a:cubicBezTo>
                    <a:pt x="1941" y="636"/>
                    <a:pt x="1941" y="1533"/>
                    <a:pt x="1853" y="2110"/>
                  </a:cubicBezTo>
                  <a:cubicBezTo>
                    <a:pt x="1853" y="2110"/>
                    <a:pt x="1963" y="2285"/>
                    <a:pt x="985" y="2701"/>
                  </a:cubicBezTo>
                  <a:lnTo>
                    <a:pt x="299" y="3000"/>
                  </a:lnTo>
                  <a:cubicBezTo>
                    <a:pt x="146" y="3065"/>
                    <a:pt x="0" y="3204"/>
                    <a:pt x="8" y="3386"/>
                  </a:cubicBezTo>
                  <a:cubicBezTo>
                    <a:pt x="33" y="3765"/>
                    <a:pt x="585" y="3788"/>
                    <a:pt x="916" y="3788"/>
                  </a:cubicBezTo>
                  <a:cubicBezTo>
                    <a:pt x="961" y="3788"/>
                    <a:pt x="1001" y="3788"/>
                    <a:pt x="1036" y="3788"/>
                  </a:cubicBezTo>
                  <a:cubicBezTo>
                    <a:pt x="1063" y="3788"/>
                    <a:pt x="1091" y="3788"/>
                    <a:pt x="1121" y="3788"/>
                  </a:cubicBezTo>
                  <a:cubicBezTo>
                    <a:pt x="1773" y="3788"/>
                    <a:pt x="2972" y="3713"/>
                    <a:pt x="3678" y="3671"/>
                  </a:cubicBezTo>
                  <a:cubicBezTo>
                    <a:pt x="3999" y="3642"/>
                    <a:pt x="4239" y="3379"/>
                    <a:pt x="4232" y="3058"/>
                  </a:cubicBezTo>
                  <a:cubicBezTo>
                    <a:pt x="4203" y="2044"/>
                    <a:pt x="4268" y="1008"/>
                    <a:pt x="4181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698;p50">
              <a:extLst>
                <a:ext uri="{FF2B5EF4-FFF2-40B4-BE49-F238E27FC236}">
                  <a16:creationId xmlns:a16="http://schemas.microsoft.com/office/drawing/2014/main" id="{05058AB8-E752-4AF2-B7EC-FCFE9F5DCF50}"/>
                </a:ext>
              </a:extLst>
            </p:cNvPr>
            <p:cNvSpPr/>
            <p:nvPr/>
          </p:nvSpPr>
          <p:spPr>
            <a:xfrm>
              <a:off x="5507373" y="4191016"/>
              <a:ext cx="268373" cy="239620"/>
            </a:xfrm>
            <a:custGeom>
              <a:avLst/>
              <a:gdLst/>
              <a:ahLst/>
              <a:cxnLst/>
              <a:rect l="l" t="t" r="r" b="b"/>
              <a:pathLst>
                <a:path w="4350" h="3858" extrusionOk="0">
                  <a:moveTo>
                    <a:pt x="4173" y="104"/>
                  </a:moveTo>
                  <a:lnTo>
                    <a:pt x="4173" y="104"/>
                  </a:lnTo>
                  <a:cubicBezTo>
                    <a:pt x="4225" y="639"/>
                    <a:pt x="4225" y="1187"/>
                    <a:pt x="4225" y="1722"/>
                  </a:cubicBezTo>
                  <a:lnTo>
                    <a:pt x="4225" y="2590"/>
                  </a:lnTo>
                  <a:cubicBezTo>
                    <a:pt x="4225" y="2729"/>
                    <a:pt x="4225" y="2853"/>
                    <a:pt x="4233" y="2992"/>
                  </a:cubicBezTo>
                  <a:cubicBezTo>
                    <a:pt x="4233" y="3116"/>
                    <a:pt x="4240" y="3240"/>
                    <a:pt x="4174" y="3356"/>
                  </a:cubicBezTo>
                  <a:cubicBezTo>
                    <a:pt x="4079" y="3568"/>
                    <a:pt x="3875" y="3648"/>
                    <a:pt x="3656" y="3663"/>
                  </a:cubicBezTo>
                  <a:cubicBezTo>
                    <a:pt x="3466" y="3677"/>
                    <a:pt x="3262" y="3692"/>
                    <a:pt x="3072" y="3699"/>
                  </a:cubicBezTo>
                  <a:cubicBezTo>
                    <a:pt x="2635" y="3728"/>
                    <a:pt x="2197" y="3758"/>
                    <a:pt x="1759" y="3765"/>
                  </a:cubicBezTo>
                  <a:cubicBezTo>
                    <a:pt x="1538" y="3770"/>
                    <a:pt x="1320" y="3779"/>
                    <a:pt x="1103" y="3779"/>
                  </a:cubicBezTo>
                  <a:cubicBezTo>
                    <a:pt x="1005" y="3779"/>
                    <a:pt x="908" y="3777"/>
                    <a:pt x="811" y="3772"/>
                  </a:cubicBezTo>
                  <a:cubicBezTo>
                    <a:pt x="657" y="3765"/>
                    <a:pt x="490" y="3758"/>
                    <a:pt x="344" y="3692"/>
                  </a:cubicBezTo>
                  <a:cubicBezTo>
                    <a:pt x="183" y="3626"/>
                    <a:pt x="52" y="3466"/>
                    <a:pt x="147" y="3291"/>
                  </a:cubicBezTo>
                  <a:cubicBezTo>
                    <a:pt x="191" y="3189"/>
                    <a:pt x="293" y="3130"/>
                    <a:pt x="395" y="3079"/>
                  </a:cubicBezTo>
                  <a:cubicBezTo>
                    <a:pt x="526" y="3021"/>
                    <a:pt x="657" y="2962"/>
                    <a:pt x="796" y="2911"/>
                  </a:cubicBezTo>
                  <a:cubicBezTo>
                    <a:pt x="1030" y="2809"/>
                    <a:pt x="1256" y="2707"/>
                    <a:pt x="1489" y="2590"/>
                  </a:cubicBezTo>
                  <a:cubicBezTo>
                    <a:pt x="1642" y="2510"/>
                    <a:pt x="1876" y="2401"/>
                    <a:pt x="1963" y="2225"/>
                  </a:cubicBezTo>
                  <a:cubicBezTo>
                    <a:pt x="1977" y="2193"/>
                    <a:pt x="1972" y="2166"/>
                    <a:pt x="1971" y="2139"/>
                  </a:cubicBezTo>
                  <a:lnTo>
                    <a:pt x="1971" y="2139"/>
                  </a:lnTo>
                  <a:cubicBezTo>
                    <a:pt x="1972" y="2135"/>
                    <a:pt x="1975" y="2126"/>
                    <a:pt x="1978" y="2109"/>
                  </a:cubicBezTo>
                  <a:cubicBezTo>
                    <a:pt x="1985" y="2058"/>
                    <a:pt x="1985" y="2014"/>
                    <a:pt x="2000" y="1970"/>
                  </a:cubicBezTo>
                  <a:cubicBezTo>
                    <a:pt x="2015" y="1853"/>
                    <a:pt x="2022" y="1722"/>
                    <a:pt x="2036" y="1605"/>
                  </a:cubicBezTo>
                  <a:cubicBezTo>
                    <a:pt x="2072" y="1138"/>
                    <a:pt x="2073" y="656"/>
                    <a:pt x="2060" y="188"/>
                  </a:cubicBezTo>
                  <a:lnTo>
                    <a:pt x="2060" y="188"/>
                  </a:lnTo>
                  <a:cubicBezTo>
                    <a:pt x="2694" y="160"/>
                    <a:pt x="3336" y="138"/>
                    <a:pt x="3970" y="110"/>
                  </a:cubicBezTo>
                  <a:cubicBezTo>
                    <a:pt x="4035" y="110"/>
                    <a:pt x="4103" y="106"/>
                    <a:pt x="4173" y="104"/>
                  </a:cubicBezTo>
                  <a:close/>
                  <a:moveTo>
                    <a:pt x="4247" y="0"/>
                  </a:moveTo>
                  <a:cubicBezTo>
                    <a:pt x="3605" y="29"/>
                    <a:pt x="2948" y="51"/>
                    <a:pt x="2299" y="80"/>
                  </a:cubicBezTo>
                  <a:cubicBezTo>
                    <a:pt x="2204" y="80"/>
                    <a:pt x="2117" y="88"/>
                    <a:pt x="2015" y="88"/>
                  </a:cubicBezTo>
                  <a:cubicBezTo>
                    <a:pt x="1985" y="88"/>
                    <a:pt x="1971" y="110"/>
                    <a:pt x="1971" y="139"/>
                  </a:cubicBezTo>
                  <a:cubicBezTo>
                    <a:pt x="1978" y="591"/>
                    <a:pt x="1978" y="1051"/>
                    <a:pt x="1949" y="1503"/>
                  </a:cubicBezTo>
                  <a:cubicBezTo>
                    <a:pt x="1942" y="1722"/>
                    <a:pt x="1905" y="1941"/>
                    <a:pt x="1890" y="2153"/>
                  </a:cubicBezTo>
                  <a:cubicBezTo>
                    <a:pt x="1890" y="2157"/>
                    <a:pt x="1891" y="2158"/>
                    <a:pt x="1892" y="2158"/>
                  </a:cubicBezTo>
                  <a:cubicBezTo>
                    <a:pt x="1893" y="2158"/>
                    <a:pt x="1893" y="2157"/>
                    <a:pt x="1894" y="2157"/>
                  </a:cubicBezTo>
                  <a:lnTo>
                    <a:pt x="1894" y="2157"/>
                  </a:lnTo>
                  <a:cubicBezTo>
                    <a:pt x="1894" y="2157"/>
                    <a:pt x="1893" y="2159"/>
                    <a:pt x="1890" y="2167"/>
                  </a:cubicBezTo>
                  <a:cubicBezTo>
                    <a:pt x="1854" y="2233"/>
                    <a:pt x="1788" y="2291"/>
                    <a:pt x="1723" y="2328"/>
                  </a:cubicBezTo>
                  <a:cubicBezTo>
                    <a:pt x="1569" y="2437"/>
                    <a:pt x="1402" y="2517"/>
                    <a:pt x="1234" y="2598"/>
                  </a:cubicBezTo>
                  <a:cubicBezTo>
                    <a:pt x="964" y="2714"/>
                    <a:pt x="701" y="2838"/>
                    <a:pt x="439" y="2948"/>
                  </a:cubicBezTo>
                  <a:cubicBezTo>
                    <a:pt x="263" y="3021"/>
                    <a:pt x="74" y="3130"/>
                    <a:pt x="45" y="3334"/>
                  </a:cubicBezTo>
                  <a:cubicBezTo>
                    <a:pt x="1" y="3677"/>
                    <a:pt x="358" y="3801"/>
                    <a:pt x="621" y="3831"/>
                  </a:cubicBezTo>
                  <a:cubicBezTo>
                    <a:pt x="793" y="3850"/>
                    <a:pt x="968" y="3857"/>
                    <a:pt x="1141" y="3857"/>
                  </a:cubicBezTo>
                  <a:cubicBezTo>
                    <a:pt x="1290" y="3857"/>
                    <a:pt x="1439" y="3852"/>
                    <a:pt x="1584" y="3845"/>
                  </a:cubicBezTo>
                  <a:cubicBezTo>
                    <a:pt x="2036" y="3838"/>
                    <a:pt x="2489" y="3809"/>
                    <a:pt x="2934" y="3787"/>
                  </a:cubicBezTo>
                  <a:cubicBezTo>
                    <a:pt x="3145" y="3772"/>
                    <a:pt x="3364" y="3758"/>
                    <a:pt x="3576" y="3750"/>
                  </a:cubicBezTo>
                  <a:cubicBezTo>
                    <a:pt x="3766" y="3736"/>
                    <a:pt x="3941" y="3721"/>
                    <a:pt x="4101" y="3604"/>
                  </a:cubicBezTo>
                  <a:cubicBezTo>
                    <a:pt x="4276" y="3466"/>
                    <a:pt x="4349" y="3262"/>
                    <a:pt x="4349" y="3035"/>
                  </a:cubicBezTo>
                  <a:cubicBezTo>
                    <a:pt x="4342" y="2707"/>
                    <a:pt x="4342" y="2371"/>
                    <a:pt x="4342" y="2043"/>
                  </a:cubicBezTo>
                  <a:cubicBezTo>
                    <a:pt x="4342" y="1382"/>
                    <a:pt x="4349" y="734"/>
                    <a:pt x="4288" y="80"/>
                  </a:cubicBezTo>
                  <a:lnTo>
                    <a:pt x="4288" y="80"/>
                  </a:lnTo>
                  <a:cubicBezTo>
                    <a:pt x="4307" y="50"/>
                    <a:pt x="4293" y="0"/>
                    <a:pt x="42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699;p50">
              <a:extLst>
                <a:ext uri="{FF2B5EF4-FFF2-40B4-BE49-F238E27FC236}">
                  <a16:creationId xmlns:a16="http://schemas.microsoft.com/office/drawing/2014/main" id="{4EF37199-ADC8-4852-B0AE-6F71AC7430F5}"/>
                </a:ext>
              </a:extLst>
            </p:cNvPr>
            <p:cNvSpPr/>
            <p:nvPr/>
          </p:nvSpPr>
          <p:spPr>
            <a:xfrm>
              <a:off x="5494355" y="4317906"/>
              <a:ext cx="299406" cy="150927"/>
            </a:xfrm>
            <a:custGeom>
              <a:avLst/>
              <a:gdLst/>
              <a:ahLst/>
              <a:cxnLst/>
              <a:rect l="l" t="t" r="r" b="b"/>
              <a:pathLst>
                <a:path w="4853" h="2430" extrusionOk="0">
                  <a:moveTo>
                    <a:pt x="4451" y="0"/>
                  </a:moveTo>
                  <a:cubicBezTo>
                    <a:pt x="4225" y="234"/>
                    <a:pt x="3787" y="482"/>
                    <a:pt x="3459" y="525"/>
                  </a:cubicBezTo>
                  <a:cubicBezTo>
                    <a:pt x="3381" y="537"/>
                    <a:pt x="3303" y="543"/>
                    <a:pt x="3225" y="543"/>
                  </a:cubicBezTo>
                  <a:cubicBezTo>
                    <a:pt x="2973" y="543"/>
                    <a:pt x="2721" y="485"/>
                    <a:pt x="2481" y="401"/>
                  </a:cubicBezTo>
                  <a:cubicBezTo>
                    <a:pt x="2335" y="343"/>
                    <a:pt x="2182" y="270"/>
                    <a:pt x="2109" y="131"/>
                  </a:cubicBezTo>
                  <a:cubicBezTo>
                    <a:pt x="2109" y="131"/>
                    <a:pt x="1511" y="547"/>
                    <a:pt x="963" y="679"/>
                  </a:cubicBezTo>
                  <a:cubicBezTo>
                    <a:pt x="416" y="817"/>
                    <a:pt x="29" y="1138"/>
                    <a:pt x="22" y="1496"/>
                  </a:cubicBezTo>
                  <a:cubicBezTo>
                    <a:pt x="22" y="1547"/>
                    <a:pt x="22" y="1605"/>
                    <a:pt x="15" y="1649"/>
                  </a:cubicBezTo>
                  <a:cubicBezTo>
                    <a:pt x="0" y="1788"/>
                    <a:pt x="22" y="1934"/>
                    <a:pt x="66" y="2058"/>
                  </a:cubicBezTo>
                  <a:cubicBezTo>
                    <a:pt x="102" y="2182"/>
                    <a:pt x="175" y="2291"/>
                    <a:pt x="277" y="2342"/>
                  </a:cubicBezTo>
                  <a:cubicBezTo>
                    <a:pt x="358" y="2386"/>
                    <a:pt x="460" y="2408"/>
                    <a:pt x="547" y="2415"/>
                  </a:cubicBezTo>
                  <a:cubicBezTo>
                    <a:pt x="654" y="2425"/>
                    <a:pt x="760" y="2429"/>
                    <a:pt x="864" y="2429"/>
                  </a:cubicBezTo>
                  <a:cubicBezTo>
                    <a:pt x="1133" y="2429"/>
                    <a:pt x="1396" y="2404"/>
                    <a:pt x="1664" y="2393"/>
                  </a:cubicBezTo>
                  <a:cubicBezTo>
                    <a:pt x="2138" y="2386"/>
                    <a:pt x="2620" y="2379"/>
                    <a:pt x="3094" y="2371"/>
                  </a:cubicBezTo>
                  <a:lnTo>
                    <a:pt x="4378" y="2342"/>
                  </a:lnTo>
                  <a:cubicBezTo>
                    <a:pt x="4546" y="2342"/>
                    <a:pt x="4692" y="2225"/>
                    <a:pt x="4735" y="2058"/>
                  </a:cubicBezTo>
                  <a:cubicBezTo>
                    <a:pt x="4794" y="1824"/>
                    <a:pt x="4852" y="1109"/>
                    <a:pt x="4801" y="854"/>
                  </a:cubicBezTo>
                  <a:cubicBezTo>
                    <a:pt x="4706" y="423"/>
                    <a:pt x="4480" y="44"/>
                    <a:pt x="4480" y="44"/>
                  </a:cubicBezTo>
                  <a:lnTo>
                    <a:pt x="4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00;p50">
              <a:extLst>
                <a:ext uri="{FF2B5EF4-FFF2-40B4-BE49-F238E27FC236}">
                  <a16:creationId xmlns:a16="http://schemas.microsoft.com/office/drawing/2014/main" id="{ACF40DDB-3DAA-4278-AA23-8D1878B3C978}"/>
                </a:ext>
              </a:extLst>
            </p:cNvPr>
            <p:cNvSpPr/>
            <p:nvPr/>
          </p:nvSpPr>
          <p:spPr>
            <a:xfrm>
              <a:off x="5490715" y="4314739"/>
              <a:ext cx="304341" cy="156455"/>
            </a:xfrm>
            <a:custGeom>
              <a:avLst/>
              <a:gdLst/>
              <a:ahLst/>
              <a:cxnLst/>
              <a:rect l="l" t="t" r="r" b="b"/>
              <a:pathLst>
                <a:path w="4933" h="2519" extrusionOk="0">
                  <a:moveTo>
                    <a:pt x="4481" y="115"/>
                  </a:moveTo>
                  <a:cubicBezTo>
                    <a:pt x="4608" y="331"/>
                    <a:pt x="4694" y="567"/>
                    <a:pt x="4765" y="810"/>
                  </a:cubicBezTo>
                  <a:cubicBezTo>
                    <a:pt x="4831" y="1051"/>
                    <a:pt x="4816" y="1328"/>
                    <a:pt x="4794" y="1583"/>
                  </a:cubicBezTo>
                  <a:cubicBezTo>
                    <a:pt x="4780" y="1809"/>
                    <a:pt x="4794" y="2218"/>
                    <a:pt x="4532" y="2320"/>
                  </a:cubicBezTo>
                  <a:cubicBezTo>
                    <a:pt x="4444" y="2349"/>
                    <a:pt x="4357" y="2342"/>
                    <a:pt x="4262" y="2349"/>
                  </a:cubicBezTo>
                  <a:cubicBezTo>
                    <a:pt x="4152" y="2349"/>
                    <a:pt x="4043" y="2349"/>
                    <a:pt x="3926" y="2357"/>
                  </a:cubicBezTo>
                  <a:cubicBezTo>
                    <a:pt x="3715" y="2357"/>
                    <a:pt x="3518" y="2364"/>
                    <a:pt x="3306" y="2364"/>
                  </a:cubicBezTo>
                  <a:cubicBezTo>
                    <a:pt x="2876" y="2371"/>
                    <a:pt x="2460" y="2386"/>
                    <a:pt x="2029" y="2393"/>
                  </a:cubicBezTo>
                  <a:cubicBezTo>
                    <a:pt x="1651" y="2400"/>
                    <a:pt x="1278" y="2431"/>
                    <a:pt x="896" y="2431"/>
                  </a:cubicBezTo>
                  <a:cubicBezTo>
                    <a:pt x="858" y="2431"/>
                    <a:pt x="820" y="2430"/>
                    <a:pt x="782" y="2430"/>
                  </a:cubicBezTo>
                  <a:cubicBezTo>
                    <a:pt x="577" y="2422"/>
                    <a:pt x="336" y="2422"/>
                    <a:pt x="205" y="2225"/>
                  </a:cubicBezTo>
                  <a:cubicBezTo>
                    <a:pt x="110" y="2072"/>
                    <a:pt x="88" y="1875"/>
                    <a:pt x="96" y="1693"/>
                  </a:cubicBezTo>
                  <a:cubicBezTo>
                    <a:pt x="96" y="1532"/>
                    <a:pt x="103" y="1408"/>
                    <a:pt x="191" y="1270"/>
                  </a:cubicBezTo>
                  <a:cubicBezTo>
                    <a:pt x="271" y="1146"/>
                    <a:pt x="388" y="1043"/>
                    <a:pt x="519" y="963"/>
                  </a:cubicBezTo>
                  <a:cubicBezTo>
                    <a:pt x="687" y="854"/>
                    <a:pt x="884" y="795"/>
                    <a:pt x="1073" y="744"/>
                  </a:cubicBezTo>
                  <a:cubicBezTo>
                    <a:pt x="1248" y="693"/>
                    <a:pt x="1416" y="620"/>
                    <a:pt x="1584" y="540"/>
                  </a:cubicBezTo>
                  <a:cubicBezTo>
                    <a:pt x="1769" y="444"/>
                    <a:pt x="1960" y="342"/>
                    <a:pt x="2140" y="227"/>
                  </a:cubicBezTo>
                  <a:lnTo>
                    <a:pt x="2140" y="227"/>
                  </a:lnTo>
                  <a:cubicBezTo>
                    <a:pt x="2254" y="377"/>
                    <a:pt x="2439" y="443"/>
                    <a:pt x="2613" y="503"/>
                  </a:cubicBezTo>
                  <a:cubicBezTo>
                    <a:pt x="2840" y="577"/>
                    <a:pt x="3080" y="614"/>
                    <a:pt x="3315" y="614"/>
                  </a:cubicBezTo>
                  <a:cubicBezTo>
                    <a:pt x="3336" y="614"/>
                    <a:pt x="3358" y="613"/>
                    <a:pt x="3379" y="613"/>
                  </a:cubicBezTo>
                  <a:cubicBezTo>
                    <a:pt x="3785" y="585"/>
                    <a:pt x="4191" y="389"/>
                    <a:pt x="4481" y="115"/>
                  </a:cubicBezTo>
                  <a:close/>
                  <a:moveTo>
                    <a:pt x="4507" y="1"/>
                  </a:moveTo>
                  <a:cubicBezTo>
                    <a:pt x="4497" y="1"/>
                    <a:pt x="4485" y="5"/>
                    <a:pt x="4473" y="15"/>
                  </a:cubicBezTo>
                  <a:cubicBezTo>
                    <a:pt x="4211" y="285"/>
                    <a:pt x="3817" y="503"/>
                    <a:pt x="3437" y="533"/>
                  </a:cubicBezTo>
                  <a:cubicBezTo>
                    <a:pt x="3387" y="537"/>
                    <a:pt x="3336" y="540"/>
                    <a:pt x="3285" y="540"/>
                  </a:cubicBezTo>
                  <a:cubicBezTo>
                    <a:pt x="3106" y="540"/>
                    <a:pt x="2922" y="511"/>
                    <a:pt x="2751" y="460"/>
                  </a:cubicBezTo>
                  <a:cubicBezTo>
                    <a:pt x="2554" y="409"/>
                    <a:pt x="2321" y="336"/>
                    <a:pt x="2204" y="153"/>
                  </a:cubicBezTo>
                  <a:cubicBezTo>
                    <a:pt x="2199" y="138"/>
                    <a:pt x="2179" y="122"/>
                    <a:pt x="2160" y="122"/>
                  </a:cubicBezTo>
                  <a:cubicBezTo>
                    <a:pt x="2153" y="122"/>
                    <a:pt x="2145" y="125"/>
                    <a:pt x="2139" y="131"/>
                  </a:cubicBezTo>
                  <a:cubicBezTo>
                    <a:pt x="1956" y="263"/>
                    <a:pt x="1759" y="365"/>
                    <a:pt x="1548" y="467"/>
                  </a:cubicBezTo>
                  <a:cubicBezTo>
                    <a:pt x="1373" y="555"/>
                    <a:pt x="1183" y="627"/>
                    <a:pt x="1000" y="679"/>
                  </a:cubicBezTo>
                  <a:cubicBezTo>
                    <a:pt x="818" y="722"/>
                    <a:pt x="643" y="788"/>
                    <a:pt x="482" y="890"/>
                  </a:cubicBezTo>
                  <a:cubicBezTo>
                    <a:pt x="249" y="1021"/>
                    <a:pt x="45" y="1248"/>
                    <a:pt x="15" y="1525"/>
                  </a:cubicBezTo>
                  <a:cubicBezTo>
                    <a:pt x="1" y="1839"/>
                    <a:pt x="1" y="2291"/>
                    <a:pt x="329" y="2444"/>
                  </a:cubicBezTo>
                  <a:cubicBezTo>
                    <a:pt x="455" y="2510"/>
                    <a:pt x="610" y="2518"/>
                    <a:pt x="756" y="2518"/>
                  </a:cubicBezTo>
                  <a:cubicBezTo>
                    <a:pt x="805" y="2518"/>
                    <a:pt x="853" y="2517"/>
                    <a:pt x="898" y="2517"/>
                  </a:cubicBezTo>
                  <a:cubicBezTo>
                    <a:pt x="1139" y="2517"/>
                    <a:pt x="1373" y="2503"/>
                    <a:pt x="1613" y="2495"/>
                  </a:cubicBezTo>
                  <a:cubicBezTo>
                    <a:pt x="2088" y="2473"/>
                    <a:pt x="2569" y="2473"/>
                    <a:pt x="3043" y="2466"/>
                  </a:cubicBezTo>
                  <a:cubicBezTo>
                    <a:pt x="3269" y="2466"/>
                    <a:pt x="3503" y="2459"/>
                    <a:pt x="3736" y="2459"/>
                  </a:cubicBezTo>
                  <a:cubicBezTo>
                    <a:pt x="3970" y="2451"/>
                    <a:pt x="4211" y="2459"/>
                    <a:pt x="4437" y="2437"/>
                  </a:cubicBezTo>
                  <a:cubicBezTo>
                    <a:pt x="4575" y="2430"/>
                    <a:pt x="4707" y="2357"/>
                    <a:pt x="4780" y="2233"/>
                  </a:cubicBezTo>
                  <a:cubicBezTo>
                    <a:pt x="4831" y="2130"/>
                    <a:pt x="4853" y="1999"/>
                    <a:pt x="4860" y="1890"/>
                  </a:cubicBezTo>
                  <a:cubicBezTo>
                    <a:pt x="4897" y="1583"/>
                    <a:pt x="4933" y="1248"/>
                    <a:pt x="4889" y="934"/>
                  </a:cubicBezTo>
                  <a:cubicBezTo>
                    <a:pt x="4838" y="635"/>
                    <a:pt x="4707" y="321"/>
                    <a:pt x="4561" y="58"/>
                  </a:cubicBezTo>
                  <a:cubicBezTo>
                    <a:pt x="4558" y="53"/>
                    <a:pt x="4555" y="49"/>
                    <a:pt x="4551" y="46"/>
                  </a:cubicBezTo>
                  <a:lnTo>
                    <a:pt x="4551" y="46"/>
                  </a:lnTo>
                  <a:cubicBezTo>
                    <a:pt x="4556" y="26"/>
                    <a:pt x="4534" y="1"/>
                    <a:pt x="450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01;p50">
              <a:extLst>
                <a:ext uri="{FF2B5EF4-FFF2-40B4-BE49-F238E27FC236}">
                  <a16:creationId xmlns:a16="http://schemas.microsoft.com/office/drawing/2014/main" id="{B58742FE-1B0C-4F2B-93C1-D516013477A3}"/>
                </a:ext>
              </a:extLst>
            </p:cNvPr>
            <p:cNvSpPr/>
            <p:nvPr/>
          </p:nvSpPr>
          <p:spPr>
            <a:xfrm>
              <a:off x="5538467" y="4363185"/>
              <a:ext cx="17583" cy="30434"/>
            </a:xfrm>
            <a:custGeom>
              <a:avLst/>
              <a:gdLst/>
              <a:ahLst/>
              <a:cxnLst/>
              <a:rect l="l" t="t" r="r" b="b"/>
              <a:pathLst>
                <a:path w="285" h="490" extrusionOk="0">
                  <a:moveTo>
                    <a:pt x="80" y="1"/>
                  </a:moveTo>
                  <a:lnTo>
                    <a:pt x="0" y="30"/>
                  </a:lnTo>
                  <a:cubicBezTo>
                    <a:pt x="0" y="44"/>
                    <a:pt x="0" y="52"/>
                    <a:pt x="8" y="66"/>
                  </a:cubicBezTo>
                  <a:cubicBezTo>
                    <a:pt x="124" y="154"/>
                    <a:pt x="190" y="300"/>
                    <a:pt x="183" y="446"/>
                  </a:cubicBezTo>
                  <a:cubicBezTo>
                    <a:pt x="183" y="475"/>
                    <a:pt x="212" y="490"/>
                    <a:pt x="226" y="490"/>
                  </a:cubicBezTo>
                  <a:cubicBezTo>
                    <a:pt x="256" y="490"/>
                    <a:pt x="270" y="475"/>
                    <a:pt x="270" y="446"/>
                  </a:cubicBezTo>
                  <a:cubicBezTo>
                    <a:pt x="285" y="285"/>
                    <a:pt x="212" y="110"/>
                    <a:pt x="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02;p50">
              <a:extLst>
                <a:ext uri="{FF2B5EF4-FFF2-40B4-BE49-F238E27FC236}">
                  <a16:creationId xmlns:a16="http://schemas.microsoft.com/office/drawing/2014/main" id="{43C55A6B-EA9E-4129-97D4-154A9205A83B}"/>
                </a:ext>
              </a:extLst>
            </p:cNvPr>
            <p:cNvSpPr/>
            <p:nvPr/>
          </p:nvSpPr>
          <p:spPr>
            <a:xfrm>
              <a:off x="5556914" y="4358216"/>
              <a:ext cx="15794" cy="33912"/>
            </a:xfrm>
            <a:custGeom>
              <a:avLst/>
              <a:gdLst/>
              <a:ahLst/>
              <a:cxnLst/>
              <a:rect l="l" t="t" r="r" b="b"/>
              <a:pathLst>
                <a:path w="256" h="546" extrusionOk="0">
                  <a:moveTo>
                    <a:pt x="81" y="0"/>
                  </a:moveTo>
                  <a:lnTo>
                    <a:pt x="0" y="22"/>
                  </a:lnTo>
                  <a:cubicBezTo>
                    <a:pt x="0" y="22"/>
                    <a:pt x="8" y="52"/>
                    <a:pt x="22" y="73"/>
                  </a:cubicBezTo>
                  <a:cubicBezTo>
                    <a:pt x="110" y="190"/>
                    <a:pt x="168" y="343"/>
                    <a:pt x="154" y="497"/>
                  </a:cubicBezTo>
                  <a:cubicBezTo>
                    <a:pt x="154" y="529"/>
                    <a:pt x="177" y="546"/>
                    <a:pt x="202" y="546"/>
                  </a:cubicBezTo>
                  <a:cubicBezTo>
                    <a:pt x="227" y="546"/>
                    <a:pt x="252" y="529"/>
                    <a:pt x="256" y="497"/>
                  </a:cubicBezTo>
                  <a:cubicBezTo>
                    <a:pt x="256" y="314"/>
                    <a:pt x="205" y="146"/>
                    <a:pt x="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03;p50">
              <a:extLst>
                <a:ext uri="{FF2B5EF4-FFF2-40B4-BE49-F238E27FC236}">
                  <a16:creationId xmlns:a16="http://schemas.microsoft.com/office/drawing/2014/main" id="{FEAFD88E-E58F-4C4D-B934-5E693533CB85}"/>
                </a:ext>
              </a:extLst>
            </p:cNvPr>
            <p:cNvSpPr/>
            <p:nvPr/>
          </p:nvSpPr>
          <p:spPr>
            <a:xfrm>
              <a:off x="5570857" y="4352315"/>
              <a:ext cx="18508" cy="38943"/>
            </a:xfrm>
            <a:custGeom>
              <a:avLst/>
              <a:gdLst/>
              <a:ahLst/>
              <a:cxnLst/>
              <a:rect l="l" t="t" r="r" b="b"/>
              <a:pathLst>
                <a:path w="300" h="627" extrusionOk="0">
                  <a:moveTo>
                    <a:pt x="95" y="1"/>
                  </a:moveTo>
                  <a:cubicBezTo>
                    <a:pt x="66" y="8"/>
                    <a:pt x="30" y="30"/>
                    <a:pt x="1" y="37"/>
                  </a:cubicBezTo>
                  <a:cubicBezTo>
                    <a:pt x="1" y="37"/>
                    <a:pt x="15" y="44"/>
                    <a:pt x="15" y="59"/>
                  </a:cubicBezTo>
                  <a:cubicBezTo>
                    <a:pt x="139" y="205"/>
                    <a:pt x="205" y="387"/>
                    <a:pt x="198" y="577"/>
                  </a:cubicBezTo>
                  <a:cubicBezTo>
                    <a:pt x="198" y="610"/>
                    <a:pt x="219" y="626"/>
                    <a:pt x="242" y="626"/>
                  </a:cubicBezTo>
                  <a:cubicBezTo>
                    <a:pt x="265" y="626"/>
                    <a:pt x="289" y="610"/>
                    <a:pt x="292" y="577"/>
                  </a:cubicBezTo>
                  <a:cubicBezTo>
                    <a:pt x="300" y="358"/>
                    <a:pt x="219" y="154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04;p50">
              <a:extLst>
                <a:ext uri="{FF2B5EF4-FFF2-40B4-BE49-F238E27FC236}">
                  <a16:creationId xmlns:a16="http://schemas.microsoft.com/office/drawing/2014/main" id="{1B94A695-9201-4051-A28C-E10E14E369A0}"/>
                </a:ext>
              </a:extLst>
            </p:cNvPr>
            <p:cNvSpPr/>
            <p:nvPr/>
          </p:nvSpPr>
          <p:spPr>
            <a:xfrm>
              <a:off x="5585725" y="4345980"/>
              <a:ext cx="21223" cy="38943"/>
            </a:xfrm>
            <a:custGeom>
              <a:avLst/>
              <a:gdLst/>
              <a:ahLst/>
              <a:cxnLst/>
              <a:rect l="l" t="t" r="r" b="b"/>
              <a:pathLst>
                <a:path w="344" h="627" extrusionOk="0">
                  <a:moveTo>
                    <a:pt x="81" y="0"/>
                  </a:moveTo>
                  <a:cubicBezTo>
                    <a:pt x="51" y="15"/>
                    <a:pt x="30" y="30"/>
                    <a:pt x="0" y="37"/>
                  </a:cubicBezTo>
                  <a:cubicBezTo>
                    <a:pt x="0" y="52"/>
                    <a:pt x="0" y="59"/>
                    <a:pt x="8" y="73"/>
                  </a:cubicBezTo>
                  <a:cubicBezTo>
                    <a:pt x="139" y="212"/>
                    <a:pt x="248" y="387"/>
                    <a:pt x="234" y="577"/>
                  </a:cubicBezTo>
                  <a:cubicBezTo>
                    <a:pt x="234" y="610"/>
                    <a:pt x="258" y="626"/>
                    <a:pt x="282" y="626"/>
                  </a:cubicBezTo>
                  <a:cubicBezTo>
                    <a:pt x="307" y="626"/>
                    <a:pt x="332" y="610"/>
                    <a:pt x="336" y="577"/>
                  </a:cubicBezTo>
                  <a:cubicBezTo>
                    <a:pt x="343" y="358"/>
                    <a:pt x="227" y="161"/>
                    <a:pt x="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05;p50">
              <a:extLst>
                <a:ext uri="{FF2B5EF4-FFF2-40B4-BE49-F238E27FC236}">
                  <a16:creationId xmlns:a16="http://schemas.microsoft.com/office/drawing/2014/main" id="{9426407C-72AE-4B1D-8091-7753BD13DA04}"/>
                </a:ext>
              </a:extLst>
            </p:cNvPr>
            <p:cNvSpPr/>
            <p:nvPr/>
          </p:nvSpPr>
          <p:spPr>
            <a:xfrm>
              <a:off x="5598743" y="4338713"/>
              <a:ext cx="27639" cy="42297"/>
            </a:xfrm>
            <a:custGeom>
              <a:avLst/>
              <a:gdLst/>
              <a:ahLst/>
              <a:cxnLst/>
              <a:rect l="l" t="t" r="r" b="b"/>
              <a:pathLst>
                <a:path w="448" h="681" extrusionOk="0">
                  <a:moveTo>
                    <a:pt x="88" y="1"/>
                  </a:moveTo>
                  <a:cubicBezTo>
                    <a:pt x="59" y="23"/>
                    <a:pt x="37" y="37"/>
                    <a:pt x="1" y="44"/>
                  </a:cubicBezTo>
                  <a:cubicBezTo>
                    <a:pt x="1" y="59"/>
                    <a:pt x="8" y="59"/>
                    <a:pt x="8" y="66"/>
                  </a:cubicBezTo>
                  <a:cubicBezTo>
                    <a:pt x="198" y="205"/>
                    <a:pt x="271" y="431"/>
                    <a:pt x="344" y="650"/>
                  </a:cubicBezTo>
                  <a:cubicBezTo>
                    <a:pt x="353" y="671"/>
                    <a:pt x="373" y="681"/>
                    <a:pt x="392" y="681"/>
                  </a:cubicBezTo>
                  <a:cubicBezTo>
                    <a:pt x="420" y="681"/>
                    <a:pt x="447" y="660"/>
                    <a:pt x="439" y="621"/>
                  </a:cubicBezTo>
                  <a:cubicBezTo>
                    <a:pt x="366" y="395"/>
                    <a:pt x="278" y="147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06;p50">
              <a:extLst>
                <a:ext uri="{FF2B5EF4-FFF2-40B4-BE49-F238E27FC236}">
                  <a16:creationId xmlns:a16="http://schemas.microsoft.com/office/drawing/2014/main" id="{BAB752D4-3EB5-4782-9E87-D5F46965D972}"/>
                </a:ext>
              </a:extLst>
            </p:cNvPr>
            <p:cNvSpPr/>
            <p:nvPr/>
          </p:nvSpPr>
          <p:spPr>
            <a:xfrm>
              <a:off x="5613612" y="4330142"/>
              <a:ext cx="27084" cy="42173"/>
            </a:xfrm>
            <a:custGeom>
              <a:avLst/>
              <a:gdLst/>
              <a:ahLst/>
              <a:cxnLst/>
              <a:rect l="l" t="t" r="r" b="b"/>
              <a:pathLst>
                <a:path w="439" h="679" extrusionOk="0">
                  <a:moveTo>
                    <a:pt x="74" y="0"/>
                  </a:moveTo>
                  <a:cubicBezTo>
                    <a:pt x="59" y="15"/>
                    <a:pt x="30" y="29"/>
                    <a:pt x="1" y="51"/>
                  </a:cubicBezTo>
                  <a:cubicBezTo>
                    <a:pt x="1" y="51"/>
                    <a:pt x="15" y="58"/>
                    <a:pt x="15" y="66"/>
                  </a:cubicBezTo>
                  <a:cubicBezTo>
                    <a:pt x="198" y="204"/>
                    <a:pt x="314" y="416"/>
                    <a:pt x="351" y="642"/>
                  </a:cubicBezTo>
                  <a:cubicBezTo>
                    <a:pt x="351" y="671"/>
                    <a:pt x="387" y="679"/>
                    <a:pt x="402" y="679"/>
                  </a:cubicBezTo>
                  <a:cubicBezTo>
                    <a:pt x="431" y="671"/>
                    <a:pt x="438" y="642"/>
                    <a:pt x="438" y="620"/>
                  </a:cubicBezTo>
                  <a:cubicBezTo>
                    <a:pt x="395" y="387"/>
                    <a:pt x="271" y="161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07;p50">
              <a:extLst>
                <a:ext uri="{FF2B5EF4-FFF2-40B4-BE49-F238E27FC236}">
                  <a16:creationId xmlns:a16="http://schemas.microsoft.com/office/drawing/2014/main" id="{F6D44475-9108-4F3C-B4E8-4EA74104AA42}"/>
                </a:ext>
              </a:extLst>
            </p:cNvPr>
            <p:cNvSpPr/>
            <p:nvPr/>
          </p:nvSpPr>
          <p:spPr>
            <a:xfrm>
              <a:off x="5495219" y="4393246"/>
              <a:ext cx="296259" cy="75588"/>
            </a:xfrm>
            <a:custGeom>
              <a:avLst/>
              <a:gdLst/>
              <a:ahLst/>
              <a:cxnLst/>
              <a:rect l="l" t="t" r="r" b="b"/>
              <a:pathLst>
                <a:path w="4802" h="1217" extrusionOk="0">
                  <a:moveTo>
                    <a:pt x="3852" y="398"/>
                  </a:moveTo>
                  <a:cubicBezTo>
                    <a:pt x="3889" y="398"/>
                    <a:pt x="3926" y="401"/>
                    <a:pt x="3963" y="407"/>
                  </a:cubicBezTo>
                  <a:cubicBezTo>
                    <a:pt x="4050" y="414"/>
                    <a:pt x="4138" y="443"/>
                    <a:pt x="4211" y="487"/>
                  </a:cubicBezTo>
                  <a:cubicBezTo>
                    <a:pt x="4320" y="560"/>
                    <a:pt x="4211" y="669"/>
                    <a:pt x="4138" y="713"/>
                  </a:cubicBezTo>
                  <a:cubicBezTo>
                    <a:pt x="4009" y="780"/>
                    <a:pt x="3849" y="807"/>
                    <a:pt x="3693" y="807"/>
                  </a:cubicBezTo>
                  <a:cubicBezTo>
                    <a:pt x="3628" y="807"/>
                    <a:pt x="3564" y="802"/>
                    <a:pt x="3503" y="794"/>
                  </a:cubicBezTo>
                  <a:cubicBezTo>
                    <a:pt x="3488" y="794"/>
                    <a:pt x="3481" y="794"/>
                    <a:pt x="3474" y="801"/>
                  </a:cubicBezTo>
                  <a:cubicBezTo>
                    <a:pt x="3393" y="794"/>
                    <a:pt x="3284" y="764"/>
                    <a:pt x="3262" y="662"/>
                  </a:cubicBezTo>
                  <a:cubicBezTo>
                    <a:pt x="3255" y="582"/>
                    <a:pt x="3379" y="531"/>
                    <a:pt x="3445" y="487"/>
                  </a:cubicBezTo>
                  <a:cubicBezTo>
                    <a:pt x="3576" y="436"/>
                    <a:pt x="3717" y="398"/>
                    <a:pt x="3852" y="398"/>
                  </a:cubicBezTo>
                  <a:close/>
                  <a:moveTo>
                    <a:pt x="2617" y="635"/>
                  </a:moveTo>
                  <a:cubicBezTo>
                    <a:pt x="2641" y="635"/>
                    <a:pt x="2664" y="637"/>
                    <a:pt x="2686" y="640"/>
                  </a:cubicBezTo>
                  <a:cubicBezTo>
                    <a:pt x="2730" y="648"/>
                    <a:pt x="2788" y="655"/>
                    <a:pt x="2824" y="684"/>
                  </a:cubicBezTo>
                  <a:cubicBezTo>
                    <a:pt x="2868" y="713"/>
                    <a:pt x="2817" y="764"/>
                    <a:pt x="2781" y="786"/>
                  </a:cubicBezTo>
                  <a:cubicBezTo>
                    <a:pt x="2700" y="821"/>
                    <a:pt x="2593" y="832"/>
                    <a:pt x="2498" y="832"/>
                  </a:cubicBezTo>
                  <a:cubicBezTo>
                    <a:pt x="2472" y="832"/>
                    <a:pt x="2447" y="832"/>
                    <a:pt x="2423" y="830"/>
                  </a:cubicBezTo>
                  <a:cubicBezTo>
                    <a:pt x="2387" y="823"/>
                    <a:pt x="2299" y="823"/>
                    <a:pt x="2299" y="764"/>
                  </a:cubicBezTo>
                  <a:cubicBezTo>
                    <a:pt x="2299" y="728"/>
                    <a:pt x="2365" y="699"/>
                    <a:pt x="2394" y="684"/>
                  </a:cubicBezTo>
                  <a:cubicBezTo>
                    <a:pt x="2465" y="651"/>
                    <a:pt x="2544" y="635"/>
                    <a:pt x="2617" y="635"/>
                  </a:cubicBezTo>
                  <a:close/>
                  <a:moveTo>
                    <a:pt x="4606" y="1"/>
                  </a:moveTo>
                  <a:cubicBezTo>
                    <a:pt x="3929" y="1"/>
                    <a:pt x="3264" y="164"/>
                    <a:pt x="2598" y="290"/>
                  </a:cubicBezTo>
                  <a:cubicBezTo>
                    <a:pt x="2153" y="378"/>
                    <a:pt x="1701" y="443"/>
                    <a:pt x="1256" y="472"/>
                  </a:cubicBezTo>
                  <a:cubicBezTo>
                    <a:pt x="840" y="502"/>
                    <a:pt x="417" y="502"/>
                    <a:pt x="1" y="502"/>
                  </a:cubicBezTo>
                  <a:cubicBezTo>
                    <a:pt x="1" y="611"/>
                    <a:pt x="15" y="735"/>
                    <a:pt x="52" y="845"/>
                  </a:cubicBezTo>
                  <a:cubicBezTo>
                    <a:pt x="88" y="969"/>
                    <a:pt x="161" y="1078"/>
                    <a:pt x="263" y="1129"/>
                  </a:cubicBezTo>
                  <a:cubicBezTo>
                    <a:pt x="344" y="1173"/>
                    <a:pt x="446" y="1195"/>
                    <a:pt x="533" y="1202"/>
                  </a:cubicBezTo>
                  <a:cubicBezTo>
                    <a:pt x="638" y="1212"/>
                    <a:pt x="742" y="1216"/>
                    <a:pt x="846" y="1216"/>
                  </a:cubicBezTo>
                  <a:cubicBezTo>
                    <a:pt x="1112" y="1216"/>
                    <a:pt x="1377" y="1191"/>
                    <a:pt x="1650" y="1180"/>
                  </a:cubicBezTo>
                  <a:cubicBezTo>
                    <a:pt x="2124" y="1173"/>
                    <a:pt x="2606" y="1166"/>
                    <a:pt x="3080" y="1158"/>
                  </a:cubicBezTo>
                  <a:lnTo>
                    <a:pt x="4364" y="1129"/>
                  </a:lnTo>
                  <a:cubicBezTo>
                    <a:pt x="4532" y="1129"/>
                    <a:pt x="4678" y="1012"/>
                    <a:pt x="4721" y="845"/>
                  </a:cubicBezTo>
                  <a:cubicBezTo>
                    <a:pt x="4758" y="684"/>
                    <a:pt x="4802" y="305"/>
                    <a:pt x="4802" y="6"/>
                  </a:cubicBezTo>
                  <a:cubicBezTo>
                    <a:pt x="4736" y="2"/>
                    <a:pt x="4671" y="1"/>
                    <a:pt x="46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08;p50">
              <a:extLst>
                <a:ext uri="{FF2B5EF4-FFF2-40B4-BE49-F238E27FC236}">
                  <a16:creationId xmlns:a16="http://schemas.microsoft.com/office/drawing/2014/main" id="{D354E585-1711-4ED6-8342-2EA8FB96F3B3}"/>
                </a:ext>
              </a:extLst>
            </p:cNvPr>
            <p:cNvSpPr/>
            <p:nvPr/>
          </p:nvSpPr>
          <p:spPr>
            <a:xfrm>
              <a:off x="5695974" y="4418090"/>
              <a:ext cx="65829" cy="25279"/>
            </a:xfrm>
            <a:custGeom>
              <a:avLst/>
              <a:gdLst/>
              <a:ahLst/>
              <a:cxnLst/>
              <a:rect l="l" t="t" r="r" b="b"/>
              <a:pathLst>
                <a:path w="1067" h="407" extrusionOk="0">
                  <a:moveTo>
                    <a:pt x="609" y="1"/>
                  </a:moveTo>
                  <a:cubicBezTo>
                    <a:pt x="470" y="1"/>
                    <a:pt x="326" y="36"/>
                    <a:pt x="191" y="94"/>
                  </a:cubicBezTo>
                  <a:cubicBezTo>
                    <a:pt x="125" y="131"/>
                    <a:pt x="1" y="182"/>
                    <a:pt x="8" y="262"/>
                  </a:cubicBezTo>
                  <a:cubicBezTo>
                    <a:pt x="30" y="364"/>
                    <a:pt x="139" y="394"/>
                    <a:pt x="220" y="401"/>
                  </a:cubicBezTo>
                  <a:cubicBezTo>
                    <a:pt x="227" y="401"/>
                    <a:pt x="234" y="394"/>
                    <a:pt x="249" y="394"/>
                  </a:cubicBezTo>
                  <a:cubicBezTo>
                    <a:pt x="310" y="402"/>
                    <a:pt x="374" y="407"/>
                    <a:pt x="439" y="407"/>
                  </a:cubicBezTo>
                  <a:cubicBezTo>
                    <a:pt x="595" y="407"/>
                    <a:pt x="755" y="380"/>
                    <a:pt x="884" y="313"/>
                  </a:cubicBezTo>
                  <a:cubicBezTo>
                    <a:pt x="957" y="277"/>
                    <a:pt x="1066" y="167"/>
                    <a:pt x="957" y="94"/>
                  </a:cubicBezTo>
                  <a:cubicBezTo>
                    <a:pt x="884" y="43"/>
                    <a:pt x="796" y="21"/>
                    <a:pt x="709" y="7"/>
                  </a:cubicBezTo>
                  <a:cubicBezTo>
                    <a:pt x="676" y="3"/>
                    <a:pt x="643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09;p50">
              <a:extLst>
                <a:ext uri="{FF2B5EF4-FFF2-40B4-BE49-F238E27FC236}">
                  <a16:creationId xmlns:a16="http://schemas.microsoft.com/office/drawing/2014/main" id="{71E49B14-5455-4186-B610-9A845FEABA66}"/>
                </a:ext>
              </a:extLst>
            </p:cNvPr>
            <p:cNvSpPr/>
            <p:nvPr/>
          </p:nvSpPr>
          <p:spPr>
            <a:xfrm>
              <a:off x="5636130" y="4432624"/>
              <a:ext cx="35598" cy="12360"/>
            </a:xfrm>
            <a:custGeom>
              <a:avLst/>
              <a:gdLst/>
              <a:ahLst/>
              <a:cxnLst/>
              <a:rect l="l" t="t" r="r" b="b"/>
              <a:pathLst>
                <a:path w="577" h="199" extrusionOk="0">
                  <a:moveTo>
                    <a:pt x="325" y="1"/>
                  </a:moveTo>
                  <a:cubicBezTo>
                    <a:pt x="253" y="1"/>
                    <a:pt x="174" y="17"/>
                    <a:pt x="103" y="50"/>
                  </a:cubicBezTo>
                  <a:cubicBezTo>
                    <a:pt x="73" y="65"/>
                    <a:pt x="0" y="94"/>
                    <a:pt x="0" y="130"/>
                  </a:cubicBezTo>
                  <a:cubicBezTo>
                    <a:pt x="0" y="189"/>
                    <a:pt x="95" y="189"/>
                    <a:pt x="132" y="196"/>
                  </a:cubicBezTo>
                  <a:cubicBezTo>
                    <a:pt x="157" y="198"/>
                    <a:pt x="183" y="198"/>
                    <a:pt x="210" y="198"/>
                  </a:cubicBezTo>
                  <a:cubicBezTo>
                    <a:pt x="309" y="198"/>
                    <a:pt x="415" y="187"/>
                    <a:pt x="489" y="152"/>
                  </a:cubicBezTo>
                  <a:cubicBezTo>
                    <a:pt x="526" y="130"/>
                    <a:pt x="577" y="79"/>
                    <a:pt x="533" y="50"/>
                  </a:cubicBezTo>
                  <a:cubicBezTo>
                    <a:pt x="497" y="21"/>
                    <a:pt x="438" y="14"/>
                    <a:pt x="394" y="6"/>
                  </a:cubicBezTo>
                  <a:cubicBezTo>
                    <a:pt x="373" y="3"/>
                    <a:pt x="349" y="1"/>
                    <a:pt x="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10;p50">
              <a:extLst>
                <a:ext uri="{FF2B5EF4-FFF2-40B4-BE49-F238E27FC236}">
                  <a16:creationId xmlns:a16="http://schemas.microsoft.com/office/drawing/2014/main" id="{B8064D81-868E-432B-AE19-36678A3659F5}"/>
                </a:ext>
              </a:extLst>
            </p:cNvPr>
            <p:cNvSpPr/>
            <p:nvPr/>
          </p:nvSpPr>
          <p:spPr>
            <a:xfrm>
              <a:off x="5806285" y="3810344"/>
              <a:ext cx="474496" cy="605014"/>
            </a:xfrm>
            <a:custGeom>
              <a:avLst/>
              <a:gdLst/>
              <a:ahLst/>
              <a:cxnLst/>
              <a:rect l="l" t="t" r="r" b="b"/>
              <a:pathLst>
                <a:path w="7691" h="9741" extrusionOk="0">
                  <a:moveTo>
                    <a:pt x="869" y="1"/>
                  </a:moveTo>
                  <a:lnTo>
                    <a:pt x="0" y="2401"/>
                  </a:lnTo>
                  <a:cubicBezTo>
                    <a:pt x="0" y="2401"/>
                    <a:pt x="650" y="9741"/>
                    <a:pt x="4166" y="9741"/>
                  </a:cubicBezTo>
                  <a:cubicBezTo>
                    <a:pt x="7690" y="9741"/>
                    <a:pt x="6654" y="5546"/>
                    <a:pt x="6654" y="5546"/>
                  </a:cubicBezTo>
                  <a:lnTo>
                    <a:pt x="5801" y="5473"/>
                  </a:lnTo>
                  <a:cubicBezTo>
                    <a:pt x="4933" y="4137"/>
                    <a:pt x="2080" y="1029"/>
                    <a:pt x="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11;p50">
              <a:extLst>
                <a:ext uri="{FF2B5EF4-FFF2-40B4-BE49-F238E27FC236}">
                  <a16:creationId xmlns:a16="http://schemas.microsoft.com/office/drawing/2014/main" id="{B43F8BD8-03B6-46DE-B6BB-125703778DA2}"/>
                </a:ext>
              </a:extLst>
            </p:cNvPr>
            <p:cNvSpPr/>
            <p:nvPr/>
          </p:nvSpPr>
          <p:spPr>
            <a:xfrm>
              <a:off x="5802707" y="3807238"/>
              <a:ext cx="425387" cy="610231"/>
            </a:xfrm>
            <a:custGeom>
              <a:avLst/>
              <a:gdLst/>
              <a:ahLst/>
              <a:cxnLst/>
              <a:rect l="l" t="t" r="r" b="b"/>
              <a:pathLst>
                <a:path w="6895" h="9825" extrusionOk="0">
                  <a:moveTo>
                    <a:pt x="941" y="130"/>
                  </a:moveTo>
                  <a:cubicBezTo>
                    <a:pt x="1803" y="865"/>
                    <a:pt x="2569" y="1716"/>
                    <a:pt x="3342" y="2546"/>
                  </a:cubicBezTo>
                  <a:cubicBezTo>
                    <a:pt x="4159" y="3443"/>
                    <a:pt x="4983" y="4362"/>
                    <a:pt x="5684" y="5355"/>
                  </a:cubicBezTo>
                  <a:cubicBezTo>
                    <a:pt x="5727" y="5420"/>
                    <a:pt x="5786" y="5559"/>
                    <a:pt x="5859" y="5574"/>
                  </a:cubicBezTo>
                  <a:cubicBezTo>
                    <a:pt x="5932" y="5596"/>
                    <a:pt x="6012" y="5596"/>
                    <a:pt x="6085" y="5596"/>
                  </a:cubicBezTo>
                  <a:cubicBezTo>
                    <a:pt x="6284" y="5609"/>
                    <a:pt x="6483" y="5629"/>
                    <a:pt x="6669" y="5644"/>
                  </a:cubicBezTo>
                  <a:lnTo>
                    <a:pt x="6669" y="5644"/>
                  </a:lnTo>
                  <a:cubicBezTo>
                    <a:pt x="6730" y="5903"/>
                    <a:pt x="6764" y="6169"/>
                    <a:pt x="6778" y="6435"/>
                  </a:cubicBezTo>
                  <a:cubicBezTo>
                    <a:pt x="6822" y="6996"/>
                    <a:pt x="6800" y="7595"/>
                    <a:pt x="6625" y="8142"/>
                  </a:cubicBezTo>
                  <a:cubicBezTo>
                    <a:pt x="6421" y="8777"/>
                    <a:pt x="5983" y="9295"/>
                    <a:pt x="5355" y="9550"/>
                  </a:cubicBezTo>
                  <a:cubicBezTo>
                    <a:pt x="5021" y="9682"/>
                    <a:pt x="4653" y="9753"/>
                    <a:pt x="4288" y="9753"/>
                  </a:cubicBezTo>
                  <a:cubicBezTo>
                    <a:pt x="3905" y="9753"/>
                    <a:pt x="3525" y="9674"/>
                    <a:pt x="3188" y="9506"/>
                  </a:cubicBezTo>
                  <a:cubicBezTo>
                    <a:pt x="2583" y="9214"/>
                    <a:pt x="2130" y="8696"/>
                    <a:pt x="1780" y="8142"/>
                  </a:cubicBezTo>
                  <a:cubicBezTo>
                    <a:pt x="1386" y="7522"/>
                    <a:pt x="1094" y="6836"/>
                    <a:pt x="868" y="6128"/>
                  </a:cubicBezTo>
                  <a:cubicBezTo>
                    <a:pt x="649" y="5471"/>
                    <a:pt x="482" y="4800"/>
                    <a:pt x="350" y="4122"/>
                  </a:cubicBezTo>
                  <a:cubicBezTo>
                    <a:pt x="255" y="3662"/>
                    <a:pt x="182" y="3195"/>
                    <a:pt x="131" y="2728"/>
                  </a:cubicBezTo>
                  <a:cubicBezTo>
                    <a:pt x="117" y="2641"/>
                    <a:pt x="102" y="2546"/>
                    <a:pt x="102" y="2458"/>
                  </a:cubicBezTo>
                  <a:cubicBezTo>
                    <a:pt x="102" y="2436"/>
                    <a:pt x="109" y="2422"/>
                    <a:pt x="117" y="2414"/>
                  </a:cubicBezTo>
                  <a:lnTo>
                    <a:pt x="233" y="2108"/>
                  </a:lnTo>
                  <a:cubicBezTo>
                    <a:pt x="460" y="1473"/>
                    <a:pt x="686" y="839"/>
                    <a:pt x="912" y="204"/>
                  </a:cubicBezTo>
                  <a:cubicBezTo>
                    <a:pt x="923" y="182"/>
                    <a:pt x="932" y="156"/>
                    <a:pt x="941" y="130"/>
                  </a:cubicBezTo>
                  <a:close/>
                  <a:moveTo>
                    <a:pt x="926" y="0"/>
                  </a:moveTo>
                  <a:cubicBezTo>
                    <a:pt x="922" y="0"/>
                    <a:pt x="917" y="1"/>
                    <a:pt x="913" y="2"/>
                  </a:cubicBezTo>
                  <a:lnTo>
                    <a:pt x="913" y="2"/>
                  </a:lnTo>
                  <a:cubicBezTo>
                    <a:pt x="897" y="4"/>
                    <a:pt x="883" y="12"/>
                    <a:pt x="876" y="29"/>
                  </a:cubicBezTo>
                  <a:cubicBezTo>
                    <a:pt x="679" y="576"/>
                    <a:pt x="474" y="1138"/>
                    <a:pt x="285" y="1685"/>
                  </a:cubicBezTo>
                  <a:cubicBezTo>
                    <a:pt x="204" y="1918"/>
                    <a:pt x="95" y="2166"/>
                    <a:pt x="22" y="2400"/>
                  </a:cubicBezTo>
                  <a:cubicBezTo>
                    <a:pt x="0" y="2458"/>
                    <a:pt x="22" y="2509"/>
                    <a:pt x="22" y="2568"/>
                  </a:cubicBezTo>
                  <a:cubicBezTo>
                    <a:pt x="66" y="2976"/>
                    <a:pt x="131" y="3385"/>
                    <a:pt x="190" y="3786"/>
                  </a:cubicBezTo>
                  <a:cubicBezTo>
                    <a:pt x="314" y="4465"/>
                    <a:pt x="467" y="5129"/>
                    <a:pt x="657" y="5785"/>
                  </a:cubicBezTo>
                  <a:cubicBezTo>
                    <a:pt x="876" y="6508"/>
                    <a:pt x="1138" y="7215"/>
                    <a:pt x="1503" y="7865"/>
                  </a:cubicBezTo>
                  <a:cubicBezTo>
                    <a:pt x="1831" y="8456"/>
                    <a:pt x="2262" y="9032"/>
                    <a:pt x="2838" y="9404"/>
                  </a:cubicBezTo>
                  <a:cubicBezTo>
                    <a:pt x="3276" y="9698"/>
                    <a:pt x="3765" y="9824"/>
                    <a:pt x="4267" y="9824"/>
                  </a:cubicBezTo>
                  <a:cubicBezTo>
                    <a:pt x="4475" y="9824"/>
                    <a:pt x="4686" y="9802"/>
                    <a:pt x="4896" y="9762"/>
                  </a:cubicBezTo>
                  <a:cubicBezTo>
                    <a:pt x="5589" y="9638"/>
                    <a:pt x="6194" y="9236"/>
                    <a:pt x="6523" y="8601"/>
                  </a:cubicBezTo>
                  <a:cubicBezTo>
                    <a:pt x="6807" y="8069"/>
                    <a:pt x="6895" y="7434"/>
                    <a:pt x="6887" y="6829"/>
                  </a:cubicBezTo>
                  <a:cubicBezTo>
                    <a:pt x="6887" y="6427"/>
                    <a:pt x="6844" y="6026"/>
                    <a:pt x="6756" y="5639"/>
                  </a:cubicBezTo>
                  <a:cubicBezTo>
                    <a:pt x="6756" y="5625"/>
                    <a:pt x="6749" y="5596"/>
                    <a:pt x="6742" y="5574"/>
                  </a:cubicBezTo>
                  <a:cubicBezTo>
                    <a:pt x="6734" y="5559"/>
                    <a:pt x="6712" y="5537"/>
                    <a:pt x="6698" y="5537"/>
                  </a:cubicBezTo>
                  <a:cubicBezTo>
                    <a:pt x="6422" y="5516"/>
                    <a:pt x="6146" y="5488"/>
                    <a:pt x="5863" y="5466"/>
                  </a:cubicBezTo>
                  <a:lnTo>
                    <a:pt x="5863" y="5466"/>
                  </a:lnTo>
                  <a:cubicBezTo>
                    <a:pt x="5370" y="4718"/>
                    <a:pt x="4765" y="4026"/>
                    <a:pt x="4181" y="3348"/>
                  </a:cubicBezTo>
                  <a:cubicBezTo>
                    <a:pt x="3458" y="2531"/>
                    <a:pt x="2721" y="1729"/>
                    <a:pt x="1955" y="955"/>
                  </a:cubicBezTo>
                  <a:cubicBezTo>
                    <a:pt x="1627" y="627"/>
                    <a:pt x="1299" y="306"/>
                    <a:pt x="949" y="7"/>
                  </a:cubicBezTo>
                  <a:cubicBezTo>
                    <a:pt x="941" y="2"/>
                    <a:pt x="934" y="0"/>
                    <a:pt x="92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712;p50">
              <a:extLst>
                <a:ext uri="{FF2B5EF4-FFF2-40B4-BE49-F238E27FC236}">
                  <a16:creationId xmlns:a16="http://schemas.microsoft.com/office/drawing/2014/main" id="{234A6158-03CF-449B-8ECB-4352232562C3}"/>
                </a:ext>
              </a:extLst>
            </p:cNvPr>
            <p:cNvSpPr/>
            <p:nvPr/>
          </p:nvSpPr>
          <p:spPr>
            <a:xfrm>
              <a:off x="5961571" y="4031579"/>
              <a:ext cx="12216" cy="19254"/>
            </a:xfrm>
            <a:custGeom>
              <a:avLst/>
              <a:gdLst/>
              <a:ahLst/>
              <a:cxnLst/>
              <a:rect l="l" t="t" r="r" b="b"/>
              <a:pathLst>
                <a:path w="198" h="310" extrusionOk="0">
                  <a:moveTo>
                    <a:pt x="154" y="0"/>
                  </a:moveTo>
                  <a:cubicBezTo>
                    <a:pt x="135" y="0"/>
                    <a:pt x="115" y="11"/>
                    <a:pt x="110" y="21"/>
                  </a:cubicBezTo>
                  <a:cubicBezTo>
                    <a:pt x="73" y="94"/>
                    <a:pt x="44" y="167"/>
                    <a:pt x="8" y="240"/>
                  </a:cubicBezTo>
                  <a:cubicBezTo>
                    <a:pt x="1" y="262"/>
                    <a:pt x="1" y="298"/>
                    <a:pt x="30" y="305"/>
                  </a:cubicBezTo>
                  <a:cubicBezTo>
                    <a:pt x="35" y="308"/>
                    <a:pt x="42" y="309"/>
                    <a:pt x="50" y="309"/>
                  </a:cubicBezTo>
                  <a:cubicBezTo>
                    <a:pt x="65" y="309"/>
                    <a:pt x="83" y="303"/>
                    <a:pt x="88" y="284"/>
                  </a:cubicBezTo>
                  <a:cubicBezTo>
                    <a:pt x="125" y="211"/>
                    <a:pt x="154" y="138"/>
                    <a:pt x="190" y="65"/>
                  </a:cubicBezTo>
                  <a:cubicBezTo>
                    <a:pt x="198" y="50"/>
                    <a:pt x="198" y="14"/>
                    <a:pt x="176" y="6"/>
                  </a:cubicBezTo>
                  <a:cubicBezTo>
                    <a:pt x="169" y="2"/>
                    <a:pt x="162" y="0"/>
                    <a:pt x="1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713;p50">
              <a:extLst>
                <a:ext uri="{FF2B5EF4-FFF2-40B4-BE49-F238E27FC236}">
                  <a16:creationId xmlns:a16="http://schemas.microsoft.com/office/drawing/2014/main" id="{2593A021-71B8-42B5-A0EC-C7C16203983E}"/>
                </a:ext>
              </a:extLst>
            </p:cNvPr>
            <p:cNvSpPr/>
            <p:nvPr/>
          </p:nvSpPr>
          <p:spPr>
            <a:xfrm>
              <a:off x="5977797" y="4037356"/>
              <a:ext cx="10858" cy="18322"/>
            </a:xfrm>
            <a:custGeom>
              <a:avLst/>
              <a:gdLst/>
              <a:ahLst/>
              <a:cxnLst/>
              <a:rect l="l" t="t" r="r" b="b"/>
              <a:pathLst>
                <a:path w="176" h="295" extrusionOk="0">
                  <a:moveTo>
                    <a:pt x="139" y="1"/>
                  </a:moveTo>
                  <a:cubicBezTo>
                    <a:pt x="110" y="1"/>
                    <a:pt x="95" y="23"/>
                    <a:pt x="80" y="37"/>
                  </a:cubicBezTo>
                  <a:cubicBezTo>
                    <a:pt x="59" y="103"/>
                    <a:pt x="29" y="169"/>
                    <a:pt x="0" y="242"/>
                  </a:cubicBezTo>
                  <a:cubicBezTo>
                    <a:pt x="0" y="249"/>
                    <a:pt x="0" y="264"/>
                    <a:pt x="7" y="278"/>
                  </a:cubicBezTo>
                  <a:cubicBezTo>
                    <a:pt x="15" y="285"/>
                    <a:pt x="29" y="293"/>
                    <a:pt x="37" y="293"/>
                  </a:cubicBezTo>
                  <a:cubicBezTo>
                    <a:pt x="42" y="294"/>
                    <a:pt x="46" y="295"/>
                    <a:pt x="50" y="295"/>
                  </a:cubicBezTo>
                  <a:cubicBezTo>
                    <a:pt x="71" y="295"/>
                    <a:pt x="82" y="280"/>
                    <a:pt x="88" y="256"/>
                  </a:cubicBezTo>
                  <a:cubicBezTo>
                    <a:pt x="117" y="191"/>
                    <a:pt x="146" y="132"/>
                    <a:pt x="175" y="59"/>
                  </a:cubicBezTo>
                  <a:cubicBezTo>
                    <a:pt x="175" y="45"/>
                    <a:pt x="175" y="30"/>
                    <a:pt x="168" y="23"/>
                  </a:cubicBezTo>
                  <a:cubicBezTo>
                    <a:pt x="153" y="8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714;p50">
              <a:extLst>
                <a:ext uri="{FF2B5EF4-FFF2-40B4-BE49-F238E27FC236}">
                  <a16:creationId xmlns:a16="http://schemas.microsoft.com/office/drawing/2014/main" id="{0D9F7218-C795-41ED-8537-B20CA284CF1D}"/>
                </a:ext>
              </a:extLst>
            </p:cNvPr>
            <p:cNvSpPr/>
            <p:nvPr/>
          </p:nvSpPr>
          <p:spPr>
            <a:xfrm>
              <a:off x="5894941" y="4004748"/>
              <a:ext cx="8205" cy="5528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715;p50">
              <a:extLst>
                <a:ext uri="{FF2B5EF4-FFF2-40B4-BE49-F238E27FC236}">
                  <a16:creationId xmlns:a16="http://schemas.microsoft.com/office/drawing/2014/main" id="{523F8713-1AFF-4F89-B325-8EC5E6997A6A}"/>
                </a:ext>
              </a:extLst>
            </p:cNvPr>
            <p:cNvSpPr/>
            <p:nvPr/>
          </p:nvSpPr>
          <p:spPr>
            <a:xfrm>
              <a:off x="5891362" y="4184184"/>
              <a:ext cx="7712" cy="19254"/>
            </a:xfrm>
            <a:custGeom>
              <a:avLst/>
              <a:gdLst/>
              <a:ahLst/>
              <a:cxnLst/>
              <a:rect l="l" t="t" r="r" b="b"/>
              <a:pathLst>
                <a:path w="125" h="310" extrusionOk="0">
                  <a:moveTo>
                    <a:pt x="88" y="1"/>
                  </a:moveTo>
                  <a:cubicBezTo>
                    <a:pt x="73" y="1"/>
                    <a:pt x="44" y="8"/>
                    <a:pt x="37" y="37"/>
                  </a:cubicBezTo>
                  <a:cubicBezTo>
                    <a:pt x="22" y="110"/>
                    <a:pt x="8" y="183"/>
                    <a:pt x="0" y="256"/>
                  </a:cubicBezTo>
                  <a:cubicBezTo>
                    <a:pt x="0" y="285"/>
                    <a:pt x="8" y="307"/>
                    <a:pt x="37" y="307"/>
                  </a:cubicBezTo>
                  <a:cubicBezTo>
                    <a:pt x="41" y="308"/>
                    <a:pt x="45" y="309"/>
                    <a:pt x="49" y="309"/>
                  </a:cubicBezTo>
                  <a:cubicBezTo>
                    <a:pt x="68" y="309"/>
                    <a:pt x="88" y="295"/>
                    <a:pt x="88" y="271"/>
                  </a:cubicBezTo>
                  <a:cubicBezTo>
                    <a:pt x="95" y="198"/>
                    <a:pt x="117" y="125"/>
                    <a:pt x="124" y="52"/>
                  </a:cubicBezTo>
                  <a:cubicBezTo>
                    <a:pt x="124" y="23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716;p50">
              <a:extLst>
                <a:ext uri="{FF2B5EF4-FFF2-40B4-BE49-F238E27FC236}">
                  <a16:creationId xmlns:a16="http://schemas.microsoft.com/office/drawing/2014/main" id="{B2A94F30-9483-4C7D-A493-48DE2BA615E9}"/>
                </a:ext>
              </a:extLst>
            </p:cNvPr>
            <p:cNvSpPr/>
            <p:nvPr/>
          </p:nvSpPr>
          <p:spPr>
            <a:xfrm>
              <a:off x="5907095" y="4186482"/>
              <a:ext cx="9995" cy="21490"/>
            </a:xfrm>
            <a:custGeom>
              <a:avLst/>
              <a:gdLst/>
              <a:ahLst/>
              <a:cxnLst/>
              <a:rect l="l" t="t" r="r" b="b"/>
              <a:pathLst>
                <a:path w="162" h="346" extrusionOk="0">
                  <a:moveTo>
                    <a:pt x="117" y="0"/>
                  </a:moveTo>
                  <a:cubicBezTo>
                    <a:pt x="88" y="0"/>
                    <a:pt x="59" y="8"/>
                    <a:pt x="59" y="37"/>
                  </a:cubicBezTo>
                  <a:cubicBezTo>
                    <a:pt x="44" y="117"/>
                    <a:pt x="23" y="212"/>
                    <a:pt x="8" y="292"/>
                  </a:cubicBezTo>
                  <a:cubicBezTo>
                    <a:pt x="1" y="321"/>
                    <a:pt x="15" y="343"/>
                    <a:pt x="44" y="343"/>
                  </a:cubicBezTo>
                  <a:cubicBezTo>
                    <a:pt x="49" y="344"/>
                    <a:pt x="54" y="345"/>
                    <a:pt x="59" y="345"/>
                  </a:cubicBezTo>
                  <a:cubicBezTo>
                    <a:pt x="81" y="345"/>
                    <a:pt x="96" y="331"/>
                    <a:pt x="96" y="307"/>
                  </a:cubicBezTo>
                  <a:cubicBezTo>
                    <a:pt x="117" y="226"/>
                    <a:pt x="132" y="132"/>
                    <a:pt x="154" y="51"/>
                  </a:cubicBezTo>
                  <a:cubicBezTo>
                    <a:pt x="161" y="22"/>
                    <a:pt x="147" y="0"/>
                    <a:pt x="11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717;p50">
              <a:extLst>
                <a:ext uri="{FF2B5EF4-FFF2-40B4-BE49-F238E27FC236}">
                  <a16:creationId xmlns:a16="http://schemas.microsoft.com/office/drawing/2014/main" id="{3549B6E5-349F-4FD6-9714-E78D9DE2A8CB}"/>
                </a:ext>
              </a:extLst>
            </p:cNvPr>
            <p:cNvSpPr/>
            <p:nvPr/>
          </p:nvSpPr>
          <p:spPr>
            <a:xfrm>
              <a:off x="6022341" y="4345048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1"/>
                  </a:moveTo>
                  <a:cubicBezTo>
                    <a:pt x="0" y="8"/>
                    <a:pt x="0" y="103"/>
                    <a:pt x="66" y="103"/>
                  </a:cubicBezTo>
                  <a:cubicBezTo>
                    <a:pt x="125" y="103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718;p50">
              <a:extLst>
                <a:ext uri="{FF2B5EF4-FFF2-40B4-BE49-F238E27FC236}">
                  <a16:creationId xmlns:a16="http://schemas.microsoft.com/office/drawing/2014/main" id="{19ACDBCD-D798-47AC-841E-0A40E9E8C69B}"/>
                </a:ext>
              </a:extLst>
            </p:cNvPr>
            <p:cNvSpPr/>
            <p:nvPr/>
          </p:nvSpPr>
          <p:spPr>
            <a:xfrm>
              <a:off x="5958857" y="4143874"/>
              <a:ext cx="7712" cy="5963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1" y="0"/>
                    <a:pt x="3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719;p50">
              <a:extLst>
                <a:ext uri="{FF2B5EF4-FFF2-40B4-BE49-F238E27FC236}">
                  <a16:creationId xmlns:a16="http://schemas.microsoft.com/office/drawing/2014/main" id="{62FCE830-978F-47BD-90C5-12E85A820A4D}"/>
                </a:ext>
              </a:extLst>
            </p:cNvPr>
            <p:cNvSpPr/>
            <p:nvPr/>
          </p:nvSpPr>
          <p:spPr>
            <a:xfrm>
              <a:off x="6072314" y="4113440"/>
              <a:ext cx="8144" cy="559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0"/>
                  </a:moveTo>
                  <a:cubicBezTo>
                    <a:pt x="1" y="0"/>
                    <a:pt x="5" y="89"/>
                    <a:pt x="66" y="89"/>
                  </a:cubicBezTo>
                  <a:cubicBezTo>
                    <a:pt x="132" y="89"/>
                    <a:pt x="132" y="2"/>
                    <a:pt x="66" y="2"/>
                  </a:cubicBezTo>
                  <a:cubicBezTo>
                    <a:pt x="62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720;p50">
              <a:extLst>
                <a:ext uri="{FF2B5EF4-FFF2-40B4-BE49-F238E27FC236}">
                  <a16:creationId xmlns:a16="http://schemas.microsoft.com/office/drawing/2014/main" id="{48DDCBF9-B5EB-46F6-B075-28375DE005C8}"/>
                </a:ext>
              </a:extLst>
            </p:cNvPr>
            <p:cNvSpPr/>
            <p:nvPr/>
          </p:nvSpPr>
          <p:spPr>
            <a:xfrm>
              <a:off x="6093907" y="4206419"/>
              <a:ext cx="7280" cy="17267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59" y="0"/>
                  </a:moveTo>
                  <a:cubicBezTo>
                    <a:pt x="37" y="0"/>
                    <a:pt x="15" y="22"/>
                    <a:pt x="15" y="44"/>
                  </a:cubicBezTo>
                  <a:cubicBezTo>
                    <a:pt x="8" y="110"/>
                    <a:pt x="8" y="161"/>
                    <a:pt x="1" y="226"/>
                  </a:cubicBezTo>
                  <a:cubicBezTo>
                    <a:pt x="1" y="234"/>
                    <a:pt x="8" y="248"/>
                    <a:pt x="15" y="263"/>
                  </a:cubicBezTo>
                  <a:cubicBezTo>
                    <a:pt x="22" y="270"/>
                    <a:pt x="37" y="278"/>
                    <a:pt x="52" y="278"/>
                  </a:cubicBezTo>
                  <a:cubicBezTo>
                    <a:pt x="81" y="278"/>
                    <a:pt x="95" y="263"/>
                    <a:pt x="95" y="234"/>
                  </a:cubicBezTo>
                  <a:cubicBezTo>
                    <a:pt x="110" y="168"/>
                    <a:pt x="110" y="117"/>
                    <a:pt x="117" y="51"/>
                  </a:cubicBezTo>
                  <a:cubicBezTo>
                    <a:pt x="117" y="44"/>
                    <a:pt x="110" y="22"/>
                    <a:pt x="95" y="15"/>
                  </a:cubicBezTo>
                  <a:cubicBezTo>
                    <a:pt x="88" y="8"/>
                    <a:pt x="8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721;p50">
              <a:extLst>
                <a:ext uri="{FF2B5EF4-FFF2-40B4-BE49-F238E27FC236}">
                  <a16:creationId xmlns:a16="http://schemas.microsoft.com/office/drawing/2014/main" id="{EA614A05-A3EF-41D6-A38E-150CD7D8F985}"/>
                </a:ext>
              </a:extLst>
            </p:cNvPr>
            <p:cNvSpPr/>
            <p:nvPr/>
          </p:nvSpPr>
          <p:spPr>
            <a:xfrm>
              <a:off x="6110133" y="4208220"/>
              <a:ext cx="7712" cy="19689"/>
            </a:xfrm>
            <a:custGeom>
              <a:avLst/>
              <a:gdLst/>
              <a:ahLst/>
              <a:cxnLst/>
              <a:rect l="l" t="t" r="r" b="b"/>
              <a:pathLst>
                <a:path w="125" h="317" extrusionOk="0">
                  <a:moveTo>
                    <a:pt x="88" y="0"/>
                  </a:moveTo>
                  <a:cubicBezTo>
                    <a:pt x="73" y="8"/>
                    <a:pt x="44" y="22"/>
                    <a:pt x="37" y="37"/>
                  </a:cubicBezTo>
                  <a:cubicBezTo>
                    <a:pt x="29" y="110"/>
                    <a:pt x="8" y="183"/>
                    <a:pt x="0" y="263"/>
                  </a:cubicBezTo>
                  <a:cubicBezTo>
                    <a:pt x="0" y="285"/>
                    <a:pt x="8" y="314"/>
                    <a:pt x="37" y="314"/>
                  </a:cubicBezTo>
                  <a:cubicBezTo>
                    <a:pt x="42" y="315"/>
                    <a:pt x="47" y="316"/>
                    <a:pt x="51" y="316"/>
                  </a:cubicBezTo>
                  <a:cubicBezTo>
                    <a:pt x="73" y="316"/>
                    <a:pt x="88" y="302"/>
                    <a:pt x="88" y="278"/>
                  </a:cubicBezTo>
                  <a:cubicBezTo>
                    <a:pt x="102" y="205"/>
                    <a:pt x="117" y="132"/>
                    <a:pt x="124" y="59"/>
                  </a:cubicBezTo>
                  <a:cubicBezTo>
                    <a:pt x="124" y="30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722;p50">
              <a:extLst>
                <a:ext uri="{FF2B5EF4-FFF2-40B4-BE49-F238E27FC236}">
                  <a16:creationId xmlns:a16="http://schemas.microsoft.com/office/drawing/2014/main" id="{11C7FE7C-6812-43BE-9FEA-721691038DDF}"/>
                </a:ext>
              </a:extLst>
            </p:cNvPr>
            <p:cNvSpPr/>
            <p:nvPr/>
          </p:nvSpPr>
          <p:spPr>
            <a:xfrm>
              <a:off x="6161093" y="4147477"/>
              <a:ext cx="23197" cy="56582"/>
            </a:xfrm>
            <a:custGeom>
              <a:avLst/>
              <a:gdLst/>
              <a:ahLst/>
              <a:cxnLst/>
              <a:rect l="l" t="t" r="r" b="b"/>
              <a:pathLst>
                <a:path w="376" h="911" extrusionOk="0">
                  <a:moveTo>
                    <a:pt x="67" y="0"/>
                  </a:moveTo>
                  <a:cubicBezTo>
                    <a:pt x="36" y="0"/>
                    <a:pt x="0" y="33"/>
                    <a:pt x="21" y="74"/>
                  </a:cubicBezTo>
                  <a:cubicBezTo>
                    <a:pt x="152" y="329"/>
                    <a:pt x="232" y="592"/>
                    <a:pt x="276" y="876"/>
                  </a:cubicBezTo>
                  <a:cubicBezTo>
                    <a:pt x="279" y="900"/>
                    <a:pt x="296" y="910"/>
                    <a:pt x="315" y="910"/>
                  </a:cubicBezTo>
                  <a:cubicBezTo>
                    <a:pt x="343" y="910"/>
                    <a:pt x="375" y="887"/>
                    <a:pt x="371" y="847"/>
                  </a:cubicBezTo>
                  <a:cubicBezTo>
                    <a:pt x="320" y="563"/>
                    <a:pt x="232" y="278"/>
                    <a:pt x="101" y="23"/>
                  </a:cubicBezTo>
                  <a:cubicBezTo>
                    <a:pt x="94" y="7"/>
                    <a:pt x="81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723;p50">
              <a:extLst>
                <a:ext uri="{FF2B5EF4-FFF2-40B4-BE49-F238E27FC236}">
                  <a16:creationId xmlns:a16="http://schemas.microsoft.com/office/drawing/2014/main" id="{BAAF86A5-B160-4C8A-BAC8-25200D52C123}"/>
                </a:ext>
              </a:extLst>
            </p:cNvPr>
            <p:cNvSpPr/>
            <p:nvPr/>
          </p:nvSpPr>
          <p:spPr>
            <a:xfrm>
              <a:off x="6102915" y="4273498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0"/>
                  </a:moveTo>
                  <a:cubicBezTo>
                    <a:pt x="0" y="15"/>
                    <a:pt x="0" y="102"/>
                    <a:pt x="59" y="102"/>
                  </a:cubicBezTo>
                  <a:cubicBezTo>
                    <a:pt x="125" y="102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724;p50">
              <a:extLst>
                <a:ext uri="{FF2B5EF4-FFF2-40B4-BE49-F238E27FC236}">
                  <a16:creationId xmlns:a16="http://schemas.microsoft.com/office/drawing/2014/main" id="{AFE362CA-9E6A-4851-BDEE-A93628C48ED0}"/>
                </a:ext>
              </a:extLst>
            </p:cNvPr>
            <p:cNvSpPr/>
            <p:nvPr/>
          </p:nvSpPr>
          <p:spPr>
            <a:xfrm>
              <a:off x="6174049" y="4279088"/>
              <a:ext cx="12647" cy="16894"/>
            </a:xfrm>
            <a:custGeom>
              <a:avLst/>
              <a:gdLst/>
              <a:ahLst/>
              <a:cxnLst/>
              <a:rect l="l" t="t" r="r" b="b"/>
              <a:pathLst>
                <a:path w="205" h="272" extrusionOk="0">
                  <a:moveTo>
                    <a:pt x="155" y="1"/>
                  </a:moveTo>
                  <a:cubicBezTo>
                    <a:pt x="140" y="1"/>
                    <a:pt x="124" y="6"/>
                    <a:pt x="110" y="20"/>
                  </a:cubicBezTo>
                  <a:cubicBezTo>
                    <a:pt x="73" y="85"/>
                    <a:pt x="51" y="144"/>
                    <a:pt x="15" y="202"/>
                  </a:cubicBezTo>
                  <a:cubicBezTo>
                    <a:pt x="0" y="224"/>
                    <a:pt x="0" y="260"/>
                    <a:pt x="29" y="268"/>
                  </a:cubicBezTo>
                  <a:cubicBezTo>
                    <a:pt x="37" y="270"/>
                    <a:pt x="47" y="272"/>
                    <a:pt x="57" y="272"/>
                  </a:cubicBezTo>
                  <a:cubicBezTo>
                    <a:pt x="74" y="272"/>
                    <a:pt x="90" y="267"/>
                    <a:pt x="95" y="253"/>
                  </a:cubicBezTo>
                  <a:cubicBezTo>
                    <a:pt x="132" y="187"/>
                    <a:pt x="161" y="129"/>
                    <a:pt x="197" y="71"/>
                  </a:cubicBezTo>
                  <a:cubicBezTo>
                    <a:pt x="205" y="49"/>
                    <a:pt x="205" y="12"/>
                    <a:pt x="175" y="5"/>
                  </a:cubicBezTo>
                  <a:cubicBezTo>
                    <a:pt x="170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725;p50">
              <a:extLst>
                <a:ext uri="{FF2B5EF4-FFF2-40B4-BE49-F238E27FC236}">
                  <a16:creationId xmlns:a16="http://schemas.microsoft.com/office/drawing/2014/main" id="{D928248B-305A-4850-B095-B4498C4A5445}"/>
                </a:ext>
              </a:extLst>
            </p:cNvPr>
            <p:cNvSpPr/>
            <p:nvPr/>
          </p:nvSpPr>
          <p:spPr>
            <a:xfrm>
              <a:off x="6182563" y="4282380"/>
              <a:ext cx="11352" cy="15403"/>
            </a:xfrm>
            <a:custGeom>
              <a:avLst/>
              <a:gdLst/>
              <a:ahLst/>
              <a:cxnLst/>
              <a:rect l="l" t="t" r="r" b="b"/>
              <a:pathLst>
                <a:path w="184" h="248" extrusionOk="0">
                  <a:moveTo>
                    <a:pt x="140" y="0"/>
                  </a:moveTo>
                  <a:cubicBezTo>
                    <a:pt x="123" y="0"/>
                    <a:pt x="101" y="8"/>
                    <a:pt x="96" y="25"/>
                  </a:cubicBezTo>
                  <a:cubicBezTo>
                    <a:pt x="67" y="76"/>
                    <a:pt x="37" y="134"/>
                    <a:pt x="8" y="178"/>
                  </a:cubicBezTo>
                  <a:cubicBezTo>
                    <a:pt x="1" y="200"/>
                    <a:pt x="1" y="236"/>
                    <a:pt x="30" y="244"/>
                  </a:cubicBezTo>
                  <a:cubicBezTo>
                    <a:pt x="35" y="246"/>
                    <a:pt x="42" y="248"/>
                    <a:pt x="50" y="248"/>
                  </a:cubicBezTo>
                  <a:cubicBezTo>
                    <a:pt x="67" y="248"/>
                    <a:pt x="86" y="241"/>
                    <a:pt x="96" y="222"/>
                  </a:cubicBezTo>
                  <a:cubicBezTo>
                    <a:pt x="118" y="171"/>
                    <a:pt x="147" y="112"/>
                    <a:pt x="176" y="69"/>
                  </a:cubicBezTo>
                  <a:cubicBezTo>
                    <a:pt x="183" y="54"/>
                    <a:pt x="183" y="18"/>
                    <a:pt x="154" y="3"/>
                  </a:cubicBezTo>
                  <a:cubicBezTo>
                    <a:pt x="150" y="1"/>
                    <a:pt x="145" y="0"/>
                    <a:pt x="14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726;p50">
              <a:extLst>
                <a:ext uri="{FF2B5EF4-FFF2-40B4-BE49-F238E27FC236}">
                  <a16:creationId xmlns:a16="http://schemas.microsoft.com/office/drawing/2014/main" id="{76805673-A9CF-4485-BD2E-CCC7F36929BD}"/>
                </a:ext>
              </a:extLst>
            </p:cNvPr>
            <p:cNvSpPr/>
            <p:nvPr/>
          </p:nvSpPr>
          <p:spPr>
            <a:xfrm>
              <a:off x="6141165" y="4349148"/>
              <a:ext cx="7280" cy="5963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2" y="1"/>
                  </a:moveTo>
                  <a:cubicBezTo>
                    <a:pt x="1" y="1"/>
                    <a:pt x="1" y="95"/>
                    <a:pt x="52" y="95"/>
                  </a:cubicBezTo>
                  <a:cubicBezTo>
                    <a:pt x="117" y="95"/>
                    <a:pt x="117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727;p50">
              <a:extLst>
                <a:ext uri="{FF2B5EF4-FFF2-40B4-BE49-F238E27FC236}">
                  <a16:creationId xmlns:a16="http://schemas.microsoft.com/office/drawing/2014/main" id="{A5CA9928-129A-423D-B3C1-514056E630B6}"/>
                </a:ext>
              </a:extLst>
            </p:cNvPr>
            <p:cNvSpPr/>
            <p:nvPr/>
          </p:nvSpPr>
          <p:spPr>
            <a:xfrm>
              <a:off x="5888216" y="3865497"/>
              <a:ext cx="24370" cy="24409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50" y="1"/>
                  </a:moveTo>
                  <a:cubicBezTo>
                    <a:pt x="37" y="1"/>
                    <a:pt x="26" y="6"/>
                    <a:pt x="22" y="17"/>
                  </a:cubicBezTo>
                  <a:cubicBezTo>
                    <a:pt x="0" y="32"/>
                    <a:pt x="0" y="61"/>
                    <a:pt x="22" y="76"/>
                  </a:cubicBezTo>
                  <a:cubicBezTo>
                    <a:pt x="110" y="185"/>
                    <a:pt x="212" y="287"/>
                    <a:pt x="314" y="382"/>
                  </a:cubicBezTo>
                  <a:cubicBezTo>
                    <a:pt x="321" y="389"/>
                    <a:pt x="332" y="393"/>
                    <a:pt x="344" y="393"/>
                  </a:cubicBezTo>
                  <a:cubicBezTo>
                    <a:pt x="356" y="393"/>
                    <a:pt x="369" y="389"/>
                    <a:pt x="380" y="382"/>
                  </a:cubicBezTo>
                  <a:cubicBezTo>
                    <a:pt x="394" y="360"/>
                    <a:pt x="394" y="324"/>
                    <a:pt x="380" y="316"/>
                  </a:cubicBezTo>
                  <a:cubicBezTo>
                    <a:pt x="270" y="222"/>
                    <a:pt x="168" y="127"/>
                    <a:pt x="88" y="17"/>
                  </a:cubicBezTo>
                  <a:cubicBezTo>
                    <a:pt x="77" y="6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728;p50">
              <a:extLst>
                <a:ext uri="{FF2B5EF4-FFF2-40B4-BE49-F238E27FC236}">
                  <a16:creationId xmlns:a16="http://schemas.microsoft.com/office/drawing/2014/main" id="{8C6E24D2-61F0-467B-821A-22D72635F362}"/>
                </a:ext>
              </a:extLst>
            </p:cNvPr>
            <p:cNvSpPr/>
            <p:nvPr/>
          </p:nvSpPr>
          <p:spPr>
            <a:xfrm>
              <a:off x="5939546" y="3912763"/>
              <a:ext cx="14005" cy="13229"/>
            </a:xfrm>
            <a:custGeom>
              <a:avLst/>
              <a:gdLst/>
              <a:ahLst/>
              <a:cxnLst/>
              <a:rect l="l" t="t" r="r" b="b"/>
              <a:pathLst>
                <a:path w="227" h="213" extrusionOk="0">
                  <a:moveTo>
                    <a:pt x="58" y="0"/>
                  </a:moveTo>
                  <a:cubicBezTo>
                    <a:pt x="44" y="0"/>
                    <a:pt x="29" y="8"/>
                    <a:pt x="22" y="15"/>
                  </a:cubicBezTo>
                  <a:cubicBezTo>
                    <a:pt x="7" y="30"/>
                    <a:pt x="0" y="37"/>
                    <a:pt x="0" y="52"/>
                  </a:cubicBezTo>
                  <a:cubicBezTo>
                    <a:pt x="7" y="73"/>
                    <a:pt x="7" y="81"/>
                    <a:pt x="22" y="95"/>
                  </a:cubicBezTo>
                  <a:cubicBezTo>
                    <a:pt x="58" y="132"/>
                    <a:pt x="102" y="154"/>
                    <a:pt x="139" y="190"/>
                  </a:cubicBezTo>
                  <a:cubicBezTo>
                    <a:pt x="146" y="197"/>
                    <a:pt x="153" y="212"/>
                    <a:pt x="175" y="212"/>
                  </a:cubicBezTo>
                  <a:cubicBezTo>
                    <a:pt x="182" y="212"/>
                    <a:pt x="204" y="205"/>
                    <a:pt x="212" y="190"/>
                  </a:cubicBezTo>
                  <a:cubicBezTo>
                    <a:pt x="219" y="183"/>
                    <a:pt x="226" y="176"/>
                    <a:pt x="226" y="154"/>
                  </a:cubicBezTo>
                  <a:cubicBezTo>
                    <a:pt x="226" y="146"/>
                    <a:pt x="226" y="124"/>
                    <a:pt x="212" y="117"/>
                  </a:cubicBezTo>
                  <a:cubicBezTo>
                    <a:pt x="175" y="81"/>
                    <a:pt x="131" y="52"/>
                    <a:pt x="95" y="15"/>
                  </a:cubicBezTo>
                  <a:cubicBezTo>
                    <a:pt x="80" y="8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729;p50">
              <a:extLst>
                <a:ext uri="{FF2B5EF4-FFF2-40B4-BE49-F238E27FC236}">
                  <a16:creationId xmlns:a16="http://schemas.microsoft.com/office/drawing/2014/main" id="{F80DD130-FBFE-424B-941B-1DC9F9A1E125}"/>
                </a:ext>
              </a:extLst>
            </p:cNvPr>
            <p:cNvSpPr/>
            <p:nvPr/>
          </p:nvSpPr>
          <p:spPr>
            <a:xfrm>
              <a:off x="5978229" y="3952886"/>
              <a:ext cx="20791" cy="20807"/>
            </a:xfrm>
            <a:custGeom>
              <a:avLst/>
              <a:gdLst/>
              <a:ahLst/>
              <a:cxnLst/>
              <a:rect l="l" t="t" r="r" b="b"/>
              <a:pathLst>
                <a:path w="337" h="335" extrusionOk="0">
                  <a:moveTo>
                    <a:pt x="69" y="0"/>
                  </a:moveTo>
                  <a:cubicBezTo>
                    <a:pt x="52" y="0"/>
                    <a:pt x="34" y="11"/>
                    <a:pt x="30" y="26"/>
                  </a:cubicBezTo>
                  <a:cubicBezTo>
                    <a:pt x="0" y="69"/>
                    <a:pt x="15" y="91"/>
                    <a:pt x="37" y="106"/>
                  </a:cubicBezTo>
                  <a:cubicBezTo>
                    <a:pt x="52" y="113"/>
                    <a:pt x="59" y="121"/>
                    <a:pt x="73" y="121"/>
                  </a:cubicBezTo>
                  <a:lnTo>
                    <a:pt x="88" y="128"/>
                  </a:lnTo>
                  <a:cubicBezTo>
                    <a:pt x="95" y="128"/>
                    <a:pt x="95" y="135"/>
                    <a:pt x="103" y="135"/>
                  </a:cubicBezTo>
                  <a:lnTo>
                    <a:pt x="161" y="193"/>
                  </a:lnTo>
                  <a:lnTo>
                    <a:pt x="183" y="223"/>
                  </a:lnTo>
                  <a:cubicBezTo>
                    <a:pt x="183" y="223"/>
                    <a:pt x="183" y="230"/>
                    <a:pt x="190" y="230"/>
                  </a:cubicBezTo>
                  <a:cubicBezTo>
                    <a:pt x="190" y="237"/>
                    <a:pt x="205" y="237"/>
                    <a:pt x="205" y="245"/>
                  </a:cubicBezTo>
                  <a:cubicBezTo>
                    <a:pt x="219" y="266"/>
                    <a:pt x="227" y="296"/>
                    <a:pt x="249" y="310"/>
                  </a:cubicBezTo>
                  <a:cubicBezTo>
                    <a:pt x="254" y="327"/>
                    <a:pt x="276" y="335"/>
                    <a:pt x="296" y="335"/>
                  </a:cubicBezTo>
                  <a:cubicBezTo>
                    <a:pt x="302" y="335"/>
                    <a:pt x="309" y="334"/>
                    <a:pt x="314" y="332"/>
                  </a:cubicBezTo>
                  <a:cubicBezTo>
                    <a:pt x="329" y="310"/>
                    <a:pt x="336" y="281"/>
                    <a:pt x="329" y="266"/>
                  </a:cubicBezTo>
                  <a:cubicBezTo>
                    <a:pt x="278" y="164"/>
                    <a:pt x="190" y="77"/>
                    <a:pt x="95" y="11"/>
                  </a:cubicBezTo>
                  <a:cubicBezTo>
                    <a:pt x="88" y="3"/>
                    <a:pt x="78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730;p50">
              <a:extLst>
                <a:ext uri="{FF2B5EF4-FFF2-40B4-BE49-F238E27FC236}">
                  <a16:creationId xmlns:a16="http://schemas.microsoft.com/office/drawing/2014/main" id="{16E90242-2E53-4F65-817A-546E1B61E384}"/>
                </a:ext>
              </a:extLst>
            </p:cNvPr>
            <p:cNvSpPr/>
            <p:nvPr/>
          </p:nvSpPr>
          <p:spPr>
            <a:xfrm>
              <a:off x="6011544" y="4001456"/>
              <a:ext cx="22087" cy="23229"/>
            </a:xfrm>
            <a:custGeom>
              <a:avLst/>
              <a:gdLst/>
              <a:ahLst/>
              <a:cxnLst/>
              <a:rect l="l" t="t" r="r" b="b"/>
              <a:pathLst>
                <a:path w="358" h="374" extrusionOk="0">
                  <a:moveTo>
                    <a:pt x="59" y="1"/>
                  </a:moveTo>
                  <a:cubicBezTo>
                    <a:pt x="48" y="1"/>
                    <a:pt x="37" y="6"/>
                    <a:pt x="30" y="17"/>
                  </a:cubicBezTo>
                  <a:cubicBezTo>
                    <a:pt x="8" y="24"/>
                    <a:pt x="0" y="54"/>
                    <a:pt x="22" y="68"/>
                  </a:cubicBezTo>
                  <a:cubicBezTo>
                    <a:pt x="66" y="105"/>
                    <a:pt x="110" y="148"/>
                    <a:pt x="154" y="199"/>
                  </a:cubicBezTo>
                  <a:cubicBezTo>
                    <a:pt x="168" y="207"/>
                    <a:pt x="175" y="214"/>
                    <a:pt x="183" y="236"/>
                  </a:cubicBezTo>
                  <a:lnTo>
                    <a:pt x="190" y="243"/>
                  </a:lnTo>
                  <a:lnTo>
                    <a:pt x="197" y="251"/>
                  </a:lnTo>
                  <a:cubicBezTo>
                    <a:pt x="197" y="258"/>
                    <a:pt x="212" y="258"/>
                    <a:pt x="212" y="272"/>
                  </a:cubicBezTo>
                  <a:lnTo>
                    <a:pt x="263" y="353"/>
                  </a:lnTo>
                  <a:cubicBezTo>
                    <a:pt x="268" y="363"/>
                    <a:pt x="288" y="373"/>
                    <a:pt x="307" y="373"/>
                  </a:cubicBezTo>
                  <a:cubicBezTo>
                    <a:pt x="315" y="373"/>
                    <a:pt x="322" y="372"/>
                    <a:pt x="329" y="367"/>
                  </a:cubicBezTo>
                  <a:cubicBezTo>
                    <a:pt x="343" y="353"/>
                    <a:pt x="358" y="323"/>
                    <a:pt x="343" y="309"/>
                  </a:cubicBezTo>
                  <a:cubicBezTo>
                    <a:pt x="285" y="199"/>
                    <a:pt x="190" y="97"/>
                    <a:pt x="88" y="17"/>
                  </a:cubicBezTo>
                  <a:cubicBezTo>
                    <a:pt x="81" y="6"/>
                    <a:pt x="70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731;p50">
              <a:extLst>
                <a:ext uri="{FF2B5EF4-FFF2-40B4-BE49-F238E27FC236}">
                  <a16:creationId xmlns:a16="http://schemas.microsoft.com/office/drawing/2014/main" id="{047F0D5E-EB02-4DBE-A2B8-7561D6D15983}"/>
                </a:ext>
              </a:extLst>
            </p:cNvPr>
            <p:cNvSpPr/>
            <p:nvPr/>
          </p:nvSpPr>
          <p:spPr>
            <a:xfrm>
              <a:off x="6053373" y="4044374"/>
              <a:ext cx="17213" cy="21739"/>
            </a:xfrm>
            <a:custGeom>
              <a:avLst/>
              <a:gdLst/>
              <a:ahLst/>
              <a:cxnLst/>
              <a:rect l="l" t="t" r="r" b="b"/>
              <a:pathLst>
                <a:path w="279" h="350" extrusionOk="0">
                  <a:moveTo>
                    <a:pt x="46" y="1"/>
                  </a:moveTo>
                  <a:cubicBezTo>
                    <a:pt x="34" y="1"/>
                    <a:pt x="23" y="5"/>
                    <a:pt x="16" y="12"/>
                  </a:cubicBezTo>
                  <a:cubicBezTo>
                    <a:pt x="1" y="26"/>
                    <a:pt x="1" y="63"/>
                    <a:pt x="16" y="78"/>
                  </a:cubicBezTo>
                  <a:lnTo>
                    <a:pt x="67" y="136"/>
                  </a:lnTo>
                  <a:lnTo>
                    <a:pt x="96" y="158"/>
                  </a:lnTo>
                  <a:lnTo>
                    <a:pt x="103" y="172"/>
                  </a:lnTo>
                  <a:cubicBezTo>
                    <a:pt x="103" y="180"/>
                    <a:pt x="118" y="180"/>
                    <a:pt x="118" y="187"/>
                  </a:cubicBezTo>
                  <a:cubicBezTo>
                    <a:pt x="140" y="231"/>
                    <a:pt x="169" y="282"/>
                    <a:pt x="191" y="326"/>
                  </a:cubicBezTo>
                  <a:cubicBezTo>
                    <a:pt x="195" y="343"/>
                    <a:pt x="209" y="350"/>
                    <a:pt x="223" y="350"/>
                  </a:cubicBezTo>
                  <a:cubicBezTo>
                    <a:pt x="233" y="350"/>
                    <a:pt x="243" y="346"/>
                    <a:pt x="249" y="340"/>
                  </a:cubicBezTo>
                  <a:cubicBezTo>
                    <a:pt x="278" y="326"/>
                    <a:pt x="278" y="304"/>
                    <a:pt x="271" y="282"/>
                  </a:cubicBezTo>
                  <a:cubicBezTo>
                    <a:pt x="227" y="180"/>
                    <a:pt x="161" y="85"/>
                    <a:pt x="81" y="12"/>
                  </a:cubicBezTo>
                  <a:cubicBezTo>
                    <a:pt x="70" y="5"/>
                    <a:pt x="57" y="1"/>
                    <a:pt x="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732;p50">
              <a:extLst>
                <a:ext uri="{FF2B5EF4-FFF2-40B4-BE49-F238E27FC236}">
                  <a16:creationId xmlns:a16="http://schemas.microsoft.com/office/drawing/2014/main" id="{40297F8A-1CC0-4F0C-85CF-F9F60EB569AB}"/>
                </a:ext>
              </a:extLst>
            </p:cNvPr>
            <p:cNvSpPr/>
            <p:nvPr/>
          </p:nvSpPr>
          <p:spPr>
            <a:xfrm>
              <a:off x="6096190" y="4098348"/>
              <a:ext cx="19372" cy="21366"/>
            </a:xfrm>
            <a:custGeom>
              <a:avLst/>
              <a:gdLst/>
              <a:ahLst/>
              <a:cxnLst/>
              <a:rect l="l" t="t" r="r" b="b"/>
              <a:pathLst>
                <a:path w="314" h="344" extrusionOk="0">
                  <a:moveTo>
                    <a:pt x="42" y="0"/>
                  </a:moveTo>
                  <a:cubicBezTo>
                    <a:pt x="29" y="0"/>
                    <a:pt x="18" y="4"/>
                    <a:pt x="15" y="11"/>
                  </a:cubicBezTo>
                  <a:cubicBezTo>
                    <a:pt x="0" y="33"/>
                    <a:pt x="0" y="62"/>
                    <a:pt x="15" y="77"/>
                  </a:cubicBezTo>
                  <a:cubicBezTo>
                    <a:pt x="88" y="157"/>
                    <a:pt x="161" y="252"/>
                    <a:pt x="234" y="332"/>
                  </a:cubicBezTo>
                  <a:cubicBezTo>
                    <a:pt x="244" y="339"/>
                    <a:pt x="259" y="343"/>
                    <a:pt x="272" y="343"/>
                  </a:cubicBezTo>
                  <a:cubicBezTo>
                    <a:pt x="285" y="343"/>
                    <a:pt x="296" y="339"/>
                    <a:pt x="299" y="332"/>
                  </a:cubicBezTo>
                  <a:cubicBezTo>
                    <a:pt x="314" y="310"/>
                    <a:pt x="314" y="288"/>
                    <a:pt x="299" y="266"/>
                  </a:cubicBezTo>
                  <a:cubicBezTo>
                    <a:pt x="226" y="186"/>
                    <a:pt x="153" y="91"/>
                    <a:pt x="80" y="11"/>
                  </a:cubicBezTo>
                  <a:cubicBezTo>
                    <a:pt x="69" y="4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733;p50">
              <a:extLst>
                <a:ext uri="{FF2B5EF4-FFF2-40B4-BE49-F238E27FC236}">
                  <a16:creationId xmlns:a16="http://schemas.microsoft.com/office/drawing/2014/main" id="{BBFF6877-8E60-4A83-A6FD-124367F0AFD1}"/>
                </a:ext>
              </a:extLst>
            </p:cNvPr>
            <p:cNvSpPr/>
            <p:nvPr/>
          </p:nvSpPr>
          <p:spPr>
            <a:xfrm>
              <a:off x="6131294" y="4142384"/>
              <a:ext cx="18940" cy="18447"/>
            </a:xfrm>
            <a:custGeom>
              <a:avLst/>
              <a:gdLst/>
              <a:ahLst/>
              <a:cxnLst/>
              <a:rect l="l" t="t" r="r" b="b"/>
              <a:pathLst>
                <a:path w="307" h="297" extrusionOk="0">
                  <a:moveTo>
                    <a:pt x="49" y="1"/>
                  </a:moveTo>
                  <a:cubicBezTo>
                    <a:pt x="37" y="1"/>
                    <a:pt x="26" y="6"/>
                    <a:pt x="22" y="17"/>
                  </a:cubicBezTo>
                  <a:cubicBezTo>
                    <a:pt x="0" y="32"/>
                    <a:pt x="0" y="61"/>
                    <a:pt x="22" y="83"/>
                  </a:cubicBezTo>
                  <a:lnTo>
                    <a:pt x="219" y="280"/>
                  </a:lnTo>
                  <a:cubicBezTo>
                    <a:pt x="230" y="291"/>
                    <a:pt x="245" y="296"/>
                    <a:pt x="257" y="296"/>
                  </a:cubicBezTo>
                  <a:cubicBezTo>
                    <a:pt x="270" y="296"/>
                    <a:pt x="281" y="291"/>
                    <a:pt x="285" y="280"/>
                  </a:cubicBezTo>
                  <a:cubicBezTo>
                    <a:pt x="307" y="265"/>
                    <a:pt x="307" y="236"/>
                    <a:pt x="285" y="214"/>
                  </a:cubicBezTo>
                  <a:lnTo>
                    <a:pt x="88" y="17"/>
                  </a:lnTo>
                  <a:cubicBezTo>
                    <a:pt x="77" y="6"/>
                    <a:pt x="62" y="1"/>
                    <a:pt x="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734;p50">
              <a:extLst>
                <a:ext uri="{FF2B5EF4-FFF2-40B4-BE49-F238E27FC236}">
                  <a16:creationId xmlns:a16="http://schemas.microsoft.com/office/drawing/2014/main" id="{ADD865F2-C966-4096-B822-845A706B5EE7}"/>
                </a:ext>
              </a:extLst>
            </p:cNvPr>
            <p:cNvSpPr/>
            <p:nvPr/>
          </p:nvSpPr>
          <p:spPr>
            <a:xfrm>
              <a:off x="5847806" y="4076236"/>
              <a:ext cx="11228" cy="24285"/>
            </a:xfrm>
            <a:custGeom>
              <a:avLst/>
              <a:gdLst/>
              <a:ahLst/>
              <a:cxnLst/>
              <a:rect l="l" t="t" r="r" b="b"/>
              <a:pathLst>
                <a:path w="182" h="391" extrusionOk="0">
                  <a:moveTo>
                    <a:pt x="45" y="1"/>
                  </a:moveTo>
                  <a:cubicBezTo>
                    <a:pt x="21" y="1"/>
                    <a:pt x="1" y="20"/>
                    <a:pt x="13" y="39"/>
                  </a:cubicBezTo>
                  <a:cubicBezTo>
                    <a:pt x="21" y="148"/>
                    <a:pt x="50" y="250"/>
                    <a:pt x="86" y="353"/>
                  </a:cubicBezTo>
                  <a:cubicBezTo>
                    <a:pt x="92" y="377"/>
                    <a:pt x="113" y="391"/>
                    <a:pt x="129" y="391"/>
                  </a:cubicBezTo>
                  <a:cubicBezTo>
                    <a:pt x="132" y="391"/>
                    <a:pt x="135" y="390"/>
                    <a:pt x="137" y="389"/>
                  </a:cubicBezTo>
                  <a:cubicBezTo>
                    <a:pt x="152" y="382"/>
                    <a:pt x="181" y="353"/>
                    <a:pt x="174" y="331"/>
                  </a:cubicBezTo>
                  <a:cubicBezTo>
                    <a:pt x="137" y="243"/>
                    <a:pt x="108" y="141"/>
                    <a:pt x="101" y="53"/>
                  </a:cubicBezTo>
                  <a:cubicBezTo>
                    <a:pt x="101" y="24"/>
                    <a:pt x="86" y="2"/>
                    <a:pt x="57" y="2"/>
                  </a:cubicBezTo>
                  <a:cubicBezTo>
                    <a:pt x="53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735;p50">
              <a:extLst>
                <a:ext uri="{FF2B5EF4-FFF2-40B4-BE49-F238E27FC236}">
                  <a16:creationId xmlns:a16="http://schemas.microsoft.com/office/drawing/2014/main" id="{F36010E1-4349-46C8-A789-030EB04FF54E}"/>
                </a:ext>
              </a:extLst>
            </p:cNvPr>
            <p:cNvSpPr/>
            <p:nvPr/>
          </p:nvSpPr>
          <p:spPr>
            <a:xfrm>
              <a:off x="5853728" y="4136421"/>
              <a:ext cx="12833" cy="30185"/>
            </a:xfrm>
            <a:custGeom>
              <a:avLst/>
              <a:gdLst/>
              <a:ahLst/>
              <a:cxnLst/>
              <a:rect l="l" t="t" r="r" b="b"/>
              <a:pathLst>
                <a:path w="208" h="486" extrusionOk="0">
                  <a:moveTo>
                    <a:pt x="59" y="1"/>
                  </a:moveTo>
                  <a:cubicBezTo>
                    <a:pt x="31" y="1"/>
                    <a:pt x="0" y="24"/>
                    <a:pt x="5" y="55"/>
                  </a:cubicBezTo>
                  <a:cubicBezTo>
                    <a:pt x="41" y="186"/>
                    <a:pt x="70" y="325"/>
                    <a:pt x="107" y="449"/>
                  </a:cubicBezTo>
                  <a:cubicBezTo>
                    <a:pt x="113" y="475"/>
                    <a:pt x="131" y="486"/>
                    <a:pt x="149" y="486"/>
                  </a:cubicBezTo>
                  <a:cubicBezTo>
                    <a:pt x="178" y="486"/>
                    <a:pt x="208" y="459"/>
                    <a:pt x="194" y="420"/>
                  </a:cubicBezTo>
                  <a:cubicBezTo>
                    <a:pt x="158" y="296"/>
                    <a:pt x="136" y="157"/>
                    <a:pt x="100" y="33"/>
                  </a:cubicBezTo>
                  <a:cubicBezTo>
                    <a:pt x="94" y="10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736;p50">
              <a:extLst>
                <a:ext uri="{FF2B5EF4-FFF2-40B4-BE49-F238E27FC236}">
                  <a16:creationId xmlns:a16="http://schemas.microsoft.com/office/drawing/2014/main" id="{07C2D8F5-3F4D-4ADB-8D85-0B181C54F0BC}"/>
                </a:ext>
              </a:extLst>
            </p:cNvPr>
            <p:cNvSpPr/>
            <p:nvPr/>
          </p:nvSpPr>
          <p:spPr>
            <a:xfrm>
              <a:off x="5869769" y="4190084"/>
              <a:ext cx="12647" cy="26148"/>
            </a:xfrm>
            <a:custGeom>
              <a:avLst/>
              <a:gdLst/>
              <a:ahLst/>
              <a:cxnLst/>
              <a:rect l="l" t="t" r="r" b="b"/>
              <a:pathLst>
                <a:path w="205" h="421" extrusionOk="0">
                  <a:moveTo>
                    <a:pt x="44" y="1"/>
                  </a:moveTo>
                  <a:cubicBezTo>
                    <a:pt x="22" y="15"/>
                    <a:pt x="0" y="44"/>
                    <a:pt x="7" y="66"/>
                  </a:cubicBezTo>
                  <a:cubicBezTo>
                    <a:pt x="29" y="176"/>
                    <a:pt x="66" y="300"/>
                    <a:pt x="110" y="395"/>
                  </a:cubicBezTo>
                  <a:cubicBezTo>
                    <a:pt x="114" y="414"/>
                    <a:pt x="132" y="421"/>
                    <a:pt x="150" y="421"/>
                  </a:cubicBezTo>
                  <a:cubicBezTo>
                    <a:pt x="159" y="421"/>
                    <a:pt x="168" y="419"/>
                    <a:pt x="175" y="416"/>
                  </a:cubicBezTo>
                  <a:cubicBezTo>
                    <a:pt x="204" y="395"/>
                    <a:pt x="204" y="373"/>
                    <a:pt x="190" y="351"/>
                  </a:cubicBezTo>
                  <a:cubicBezTo>
                    <a:pt x="146" y="249"/>
                    <a:pt x="117" y="147"/>
                    <a:pt x="102" y="37"/>
                  </a:cubicBezTo>
                  <a:cubicBezTo>
                    <a:pt x="102" y="15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737;p50">
              <a:extLst>
                <a:ext uri="{FF2B5EF4-FFF2-40B4-BE49-F238E27FC236}">
                  <a16:creationId xmlns:a16="http://schemas.microsoft.com/office/drawing/2014/main" id="{846A7194-725D-48FF-BE21-6CFB0900A1BC}"/>
                </a:ext>
              </a:extLst>
            </p:cNvPr>
            <p:cNvSpPr/>
            <p:nvPr/>
          </p:nvSpPr>
          <p:spPr>
            <a:xfrm>
              <a:off x="5886859" y="4238468"/>
              <a:ext cx="12647" cy="22919"/>
            </a:xfrm>
            <a:custGeom>
              <a:avLst/>
              <a:gdLst/>
              <a:ahLst/>
              <a:cxnLst/>
              <a:rect l="l" t="t" r="r" b="b"/>
              <a:pathLst>
                <a:path w="205" h="369" extrusionOk="0">
                  <a:moveTo>
                    <a:pt x="53" y="0"/>
                  </a:moveTo>
                  <a:cubicBezTo>
                    <a:pt x="50" y="0"/>
                    <a:pt x="47" y="1"/>
                    <a:pt x="44" y="2"/>
                  </a:cubicBezTo>
                  <a:cubicBezTo>
                    <a:pt x="15" y="10"/>
                    <a:pt x="0" y="39"/>
                    <a:pt x="8" y="53"/>
                  </a:cubicBezTo>
                  <a:cubicBezTo>
                    <a:pt x="44" y="148"/>
                    <a:pt x="73" y="236"/>
                    <a:pt x="110" y="331"/>
                  </a:cubicBezTo>
                  <a:cubicBezTo>
                    <a:pt x="116" y="355"/>
                    <a:pt x="137" y="369"/>
                    <a:pt x="152" y="369"/>
                  </a:cubicBezTo>
                  <a:cubicBezTo>
                    <a:pt x="155" y="369"/>
                    <a:pt x="158" y="368"/>
                    <a:pt x="161" y="367"/>
                  </a:cubicBezTo>
                  <a:cubicBezTo>
                    <a:pt x="190" y="360"/>
                    <a:pt x="205" y="331"/>
                    <a:pt x="197" y="309"/>
                  </a:cubicBezTo>
                  <a:cubicBezTo>
                    <a:pt x="161" y="221"/>
                    <a:pt x="132" y="126"/>
                    <a:pt x="95" y="39"/>
                  </a:cubicBezTo>
                  <a:cubicBezTo>
                    <a:pt x="89" y="15"/>
                    <a:pt x="68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738;p50">
              <a:extLst>
                <a:ext uri="{FF2B5EF4-FFF2-40B4-BE49-F238E27FC236}">
                  <a16:creationId xmlns:a16="http://schemas.microsoft.com/office/drawing/2014/main" id="{5B539AF2-13F5-4E21-86C8-21E6F5191959}"/>
                </a:ext>
              </a:extLst>
            </p:cNvPr>
            <p:cNvSpPr/>
            <p:nvPr/>
          </p:nvSpPr>
          <p:spPr>
            <a:xfrm>
              <a:off x="5912524" y="4280578"/>
              <a:ext cx="19866" cy="26707"/>
            </a:xfrm>
            <a:custGeom>
              <a:avLst/>
              <a:gdLst/>
              <a:ahLst/>
              <a:cxnLst/>
              <a:rect l="l" t="t" r="r" b="b"/>
              <a:pathLst>
                <a:path w="322" h="430" extrusionOk="0">
                  <a:moveTo>
                    <a:pt x="56" y="1"/>
                  </a:moveTo>
                  <a:cubicBezTo>
                    <a:pt x="45" y="1"/>
                    <a:pt x="35" y="4"/>
                    <a:pt x="29" y="10"/>
                  </a:cubicBezTo>
                  <a:cubicBezTo>
                    <a:pt x="8" y="17"/>
                    <a:pt x="0" y="47"/>
                    <a:pt x="8" y="68"/>
                  </a:cubicBezTo>
                  <a:cubicBezTo>
                    <a:pt x="66" y="200"/>
                    <a:pt x="146" y="317"/>
                    <a:pt x="241" y="419"/>
                  </a:cubicBezTo>
                  <a:cubicBezTo>
                    <a:pt x="248" y="426"/>
                    <a:pt x="259" y="430"/>
                    <a:pt x="270" y="430"/>
                  </a:cubicBezTo>
                  <a:cubicBezTo>
                    <a:pt x="281" y="430"/>
                    <a:pt x="292" y="426"/>
                    <a:pt x="299" y="419"/>
                  </a:cubicBezTo>
                  <a:cubicBezTo>
                    <a:pt x="321" y="397"/>
                    <a:pt x="321" y="375"/>
                    <a:pt x="299" y="353"/>
                  </a:cubicBezTo>
                  <a:cubicBezTo>
                    <a:pt x="212" y="265"/>
                    <a:pt x="139" y="156"/>
                    <a:pt x="95" y="25"/>
                  </a:cubicBezTo>
                  <a:cubicBezTo>
                    <a:pt x="87" y="8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739;p50">
              <a:extLst>
                <a:ext uri="{FF2B5EF4-FFF2-40B4-BE49-F238E27FC236}">
                  <a16:creationId xmlns:a16="http://schemas.microsoft.com/office/drawing/2014/main" id="{05A894C2-C9C3-4B39-BCF9-14763FF66BAA}"/>
                </a:ext>
              </a:extLst>
            </p:cNvPr>
            <p:cNvSpPr/>
            <p:nvPr/>
          </p:nvSpPr>
          <p:spPr>
            <a:xfrm>
              <a:off x="5946271" y="4321819"/>
              <a:ext cx="18508" cy="20931"/>
            </a:xfrm>
            <a:custGeom>
              <a:avLst/>
              <a:gdLst/>
              <a:ahLst/>
              <a:cxnLst/>
              <a:rect l="l" t="t" r="r" b="b"/>
              <a:pathLst>
                <a:path w="300" h="337" extrusionOk="0">
                  <a:moveTo>
                    <a:pt x="57" y="1"/>
                  </a:moveTo>
                  <a:cubicBezTo>
                    <a:pt x="50" y="1"/>
                    <a:pt x="44" y="3"/>
                    <a:pt x="37" y="10"/>
                  </a:cubicBezTo>
                  <a:cubicBezTo>
                    <a:pt x="22" y="25"/>
                    <a:pt x="0" y="54"/>
                    <a:pt x="22" y="76"/>
                  </a:cubicBezTo>
                  <a:cubicBezTo>
                    <a:pt x="81" y="156"/>
                    <a:pt x="139" y="229"/>
                    <a:pt x="205" y="309"/>
                  </a:cubicBezTo>
                  <a:cubicBezTo>
                    <a:pt x="215" y="325"/>
                    <a:pt x="233" y="337"/>
                    <a:pt x="248" y="337"/>
                  </a:cubicBezTo>
                  <a:cubicBezTo>
                    <a:pt x="254" y="337"/>
                    <a:pt x="259" y="335"/>
                    <a:pt x="263" y="331"/>
                  </a:cubicBezTo>
                  <a:cubicBezTo>
                    <a:pt x="285" y="316"/>
                    <a:pt x="300" y="280"/>
                    <a:pt x="285" y="265"/>
                  </a:cubicBezTo>
                  <a:cubicBezTo>
                    <a:pt x="219" y="178"/>
                    <a:pt x="168" y="112"/>
                    <a:pt x="103" y="25"/>
                  </a:cubicBezTo>
                  <a:cubicBezTo>
                    <a:pt x="87" y="14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740;p50">
              <a:extLst>
                <a:ext uri="{FF2B5EF4-FFF2-40B4-BE49-F238E27FC236}">
                  <a16:creationId xmlns:a16="http://schemas.microsoft.com/office/drawing/2014/main" id="{3BD64886-B2E3-4CB6-BAF3-893C1C082CCB}"/>
                </a:ext>
              </a:extLst>
            </p:cNvPr>
            <p:cNvSpPr/>
            <p:nvPr/>
          </p:nvSpPr>
          <p:spPr>
            <a:xfrm>
              <a:off x="5985879" y="4359210"/>
              <a:ext cx="27516" cy="19813"/>
            </a:xfrm>
            <a:custGeom>
              <a:avLst/>
              <a:gdLst/>
              <a:ahLst/>
              <a:cxnLst/>
              <a:rect l="l" t="t" r="r" b="b"/>
              <a:pathLst>
                <a:path w="446" h="319" extrusionOk="0">
                  <a:moveTo>
                    <a:pt x="60" y="0"/>
                  </a:moveTo>
                  <a:cubicBezTo>
                    <a:pt x="41" y="0"/>
                    <a:pt x="20" y="12"/>
                    <a:pt x="15" y="28"/>
                  </a:cubicBezTo>
                  <a:cubicBezTo>
                    <a:pt x="1" y="43"/>
                    <a:pt x="8" y="72"/>
                    <a:pt x="37" y="94"/>
                  </a:cubicBezTo>
                  <a:cubicBezTo>
                    <a:pt x="146" y="167"/>
                    <a:pt x="263" y="240"/>
                    <a:pt x="373" y="313"/>
                  </a:cubicBezTo>
                  <a:cubicBezTo>
                    <a:pt x="377" y="317"/>
                    <a:pt x="382" y="319"/>
                    <a:pt x="389" y="319"/>
                  </a:cubicBezTo>
                  <a:cubicBezTo>
                    <a:pt x="406" y="319"/>
                    <a:pt x="428" y="307"/>
                    <a:pt x="438" y="291"/>
                  </a:cubicBezTo>
                  <a:cubicBezTo>
                    <a:pt x="446" y="262"/>
                    <a:pt x="446" y="240"/>
                    <a:pt x="416" y="225"/>
                  </a:cubicBezTo>
                  <a:cubicBezTo>
                    <a:pt x="307" y="152"/>
                    <a:pt x="190" y="79"/>
                    <a:pt x="81" y="6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741;p50">
              <a:extLst>
                <a:ext uri="{FF2B5EF4-FFF2-40B4-BE49-F238E27FC236}">
                  <a16:creationId xmlns:a16="http://schemas.microsoft.com/office/drawing/2014/main" id="{C423C44A-6AA9-4520-B066-48AACE5A301D}"/>
                </a:ext>
              </a:extLst>
            </p:cNvPr>
            <p:cNvSpPr/>
            <p:nvPr/>
          </p:nvSpPr>
          <p:spPr>
            <a:xfrm>
              <a:off x="6042577" y="4383495"/>
              <a:ext cx="25727" cy="8074"/>
            </a:xfrm>
            <a:custGeom>
              <a:avLst/>
              <a:gdLst/>
              <a:ahLst/>
              <a:cxnLst/>
              <a:rect l="l" t="t" r="r" b="b"/>
              <a:pathLst>
                <a:path w="417" h="130" extrusionOk="0">
                  <a:moveTo>
                    <a:pt x="59" y="0"/>
                  </a:moveTo>
                  <a:cubicBezTo>
                    <a:pt x="35" y="0"/>
                    <a:pt x="15" y="14"/>
                    <a:pt x="15" y="39"/>
                  </a:cubicBezTo>
                  <a:cubicBezTo>
                    <a:pt x="1" y="68"/>
                    <a:pt x="8" y="82"/>
                    <a:pt x="37" y="90"/>
                  </a:cubicBezTo>
                  <a:cubicBezTo>
                    <a:pt x="112" y="114"/>
                    <a:pt x="189" y="129"/>
                    <a:pt x="268" y="129"/>
                  </a:cubicBezTo>
                  <a:cubicBezTo>
                    <a:pt x="305" y="129"/>
                    <a:pt x="343" y="126"/>
                    <a:pt x="380" y="119"/>
                  </a:cubicBezTo>
                  <a:cubicBezTo>
                    <a:pt x="409" y="119"/>
                    <a:pt x="417" y="82"/>
                    <a:pt x="417" y="68"/>
                  </a:cubicBezTo>
                  <a:cubicBezTo>
                    <a:pt x="409" y="39"/>
                    <a:pt x="380" y="31"/>
                    <a:pt x="366" y="31"/>
                  </a:cubicBezTo>
                  <a:cubicBezTo>
                    <a:pt x="333" y="36"/>
                    <a:pt x="301" y="38"/>
                    <a:pt x="269" y="38"/>
                  </a:cubicBezTo>
                  <a:cubicBezTo>
                    <a:pt x="200" y="38"/>
                    <a:pt x="134" y="27"/>
                    <a:pt x="74" y="2"/>
                  </a:cubicBezTo>
                  <a:cubicBezTo>
                    <a:pt x="69" y="1"/>
                    <a:pt x="64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742;p50">
              <a:extLst>
                <a:ext uri="{FF2B5EF4-FFF2-40B4-BE49-F238E27FC236}">
                  <a16:creationId xmlns:a16="http://schemas.microsoft.com/office/drawing/2014/main" id="{BF24A402-08CC-4688-A719-4AB6C176753E}"/>
                </a:ext>
              </a:extLst>
            </p:cNvPr>
            <p:cNvSpPr/>
            <p:nvPr/>
          </p:nvSpPr>
          <p:spPr>
            <a:xfrm>
              <a:off x="6110997" y="4383867"/>
              <a:ext cx="27084" cy="13354"/>
            </a:xfrm>
            <a:custGeom>
              <a:avLst/>
              <a:gdLst/>
              <a:ahLst/>
              <a:cxnLst/>
              <a:rect l="l" t="t" r="r" b="b"/>
              <a:pathLst>
                <a:path w="439" h="215" extrusionOk="0">
                  <a:moveTo>
                    <a:pt x="384" y="1"/>
                  </a:moveTo>
                  <a:cubicBezTo>
                    <a:pt x="377" y="1"/>
                    <a:pt x="371" y="1"/>
                    <a:pt x="366" y="3"/>
                  </a:cubicBezTo>
                  <a:cubicBezTo>
                    <a:pt x="278" y="69"/>
                    <a:pt x="169" y="105"/>
                    <a:pt x="59" y="113"/>
                  </a:cubicBezTo>
                  <a:cubicBezTo>
                    <a:pt x="30" y="113"/>
                    <a:pt x="15" y="135"/>
                    <a:pt x="15" y="157"/>
                  </a:cubicBezTo>
                  <a:cubicBezTo>
                    <a:pt x="1" y="186"/>
                    <a:pt x="23" y="215"/>
                    <a:pt x="52" y="215"/>
                  </a:cubicBezTo>
                  <a:cubicBezTo>
                    <a:pt x="176" y="193"/>
                    <a:pt x="307" y="157"/>
                    <a:pt x="417" y="84"/>
                  </a:cubicBezTo>
                  <a:cubicBezTo>
                    <a:pt x="431" y="69"/>
                    <a:pt x="439" y="40"/>
                    <a:pt x="431" y="25"/>
                  </a:cubicBezTo>
                  <a:cubicBezTo>
                    <a:pt x="426" y="9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743;p50">
              <a:extLst>
                <a:ext uri="{FF2B5EF4-FFF2-40B4-BE49-F238E27FC236}">
                  <a16:creationId xmlns:a16="http://schemas.microsoft.com/office/drawing/2014/main" id="{079997FA-3E1A-47F6-B0C6-D1F6BBBEF4F2}"/>
                </a:ext>
              </a:extLst>
            </p:cNvPr>
            <p:cNvSpPr/>
            <p:nvPr/>
          </p:nvSpPr>
          <p:spPr>
            <a:xfrm>
              <a:off x="6156034" y="4355235"/>
              <a:ext cx="14930" cy="16273"/>
            </a:xfrm>
            <a:custGeom>
              <a:avLst/>
              <a:gdLst/>
              <a:ahLst/>
              <a:cxnLst/>
              <a:rect l="l" t="t" r="r" b="b"/>
              <a:pathLst>
                <a:path w="242" h="262" extrusionOk="0">
                  <a:moveTo>
                    <a:pt x="188" y="0"/>
                  </a:moveTo>
                  <a:cubicBezTo>
                    <a:pt x="178" y="0"/>
                    <a:pt x="168" y="6"/>
                    <a:pt x="161" y="19"/>
                  </a:cubicBezTo>
                  <a:cubicBezTo>
                    <a:pt x="110" y="70"/>
                    <a:pt x="66" y="129"/>
                    <a:pt x="22" y="172"/>
                  </a:cubicBezTo>
                  <a:cubicBezTo>
                    <a:pt x="15" y="180"/>
                    <a:pt x="0" y="194"/>
                    <a:pt x="0" y="209"/>
                  </a:cubicBezTo>
                  <a:cubicBezTo>
                    <a:pt x="0" y="216"/>
                    <a:pt x="15" y="238"/>
                    <a:pt x="22" y="245"/>
                  </a:cubicBezTo>
                  <a:cubicBezTo>
                    <a:pt x="30" y="256"/>
                    <a:pt x="41" y="262"/>
                    <a:pt x="52" y="262"/>
                  </a:cubicBezTo>
                  <a:cubicBezTo>
                    <a:pt x="64" y="262"/>
                    <a:pt x="77" y="256"/>
                    <a:pt x="88" y="245"/>
                  </a:cubicBezTo>
                  <a:cubicBezTo>
                    <a:pt x="132" y="194"/>
                    <a:pt x="176" y="136"/>
                    <a:pt x="219" y="92"/>
                  </a:cubicBezTo>
                  <a:cubicBezTo>
                    <a:pt x="234" y="85"/>
                    <a:pt x="241" y="70"/>
                    <a:pt x="241" y="56"/>
                  </a:cubicBezTo>
                  <a:cubicBezTo>
                    <a:pt x="241" y="48"/>
                    <a:pt x="234" y="27"/>
                    <a:pt x="219" y="19"/>
                  </a:cubicBezTo>
                  <a:cubicBezTo>
                    <a:pt x="211" y="8"/>
                    <a:pt x="200" y="0"/>
                    <a:pt x="1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744;p50">
              <a:extLst>
                <a:ext uri="{FF2B5EF4-FFF2-40B4-BE49-F238E27FC236}">
                  <a16:creationId xmlns:a16="http://schemas.microsoft.com/office/drawing/2014/main" id="{B0C017F2-549A-4495-893A-0F9756819D1A}"/>
                </a:ext>
              </a:extLst>
            </p:cNvPr>
            <p:cNvSpPr/>
            <p:nvPr/>
          </p:nvSpPr>
          <p:spPr>
            <a:xfrm>
              <a:off x="6186635" y="4319894"/>
              <a:ext cx="13573" cy="22794"/>
            </a:xfrm>
            <a:custGeom>
              <a:avLst/>
              <a:gdLst/>
              <a:ahLst/>
              <a:cxnLst/>
              <a:rect l="l" t="t" r="r" b="b"/>
              <a:pathLst>
                <a:path w="220" h="367" extrusionOk="0">
                  <a:moveTo>
                    <a:pt x="168" y="0"/>
                  </a:moveTo>
                  <a:cubicBezTo>
                    <a:pt x="152" y="0"/>
                    <a:pt x="134" y="5"/>
                    <a:pt x="125" y="19"/>
                  </a:cubicBezTo>
                  <a:cubicBezTo>
                    <a:pt x="88" y="114"/>
                    <a:pt x="44" y="202"/>
                    <a:pt x="8" y="296"/>
                  </a:cubicBezTo>
                  <a:cubicBezTo>
                    <a:pt x="1" y="326"/>
                    <a:pt x="1" y="347"/>
                    <a:pt x="30" y="362"/>
                  </a:cubicBezTo>
                  <a:cubicBezTo>
                    <a:pt x="35" y="365"/>
                    <a:pt x="42" y="366"/>
                    <a:pt x="50" y="366"/>
                  </a:cubicBezTo>
                  <a:cubicBezTo>
                    <a:pt x="65" y="366"/>
                    <a:pt x="83" y="360"/>
                    <a:pt x="88" y="340"/>
                  </a:cubicBezTo>
                  <a:cubicBezTo>
                    <a:pt x="125" y="253"/>
                    <a:pt x="176" y="158"/>
                    <a:pt x="212" y="70"/>
                  </a:cubicBezTo>
                  <a:cubicBezTo>
                    <a:pt x="219" y="41"/>
                    <a:pt x="219" y="12"/>
                    <a:pt x="190" y="5"/>
                  </a:cubicBezTo>
                  <a:cubicBezTo>
                    <a:pt x="185" y="2"/>
                    <a:pt x="177" y="0"/>
                    <a:pt x="16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745;p50">
              <a:extLst>
                <a:ext uri="{FF2B5EF4-FFF2-40B4-BE49-F238E27FC236}">
                  <a16:creationId xmlns:a16="http://schemas.microsoft.com/office/drawing/2014/main" id="{6EA547A4-960D-4C37-877B-EEA58003077C}"/>
                </a:ext>
              </a:extLst>
            </p:cNvPr>
            <p:cNvSpPr/>
            <p:nvPr/>
          </p:nvSpPr>
          <p:spPr>
            <a:xfrm>
              <a:off x="6202860" y="4254430"/>
              <a:ext cx="8144" cy="19378"/>
            </a:xfrm>
            <a:custGeom>
              <a:avLst/>
              <a:gdLst/>
              <a:ahLst/>
              <a:cxnLst/>
              <a:rect l="l" t="t" r="r" b="b"/>
              <a:pathLst>
                <a:path w="132" h="312" extrusionOk="0">
                  <a:moveTo>
                    <a:pt x="95" y="1"/>
                  </a:moveTo>
                  <a:cubicBezTo>
                    <a:pt x="73" y="1"/>
                    <a:pt x="44" y="8"/>
                    <a:pt x="37" y="37"/>
                  </a:cubicBezTo>
                  <a:cubicBezTo>
                    <a:pt x="29" y="110"/>
                    <a:pt x="8" y="183"/>
                    <a:pt x="0" y="256"/>
                  </a:cubicBezTo>
                  <a:cubicBezTo>
                    <a:pt x="0" y="285"/>
                    <a:pt x="8" y="307"/>
                    <a:pt x="37" y="307"/>
                  </a:cubicBezTo>
                  <a:cubicBezTo>
                    <a:pt x="43" y="310"/>
                    <a:pt x="49" y="312"/>
                    <a:pt x="56" y="312"/>
                  </a:cubicBezTo>
                  <a:cubicBezTo>
                    <a:pt x="77" y="312"/>
                    <a:pt x="95" y="293"/>
                    <a:pt x="95" y="271"/>
                  </a:cubicBezTo>
                  <a:cubicBezTo>
                    <a:pt x="102" y="198"/>
                    <a:pt x="117" y="125"/>
                    <a:pt x="132" y="52"/>
                  </a:cubicBezTo>
                  <a:cubicBezTo>
                    <a:pt x="132" y="30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746;p50">
              <a:extLst>
                <a:ext uri="{FF2B5EF4-FFF2-40B4-BE49-F238E27FC236}">
                  <a16:creationId xmlns:a16="http://schemas.microsoft.com/office/drawing/2014/main" id="{99E0B3B5-E65F-4253-9E00-73363BF98983}"/>
                </a:ext>
              </a:extLst>
            </p:cNvPr>
            <p:cNvSpPr/>
            <p:nvPr/>
          </p:nvSpPr>
          <p:spPr>
            <a:xfrm>
              <a:off x="6202860" y="4180581"/>
              <a:ext cx="5923" cy="25900"/>
            </a:xfrm>
            <a:custGeom>
              <a:avLst/>
              <a:gdLst/>
              <a:ahLst/>
              <a:cxnLst/>
              <a:rect l="l" t="t" r="r" b="b"/>
              <a:pathLst>
                <a:path w="96" h="417" extrusionOk="0">
                  <a:moveTo>
                    <a:pt x="44" y="0"/>
                  </a:moveTo>
                  <a:cubicBezTo>
                    <a:pt x="22" y="0"/>
                    <a:pt x="0" y="22"/>
                    <a:pt x="0" y="51"/>
                  </a:cubicBezTo>
                  <a:lnTo>
                    <a:pt x="0" y="365"/>
                  </a:lnTo>
                  <a:cubicBezTo>
                    <a:pt x="0" y="394"/>
                    <a:pt x="22" y="416"/>
                    <a:pt x="44" y="416"/>
                  </a:cubicBezTo>
                  <a:cubicBezTo>
                    <a:pt x="73" y="416"/>
                    <a:pt x="95" y="394"/>
                    <a:pt x="95" y="365"/>
                  </a:cubicBezTo>
                  <a:lnTo>
                    <a:pt x="95" y="51"/>
                  </a:lnTo>
                  <a:cubicBezTo>
                    <a:pt x="95" y="22"/>
                    <a:pt x="73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747;p50">
              <a:extLst>
                <a:ext uri="{FF2B5EF4-FFF2-40B4-BE49-F238E27FC236}">
                  <a16:creationId xmlns:a16="http://schemas.microsoft.com/office/drawing/2014/main" id="{FF3D8E9E-4F35-458D-8D5D-4D9800B1C784}"/>
                </a:ext>
              </a:extLst>
            </p:cNvPr>
            <p:cNvSpPr/>
            <p:nvPr/>
          </p:nvSpPr>
          <p:spPr>
            <a:xfrm>
              <a:off x="5604604" y="3781524"/>
              <a:ext cx="272383" cy="491104"/>
            </a:xfrm>
            <a:custGeom>
              <a:avLst/>
              <a:gdLst/>
              <a:ahLst/>
              <a:cxnLst/>
              <a:rect l="l" t="t" r="r" b="b"/>
              <a:pathLst>
                <a:path w="4415" h="7907" extrusionOk="0">
                  <a:moveTo>
                    <a:pt x="2564" y="0"/>
                  </a:moveTo>
                  <a:cubicBezTo>
                    <a:pt x="1431" y="0"/>
                    <a:pt x="862" y="771"/>
                    <a:pt x="862" y="771"/>
                  </a:cubicBezTo>
                  <a:cubicBezTo>
                    <a:pt x="417" y="1253"/>
                    <a:pt x="285" y="1953"/>
                    <a:pt x="212" y="2595"/>
                  </a:cubicBezTo>
                  <a:cubicBezTo>
                    <a:pt x="1" y="4353"/>
                    <a:pt x="59" y="6155"/>
                    <a:pt x="358" y="7906"/>
                  </a:cubicBezTo>
                  <a:lnTo>
                    <a:pt x="2773" y="7906"/>
                  </a:lnTo>
                  <a:cubicBezTo>
                    <a:pt x="2773" y="7906"/>
                    <a:pt x="3831" y="4594"/>
                    <a:pt x="3941" y="2588"/>
                  </a:cubicBezTo>
                  <a:lnTo>
                    <a:pt x="4415" y="734"/>
                  </a:lnTo>
                  <a:cubicBezTo>
                    <a:pt x="4415" y="734"/>
                    <a:pt x="3955" y="71"/>
                    <a:pt x="2715" y="5"/>
                  </a:cubicBezTo>
                  <a:cubicBezTo>
                    <a:pt x="2664" y="2"/>
                    <a:pt x="2613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748;p50">
              <a:extLst>
                <a:ext uri="{FF2B5EF4-FFF2-40B4-BE49-F238E27FC236}">
                  <a16:creationId xmlns:a16="http://schemas.microsoft.com/office/drawing/2014/main" id="{43B4042D-CDD6-48CA-9DC0-65A8EA620584}"/>
                </a:ext>
              </a:extLst>
            </p:cNvPr>
            <p:cNvSpPr/>
            <p:nvPr/>
          </p:nvSpPr>
          <p:spPr>
            <a:xfrm>
              <a:off x="5605529" y="3778978"/>
              <a:ext cx="274851" cy="496818"/>
            </a:xfrm>
            <a:custGeom>
              <a:avLst/>
              <a:gdLst/>
              <a:ahLst/>
              <a:cxnLst/>
              <a:rect l="l" t="t" r="r" b="b"/>
              <a:pathLst>
                <a:path w="4455" h="7999" extrusionOk="0">
                  <a:moveTo>
                    <a:pt x="2584" y="0"/>
                  </a:moveTo>
                  <a:cubicBezTo>
                    <a:pt x="2135" y="0"/>
                    <a:pt x="1687" y="110"/>
                    <a:pt x="1299" y="352"/>
                  </a:cubicBezTo>
                  <a:cubicBezTo>
                    <a:pt x="898" y="608"/>
                    <a:pt x="591" y="980"/>
                    <a:pt x="416" y="1418"/>
                  </a:cubicBezTo>
                  <a:cubicBezTo>
                    <a:pt x="256" y="1826"/>
                    <a:pt x="190" y="2271"/>
                    <a:pt x="132" y="2709"/>
                  </a:cubicBezTo>
                  <a:cubicBezTo>
                    <a:pt x="73" y="3249"/>
                    <a:pt x="37" y="3789"/>
                    <a:pt x="22" y="4329"/>
                  </a:cubicBezTo>
                  <a:cubicBezTo>
                    <a:pt x="0" y="5547"/>
                    <a:pt x="88" y="6758"/>
                    <a:pt x="292" y="7962"/>
                  </a:cubicBezTo>
                  <a:cubicBezTo>
                    <a:pt x="292" y="7984"/>
                    <a:pt x="314" y="7999"/>
                    <a:pt x="336" y="7999"/>
                  </a:cubicBezTo>
                  <a:lnTo>
                    <a:pt x="2751" y="7999"/>
                  </a:lnTo>
                  <a:cubicBezTo>
                    <a:pt x="2773" y="7999"/>
                    <a:pt x="2787" y="7984"/>
                    <a:pt x="2795" y="7962"/>
                  </a:cubicBezTo>
                  <a:cubicBezTo>
                    <a:pt x="3196" y="6707"/>
                    <a:pt x="3546" y="5401"/>
                    <a:pt x="3780" y="4095"/>
                  </a:cubicBezTo>
                  <a:cubicBezTo>
                    <a:pt x="3875" y="3614"/>
                    <a:pt x="3948" y="3125"/>
                    <a:pt x="3977" y="2629"/>
                  </a:cubicBezTo>
                  <a:cubicBezTo>
                    <a:pt x="3977" y="2596"/>
                    <a:pt x="3953" y="2579"/>
                    <a:pt x="3929" y="2579"/>
                  </a:cubicBezTo>
                  <a:cubicBezTo>
                    <a:pt x="3906" y="2579"/>
                    <a:pt x="3882" y="2596"/>
                    <a:pt x="3882" y="2629"/>
                  </a:cubicBezTo>
                  <a:cubicBezTo>
                    <a:pt x="3831" y="3533"/>
                    <a:pt x="3648" y="4424"/>
                    <a:pt x="3437" y="5314"/>
                  </a:cubicBezTo>
                  <a:cubicBezTo>
                    <a:pt x="3262" y="6051"/>
                    <a:pt x="3065" y="6787"/>
                    <a:pt x="2846" y="7510"/>
                  </a:cubicBezTo>
                  <a:cubicBezTo>
                    <a:pt x="2799" y="7643"/>
                    <a:pt x="2764" y="7771"/>
                    <a:pt x="2725" y="7904"/>
                  </a:cubicBezTo>
                  <a:lnTo>
                    <a:pt x="381" y="7904"/>
                  </a:lnTo>
                  <a:cubicBezTo>
                    <a:pt x="210" y="6894"/>
                    <a:pt x="124" y="5863"/>
                    <a:pt x="117" y="4839"/>
                  </a:cubicBezTo>
                  <a:cubicBezTo>
                    <a:pt x="117" y="4329"/>
                    <a:pt x="132" y="3818"/>
                    <a:pt x="168" y="3307"/>
                  </a:cubicBezTo>
                  <a:cubicBezTo>
                    <a:pt x="205" y="2840"/>
                    <a:pt x="256" y="2366"/>
                    <a:pt x="351" y="1906"/>
                  </a:cubicBezTo>
                  <a:cubicBezTo>
                    <a:pt x="482" y="1381"/>
                    <a:pt x="723" y="914"/>
                    <a:pt x="1139" y="578"/>
                  </a:cubicBezTo>
                  <a:cubicBezTo>
                    <a:pt x="1550" y="237"/>
                    <a:pt x="2058" y="89"/>
                    <a:pt x="2576" y="89"/>
                  </a:cubicBezTo>
                  <a:cubicBezTo>
                    <a:pt x="2756" y="89"/>
                    <a:pt x="2937" y="107"/>
                    <a:pt x="3116" y="141"/>
                  </a:cubicBezTo>
                  <a:cubicBezTo>
                    <a:pt x="3546" y="221"/>
                    <a:pt x="4093" y="433"/>
                    <a:pt x="4349" y="797"/>
                  </a:cubicBezTo>
                  <a:cubicBezTo>
                    <a:pt x="4359" y="810"/>
                    <a:pt x="4374" y="816"/>
                    <a:pt x="4388" y="816"/>
                  </a:cubicBezTo>
                  <a:cubicBezTo>
                    <a:pt x="4422" y="816"/>
                    <a:pt x="4455" y="785"/>
                    <a:pt x="4429" y="754"/>
                  </a:cubicBezTo>
                  <a:cubicBezTo>
                    <a:pt x="4210" y="440"/>
                    <a:pt x="3809" y="243"/>
                    <a:pt x="3451" y="133"/>
                  </a:cubicBezTo>
                  <a:cubicBezTo>
                    <a:pt x="3172" y="47"/>
                    <a:pt x="2877" y="0"/>
                    <a:pt x="25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749;p50">
              <a:extLst>
                <a:ext uri="{FF2B5EF4-FFF2-40B4-BE49-F238E27FC236}">
                  <a16:creationId xmlns:a16="http://schemas.microsoft.com/office/drawing/2014/main" id="{A12201F3-673A-469A-BC3C-B66640B8EFA9}"/>
                </a:ext>
              </a:extLst>
            </p:cNvPr>
            <p:cNvSpPr/>
            <p:nvPr/>
          </p:nvSpPr>
          <p:spPr>
            <a:xfrm>
              <a:off x="5644706" y="4211388"/>
              <a:ext cx="9069" cy="29067"/>
            </a:xfrm>
            <a:custGeom>
              <a:avLst/>
              <a:gdLst/>
              <a:ahLst/>
              <a:cxnLst/>
              <a:rect l="l" t="t" r="r" b="b"/>
              <a:pathLst>
                <a:path w="147" h="468" extrusionOk="0">
                  <a:moveTo>
                    <a:pt x="58" y="1"/>
                  </a:moveTo>
                  <a:cubicBezTo>
                    <a:pt x="29" y="1"/>
                    <a:pt x="0" y="15"/>
                    <a:pt x="7" y="44"/>
                  </a:cubicBezTo>
                  <a:cubicBezTo>
                    <a:pt x="22" y="176"/>
                    <a:pt x="37" y="300"/>
                    <a:pt x="44" y="416"/>
                  </a:cubicBezTo>
                  <a:cubicBezTo>
                    <a:pt x="44" y="446"/>
                    <a:pt x="66" y="467"/>
                    <a:pt x="95" y="467"/>
                  </a:cubicBezTo>
                  <a:cubicBezTo>
                    <a:pt x="117" y="467"/>
                    <a:pt x="146" y="446"/>
                    <a:pt x="139" y="416"/>
                  </a:cubicBezTo>
                  <a:cubicBezTo>
                    <a:pt x="131" y="292"/>
                    <a:pt x="110" y="161"/>
                    <a:pt x="102" y="44"/>
                  </a:cubicBezTo>
                  <a:cubicBezTo>
                    <a:pt x="102" y="15"/>
                    <a:pt x="80" y="1"/>
                    <a:pt x="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750;p50">
              <a:extLst>
                <a:ext uri="{FF2B5EF4-FFF2-40B4-BE49-F238E27FC236}">
                  <a16:creationId xmlns:a16="http://schemas.microsoft.com/office/drawing/2014/main" id="{CAF0C0B6-61C2-4F80-9B6A-69D442F6E90D}"/>
                </a:ext>
              </a:extLst>
            </p:cNvPr>
            <p:cNvSpPr/>
            <p:nvPr/>
          </p:nvSpPr>
          <p:spPr>
            <a:xfrm>
              <a:off x="5673517" y="4207785"/>
              <a:ext cx="7033" cy="36645"/>
            </a:xfrm>
            <a:custGeom>
              <a:avLst/>
              <a:gdLst/>
              <a:ahLst/>
              <a:cxnLst/>
              <a:rect l="l" t="t" r="r" b="b"/>
              <a:pathLst>
                <a:path w="114" h="590" extrusionOk="0">
                  <a:moveTo>
                    <a:pt x="44" y="0"/>
                  </a:moveTo>
                  <a:cubicBezTo>
                    <a:pt x="22" y="0"/>
                    <a:pt x="0" y="15"/>
                    <a:pt x="0" y="44"/>
                  </a:cubicBezTo>
                  <a:cubicBezTo>
                    <a:pt x="7" y="212"/>
                    <a:pt x="7" y="372"/>
                    <a:pt x="15" y="540"/>
                  </a:cubicBezTo>
                  <a:cubicBezTo>
                    <a:pt x="15" y="573"/>
                    <a:pt x="40" y="589"/>
                    <a:pt x="65" y="589"/>
                  </a:cubicBezTo>
                  <a:cubicBezTo>
                    <a:pt x="89" y="589"/>
                    <a:pt x="113" y="573"/>
                    <a:pt x="109" y="540"/>
                  </a:cubicBezTo>
                  <a:cubicBezTo>
                    <a:pt x="102" y="380"/>
                    <a:pt x="102" y="212"/>
                    <a:pt x="88" y="44"/>
                  </a:cubicBezTo>
                  <a:cubicBezTo>
                    <a:pt x="88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751;p50">
              <a:extLst>
                <a:ext uri="{FF2B5EF4-FFF2-40B4-BE49-F238E27FC236}">
                  <a16:creationId xmlns:a16="http://schemas.microsoft.com/office/drawing/2014/main" id="{7EA9329E-3CC7-4C42-8624-44D6747ED463}"/>
                </a:ext>
              </a:extLst>
            </p:cNvPr>
            <p:cNvSpPr/>
            <p:nvPr/>
          </p:nvSpPr>
          <p:spPr>
            <a:xfrm>
              <a:off x="5701403" y="4203810"/>
              <a:ext cx="7712" cy="41614"/>
            </a:xfrm>
            <a:custGeom>
              <a:avLst/>
              <a:gdLst/>
              <a:ahLst/>
              <a:cxnLst/>
              <a:rect l="l" t="t" r="r" b="b"/>
              <a:pathLst>
                <a:path w="125" h="670" extrusionOk="0">
                  <a:moveTo>
                    <a:pt x="49" y="0"/>
                  </a:moveTo>
                  <a:cubicBezTo>
                    <a:pt x="24" y="0"/>
                    <a:pt x="0" y="17"/>
                    <a:pt x="0" y="50"/>
                  </a:cubicBezTo>
                  <a:cubicBezTo>
                    <a:pt x="15" y="239"/>
                    <a:pt x="15" y="429"/>
                    <a:pt x="22" y="626"/>
                  </a:cubicBezTo>
                  <a:cubicBezTo>
                    <a:pt x="22" y="655"/>
                    <a:pt x="48" y="670"/>
                    <a:pt x="73" y="670"/>
                  </a:cubicBezTo>
                  <a:cubicBezTo>
                    <a:pt x="99" y="670"/>
                    <a:pt x="124" y="655"/>
                    <a:pt x="124" y="626"/>
                  </a:cubicBezTo>
                  <a:cubicBezTo>
                    <a:pt x="110" y="429"/>
                    <a:pt x="110" y="239"/>
                    <a:pt x="103" y="50"/>
                  </a:cubicBezTo>
                  <a:cubicBezTo>
                    <a:pt x="99" y="17"/>
                    <a:pt x="73" y="0"/>
                    <a:pt x="4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752;p50">
              <a:extLst>
                <a:ext uri="{FF2B5EF4-FFF2-40B4-BE49-F238E27FC236}">
                  <a16:creationId xmlns:a16="http://schemas.microsoft.com/office/drawing/2014/main" id="{516E2130-1593-4C54-B225-DDFBA9A57982}"/>
                </a:ext>
              </a:extLst>
            </p:cNvPr>
            <p:cNvSpPr/>
            <p:nvPr/>
          </p:nvSpPr>
          <p:spPr>
            <a:xfrm>
              <a:off x="5727500" y="4206419"/>
              <a:ext cx="7280" cy="36210"/>
            </a:xfrm>
            <a:custGeom>
              <a:avLst/>
              <a:gdLst/>
              <a:ahLst/>
              <a:cxnLst/>
              <a:rect l="l" t="t" r="r" b="b"/>
              <a:pathLst>
                <a:path w="118" h="583" extrusionOk="0">
                  <a:moveTo>
                    <a:pt x="64" y="0"/>
                  </a:moveTo>
                  <a:cubicBezTo>
                    <a:pt x="39" y="0"/>
                    <a:pt x="15" y="15"/>
                    <a:pt x="15" y="44"/>
                  </a:cubicBezTo>
                  <a:cubicBezTo>
                    <a:pt x="8" y="205"/>
                    <a:pt x="8" y="372"/>
                    <a:pt x="1" y="533"/>
                  </a:cubicBezTo>
                  <a:cubicBezTo>
                    <a:pt x="1" y="566"/>
                    <a:pt x="22" y="582"/>
                    <a:pt x="46" y="582"/>
                  </a:cubicBezTo>
                  <a:cubicBezTo>
                    <a:pt x="70" y="582"/>
                    <a:pt x="95" y="566"/>
                    <a:pt x="103" y="533"/>
                  </a:cubicBezTo>
                  <a:cubicBezTo>
                    <a:pt x="110" y="372"/>
                    <a:pt x="110" y="205"/>
                    <a:pt x="117" y="44"/>
                  </a:cubicBezTo>
                  <a:cubicBezTo>
                    <a:pt x="114" y="15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753;p50">
              <a:extLst>
                <a:ext uri="{FF2B5EF4-FFF2-40B4-BE49-F238E27FC236}">
                  <a16:creationId xmlns:a16="http://schemas.microsoft.com/office/drawing/2014/main" id="{713AE8E3-2B89-4E04-9D23-7EBF1E27E2D8}"/>
                </a:ext>
              </a:extLst>
            </p:cNvPr>
            <p:cNvSpPr/>
            <p:nvPr/>
          </p:nvSpPr>
          <p:spPr>
            <a:xfrm>
              <a:off x="5753597" y="4203624"/>
              <a:ext cx="10858" cy="39688"/>
            </a:xfrm>
            <a:custGeom>
              <a:avLst/>
              <a:gdLst/>
              <a:ahLst/>
              <a:cxnLst/>
              <a:rect l="l" t="t" r="r" b="b"/>
              <a:pathLst>
                <a:path w="176" h="639" extrusionOk="0">
                  <a:moveTo>
                    <a:pt x="133" y="0"/>
                  </a:moveTo>
                  <a:cubicBezTo>
                    <a:pt x="117" y="0"/>
                    <a:pt x="95" y="20"/>
                    <a:pt x="88" y="45"/>
                  </a:cubicBezTo>
                  <a:cubicBezTo>
                    <a:pt x="59" y="228"/>
                    <a:pt x="30" y="395"/>
                    <a:pt x="1" y="578"/>
                  </a:cubicBezTo>
                  <a:cubicBezTo>
                    <a:pt x="1" y="607"/>
                    <a:pt x="15" y="636"/>
                    <a:pt x="45" y="636"/>
                  </a:cubicBezTo>
                  <a:cubicBezTo>
                    <a:pt x="47" y="638"/>
                    <a:pt x="50" y="638"/>
                    <a:pt x="54" y="638"/>
                  </a:cubicBezTo>
                  <a:cubicBezTo>
                    <a:pt x="71" y="638"/>
                    <a:pt x="96" y="624"/>
                    <a:pt x="96" y="600"/>
                  </a:cubicBezTo>
                  <a:cubicBezTo>
                    <a:pt x="125" y="417"/>
                    <a:pt x="147" y="242"/>
                    <a:pt x="176" y="60"/>
                  </a:cubicBezTo>
                  <a:cubicBezTo>
                    <a:pt x="176" y="31"/>
                    <a:pt x="169" y="1"/>
                    <a:pt x="139" y="1"/>
                  </a:cubicBezTo>
                  <a:cubicBezTo>
                    <a:pt x="137" y="1"/>
                    <a:pt x="135" y="0"/>
                    <a:pt x="1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754;p50">
              <a:extLst>
                <a:ext uri="{FF2B5EF4-FFF2-40B4-BE49-F238E27FC236}">
                  <a16:creationId xmlns:a16="http://schemas.microsoft.com/office/drawing/2014/main" id="{61FC510E-0EE2-4E0E-920E-518747F7BE32}"/>
                </a:ext>
              </a:extLst>
            </p:cNvPr>
            <p:cNvSpPr/>
            <p:nvPr/>
          </p:nvSpPr>
          <p:spPr>
            <a:xfrm>
              <a:off x="5654145" y="4105366"/>
              <a:ext cx="12216" cy="19627"/>
            </a:xfrm>
            <a:custGeom>
              <a:avLst/>
              <a:gdLst/>
              <a:ahLst/>
              <a:cxnLst/>
              <a:rect l="l" t="t" r="r" b="b"/>
              <a:pathLst>
                <a:path w="198" h="316" extrusionOk="0">
                  <a:moveTo>
                    <a:pt x="146" y="0"/>
                  </a:moveTo>
                  <a:cubicBezTo>
                    <a:pt x="124" y="0"/>
                    <a:pt x="102" y="8"/>
                    <a:pt x="95" y="37"/>
                  </a:cubicBezTo>
                  <a:lnTo>
                    <a:pt x="15" y="256"/>
                  </a:lnTo>
                  <a:cubicBezTo>
                    <a:pt x="0" y="285"/>
                    <a:pt x="22" y="314"/>
                    <a:pt x="51" y="314"/>
                  </a:cubicBezTo>
                  <a:cubicBezTo>
                    <a:pt x="54" y="315"/>
                    <a:pt x="57" y="315"/>
                    <a:pt x="60" y="315"/>
                  </a:cubicBezTo>
                  <a:cubicBezTo>
                    <a:pt x="79" y="315"/>
                    <a:pt x="96" y="296"/>
                    <a:pt x="102" y="278"/>
                  </a:cubicBezTo>
                  <a:lnTo>
                    <a:pt x="183" y="51"/>
                  </a:lnTo>
                  <a:cubicBezTo>
                    <a:pt x="197" y="29"/>
                    <a:pt x="175" y="0"/>
                    <a:pt x="1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755;p50">
              <a:extLst>
                <a:ext uri="{FF2B5EF4-FFF2-40B4-BE49-F238E27FC236}">
                  <a16:creationId xmlns:a16="http://schemas.microsoft.com/office/drawing/2014/main" id="{DA828799-5603-495B-8EBF-C2CC1239F579}"/>
                </a:ext>
              </a:extLst>
            </p:cNvPr>
            <p:cNvSpPr/>
            <p:nvPr/>
          </p:nvSpPr>
          <p:spPr>
            <a:xfrm>
              <a:off x="5668520" y="4112571"/>
              <a:ext cx="9069" cy="17453"/>
            </a:xfrm>
            <a:custGeom>
              <a:avLst/>
              <a:gdLst/>
              <a:ahLst/>
              <a:cxnLst/>
              <a:rect l="l" t="t" r="r" b="b"/>
              <a:pathLst>
                <a:path w="147" h="281" extrusionOk="0">
                  <a:moveTo>
                    <a:pt x="96" y="1"/>
                  </a:moveTo>
                  <a:cubicBezTo>
                    <a:pt x="74" y="1"/>
                    <a:pt x="45" y="16"/>
                    <a:pt x="45" y="37"/>
                  </a:cubicBezTo>
                  <a:cubicBezTo>
                    <a:pt x="37" y="103"/>
                    <a:pt x="15" y="162"/>
                    <a:pt x="8" y="220"/>
                  </a:cubicBezTo>
                  <a:cubicBezTo>
                    <a:pt x="1" y="249"/>
                    <a:pt x="15" y="278"/>
                    <a:pt x="45" y="278"/>
                  </a:cubicBezTo>
                  <a:cubicBezTo>
                    <a:pt x="50" y="279"/>
                    <a:pt x="54" y="280"/>
                    <a:pt x="59" y="280"/>
                  </a:cubicBezTo>
                  <a:cubicBezTo>
                    <a:pt x="81" y="280"/>
                    <a:pt x="96" y="266"/>
                    <a:pt x="96" y="242"/>
                  </a:cubicBezTo>
                  <a:cubicBezTo>
                    <a:pt x="103" y="176"/>
                    <a:pt x="125" y="118"/>
                    <a:pt x="132" y="59"/>
                  </a:cubicBezTo>
                  <a:cubicBezTo>
                    <a:pt x="147" y="30"/>
                    <a:pt x="125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756;p50">
              <a:extLst>
                <a:ext uri="{FF2B5EF4-FFF2-40B4-BE49-F238E27FC236}">
                  <a16:creationId xmlns:a16="http://schemas.microsoft.com/office/drawing/2014/main" id="{9547BB6F-7E42-404B-8E1D-8BFE9BE9B3C4}"/>
                </a:ext>
              </a:extLst>
            </p:cNvPr>
            <p:cNvSpPr/>
            <p:nvPr/>
          </p:nvSpPr>
          <p:spPr>
            <a:xfrm>
              <a:off x="5651431" y="3962140"/>
              <a:ext cx="8144" cy="6397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757;p50">
              <a:extLst>
                <a:ext uri="{FF2B5EF4-FFF2-40B4-BE49-F238E27FC236}">
                  <a16:creationId xmlns:a16="http://schemas.microsoft.com/office/drawing/2014/main" id="{E31DDA9B-8DE6-49A1-A63C-5648C71CC9BB}"/>
                </a:ext>
              </a:extLst>
            </p:cNvPr>
            <p:cNvSpPr/>
            <p:nvPr/>
          </p:nvSpPr>
          <p:spPr>
            <a:xfrm>
              <a:off x="5777473" y="3873758"/>
              <a:ext cx="6786" cy="11863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73" y="1"/>
                  </a:moveTo>
                  <a:cubicBezTo>
                    <a:pt x="66" y="1"/>
                    <a:pt x="44" y="1"/>
                    <a:pt x="37" y="8"/>
                  </a:cubicBezTo>
                  <a:cubicBezTo>
                    <a:pt x="30" y="16"/>
                    <a:pt x="22" y="30"/>
                    <a:pt x="22" y="37"/>
                  </a:cubicBezTo>
                  <a:cubicBezTo>
                    <a:pt x="8" y="74"/>
                    <a:pt x="8" y="103"/>
                    <a:pt x="0" y="132"/>
                  </a:cubicBezTo>
                  <a:cubicBezTo>
                    <a:pt x="0" y="147"/>
                    <a:pt x="0" y="161"/>
                    <a:pt x="8" y="176"/>
                  </a:cubicBezTo>
                  <a:cubicBezTo>
                    <a:pt x="15" y="183"/>
                    <a:pt x="30" y="191"/>
                    <a:pt x="37" y="191"/>
                  </a:cubicBezTo>
                  <a:cubicBezTo>
                    <a:pt x="44" y="191"/>
                    <a:pt x="66" y="191"/>
                    <a:pt x="73" y="183"/>
                  </a:cubicBezTo>
                  <a:cubicBezTo>
                    <a:pt x="81" y="176"/>
                    <a:pt x="95" y="161"/>
                    <a:pt x="95" y="154"/>
                  </a:cubicBezTo>
                  <a:cubicBezTo>
                    <a:pt x="103" y="118"/>
                    <a:pt x="103" y="89"/>
                    <a:pt x="110" y="52"/>
                  </a:cubicBezTo>
                  <a:cubicBezTo>
                    <a:pt x="110" y="45"/>
                    <a:pt x="110" y="30"/>
                    <a:pt x="103" y="16"/>
                  </a:cubicBezTo>
                  <a:cubicBezTo>
                    <a:pt x="95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758;p50">
              <a:extLst>
                <a:ext uri="{FF2B5EF4-FFF2-40B4-BE49-F238E27FC236}">
                  <a16:creationId xmlns:a16="http://schemas.microsoft.com/office/drawing/2014/main" id="{A4E83169-9651-4140-8EAE-49B746C0C0F8}"/>
                </a:ext>
              </a:extLst>
            </p:cNvPr>
            <p:cNvSpPr/>
            <p:nvPr/>
          </p:nvSpPr>
          <p:spPr>
            <a:xfrm>
              <a:off x="5797709" y="3877671"/>
              <a:ext cx="11352" cy="15465"/>
            </a:xfrm>
            <a:custGeom>
              <a:avLst/>
              <a:gdLst/>
              <a:ahLst/>
              <a:cxnLst/>
              <a:rect l="l" t="t" r="r" b="b"/>
              <a:pathLst>
                <a:path w="184" h="249" extrusionOk="0">
                  <a:moveTo>
                    <a:pt x="133" y="0"/>
                  </a:moveTo>
                  <a:cubicBezTo>
                    <a:pt x="118" y="0"/>
                    <a:pt x="100" y="11"/>
                    <a:pt x="96" y="26"/>
                  </a:cubicBezTo>
                  <a:cubicBezTo>
                    <a:pt x="66" y="84"/>
                    <a:pt x="37" y="135"/>
                    <a:pt x="8" y="186"/>
                  </a:cubicBezTo>
                  <a:cubicBezTo>
                    <a:pt x="1" y="201"/>
                    <a:pt x="1" y="237"/>
                    <a:pt x="30" y="244"/>
                  </a:cubicBezTo>
                  <a:cubicBezTo>
                    <a:pt x="35" y="247"/>
                    <a:pt x="44" y="249"/>
                    <a:pt x="53" y="249"/>
                  </a:cubicBezTo>
                  <a:cubicBezTo>
                    <a:pt x="68" y="249"/>
                    <a:pt x="86" y="244"/>
                    <a:pt x="96" y="230"/>
                  </a:cubicBezTo>
                  <a:cubicBezTo>
                    <a:pt x="118" y="171"/>
                    <a:pt x="147" y="120"/>
                    <a:pt x="176" y="69"/>
                  </a:cubicBezTo>
                  <a:cubicBezTo>
                    <a:pt x="183" y="55"/>
                    <a:pt x="183" y="18"/>
                    <a:pt x="154" y="11"/>
                  </a:cubicBezTo>
                  <a:cubicBezTo>
                    <a:pt x="149" y="3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759;p50">
              <a:extLst>
                <a:ext uri="{FF2B5EF4-FFF2-40B4-BE49-F238E27FC236}">
                  <a16:creationId xmlns:a16="http://schemas.microsoft.com/office/drawing/2014/main" id="{93B91169-9FA5-45BA-8AEE-CA30B56A777C}"/>
                </a:ext>
              </a:extLst>
            </p:cNvPr>
            <p:cNvSpPr/>
            <p:nvPr/>
          </p:nvSpPr>
          <p:spPr>
            <a:xfrm>
              <a:off x="5763037" y="3980711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760;p50">
              <a:extLst>
                <a:ext uri="{FF2B5EF4-FFF2-40B4-BE49-F238E27FC236}">
                  <a16:creationId xmlns:a16="http://schemas.microsoft.com/office/drawing/2014/main" id="{4CA6C904-3534-428C-818A-A9B8ED98B99F}"/>
                </a:ext>
              </a:extLst>
            </p:cNvPr>
            <p:cNvSpPr/>
            <p:nvPr/>
          </p:nvSpPr>
          <p:spPr>
            <a:xfrm>
              <a:off x="5630269" y="4010089"/>
              <a:ext cx="7280" cy="27825"/>
            </a:xfrm>
            <a:custGeom>
              <a:avLst/>
              <a:gdLst/>
              <a:ahLst/>
              <a:cxnLst/>
              <a:rect l="l" t="t" r="r" b="b"/>
              <a:pathLst>
                <a:path w="118" h="448" extrusionOk="0">
                  <a:moveTo>
                    <a:pt x="38" y="0"/>
                  </a:moveTo>
                  <a:cubicBezTo>
                    <a:pt x="18" y="0"/>
                    <a:pt x="8" y="14"/>
                    <a:pt x="8" y="39"/>
                  </a:cubicBezTo>
                  <a:cubicBezTo>
                    <a:pt x="1" y="170"/>
                    <a:pt x="8" y="287"/>
                    <a:pt x="23" y="411"/>
                  </a:cubicBezTo>
                  <a:cubicBezTo>
                    <a:pt x="23" y="440"/>
                    <a:pt x="59" y="447"/>
                    <a:pt x="81" y="447"/>
                  </a:cubicBezTo>
                  <a:cubicBezTo>
                    <a:pt x="110" y="440"/>
                    <a:pt x="117" y="411"/>
                    <a:pt x="117" y="396"/>
                  </a:cubicBezTo>
                  <a:cubicBezTo>
                    <a:pt x="95" y="287"/>
                    <a:pt x="88" y="170"/>
                    <a:pt x="95" y="46"/>
                  </a:cubicBezTo>
                  <a:cubicBezTo>
                    <a:pt x="95" y="24"/>
                    <a:pt x="74" y="2"/>
                    <a:pt x="52" y="2"/>
                  </a:cubicBezTo>
                  <a:cubicBezTo>
                    <a:pt x="47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761;p50">
              <a:extLst>
                <a:ext uri="{FF2B5EF4-FFF2-40B4-BE49-F238E27FC236}">
                  <a16:creationId xmlns:a16="http://schemas.microsoft.com/office/drawing/2014/main" id="{31B212DD-1329-4EAB-8910-6A325EF24054}"/>
                </a:ext>
              </a:extLst>
            </p:cNvPr>
            <p:cNvSpPr/>
            <p:nvPr/>
          </p:nvSpPr>
          <p:spPr>
            <a:xfrm>
              <a:off x="5637487" y="3943197"/>
              <a:ext cx="7712" cy="23974"/>
            </a:xfrm>
            <a:custGeom>
              <a:avLst/>
              <a:gdLst/>
              <a:ahLst/>
              <a:cxnLst/>
              <a:rect l="l" t="t" r="r" b="b"/>
              <a:pathLst>
                <a:path w="125" h="386" extrusionOk="0">
                  <a:moveTo>
                    <a:pt x="66" y="1"/>
                  </a:moveTo>
                  <a:cubicBezTo>
                    <a:pt x="51" y="1"/>
                    <a:pt x="35" y="13"/>
                    <a:pt x="30" y="28"/>
                  </a:cubicBezTo>
                  <a:cubicBezTo>
                    <a:pt x="8" y="131"/>
                    <a:pt x="0" y="240"/>
                    <a:pt x="8" y="342"/>
                  </a:cubicBezTo>
                  <a:cubicBezTo>
                    <a:pt x="8" y="371"/>
                    <a:pt x="30" y="386"/>
                    <a:pt x="51" y="386"/>
                  </a:cubicBezTo>
                  <a:cubicBezTo>
                    <a:pt x="81" y="386"/>
                    <a:pt x="103" y="371"/>
                    <a:pt x="103" y="342"/>
                  </a:cubicBezTo>
                  <a:cubicBezTo>
                    <a:pt x="88" y="240"/>
                    <a:pt x="103" y="152"/>
                    <a:pt x="117" y="58"/>
                  </a:cubicBezTo>
                  <a:cubicBezTo>
                    <a:pt x="124" y="28"/>
                    <a:pt x="110" y="7"/>
                    <a:pt x="81" y="7"/>
                  </a:cubicBezTo>
                  <a:cubicBezTo>
                    <a:pt x="77" y="2"/>
                    <a:pt x="7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762;p50">
              <a:extLst>
                <a:ext uri="{FF2B5EF4-FFF2-40B4-BE49-F238E27FC236}">
                  <a16:creationId xmlns:a16="http://schemas.microsoft.com/office/drawing/2014/main" id="{225EAA3A-D739-4D4C-930D-B877AAE20057}"/>
                </a:ext>
              </a:extLst>
            </p:cNvPr>
            <p:cNvSpPr/>
            <p:nvPr/>
          </p:nvSpPr>
          <p:spPr>
            <a:xfrm>
              <a:off x="5648716" y="3879658"/>
              <a:ext cx="9501" cy="24658"/>
            </a:xfrm>
            <a:custGeom>
              <a:avLst/>
              <a:gdLst/>
              <a:ahLst/>
              <a:cxnLst/>
              <a:rect l="l" t="t" r="r" b="b"/>
              <a:pathLst>
                <a:path w="154" h="397" extrusionOk="0">
                  <a:moveTo>
                    <a:pt x="110" y="1"/>
                  </a:moveTo>
                  <a:cubicBezTo>
                    <a:pt x="81" y="8"/>
                    <a:pt x="66" y="30"/>
                    <a:pt x="66" y="59"/>
                  </a:cubicBezTo>
                  <a:cubicBezTo>
                    <a:pt x="52" y="161"/>
                    <a:pt x="37" y="249"/>
                    <a:pt x="8" y="344"/>
                  </a:cubicBezTo>
                  <a:cubicBezTo>
                    <a:pt x="1" y="366"/>
                    <a:pt x="15" y="395"/>
                    <a:pt x="45" y="395"/>
                  </a:cubicBezTo>
                  <a:cubicBezTo>
                    <a:pt x="50" y="396"/>
                    <a:pt x="55" y="397"/>
                    <a:pt x="59" y="397"/>
                  </a:cubicBezTo>
                  <a:cubicBezTo>
                    <a:pt x="83" y="397"/>
                    <a:pt x="103" y="383"/>
                    <a:pt x="103" y="358"/>
                  </a:cubicBezTo>
                  <a:cubicBezTo>
                    <a:pt x="139" y="256"/>
                    <a:pt x="154" y="147"/>
                    <a:pt x="154" y="52"/>
                  </a:cubicBezTo>
                  <a:cubicBezTo>
                    <a:pt x="154" y="23"/>
                    <a:pt x="125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763;p50">
              <a:extLst>
                <a:ext uri="{FF2B5EF4-FFF2-40B4-BE49-F238E27FC236}">
                  <a16:creationId xmlns:a16="http://schemas.microsoft.com/office/drawing/2014/main" id="{00DA0F47-DE53-49AE-96F1-47E96ED032F6}"/>
                </a:ext>
              </a:extLst>
            </p:cNvPr>
            <p:cNvSpPr/>
            <p:nvPr/>
          </p:nvSpPr>
          <p:spPr>
            <a:xfrm>
              <a:off x="5669445" y="3831958"/>
              <a:ext cx="19866" cy="19627"/>
            </a:xfrm>
            <a:custGeom>
              <a:avLst/>
              <a:gdLst/>
              <a:ahLst/>
              <a:cxnLst/>
              <a:rect l="l" t="t" r="r" b="b"/>
              <a:pathLst>
                <a:path w="322" h="316" extrusionOk="0">
                  <a:moveTo>
                    <a:pt x="270" y="1"/>
                  </a:moveTo>
                  <a:cubicBezTo>
                    <a:pt x="259" y="1"/>
                    <a:pt x="248" y="6"/>
                    <a:pt x="241" y="17"/>
                  </a:cubicBezTo>
                  <a:lnTo>
                    <a:pt x="132" y="127"/>
                  </a:lnTo>
                  <a:lnTo>
                    <a:pt x="73" y="178"/>
                  </a:lnTo>
                  <a:lnTo>
                    <a:pt x="44" y="207"/>
                  </a:lnTo>
                  <a:cubicBezTo>
                    <a:pt x="37" y="207"/>
                    <a:pt x="37" y="214"/>
                    <a:pt x="30" y="214"/>
                  </a:cubicBezTo>
                  <a:lnTo>
                    <a:pt x="22" y="222"/>
                  </a:lnTo>
                  <a:cubicBezTo>
                    <a:pt x="8" y="236"/>
                    <a:pt x="0" y="244"/>
                    <a:pt x="0" y="251"/>
                  </a:cubicBezTo>
                  <a:cubicBezTo>
                    <a:pt x="0" y="258"/>
                    <a:pt x="0" y="280"/>
                    <a:pt x="8" y="287"/>
                  </a:cubicBezTo>
                  <a:cubicBezTo>
                    <a:pt x="2" y="303"/>
                    <a:pt x="20" y="315"/>
                    <a:pt x="38" y="315"/>
                  </a:cubicBezTo>
                  <a:cubicBezTo>
                    <a:pt x="45" y="315"/>
                    <a:pt x="53" y="313"/>
                    <a:pt x="59" y="309"/>
                  </a:cubicBezTo>
                  <a:cubicBezTo>
                    <a:pt x="146" y="244"/>
                    <a:pt x="227" y="163"/>
                    <a:pt x="300" y="76"/>
                  </a:cubicBezTo>
                  <a:cubicBezTo>
                    <a:pt x="321" y="61"/>
                    <a:pt x="321" y="32"/>
                    <a:pt x="300" y="17"/>
                  </a:cubicBezTo>
                  <a:cubicBezTo>
                    <a:pt x="292" y="6"/>
                    <a:pt x="281" y="1"/>
                    <a:pt x="2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764;p50">
              <a:extLst>
                <a:ext uri="{FF2B5EF4-FFF2-40B4-BE49-F238E27FC236}">
                  <a16:creationId xmlns:a16="http://schemas.microsoft.com/office/drawing/2014/main" id="{702C3479-F772-4311-9540-4AFD5859750A}"/>
                </a:ext>
              </a:extLst>
            </p:cNvPr>
            <p:cNvSpPr/>
            <p:nvPr/>
          </p:nvSpPr>
          <p:spPr>
            <a:xfrm>
              <a:off x="5717136" y="3802393"/>
              <a:ext cx="19866" cy="12236"/>
            </a:xfrm>
            <a:custGeom>
              <a:avLst/>
              <a:gdLst/>
              <a:ahLst/>
              <a:cxnLst/>
              <a:rect l="l" t="t" r="r" b="b"/>
              <a:pathLst>
                <a:path w="322" h="197" extrusionOk="0">
                  <a:moveTo>
                    <a:pt x="274" y="0"/>
                  </a:moveTo>
                  <a:cubicBezTo>
                    <a:pt x="267" y="0"/>
                    <a:pt x="259" y="2"/>
                    <a:pt x="249" y="4"/>
                  </a:cubicBezTo>
                  <a:cubicBezTo>
                    <a:pt x="176" y="48"/>
                    <a:pt x="103" y="70"/>
                    <a:pt x="30" y="107"/>
                  </a:cubicBezTo>
                  <a:cubicBezTo>
                    <a:pt x="1" y="114"/>
                    <a:pt x="1" y="150"/>
                    <a:pt x="15" y="172"/>
                  </a:cubicBezTo>
                  <a:cubicBezTo>
                    <a:pt x="20" y="189"/>
                    <a:pt x="31" y="196"/>
                    <a:pt x="45" y="196"/>
                  </a:cubicBezTo>
                  <a:cubicBezTo>
                    <a:pt x="54" y="196"/>
                    <a:pt x="65" y="193"/>
                    <a:pt x="74" y="187"/>
                  </a:cubicBezTo>
                  <a:cubicBezTo>
                    <a:pt x="147" y="150"/>
                    <a:pt x="220" y="129"/>
                    <a:pt x="293" y="92"/>
                  </a:cubicBezTo>
                  <a:cubicBezTo>
                    <a:pt x="322" y="85"/>
                    <a:pt x="322" y="48"/>
                    <a:pt x="315" y="26"/>
                  </a:cubicBezTo>
                  <a:cubicBezTo>
                    <a:pt x="300" y="7"/>
                    <a:pt x="289" y="0"/>
                    <a:pt x="2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765;p50">
              <a:extLst>
                <a:ext uri="{FF2B5EF4-FFF2-40B4-BE49-F238E27FC236}">
                  <a16:creationId xmlns:a16="http://schemas.microsoft.com/office/drawing/2014/main" id="{485B16FE-A45E-4090-A288-D3CAA71E4620}"/>
                </a:ext>
              </a:extLst>
            </p:cNvPr>
            <p:cNvSpPr/>
            <p:nvPr/>
          </p:nvSpPr>
          <p:spPr>
            <a:xfrm>
              <a:off x="5780188" y="3800530"/>
              <a:ext cx="27948" cy="10000"/>
            </a:xfrm>
            <a:custGeom>
              <a:avLst/>
              <a:gdLst/>
              <a:ahLst/>
              <a:cxnLst/>
              <a:rect l="l" t="t" r="r" b="b"/>
              <a:pathLst>
                <a:path w="453" h="161" extrusionOk="0">
                  <a:moveTo>
                    <a:pt x="48" y="1"/>
                  </a:moveTo>
                  <a:cubicBezTo>
                    <a:pt x="28" y="1"/>
                    <a:pt x="15" y="19"/>
                    <a:pt x="15" y="42"/>
                  </a:cubicBezTo>
                  <a:cubicBezTo>
                    <a:pt x="0" y="56"/>
                    <a:pt x="22" y="86"/>
                    <a:pt x="51" y="93"/>
                  </a:cubicBezTo>
                  <a:cubicBezTo>
                    <a:pt x="161" y="115"/>
                    <a:pt x="277" y="137"/>
                    <a:pt x="387" y="159"/>
                  </a:cubicBezTo>
                  <a:cubicBezTo>
                    <a:pt x="392" y="160"/>
                    <a:pt x="397" y="160"/>
                    <a:pt x="401" y="160"/>
                  </a:cubicBezTo>
                  <a:cubicBezTo>
                    <a:pt x="423" y="160"/>
                    <a:pt x="438" y="146"/>
                    <a:pt x="438" y="122"/>
                  </a:cubicBezTo>
                  <a:cubicBezTo>
                    <a:pt x="453" y="93"/>
                    <a:pt x="431" y="64"/>
                    <a:pt x="402" y="64"/>
                  </a:cubicBezTo>
                  <a:cubicBezTo>
                    <a:pt x="292" y="49"/>
                    <a:pt x="175" y="20"/>
                    <a:pt x="66" y="5"/>
                  </a:cubicBezTo>
                  <a:cubicBezTo>
                    <a:pt x="59" y="2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766;p50">
              <a:extLst>
                <a:ext uri="{FF2B5EF4-FFF2-40B4-BE49-F238E27FC236}">
                  <a16:creationId xmlns:a16="http://schemas.microsoft.com/office/drawing/2014/main" id="{2192E832-247C-411A-9A22-4829E648A678}"/>
                </a:ext>
              </a:extLst>
            </p:cNvPr>
            <p:cNvSpPr/>
            <p:nvPr/>
          </p:nvSpPr>
          <p:spPr>
            <a:xfrm>
              <a:off x="5830593" y="3813884"/>
              <a:ext cx="25233" cy="20683"/>
            </a:xfrm>
            <a:custGeom>
              <a:avLst/>
              <a:gdLst/>
              <a:ahLst/>
              <a:cxnLst/>
              <a:rect l="l" t="t" r="r" b="b"/>
              <a:pathLst>
                <a:path w="409" h="333" extrusionOk="0">
                  <a:moveTo>
                    <a:pt x="58" y="0"/>
                  </a:moveTo>
                  <a:cubicBezTo>
                    <a:pt x="46" y="0"/>
                    <a:pt x="33" y="6"/>
                    <a:pt x="22" y="16"/>
                  </a:cubicBezTo>
                  <a:cubicBezTo>
                    <a:pt x="8" y="24"/>
                    <a:pt x="0" y="60"/>
                    <a:pt x="22" y="82"/>
                  </a:cubicBezTo>
                  <a:cubicBezTo>
                    <a:pt x="124" y="162"/>
                    <a:pt x="227" y="235"/>
                    <a:pt x="329" y="316"/>
                  </a:cubicBezTo>
                  <a:cubicBezTo>
                    <a:pt x="336" y="327"/>
                    <a:pt x="347" y="332"/>
                    <a:pt x="358" y="332"/>
                  </a:cubicBezTo>
                  <a:cubicBezTo>
                    <a:pt x="369" y="332"/>
                    <a:pt x="380" y="327"/>
                    <a:pt x="387" y="316"/>
                  </a:cubicBezTo>
                  <a:cubicBezTo>
                    <a:pt x="409" y="301"/>
                    <a:pt x="409" y="265"/>
                    <a:pt x="387" y="250"/>
                  </a:cubicBezTo>
                  <a:cubicBezTo>
                    <a:pt x="292" y="170"/>
                    <a:pt x="190" y="97"/>
                    <a:pt x="88" y="16"/>
                  </a:cubicBezTo>
                  <a:cubicBezTo>
                    <a:pt x="81" y="6"/>
                    <a:pt x="70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767;p50">
              <a:extLst>
                <a:ext uri="{FF2B5EF4-FFF2-40B4-BE49-F238E27FC236}">
                  <a16:creationId xmlns:a16="http://schemas.microsoft.com/office/drawing/2014/main" id="{995BA139-F975-4C92-B402-AAE22CAC680F}"/>
                </a:ext>
              </a:extLst>
            </p:cNvPr>
            <p:cNvSpPr/>
            <p:nvPr/>
          </p:nvSpPr>
          <p:spPr>
            <a:xfrm>
              <a:off x="5629405" y="4064932"/>
              <a:ext cx="6786" cy="25962"/>
            </a:xfrm>
            <a:custGeom>
              <a:avLst/>
              <a:gdLst/>
              <a:ahLst/>
              <a:cxnLst/>
              <a:rect l="l" t="t" r="r" b="b"/>
              <a:pathLst>
                <a:path w="110" h="418" extrusionOk="0">
                  <a:moveTo>
                    <a:pt x="57" y="1"/>
                  </a:moveTo>
                  <a:cubicBezTo>
                    <a:pt x="34" y="1"/>
                    <a:pt x="22" y="27"/>
                    <a:pt x="22" y="53"/>
                  </a:cubicBezTo>
                  <a:cubicBezTo>
                    <a:pt x="15" y="162"/>
                    <a:pt x="15" y="257"/>
                    <a:pt x="0" y="367"/>
                  </a:cubicBezTo>
                  <a:cubicBezTo>
                    <a:pt x="0" y="396"/>
                    <a:pt x="29" y="418"/>
                    <a:pt x="51" y="418"/>
                  </a:cubicBezTo>
                  <a:cubicBezTo>
                    <a:pt x="73" y="418"/>
                    <a:pt x="95" y="396"/>
                    <a:pt x="95" y="367"/>
                  </a:cubicBezTo>
                  <a:cubicBezTo>
                    <a:pt x="102" y="257"/>
                    <a:pt x="102" y="162"/>
                    <a:pt x="109" y="53"/>
                  </a:cubicBezTo>
                  <a:cubicBezTo>
                    <a:pt x="109" y="24"/>
                    <a:pt x="88" y="2"/>
                    <a:pt x="66" y="2"/>
                  </a:cubicBezTo>
                  <a:cubicBezTo>
                    <a:pt x="63" y="1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768;p50">
              <a:extLst>
                <a:ext uri="{FF2B5EF4-FFF2-40B4-BE49-F238E27FC236}">
                  <a16:creationId xmlns:a16="http://schemas.microsoft.com/office/drawing/2014/main" id="{3EC53B55-8A01-4200-83FC-C732488A08DB}"/>
                </a:ext>
              </a:extLst>
            </p:cNvPr>
            <p:cNvSpPr/>
            <p:nvPr/>
          </p:nvSpPr>
          <p:spPr>
            <a:xfrm>
              <a:off x="5632552" y="4114248"/>
              <a:ext cx="7712" cy="29254"/>
            </a:xfrm>
            <a:custGeom>
              <a:avLst/>
              <a:gdLst/>
              <a:ahLst/>
              <a:cxnLst/>
              <a:rect l="l" t="t" r="r" b="b"/>
              <a:pathLst>
                <a:path w="125" h="471" extrusionOk="0">
                  <a:moveTo>
                    <a:pt x="65" y="1"/>
                  </a:moveTo>
                  <a:cubicBezTo>
                    <a:pt x="49" y="1"/>
                    <a:pt x="33" y="10"/>
                    <a:pt x="22" y="32"/>
                  </a:cubicBezTo>
                  <a:cubicBezTo>
                    <a:pt x="0" y="171"/>
                    <a:pt x="0" y="302"/>
                    <a:pt x="22" y="434"/>
                  </a:cubicBezTo>
                  <a:cubicBezTo>
                    <a:pt x="37" y="463"/>
                    <a:pt x="58" y="470"/>
                    <a:pt x="80" y="470"/>
                  </a:cubicBezTo>
                  <a:cubicBezTo>
                    <a:pt x="110" y="463"/>
                    <a:pt x="117" y="434"/>
                    <a:pt x="117" y="412"/>
                  </a:cubicBezTo>
                  <a:cubicBezTo>
                    <a:pt x="88" y="295"/>
                    <a:pt x="88" y="178"/>
                    <a:pt x="117" y="62"/>
                  </a:cubicBezTo>
                  <a:cubicBezTo>
                    <a:pt x="124" y="32"/>
                    <a:pt x="110" y="3"/>
                    <a:pt x="80" y="3"/>
                  </a:cubicBezTo>
                  <a:cubicBezTo>
                    <a:pt x="75" y="1"/>
                    <a:pt x="70" y="1"/>
                    <a:pt x="6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769;p50">
              <a:extLst>
                <a:ext uri="{FF2B5EF4-FFF2-40B4-BE49-F238E27FC236}">
                  <a16:creationId xmlns:a16="http://schemas.microsoft.com/office/drawing/2014/main" id="{CA008D70-5983-400F-AC34-63057D112441}"/>
                </a:ext>
              </a:extLst>
            </p:cNvPr>
            <p:cNvSpPr/>
            <p:nvPr/>
          </p:nvSpPr>
          <p:spPr>
            <a:xfrm>
              <a:off x="5632552" y="4160209"/>
              <a:ext cx="7712" cy="19627"/>
            </a:xfrm>
            <a:custGeom>
              <a:avLst/>
              <a:gdLst/>
              <a:ahLst/>
              <a:cxnLst/>
              <a:rect l="l" t="t" r="r" b="b"/>
              <a:pathLst>
                <a:path w="125" h="316" extrusionOk="0">
                  <a:moveTo>
                    <a:pt x="88" y="0"/>
                  </a:moveTo>
                  <a:cubicBezTo>
                    <a:pt x="80" y="0"/>
                    <a:pt x="58" y="0"/>
                    <a:pt x="51" y="15"/>
                  </a:cubicBezTo>
                  <a:cubicBezTo>
                    <a:pt x="49" y="10"/>
                    <a:pt x="47" y="9"/>
                    <a:pt x="45" y="9"/>
                  </a:cubicBezTo>
                  <a:cubicBezTo>
                    <a:pt x="40" y="9"/>
                    <a:pt x="37" y="19"/>
                    <a:pt x="37" y="29"/>
                  </a:cubicBezTo>
                  <a:cubicBezTo>
                    <a:pt x="0" y="102"/>
                    <a:pt x="0" y="197"/>
                    <a:pt x="22" y="277"/>
                  </a:cubicBezTo>
                  <a:cubicBezTo>
                    <a:pt x="34" y="302"/>
                    <a:pt x="51" y="316"/>
                    <a:pt x="69" y="316"/>
                  </a:cubicBezTo>
                  <a:cubicBezTo>
                    <a:pt x="73" y="316"/>
                    <a:pt x="77" y="315"/>
                    <a:pt x="80" y="314"/>
                  </a:cubicBezTo>
                  <a:cubicBezTo>
                    <a:pt x="110" y="307"/>
                    <a:pt x="124" y="277"/>
                    <a:pt x="117" y="255"/>
                  </a:cubicBezTo>
                  <a:cubicBezTo>
                    <a:pt x="110" y="241"/>
                    <a:pt x="110" y="219"/>
                    <a:pt x="110" y="204"/>
                  </a:cubicBezTo>
                  <a:lnTo>
                    <a:pt x="110" y="197"/>
                  </a:lnTo>
                  <a:lnTo>
                    <a:pt x="110" y="182"/>
                  </a:lnTo>
                  <a:lnTo>
                    <a:pt x="110" y="161"/>
                  </a:lnTo>
                  <a:lnTo>
                    <a:pt x="110" y="131"/>
                  </a:lnTo>
                  <a:lnTo>
                    <a:pt x="110" y="124"/>
                  </a:lnTo>
                  <a:lnTo>
                    <a:pt x="110" y="110"/>
                  </a:lnTo>
                  <a:cubicBezTo>
                    <a:pt x="110" y="95"/>
                    <a:pt x="117" y="73"/>
                    <a:pt x="124" y="58"/>
                  </a:cubicBezTo>
                  <a:cubicBezTo>
                    <a:pt x="124" y="51"/>
                    <a:pt x="124" y="29"/>
                    <a:pt x="117" y="22"/>
                  </a:cubicBezTo>
                  <a:cubicBezTo>
                    <a:pt x="110" y="15"/>
                    <a:pt x="95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770;p50">
              <a:extLst>
                <a:ext uri="{FF2B5EF4-FFF2-40B4-BE49-F238E27FC236}">
                  <a16:creationId xmlns:a16="http://schemas.microsoft.com/office/drawing/2014/main" id="{ED98B4A7-54D8-4ED2-9FCF-FF5D1586B6F7}"/>
                </a:ext>
              </a:extLst>
            </p:cNvPr>
            <p:cNvSpPr/>
            <p:nvPr/>
          </p:nvSpPr>
          <p:spPr>
            <a:xfrm>
              <a:off x="5783766" y="4148408"/>
              <a:ext cx="7280" cy="25403"/>
            </a:xfrm>
            <a:custGeom>
              <a:avLst/>
              <a:gdLst/>
              <a:ahLst/>
              <a:cxnLst/>
              <a:rect l="l" t="t" r="r" b="b"/>
              <a:pathLst>
                <a:path w="118" h="409" extrusionOk="0">
                  <a:moveTo>
                    <a:pt x="74" y="0"/>
                  </a:moveTo>
                  <a:cubicBezTo>
                    <a:pt x="52" y="0"/>
                    <a:pt x="37" y="22"/>
                    <a:pt x="30" y="44"/>
                  </a:cubicBezTo>
                  <a:cubicBezTo>
                    <a:pt x="15" y="154"/>
                    <a:pt x="8" y="256"/>
                    <a:pt x="1" y="365"/>
                  </a:cubicBezTo>
                  <a:cubicBezTo>
                    <a:pt x="1" y="394"/>
                    <a:pt x="30" y="409"/>
                    <a:pt x="44" y="409"/>
                  </a:cubicBezTo>
                  <a:cubicBezTo>
                    <a:pt x="74" y="409"/>
                    <a:pt x="88" y="394"/>
                    <a:pt x="88" y="365"/>
                  </a:cubicBezTo>
                  <a:cubicBezTo>
                    <a:pt x="103" y="256"/>
                    <a:pt x="110" y="154"/>
                    <a:pt x="117" y="44"/>
                  </a:cubicBezTo>
                  <a:cubicBezTo>
                    <a:pt x="117" y="22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771;p50">
              <a:extLst>
                <a:ext uri="{FF2B5EF4-FFF2-40B4-BE49-F238E27FC236}">
                  <a16:creationId xmlns:a16="http://schemas.microsoft.com/office/drawing/2014/main" id="{39D1B02C-ADF1-46CF-A395-68729E040874}"/>
                </a:ext>
              </a:extLst>
            </p:cNvPr>
            <p:cNvSpPr/>
            <p:nvPr/>
          </p:nvSpPr>
          <p:spPr>
            <a:xfrm>
              <a:off x="5792774" y="4087665"/>
              <a:ext cx="9501" cy="28260"/>
            </a:xfrm>
            <a:custGeom>
              <a:avLst/>
              <a:gdLst/>
              <a:ahLst/>
              <a:cxnLst/>
              <a:rect l="l" t="t" r="r" b="b"/>
              <a:pathLst>
                <a:path w="154" h="455" extrusionOk="0">
                  <a:moveTo>
                    <a:pt x="117" y="1"/>
                  </a:moveTo>
                  <a:cubicBezTo>
                    <a:pt x="103" y="1"/>
                    <a:pt x="73" y="23"/>
                    <a:pt x="66" y="37"/>
                  </a:cubicBezTo>
                  <a:cubicBezTo>
                    <a:pt x="44" y="154"/>
                    <a:pt x="30" y="278"/>
                    <a:pt x="1" y="395"/>
                  </a:cubicBezTo>
                  <a:cubicBezTo>
                    <a:pt x="1" y="424"/>
                    <a:pt x="8" y="453"/>
                    <a:pt x="37" y="453"/>
                  </a:cubicBezTo>
                  <a:cubicBezTo>
                    <a:pt x="41" y="454"/>
                    <a:pt x="45" y="454"/>
                    <a:pt x="48" y="454"/>
                  </a:cubicBezTo>
                  <a:cubicBezTo>
                    <a:pt x="72" y="454"/>
                    <a:pt x="88" y="435"/>
                    <a:pt x="88" y="409"/>
                  </a:cubicBezTo>
                  <a:cubicBezTo>
                    <a:pt x="110" y="293"/>
                    <a:pt x="125" y="176"/>
                    <a:pt x="154" y="59"/>
                  </a:cubicBezTo>
                  <a:cubicBezTo>
                    <a:pt x="154" y="30"/>
                    <a:pt x="146" y="1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772;p50">
              <a:extLst>
                <a:ext uri="{FF2B5EF4-FFF2-40B4-BE49-F238E27FC236}">
                  <a16:creationId xmlns:a16="http://schemas.microsoft.com/office/drawing/2014/main" id="{650ED4AD-14A9-4905-8F95-1B029CB6ECD8}"/>
                </a:ext>
              </a:extLst>
            </p:cNvPr>
            <p:cNvSpPr/>
            <p:nvPr/>
          </p:nvSpPr>
          <p:spPr>
            <a:xfrm>
              <a:off x="5805853" y="4028784"/>
              <a:ext cx="10365" cy="24658"/>
            </a:xfrm>
            <a:custGeom>
              <a:avLst/>
              <a:gdLst/>
              <a:ahLst/>
              <a:cxnLst/>
              <a:rect l="l" t="t" r="r" b="b"/>
              <a:pathLst>
                <a:path w="168" h="397" extrusionOk="0">
                  <a:moveTo>
                    <a:pt x="124" y="0"/>
                  </a:moveTo>
                  <a:cubicBezTo>
                    <a:pt x="110" y="0"/>
                    <a:pt x="80" y="8"/>
                    <a:pt x="73" y="37"/>
                  </a:cubicBezTo>
                  <a:cubicBezTo>
                    <a:pt x="51" y="139"/>
                    <a:pt x="37" y="241"/>
                    <a:pt x="7" y="343"/>
                  </a:cubicBezTo>
                  <a:cubicBezTo>
                    <a:pt x="0" y="365"/>
                    <a:pt x="15" y="394"/>
                    <a:pt x="44" y="394"/>
                  </a:cubicBezTo>
                  <a:cubicBezTo>
                    <a:pt x="49" y="395"/>
                    <a:pt x="54" y="396"/>
                    <a:pt x="58" y="396"/>
                  </a:cubicBezTo>
                  <a:cubicBezTo>
                    <a:pt x="80" y="396"/>
                    <a:pt x="95" y="382"/>
                    <a:pt x="95" y="358"/>
                  </a:cubicBezTo>
                  <a:cubicBezTo>
                    <a:pt x="117" y="256"/>
                    <a:pt x="131" y="153"/>
                    <a:pt x="161" y="59"/>
                  </a:cubicBezTo>
                  <a:cubicBezTo>
                    <a:pt x="168" y="29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773;p50">
              <a:extLst>
                <a:ext uri="{FF2B5EF4-FFF2-40B4-BE49-F238E27FC236}">
                  <a16:creationId xmlns:a16="http://schemas.microsoft.com/office/drawing/2014/main" id="{9C3A2BE4-759B-4FFA-84F9-057297C68B37}"/>
                </a:ext>
              </a:extLst>
            </p:cNvPr>
            <p:cNvSpPr/>
            <p:nvPr/>
          </p:nvSpPr>
          <p:spPr>
            <a:xfrm>
              <a:off x="5819796" y="3966674"/>
              <a:ext cx="6786" cy="25465"/>
            </a:xfrm>
            <a:custGeom>
              <a:avLst/>
              <a:gdLst/>
              <a:ahLst/>
              <a:cxnLst/>
              <a:rect l="l" t="t" r="r" b="b"/>
              <a:pathLst>
                <a:path w="110" h="410" extrusionOk="0">
                  <a:moveTo>
                    <a:pt x="66" y="1"/>
                  </a:moveTo>
                  <a:cubicBezTo>
                    <a:pt x="44" y="1"/>
                    <a:pt x="29" y="15"/>
                    <a:pt x="15" y="44"/>
                  </a:cubicBezTo>
                  <a:cubicBezTo>
                    <a:pt x="8" y="154"/>
                    <a:pt x="8" y="256"/>
                    <a:pt x="0" y="365"/>
                  </a:cubicBezTo>
                  <a:cubicBezTo>
                    <a:pt x="0" y="395"/>
                    <a:pt x="22" y="409"/>
                    <a:pt x="44" y="409"/>
                  </a:cubicBezTo>
                  <a:cubicBezTo>
                    <a:pt x="73" y="409"/>
                    <a:pt x="88" y="395"/>
                    <a:pt x="88" y="365"/>
                  </a:cubicBezTo>
                  <a:cubicBezTo>
                    <a:pt x="95" y="256"/>
                    <a:pt x="95" y="154"/>
                    <a:pt x="110" y="44"/>
                  </a:cubicBezTo>
                  <a:cubicBezTo>
                    <a:pt x="110" y="15"/>
                    <a:pt x="8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774;p50">
              <a:extLst>
                <a:ext uri="{FF2B5EF4-FFF2-40B4-BE49-F238E27FC236}">
                  <a16:creationId xmlns:a16="http://schemas.microsoft.com/office/drawing/2014/main" id="{77212355-AB7E-4BB6-A82D-3768E695D9AA}"/>
                </a:ext>
              </a:extLst>
            </p:cNvPr>
            <p:cNvSpPr/>
            <p:nvPr/>
          </p:nvSpPr>
          <p:spPr>
            <a:xfrm>
              <a:off x="5250351" y="3432404"/>
              <a:ext cx="323714" cy="52172"/>
            </a:xfrm>
            <a:custGeom>
              <a:avLst/>
              <a:gdLst/>
              <a:ahLst/>
              <a:cxnLst/>
              <a:rect l="l" t="t" r="r" b="b"/>
              <a:pathLst>
                <a:path w="5247" h="840" extrusionOk="0">
                  <a:moveTo>
                    <a:pt x="358" y="1"/>
                  </a:moveTo>
                  <a:lnTo>
                    <a:pt x="1" y="147"/>
                  </a:lnTo>
                  <a:lnTo>
                    <a:pt x="4896" y="840"/>
                  </a:lnTo>
                  <a:lnTo>
                    <a:pt x="5247" y="65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775;p50">
              <a:extLst>
                <a:ext uri="{FF2B5EF4-FFF2-40B4-BE49-F238E27FC236}">
                  <a16:creationId xmlns:a16="http://schemas.microsoft.com/office/drawing/2014/main" id="{4F6ACF36-5126-4661-B7B2-484BE601B842}"/>
                </a:ext>
              </a:extLst>
            </p:cNvPr>
            <p:cNvSpPr/>
            <p:nvPr/>
          </p:nvSpPr>
          <p:spPr>
            <a:xfrm>
              <a:off x="5245848" y="3429671"/>
              <a:ext cx="332721" cy="57700"/>
            </a:xfrm>
            <a:custGeom>
              <a:avLst/>
              <a:gdLst/>
              <a:ahLst/>
              <a:cxnLst/>
              <a:rect l="l" t="t" r="r" b="b"/>
              <a:pathLst>
                <a:path w="5393" h="929" extrusionOk="0">
                  <a:moveTo>
                    <a:pt x="446" y="88"/>
                  </a:moveTo>
                  <a:cubicBezTo>
                    <a:pt x="519" y="88"/>
                    <a:pt x="599" y="110"/>
                    <a:pt x="672" y="118"/>
                  </a:cubicBezTo>
                  <a:cubicBezTo>
                    <a:pt x="1037" y="161"/>
                    <a:pt x="1402" y="220"/>
                    <a:pt x="1766" y="264"/>
                  </a:cubicBezTo>
                  <a:cubicBezTo>
                    <a:pt x="2730" y="395"/>
                    <a:pt x="3678" y="519"/>
                    <a:pt x="4634" y="650"/>
                  </a:cubicBezTo>
                  <a:cubicBezTo>
                    <a:pt x="4810" y="667"/>
                    <a:pt x="4994" y="693"/>
                    <a:pt x="5174" y="717"/>
                  </a:cubicBezTo>
                  <a:lnTo>
                    <a:pt x="5174" y="717"/>
                  </a:lnTo>
                  <a:cubicBezTo>
                    <a:pt x="5105" y="756"/>
                    <a:pt x="5035" y="796"/>
                    <a:pt x="4968" y="836"/>
                  </a:cubicBezTo>
                  <a:lnTo>
                    <a:pt x="4968" y="836"/>
                  </a:lnTo>
                  <a:cubicBezTo>
                    <a:pt x="4428" y="758"/>
                    <a:pt x="3874" y="685"/>
                    <a:pt x="3335" y="599"/>
                  </a:cubicBezTo>
                  <a:cubicBezTo>
                    <a:pt x="2452" y="475"/>
                    <a:pt x="1577" y="358"/>
                    <a:pt x="694" y="227"/>
                  </a:cubicBezTo>
                  <a:lnTo>
                    <a:pt x="247" y="168"/>
                  </a:lnTo>
                  <a:lnTo>
                    <a:pt x="247" y="168"/>
                  </a:lnTo>
                  <a:cubicBezTo>
                    <a:pt x="280" y="153"/>
                    <a:pt x="312" y="139"/>
                    <a:pt x="344" y="125"/>
                  </a:cubicBezTo>
                  <a:cubicBezTo>
                    <a:pt x="366" y="118"/>
                    <a:pt x="439" y="88"/>
                    <a:pt x="439" y="88"/>
                  </a:cubicBezTo>
                  <a:close/>
                  <a:moveTo>
                    <a:pt x="446" y="1"/>
                  </a:moveTo>
                  <a:cubicBezTo>
                    <a:pt x="417" y="1"/>
                    <a:pt x="402" y="8"/>
                    <a:pt x="366" y="15"/>
                  </a:cubicBezTo>
                  <a:cubicBezTo>
                    <a:pt x="263" y="59"/>
                    <a:pt x="154" y="103"/>
                    <a:pt x="52" y="147"/>
                  </a:cubicBezTo>
                  <a:cubicBezTo>
                    <a:pt x="15" y="161"/>
                    <a:pt x="1" y="227"/>
                    <a:pt x="52" y="234"/>
                  </a:cubicBezTo>
                  <a:cubicBezTo>
                    <a:pt x="599" y="322"/>
                    <a:pt x="1154" y="395"/>
                    <a:pt x="1701" y="475"/>
                  </a:cubicBezTo>
                  <a:cubicBezTo>
                    <a:pt x="2591" y="599"/>
                    <a:pt x="3466" y="716"/>
                    <a:pt x="4349" y="847"/>
                  </a:cubicBezTo>
                  <a:lnTo>
                    <a:pt x="4948" y="927"/>
                  </a:lnTo>
                  <a:cubicBezTo>
                    <a:pt x="4953" y="928"/>
                    <a:pt x="4959" y="929"/>
                    <a:pt x="4964" y="929"/>
                  </a:cubicBezTo>
                  <a:cubicBezTo>
                    <a:pt x="4971" y="929"/>
                    <a:pt x="4978" y="928"/>
                    <a:pt x="4984" y="926"/>
                  </a:cubicBezTo>
                  <a:lnTo>
                    <a:pt x="4984" y="926"/>
                  </a:lnTo>
                  <a:cubicBezTo>
                    <a:pt x="4984" y="926"/>
                    <a:pt x="4985" y="926"/>
                    <a:pt x="4985" y="926"/>
                  </a:cubicBezTo>
                  <a:cubicBezTo>
                    <a:pt x="4992" y="926"/>
                    <a:pt x="4999" y="924"/>
                    <a:pt x="5006" y="920"/>
                  </a:cubicBezTo>
                  <a:cubicBezTo>
                    <a:pt x="5115" y="854"/>
                    <a:pt x="5232" y="789"/>
                    <a:pt x="5342" y="730"/>
                  </a:cubicBezTo>
                  <a:cubicBezTo>
                    <a:pt x="5393" y="701"/>
                    <a:pt x="5363" y="650"/>
                    <a:pt x="5320" y="636"/>
                  </a:cubicBezTo>
                  <a:lnTo>
                    <a:pt x="3430" y="395"/>
                  </a:lnTo>
                  <a:lnTo>
                    <a:pt x="745" y="37"/>
                  </a:lnTo>
                  <a:cubicBezTo>
                    <a:pt x="650" y="30"/>
                    <a:pt x="548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776;p50">
              <a:extLst>
                <a:ext uri="{FF2B5EF4-FFF2-40B4-BE49-F238E27FC236}">
                  <a16:creationId xmlns:a16="http://schemas.microsoft.com/office/drawing/2014/main" id="{12FDA233-F1F2-402F-9782-37928E716DA9}"/>
                </a:ext>
              </a:extLst>
            </p:cNvPr>
            <p:cNvSpPr/>
            <p:nvPr/>
          </p:nvSpPr>
          <p:spPr>
            <a:xfrm>
              <a:off x="5552410" y="3472714"/>
              <a:ext cx="62189" cy="265644"/>
            </a:xfrm>
            <a:custGeom>
              <a:avLst/>
              <a:gdLst/>
              <a:ahLst/>
              <a:cxnLst/>
              <a:rect l="l" t="t" r="r" b="b"/>
              <a:pathLst>
                <a:path w="1008" h="4277" extrusionOk="0">
                  <a:moveTo>
                    <a:pt x="351" y="1"/>
                  </a:moveTo>
                  <a:lnTo>
                    <a:pt x="0" y="191"/>
                  </a:lnTo>
                  <a:lnTo>
                    <a:pt x="752" y="4276"/>
                  </a:lnTo>
                  <a:lnTo>
                    <a:pt x="1007" y="400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777;p50">
              <a:extLst>
                <a:ext uri="{FF2B5EF4-FFF2-40B4-BE49-F238E27FC236}">
                  <a16:creationId xmlns:a16="http://schemas.microsoft.com/office/drawing/2014/main" id="{ACA99D61-A816-478D-84FA-67234418E8D6}"/>
                </a:ext>
              </a:extLst>
            </p:cNvPr>
            <p:cNvSpPr/>
            <p:nvPr/>
          </p:nvSpPr>
          <p:spPr>
            <a:xfrm>
              <a:off x="5549449" y="3470602"/>
              <a:ext cx="67864" cy="271110"/>
            </a:xfrm>
            <a:custGeom>
              <a:avLst/>
              <a:gdLst/>
              <a:ahLst/>
              <a:cxnLst/>
              <a:rect l="l" t="t" r="r" b="b"/>
              <a:pathLst>
                <a:path w="1100" h="4365" extrusionOk="0">
                  <a:moveTo>
                    <a:pt x="350" y="124"/>
                  </a:moveTo>
                  <a:lnTo>
                    <a:pt x="350" y="124"/>
                  </a:lnTo>
                  <a:cubicBezTo>
                    <a:pt x="420" y="549"/>
                    <a:pt x="489" y="982"/>
                    <a:pt x="559" y="1414"/>
                  </a:cubicBezTo>
                  <a:cubicBezTo>
                    <a:pt x="676" y="2129"/>
                    <a:pt x="800" y="2851"/>
                    <a:pt x="917" y="3566"/>
                  </a:cubicBezTo>
                  <a:lnTo>
                    <a:pt x="992" y="4025"/>
                  </a:lnTo>
                  <a:lnTo>
                    <a:pt x="992" y="4025"/>
                  </a:lnTo>
                  <a:cubicBezTo>
                    <a:pt x="937" y="4085"/>
                    <a:pt x="878" y="4148"/>
                    <a:pt x="819" y="4210"/>
                  </a:cubicBezTo>
                  <a:lnTo>
                    <a:pt x="819" y="4210"/>
                  </a:lnTo>
                  <a:cubicBezTo>
                    <a:pt x="738" y="3776"/>
                    <a:pt x="663" y="3353"/>
                    <a:pt x="581" y="2917"/>
                  </a:cubicBezTo>
                  <a:cubicBezTo>
                    <a:pt x="442" y="2187"/>
                    <a:pt x="311" y="1458"/>
                    <a:pt x="180" y="721"/>
                  </a:cubicBezTo>
                  <a:cubicBezTo>
                    <a:pt x="154" y="567"/>
                    <a:pt x="123" y="419"/>
                    <a:pt x="96" y="272"/>
                  </a:cubicBezTo>
                  <a:lnTo>
                    <a:pt x="96" y="272"/>
                  </a:lnTo>
                  <a:cubicBezTo>
                    <a:pt x="179" y="223"/>
                    <a:pt x="266" y="173"/>
                    <a:pt x="350" y="124"/>
                  </a:cubicBezTo>
                  <a:close/>
                  <a:moveTo>
                    <a:pt x="394" y="0"/>
                  </a:moveTo>
                  <a:cubicBezTo>
                    <a:pt x="386" y="0"/>
                    <a:pt x="377" y="2"/>
                    <a:pt x="369" y="6"/>
                  </a:cubicBezTo>
                  <a:cubicBezTo>
                    <a:pt x="270" y="65"/>
                    <a:pt x="165" y="125"/>
                    <a:pt x="65" y="179"/>
                  </a:cubicBezTo>
                  <a:lnTo>
                    <a:pt x="65" y="179"/>
                  </a:lnTo>
                  <a:cubicBezTo>
                    <a:pt x="62" y="178"/>
                    <a:pt x="59" y="178"/>
                    <a:pt x="56" y="178"/>
                  </a:cubicBezTo>
                  <a:cubicBezTo>
                    <a:pt x="31" y="178"/>
                    <a:pt x="0" y="201"/>
                    <a:pt x="5" y="232"/>
                  </a:cubicBezTo>
                  <a:cubicBezTo>
                    <a:pt x="85" y="699"/>
                    <a:pt x="165" y="1151"/>
                    <a:pt x="260" y="1618"/>
                  </a:cubicBezTo>
                  <a:cubicBezTo>
                    <a:pt x="399" y="2348"/>
                    <a:pt x="523" y="3077"/>
                    <a:pt x="661" y="3822"/>
                  </a:cubicBezTo>
                  <a:cubicBezTo>
                    <a:pt x="690" y="3989"/>
                    <a:pt x="727" y="4157"/>
                    <a:pt x="749" y="4325"/>
                  </a:cubicBezTo>
                  <a:cubicBezTo>
                    <a:pt x="758" y="4351"/>
                    <a:pt x="777" y="4364"/>
                    <a:pt x="797" y="4364"/>
                  </a:cubicBezTo>
                  <a:cubicBezTo>
                    <a:pt x="811" y="4364"/>
                    <a:pt x="825" y="4359"/>
                    <a:pt x="836" y="4347"/>
                  </a:cubicBezTo>
                  <a:cubicBezTo>
                    <a:pt x="887" y="4296"/>
                    <a:pt x="946" y="4237"/>
                    <a:pt x="990" y="4186"/>
                  </a:cubicBezTo>
                  <a:cubicBezTo>
                    <a:pt x="1026" y="4135"/>
                    <a:pt x="1099" y="4092"/>
                    <a:pt x="1099" y="4041"/>
                  </a:cubicBezTo>
                  <a:cubicBezTo>
                    <a:pt x="1099" y="3989"/>
                    <a:pt x="1077" y="3946"/>
                    <a:pt x="1077" y="3909"/>
                  </a:cubicBezTo>
                  <a:cubicBezTo>
                    <a:pt x="1033" y="3617"/>
                    <a:pt x="990" y="3333"/>
                    <a:pt x="931" y="3048"/>
                  </a:cubicBezTo>
                  <a:cubicBezTo>
                    <a:pt x="807" y="2246"/>
                    <a:pt x="669" y="1450"/>
                    <a:pt x="545" y="633"/>
                  </a:cubicBezTo>
                  <a:cubicBezTo>
                    <a:pt x="508" y="436"/>
                    <a:pt x="479" y="232"/>
                    <a:pt x="442" y="35"/>
                  </a:cubicBezTo>
                  <a:cubicBezTo>
                    <a:pt x="437" y="14"/>
                    <a:pt x="41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778;p50">
              <a:extLst>
                <a:ext uri="{FF2B5EF4-FFF2-40B4-BE49-F238E27FC236}">
                  <a16:creationId xmlns:a16="http://schemas.microsoft.com/office/drawing/2014/main" id="{A469F50A-539F-4C99-AEF6-D64C70170BFA}"/>
                </a:ext>
              </a:extLst>
            </p:cNvPr>
            <p:cNvSpPr/>
            <p:nvPr/>
          </p:nvSpPr>
          <p:spPr>
            <a:xfrm>
              <a:off x="5250351" y="3441472"/>
              <a:ext cx="348453" cy="296886"/>
            </a:xfrm>
            <a:custGeom>
              <a:avLst/>
              <a:gdLst/>
              <a:ahLst/>
              <a:cxnLst/>
              <a:rect l="l" t="t" r="r" b="b"/>
              <a:pathLst>
                <a:path w="5648" h="4780" extrusionOk="0">
                  <a:moveTo>
                    <a:pt x="1" y="1"/>
                  </a:moveTo>
                  <a:lnTo>
                    <a:pt x="687" y="4057"/>
                  </a:lnTo>
                  <a:lnTo>
                    <a:pt x="5648" y="4779"/>
                  </a:lnTo>
                  <a:lnTo>
                    <a:pt x="4896" y="6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779;p50">
              <a:extLst>
                <a:ext uri="{FF2B5EF4-FFF2-40B4-BE49-F238E27FC236}">
                  <a16:creationId xmlns:a16="http://schemas.microsoft.com/office/drawing/2014/main" id="{D4EFEBF3-9287-485E-A206-65B74B165321}"/>
                </a:ext>
              </a:extLst>
            </p:cNvPr>
            <p:cNvSpPr/>
            <p:nvPr/>
          </p:nvSpPr>
          <p:spPr>
            <a:xfrm>
              <a:off x="5247698" y="3438677"/>
              <a:ext cx="354685" cy="303345"/>
            </a:xfrm>
            <a:custGeom>
              <a:avLst/>
              <a:gdLst/>
              <a:ahLst/>
              <a:cxnLst/>
              <a:rect l="l" t="t" r="r" b="b"/>
              <a:pathLst>
                <a:path w="5749" h="4884" extrusionOk="0">
                  <a:moveTo>
                    <a:pt x="107" y="113"/>
                  </a:moveTo>
                  <a:lnTo>
                    <a:pt x="107" y="113"/>
                  </a:lnTo>
                  <a:cubicBezTo>
                    <a:pt x="633" y="190"/>
                    <a:pt x="1166" y="260"/>
                    <a:pt x="1693" y="337"/>
                  </a:cubicBezTo>
                  <a:cubicBezTo>
                    <a:pt x="2575" y="469"/>
                    <a:pt x="3451" y="585"/>
                    <a:pt x="4341" y="709"/>
                  </a:cubicBezTo>
                  <a:lnTo>
                    <a:pt x="4909" y="793"/>
                  </a:lnTo>
                  <a:lnTo>
                    <a:pt x="4909" y="793"/>
                  </a:lnTo>
                  <a:cubicBezTo>
                    <a:pt x="4987" y="1242"/>
                    <a:pt x="5073" y="1691"/>
                    <a:pt x="5158" y="2147"/>
                  </a:cubicBezTo>
                  <a:cubicBezTo>
                    <a:pt x="5297" y="2876"/>
                    <a:pt x="5421" y="3606"/>
                    <a:pt x="5560" y="4343"/>
                  </a:cubicBezTo>
                  <a:cubicBezTo>
                    <a:pt x="5585" y="4495"/>
                    <a:pt x="5616" y="4637"/>
                    <a:pt x="5643" y="4786"/>
                  </a:cubicBezTo>
                  <a:lnTo>
                    <a:pt x="5643" y="4786"/>
                  </a:lnTo>
                  <a:cubicBezTo>
                    <a:pt x="5109" y="4709"/>
                    <a:pt x="4575" y="4632"/>
                    <a:pt x="4027" y="4555"/>
                  </a:cubicBezTo>
                  <a:cubicBezTo>
                    <a:pt x="3137" y="4423"/>
                    <a:pt x="2247" y="4299"/>
                    <a:pt x="1357" y="4161"/>
                  </a:cubicBezTo>
                  <a:cubicBezTo>
                    <a:pt x="1156" y="4133"/>
                    <a:pt x="968" y="4098"/>
                    <a:pt x="768" y="4070"/>
                  </a:cubicBezTo>
                  <a:lnTo>
                    <a:pt x="768" y="4070"/>
                  </a:lnTo>
                  <a:cubicBezTo>
                    <a:pt x="697" y="3628"/>
                    <a:pt x="618" y="3179"/>
                    <a:pt x="547" y="2738"/>
                  </a:cubicBezTo>
                  <a:cubicBezTo>
                    <a:pt x="423" y="2008"/>
                    <a:pt x="299" y="1279"/>
                    <a:pt x="182" y="549"/>
                  </a:cubicBezTo>
                  <a:cubicBezTo>
                    <a:pt x="157" y="404"/>
                    <a:pt x="132" y="258"/>
                    <a:pt x="107" y="113"/>
                  </a:cubicBezTo>
                  <a:close/>
                  <a:moveTo>
                    <a:pt x="45" y="0"/>
                  </a:moveTo>
                  <a:cubicBezTo>
                    <a:pt x="17" y="0"/>
                    <a:pt x="1" y="21"/>
                    <a:pt x="7" y="53"/>
                  </a:cubicBezTo>
                  <a:cubicBezTo>
                    <a:pt x="80" y="513"/>
                    <a:pt x="160" y="965"/>
                    <a:pt x="233" y="1425"/>
                  </a:cubicBezTo>
                  <a:cubicBezTo>
                    <a:pt x="350" y="2154"/>
                    <a:pt x="482" y="2884"/>
                    <a:pt x="598" y="3613"/>
                  </a:cubicBezTo>
                  <a:cubicBezTo>
                    <a:pt x="627" y="3774"/>
                    <a:pt x="657" y="3949"/>
                    <a:pt x="679" y="4117"/>
                  </a:cubicBezTo>
                  <a:cubicBezTo>
                    <a:pt x="679" y="4131"/>
                    <a:pt x="700" y="4139"/>
                    <a:pt x="715" y="4153"/>
                  </a:cubicBezTo>
                  <a:cubicBezTo>
                    <a:pt x="1277" y="4233"/>
                    <a:pt x="1831" y="4314"/>
                    <a:pt x="2393" y="4394"/>
                  </a:cubicBezTo>
                  <a:cubicBezTo>
                    <a:pt x="3291" y="4525"/>
                    <a:pt x="4173" y="4649"/>
                    <a:pt x="5071" y="4788"/>
                  </a:cubicBezTo>
                  <a:cubicBezTo>
                    <a:pt x="5275" y="4817"/>
                    <a:pt x="5479" y="4854"/>
                    <a:pt x="5691" y="4883"/>
                  </a:cubicBezTo>
                  <a:cubicBezTo>
                    <a:pt x="5695" y="4884"/>
                    <a:pt x="5698" y="4884"/>
                    <a:pt x="5702" y="4884"/>
                  </a:cubicBezTo>
                  <a:cubicBezTo>
                    <a:pt x="5732" y="4884"/>
                    <a:pt x="5749" y="4857"/>
                    <a:pt x="5742" y="4824"/>
                  </a:cubicBezTo>
                  <a:cubicBezTo>
                    <a:pt x="5662" y="4358"/>
                    <a:pt x="5581" y="3905"/>
                    <a:pt x="5487" y="3438"/>
                  </a:cubicBezTo>
                  <a:cubicBezTo>
                    <a:pt x="5348" y="2709"/>
                    <a:pt x="5224" y="1979"/>
                    <a:pt x="5085" y="1242"/>
                  </a:cubicBezTo>
                  <a:cubicBezTo>
                    <a:pt x="5056" y="1067"/>
                    <a:pt x="5020" y="906"/>
                    <a:pt x="4998" y="731"/>
                  </a:cubicBezTo>
                  <a:cubicBezTo>
                    <a:pt x="4995" y="720"/>
                    <a:pt x="4991" y="712"/>
                    <a:pt x="4985" y="706"/>
                  </a:cubicBezTo>
                  <a:lnTo>
                    <a:pt x="4985" y="706"/>
                  </a:lnTo>
                  <a:cubicBezTo>
                    <a:pt x="4984" y="705"/>
                    <a:pt x="4984" y="705"/>
                    <a:pt x="4984" y="705"/>
                  </a:cubicBezTo>
                  <a:lnTo>
                    <a:pt x="4984" y="705"/>
                  </a:lnTo>
                  <a:cubicBezTo>
                    <a:pt x="4976" y="698"/>
                    <a:pt x="4967" y="695"/>
                    <a:pt x="4958" y="694"/>
                  </a:cubicBezTo>
                  <a:lnTo>
                    <a:pt x="4958" y="694"/>
                  </a:lnTo>
                  <a:cubicBezTo>
                    <a:pt x="4412" y="614"/>
                    <a:pt x="3851" y="541"/>
                    <a:pt x="3305" y="454"/>
                  </a:cubicBezTo>
                  <a:cubicBezTo>
                    <a:pt x="2422" y="330"/>
                    <a:pt x="1547" y="213"/>
                    <a:pt x="664" y="82"/>
                  </a:cubicBezTo>
                  <a:lnTo>
                    <a:pt x="58" y="2"/>
                  </a:ln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780;p50">
              <a:extLst>
                <a:ext uri="{FF2B5EF4-FFF2-40B4-BE49-F238E27FC236}">
                  <a16:creationId xmlns:a16="http://schemas.microsoft.com/office/drawing/2014/main" id="{C5915E95-50EF-44FC-BADB-F8415D722A32}"/>
                </a:ext>
              </a:extLst>
            </p:cNvPr>
            <p:cNvSpPr/>
            <p:nvPr/>
          </p:nvSpPr>
          <p:spPr>
            <a:xfrm>
              <a:off x="5512370" y="3504079"/>
              <a:ext cx="25665" cy="23229"/>
            </a:xfrm>
            <a:custGeom>
              <a:avLst/>
              <a:gdLst/>
              <a:ahLst/>
              <a:cxnLst/>
              <a:rect l="l" t="t" r="r" b="b"/>
              <a:pathLst>
                <a:path w="416" h="374" extrusionOk="0">
                  <a:moveTo>
                    <a:pt x="202" y="0"/>
                  </a:moveTo>
                  <a:cubicBezTo>
                    <a:pt x="119" y="0"/>
                    <a:pt x="47" y="65"/>
                    <a:pt x="22" y="145"/>
                  </a:cubicBezTo>
                  <a:cubicBezTo>
                    <a:pt x="0" y="233"/>
                    <a:pt x="66" y="342"/>
                    <a:pt x="161" y="372"/>
                  </a:cubicBezTo>
                  <a:cubicBezTo>
                    <a:pt x="170" y="373"/>
                    <a:pt x="179" y="374"/>
                    <a:pt x="188" y="374"/>
                  </a:cubicBezTo>
                  <a:cubicBezTo>
                    <a:pt x="270" y="374"/>
                    <a:pt x="361" y="318"/>
                    <a:pt x="387" y="233"/>
                  </a:cubicBezTo>
                  <a:cubicBezTo>
                    <a:pt x="416" y="131"/>
                    <a:pt x="343" y="36"/>
                    <a:pt x="248" y="7"/>
                  </a:cubicBezTo>
                  <a:cubicBezTo>
                    <a:pt x="233" y="2"/>
                    <a:pt x="217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781;p50">
              <a:extLst>
                <a:ext uri="{FF2B5EF4-FFF2-40B4-BE49-F238E27FC236}">
                  <a16:creationId xmlns:a16="http://schemas.microsoft.com/office/drawing/2014/main" id="{19959DB9-B399-4D6B-A484-868790B53367}"/>
                </a:ext>
              </a:extLst>
            </p:cNvPr>
            <p:cNvSpPr/>
            <p:nvPr/>
          </p:nvSpPr>
          <p:spPr>
            <a:xfrm>
              <a:off x="5510087" y="3501098"/>
              <a:ext cx="30662" cy="29192"/>
            </a:xfrm>
            <a:custGeom>
              <a:avLst/>
              <a:gdLst/>
              <a:ahLst/>
              <a:cxnLst/>
              <a:rect l="l" t="t" r="r" b="b"/>
              <a:pathLst>
                <a:path w="497" h="470" extrusionOk="0">
                  <a:moveTo>
                    <a:pt x="244" y="95"/>
                  </a:moveTo>
                  <a:cubicBezTo>
                    <a:pt x="253" y="95"/>
                    <a:pt x="262" y="96"/>
                    <a:pt x="271" y="98"/>
                  </a:cubicBezTo>
                  <a:cubicBezTo>
                    <a:pt x="292" y="98"/>
                    <a:pt x="322" y="120"/>
                    <a:pt x="343" y="135"/>
                  </a:cubicBezTo>
                  <a:lnTo>
                    <a:pt x="351" y="142"/>
                  </a:lnTo>
                  <a:cubicBezTo>
                    <a:pt x="358" y="157"/>
                    <a:pt x="358" y="157"/>
                    <a:pt x="358" y="164"/>
                  </a:cubicBezTo>
                  <a:lnTo>
                    <a:pt x="365" y="171"/>
                  </a:lnTo>
                  <a:cubicBezTo>
                    <a:pt x="365" y="179"/>
                    <a:pt x="380" y="193"/>
                    <a:pt x="380" y="201"/>
                  </a:cubicBezTo>
                  <a:cubicBezTo>
                    <a:pt x="387" y="230"/>
                    <a:pt x="380" y="252"/>
                    <a:pt x="365" y="281"/>
                  </a:cubicBezTo>
                  <a:cubicBezTo>
                    <a:pt x="351" y="317"/>
                    <a:pt x="329" y="339"/>
                    <a:pt x="307" y="354"/>
                  </a:cubicBezTo>
                  <a:cubicBezTo>
                    <a:pt x="285" y="361"/>
                    <a:pt x="278" y="361"/>
                    <a:pt x="256" y="376"/>
                  </a:cubicBezTo>
                  <a:lnTo>
                    <a:pt x="219" y="376"/>
                  </a:lnTo>
                  <a:cubicBezTo>
                    <a:pt x="215" y="373"/>
                    <a:pt x="210" y="371"/>
                    <a:pt x="204" y="371"/>
                  </a:cubicBezTo>
                  <a:cubicBezTo>
                    <a:pt x="202" y="371"/>
                    <a:pt x="199" y="371"/>
                    <a:pt x="197" y="372"/>
                  </a:cubicBezTo>
                  <a:lnTo>
                    <a:pt x="197" y="372"/>
                  </a:lnTo>
                  <a:cubicBezTo>
                    <a:pt x="193" y="370"/>
                    <a:pt x="188" y="367"/>
                    <a:pt x="183" y="361"/>
                  </a:cubicBezTo>
                  <a:lnTo>
                    <a:pt x="176" y="361"/>
                  </a:lnTo>
                  <a:cubicBezTo>
                    <a:pt x="176" y="361"/>
                    <a:pt x="168" y="361"/>
                    <a:pt x="168" y="354"/>
                  </a:cubicBezTo>
                  <a:cubicBezTo>
                    <a:pt x="161" y="347"/>
                    <a:pt x="147" y="339"/>
                    <a:pt x="132" y="325"/>
                  </a:cubicBezTo>
                  <a:cubicBezTo>
                    <a:pt x="131" y="324"/>
                    <a:pt x="130" y="323"/>
                    <a:pt x="129" y="323"/>
                  </a:cubicBezTo>
                  <a:cubicBezTo>
                    <a:pt x="128" y="323"/>
                    <a:pt x="128" y="327"/>
                    <a:pt x="128" y="327"/>
                  </a:cubicBezTo>
                  <a:cubicBezTo>
                    <a:pt x="128" y="327"/>
                    <a:pt x="127" y="325"/>
                    <a:pt x="125" y="317"/>
                  </a:cubicBezTo>
                  <a:cubicBezTo>
                    <a:pt x="125" y="317"/>
                    <a:pt x="125" y="310"/>
                    <a:pt x="110" y="310"/>
                  </a:cubicBezTo>
                  <a:cubicBezTo>
                    <a:pt x="110" y="303"/>
                    <a:pt x="103" y="288"/>
                    <a:pt x="103" y="288"/>
                  </a:cubicBezTo>
                  <a:cubicBezTo>
                    <a:pt x="103" y="288"/>
                    <a:pt x="102" y="288"/>
                    <a:pt x="102" y="288"/>
                  </a:cubicBezTo>
                  <a:lnTo>
                    <a:pt x="102" y="288"/>
                  </a:lnTo>
                  <a:cubicBezTo>
                    <a:pt x="103" y="286"/>
                    <a:pt x="103" y="284"/>
                    <a:pt x="103" y="281"/>
                  </a:cubicBezTo>
                  <a:lnTo>
                    <a:pt x="103" y="274"/>
                  </a:lnTo>
                  <a:lnTo>
                    <a:pt x="103" y="252"/>
                  </a:lnTo>
                  <a:lnTo>
                    <a:pt x="103" y="244"/>
                  </a:lnTo>
                  <a:lnTo>
                    <a:pt x="103" y="215"/>
                  </a:lnTo>
                  <a:lnTo>
                    <a:pt x="103" y="208"/>
                  </a:lnTo>
                  <a:cubicBezTo>
                    <a:pt x="103" y="201"/>
                    <a:pt x="103" y="193"/>
                    <a:pt x="110" y="179"/>
                  </a:cubicBezTo>
                  <a:cubicBezTo>
                    <a:pt x="110" y="171"/>
                    <a:pt x="125" y="171"/>
                    <a:pt x="125" y="164"/>
                  </a:cubicBezTo>
                  <a:cubicBezTo>
                    <a:pt x="139" y="135"/>
                    <a:pt x="161" y="120"/>
                    <a:pt x="183" y="106"/>
                  </a:cubicBezTo>
                  <a:cubicBezTo>
                    <a:pt x="198" y="101"/>
                    <a:pt x="221" y="95"/>
                    <a:pt x="244" y="95"/>
                  </a:cubicBezTo>
                  <a:close/>
                  <a:moveTo>
                    <a:pt x="246" y="1"/>
                  </a:moveTo>
                  <a:cubicBezTo>
                    <a:pt x="223" y="1"/>
                    <a:pt x="199" y="4"/>
                    <a:pt x="176" y="11"/>
                  </a:cubicBezTo>
                  <a:cubicBezTo>
                    <a:pt x="88" y="33"/>
                    <a:pt x="15" y="120"/>
                    <a:pt x="1" y="215"/>
                  </a:cubicBezTo>
                  <a:cubicBezTo>
                    <a:pt x="1" y="325"/>
                    <a:pt x="88" y="434"/>
                    <a:pt x="183" y="463"/>
                  </a:cubicBezTo>
                  <a:cubicBezTo>
                    <a:pt x="183" y="463"/>
                    <a:pt x="183" y="463"/>
                    <a:pt x="183" y="463"/>
                  </a:cubicBezTo>
                  <a:lnTo>
                    <a:pt x="183" y="463"/>
                  </a:lnTo>
                  <a:cubicBezTo>
                    <a:pt x="189" y="465"/>
                    <a:pt x="195" y="466"/>
                    <a:pt x="201" y="467"/>
                  </a:cubicBezTo>
                  <a:lnTo>
                    <a:pt x="201" y="467"/>
                  </a:lnTo>
                  <a:cubicBezTo>
                    <a:pt x="214" y="469"/>
                    <a:pt x="228" y="469"/>
                    <a:pt x="241" y="469"/>
                  </a:cubicBezTo>
                  <a:cubicBezTo>
                    <a:pt x="322" y="469"/>
                    <a:pt x="397" y="432"/>
                    <a:pt x="438" y="361"/>
                  </a:cubicBezTo>
                  <a:cubicBezTo>
                    <a:pt x="497" y="281"/>
                    <a:pt x="489" y="171"/>
                    <a:pt x="431" y="98"/>
                  </a:cubicBezTo>
                  <a:cubicBezTo>
                    <a:pt x="392" y="37"/>
                    <a:pt x="322" y="1"/>
                    <a:pt x="2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782;p50">
              <a:extLst>
                <a:ext uri="{FF2B5EF4-FFF2-40B4-BE49-F238E27FC236}">
                  <a16:creationId xmlns:a16="http://schemas.microsoft.com/office/drawing/2014/main" id="{7BE27E3C-ADB6-4B00-B7C8-CAF9F1094708}"/>
                </a:ext>
              </a:extLst>
            </p:cNvPr>
            <p:cNvSpPr/>
            <p:nvPr/>
          </p:nvSpPr>
          <p:spPr>
            <a:xfrm>
              <a:off x="5219319" y="3549668"/>
              <a:ext cx="146341" cy="133599"/>
            </a:xfrm>
            <a:custGeom>
              <a:avLst/>
              <a:gdLst/>
              <a:ahLst/>
              <a:cxnLst/>
              <a:rect l="l" t="t" r="r" b="b"/>
              <a:pathLst>
                <a:path w="2372" h="2151" extrusionOk="0">
                  <a:moveTo>
                    <a:pt x="1072" y="1"/>
                  </a:moveTo>
                  <a:cubicBezTo>
                    <a:pt x="936" y="1"/>
                    <a:pt x="743" y="118"/>
                    <a:pt x="664" y="163"/>
                  </a:cubicBezTo>
                  <a:cubicBezTo>
                    <a:pt x="482" y="272"/>
                    <a:pt x="329" y="425"/>
                    <a:pt x="212" y="601"/>
                  </a:cubicBezTo>
                  <a:cubicBezTo>
                    <a:pt x="110" y="761"/>
                    <a:pt x="37" y="943"/>
                    <a:pt x="22" y="1148"/>
                  </a:cubicBezTo>
                  <a:cubicBezTo>
                    <a:pt x="0" y="1403"/>
                    <a:pt x="81" y="1666"/>
                    <a:pt x="285" y="1834"/>
                  </a:cubicBezTo>
                  <a:cubicBezTo>
                    <a:pt x="569" y="2067"/>
                    <a:pt x="1007" y="2082"/>
                    <a:pt x="1350" y="2133"/>
                  </a:cubicBezTo>
                  <a:cubicBezTo>
                    <a:pt x="1414" y="2145"/>
                    <a:pt x="1472" y="2150"/>
                    <a:pt x="1529" y="2150"/>
                  </a:cubicBezTo>
                  <a:cubicBezTo>
                    <a:pt x="1576" y="2150"/>
                    <a:pt x="1622" y="2147"/>
                    <a:pt x="1671" y="2140"/>
                  </a:cubicBezTo>
                  <a:cubicBezTo>
                    <a:pt x="1729" y="2133"/>
                    <a:pt x="1817" y="2060"/>
                    <a:pt x="1817" y="1987"/>
                  </a:cubicBezTo>
                  <a:cubicBezTo>
                    <a:pt x="1817" y="1921"/>
                    <a:pt x="1744" y="1899"/>
                    <a:pt x="1700" y="1870"/>
                  </a:cubicBezTo>
                  <a:cubicBezTo>
                    <a:pt x="1642" y="1841"/>
                    <a:pt x="1591" y="1826"/>
                    <a:pt x="1533" y="1797"/>
                  </a:cubicBezTo>
                  <a:cubicBezTo>
                    <a:pt x="1452" y="1761"/>
                    <a:pt x="1357" y="1724"/>
                    <a:pt x="1270" y="1695"/>
                  </a:cubicBezTo>
                  <a:cubicBezTo>
                    <a:pt x="1241" y="1680"/>
                    <a:pt x="1204" y="1666"/>
                    <a:pt x="1168" y="1659"/>
                  </a:cubicBezTo>
                  <a:cubicBezTo>
                    <a:pt x="1123" y="1646"/>
                    <a:pt x="1067" y="1627"/>
                    <a:pt x="1015" y="1613"/>
                  </a:cubicBezTo>
                  <a:lnTo>
                    <a:pt x="1015" y="1613"/>
                  </a:lnTo>
                  <a:cubicBezTo>
                    <a:pt x="1174" y="1650"/>
                    <a:pt x="2012" y="1805"/>
                    <a:pt x="2111" y="1805"/>
                  </a:cubicBezTo>
                  <a:cubicBezTo>
                    <a:pt x="2113" y="1805"/>
                    <a:pt x="2115" y="1805"/>
                    <a:pt x="2116" y="1804"/>
                  </a:cubicBezTo>
                  <a:cubicBezTo>
                    <a:pt x="2160" y="1797"/>
                    <a:pt x="2226" y="1775"/>
                    <a:pt x="2255" y="1731"/>
                  </a:cubicBezTo>
                  <a:cubicBezTo>
                    <a:pt x="2299" y="1666"/>
                    <a:pt x="2277" y="1578"/>
                    <a:pt x="2233" y="1520"/>
                  </a:cubicBezTo>
                  <a:cubicBezTo>
                    <a:pt x="2189" y="1469"/>
                    <a:pt x="1153" y="1301"/>
                    <a:pt x="1087" y="1279"/>
                  </a:cubicBezTo>
                  <a:cubicBezTo>
                    <a:pt x="1168" y="1279"/>
                    <a:pt x="1241" y="1286"/>
                    <a:pt x="1321" y="1294"/>
                  </a:cubicBezTo>
                  <a:cubicBezTo>
                    <a:pt x="1467" y="1308"/>
                    <a:pt x="1613" y="1323"/>
                    <a:pt x="1759" y="1330"/>
                  </a:cubicBezTo>
                  <a:cubicBezTo>
                    <a:pt x="1868" y="1337"/>
                    <a:pt x="1978" y="1359"/>
                    <a:pt x="2094" y="1359"/>
                  </a:cubicBezTo>
                  <a:cubicBezTo>
                    <a:pt x="2113" y="1359"/>
                    <a:pt x="2132" y="1360"/>
                    <a:pt x="2150" y="1360"/>
                  </a:cubicBezTo>
                  <a:cubicBezTo>
                    <a:pt x="2196" y="1360"/>
                    <a:pt x="2240" y="1356"/>
                    <a:pt x="2277" y="1330"/>
                  </a:cubicBezTo>
                  <a:cubicBezTo>
                    <a:pt x="2350" y="1286"/>
                    <a:pt x="2372" y="1170"/>
                    <a:pt x="2335" y="1097"/>
                  </a:cubicBezTo>
                  <a:cubicBezTo>
                    <a:pt x="2277" y="987"/>
                    <a:pt x="2094" y="1016"/>
                    <a:pt x="1999" y="1002"/>
                  </a:cubicBezTo>
                  <a:cubicBezTo>
                    <a:pt x="1759" y="987"/>
                    <a:pt x="1525" y="987"/>
                    <a:pt x="1284" y="965"/>
                  </a:cubicBezTo>
                  <a:cubicBezTo>
                    <a:pt x="1241" y="965"/>
                    <a:pt x="1197" y="965"/>
                    <a:pt x="1160" y="958"/>
                  </a:cubicBezTo>
                  <a:cubicBezTo>
                    <a:pt x="1233" y="943"/>
                    <a:pt x="1306" y="943"/>
                    <a:pt x="1379" y="943"/>
                  </a:cubicBezTo>
                  <a:cubicBezTo>
                    <a:pt x="1503" y="929"/>
                    <a:pt x="1620" y="929"/>
                    <a:pt x="1751" y="922"/>
                  </a:cubicBezTo>
                  <a:cubicBezTo>
                    <a:pt x="1832" y="922"/>
                    <a:pt x="1912" y="914"/>
                    <a:pt x="1999" y="907"/>
                  </a:cubicBezTo>
                  <a:cubicBezTo>
                    <a:pt x="2080" y="892"/>
                    <a:pt x="2218" y="834"/>
                    <a:pt x="2218" y="725"/>
                  </a:cubicBezTo>
                  <a:cubicBezTo>
                    <a:pt x="2226" y="608"/>
                    <a:pt x="2094" y="571"/>
                    <a:pt x="2029" y="564"/>
                  </a:cubicBezTo>
                  <a:cubicBezTo>
                    <a:pt x="1939" y="549"/>
                    <a:pt x="1848" y="543"/>
                    <a:pt x="1756" y="543"/>
                  </a:cubicBezTo>
                  <a:cubicBezTo>
                    <a:pt x="1497" y="543"/>
                    <a:pt x="1232" y="589"/>
                    <a:pt x="976" y="589"/>
                  </a:cubicBezTo>
                  <a:cubicBezTo>
                    <a:pt x="940" y="589"/>
                    <a:pt x="904" y="588"/>
                    <a:pt x="869" y="586"/>
                  </a:cubicBezTo>
                  <a:cubicBezTo>
                    <a:pt x="1000" y="477"/>
                    <a:pt x="1160" y="396"/>
                    <a:pt x="1204" y="214"/>
                  </a:cubicBezTo>
                  <a:cubicBezTo>
                    <a:pt x="1211" y="156"/>
                    <a:pt x="1211" y="83"/>
                    <a:pt x="1175" y="39"/>
                  </a:cubicBezTo>
                  <a:cubicBezTo>
                    <a:pt x="1149" y="11"/>
                    <a:pt x="1113" y="1"/>
                    <a:pt x="1072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783;p50">
              <a:extLst>
                <a:ext uri="{FF2B5EF4-FFF2-40B4-BE49-F238E27FC236}">
                  <a16:creationId xmlns:a16="http://schemas.microsoft.com/office/drawing/2014/main" id="{D3E3C003-3020-4211-9740-9954C785C3B6}"/>
                </a:ext>
              </a:extLst>
            </p:cNvPr>
            <p:cNvSpPr/>
            <p:nvPr/>
          </p:nvSpPr>
          <p:spPr>
            <a:xfrm>
              <a:off x="5210435" y="3545631"/>
              <a:ext cx="155656" cy="140306"/>
            </a:xfrm>
            <a:custGeom>
              <a:avLst/>
              <a:gdLst/>
              <a:ahLst/>
              <a:cxnLst/>
              <a:rect l="l" t="t" r="r" b="b"/>
              <a:pathLst>
                <a:path w="2523" h="2259" extrusionOk="0">
                  <a:moveTo>
                    <a:pt x="1201" y="125"/>
                  </a:moveTo>
                  <a:cubicBezTo>
                    <a:pt x="1275" y="125"/>
                    <a:pt x="1325" y="165"/>
                    <a:pt x="1283" y="293"/>
                  </a:cubicBezTo>
                  <a:cubicBezTo>
                    <a:pt x="1243" y="425"/>
                    <a:pt x="1115" y="503"/>
                    <a:pt x="1010" y="587"/>
                  </a:cubicBezTo>
                  <a:lnTo>
                    <a:pt x="1010" y="587"/>
                  </a:lnTo>
                  <a:cubicBezTo>
                    <a:pt x="998" y="586"/>
                    <a:pt x="987" y="586"/>
                    <a:pt x="976" y="585"/>
                  </a:cubicBezTo>
                  <a:lnTo>
                    <a:pt x="976" y="585"/>
                  </a:lnTo>
                  <a:cubicBezTo>
                    <a:pt x="978" y="594"/>
                    <a:pt x="980" y="601"/>
                    <a:pt x="983" y="609"/>
                  </a:cubicBezTo>
                  <a:lnTo>
                    <a:pt x="983" y="609"/>
                  </a:lnTo>
                  <a:cubicBezTo>
                    <a:pt x="980" y="611"/>
                    <a:pt x="978" y="613"/>
                    <a:pt x="976" y="615"/>
                  </a:cubicBezTo>
                  <a:cubicBezTo>
                    <a:pt x="940" y="644"/>
                    <a:pt x="976" y="695"/>
                    <a:pt x="1013" y="695"/>
                  </a:cubicBezTo>
                  <a:cubicBezTo>
                    <a:pt x="1050" y="696"/>
                    <a:pt x="1087" y="697"/>
                    <a:pt x="1124" y="697"/>
                  </a:cubicBezTo>
                  <a:cubicBezTo>
                    <a:pt x="1297" y="697"/>
                    <a:pt x="1465" y="684"/>
                    <a:pt x="1633" y="666"/>
                  </a:cubicBezTo>
                  <a:cubicBezTo>
                    <a:pt x="1727" y="658"/>
                    <a:pt x="1842" y="645"/>
                    <a:pt x="1954" y="645"/>
                  </a:cubicBezTo>
                  <a:cubicBezTo>
                    <a:pt x="2058" y="645"/>
                    <a:pt x="2161" y="656"/>
                    <a:pt x="2246" y="695"/>
                  </a:cubicBezTo>
                  <a:cubicBezTo>
                    <a:pt x="2392" y="760"/>
                    <a:pt x="2282" y="877"/>
                    <a:pt x="2180" y="906"/>
                  </a:cubicBezTo>
                  <a:cubicBezTo>
                    <a:pt x="2085" y="936"/>
                    <a:pt x="1976" y="936"/>
                    <a:pt x="1881" y="936"/>
                  </a:cubicBezTo>
                  <a:cubicBezTo>
                    <a:pt x="1701" y="942"/>
                    <a:pt x="1521" y="937"/>
                    <a:pt x="1347" y="963"/>
                  </a:cubicBezTo>
                  <a:lnTo>
                    <a:pt x="1347" y="963"/>
                  </a:lnTo>
                  <a:cubicBezTo>
                    <a:pt x="1330" y="962"/>
                    <a:pt x="1313" y="960"/>
                    <a:pt x="1297" y="957"/>
                  </a:cubicBezTo>
                  <a:lnTo>
                    <a:pt x="1297" y="972"/>
                  </a:lnTo>
                  <a:cubicBezTo>
                    <a:pt x="1246" y="979"/>
                    <a:pt x="1246" y="1052"/>
                    <a:pt x="1297" y="1060"/>
                  </a:cubicBezTo>
                  <a:cubicBezTo>
                    <a:pt x="1501" y="1089"/>
                    <a:pt x="1713" y="1089"/>
                    <a:pt x="1925" y="1096"/>
                  </a:cubicBezTo>
                  <a:cubicBezTo>
                    <a:pt x="2027" y="1103"/>
                    <a:pt x="2122" y="1118"/>
                    <a:pt x="2216" y="1118"/>
                  </a:cubicBezTo>
                  <a:cubicBezTo>
                    <a:pt x="2236" y="1118"/>
                    <a:pt x="2256" y="1117"/>
                    <a:pt x="2277" y="1117"/>
                  </a:cubicBezTo>
                  <a:cubicBezTo>
                    <a:pt x="2349" y="1117"/>
                    <a:pt x="2420" y="1126"/>
                    <a:pt x="2443" y="1205"/>
                  </a:cubicBezTo>
                  <a:cubicBezTo>
                    <a:pt x="2486" y="1345"/>
                    <a:pt x="2352" y="1378"/>
                    <a:pt x="2201" y="1378"/>
                  </a:cubicBezTo>
                  <a:cubicBezTo>
                    <a:pt x="2075" y="1378"/>
                    <a:pt x="1937" y="1355"/>
                    <a:pt x="1881" y="1351"/>
                  </a:cubicBezTo>
                  <a:cubicBezTo>
                    <a:pt x="1672" y="1338"/>
                    <a:pt x="1464" y="1304"/>
                    <a:pt x="1261" y="1301"/>
                  </a:cubicBezTo>
                  <a:lnTo>
                    <a:pt x="1261" y="1301"/>
                  </a:lnTo>
                  <a:cubicBezTo>
                    <a:pt x="1248" y="1296"/>
                    <a:pt x="1236" y="1291"/>
                    <a:pt x="1224" y="1286"/>
                  </a:cubicBezTo>
                  <a:cubicBezTo>
                    <a:pt x="1224" y="1291"/>
                    <a:pt x="1224" y="1296"/>
                    <a:pt x="1223" y="1301"/>
                  </a:cubicBezTo>
                  <a:lnTo>
                    <a:pt x="1223" y="1301"/>
                  </a:lnTo>
                  <a:cubicBezTo>
                    <a:pt x="1173" y="1307"/>
                    <a:pt x="1169" y="1374"/>
                    <a:pt x="1224" y="1388"/>
                  </a:cubicBezTo>
                  <a:cubicBezTo>
                    <a:pt x="1341" y="1432"/>
                    <a:pt x="1487" y="1446"/>
                    <a:pt x="1604" y="1461"/>
                  </a:cubicBezTo>
                  <a:cubicBezTo>
                    <a:pt x="1793" y="1497"/>
                    <a:pt x="1998" y="1534"/>
                    <a:pt x="2187" y="1578"/>
                  </a:cubicBezTo>
                  <a:cubicBezTo>
                    <a:pt x="2231" y="1592"/>
                    <a:pt x="2319" y="1599"/>
                    <a:pt x="2340" y="1629"/>
                  </a:cubicBezTo>
                  <a:cubicBezTo>
                    <a:pt x="2428" y="1702"/>
                    <a:pt x="2333" y="1818"/>
                    <a:pt x="2253" y="1826"/>
                  </a:cubicBezTo>
                  <a:cubicBezTo>
                    <a:pt x="2231" y="1826"/>
                    <a:pt x="2209" y="1826"/>
                    <a:pt x="2187" y="1818"/>
                  </a:cubicBezTo>
                  <a:cubicBezTo>
                    <a:pt x="2005" y="1789"/>
                    <a:pt x="1822" y="1753"/>
                    <a:pt x="1640" y="1724"/>
                  </a:cubicBezTo>
                  <a:cubicBezTo>
                    <a:pt x="1543" y="1710"/>
                    <a:pt x="1437" y="1696"/>
                    <a:pt x="1333" y="1674"/>
                  </a:cubicBezTo>
                  <a:lnTo>
                    <a:pt x="1333" y="1674"/>
                  </a:lnTo>
                  <a:cubicBezTo>
                    <a:pt x="1267" y="1654"/>
                    <a:pt x="1201" y="1635"/>
                    <a:pt x="1137" y="1614"/>
                  </a:cubicBezTo>
                  <a:cubicBezTo>
                    <a:pt x="1132" y="1613"/>
                    <a:pt x="1128" y="1612"/>
                    <a:pt x="1124" y="1612"/>
                  </a:cubicBezTo>
                  <a:cubicBezTo>
                    <a:pt x="1075" y="1612"/>
                    <a:pt x="1061" y="1689"/>
                    <a:pt x="1115" y="1709"/>
                  </a:cubicBezTo>
                  <a:cubicBezTo>
                    <a:pt x="1120" y="1711"/>
                    <a:pt x="1125" y="1712"/>
                    <a:pt x="1130" y="1714"/>
                  </a:cubicBezTo>
                  <a:lnTo>
                    <a:pt x="1130" y="1714"/>
                  </a:lnTo>
                  <a:cubicBezTo>
                    <a:pt x="1130" y="1715"/>
                    <a:pt x="1130" y="1715"/>
                    <a:pt x="1129" y="1716"/>
                  </a:cubicBezTo>
                  <a:cubicBezTo>
                    <a:pt x="1275" y="1760"/>
                    <a:pt x="1421" y="1811"/>
                    <a:pt x="1560" y="1855"/>
                  </a:cubicBezTo>
                  <a:cubicBezTo>
                    <a:pt x="1640" y="1884"/>
                    <a:pt x="1713" y="1921"/>
                    <a:pt x="1793" y="1957"/>
                  </a:cubicBezTo>
                  <a:cubicBezTo>
                    <a:pt x="1859" y="1993"/>
                    <a:pt x="1990" y="2045"/>
                    <a:pt x="1866" y="2139"/>
                  </a:cubicBezTo>
                  <a:cubicBezTo>
                    <a:pt x="1841" y="2161"/>
                    <a:pt x="1793" y="2167"/>
                    <a:pt x="1744" y="2167"/>
                  </a:cubicBezTo>
                  <a:cubicBezTo>
                    <a:pt x="1695" y="2167"/>
                    <a:pt x="1644" y="2161"/>
                    <a:pt x="1611" y="2161"/>
                  </a:cubicBezTo>
                  <a:cubicBezTo>
                    <a:pt x="1552" y="2154"/>
                    <a:pt x="1487" y="2147"/>
                    <a:pt x="1414" y="2139"/>
                  </a:cubicBezTo>
                  <a:cubicBezTo>
                    <a:pt x="1268" y="2117"/>
                    <a:pt x="1122" y="2103"/>
                    <a:pt x="983" y="2074"/>
                  </a:cubicBezTo>
                  <a:cubicBezTo>
                    <a:pt x="699" y="2015"/>
                    <a:pt x="429" y="1899"/>
                    <a:pt x="298" y="1629"/>
                  </a:cubicBezTo>
                  <a:cubicBezTo>
                    <a:pt x="152" y="1315"/>
                    <a:pt x="225" y="972"/>
                    <a:pt x="392" y="695"/>
                  </a:cubicBezTo>
                  <a:cubicBezTo>
                    <a:pt x="393" y="694"/>
                    <a:pt x="394" y="692"/>
                    <a:pt x="395" y="691"/>
                  </a:cubicBezTo>
                  <a:lnTo>
                    <a:pt x="395" y="691"/>
                  </a:lnTo>
                  <a:cubicBezTo>
                    <a:pt x="548" y="459"/>
                    <a:pt x="773" y="278"/>
                    <a:pt x="1027" y="169"/>
                  </a:cubicBezTo>
                  <a:cubicBezTo>
                    <a:pt x="1082" y="145"/>
                    <a:pt x="1147" y="125"/>
                    <a:pt x="1201" y="125"/>
                  </a:cubicBezTo>
                  <a:close/>
                  <a:moveTo>
                    <a:pt x="1184" y="0"/>
                  </a:moveTo>
                  <a:cubicBezTo>
                    <a:pt x="1176" y="0"/>
                    <a:pt x="1167" y="1"/>
                    <a:pt x="1158" y="2"/>
                  </a:cubicBezTo>
                  <a:cubicBezTo>
                    <a:pt x="1020" y="9"/>
                    <a:pt x="881" y="104"/>
                    <a:pt x="764" y="177"/>
                  </a:cubicBezTo>
                  <a:cubicBezTo>
                    <a:pt x="575" y="293"/>
                    <a:pt x="407" y="447"/>
                    <a:pt x="283" y="629"/>
                  </a:cubicBezTo>
                  <a:cubicBezTo>
                    <a:pt x="283" y="646"/>
                    <a:pt x="288" y="662"/>
                    <a:pt x="297" y="675"/>
                  </a:cubicBezTo>
                  <a:lnTo>
                    <a:pt x="297" y="675"/>
                  </a:lnTo>
                  <a:cubicBezTo>
                    <a:pt x="1" y="1162"/>
                    <a:pt x="81" y="1830"/>
                    <a:pt x="648" y="2074"/>
                  </a:cubicBezTo>
                  <a:cubicBezTo>
                    <a:pt x="910" y="2183"/>
                    <a:pt x="1202" y="2198"/>
                    <a:pt x="1487" y="2234"/>
                  </a:cubicBezTo>
                  <a:cubicBezTo>
                    <a:pt x="1551" y="2246"/>
                    <a:pt x="1632" y="2258"/>
                    <a:pt x="1711" y="2258"/>
                  </a:cubicBezTo>
                  <a:cubicBezTo>
                    <a:pt x="1776" y="2258"/>
                    <a:pt x="1839" y="2250"/>
                    <a:pt x="1888" y="2227"/>
                  </a:cubicBezTo>
                  <a:cubicBezTo>
                    <a:pt x="1961" y="2190"/>
                    <a:pt x="2027" y="2088"/>
                    <a:pt x="1998" y="2001"/>
                  </a:cubicBezTo>
                  <a:cubicBezTo>
                    <a:pt x="1966" y="1922"/>
                    <a:pt x="1871" y="1874"/>
                    <a:pt x="1782" y="1836"/>
                  </a:cubicBezTo>
                  <a:lnTo>
                    <a:pt x="1782" y="1836"/>
                  </a:lnTo>
                  <a:cubicBezTo>
                    <a:pt x="1927" y="1868"/>
                    <a:pt x="2077" y="1901"/>
                    <a:pt x="2216" y="1906"/>
                  </a:cubicBezTo>
                  <a:cubicBezTo>
                    <a:pt x="2304" y="1906"/>
                    <a:pt x="2406" y="1869"/>
                    <a:pt x="2443" y="1767"/>
                  </a:cubicBezTo>
                  <a:cubicBezTo>
                    <a:pt x="2472" y="1687"/>
                    <a:pt x="2443" y="1570"/>
                    <a:pt x="2362" y="1527"/>
                  </a:cubicBezTo>
                  <a:cubicBezTo>
                    <a:pt x="2297" y="1490"/>
                    <a:pt x="2224" y="1475"/>
                    <a:pt x="2151" y="1468"/>
                  </a:cubicBezTo>
                  <a:cubicBezTo>
                    <a:pt x="2129" y="1462"/>
                    <a:pt x="2107" y="1457"/>
                    <a:pt x="2086" y="1452"/>
                  </a:cubicBezTo>
                  <a:lnTo>
                    <a:pt x="2086" y="1452"/>
                  </a:lnTo>
                  <a:cubicBezTo>
                    <a:pt x="2090" y="1453"/>
                    <a:pt x="2095" y="1453"/>
                    <a:pt x="2100" y="1454"/>
                  </a:cubicBezTo>
                  <a:cubicBezTo>
                    <a:pt x="2133" y="1455"/>
                    <a:pt x="2169" y="1457"/>
                    <a:pt x="2206" y="1457"/>
                  </a:cubicBezTo>
                  <a:cubicBezTo>
                    <a:pt x="2358" y="1457"/>
                    <a:pt x="2523" y="1428"/>
                    <a:pt x="2523" y="1235"/>
                  </a:cubicBezTo>
                  <a:cubicBezTo>
                    <a:pt x="2523" y="1038"/>
                    <a:pt x="2355" y="1001"/>
                    <a:pt x="2187" y="1001"/>
                  </a:cubicBezTo>
                  <a:cubicBezTo>
                    <a:pt x="2156" y="1001"/>
                    <a:pt x="2125" y="1001"/>
                    <a:pt x="2094" y="1000"/>
                  </a:cubicBezTo>
                  <a:lnTo>
                    <a:pt x="2094" y="1000"/>
                  </a:lnTo>
                  <a:cubicBezTo>
                    <a:pt x="2108" y="998"/>
                    <a:pt x="2122" y="996"/>
                    <a:pt x="2136" y="994"/>
                  </a:cubicBezTo>
                  <a:cubicBezTo>
                    <a:pt x="2260" y="965"/>
                    <a:pt x="2443" y="855"/>
                    <a:pt x="2370" y="695"/>
                  </a:cubicBezTo>
                  <a:cubicBezTo>
                    <a:pt x="2312" y="562"/>
                    <a:pt x="2116" y="548"/>
                    <a:pt x="1961" y="548"/>
                  </a:cubicBezTo>
                  <a:cubicBezTo>
                    <a:pt x="1921" y="548"/>
                    <a:pt x="1883" y="549"/>
                    <a:pt x="1852" y="549"/>
                  </a:cubicBezTo>
                  <a:cubicBezTo>
                    <a:pt x="1605" y="549"/>
                    <a:pt x="1359" y="585"/>
                    <a:pt x="1112" y="588"/>
                  </a:cubicBezTo>
                  <a:lnTo>
                    <a:pt x="1112" y="588"/>
                  </a:lnTo>
                  <a:cubicBezTo>
                    <a:pt x="1229" y="496"/>
                    <a:pt x="1342" y="396"/>
                    <a:pt x="1370" y="242"/>
                  </a:cubicBezTo>
                  <a:cubicBezTo>
                    <a:pt x="1384" y="105"/>
                    <a:pt x="1314" y="0"/>
                    <a:pt x="11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784;p50">
              <a:extLst>
                <a:ext uri="{FF2B5EF4-FFF2-40B4-BE49-F238E27FC236}">
                  <a16:creationId xmlns:a16="http://schemas.microsoft.com/office/drawing/2014/main" id="{16E4D198-79F4-4AB6-9CF3-B1469584C104}"/>
                </a:ext>
              </a:extLst>
            </p:cNvPr>
            <p:cNvSpPr/>
            <p:nvPr/>
          </p:nvSpPr>
          <p:spPr>
            <a:xfrm>
              <a:off x="5479487" y="3590412"/>
              <a:ext cx="588817" cy="250365"/>
            </a:xfrm>
            <a:custGeom>
              <a:avLst/>
              <a:gdLst/>
              <a:ahLst/>
              <a:cxnLst/>
              <a:rect l="l" t="t" r="r" b="b"/>
              <a:pathLst>
                <a:path w="9544" h="4031" extrusionOk="0">
                  <a:moveTo>
                    <a:pt x="1620" y="1"/>
                  </a:moveTo>
                  <a:cubicBezTo>
                    <a:pt x="1614" y="1"/>
                    <a:pt x="1610" y="2"/>
                    <a:pt x="1606" y="3"/>
                  </a:cubicBezTo>
                  <a:cubicBezTo>
                    <a:pt x="1518" y="10"/>
                    <a:pt x="1482" y="120"/>
                    <a:pt x="1496" y="207"/>
                  </a:cubicBezTo>
                  <a:cubicBezTo>
                    <a:pt x="1503" y="419"/>
                    <a:pt x="1657" y="550"/>
                    <a:pt x="1795" y="696"/>
                  </a:cubicBezTo>
                  <a:cubicBezTo>
                    <a:pt x="1365" y="645"/>
                    <a:pt x="949" y="455"/>
                    <a:pt x="518" y="448"/>
                  </a:cubicBezTo>
                  <a:cubicBezTo>
                    <a:pt x="431" y="448"/>
                    <a:pt x="292" y="463"/>
                    <a:pt x="270" y="572"/>
                  </a:cubicBezTo>
                  <a:cubicBezTo>
                    <a:pt x="249" y="703"/>
                    <a:pt x="387" y="798"/>
                    <a:pt x="482" y="820"/>
                  </a:cubicBezTo>
                  <a:cubicBezTo>
                    <a:pt x="570" y="849"/>
                    <a:pt x="664" y="878"/>
                    <a:pt x="745" y="893"/>
                  </a:cubicBezTo>
                  <a:cubicBezTo>
                    <a:pt x="883" y="930"/>
                    <a:pt x="1022" y="959"/>
                    <a:pt x="1153" y="988"/>
                  </a:cubicBezTo>
                  <a:cubicBezTo>
                    <a:pt x="1241" y="1003"/>
                    <a:pt x="1321" y="1010"/>
                    <a:pt x="1394" y="1046"/>
                  </a:cubicBezTo>
                  <a:cubicBezTo>
                    <a:pt x="1343" y="1046"/>
                    <a:pt x="1299" y="1039"/>
                    <a:pt x="1255" y="1039"/>
                  </a:cubicBezTo>
                  <a:cubicBezTo>
                    <a:pt x="993" y="1017"/>
                    <a:pt x="730" y="981"/>
                    <a:pt x="460" y="951"/>
                  </a:cubicBezTo>
                  <a:cubicBezTo>
                    <a:pt x="397" y="947"/>
                    <a:pt x="309" y="919"/>
                    <a:pt x="226" y="919"/>
                  </a:cubicBezTo>
                  <a:cubicBezTo>
                    <a:pt x="165" y="919"/>
                    <a:pt x="107" y="935"/>
                    <a:pt x="66" y="988"/>
                  </a:cubicBezTo>
                  <a:cubicBezTo>
                    <a:pt x="8" y="1061"/>
                    <a:pt x="8" y="1200"/>
                    <a:pt x="88" y="1258"/>
                  </a:cubicBezTo>
                  <a:cubicBezTo>
                    <a:pt x="139" y="1309"/>
                    <a:pt x="219" y="1316"/>
                    <a:pt x="278" y="1324"/>
                  </a:cubicBezTo>
                  <a:cubicBezTo>
                    <a:pt x="409" y="1345"/>
                    <a:pt x="533" y="1353"/>
                    <a:pt x="664" y="1360"/>
                  </a:cubicBezTo>
                  <a:cubicBezTo>
                    <a:pt x="825" y="1382"/>
                    <a:pt x="993" y="1389"/>
                    <a:pt x="1146" y="1404"/>
                  </a:cubicBezTo>
                  <a:cubicBezTo>
                    <a:pt x="1233" y="1418"/>
                    <a:pt x="1328" y="1418"/>
                    <a:pt x="1409" y="1433"/>
                  </a:cubicBezTo>
                  <a:cubicBezTo>
                    <a:pt x="1336" y="1455"/>
                    <a:pt x="154" y="1433"/>
                    <a:pt x="95" y="1491"/>
                  </a:cubicBezTo>
                  <a:cubicBezTo>
                    <a:pt x="30" y="1542"/>
                    <a:pt x="0" y="1637"/>
                    <a:pt x="30" y="1710"/>
                  </a:cubicBezTo>
                  <a:cubicBezTo>
                    <a:pt x="59" y="1761"/>
                    <a:pt x="117" y="1798"/>
                    <a:pt x="176" y="1820"/>
                  </a:cubicBezTo>
                  <a:cubicBezTo>
                    <a:pt x="201" y="1825"/>
                    <a:pt x="359" y="1827"/>
                    <a:pt x="556" y="1827"/>
                  </a:cubicBezTo>
                  <a:cubicBezTo>
                    <a:pt x="910" y="1827"/>
                    <a:pt x="1390" y="1819"/>
                    <a:pt x="1450" y="1806"/>
                  </a:cubicBezTo>
                  <a:lnTo>
                    <a:pt x="1450" y="1806"/>
                  </a:lnTo>
                  <a:cubicBezTo>
                    <a:pt x="1392" y="1820"/>
                    <a:pt x="1320" y="1827"/>
                    <a:pt x="1255" y="1834"/>
                  </a:cubicBezTo>
                  <a:cubicBezTo>
                    <a:pt x="1219" y="1842"/>
                    <a:pt x="1175" y="1842"/>
                    <a:pt x="1139" y="1856"/>
                  </a:cubicBezTo>
                  <a:cubicBezTo>
                    <a:pt x="1036" y="1871"/>
                    <a:pt x="927" y="1893"/>
                    <a:pt x="825" y="1907"/>
                  </a:cubicBezTo>
                  <a:cubicBezTo>
                    <a:pt x="759" y="1929"/>
                    <a:pt x="686" y="1936"/>
                    <a:pt x="628" y="1966"/>
                  </a:cubicBezTo>
                  <a:cubicBezTo>
                    <a:pt x="570" y="1980"/>
                    <a:pt x="489" y="2002"/>
                    <a:pt x="467" y="2075"/>
                  </a:cubicBezTo>
                  <a:cubicBezTo>
                    <a:pt x="453" y="2155"/>
                    <a:pt x="533" y="2257"/>
                    <a:pt x="599" y="2265"/>
                  </a:cubicBezTo>
                  <a:cubicBezTo>
                    <a:pt x="723" y="2294"/>
                    <a:pt x="825" y="2308"/>
                    <a:pt x="956" y="2308"/>
                  </a:cubicBezTo>
                  <a:cubicBezTo>
                    <a:pt x="1002" y="2309"/>
                    <a:pt x="1048" y="2309"/>
                    <a:pt x="1094" y="2309"/>
                  </a:cubicBezTo>
                  <a:cubicBezTo>
                    <a:pt x="1593" y="2309"/>
                    <a:pt x="2081" y="2273"/>
                    <a:pt x="2576" y="2206"/>
                  </a:cubicBezTo>
                  <a:cubicBezTo>
                    <a:pt x="2576" y="2206"/>
                    <a:pt x="4809" y="3906"/>
                    <a:pt x="6625" y="4016"/>
                  </a:cubicBezTo>
                  <a:cubicBezTo>
                    <a:pt x="6784" y="4026"/>
                    <a:pt x="6937" y="4031"/>
                    <a:pt x="7084" y="4031"/>
                  </a:cubicBezTo>
                  <a:cubicBezTo>
                    <a:pt x="8631" y="4031"/>
                    <a:pt x="9544" y="3520"/>
                    <a:pt x="9544" y="3520"/>
                  </a:cubicBezTo>
                  <a:cubicBezTo>
                    <a:pt x="9544" y="3520"/>
                    <a:pt x="8544" y="1761"/>
                    <a:pt x="8106" y="1433"/>
                  </a:cubicBezTo>
                  <a:cubicBezTo>
                    <a:pt x="8106" y="1433"/>
                    <a:pt x="7434" y="1638"/>
                    <a:pt x="6508" y="1638"/>
                  </a:cubicBezTo>
                  <a:cubicBezTo>
                    <a:pt x="6276" y="1638"/>
                    <a:pt x="6028" y="1626"/>
                    <a:pt x="5772" y="1593"/>
                  </a:cubicBezTo>
                  <a:cubicBezTo>
                    <a:pt x="4488" y="1440"/>
                    <a:pt x="2634" y="857"/>
                    <a:pt x="2634" y="857"/>
                  </a:cubicBezTo>
                  <a:cubicBezTo>
                    <a:pt x="2415" y="492"/>
                    <a:pt x="1985" y="134"/>
                    <a:pt x="1693" y="18"/>
                  </a:cubicBezTo>
                  <a:cubicBezTo>
                    <a:pt x="1670" y="12"/>
                    <a:pt x="1641" y="1"/>
                    <a:pt x="1620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785;p50">
              <a:extLst>
                <a:ext uri="{FF2B5EF4-FFF2-40B4-BE49-F238E27FC236}">
                  <a16:creationId xmlns:a16="http://schemas.microsoft.com/office/drawing/2014/main" id="{F1B20217-0D30-4315-B89D-BE82CF5254C7}"/>
                </a:ext>
              </a:extLst>
            </p:cNvPr>
            <p:cNvSpPr/>
            <p:nvPr/>
          </p:nvSpPr>
          <p:spPr>
            <a:xfrm>
              <a:off x="5475908" y="3587617"/>
              <a:ext cx="594185" cy="256639"/>
            </a:xfrm>
            <a:custGeom>
              <a:avLst/>
              <a:gdLst/>
              <a:ahLst/>
              <a:cxnLst/>
              <a:rect l="l" t="t" r="r" b="b"/>
              <a:pathLst>
                <a:path w="9631" h="4132" extrusionOk="0">
                  <a:moveTo>
                    <a:pt x="1677" y="139"/>
                  </a:moveTo>
                  <a:cubicBezTo>
                    <a:pt x="1704" y="139"/>
                    <a:pt x="1735" y="149"/>
                    <a:pt x="1766" y="165"/>
                  </a:cubicBezTo>
                  <a:cubicBezTo>
                    <a:pt x="1824" y="194"/>
                    <a:pt x="1875" y="223"/>
                    <a:pt x="1934" y="260"/>
                  </a:cubicBezTo>
                  <a:cubicBezTo>
                    <a:pt x="2218" y="442"/>
                    <a:pt x="2473" y="675"/>
                    <a:pt x="2641" y="967"/>
                  </a:cubicBezTo>
                  <a:cubicBezTo>
                    <a:pt x="2644" y="968"/>
                    <a:pt x="2648" y="968"/>
                    <a:pt x="2651" y="968"/>
                  </a:cubicBezTo>
                  <a:cubicBezTo>
                    <a:pt x="2657" y="968"/>
                    <a:pt x="2663" y="967"/>
                    <a:pt x="2668" y="966"/>
                  </a:cubicBezTo>
                  <a:lnTo>
                    <a:pt x="2668" y="966"/>
                  </a:lnTo>
                  <a:cubicBezTo>
                    <a:pt x="2669" y="967"/>
                    <a:pt x="2670" y="967"/>
                    <a:pt x="2670" y="967"/>
                  </a:cubicBezTo>
                  <a:cubicBezTo>
                    <a:pt x="3072" y="1091"/>
                    <a:pt x="3473" y="1201"/>
                    <a:pt x="3882" y="1303"/>
                  </a:cubicBezTo>
                  <a:cubicBezTo>
                    <a:pt x="4626" y="1493"/>
                    <a:pt x="5377" y="1675"/>
                    <a:pt x="6143" y="1733"/>
                  </a:cubicBezTo>
                  <a:cubicBezTo>
                    <a:pt x="6289" y="1743"/>
                    <a:pt x="6436" y="1748"/>
                    <a:pt x="6583" y="1748"/>
                  </a:cubicBezTo>
                  <a:cubicBezTo>
                    <a:pt x="7089" y="1748"/>
                    <a:pt x="7596" y="1688"/>
                    <a:pt x="8077" y="1558"/>
                  </a:cubicBezTo>
                  <a:cubicBezTo>
                    <a:pt x="8095" y="1552"/>
                    <a:pt x="8108" y="1551"/>
                    <a:pt x="8124" y="1547"/>
                  </a:cubicBezTo>
                  <a:lnTo>
                    <a:pt x="8124" y="1547"/>
                  </a:lnTo>
                  <a:cubicBezTo>
                    <a:pt x="8129" y="1555"/>
                    <a:pt x="8142" y="1569"/>
                    <a:pt x="8150" y="1580"/>
                  </a:cubicBezTo>
                  <a:cubicBezTo>
                    <a:pt x="8223" y="1638"/>
                    <a:pt x="8288" y="1726"/>
                    <a:pt x="8354" y="1799"/>
                  </a:cubicBezTo>
                  <a:cubicBezTo>
                    <a:pt x="8529" y="2018"/>
                    <a:pt x="8682" y="2244"/>
                    <a:pt x="8836" y="2470"/>
                  </a:cubicBezTo>
                  <a:cubicBezTo>
                    <a:pt x="9076" y="2824"/>
                    <a:pt x="9296" y="3198"/>
                    <a:pt x="9508" y="3566"/>
                  </a:cubicBezTo>
                  <a:lnTo>
                    <a:pt x="9508" y="3566"/>
                  </a:lnTo>
                  <a:cubicBezTo>
                    <a:pt x="9189" y="3733"/>
                    <a:pt x="8813" y="3824"/>
                    <a:pt x="8464" y="3908"/>
                  </a:cubicBezTo>
                  <a:cubicBezTo>
                    <a:pt x="8027" y="3996"/>
                    <a:pt x="7575" y="4047"/>
                    <a:pt x="7125" y="4047"/>
                  </a:cubicBezTo>
                  <a:cubicBezTo>
                    <a:pt x="6716" y="4047"/>
                    <a:pt x="6309" y="4005"/>
                    <a:pt x="5917" y="3908"/>
                  </a:cubicBezTo>
                  <a:cubicBezTo>
                    <a:pt x="5158" y="3711"/>
                    <a:pt x="4443" y="3360"/>
                    <a:pt x="3765" y="2966"/>
                  </a:cubicBezTo>
                  <a:cubicBezTo>
                    <a:pt x="3509" y="2820"/>
                    <a:pt x="3261" y="2667"/>
                    <a:pt x="3021" y="2499"/>
                  </a:cubicBezTo>
                  <a:cubicBezTo>
                    <a:pt x="2889" y="2419"/>
                    <a:pt x="2780" y="2317"/>
                    <a:pt x="2641" y="2244"/>
                  </a:cubicBezTo>
                  <a:cubicBezTo>
                    <a:pt x="2634" y="2237"/>
                    <a:pt x="2627" y="2237"/>
                    <a:pt x="2619" y="2229"/>
                  </a:cubicBezTo>
                  <a:cubicBezTo>
                    <a:pt x="2604" y="2224"/>
                    <a:pt x="2587" y="2221"/>
                    <a:pt x="2569" y="2221"/>
                  </a:cubicBezTo>
                  <a:cubicBezTo>
                    <a:pt x="2520" y="2221"/>
                    <a:pt x="2465" y="2239"/>
                    <a:pt x="2422" y="2244"/>
                  </a:cubicBezTo>
                  <a:lnTo>
                    <a:pt x="2203" y="2273"/>
                  </a:lnTo>
                  <a:cubicBezTo>
                    <a:pt x="1897" y="2302"/>
                    <a:pt x="1583" y="2317"/>
                    <a:pt x="1284" y="2324"/>
                  </a:cubicBezTo>
                  <a:cubicBezTo>
                    <a:pt x="1201" y="2324"/>
                    <a:pt x="1120" y="2329"/>
                    <a:pt x="1038" y="2329"/>
                  </a:cubicBezTo>
                  <a:cubicBezTo>
                    <a:pt x="977" y="2329"/>
                    <a:pt x="916" y="2326"/>
                    <a:pt x="854" y="2317"/>
                  </a:cubicBezTo>
                  <a:cubicBezTo>
                    <a:pt x="781" y="2310"/>
                    <a:pt x="671" y="2302"/>
                    <a:pt x="613" y="2266"/>
                  </a:cubicBezTo>
                  <a:cubicBezTo>
                    <a:pt x="511" y="2200"/>
                    <a:pt x="540" y="2105"/>
                    <a:pt x="635" y="2069"/>
                  </a:cubicBezTo>
                  <a:cubicBezTo>
                    <a:pt x="905" y="1981"/>
                    <a:pt x="1204" y="1945"/>
                    <a:pt x="1474" y="1916"/>
                  </a:cubicBezTo>
                  <a:cubicBezTo>
                    <a:pt x="1474" y="1909"/>
                    <a:pt x="1473" y="1901"/>
                    <a:pt x="1473" y="1893"/>
                  </a:cubicBezTo>
                  <a:lnTo>
                    <a:pt x="1473" y="1893"/>
                  </a:lnTo>
                  <a:cubicBezTo>
                    <a:pt x="1488" y="1891"/>
                    <a:pt x="1503" y="1889"/>
                    <a:pt x="1518" y="1887"/>
                  </a:cubicBezTo>
                  <a:cubicBezTo>
                    <a:pt x="1565" y="1880"/>
                    <a:pt x="1556" y="1797"/>
                    <a:pt x="1513" y="1797"/>
                  </a:cubicBezTo>
                  <a:cubicBezTo>
                    <a:pt x="1510" y="1797"/>
                    <a:pt x="1507" y="1798"/>
                    <a:pt x="1503" y="1799"/>
                  </a:cubicBezTo>
                  <a:cubicBezTo>
                    <a:pt x="1387" y="1809"/>
                    <a:pt x="1269" y="1820"/>
                    <a:pt x="1152" y="1837"/>
                  </a:cubicBezTo>
                  <a:lnTo>
                    <a:pt x="1152" y="1837"/>
                  </a:lnTo>
                  <a:cubicBezTo>
                    <a:pt x="1094" y="1836"/>
                    <a:pt x="1038" y="1835"/>
                    <a:pt x="985" y="1835"/>
                  </a:cubicBezTo>
                  <a:cubicBezTo>
                    <a:pt x="839" y="1835"/>
                    <a:pt x="693" y="1839"/>
                    <a:pt x="547" y="1839"/>
                  </a:cubicBezTo>
                  <a:cubicBezTo>
                    <a:pt x="474" y="1839"/>
                    <a:pt x="401" y="1838"/>
                    <a:pt x="328" y="1835"/>
                  </a:cubicBezTo>
                  <a:cubicBezTo>
                    <a:pt x="234" y="1835"/>
                    <a:pt x="110" y="1835"/>
                    <a:pt x="102" y="1704"/>
                  </a:cubicBezTo>
                  <a:cubicBezTo>
                    <a:pt x="88" y="1580"/>
                    <a:pt x="182" y="1573"/>
                    <a:pt x="270" y="1573"/>
                  </a:cubicBezTo>
                  <a:cubicBezTo>
                    <a:pt x="489" y="1551"/>
                    <a:pt x="708" y="1551"/>
                    <a:pt x="927" y="1551"/>
                  </a:cubicBezTo>
                  <a:cubicBezTo>
                    <a:pt x="1032" y="1551"/>
                    <a:pt x="1142" y="1559"/>
                    <a:pt x="1250" y="1559"/>
                  </a:cubicBezTo>
                  <a:cubicBezTo>
                    <a:pt x="1322" y="1559"/>
                    <a:pt x="1392" y="1555"/>
                    <a:pt x="1459" y="1544"/>
                  </a:cubicBezTo>
                  <a:cubicBezTo>
                    <a:pt x="1503" y="1536"/>
                    <a:pt x="1503" y="1463"/>
                    <a:pt x="1459" y="1449"/>
                  </a:cubicBezTo>
                  <a:lnTo>
                    <a:pt x="1459" y="1427"/>
                  </a:lnTo>
                  <a:cubicBezTo>
                    <a:pt x="1434" y="1431"/>
                    <a:pt x="1399" y="1432"/>
                    <a:pt x="1364" y="1433"/>
                  </a:cubicBezTo>
                  <a:lnTo>
                    <a:pt x="1364" y="1433"/>
                  </a:lnTo>
                  <a:cubicBezTo>
                    <a:pt x="1166" y="1406"/>
                    <a:pt x="960" y="1409"/>
                    <a:pt x="759" y="1390"/>
                  </a:cubicBezTo>
                  <a:cubicBezTo>
                    <a:pt x="598" y="1369"/>
                    <a:pt x="37" y="1405"/>
                    <a:pt x="110" y="1135"/>
                  </a:cubicBezTo>
                  <a:cubicBezTo>
                    <a:pt x="133" y="1050"/>
                    <a:pt x="200" y="1029"/>
                    <a:pt x="274" y="1029"/>
                  </a:cubicBezTo>
                  <a:cubicBezTo>
                    <a:pt x="314" y="1029"/>
                    <a:pt x="356" y="1035"/>
                    <a:pt x="394" y="1040"/>
                  </a:cubicBezTo>
                  <a:cubicBezTo>
                    <a:pt x="482" y="1062"/>
                    <a:pt x="576" y="1069"/>
                    <a:pt x="671" y="1077"/>
                  </a:cubicBezTo>
                  <a:cubicBezTo>
                    <a:pt x="919" y="1106"/>
                    <a:pt x="1175" y="1157"/>
                    <a:pt x="1430" y="1157"/>
                  </a:cubicBezTo>
                  <a:cubicBezTo>
                    <a:pt x="1481" y="1157"/>
                    <a:pt x="1493" y="1102"/>
                    <a:pt x="1457" y="1078"/>
                  </a:cubicBezTo>
                  <a:lnTo>
                    <a:pt x="1457" y="1078"/>
                  </a:lnTo>
                  <a:cubicBezTo>
                    <a:pt x="1458" y="1065"/>
                    <a:pt x="1459" y="1052"/>
                    <a:pt x="1459" y="1040"/>
                  </a:cubicBezTo>
                  <a:cubicBezTo>
                    <a:pt x="1417" y="1040"/>
                    <a:pt x="1374" y="1037"/>
                    <a:pt x="1331" y="1033"/>
                  </a:cubicBezTo>
                  <a:lnTo>
                    <a:pt x="1331" y="1033"/>
                  </a:lnTo>
                  <a:cubicBezTo>
                    <a:pt x="1153" y="979"/>
                    <a:pt x="955" y="953"/>
                    <a:pt x="773" y="916"/>
                  </a:cubicBezTo>
                  <a:cubicBezTo>
                    <a:pt x="671" y="887"/>
                    <a:pt x="562" y="865"/>
                    <a:pt x="474" y="821"/>
                  </a:cubicBezTo>
                  <a:cubicBezTo>
                    <a:pt x="365" y="770"/>
                    <a:pt x="299" y="610"/>
                    <a:pt x="452" y="573"/>
                  </a:cubicBezTo>
                  <a:cubicBezTo>
                    <a:pt x="496" y="562"/>
                    <a:pt x="542" y="558"/>
                    <a:pt x="590" y="558"/>
                  </a:cubicBezTo>
                  <a:cubicBezTo>
                    <a:pt x="766" y="558"/>
                    <a:pt x="963" y="621"/>
                    <a:pt x="1124" y="661"/>
                  </a:cubicBezTo>
                  <a:cubicBezTo>
                    <a:pt x="1357" y="719"/>
                    <a:pt x="1583" y="785"/>
                    <a:pt x="1831" y="814"/>
                  </a:cubicBezTo>
                  <a:cubicBezTo>
                    <a:pt x="1834" y="814"/>
                    <a:pt x="1836" y="815"/>
                    <a:pt x="1838" y="815"/>
                  </a:cubicBezTo>
                  <a:cubicBezTo>
                    <a:pt x="1877" y="815"/>
                    <a:pt x="1889" y="755"/>
                    <a:pt x="1868" y="734"/>
                  </a:cubicBezTo>
                  <a:cubicBezTo>
                    <a:pt x="1861" y="726"/>
                    <a:pt x="1854" y="718"/>
                    <a:pt x="1847" y="711"/>
                  </a:cubicBezTo>
                  <a:lnTo>
                    <a:pt x="1847" y="711"/>
                  </a:lnTo>
                  <a:cubicBezTo>
                    <a:pt x="1851" y="701"/>
                    <a:pt x="1856" y="692"/>
                    <a:pt x="1861" y="683"/>
                  </a:cubicBezTo>
                  <a:cubicBezTo>
                    <a:pt x="1846" y="681"/>
                    <a:pt x="1831" y="679"/>
                    <a:pt x="1816" y="677"/>
                  </a:cubicBezTo>
                  <a:lnTo>
                    <a:pt x="1816" y="677"/>
                  </a:lnTo>
                  <a:cubicBezTo>
                    <a:pt x="1718" y="575"/>
                    <a:pt x="1616" y="476"/>
                    <a:pt x="1598" y="340"/>
                  </a:cubicBezTo>
                  <a:cubicBezTo>
                    <a:pt x="1583" y="296"/>
                    <a:pt x="1583" y="245"/>
                    <a:pt x="1598" y="208"/>
                  </a:cubicBezTo>
                  <a:cubicBezTo>
                    <a:pt x="1611" y="158"/>
                    <a:pt x="1640" y="139"/>
                    <a:pt x="1677" y="139"/>
                  </a:cubicBezTo>
                  <a:close/>
                  <a:moveTo>
                    <a:pt x="1692" y="0"/>
                  </a:moveTo>
                  <a:cubicBezTo>
                    <a:pt x="1566" y="0"/>
                    <a:pt x="1500" y="130"/>
                    <a:pt x="1518" y="274"/>
                  </a:cubicBezTo>
                  <a:cubicBezTo>
                    <a:pt x="1529" y="433"/>
                    <a:pt x="1625" y="554"/>
                    <a:pt x="1725" y="663"/>
                  </a:cubicBezTo>
                  <a:lnTo>
                    <a:pt x="1725" y="663"/>
                  </a:lnTo>
                  <a:cubicBezTo>
                    <a:pt x="1444" y="615"/>
                    <a:pt x="1166" y="520"/>
                    <a:pt x="883" y="464"/>
                  </a:cubicBezTo>
                  <a:cubicBezTo>
                    <a:pt x="806" y="449"/>
                    <a:pt x="691" y="424"/>
                    <a:pt x="582" y="424"/>
                  </a:cubicBezTo>
                  <a:cubicBezTo>
                    <a:pt x="473" y="424"/>
                    <a:pt x="369" y="449"/>
                    <a:pt x="314" y="537"/>
                  </a:cubicBezTo>
                  <a:cubicBezTo>
                    <a:pt x="204" y="719"/>
                    <a:pt x="423" y="865"/>
                    <a:pt x="569" y="909"/>
                  </a:cubicBezTo>
                  <a:cubicBezTo>
                    <a:pt x="621" y="927"/>
                    <a:pt x="673" y="941"/>
                    <a:pt x="724" y="954"/>
                  </a:cubicBezTo>
                  <a:lnTo>
                    <a:pt x="724" y="954"/>
                  </a:lnTo>
                  <a:cubicBezTo>
                    <a:pt x="647" y="946"/>
                    <a:pt x="570" y="937"/>
                    <a:pt x="496" y="931"/>
                  </a:cubicBezTo>
                  <a:cubicBezTo>
                    <a:pt x="440" y="921"/>
                    <a:pt x="379" y="913"/>
                    <a:pt x="320" y="913"/>
                  </a:cubicBezTo>
                  <a:cubicBezTo>
                    <a:pt x="195" y="913"/>
                    <a:pt x="79" y="952"/>
                    <a:pt x="44" y="1106"/>
                  </a:cubicBezTo>
                  <a:cubicBezTo>
                    <a:pt x="0" y="1369"/>
                    <a:pt x="277" y="1398"/>
                    <a:pt x="467" y="1427"/>
                  </a:cubicBezTo>
                  <a:cubicBezTo>
                    <a:pt x="494" y="1429"/>
                    <a:pt x="521" y="1432"/>
                    <a:pt x="549" y="1434"/>
                  </a:cubicBezTo>
                  <a:lnTo>
                    <a:pt x="549" y="1434"/>
                  </a:lnTo>
                  <a:cubicBezTo>
                    <a:pt x="430" y="1436"/>
                    <a:pt x="311" y="1441"/>
                    <a:pt x="190" y="1456"/>
                  </a:cubicBezTo>
                  <a:cubicBezTo>
                    <a:pt x="102" y="1478"/>
                    <a:pt x="44" y="1551"/>
                    <a:pt x="29" y="1638"/>
                  </a:cubicBezTo>
                  <a:cubicBezTo>
                    <a:pt x="7" y="1770"/>
                    <a:pt x="102" y="1872"/>
                    <a:pt x="219" y="1894"/>
                  </a:cubicBezTo>
                  <a:cubicBezTo>
                    <a:pt x="263" y="1907"/>
                    <a:pt x="309" y="1910"/>
                    <a:pt x="355" y="1910"/>
                  </a:cubicBezTo>
                  <a:cubicBezTo>
                    <a:pt x="386" y="1910"/>
                    <a:pt x="416" y="1908"/>
                    <a:pt x="445" y="1908"/>
                  </a:cubicBezTo>
                  <a:lnTo>
                    <a:pt x="789" y="1908"/>
                  </a:lnTo>
                  <a:cubicBezTo>
                    <a:pt x="772" y="1913"/>
                    <a:pt x="754" y="1918"/>
                    <a:pt x="737" y="1923"/>
                  </a:cubicBezTo>
                  <a:cubicBezTo>
                    <a:pt x="591" y="1960"/>
                    <a:pt x="394" y="2032"/>
                    <a:pt x="489" y="2222"/>
                  </a:cubicBezTo>
                  <a:cubicBezTo>
                    <a:pt x="583" y="2391"/>
                    <a:pt x="841" y="2397"/>
                    <a:pt x="1017" y="2397"/>
                  </a:cubicBezTo>
                  <a:cubicBezTo>
                    <a:pt x="1031" y="2397"/>
                    <a:pt x="1045" y="2397"/>
                    <a:pt x="1058" y="2397"/>
                  </a:cubicBezTo>
                  <a:cubicBezTo>
                    <a:pt x="1357" y="2397"/>
                    <a:pt x="1656" y="2390"/>
                    <a:pt x="1963" y="2368"/>
                  </a:cubicBezTo>
                  <a:cubicBezTo>
                    <a:pt x="2087" y="2361"/>
                    <a:pt x="2225" y="2346"/>
                    <a:pt x="2357" y="2332"/>
                  </a:cubicBezTo>
                  <a:cubicBezTo>
                    <a:pt x="2415" y="2324"/>
                    <a:pt x="2481" y="2324"/>
                    <a:pt x="2546" y="2310"/>
                  </a:cubicBezTo>
                  <a:cubicBezTo>
                    <a:pt x="2557" y="2310"/>
                    <a:pt x="2577" y="2297"/>
                    <a:pt x="2588" y="2297"/>
                  </a:cubicBezTo>
                  <a:cubicBezTo>
                    <a:pt x="2592" y="2297"/>
                    <a:pt x="2596" y="2299"/>
                    <a:pt x="2597" y="2302"/>
                  </a:cubicBezTo>
                  <a:cubicBezTo>
                    <a:pt x="2634" y="2310"/>
                    <a:pt x="2678" y="2361"/>
                    <a:pt x="2707" y="2383"/>
                  </a:cubicBezTo>
                  <a:cubicBezTo>
                    <a:pt x="2897" y="2521"/>
                    <a:pt x="3101" y="2653"/>
                    <a:pt x="3298" y="2784"/>
                  </a:cubicBezTo>
                  <a:cubicBezTo>
                    <a:pt x="3969" y="3200"/>
                    <a:pt x="4670" y="3579"/>
                    <a:pt x="5406" y="3842"/>
                  </a:cubicBezTo>
                  <a:cubicBezTo>
                    <a:pt x="5793" y="3981"/>
                    <a:pt x="6194" y="4075"/>
                    <a:pt x="6603" y="4112"/>
                  </a:cubicBezTo>
                  <a:cubicBezTo>
                    <a:pt x="6773" y="4125"/>
                    <a:pt x="6945" y="4131"/>
                    <a:pt x="7118" y="4131"/>
                  </a:cubicBezTo>
                  <a:cubicBezTo>
                    <a:pt x="7442" y="4131"/>
                    <a:pt x="7768" y="4108"/>
                    <a:pt x="8091" y="4061"/>
                  </a:cubicBezTo>
                  <a:cubicBezTo>
                    <a:pt x="8602" y="3988"/>
                    <a:pt x="9149" y="3871"/>
                    <a:pt x="9602" y="3616"/>
                  </a:cubicBezTo>
                  <a:cubicBezTo>
                    <a:pt x="9624" y="3601"/>
                    <a:pt x="9631" y="3565"/>
                    <a:pt x="9624" y="3550"/>
                  </a:cubicBezTo>
                  <a:cubicBezTo>
                    <a:pt x="9441" y="3222"/>
                    <a:pt x="9237" y="2901"/>
                    <a:pt x="9040" y="2580"/>
                  </a:cubicBezTo>
                  <a:cubicBezTo>
                    <a:pt x="8879" y="2346"/>
                    <a:pt x="8726" y="2105"/>
                    <a:pt x="8551" y="1879"/>
                  </a:cubicBezTo>
                  <a:cubicBezTo>
                    <a:pt x="8478" y="1792"/>
                    <a:pt x="8420" y="1697"/>
                    <a:pt x="8332" y="1617"/>
                  </a:cubicBezTo>
                  <a:cubicBezTo>
                    <a:pt x="8288" y="1573"/>
                    <a:pt x="8208" y="1449"/>
                    <a:pt x="8142" y="1441"/>
                  </a:cubicBezTo>
                  <a:cubicBezTo>
                    <a:pt x="8137" y="1440"/>
                    <a:pt x="8132" y="1440"/>
                    <a:pt x="8127" y="1440"/>
                  </a:cubicBezTo>
                  <a:cubicBezTo>
                    <a:pt x="8094" y="1440"/>
                    <a:pt x="8058" y="1458"/>
                    <a:pt x="8033" y="1471"/>
                  </a:cubicBezTo>
                  <a:cubicBezTo>
                    <a:pt x="7931" y="1493"/>
                    <a:pt x="7836" y="1514"/>
                    <a:pt x="7727" y="1529"/>
                  </a:cubicBezTo>
                  <a:cubicBezTo>
                    <a:pt x="7369" y="1595"/>
                    <a:pt x="6997" y="1631"/>
                    <a:pt x="6632" y="1638"/>
                  </a:cubicBezTo>
                  <a:cubicBezTo>
                    <a:pt x="6600" y="1639"/>
                    <a:pt x="6568" y="1639"/>
                    <a:pt x="6535" y="1639"/>
                  </a:cubicBezTo>
                  <a:cubicBezTo>
                    <a:pt x="5744" y="1639"/>
                    <a:pt x="4967" y="1471"/>
                    <a:pt x="4203" y="1288"/>
                  </a:cubicBezTo>
                  <a:cubicBezTo>
                    <a:pt x="3706" y="1160"/>
                    <a:pt x="3215" y="1040"/>
                    <a:pt x="2739" y="885"/>
                  </a:cubicBezTo>
                  <a:lnTo>
                    <a:pt x="2739" y="885"/>
                  </a:lnTo>
                  <a:cubicBezTo>
                    <a:pt x="2738" y="883"/>
                    <a:pt x="2737" y="882"/>
                    <a:pt x="2736" y="880"/>
                  </a:cubicBezTo>
                  <a:cubicBezTo>
                    <a:pt x="2619" y="675"/>
                    <a:pt x="2466" y="515"/>
                    <a:pt x="2291" y="354"/>
                  </a:cubicBezTo>
                  <a:cubicBezTo>
                    <a:pt x="2131" y="230"/>
                    <a:pt x="1963" y="92"/>
                    <a:pt x="1780" y="19"/>
                  </a:cubicBezTo>
                  <a:cubicBezTo>
                    <a:pt x="1748" y="6"/>
                    <a:pt x="1719" y="0"/>
                    <a:pt x="16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786;p50">
              <a:extLst>
                <a:ext uri="{FF2B5EF4-FFF2-40B4-BE49-F238E27FC236}">
                  <a16:creationId xmlns:a16="http://schemas.microsoft.com/office/drawing/2014/main" id="{BB6DD4AE-90AF-490D-938C-38C5706B370B}"/>
                </a:ext>
              </a:extLst>
            </p:cNvPr>
            <p:cNvSpPr/>
            <p:nvPr/>
          </p:nvSpPr>
          <p:spPr>
            <a:xfrm>
              <a:off x="5933685" y="3538426"/>
              <a:ext cx="293051" cy="293283"/>
            </a:xfrm>
            <a:custGeom>
              <a:avLst/>
              <a:gdLst/>
              <a:ahLst/>
              <a:cxnLst/>
              <a:rect l="l" t="t" r="r" b="b"/>
              <a:pathLst>
                <a:path w="4750" h="4722" extrusionOk="0">
                  <a:moveTo>
                    <a:pt x="3145" y="1"/>
                  </a:moveTo>
                  <a:lnTo>
                    <a:pt x="2291" y="731"/>
                  </a:lnTo>
                  <a:cubicBezTo>
                    <a:pt x="1401" y="1139"/>
                    <a:pt x="0" y="2051"/>
                    <a:pt x="0" y="2051"/>
                  </a:cubicBezTo>
                  <a:cubicBezTo>
                    <a:pt x="1343" y="3138"/>
                    <a:pt x="1532" y="4721"/>
                    <a:pt x="1532" y="4721"/>
                  </a:cubicBezTo>
                  <a:cubicBezTo>
                    <a:pt x="1883" y="4678"/>
                    <a:pt x="2204" y="4524"/>
                    <a:pt x="2510" y="4371"/>
                  </a:cubicBezTo>
                  <a:cubicBezTo>
                    <a:pt x="2758" y="4240"/>
                    <a:pt x="3013" y="4123"/>
                    <a:pt x="3232" y="3948"/>
                  </a:cubicBezTo>
                  <a:cubicBezTo>
                    <a:pt x="3904" y="3437"/>
                    <a:pt x="4655" y="2598"/>
                    <a:pt x="4721" y="1715"/>
                  </a:cubicBezTo>
                  <a:cubicBezTo>
                    <a:pt x="4750" y="1314"/>
                    <a:pt x="4546" y="920"/>
                    <a:pt x="4254" y="650"/>
                  </a:cubicBezTo>
                  <a:cubicBezTo>
                    <a:pt x="3969" y="366"/>
                    <a:pt x="3663" y="140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787;p50">
              <a:extLst>
                <a:ext uri="{FF2B5EF4-FFF2-40B4-BE49-F238E27FC236}">
                  <a16:creationId xmlns:a16="http://schemas.microsoft.com/office/drawing/2014/main" id="{D03CDE0E-4477-4115-B10C-0EC2377DEDEB}"/>
                </a:ext>
              </a:extLst>
            </p:cNvPr>
            <p:cNvSpPr/>
            <p:nvPr/>
          </p:nvSpPr>
          <p:spPr>
            <a:xfrm>
              <a:off x="5930971" y="3534824"/>
              <a:ext cx="301627" cy="298811"/>
            </a:xfrm>
            <a:custGeom>
              <a:avLst/>
              <a:gdLst/>
              <a:ahLst/>
              <a:cxnLst/>
              <a:rect l="l" t="t" r="r" b="b"/>
              <a:pathLst>
                <a:path w="4889" h="4811" extrusionOk="0">
                  <a:moveTo>
                    <a:pt x="3216" y="0"/>
                  </a:moveTo>
                  <a:cubicBezTo>
                    <a:pt x="3136" y="0"/>
                    <a:pt x="3118" y="89"/>
                    <a:pt x="3174" y="103"/>
                  </a:cubicBezTo>
                  <a:cubicBezTo>
                    <a:pt x="3991" y="322"/>
                    <a:pt x="4874" y="1037"/>
                    <a:pt x="4699" y="1956"/>
                  </a:cubicBezTo>
                  <a:cubicBezTo>
                    <a:pt x="4619" y="2394"/>
                    <a:pt x="4393" y="2795"/>
                    <a:pt x="4108" y="3131"/>
                  </a:cubicBezTo>
                  <a:cubicBezTo>
                    <a:pt x="3831" y="3481"/>
                    <a:pt x="3503" y="3794"/>
                    <a:pt x="3138" y="4043"/>
                  </a:cubicBezTo>
                  <a:cubicBezTo>
                    <a:pt x="2912" y="4196"/>
                    <a:pt x="2656" y="4320"/>
                    <a:pt x="2408" y="4444"/>
                  </a:cubicBezTo>
                  <a:cubicBezTo>
                    <a:pt x="2161" y="4567"/>
                    <a:pt x="1908" y="4671"/>
                    <a:pt x="1635" y="4720"/>
                  </a:cubicBezTo>
                  <a:lnTo>
                    <a:pt x="1635" y="4720"/>
                  </a:lnTo>
                  <a:cubicBezTo>
                    <a:pt x="1545" y="4044"/>
                    <a:pt x="1223" y="3372"/>
                    <a:pt x="825" y="2831"/>
                  </a:cubicBezTo>
                  <a:cubicBezTo>
                    <a:pt x="625" y="2563"/>
                    <a:pt x="393" y="2320"/>
                    <a:pt x="140" y="2104"/>
                  </a:cubicBezTo>
                  <a:lnTo>
                    <a:pt x="140" y="2104"/>
                  </a:lnTo>
                  <a:cubicBezTo>
                    <a:pt x="854" y="1634"/>
                    <a:pt x="1603" y="1174"/>
                    <a:pt x="2372" y="818"/>
                  </a:cubicBezTo>
                  <a:cubicBezTo>
                    <a:pt x="2423" y="792"/>
                    <a:pt x="2395" y="726"/>
                    <a:pt x="2348" y="726"/>
                  </a:cubicBezTo>
                  <a:cubicBezTo>
                    <a:pt x="2341" y="726"/>
                    <a:pt x="2335" y="728"/>
                    <a:pt x="2328" y="730"/>
                  </a:cubicBezTo>
                  <a:cubicBezTo>
                    <a:pt x="1525" y="1095"/>
                    <a:pt x="766" y="1569"/>
                    <a:pt x="37" y="2058"/>
                  </a:cubicBezTo>
                  <a:cubicBezTo>
                    <a:pt x="15" y="2073"/>
                    <a:pt x="0" y="2109"/>
                    <a:pt x="30" y="2124"/>
                  </a:cubicBezTo>
                  <a:cubicBezTo>
                    <a:pt x="788" y="2737"/>
                    <a:pt x="1306" y="3612"/>
                    <a:pt x="1518" y="4561"/>
                  </a:cubicBezTo>
                  <a:cubicBezTo>
                    <a:pt x="1525" y="4619"/>
                    <a:pt x="1533" y="4663"/>
                    <a:pt x="1547" y="4721"/>
                  </a:cubicBezTo>
                  <a:cubicBezTo>
                    <a:pt x="1547" y="4734"/>
                    <a:pt x="1553" y="4766"/>
                    <a:pt x="1554" y="4766"/>
                  </a:cubicBezTo>
                  <a:cubicBezTo>
                    <a:pt x="1554" y="4766"/>
                    <a:pt x="1554" y="4766"/>
                    <a:pt x="1554" y="4765"/>
                  </a:cubicBezTo>
                  <a:cubicBezTo>
                    <a:pt x="1554" y="4795"/>
                    <a:pt x="1575" y="4810"/>
                    <a:pt x="1603" y="4810"/>
                  </a:cubicBezTo>
                  <a:cubicBezTo>
                    <a:pt x="1608" y="4810"/>
                    <a:pt x="1614" y="4810"/>
                    <a:pt x="1620" y="4809"/>
                  </a:cubicBezTo>
                  <a:cubicBezTo>
                    <a:pt x="1883" y="4772"/>
                    <a:pt x="2138" y="4670"/>
                    <a:pt x="2372" y="4561"/>
                  </a:cubicBezTo>
                  <a:cubicBezTo>
                    <a:pt x="2627" y="4444"/>
                    <a:pt x="2875" y="4327"/>
                    <a:pt x="3116" y="4181"/>
                  </a:cubicBezTo>
                  <a:cubicBezTo>
                    <a:pt x="3517" y="3926"/>
                    <a:pt x="3882" y="3576"/>
                    <a:pt x="4181" y="3211"/>
                  </a:cubicBezTo>
                  <a:cubicBezTo>
                    <a:pt x="4466" y="2868"/>
                    <a:pt x="4706" y="2459"/>
                    <a:pt x="4801" y="2007"/>
                  </a:cubicBezTo>
                  <a:cubicBezTo>
                    <a:pt x="4889" y="1555"/>
                    <a:pt x="4772" y="1117"/>
                    <a:pt x="4466" y="759"/>
                  </a:cubicBezTo>
                  <a:cubicBezTo>
                    <a:pt x="4137" y="387"/>
                    <a:pt x="3699" y="117"/>
                    <a:pt x="3225" y="1"/>
                  </a:cubicBezTo>
                  <a:cubicBezTo>
                    <a:pt x="3222" y="0"/>
                    <a:pt x="3219" y="0"/>
                    <a:pt x="32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788;p50">
              <a:extLst>
                <a:ext uri="{FF2B5EF4-FFF2-40B4-BE49-F238E27FC236}">
                  <a16:creationId xmlns:a16="http://schemas.microsoft.com/office/drawing/2014/main" id="{FD42C67E-D6AB-46B9-B018-8815B6E7DFF9}"/>
                </a:ext>
              </a:extLst>
            </p:cNvPr>
            <p:cNvSpPr/>
            <p:nvPr/>
          </p:nvSpPr>
          <p:spPr>
            <a:xfrm>
              <a:off x="5976872" y="3614573"/>
              <a:ext cx="178792" cy="179995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635" y="1"/>
                  </a:moveTo>
                  <a:cubicBezTo>
                    <a:pt x="489" y="88"/>
                    <a:pt x="336" y="176"/>
                    <a:pt x="198" y="256"/>
                  </a:cubicBezTo>
                  <a:cubicBezTo>
                    <a:pt x="132" y="453"/>
                    <a:pt x="59" y="643"/>
                    <a:pt x="1" y="840"/>
                  </a:cubicBezTo>
                  <a:cubicBezTo>
                    <a:pt x="76" y="845"/>
                    <a:pt x="152" y="847"/>
                    <a:pt x="227" y="847"/>
                  </a:cubicBezTo>
                  <a:cubicBezTo>
                    <a:pt x="493" y="847"/>
                    <a:pt x="757" y="818"/>
                    <a:pt x="1029" y="767"/>
                  </a:cubicBezTo>
                  <a:cubicBezTo>
                    <a:pt x="1033" y="766"/>
                    <a:pt x="1037" y="766"/>
                    <a:pt x="1040" y="766"/>
                  </a:cubicBezTo>
                  <a:cubicBezTo>
                    <a:pt x="1071" y="766"/>
                    <a:pt x="1093" y="792"/>
                    <a:pt x="1080" y="825"/>
                  </a:cubicBezTo>
                  <a:cubicBezTo>
                    <a:pt x="1029" y="1110"/>
                    <a:pt x="934" y="1380"/>
                    <a:pt x="847" y="1642"/>
                  </a:cubicBezTo>
                  <a:cubicBezTo>
                    <a:pt x="1146" y="1628"/>
                    <a:pt x="1438" y="1584"/>
                    <a:pt x="1730" y="1526"/>
                  </a:cubicBezTo>
                  <a:cubicBezTo>
                    <a:pt x="1733" y="1525"/>
                    <a:pt x="1736" y="1524"/>
                    <a:pt x="1739" y="1524"/>
                  </a:cubicBezTo>
                  <a:cubicBezTo>
                    <a:pt x="1766" y="1524"/>
                    <a:pt x="1795" y="1551"/>
                    <a:pt x="1788" y="1584"/>
                  </a:cubicBezTo>
                  <a:cubicBezTo>
                    <a:pt x="1693" y="1876"/>
                    <a:pt x="1591" y="2168"/>
                    <a:pt x="1482" y="2445"/>
                  </a:cubicBezTo>
                  <a:cubicBezTo>
                    <a:pt x="1597" y="2457"/>
                    <a:pt x="1711" y="2463"/>
                    <a:pt x="1822" y="2463"/>
                  </a:cubicBezTo>
                  <a:cubicBezTo>
                    <a:pt x="1978" y="2463"/>
                    <a:pt x="2131" y="2451"/>
                    <a:pt x="2284" y="2430"/>
                  </a:cubicBezTo>
                  <a:cubicBezTo>
                    <a:pt x="2287" y="2429"/>
                    <a:pt x="2290" y="2429"/>
                    <a:pt x="2293" y="2429"/>
                  </a:cubicBezTo>
                  <a:cubicBezTo>
                    <a:pt x="2313" y="2429"/>
                    <a:pt x="2335" y="2449"/>
                    <a:pt x="2335" y="2474"/>
                  </a:cubicBezTo>
                  <a:cubicBezTo>
                    <a:pt x="2313" y="2620"/>
                    <a:pt x="2292" y="2759"/>
                    <a:pt x="2270" y="2897"/>
                  </a:cubicBezTo>
                  <a:cubicBezTo>
                    <a:pt x="2357" y="2839"/>
                    <a:pt x="2452" y="2788"/>
                    <a:pt x="2532" y="2722"/>
                  </a:cubicBezTo>
                  <a:cubicBezTo>
                    <a:pt x="2627" y="2656"/>
                    <a:pt x="2715" y="2576"/>
                    <a:pt x="2810" y="2503"/>
                  </a:cubicBezTo>
                  <a:cubicBezTo>
                    <a:pt x="2846" y="2328"/>
                    <a:pt x="2868" y="2153"/>
                    <a:pt x="2897" y="1985"/>
                  </a:cubicBezTo>
                  <a:lnTo>
                    <a:pt x="2897" y="1985"/>
                  </a:lnTo>
                  <a:cubicBezTo>
                    <a:pt x="2762" y="1992"/>
                    <a:pt x="2625" y="1996"/>
                    <a:pt x="2489" y="1996"/>
                  </a:cubicBezTo>
                  <a:cubicBezTo>
                    <a:pt x="2352" y="1996"/>
                    <a:pt x="2215" y="1992"/>
                    <a:pt x="2080" y="1985"/>
                  </a:cubicBezTo>
                  <a:cubicBezTo>
                    <a:pt x="2051" y="1978"/>
                    <a:pt x="2022" y="1949"/>
                    <a:pt x="2029" y="1919"/>
                  </a:cubicBezTo>
                  <a:lnTo>
                    <a:pt x="2058" y="1839"/>
                  </a:lnTo>
                  <a:cubicBezTo>
                    <a:pt x="2160" y="1584"/>
                    <a:pt x="2240" y="1329"/>
                    <a:pt x="2321" y="1073"/>
                  </a:cubicBezTo>
                  <a:lnTo>
                    <a:pt x="2321" y="1073"/>
                  </a:lnTo>
                  <a:cubicBezTo>
                    <a:pt x="2029" y="1132"/>
                    <a:pt x="1730" y="1168"/>
                    <a:pt x="1431" y="1190"/>
                  </a:cubicBezTo>
                  <a:cubicBezTo>
                    <a:pt x="1401" y="1190"/>
                    <a:pt x="1372" y="1153"/>
                    <a:pt x="1387" y="1124"/>
                  </a:cubicBezTo>
                  <a:cubicBezTo>
                    <a:pt x="1482" y="854"/>
                    <a:pt x="1569" y="577"/>
                    <a:pt x="1628" y="292"/>
                  </a:cubicBezTo>
                  <a:lnTo>
                    <a:pt x="1628" y="292"/>
                  </a:lnTo>
                  <a:cubicBezTo>
                    <a:pt x="1369" y="348"/>
                    <a:pt x="1101" y="374"/>
                    <a:pt x="839" y="374"/>
                  </a:cubicBezTo>
                  <a:cubicBezTo>
                    <a:pt x="753" y="374"/>
                    <a:pt x="668" y="371"/>
                    <a:pt x="584" y="365"/>
                  </a:cubicBezTo>
                  <a:cubicBezTo>
                    <a:pt x="555" y="358"/>
                    <a:pt x="526" y="329"/>
                    <a:pt x="533" y="307"/>
                  </a:cubicBezTo>
                  <a:cubicBezTo>
                    <a:pt x="570" y="205"/>
                    <a:pt x="599" y="103"/>
                    <a:pt x="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789;p50">
              <a:extLst>
                <a:ext uri="{FF2B5EF4-FFF2-40B4-BE49-F238E27FC236}">
                  <a16:creationId xmlns:a16="http://schemas.microsoft.com/office/drawing/2014/main" id="{5D26513A-67A9-4FB0-8B90-34EEA5F8363F}"/>
                </a:ext>
              </a:extLst>
            </p:cNvPr>
            <p:cNvSpPr/>
            <p:nvPr/>
          </p:nvSpPr>
          <p:spPr>
            <a:xfrm>
              <a:off x="6009262" y="3611405"/>
              <a:ext cx="150906" cy="158691"/>
            </a:xfrm>
            <a:custGeom>
              <a:avLst/>
              <a:gdLst/>
              <a:ahLst/>
              <a:cxnLst/>
              <a:rect l="l" t="t" r="r" b="b"/>
              <a:pathLst>
                <a:path w="2446" h="2555" extrusionOk="0">
                  <a:moveTo>
                    <a:pt x="212" y="1"/>
                  </a:moveTo>
                  <a:lnTo>
                    <a:pt x="212" y="1"/>
                  </a:lnTo>
                  <a:cubicBezTo>
                    <a:pt x="176" y="22"/>
                    <a:pt x="147" y="37"/>
                    <a:pt x="110" y="59"/>
                  </a:cubicBezTo>
                  <a:cubicBezTo>
                    <a:pt x="74" y="154"/>
                    <a:pt x="37" y="256"/>
                    <a:pt x="8" y="358"/>
                  </a:cubicBezTo>
                  <a:cubicBezTo>
                    <a:pt x="1" y="387"/>
                    <a:pt x="30" y="409"/>
                    <a:pt x="59" y="424"/>
                  </a:cubicBezTo>
                  <a:cubicBezTo>
                    <a:pt x="143" y="429"/>
                    <a:pt x="229" y="432"/>
                    <a:pt x="315" y="432"/>
                  </a:cubicBezTo>
                  <a:cubicBezTo>
                    <a:pt x="579" y="432"/>
                    <a:pt x="849" y="406"/>
                    <a:pt x="1103" y="351"/>
                  </a:cubicBezTo>
                  <a:lnTo>
                    <a:pt x="1103" y="351"/>
                  </a:lnTo>
                  <a:cubicBezTo>
                    <a:pt x="1044" y="628"/>
                    <a:pt x="957" y="905"/>
                    <a:pt x="862" y="1175"/>
                  </a:cubicBezTo>
                  <a:cubicBezTo>
                    <a:pt x="847" y="1204"/>
                    <a:pt x="876" y="1241"/>
                    <a:pt x="906" y="1241"/>
                  </a:cubicBezTo>
                  <a:cubicBezTo>
                    <a:pt x="1205" y="1226"/>
                    <a:pt x="1504" y="1190"/>
                    <a:pt x="1796" y="1124"/>
                  </a:cubicBezTo>
                  <a:lnTo>
                    <a:pt x="1796" y="1124"/>
                  </a:lnTo>
                  <a:cubicBezTo>
                    <a:pt x="1715" y="1380"/>
                    <a:pt x="1628" y="1642"/>
                    <a:pt x="1533" y="1890"/>
                  </a:cubicBezTo>
                  <a:lnTo>
                    <a:pt x="1504" y="1970"/>
                  </a:lnTo>
                  <a:cubicBezTo>
                    <a:pt x="1497" y="2000"/>
                    <a:pt x="1526" y="2029"/>
                    <a:pt x="1555" y="2036"/>
                  </a:cubicBezTo>
                  <a:cubicBezTo>
                    <a:pt x="1690" y="2051"/>
                    <a:pt x="1823" y="2058"/>
                    <a:pt x="1957" y="2058"/>
                  </a:cubicBezTo>
                  <a:cubicBezTo>
                    <a:pt x="2091" y="2058"/>
                    <a:pt x="2226" y="2051"/>
                    <a:pt x="2365" y="2036"/>
                  </a:cubicBezTo>
                  <a:lnTo>
                    <a:pt x="2365" y="2036"/>
                  </a:lnTo>
                  <a:cubicBezTo>
                    <a:pt x="2343" y="2211"/>
                    <a:pt x="2306" y="2379"/>
                    <a:pt x="2270" y="2554"/>
                  </a:cubicBezTo>
                  <a:cubicBezTo>
                    <a:pt x="2299" y="2525"/>
                    <a:pt x="2328" y="2510"/>
                    <a:pt x="2358" y="2481"/>
                  </a:cubicBezTo>
                  <a:cubicBezTo>
                    <a:pt x="2394" y="2299"/>
                    <a:pt x="2416" y="2109"/>
                    <a:pt x="2445" y="1927"/>
                  </a:cubicBezTo>
                  <a:cubicBezTo>
                    <a:pt x="2445" y="1903"/>
                    <a:pt x="2426" y="1879"/>
                    <a:pt x="2411" y="1879"/>
                  </a:cubicBezTo>
                  <a:cubicBezTo>
                    <a:pt x="2407" y="1879"/>
                    <a:pt x="2404" y="1880"/>
                    <a:pt x="2401" y="1883"/>
                  </a:cubicBezTo>
                  <a:cubicBezTo>
                    <a:pt x="2248" y="1904"/>
                    <a:pt x="2093" y="1916"/>
                    <a:pt x="1936" y="1916"/>
                  </a:cubicBezTo>
                  <a:cubicBezTo>
                    <a:pt x="1824" y="1916"/>
                    <a:pt x="1711" y="1910"/>
                    <a:pt x="1599" y="1898"/>
                  </a:cubicBezTo>
                  <a:cubicBezTo>
                    <a:pt x="1701" y="1642"/>
                    <a:pt x="1788" y="1380"/>
                    <a:pt x="1869" y="1102"/>
                  </a:cubicBezTo>
                  <a:lnTo>
                    <a:pt x="1883" y="1102"/>
                  </a:lnTo>
                  <a:cubicBezTo>
                    <a:pt x="1891" y="1080"/>
                    <a:pt x="1898" y="1058"/>
                    <a:pt x="1898" y="1029"/>
                  </a:cubicBezTo>
                  <a:cubicBezTo>
                    <a:pt x="1904" y="998"/>
                    <a:pt x="1877" y="977"/>
                    <a:pt x="1856" y="977"/>
                  </a:cubicBezTo>
                  <a:cubicBezTo>
                    <a:pt x="1853" y="977"/>
                    <a:pt x="1850" y="977"/>
                    <a:pt x="1847" y="978"/>
                  </a:cubicBezTo>
                  <a:cubicBezTo>
                    <a:pt x="1555" y="1029"/>
                    <a:pt x="1263" y="1080"/>
                    <a:pt x="957" y="1095"/>
                  </a:cubicBezTo>
                  <a:cubicBezTo>
                    <a:pt x="1059" y="832"/>
                    <a:pt x="1139" y="555"/>
                    <a:pt x="1197" y="278"/>
                  </a:cubicBezTo>
                  <a:cubicBezTo>
                    <a:pt x="1204" y="245"/>
                    <a:pt x="1181" y="218"/>
                    <a:pt x="1150" y="218"/>
                  </a:cubicBezTo>
                  <a:cubicBezTo>
                    <a:pt x="1147" y="218"/>
                    <a:pt x="1143" y="219"/>
                    <a:pt x="1139" y="219"/>
                  </a:cubicBezTo>
                  <a:cubicBezTo>
                    <a:pt x="880" y="275"/>
                    <a:pt x="625" y="301"/>
                    <a:pt x="365" y="301"/>
                  </a:cubicBezTo>
                  <a:cubicBezTo>
                    <a:pt x="281" y="301"/>
                    <a:pt x="196" y="298"/>
                    <a:pt x="110" y="292"/>
                  </a:cubicBezTo>
                  <a:cubicBezTo>
                    <a:pt x="147" y="190"/>
                    <a:pt x="176" y="95"/>
                    <a:pt x="21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790;p50">
              <a:extLst>
                <a:ext uri="{FF2B5EF4-FFF2-40B4-BE49-F238E27FC236}">
                  <a16:creationId xmlns:a16="http://schemas.microsoft.com/office/drawing/2014/main" id="{4B073586-FAE4-4066-9F17-3B5EE6471D1C}"/>
                </a:ext>
              </a:extLst>
            </p:cNvPr>
            <p:cNvSpPr/>
            <p:nvPr/>
          </p:nvSpPr>
          <p:spPr>
            <a:xfrm>
              <a:off x="5968296" y="3630908"/>
              <a:ext cx="152695" cy="167697"/>
            </a:xfrm>
            <a:custGeom>
              <a:avLst/>
              <a:gdLst/>
              <a:ahLst/>
              <a:cxnLst/>
              <a:rect l="l" t="t" r="r" b="b"/>
              <a:pathLst>
                <a:path w="2475" h="2700" extrusionOk="0">
                  <a:moveTo>
                    <a:pt x="337" y="0"/>
                  </a:moveTo>
                  <a:lnTo>
                    <a:pt x="337" y="0"/>
                  </a:lnTo>
                  <a:cubicBezTo>
                    <a:pt x="286" y="37"/>
                    <a:pt x="227" y="59"/>
                    <a:pt x="176" y="95"/>
                  </a:cubicBezTo>
                  <a:cubicBezTo>
                    <a:pt x="118" y="263"/>
                    <a:pt x="67" y="423"/>
                    <a:pt x="8" y="577"/>
                  </a:cubicBezTo>
                  <a:cubicBezTo>
                    <a:pt x="1" y="606"/>
                    <a:pt x="30" y="635"/>
                    <a:pt x="52" y="642"/>
                  </a:cubicBezTo>
                  <a:cubicBezTo>
                    <a:pt x="143" y="650"/>
                    <a:pt x="234" y="654"/>
                    <a:pt x="326" y="654"/>
                  </a:cubicBezTo>
                  <a:cubicBezTo>
                    <a:pt x="589" y="654"/>
                    <a:pt x="854" y="624"/>
                    <a:pt x="1103" y="569"/>
                  </a:cubicBezTo>
                  <a:lnTo>
                    <a:pt x="1103" y="569"/>
                  </a:lnTo>
                  <a:cubicBezTo>
                    <a:pt x="1037" y="854"/>
                    <a:pt x="957" y="1124"/>
                    <a:pt x="855" y="1401"/>
                  </a:cubicBezTo>
                  <a:cubicBezTo>
                    <a:pt x="847" y="1430"/>
                    <a:pt x="876" y="1467"/>
                    <a:pt x="906" y="1467"/>
                  </a:cubicBezTo>
                  <a:cubicBezTo>
                    <a:pt x="1205" y="1445"/>
                    <a:pt x="1504" y="1408"/>
                    <a:pt x="1796" y="1350"/>
                  </a:cubicBezTo>
                  <a:lnTo>
                    <a:pt x="1796" y="1350"/>
                  </a:lnTo>
                  <a:cubicBezTo>
                    <a:pt x="1708" y="1627"/>
                    <a:pt x="1613" y="1919"/>
                    <a:pt x="1504" y="2196"/>
                  </a:cubicBezTo>
                  <a:cubicBezTo>
                    <a:pt x="1497" y="2218"/>
                    <a:pt x="1526" y="2247"/>
                    <a:pt x="1548" y="2262"/>
                  </a:cubicBezTo>
                  <a:cubicBezTo>
                    <a:pt x="1686" y="2273"/>
                    <a:pt x="1821" y="2278"/>
                    <a:pt x="1956" y="2278"/>
                  </a:cubicBezTo>
                  <a:cubicBezTo>
                    <a:pt x="2091" y="2278"/>
                    <a:pt x="2226" y="2273"/>
                    <a:pt x="2365" y="2262"/>
                  </a:cubicBezTo>
                  <a:lnTo>
                    <a:pt x="2365" y="2262"/>
                  </a:lnTo>
                  <a:cubicBezTo>
                    <a:pt x="2343" y="2401"/>
                    <a:pt x="2314" y="2554"/>
                    <a:pt x="2292" y="2700"/>
                  </a:cubicBezTo>
                  <a:cubicBezTo>
                    <a:pt x="2328" y="2678"/>
                    <a:pt x="2365" y="2649"/>
                    <a:pt x="2409" y="2634"/>
                  </a:cubicBezTo>
                  <a:cubicBezTo>
                    <a:pt x="2438" y="2496"/>
                    <a:pt x="2452" y="2350"/>
                    <a:pt x="2474" y="2211"/>
                  </a:cubicBezTo>
                  <a:cubicBezTo>
                    <a:pt x="2474" y="2191"/>
                    <a:pt x="2451" y="2166"/>
                    <a:pt x="2430" y="2166"/>
                  </a:cubicBezTo>
                  <a:cubicBezTo>
                    <a:pt x="2428" y="2166"/>
                    <a:pt x="2426" y="2166"/>
                    <a:pt x="2423" y="2167"/>
                  </a:cubicBezTo>
                  <a:cubicBezTo>
                    <a:pt x="2259" y="2190"/>
                    <a:pt x="2095" y="2201"/>
                    <a:pt x="1927" y="2201"/>
                  </a:cubicBezTo>
                  <a:cubicBezTo>
                    <a:pt x="1827" y="2201"/>
                    <a:pt x="1725" y="2197"/>
                    <a:pt x="1621" y="2189"/>
                  </a:cubicBezTo>
                  <a:cubicBezTo>
                    <a:pt x="1730" y="1905"/>
                    <a:pt x="1825" y="1613"/>
                    <a:pt x="1927" y="1321"/>
                  </a:cubicBezTo>
                  <a:cubicBezTo>
                    <a:pt x="1934" y="1288"/>
                    <a:pt x="1905" y="1261"/>
                    <a:pt x="1878" y="1261"/>
                  </a:cubicBezTo>
                  <a:cubicBezTo>
                    <a:pt x="1875" y="1261"/>
                    <a:pt x="1872" y="1262"/>
                    <a:pt x="1869" y="1263"/>
                  </a:cubicBezTo>
                  <a:cubicBezTo>
                    <a:pt x="1577" y="1321"/>
                    <a:pt x="1285" y="1365"/>
                    <a:pt x="986" y="1387"/>
                  </a:cubicBezTo>
                  <a:cubicBezTo>
                    <a:pt x="1088" y="1117"/>
                    <a:pt x="1168" y="847"/>
                    <a:pt x="1219" y="562"/>
                  </a:cubicBezTo>
                  <a:cubicBezTo>
                    <a:pt x="1231" y="532"/>
                    <a:pt x="1214" y="507"/>
                    <a:pt x="1187" y="507"/>
                  </a:cubicBezTo>
                  <a:cubicBezTo>
                    <a:pt x="1181" y="507"/>
                    <a:pt x="1175" y="508"/>
                    <a:pt x="1168" y="511"/>
                  </a:cubicBezTo>
                  <a:cubicBezTo>
                    <a:pt x="897" y="568"/>
                    <a:pt x="634" y="589"/>
                    <a:pt x="370" y="589"/>
                  </a:cubicBezTo>
                  <a:cubicBezTo>
                    <a:pt x="293" y="589"/>
                    <a:pt x="217" y="587"/>
                    <a:pt x="140" y="584"/>
                  </a:cubicBezTo>
                  <a:cubicBezTo>
                    <a:pt x="198" y="387"/>
                    <a:pt x="271" y="190"/>
                    <a:pt x="3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791;p50">
              <a:extLst>
                <a:ext uri="{FF2B5EF4-FFF2-40B4-BE49-F238E27FC236}">
                  <a16:creationId xmlns:a16="http://schemas.microsoft.com/office/drawing/2014/main" id="{8D2FBA4A-ACF4-4FB6-8D98-EA68239C642C}"/>
                </a:ext>
              </a:extLst>
            </p:cNvPr>
            <p:cNvSpPr/>
            <p:nvPr/>
          </p:nvSpPr>
          <p:spPr>
            <a:xfrm>
              <a:off x="6139808" y="3596126"/>
              <a:ext cx="14005" cy="20124"/>
            </a:xfrm>
            <a:custGeom>
              <a:avLst/>
              <a:gdLst/>
              <a:ahLst/>
              <a:cxnLst/>
              <a:rect l="l" t="t" r="r" b="b"/>
              <a:pathLst>
                <a:path w="227" h="324" extrusionOk="0">
                  <a:moveTo>
                    <a:pt x="177" y="0"/>
                  </a:moveTo>
                  <a:cubicBezTo>
                    <a:pt x="162" y="0"/>
                    <a:pt x="148" y="10"/>
                    <a:pt x="139" y="28"/>
                  </a:cubicBezTo>
                  <a:cubicBezTo>
                    <a:pt x="96" y="101"/>
                    <a:pt x="59" y="181"/>
                    <a:pt x="8" y="254"/>
                  </a:cubicBezTo>
                  <a:cubicBezTo>
                    <a:pt x="1" y="276"/>
                    <a:pt x="1" y="312"/>
                    <a:pt x="30" y="320"/>
                  </a:cubicBezTo>
                  <a:cubicBezTo>
                    <a:pt x="35" y="322"/>
                    <a:pt x="44" y="324"/>
                    <a:pt x="53" y="324"/>
                  </a:cubicBezTo>
                  <a:cubicBezTo>
                    <a:pt x="68" y="324"/>
                    <a:pt x="86" y="319"/>
                    <a:pt x="96" y="305"/>
                  </a:cubicBezTo>
                  <a:cubicBezTo>
                    <a:pt x="139" y="232"/>
                    <a:pt x="176" y="144"/>
                    <a:pt x="220" y="71"/>
                  </a:cubicBezTo>
                  <a:cubicBezTo>
                    <a:pt x="227" y="57"/>
                    <a:pt x="227" y="20"/>
                    <a:pt x="205" y="13"/>
                  </a:cubicBezTo>
                  <a:cubicBezTo>
                    <a:pt x="196" y="4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792;p50">
              <a:extLst>
                <a:ext uri="{FF2B5EF4-FFF2-40B4-BE49-F238E27FC236}">
                  <a16:creationId xmlns:a16="http://schemas.microsoft.com/office/drawing/2014/main" id="{7467872B-D663-4F02-9ACF-962581D19804}"/>
                </a:ext>
              </a:extLst>
            </p:cNvPr>
            <p:cNvSpPr/>
            <p:nvPr/>
          </p:nvSpPr>
          <p:spPr>
            <a:xfrm>
              <a:off x="6153751" y="3602648"/>
              <a:ext cx="14498" cy="18633"/>
            </a:xfrm>
            <a:custGeom>
              <a:avLst/>
              <a:gdLst/>
              <a:ahLst/>
              <a:cxnLst/>
              <a:rect l="l" t="t" r="r" b="b"/>
              <a:pathLst>
                <a:path w="235" h="300" extrusionOk="0">
                  <a:moveTo>
                    <a:pt x="189" y="0"/>
                  </a:moveTo>
                  <a:cubicBezTo>
                    <a:pt x="172" y="0"/>
                    <a:pt x="156" y="8"/>
                    <a:pt x="140" y="25"/>
                  </a:cubicBezTo>
                  <a:cubicBezTo>
                    <a:pt x="96" y="98"/>
                    <a:pt x="59" y="171"/>
                    <a:pt x="16" y="236"/>
                  </a:cubicBezTo>
                  <a:cubicBezTo>
                    <a:pt x="1" y="251"/>
                    <a:pt x="1" y="287"/>
                    <a:pt x="30" y="295"/>
                  </a:cubicBezTo>
                  <a:cubicBezTo>
                    <a:pt x="41" y="297"/>
                    <a:pt x="51" y="299"/>
                    <a:pt x="59" y="299"/>
                  </a:cubicBezTo>
                  <a:cubicBezTo>
                    <a:pt x="74" y="299"/>
                    <a:pt x="87" y="294"/>
                    <a:pt x="96" y="280"/>
                  </a:cubicBezTo>
                  <a:cubicBezTo>
                    <a:pt x="140" y="207"/>
                    <a:pt x="176" y="134"/>
                    <a:pt x="220" y="69"/>
                  </a:cubicBezTo>
                  <a:cubicBezTo>
                    <a:pt x="234" y="54"/>
                    <a:pt x="234" y="18"/>
                    <a:pt x="205" y="3"/>
                  </a:cubicBezTo>
                  <a:cubicBezTo>
                    <a:pt x="200" y="1"/>
                    <a:pt x="194" y="0"/>
                    <a:pt x="1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793;p50">
              <a:extLst>
                <a:ext uri="{FF2B5EF4-FFF2-40B4-BE49-F238E27FC236}">
                  <a16:creationId xmlns:a16="http://schemas.microsoft.com/office/drawing/2014/main" id="{6EB1EBF2-62A2-410D-A1A2-124824AD26B6}"/>
                </a:ext>
              </a:extLst>
            </p:cNvPr>
            <p:cNvSpPr/>
            <p:nvPr/>
          </p:nvSpPr>
          <p:spPr>
            <a:xfrm>
              <a:off x="6155602" y="3683888"/>
              <a:ext cx="8144" cy="5528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1"/>
                  </a:moveTo>
                  <a:cubicBezTo>
                    <a:pt x="0" y="1"/>
                    <a:pt x="3" y="88"/>
                    <a:pt x="66" y="88"/>
                  </a:cubicBezTo>
                  <a:cubicBezTo>
                    <a:pt x="131" y="88"/>
                    <a:pt x="131" y="1"/>
                    <a:pt x="66" y="1"/>
                  </a:cubicBezTo>
                  <a:cubicBezTo>
                    <a:pt x="63" y="1"/>
                    <a:pt x="61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794;p50">
              <a:extLst>
                <a:ext uri="{FF2B5EF4-FFF2-40B4-BE49-F238E27FC236}">
                  <a16:creationId xmlns:a16="http://schemas.microsoft.com/office/drawing/2014/main" id="{AD4793BF-6732-4B25-86C9-65AB33230187}"/>
                </a:ext>
              </a:extLst>
            </p:cNvPr>
            <p:cNvSpPr/>
            <p:nvPr/>
          </p:nvSpPr>
          <p:spPr>
            <a:xfrm>
              <a:off x="6047081" y="3736495"/>
              <a:ext cx="7280" cy="5963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2" y="0"/>
                  </a:moveTo>
                  <a:cubicBezTo>
                    <a:pt x="1" y="0"/>
                    <a:pt x="1" y="95"/>
                    <a:pt x="52" y="95"/>
                  </a:cubicBezTo>
                  <a:cubicBezTo>
                    <a:pt x="118" y="95"/>
                    <a:pt x="118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795;p50">
              <a:extLst>
                <a:ext uri="{FF2B5EF4-FFF2-40B4-BE49-F238E27FC236}">
                  <a16:creationId xmlns:a16="http://schemas.microsoft.com/office/drawing/2014/main" id="{68E23786-4A69-40AA-A54B-3F5141BBD112}"/>
                </a:ext>
              </a:extLst>
            </p:cNvPr>
            <p:cNvSpPr/>
            <p:nvPr/>
          </p:nvSpPr>
          <p:spPr>
            <a:xfrm>
              <a:off x="5995318" y="3676683"/>
              <a:ext cx="7712" cy="5963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68" y="95"/>
                    <a:pt x="70" y="95"/>
                    <a:pt x="72" y="95"/>
                  </a:cubicBezTo>
                  <a:cubicBezTo>
                    <a:pt x="125" y="95"/>
                    <a:pt x="12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796;p50">
              <a:extLst>
                <a:ext uri="{FF2B5EF4-FFF2-40B4-BE49-F238E27FC236}">
                  <a16:creationId xmlns:a16="http://schemas.microsoft.com/office/drawing/2014/main" id="{91B279D3-5926-4818-A435-2E6BCA46A9AE}"/>
                </a:ext>
              </a:extLst>
            </p:cNvPr>
            <p:cNvSpPr/>
            <p:nvPr/>
          </p:nvSpPr>
          <p:spPr>
            <a:xfrm>
              <a:off x="5930971" y="3534824"/>
              <a:ext cx="301627" cy="298811"/>
            </a:xfrm>
            <a:custGeom>
              <a:avLst/>
              <a:gdLst/>
              <a:ahLst/>
              <a:cxnLst/>
              <a:rect l="l" t="t" r="r" b="b"/>
              <a:pathLst>
                <a:path w="4889" h="4811" extrusionOk="0">
                  <a:moveTo>
                    <a:pt x="3216" y="0"/>
                  </a:moveTo>
                  <a:cubicBezTo>
                    <a:pt x="3136" y="0"/>
                    <a:pt x="3118" y="89"/>
                    <a:pt x="3174" y="103"/>
                  </a:cubicBezTo>
                  <a:cubicBezTo>
                    <a:pt x="3991" y="322"/>
                    <a:pt x="4874" y="1037"/>
                    <a:pt x="4699" y="1956"/>
                  </a:cubicBezTo>
                  <a:cubicBezTo>
                    <a:pt x="4619" y="2394"/>
                    <a:pt x="4393" y="2795"/>
                    <a:pt x="4108" y="3131"/>
                  </a:cubicBezTo>
                  <a:cubicBezTo>
                    <a:pt x="3831" y="3481"/>
                    <a:pt x="3503" y="3794"/>
                    <a:pt x="3138" y="4043"/>
                  </a:cubicBezTo>
                  <a:cubicBezTo>
                    <a:pt x="2912" y="4196"/>
                    <a:pt x="2656" y="4320"/>
                    <a:pt x="2408" y="4444"/>
                  </a:cubicBezTo>
                  <a:cubicBezTo>
                    <a:pt x="2161" y="4567"/>
                    <a:pt x="1908" y="4671"/>
                    <a:pt x="1635" y="4720"/>
                  </a:cubicBezTo>
                  <a:lnTo>
                    <a:pt x="1635" y="4720"/>
                  </a:lnTo>
                  <a:cubicBezTo>
                    <a:pt x="1545" y="4044"/>
                    <a:pt x="1223" y="3372"/>
                    <a:pt x="825" y="2831"/>
                  </a:cubicBezTo>
                  <a:cubicBezTo>
                    <a:pt x="625" y="2563"/>
                    <a:pt x="393" y="2320"/>
                    <a:pt x="140" y="2104"/>
                  </a:cubicBezTo>
                  <a:lnTo>
                    <a:pt x="140" y="2104"/>
                  </a:lnTo>
                  <a:cubicBezTo>
                    <a:pt x="854" y="1634"/>
                    <a:pt x="1603" y="1174"/>
                    <a:pt x="2372" y="818"/>
                  </a:cubicBezTo>
                  <a:cubicBezTo>
                    <a:pt x="2423" y="792"/>
                    <a:pt x="2395" y="726"/>
                    <a:pt x="2348" y="726"/>
                  </a:cubicBezTo>
                  <a:cubicBezTo>
                    <a:pt x="2341" y="726"/>
                    <a:pt x="2335" y="728"/>
                    <a:pt x="2328" y="730"/>
                  </a:cubicBezTo>
                  <a:cubicBezTo>
                    <a:pt x="1525" y="1095"/>
                    <a:pt x="766" y="1569"/>
                    <a:pt x="37" y="2058"/>
                  </a:cubicBezTo>
                  <a:cubicBezTo>
                    <a:pt x="15" y="2073"/>
                    <a:pt x="0" y="2109"/>
                    <a:pt x="30" y="2124"/>
                  </a:cubicBezTo>
                  <a:cubicBezTo>
                    <a:pt x="788" y="2737"/>
                    <a:pt x="1306" y="3612"/>
                    <a:pt x="1518" y="4561"/>
                  </a:cubicBezTo>
                  <a:cubicBezTo>
                    <a:pt x="1525" y="4619"/>
                    <a:pt x="1533" y="4663"/>
                    <a:pt x="1547" y="4721"/>
                  </a:cubicBezTo>
                  <a:cubicBezTo>
                    <a:pt x="1547" y="4734"/>
                    <a:pt x="1553" y="4766"/>
                    <a:pt x="1554" y="4766"/>
                  </a:cubicBezTo>
                  <a:cubicBezTo>
                    <a:pt x="1554" y="4766"/>
                    <a:pt x="1554" y="4766"/>
                    <a:pt x="1554" y="4765"/>
                  </a:cubicBezTo>
                  <a:cubicBezTo>
                    <a:pt x="1554" y="4795"/>
                    <a:pt x="1575" y="4810"/>
                    <a:pt x="1603" y="4810"/>
                  </a:cubicBezTo>
                  <a:cubicBezTo>
                    <a:pt x="1608" y="4810"/>
                    <a:pt x="1614" y="4810"/>
                    <a:pt x="1620" y="4809"/>
                  </a:cubicBezTo>
                  <a:cubicBezTo>
                    <a:pt x="1883" y="4772"/>
                    <a:pt x="2138" y="4670"/>
                    <a:pt x="2372" y="4561"/>
                  </a:cubicBezTo>
                  <a:cubicBezTo>
                    <a:pt x="2627" y="4444"/>
                    <a:pt x="2875" y="4327"/>
                    <a:pt x="3116" y="4181"/>
                  </a:cubicBezTo>
                  <a:cubicBezTo>
                    <a:pt x="3517" y="3926"/>
                    <a:pt x="3882" y="3576"/>
                    <a:pt x="4181" y="3211"/>
                  </a:cubicBezTo>
                  <a:cubicBezTo>
                    <a:pt x="4466" y="2868"/>
                    <a:pt x="4706" y="2459"/>
                    <a:pt x="4801" y="2007"/>
                  </a:cubicBezTo>
                  <a:cubicBezTo>
                    <a:pt x="4889" y="1555"/>
                    <a:pt x="4772" y="1117"/>
                    <a:pt x="4466" y="759"/>
                  </a:cubicBezTo>
                  <a:cubicBezTo>
                    <a:pt x="4137" y="387"/>
                    <a:pt x="3699" y="117"/>
                    <a:pt x="3225" y="1"/>
                  </a:cubicBezTo>
                  <a:cubicBezTo>
                    <a:pt x="3222" y="0"/>
                    <a:pt x="3219" y="0"/>
                    <a:pt x="32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3798;p50">
            <a:extLst>
              <a:ext uri="{FF2B5EF4-FFF2-40B4-BE49-F238E27FC236}">
                <a16:creationId xmlns:a16="http://schemas.microsoft.com/office/drawing/2014/main" id="{725AE1DA-06F2-4F35-B7E8-8845BBFEE3F1}"/>
              </a:ext>
            </a:extLst>
          </p:cNvPr>
          <p:cNvGrpSpPr/>
          <p:nvPr/>
        </p:nvGrpSpPr>
        <p:grpSpPr>
          <a:xfrm>
            <a:off x="8571491" y="4259705"/>
            <a:ext cx="527665" cy="712087"/>
            <a:chOff x="7094666" y="2834418"/>
            <a:chExt cx="1157186" cy="1636769"/>
          </a:xfrm>
        </p:grpSpPr>
        <p:sp>
          <p:nvSpPr>
            <p:cNvPr id="535" name="Google Shape;3799;p50">
              <a:extLst>
                <a:ext uri="{FF2B5EF4-FFF2-40B4-BE49-F238E27FC236}">
                  <a16:creationId xmlns:a16="http://schemas.microsoft.com/office/drawing/2014/main" id="{1A2A0393-CBC5-4C44-8A65-8A70CD394DB4}"/>
                </a:ext>
              </a:extLst>
            </p:cNvPr>
            <p:cNvSpPr/>
            <p:nvPr/>
          </p:nvSpPr>
          <p:spPr>
            <a:xfrm>
              <a:off x="7463220" y="3092211"/>
              <a:ext cx="788631" cy="688104"/>
            </a:xfrm>
            <a:custGeom>
              <a:avLst/>
              <a:gdLst/>
              <a:ahLst/>
              <a:cxnLst/>
              <a:rect l="l" t="t" r="r" b="b"/>
              <a:pathLst>
                <a:path w="14863" h="12927" extrusionOk="0">
                  <a:moveTo>
                    <a:pt x="7638" y="1"/>
                  </a:moveTo>
                  <a:cubicBezTo>
                    <a:pt x="5011" y="1"/>
                    <a:pt x="2293" y="1397"/>
                    <a:pt x="927" y="3654"/>
                  </a:cubicBezTo>
                  <a:cubicBezTo>
                    <a:pt x="198" y="4858"/>
                    <a:pt x="1" y="6317"/>
                    <a:pt x="15" y="7703"/>
                  </a:cubicBezTo>
                  <a:cubicBezTo>
                    <a:pt x="15" y="7820"/>
                    <a:pt x="146" y="9855"/>
                    <a:pt x="226" y="9855"/>
                  </a:cubicBezTo>
                  <a:cubicBezTo>
                    <a:pt x="227" y="9855"/>
                    <a:pt x="227" y="9855"/>
                    <a:pt x="227" y="9855"/>
                  </a:cubicBezTo>
                  <a:cubicBezTo>
                    <a:pt x="566" y="9803"/>
                    <a:pt x="1040" y="9779"/>
                    <a:pt x="1602" y="9779"/>
                  </a:cubicBezTo>
                  <a:cubicBezTo>
                    <a:pt x="4234" y="9779"/>
                    <a:pt x="8782" y="10304"/>
                    <a:pt x="10273" y="10869"/>
                  </a:cubicBezTo>
                  <a:cubicBezTo>
                    <a:pt x="12090" y="11541"/>
                    <a:pt x="12988" y="12927"/>
                    <a:pt x="12988" y="12927"/>
                  </a:cubicBezTo>
                  <a:cubicBezTo>
                    <a:pt x="13579" y="11891"/>
                    <a:pt x="14177" y="10833"/>
                    <a:pt x="14461" y="9666"/>
                  </a:cubicBezTo>
                  <a:cubicBezTo>
                    <a:pt x="14863" y="7988"/>
                    <a:pt x="14761" y="6171"/>
                    <a:pt x="14388" y="4500"/>
                  </a:cubicBezTo>
                  <a:cubicBezTo>
                    <a:pt x="14060" y="3034"/>
                    <a:pt x="13301" y="1611"/>
                    <a:pt x="11908" y="910"/>
                  </a:cubicBezTo>
                  <a:cubicBezTo>
                    <a:pt x="10813" y="349"/>
                    <a:pt x="9544" y="152"/>
                    <a:pt x="8340" y="35"/>
                  </a:cubicBezTo>
                  <a:cubicBezTo>
                    <a:pt x="8107" y="12"/>
                    <a:pt x="7873" y="1"/>
                    <a:pt x="7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800;p50">
              <a:extLst>
                <a:ext uri="{FF2B5EF4-FFF2-40B4-BE49-F238E27FC236}">
                  <a16:creationId xmlns:a16="http://schemas.microsoft.com/office/drawing/2014/main" id="{336928A6-CAE4-4193-882E-4F119E96670E}"/>
                </a:ext>
              </a:extLst>
            </p:cNvPr>
            <p:cNvSpPr/>
            <p:nvPr/>
          </p:nvSpPr>
          <p:spPr>
            <a:xfrm>
              <a:off x="7459347" y="3089603"/>
              <a:ext cx="789055" cy="693214"/>
            </a:xfrm>
            <a:custGeom>
              <a:avLst/>
              <a:gdLst/>
              <a:ahLst/>
              <a:cxnLst/>
              <a:rect l="l" t="t" r="r" b="b"/>
              <a:pathLst>
                <a:path w="14871" h="13023" extrusionOk="0">
                  <a:moveTo>
                    <a:pt x="329" y="9854"/>
                  </a:moveTo>
                  <a:cubicBezTo>
                    <a:pt x="330" y="9856"/>
                    <a:pt x="330" y="9858"/>
                    <a:pt x="329" y="9861"/>
                  </a:cubicBezTo>
                  <a:lnTo>
                    <a:pt x="329" y="9854"/>
                  </a:lnTo>
                  <a:close/>
                  <a:moveTo>
                    <a:pt x="7589" y="91"/>
                  </a:moveTo>
                  <a:cubicBezTo>
                    <a:pt x="7855" y="91"/>
                    <a:pt x="8136" y="98"/>
                    <a:pt x="8403" y="127"/>
                  </a:cubicBezTo>
                  <a:lnTo>
                    <a:pt x="8403" y="127"/>
                  </a:lnTo>
                  <a:cubicBezTo>
                    <a:pt x="8406" y="127"/>
                    <a:pt x="8410" y="128"/>
                    <a:pt x="8413" y="128"/>
                  </a:cubicBezTo>
                  <a:cubicBezTo>
                    <a:pt x="8413" y="128"/>
                    <a:pt x="8413" y="128"/>
                    <a:pt x="8413" y="128"/>
                  </a:cubicBezTo>
                  <a:lnTo>
                    <a:pt x="8413" y="128"/>
                  </a:lnTo>
                  <a:cubicBezTo>
                    <a:pt x="8414" y="128"/>
                    <a:pt x="8414" y="128"/>
                    <a:pt x="8415" y="128"/>
                  </a:cubicBezTo>
                  <a:lnTo>
                    <a:pt x="8415" y="128"/>
                  </a:lnTo>
                  <a:cubicBezTo>
                    <a:pt x="9560" y="237"/>
                    <a:pt x="10705" y="420"/>
                    <a:pt x="11755" y="894"/>
                  </a:cubicBezTo>
                  <a:cubicBezTo>
                    <a:pt x="12645" y="1302"/>
                    <a:pt x="13331" y="1988"/>
                    <a:pt x="13798" y="2856"/>
                  </a:cubicBezTo>
                  <a:cubicBezTo>
                    <a:pt x="14286" y="3768"/>
                    <a:pt x="14505" y="4804"/>
                    <a:pt x="14637" y="5826"/>
                  </a:cubicBezTo>
                  <a:cubicBezTo>
                    <a:pt x="14782" y="6993"/>
                    <a:pt x="14782" y="8197"/>
                    <a:pt x="14556" y="9357"/>
                  </a:cubicBezTo>
                  <a:cubicBezTo>
                    <a:pt x="14306" y="10629"/>
                    <a:pt x="13686" y="11753"/>
                    <a:pt x="13050" y="12861"/>
                  </a:cubicBezTo>
                  <a:lnTo>
                    <a:pt x="13050" y="12861"/>
                  </a:lnTo>
                  <a:cubicBezTo>
                    <a:pt x="12731" y="12389"/>
                    <a:pt x="12279" y="11989"/>
                    <a:pt x="11828" y="11655"/>
                  </a:cubicBezTo>
                  <a:cubicBezTo>
                    <a:pt x="11368" y="11320"/>
                    <a:pt x="10857" y="11035"/>
                    <a:pt x="10325" y="10838"/>
                  </a:cubicBezTo>
                  <a:cubicBezTo>
                    <a:pt x="10033" y="10729"/>
                    <a:pt x="9741" y="10656"/>
                    <a:pt x="9434" y="10590"/>
                  </a:cubicBezTo>
                  <a:cubicBezTo>
                    <a:pt x="8588" y="10400"/>
                    <a:pt x="7720" y="10262"/>
                    <a:pt x="6859" y="10152"/>
                  </a:cubicBezTo>
                  <a:cubicBezTo>
                    <a:pt x="5859" y="10021"/>
                    <a:pt x="4860" y="9926"/>
                    <a:pt x="3846" y="9853"/>
                  </a:cubicBezTo>
                  <a:cubicBezTo>
                    <a:pt x="3099" y="9797"/>
                    <a:pt x="2353" y="9763"/>
                    <a:pt x="1607" y="9763"/>
                  </a:cubicBezTo>
                  <a:cubicBezTo>
                    <a:pt x="1477" y="9763"/>
                    <a:pt x="1348" y="9764"/>
                    <a:pt x="1219" y="9766"/>
                  </a:cubicBezTo>
                  <a:cubicBezTo>
                    <a:pt x="1059" y="9773"/>
                    <a:pt x="884" y="9773"/>
                    <a:pt x="716" y="9795"/>
                  </a:cubicBezTo>
                  <a:cubicBezTo>
                    <a:pt x="643" y="9802"/>
                    <a:pt x="584" y="9802"/>
                    <a:pt x="511" y="9817"/>
                  </a:cubicBezTo>
                  <a:cubicBezTo>
                    <a:pt x="457" y="9824"/>
                    <a:pt x="377" y="9818"/>
                    <a:pt x="325" y="9835"/>
                  </a:cubicBezTo>
                  <a:lnTo>
                    <a:pt x="325" y="9835"/>
                  </a:lnTo>
                  <a:cubicBezTo>
                    <a:pt x="320" y="9823"/>
                    <a:pt x="314" y="9809"/>
                    <a:pt x="314" y="9795"/>
                  </a:cubicBezTo>
                  <a:lnTo>
                    <a:pt x="285" y="9634"/>
                  </a:lnTo>
                  <a:cubicBezTo>
                    <a:pt x="271" y="9459"/>
                    <a:pt x="256" y="9291"/>
                    <a:pt x="234" y="9124"/>
                  </a:cubicBezTo>
                  <a:cubicBezTo>
                    <a:pt x="161" y="8328"/>
                    <a:pt x="103" y="7540"/>
                    <a:pt x="161" y="6752"/>
                  </a:cubicBezTo>
                  <a:cubicBezTo>
                    <a:pt x="205" y="6074"/>
                    <a:pt x="322" y="5403"/>
                    <a:pt x="555" y="4753"/>
                  </a:cubicBezTo>
                  <a:cubicBezTo>
                    <a:pt x="759" y="4140"/>
                    <a:pt x="1081" y="3579"/>
                    <a:pt x="1482" y="3068"/>
                  </a:cubicBezTo>
                  <a:cubicBezTo>
                    <a:pt x="2204" y="2141"/>
                    <a:pt x="3153" y="1426"/>
                    <a:pt x="4203" y="916"/>
                  </a:cubicBezTo>
                  <a:cubicBezTo>
                    <a:pt x="5247" y="405"/>
                    <a:pt x="6421" y="113"/>
                    <a:pt x="7589" y="91"/>
                  </a:cubicBezTo>
                  <a:close/>
                  <a:moveTo>
                    <a:pt x="7729" y="1"/>
                  </a:moveTo>
                  <a:cubicBezTo>
                    <a:pt x="6796" y="1"/>
                    <a:pt x="5856" y="176"/>
                    <a:pt x="4977" y="492"/>
                  </a:cubicBezTo>
                  <a:cubicBezTo>
                    <a:pt x="3889" y="886"/>
                    <a:pt x="2868" y="1492"/>
                    <a:pt x="2044" y="2309"/>
                  </a:cubicBezTo>
                  <a:cubicBezTo>
                    <a:pt x="1628" y="2710"/>
                    <a:pt x="1256" y="3163"/>
                    <a:pt x="956" y="3659"/>
                  </a:cubicBezTo>
                  <a:cubicBezTo>
                    <a:pt x="606" y="4228"/>
                    <a:pt x="373" y="4870"/>
                    <a:pt x="227" y="5527"/>
                  </a:cubicBezTo>
                  <a:cubicBezTo>
                    <a:pt x="15" y="6475"/>
                    <a:pt x="1" y="7453"/>
                    <a:pt x="59" y="8416"/>
                  </a:cubicBezTo>
                  <a:cubicBezTo>
                    <a:pt x="88" y="8803"/>
                    <a:pt x="117" y="9182"/>
                    <a:pt x="161" y="9569"/>
                  </a:cubicBezTo>
                  <a:cubicBezTo>
                    <a:pt x="168" y="9664"/>
                    <a:pt x="183" y="9795"/>
                    <a:pt x="220" y="9882"/>
                  </a:cubicBezTo>
                  <a:cubicBezTo>
                    <a:pt x="237" y="9932"/>
                    <a:pt x="272" y="9945"/>
                    <a:pt x="312" y="9945"/>
                  </a:cubicBezTo>
                  <a:cubicBezTo>
                    <a:pt x="355" y="9945"/>
                    <a:pt x="404" y="9930"/>
                    <a:pt x="446" y="9926"/>
                  </a:cubicBezTo>
                  <a:cubicBezTo>
                    <a:pt x="825" y="9879"/>
                    <a:pt x="1206" y="9862"/>
                    <a:pt x="1588" y="9862"/>
                  </a:cubicBezTo>
                  <a:cubicBezTo>
                    <a:pt x="1971" y="9862"/>
                    <a:pt x="2354" y="9879"/>
                    <a:pt x="2737" y="9897"/>
                  </a:cubicBezTo>
                  <a:cubicBezTo>
                    <a:pt x="3736" y="9941"/>
                    <a:pt x="4743" y="10021"/>
                    <a:pt x="5743" y="10123"/>
                  </a:cubicBezTo>
                  <a:cubicBezTo>
                    <a:pt x="6713" y="10225"/>
                    <a:pt x="7669" y="10349"/>
                    <a:pt x="8625" y="10532"/>
                  </a:cubicBezTo>
                  <a:cubicBezTo>
                    <a:pt x="9398" y="10678"/>
                    <a:pt x="10179" y="10846"/>
                    <a:pt x="10886" y="11210"/>
                  </a:cubicBezTo>
                  <a:cubicBezTo>
                    <a:pt x="11674" y="11604"/>
                    <a:pt x="12389" y="12188"/>
                    <a:pt x="12915" y="12888"/>
                  </a:cubicBezTo>
                  <a:lnTo>
                    <a:pt x="12995" y="12998"/>
                  </a:lnTo>
                  <a:cubicBezTo>
                    <a:pt x="13003" y="13013"/>
                    <a:pt x="13021" y="13023"/>
                    <a:pt x="13038" y="13023"/>
                  </a:cubicBezTo>
                  <a:cubicBezTo>
                    <a:pt x="13053" y="13023"/>
                    <a:pt x="13068" y="13015"/>
                    <a:pt x="13075" y="12998"/>
                  </a:cubicBezTo>
                  <a:cubicBezTo>
                    <a:pt x="13659" y="11969"/>
                    <a:pt x="14264" y="10926"/>
                    <a:pt x="14542" y="9766"/>
                  </a:cubicBezTo>
                  <a:cubicBezTo>
                    <a:pt x="14834" y="8598"/>
                    <a:pt x="14870" y="7373"/>
                    <a:pt x="14753" y="6176"/>
                  </a:cubicBezTo>
                  <a:cubicBezTo>
                    <a:pt x="14556" y="4213"/>
                    <a:pt x="13973" y="1995"/>
                    <a:pt x="12112" y="974"/>
                  </a:cubicBezTo>
                  <a:cubicBezTo>
                    <a:pt x="10995" y="362"/>
                    <a:pt x="9701" y="162"/>
                    <a:pt x="8446" y="44"/>
                  </a:cubicBezTo>
                  <a:lnTo>
                    <a:pt x="8446" y="44"/>
                  </a:lnTo>
                  <a:cubicBezTo>
                    <a:pt x="8438" y="37"/>
                    <a:pt x="8427" y="33"/>
                    <a:pt x="8413" y="33"/>
                  </a:cubicBezTo>
                  <a:cubicBezTo>
                    <a:pt x="8186" y="11"/>
                    <a:pt x="7958" y="1"/>
                    <a:pt x="77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801;p50">
              <a:extLst>
                <a:ext uri="{FF2B5EF4-FFF2-40B4-BE49-F238E27FC236}">
                  <a16:creationId xmlns:a16="http://schemas.microsoft.com/office/drawing/2014/main" id="{8404BD18-E574-42AE-9F8D-6DE424201185}"/>
                </a:ext>
              </a:extLst>
            </p:cNvPr>
            <p:cNvSpPr/>
            <p:nvPr/>
          </p:nvSpPr>
          <p:spPr>
            <a:xfrm>
              <a:off x="7985172" y="3253338"/>
              <a:ext cx="152494" cy="374899"/>
            </a:xfrm>
            <a:custGeom>
              <a:avLst/>
              <a:gdLst/>
              <a:ahLst/>
              <a:cxnLst/>
              <a:rect l="l" t="t" r="r" b="b"/>
              <a:pathLst>
                <a:path w="2874" h="7043" extrusionOk="0">
                  <a:moveTo>
                    <a:pt x="69" y="0"/>
                  </a:moveTo>
                  <a:cubicBezTo>
                    <a:pt x="24" y="0"/>
                    <a:pt x="0" y="62"/>
                    <a:pt x="50" y="87"/>
                  </a:cubicBezTo>
                  <a:cubicBezTo>
                    <a:pt x="903" y="510"/>
                    <a:pt x="1640" y="1167"/>
                    <a:pt x="2144" y="1976"/>
                  </a:cubicBezTo>
                  <a:cubicBezTo>
                    <a:pt x="2443" y="2451"/>
                    <a:pt x="2647" y="2969"/>
                    <a:pt x="2698" y="3538"/>
                  </a:cubicBezTo>
                  <a:cubicBezTo>
                    <a:pt x="2757" y="4085"/>
                    <a:pt x="2713" y="4640"/>
                    <a:pt x="2625" y="5179"/>
                  </a:cubicBezTo>
                  <a:cubicBezTo>
                    <a:pt x="2538" y="5800"/>
                    <a:pt x="2370" y="6398"/>
                    <a:pt x="2144" y="6982"/>
                  </a:cubicBezTo>
                  <a:cubicBezTo>
                    <a:pt x="2135" y="7018"/>
                    <a:pt x="2165" y="7043"/>
                    <a:pt x="2194" y="7043"/>
                  </a:cubicBezTo>
                  <a:cubicBezTo>
                    <a:pt x="2212" y="7043"/>
                    <a:pt x="2230" y="7033"/>
                    <a:pt x="2239" y="7011"/>
                  </a:cubicBezTo>
                  <a:cubicBezTo>
                    <a:pt x="2647" y="5960"/>
                    <a:pt x="2873" y="4793"/>
                    <a:pt x="2800" y="3662"/>
                  </a:cubicBezTo>
                  <a:cubicBezTo>
                    <a:pt x="2727" y="2611"/>
                    <a:pt x="2180" y="1685"/>
                    <a:pt x="1443" y="955"/>
                  </a:cubicBezTo>
                  <a:cubicBezTo>
                    <a:pt x="1049" y="568"/>
                    <a:pt x="597" y="255"/>
                    <a:pt x="94" y="7"/>
                  </a:cubicBezTo>
                  <a:cubicBezTo>
                    <a:pt x="85" y="2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802;p50">
              <a:extLst>
                <a:ext uri="{FF2B5EF4-FFF2-40B4-BE49-F238E27FC236}">
                  <a16:creationId xmlns:a16="http://schemas.microsoft.com/office/drawing/2014/main" id="{E153517D-D125-4DD0-96D5-A943DA98A345}"/>
                </a:ext>
              </a:extLst>
            </p:cNvPr>
            <p:cNvSpPr/>
            <p:nvPr/>
          </p:nvSpPr>
          <p:spPr>
            <a:xfrm>
              <a:off x="8066194" y="3438578"/>
              <a:ext cx="17245" cy="92567"/>
            </a:xfrm>
            <a:custGeom>
              <a:avLst/>
              <a:gdLst/>
              <a:ahLst/>
              <a:cxnLst/>
              <a:rect l="l" t="t" r="r" b="b"/>
              <a:pathLst>
                <a:path w="325" h="1739" extrusionOk="0">
                  <a:moveTo>
                    <a:pt x="56" y="0"/>
                  </a:moveTo>
                  <a:cubicBezTo>
                    <a:pt x="27" y="0"/>
                    <a:pt x="1" y="22"/>
                    <a:pt x="18" y="58"/>
                  </a:cubicBezTo>
                  <a:cubicBezTo>
                    <a:pt x="223" y="576"/>
                    <a:pt x="237" y="1152"/>
                    <a:pt x="40" y="1678"/>
                  </a:cubicBezTo>
                  <a:cubicBezTo>
                    <a:pt x="31" y="1714"/>
                    <a:pt x="61" y="1739"/>
                    <a:pt x="91" y="1739"/>
                  </a:cubicBezTo>
                  <a:cubicBezTo>
                    <a:pt x="109" y="1739"/>
                    <a:pt x="127" y="1729"/>
                    <a:pt x="135" y="1707"/>
                  </a:cubicBezTo>
                  <a:cubicBezTo>
                    <a:pt x="325" y="1167"/>
                    <a:pt x="318" y="569"/>
                    <a:pt x="106" y="29"/>
                  </a:cubicBezTo>
                  <a:cubicBezTo>
                    <a:pt x="95" y="9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803;p50">
              <a:extLst>
                <a:ext uri="{FF2B5EF4-FFF2-40B4-BE49-F238E27FC236}">
                  <a16:creationId xmlns:a16="http://schemas.microsoft.com/office/drawing/2014/main" id="{2D66745E-2A37-4A4C-B2C5-A554878015DB}"/>
                </a:ext>
              </a:extLst>
            </p:cNvPr>
            <p:cNvSpPr/>
            <p:nvPr/>
          </p:nvSpPr>
          <p:spPr>
            <a:xfrm>
              <a:off x="8106361" y="3251156"/>
              <a:ext cx="89778" cy="247094"/>
            </a:xfrm>
            <a:custGeom>
              <a:avLst/>
              <a:gdLst/>
              <a:ahLst/>
              <a:cxnLst/>
              <a:rect l="l" t="t" r="r" b="b"/>
              <a:pathLst>
                <a:path w="1692" h="4642" extrusionOk="0">
                  <a:moveTo>
                    <a:pt x="75" y="0"/>
                  </a:moveTo>
                  <a:cubicBezTo>
                    <a:pt x="39" y="0"/>
                    <a:pt x="0" y="49"/>
                    <a:pt x="35" y="84"/>
                  </a:cubicBezTo>
                  <a:cubicBezTo>
                    <a:pt x="903" y="1003"/>
                    <a:pt x="1399" y="2244"/>
                    <a:pt x="1450" y="3506"/>
                  </a:cubicBezTo>
                  <a:cubicBezTo>
                    <a:pt x="1458" y="3871"/>
                    <a:pt x="1428" y="4228"/>
                    <a:pt x="1363" y="4578"/>
                  </a:cubicBezTo>
                  <a:cubicBezTo>
                    <a:pt x="1358" y="4618"/>
                    <a:pt x="1391" y="4641"/>
                    <a:pt x="1419" y="4641"/>
                  </a:cubicBezTo>
                  <a:cubicBezTo>
                    <a:pt x="1438" y="4641"/>
                    <a:pt x="1455" y="4631"/>
                    <a:pt x="1458" y="4608"/>
                  </a:cubicBezTo>
                  <a:cubicBezTo>
                    <a:pt x="1691" y="3331"/>
                    <a:pt x="1428" y="1988"/>
                    <a:pt x="757" y="879"/>
                  </a:cubicBezTo>
                  <a:cubicBezTo>
                    <a:pt x="560" y="566"/>
                    <a:pt x="341" y="274"/>
                    <a:pt x="101" y="11"/>
                  </a:cubicBezTo>
                  <a:cubicBezTo>
                    <a:pt x="93" y="4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804;p50">
              <a:extLst>
                <a:ext uri="{FF2B5EF4-FFF2-40B4-BE49-F238E27FC236}">
                  <a16:creationId xmlns:a16="http://schemas.microsoft.com/office/drawing/2014/main" id="{F604357F-30A7-4531-BF14-3CCA4261D71F}"/>
                </a:ext>
              </a:extLst>
            </p:cNvPr>
            <p:cNvSpPr/>
            <p:nvPr/>
          </p:nvSpPr>
          <p:spPr>
            <a:xfrm>
              <a:off x="8174755" y="3527473"/>
              <a:ext cx="7800" cy="8996"/>
            </a:xfrm>
            <a:custGeom>
              <a:avLst/>
              <a:gdLst/>
              <a:ahLst/>
              <a:cxnLst/>
              <a:rect l="l" t="t" r="r" b="b"/>
              <a:pathLst>
                <a:path w="147" h="169" extrusionOk="0">
                  <a:moveTo>
                    <a:pt x="103" y="0"/>
                  </a:moveTo>
                  <a:cubicBezTo>
                    <a:pt x="88" y="8"/>
                    <a:pt x="74" y="8"/>
                    <a:pt x="66" y="15"/>
                  </a:cubicBezTo>
                  <a:lnTo>
                    <a:pt x="15" y="73"/>
                  </a:lnTo>
                  <a:cubicBezTo>
                    <a:pt x="1" y="73"/>
                    <a:pt x="1" y="81"/>
                    <a:pt x="1" y="88"/>
                  </a:cubicBezTo>
                  <a:lnTo>
                    <a:pt x="1" y="110"/>
                  </a:lnTo>
                  <a:lnTo>
                    <a:pt x="1" y="132"/>
                  </a:lnTo>
                  <a:cubicBezTo>
                    <a:pt x="1" y="139"/>
                    <a:pt x="15" y="139"/>
                    <a:pt x="15" y="146"/>
                  </a:cubicBezTo>
                  <a:cubicBezTo>
                    <a:pt x="23" y="153"/>
                    <a:pt x="30" y="168"/>
                    <a:pt x="52" y="168"/>
                  </a:cubicBezTo>
                  <a:cubicBezTo>
                    <a:pt x="59" y="168"/>
                    <a:pt x="74" y="153"/>
                    <a:pt x="81" y="146"/>
                  </a:cubicBezTo>
                  <a:lnTo>
                    <a:pt x="139" y="95"/>
                  </a:lnTo>
                  <a:cubicBezTo>
                    <a:pt x="147" y="95"/>
                    <a:pt x="147" y="81"/>
                    <a:pt x="147" y="73"/>
                  </a:cubicBezTo>
                  <a:lnTo>
                    <a:pt x="147" y="59"/>
                  </a:lnTo>
                  <a:lnTo>
                    <a:pt x="147" y="37"/>
                  </a:lnTo>
                  <a:cubicBezTo>
                    <a:pt x="147" y="29"/>
                    <a:pt x="139" y="29"/>
                    <a:pt x="139" y="15"/>
                  </a:cubicBezTo>
                  <a:cubicBezTo>
                    <a:pt x="132" y="8"/>
                    <a:pt x="125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805;p50">
              <a:extLst>
                <a:ext uri="{FF2B5EF4-FFF2-40B4-BE49-F238E27FC236}">
                  <a16:creationId xmlns:a16="http://schemas.microsoft.com/office/drawing/2014/main" id="{9F761529-B60D-4EFC-B16F-7190A22491D5}"/>
                </a:ext>
              </a:extLst>
            </p:cNvPr>
            <p:cNvSpPr/>
            <p:nvPr/>
          </p:nvSpPr>
          <p:spPr>
            <a:xfrm>
              <a:off x="8023003" y="3468440"/>
              <a:ext cx="4722" cy="15969"/>
            </a:xfrm>
            <a:custGeom>
              <a:avLst/>
              <a:gdLst/>
              <a:ahLst/>
              <a:cxnLst/>
              <a:rect l="l" t="t" r="r" b="b"/>
              <a:pathLst>
                <a:path w="89" h="300" extrusionOk="0">
                  <a:moveTo>
                    <a:pt x="45" y="0"/>
                  </a:moveTo>
                  <a:cubicBezTo>
                    <a:pt x="30" y="0"/>
                    <a:pt x="1" y="15"/>
                    <a:pt x="1" y="44"/>
                  </a:cubicBezTo>
                  <a:lnTo>
                    <a:pt x="1" y="256"/>
                  </a:lnTo>
                  <a:cubicBezTo>
                    <a:pt x="1" y="277"/>
                    <a:pt x="15" y="299"/>
                    <a:pt x="45" y="299"/>
                  </a:cubicBezTo>
                  <a:cubicBezTo>
                    <a:pt x="74" y="299"/>
                    <a:pt x="88" y="277"/>
                    <a:pt x="88" y="256"/>
                  </a:cubicBezTo>
                  <a:lnTo>
                    <a:pt x="88" y="44"/>
                  </a:lnTo>
                  <a:cubicBezTo>
                    <a:pt x="88" y="15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806;p50">
              <a:extLst>
                <a:ext uri="{FF2B5EF4-FFF2-40B4-BE49-F238E27FC236}">
                  <a16:creationId xmlns:a16="http://schemas.microsoft.com/office/drawing/2014/main" id="{E2C58223-1D0E-4DE0-AF02-AD8C08C44E2D}"/>
                </a:ext>
              </a:extLst>
            </p:cNvPr>
            <p:cNvSpPr/>
            <p:nvPr/>
          </p:nvSpPr>
          <p:spPr>
            <a:xfrm>
              <a:off x="8075851" y="3163113"/>
              <a:ext cx="72480" cy="71541"/>
            </a:xfrm>
            <a:custGeom>
              <a:avLst/>
              <a:gdLst/>
              <a:ahLst/>
              <a:cxnLst/>
              <a:rect l="l" t="t" r="r" b="b"/>
              <a:pathLst>
                <a:path w="1366" h="1344" extrusionOk="0">
                  <a:moveTo>
                    <a:pt x="65" y="1"/>
                  </a:moveTo>
                  <a:cubicBezTo>
                    <a:pt x="30" y="1"/>
                    <a:pt x="1" y="43"/>
                    <a:pt x="33" y="82"/>
                  </a:cubicBezTo>
                  <a:cubicBezTo>
                    <a:pt x="493" y="454"/>
                    <a:pt x="902" y="870"/>
                    <a:pt x="1267" y="1329"/>
                  </a:cubicBezTo>
                  <a:cubicBezTo>
                    <a:pt x="1275" y="1340"/>
                    <a:pt x="1285" y="1344"/>
                    <a:pt x="1296" y="1344"/>
                  </a:cubicBezTo>
                  <a:cubicBezTo>
                    <a:pt x="1331" y="1344"/>
                    <a:pt x="1366" y="1297"/>
                    <a:pt x="1332" y="1264"/>
                  </a:cubicBezTo>
                  <a:cubicBezTo>
                    <a:pt x="967" y="811"/>
                    <a:pt x="544" y="388"/>
                    <a:pt x="99" y="16"/>
                  </a:cubicBezTo>
                  <a:cubicBezTo>
                    <a:pt x="88" y="5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807;p50">
              <a:extLst>
                <a:ext uri="{FF2B5EF4-FFF2-40B4-BE49-F238E27FC236}">
                  <a16:creationId xmlns:a16="http://schemas.microsoft.com/office/drawing/2014/main" id="{89085682-948F-4B0C-B368-D312962C4880}"/>
                </a:ext>
              </a:extLst>
            </p:cNvPr>
            <p:cNvSpPr/>
            <p:nvPr/>
          </p:nvSpPr>
          <p:spPr>
            <a:xfrm>
              <a:off x="8152682" y="325211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125" y="95"/>
                    <a:pt x="125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808;p50">
              <a:extLst>
                <a:ext uri="{FF2B5EF4-FFF2-40B4-BE49-F238E27FC236}">
                  <a16:creationId xmlns:a16="http://schemas.microsoft.com/office/drawing/2014/main" id="{84571560-D78B-439E-939E-540CC532B217}"/>
                </a:ext>
              </a:extLst>
            </p:cNvPr>
            <p:cNvSpPr/>
            <p:nvPr/>
          </p:nvSpPr>
          <p:spPr>
            <a:xfrm>
              <a:off x="8046615" y="3199948"/>
              <a:ext cx="26636" cy="21452"/>
            </a:xfrm>
            <a:custGeom>
              <a:avLst/>
              <a:gdLst/>
              <a:ahLst/>
              <a:cxnLst/>
              <a:rect l="l" t="t" r="r" b="b"/>
              <a:pathLst>
                <a:path w="502" h="403" extrusionOk="0">
                  <a:moveTo>
                    <a:pt x="54" y="1"/>
                  </a:moveTo>
                  <a:cubicBezTo>
                    <a:pt x="36" y="1"/>
                    <a:pt x="13" y="14"/>
                    <a:pt x="8" y="25"/>
                  </a:cubicBezTo>
                  <a:cubicBezTo>
                    <a:pt x="1" y="46"/>
                    <a:pt x="8" y="68"/>
                    <a:pt x="37" y="83"/>
                  </a:cubicBezTo>
                  <a:cubicBezTo>
                    <a:pt x="176" y="170"/>
                    <a:pt x="293" y="273"/>
                    <a:pt x="402" y="389"/>
                  </a:cubicBezTo>
                  <a:cubicBezTo>
                    <a:pt x="412" y="399"/>
                    <a:pt x="422" y="403"/>
                    <a:pt x="433" y="403"/>
                  </a:cubicBezTo>
                  <a:cubicBezTo>
                    <a:pt x="469" y="403"/>
                    <a:pt x="502" y="352"/>
                    <a:pt x="468" y="324"/>
                  </a:cubicBezTo>
                  <a:cubicBezTo>
                    <a:pt x="351" y="207"/>
                    <a:pt x="220" y="98"/>
                    <a:pt x="74" y="10"/>
                  </a:cubicBezTo>
                  <a:cubicBezTo>
                    <a:pt x="69" y="3"/>
                    <a:pt x="62" y="1"/>
                    <a:pt x="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809;p50">
              <a:extLst>
                <a:ext uri="{FF2B5EF4-FFF2-40B4-BE49-F238E27FC236}">
                  <a16:creationId xmlns:a16="http://schemas.microsoft.com/office/drawing/2014/main" id="{1E7C1308-AF2C-40A7-8942-3EFAD433EB35}"/>
                </a:ext>
              </a:extLst>
            </p:cNvPr>
            <p:cNvSpPr/>
            <p:nvPr/>
          </p:nvSpPr>
          <p:spPr>
            <a:xfrm>
              <a:off x="8140054" y="3606093"/>
              <a:ext cx="31571" cy="76012"/>
            </a:xfrm>
            <a:custGeom>
              <a:avLst/>
              <a:gdLst/>
              <a:ahLst/>
              <a:cxnLst/>
              <a:rect l="l" t="t" r="r" b="b"/>
              <a:pathLst>
                <a:path w="595" h="1428" extrusionOk="0">
                  <a:moveTo>
                    <a:pt x="542" y="1"/>
                  </a:moveTo>
                  <a:cubicBezTo>
                    <a:pt x="522" y="1"/>
                    <a:pt x="501" y="13"/>
                    <a:pt x="494" y="41"/>
                  </a:cubicBezTo>
                  <a:cubicBezTo>
                    <a:pt x="385" y="493"/>
                    <a:pt x="217" y="938"/>
                    <a:pt x="20" y="1361"/>
                  </a:cubicBezTo>
                  <a:cubicBezTo>
                    <a:pt x="0" y="1396"/>
                    <a:pt x="31" y="1428"/>
                    <a:pt x="63" y="1428"/>
                  </a:cubicBezTo>
                  <a:cubicBezTo>
                    <a:pt x="77" y="1428"/>
                    <a:pt x="91" y="1421"/>
                    <a:pt x="100" y="1405"/>
                  </a:cubicBezTo>
                  <a:cubicBezTo>
                    <a:pt x="305" y="975"/>
                    <a:pt x="465" y="522"/>
                    <a:pt x="582" y="55"/>
                  </a:cubicBezTo>
                  <a:cubicBezTo>
                    <a:pt x="594" y="22"/>
                    <a:pt x="569" y="1"/>
                    <a:pt x="5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810;p50">
              <a:extLst>
                <a:ext uri="{FF2B5EF4-FFF2-40B4-BE49-F238E27FC236}">
                  <a16:creationId xmlns:a16="http://schemas.microsoft.com/office/drawing/2014/main" id="{C909C534-4B59-4E5C-A6C5-A0A868636F12}"/>
                </a:ext>
              </a:extLst>
            </p:cNvPr>
            <p:cNvSpPr/>
            <p:nvPr/>
          </p:nvSpPr>
          <p:spPr>
            <a:xfrm>
              <a:off x="7504289" y="3375288"/>
              <a:ext cx="23506" cy="175180"/>
            </a:xfrm>
            <a:custGeom>
              <a:avLst/>
              <a:gdLst/>
              <a:ahLst/>
              <a:cxnLst/>
              <a:rect l="l" t="t" r="r" b="b"/>
              <a:pathLst>
                <a:path w="443" h="3291" extrusionOk="0">
                  <a:moveTo>
                    <a:pt x="367" y="0"/>
                  </a:moveTo>
                  <a:cubicBezTo>
                    <a:pt x="356" y="0"/>
                    <a:pt x="345" y="4"/>
                    <a:pt x="336" y="14"/>
                  </a:cubicBezTo>
                  <a:cubicBezTo>
                    <a:pt x="255" y="87"/>
                    <a:pt x="234" y="189"/>
                    <a:pt x="212" y="291"/>
                  </a:cubicBezTo>
                  <a:cubicBezTo>
                    <a:pt x="182" y="422"/>
                    <a:pt x="153" y="568"/>
                    <a:pt x="124" y="714"/>
                  </a:cubicBezTo>
                  <a:cubicBezTo>
                    <a:pt x="80" y="991"/>
                    <a:pt x="51" y="1276"/>
                    <a:pt x="37" y="1546"/>
                  </a:cubicBezTo>
                  <a:cubicBezTo>
                    <a:pt x="0" y="2115"/>
                    <a:pt x="29" y="2684"/>
                    <a:pt x="102" y="3253"/>
                  </a:cubicBezTo>
                  <a:cubicBezTo>
                    <a:pt x="105" y="3279"/>
                    <a:pt x="120" y="3290"/>
                    <a:pt x="137" y="3290"/>
                  </a:cubicBezTo>
                  <a:cubicBezTo>
                    <a:pt x="164" y="3290"/>
                    <a:pt x="194" y="3264"/>
                    <a:pt x="190" y="3224"/>
                  </a:cubicBezTo>
                  <a:cubicBezTo>
                    <a:pt x="117" y="2699"/>
                    <a:pt x="102" y="2166"/>
                    <a:pt x="124" y="1641"/>
                  </a:cubicBezTo>
                  <a:cubicBezTo>
                    <a:pt x="146" y="1371"/>
                    <a:pt x="161" y="1108"/>
                    <a:pt x="212" y="853"/>
                  </a:cubicBezTo>
                  <a:cubicBezTo>
                    <a:pt x="226" y="729"/>
                    <a:pt x="255" y="597"/>
                    <a:pt x="270" y="473"/>
                  </a:cubicBezTo>
                  <a:cubicBezTo>
                    <a:pt x="299" y="342"/>
                    <a:pt x="306" y="182"/>
                    <a:pt x="409" y="87"/>
                  </a:cubicBezTo>
                  <a:cubicBezTo>
                    <a:pt x="443" y="52"/>
                    <a:pt x="406" y="0"/>
                    <a:pt x="3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811;p50">
              <a:extLst>
                <a:ext uri="{FF2B5EF4-FFF2-40B4-BE49-F238E27FC236}">
                  <a16:creationId xmlns:a16="http://schemas.microsoft.com/office/drawing/2014/main" id="{8F5922F9-5F81-4028-B83A-DA452FEBB102}"/>
                </a:ext>
              </a:extLst>
            </p:cNvPr>
            <p:cNvSpPr/>
            <p:nvPr/>
          </p:nvSpPr>
          <p:spPr>
            <a:xfrm>
              <a:off x="7538353" y="3464076"/>
              <a:ext cx="7004" cy="30448"/>
            </a:xfrm>
            <a:custGeom>
              <a:avLst/>
              <a:gdLst/>
              <a:ahLst/>
              <a:cxnLst/>
              <a:rect l="l" t="t" r="r" b="b"/>
              <a:pathLst>
                <a:path w="132" h="572" extrusionOk="0">
                  <a:moveTo>
                    <a:pt x="69" y="0"/>
                  </a:moveTo>
                  <a:cubicBezTo>
                    <a:pt x="54" y="0"/>
                    <a:pt x="40" y="16"/>
                    <a:pt x="29" y="31"/>
                  </a:cubicBezTo>
                  <a:cubicBezTo>
                    <a:pt x="0" y="199"/>
                    <a:pt x="0" y="374"/>
                    <a:pt x="29" y="535"/>
                  </a:cubicBezTo>
                  <a:cubicBezTo>
                    <a:pt x="44" y="564"/>
                    <a:pt x="66" y="571"/>
                    <a:pt x="88" y="571"/>
                  </a:cubicBezTo>
                  <a:cubicBezTo>
                    <a:pt x="117" y="564"/>
                    <a:pt x="124" y="535"/>
                    <a:pt x="124" y="520"/>
                  </a:cubicBezTo>
                  <a:cubicBezTo>
                    <a:pt x="95" y="374"/>
                    <a:pt x="95" y="214"/>
                    <a:pt x="124" y="60"/>
                  </a:cubicBezTo>
                  <a:cubicBezTo>
                    <a:pt x="131" y="31"/>
                    <a:pt x="110" y="9"/>
                    <a:pt x="88" y="9"/>
                  </a:cubicBezTo>
                  <a:cubicBezTo>
                    <a:pt x="81" y="3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812;p50">
              <a:extLst>
                <a:ext uri="{FF2B5EF4-FFF2-40B4-BE49-F238E27FC236}">
                  <a16:creationId xmlns:a16="http://schemas.microsoft.com/office/drawing/2014/main" id="{92BF83DA-CEE2-437F-9502-FE220DE40358}"/>
                </a:ext>
              </a:extLst>
            </p:cNvPr>
            <p:cNvSpPr/>
            <p:nvPr/>
          </p:nvSpPr>
          <p:spPr>
            <a:xfrm>
              <a:off x="7536761" y="3516188"/>
              <a:ext cx="6261" cy="5483"/>
            </a:xfrm>
            <a:custGeom>
              <a:avLst/>
              <a:gdLst/>
              <a:ahLst/>
              <a:cxnLst/>
              <a:rect l="l" t="t" r="r" b="b"/>
              <a:pathLst>
                <a:path w="118" h="103" extrusionOk="0">
                  <a:moveTo>
                    <a:pt x="52" y="1"/>
                  </a:moveTo>
                  <a:cubicBezTo>
                    <a:pt x="1" y="1"/>
                    <a:pt x="1" y="103"/>
                    <a:pt x="52" y="103"/>
                  </a:cubicBezTo>
                  <a:cubicBezTo>
                    <a:pt x="118" y="103"/>
                    <a:pt x="118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813;p50">
              <a:extLst>
                <a:ext uri="{FF2B5EF4-FFF2-40B4-BE49-F238E27FC236}">
                  <a16:creationId xmlns:a16="http://schemas.microsoft.com/office/drawing/2014/main" id="{6FDE104A-6725-4541-9B85-FB01C97FC773}"/>
                </a:ext>
              </a:extLst>
            </p:cNvPr>
            <p:cNvSpPr/>
            <p:nvPr/>
          </p:nvSpPr>
          <p:spPr>
            <a:xfrm>
              <a:off x="7145020" y="3577562"/>
              <a:ext cx="1070061" cy="714666"/>
            </a:xfrm>
            <a:custGeom>
              <a:avLst/>
              <a:gdLst/>
              <a:ahLst/>
              <a:cxnLst/>
              <a:rect l="l" t="t" r="r" b="b"/>
              <a:pathLst>
                <a:path w="20167" h="13426" extrusionOk="0">
                  <a:moveTo>
                    <a:pt x="10054" y="0"/>
                  </a:moveTo>
                  <a:cubicBezTo>
                    <a:pt x="7479" y="0"/>
                    <a:pt x="4721" y="467"/>
                    <a:pt x="2656" y="2087"/>
                  </a:cubicBezTo>
                  <a:cubicBezTo>
                    <a:pt x="1511" y="2999"/>
                    <a:pt x="504" y="4320"/>
                    <a:pt x="256" y="5801"/>
                  </a:cubicBezTo>
                  <a:cubicBezTo>
                    <a:pt x="0" y="7340"/>
                    <a:pt x="715" y="8843"/>
                    <a:pt x="1605" y="10032"/>
                  </a:cubicBezTo>
                  <a:cubicBezTo>
                    <a:pt x="3524" y="12586"/>
                    <a:pt x="6749" y="13425"/>
                    <a:pt x="9813" y="13425"/>
                  </a:cubicBezTo>
                  <a:cubicBezTo>
                    <a:pt x="17277" y="13425"/>
                    <a:pt x="20167" y="9164"/>
                    <a:pt x="19590" y="5144"/>
                  </a:cubicBezTo>
                  <a:cubicBezTo>
                    <a:pt x="19007" y="1124"/>
                    <a:pt x="14505" y="548"/>
                    <a:pt x="14505" y="548"/>
                  </a:cubicBezTo>
                  <a:cubicBezTo>
                    <a:pt x="13053" y="176"/>
                    <a:pt x="11550" y="0"/>
                    <a:pt x="10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814;p50">
              <a:extLst>
                <a:ext uri="{FF2B5EF4-FFF2-40B4-BE49-F238E27FC236}">
                  <a16:creationId xmlns:a16="http://schemas.microsoft.com/office/drawing/2014/main" id="{3D0D9EBF-0DE3-45D4-8D07-D25D5EF1B17B}"/>
                </a:ext>
              </a:extLst>
            </p:cNvPr>
            <p:cNvSpPr/>
            <p:nvPr/>
          </p:nvSpPr>
          <p:spPr>
            <a:xfrm>
              <a:off x="7150803" y="3575592"/>
              <a:ext cx="1043372" cy="720468"/>
            </a:xfrm>
            <a:custGeom>
              <a:avLst/>
              <a:gdLst/>
              <a:ahLst/>
              <a:cxnLst/>
              <a:rect l="l" t="t" r="r" b="b"/>
              <a:pathLst>
                <a:path w="19664" h="13535" extrusionOk="0">
                  <a:moveTo>
                    <a:pt x="9945" y="89"/>
                  </a:moveTo>
                  <a:cubicBezTo>
                    <a:pt x="11222" y="89"/>
                    <a:pt x="12506" y="220"/>
                    <a:pt x="13754" y="490"/>
                  </a:cubicBezTo>
                  <a:cubicBezTo>
                    <a:pt x="13914" y="526"/>
                    <a:pt x="14060" y="555"/>
                    <a:pt x="14206" y="592"/>
                  </a:cubicBezTo>
                  <a:cubicBezTo>
                    <a:pt x="14265" y="614"/>
                    <a:pt x="14323" y="628"/>
                    <a:pt x="14389" y="636"/>
                  </a:cubicBezTo>
                  <a:lnTo>
                    <a:pt x="14374" y="636"/>
                  </a:lnTo>
                  <a:cubicBezTo>
                    <a:pt x="14396" y="636"/>
                    <a:pt x="14425" y="643"/>
                    <a:pt x="14440" y="643"/>
                  </a:cubicBezTo>
                  <a:cubicBezTo>
                    <a:pt x="14549" y="665"/>
                    <a:pt x="14659" y="687"/>
                    <a:pt x="14768" y="709"/>
                  </a:cubicBezTo>
                  <a:cubicBezTo>
                    <a:pt x="15753" y="928"/>
                    <a:pt x="16716" y="1343"/>
                    <a:pt x="17526" y="1964"/>
                  </a:cubicBezTo>
                  <a:cubicBezTo>
                    <a:pt x="18073" y="2379"/>
                    <a:pt x="18540" y="2897"/>
                    <a:pt x="18876" y="3510"/>
                  </a:cubicBezTo>
                  <a:cubicBezTo>
                    <a:pt x="19248" y="4189"/>
                    <a:pt x="19430" y="4933"/>
                    <a:pt x="19481" y="5699"/>
                  </a:cubicBezTo>
                  <a:cubicBezTo>
                    <a:pt x="19576" y="6939"/>
                    <a:pt x="19321" y="8202"/>
                    <a:pt x="18715" y="9296"/>
                  </a:cubicBezTo>
                  <a:cubicBezTo>
                    <a:pt x="18051" y="10515"/>
                    <a:pt x="16993" y="11470"/>
                    <a:pt x="15782" y="12120"/>
                  </a:cubicBezTo>
                  <a:cubicBezTo>
                    <a:pt x="14148" y="12995"/>
                    <a:pt x="12273" y="13353"/>
                    <a:pt x="10434" y="13426"/>
                  </a:cubicBezTo>
                  <a:cubicBezTo>
                    <a:pt x="10190" y="13436"/>
                    <a:pt x="9944" y="13441"/>
                    <a:pt x="9698" y="13441"/>
                  </a:cubicBezTo>
                  <a:cubicBezTo>
                    <a:pt x="7953" y="13441"/>
                    <a:pt x="6181" y="13178"/>
                    <a:pt x="4583" y="12455"/>
                  </a:cubicBezTo>
                  <a:cubicBezTo>
                    <a:pt x="3700" y="12054"/>
                    <a:pt x="2868" y="11507"/>
                    <a:pt x="2182" y="10828"/>
                  </a:cubicBezTo>
                  <a:cubicBezTo>
                    <a:pt x="1423" y="10055"/>
                    <a:pt x="796" y="9121"/>
                    <a:pt x="431" y="8100"/>
                  </a:cubicBezTo>
                  <a:cubicBezTo>
                    <a:pt x="242" y="7560"/>
                    <a:pt x="125" y="6998"/>
                    <a:pt x="139" y="6429"/>
                  </a:cubicBezTo>
                  <a:cubicBezTo>
                    <a:pt x="147" y="5882"/>
                    <a:pt x="278" y="5342"/>
                    <a:pt x="490" y="4838"/>
                  </a:cubicBezTo>
                  <a:cubicBezTo>
                    <a:pt x="898" y="3846"/>
                    <a:pt x="1606" y="2978"/>
                    <a:pt x="2438" y="2299"/>
                  </a:cubicBezTo>
                  <a:cubicBezTo>
                    <a:pt x="4108" y="913"/>
                    <a:pt x="6290" y="337"/>
                    <a:pt x="8413" y="161"/>
                  </a:cubicBezTo>
                  <a:cubicBezTo>
                    <a:pt x="8917" y="110"/>
                    <a:pt x="9435" y="89"/>
                    <a:pt x="9945" y="89"/>
                  </a:cubicBezTo>
                  <a:close/>
                  <a:moveTo>
                    <a:pt x="9952" y="1"/>
                  </a:moveTo>
                  <a:cubicBezTo>
                    <a:pt x="9950" y="1"/>
                    <a:pt x="9948" y="1"/>
                    <a:pt x="9945" y="1"/>
                  </a:cubicBezTo>
                  <a:cubicBezTo>
                    <a:pt x="7793" y="1"/>
                    <a:pt x="5546" y="307"/>
                    <a:pt x="3634" y="1358"/>
                  </a:cubicBezTo>
                  <a:cubicBezTo>
                    <a:pt x="2693" y="1869"/>
                    <a:pt x="1854" y="2569"/>
                    <a:pt x="1197" y="3423"/>
                  </a:cubicBezTo>
                  <a:cubicBezTo>
                    <a:pt x="541" y="4269"/>
                    <a:pt x="59" y="5298"/>
                    <a:pt x="30" y="6385"/>
                  </a:cubicBezTo>
                  <a:cubicBezTo>
                    <a:pt x="1" y="7516"/>
                    <a:pt x="438" y="8610"/>
                    <a:pt x="1044" y="9551"/>
                  </a:cubicBezTo>
                  <a:cubicBezTo>
                    <a:pt x="1599" y="10412"/>
                    <a:pt x="2299" y="11171"/>
                    <a:pt x="3153" y="11762"/>
                  </a:cubicBezTo>
                  <a:cubicBezTo>
                    <a:pt x="4794" y="12908"/>
                    <a:pt x="6801" y="13396"/>
                    <a:pt x="8771" y="13506"/>
                  </a:cubicBezTo>
                  <a:cubicBezTo>
                    <a:pt x="9111" y="13525"/>
                    <a:pt x="9455" y="13535"/>
                    <a:pt x="9798" y="13535"/>
                  </a:cubicBezTo>
                  <a:cubicBezTo>
                    <a:pt x="11449" y="13535"/>
                    <a:pt x="13119" y="13305"/>
                    <a:pt x="14659" y="12725"/>
                  </a:cubicBezTo>
                  <a:cubicBezTo>
                    <a:pt x="16045" y="12200"/>
                    <a:pt x="17329" y="11361"/>
                    <a:pt x="18241" y="10179"/>
                  </a:cubicBezTo>
                  <a:cubicBezTo>
                    <a:pt x="19022" y="9157"/>
                    <a:pt x="19481" y="7924"/>
                    <a:pt x="19569" y="6648"/>
                  </a:cubicBezTo>
                  <a:cubicBezTo>
                    <a:pt x="19664" y="5203"/>
                    <a:pt x="19321" y="3737"/>
                    <a:pt x="18350" y="2628"/>
                  </a:cubicBezTo>
                  <a:cubicBezTo>
                    <a:pt x="17570" y="1723"/>
                    <a:pt x="16475" y="1117"/>
                    <a:pt x="15337" y="774"/>
                  </a:cubicBezTo>
                  <a:cubicBezTo>
                    <a:pt x="15045" y="687"/>
                    <a:pt x="14753" y="614"/>
                    <a:pt x="14447" y="563"/>
                  </a:cubicBezTo>
                  <a:cubicBezTo>
                    <a:pt x="14192" y="526"/>
                    <a:pt x="13951" y="446"/>
                    <a:pt x="13695" y="388"/>
                  </a:cubicBezTo>
                  <a:cubicBezTo>
                    <a:pt x="13075" y="264"/>
                    <a:pt x="12441" y="161"/>
                    <a:pt x="11813" y="96"/>
                  </a:cubicBezTo>
                  <a:cubicBezTo>
                    <a:pt x="11204" y="39"/>
                    <a:pt x="10594" y="10"/>
                    <a:pt x="9978" y="8"/>
                  </a:cubicBezTo>
                  <a:lnTo>
                    <a:pt x="9978" y="8"/>
                  </a:lnTo>
                  <a:cubicBezTo>
                    <a:pt x="9972" y="4"/>
                    <a:pt x="9963" y="1"/>
                    <a:pt x="99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815;p50">
              <a:extLst>
                <a:ext uri="{FF2B5EF4-FFF2-40B4-BE49-F238E27FC236}">
                  <a16:creationId xmlns:a16="http://schemas.microsoft.com/office/drawing/2014/main" id="{702F1D45-4748-4F23-948A-4DC45CE4098F}"/>
                </a:ext>
              </a:extLst>
            </p:cNvPr>
            <p:cNvSpPr/>
            <p:nvPr/>
          </p:nvSpPr>
          <p:spPr>
            <a:xfrm>
              <a:off x="7834110" y="3748058"/>
              <a:ext cx="233252" cy="125942"/>
            </a:xfrm>
            <a:custGeom>
              <a:avLst/>
              <a:gdLst/>
              <a:ahLst/>
              <a:cxnLst/>
              <a:rect l="l" t="t" r="r" b="b"/>
              <a:pathLst>
                <a:path w="4396" h="2366" extrusionOk="0">
                  <a:moveTo>
                    <a:pt x="303" y="1"/>
                  </a:moveTo>
                  <a:cubicBezTo>
                    <a:pt x="221" y="1"/>
                    <a:pt x="140" y="3"/>
                    <a:pt x="59" y="8"/>
                  </a:cubicBezTo>
                  <a:cubicBezTo>
                    <a:pt x="4" y="8"/>
                    <a:pt x="1" y="97"/>
                    <a:pt x="48" y="97"/>
                  </a:cubicBezTo>
                  <a:cubicBezTo>
                    <a:pt x="51" y="97"/>
                    <a:pt x="55" y="96"/>
                    <a:pt x="59" y="95"/>
                  </a:cubicBezTo>
                  <a:cubicBezTo>
                    <a:pt x="125" y="92"/>
                    <a:pt x="192" y="91"/>
                    <a:pt x="259" y="91"/>
                  </a:cubicBezTo>
                  <a:cubicBezTo>
                    <a:pt x="1496" y="91"/>
                    <a:pt x="2711" y="601"/>
                    <a:pt x="3597" y="1467"/>
                  </a:cubicBezTo>
                  <a:cubicBezTo>
                    <a:pt x="3860" y="1730"/>
                    <a:pt x="4101" y="2021"/>
                    <a:pt x="4290" y="2342"/>
                  </a:cubicBezTo>
                  <a:cubicBezTo>
                    <a:pt x="4300" y="2359"/>
                    <a:pt x="4315" y="2365"/>
                    <a:pt x="4330" y="2365"/>
                  </a:cubicBezTo>
                  <a:cubicBezTo>
                    <a:pt x="4362" y="2365"/>
                    <a:pt x="4396" y="2334"/>
                    <a:pt x="4371" y="2299"/>
                  </a:cubicBezTo>
                  <a:cubicBezTo>
                    <a:pt x="3677" y="1153"/>
                    <a:pt x="2496" y="343"/>
                    <a:pt x="1182" y="88"/>
                  </a:cubicBezTo>
                  <a:cubicBezTo>
                    <a:pt x="897" y="31"/>
                    <a:pt x="598" y="1"/>
                    <a:pt x="3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816;p50">
              <a:extLst>
                <a:ext uri="{FF2B5EF4-FFF2-40B4-BE49-F238E27FC236}">
                  <a16:creationId xmlns:a16="http://schemas.microsoft.com/office/drawing/2014/main" id="{99AC5124-1CAB-4714-8577-F9B2B79BA53D}"/>
                </a:ext>
              </a:extLst>
            </p:cNvPr>
            <p:cNvSpPr/>
            <p:nvPr/>
          </p:nvSpPr>
          <p:spPr>
            <a:xfrm>
              <a:off x="7786886" y="3902265"/>
              <a:ext cx="355661" cy="219041"/>
            </a:xfrm>
            <a:custGeom>
              <a:avLst/>
              <a:gdLst/>
              <a:ahLst/>
              <a:cxnLst/>
              <a:rect l="l" t="t" r="r" b="b"/>
              <a:pathLst>
                <a:path w="6703" h="4115" extrusionOk="0">
                  <a:moveTo>
                    <a:pt x="6643" y="0"/>
                  </a:moveTo>
                  <a:cubicBezTo>
                    <a:pt x="6632" y="0"/>
                    <a:pt x="6620" y="6"/>
                    <a:pt x="6610" y="22"/>
                  </a:cubicBezTo>
                  <a:cubicBezTo>
                    <a:pt x="5355" y="1642"/>
                    <a:pt x="3801" y="3137"/>
                    <a:pt x="1795" y="3757"/>
                  </a:cubicBezTo>
                  <a:cubicBezTo>
                    <a:pt x="1233" y="3932"/>
                    <a:pt x="650" y="4020"/>
                    <a:pt x="66" y="4035"/>
                  </a:cubicBezTo>
                  <a:cubicBezTo>
                    <a:pt x="61" y="4034"/>
                    <a:pt x="57" y="4033"/>
                    <a:pt x="53" y="4033"/>
                  </a:cubicBezTo>
                  <a:cubicBezTo>
                    <a:pt x="0" y="4033"/>
                    <a:pt x="5" y="4115"/>
                    <a:pt x="66" y="4115"/>
                  </a:cubicBezTo>
                  <a:cubicBezTo>
                    <a:pt x="2189" y="4108"/>
                    <a:pt x="4086" y="2918"/>
                    <a:pt x="5516" y="1430"/>
                  </a:cubicBezTo>
                  <a:cubicBezTo>
                    <a:pt x="5925" y="999"/>
                    <a:pt x="6311" y="547"/>
                    <a:pt x="6676" y="80"/>
                  </a:cubicBezTo>
                  <a:cubicBezTo>
                    <a:pt x="6703" y="48"/>
                    <a:pt x="6675" y="0"/>
                    <a:pt x="66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817;p50">
              <a:extLst>
                <a:ext uri="{FF2B5EF4-FFF2-40B4-BE49-F238E27FC236}">
                  <a16:creationId xmlns:a16="http://schemas.microsoft.com/office/drawing/2014/main" id="{68ADA645-D1FD-4246-8689-25A26B1D7A05}"/>
                </a:ext>
              </a:extLst>
            </p:cNvPr>
            <p:cNvSpPr/>
            <p:nvPr/>
          </p:nvSpPr>
          <p:spPr>
            <a:xfrm>
              <a:off x="7936356" y="3947457"/>
              <a:ext cx="216538" cy="190084"/>
            </a:xfrm>
            <a:custGeom>
              <a:avLst/>
              <a:gdLst/>
              <a:ahLst/>
              <a:cxnLst/>
              <a:rect l="l" t="t" r="r" b="b"/>
              <a:pathLst>
                <a:path w="4081" h="3571" extrusionOk="0">
                  <a:moveTo>
                    <a:pt x="4019" y="0"/>
                  </a:moveTo>
                  <a:cubicBezTo>
                    <a:pt x="4003" y="0"/>
                    <a:pt x="3987" y="8"/>
                    <a:pt x="3976" y="26"/>
                  </a:cubicBezTo>
                  <a:cubicBezTo>
                    <a:pt x="3239" y="1194"/>
                    <a:pt x="2232" y="2193"/>
                    <a:pt x="1065" y="2923"/>
                  </a:cubicBezTo>
                  <a:cubicBezTo>
                    <a:pt x="736" y="3135"/>
                    <a:pt x="401" y="3317"/>
                    <a:pt x="58" y="3485"/>
                  </a:cubicBezTo>
                  <a:cubicBezTo>
                    <a:pt x="1" y="3497"/>
                    <a:pt x="26" y="3571"/>
                    <a:pt x="77" y="3571"/>
                  </a:cubicBezTo>
                  <a:cubicBezTo>
                    <a:pt x="85" y="3571"/>
                    <a:pt x="93" y="3569"/>
                    <a:pt x="102" y="3565"/>
                  </a:cubicBezTo>
                  <a:cubicBezTo>
                    <a:pt x="1364" y="2974"/>
                    <a:pt x="2487" y="2099"/>
                    <a:pt x="3370" y="1019"/>
                  </a:cubicBezTo>
                  <a:cubicBezTo>
                    <a:pt x="3618" y="720"/>
                    <a:pt x="3844" y="399"/>
                    <a:pt x="4056" y="70"/>
                  </a:cubicBezTo>
                  <a:cubicBezTo>
                    <a:pt x="4081" y="35"/>
                    <a:pt x="4051" y="0"/>
                    <a:pt x="40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818;p50">
              <a:extLst>
                <a:ext uri="{FF2B5EF4-FFF2-40B4-BE49-F238E27FC236}">
                  <a16:creationId xmlns:a16="http://schemas.microsoft.com/office/drawing/2014/main" id="{D792478B-721B-4706-8191-1EE2B5E9C3F1}"/>
                </a:ext>
              </a:extLst>
            </p:cNvPr>
            <p:cNvSpPr/>
            <p:nvPr/>
          </p:nvSpPr>
          <p:spPr>
            <a:xfrm>
              <a:off x="7967768" y="4059719"/>
              <a:ext cx="139760" cy="99593"/>
            </a:xfrm>
            <a:custGeom>
              <a:avLst/>
              <a:gdLst/>
              <a:ahLst/>
              <a:cxnLst/>
              <a:rect l="l" t="t" r="r" b="b"/>
              <a:pathLst>
                <a:path w="2634" h="1871" extrusionOk="0">
                  <a:moveTo>
                    <a:pt x="2570" y="0"/>
                  </a:moveTo>
                  <a:cubicBezTo>
                    <a:pt x="2559" y="0"/>
                    <a:pt x="2547" y="6"/>
                    <a:pt x="2537" y="19"/>
                  </a:cubicBezTo>
                  <a:cubicBezTo>
                    <a:pt x="1837" y="763"/>
                    <a:pt x="983" y="1368"/>
                    <a:pt x="57" y="1784"/>
                  </a:cubicBezTo>
                  <a:cubicBezTo>
                    <a:pt x="1" y="1809"/>
                    <a:pt x="35" y="1871"/>
                    <a:pt x="78" y="1871"/>
                  </a:cubicBezTo>
                  <a:cubicBezTo>
                    <a:pt x="85" y="1871"/>
                    <a:pt x="93" y="1869"/>
                    <a:pt x="101" y="1865"/>
                  </a:cubicBezTo>
                  <a:cubicBezTo>
                    <a:pt x="1042" y="1441"/>
                    <a:pt x="1888" y="829"/>
                    <a:pt x="2596" y="77"/>
                  </a:cubicBezTo>
                  <a:cubicBezTo>
                    <a:pt x="2634" y="45"/>
                    <a:pt x="2603" y="0"/>
                    <a:pt x="25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819;p50">
              <a:extLst>
                <a:ext uri="{FF2B5EF4-FFF2-40B4-BE49-F238E27FC236}">
                  <a16:creationId xmlns:a16="http://schemas.microsoft.com/office/drawing/2014/main" id="{A58C57EB-576E-4D60-A9A4-4C0E3B4872E5}"/>
                </a:ext>
              </a:extLst>
            </p:cNvPr>
            <p:cNvSpPr/>
            <p:nvPr/>
          </p:nvSpPr>
          <p:spPr>
            <a:xfrm>
              <a:off x="7795376" y="4160697"/>
              <a:ext cx="227309" cy="77929"/>
            </a:xfrm>
            <a:custGeom>
              <a:avLst/>
              <a:gdLst/>
              <a:ahLst/>
              <a:cxnLst/>
              <a:rect l="l" t="t" r="r" b="b"/>
              <a:pathLst>
                <a:path w="4284" h="1464" extrusionOk="0">
                  <a:moveTo>
                    <a:pt x="4208" y="0"/>
                  </a:moveTo>
                  <a:cubicBezTo>
                    <a:pt x="4202" y="0"/>
                    <a:pt x="4195" y="2"/>
                    <a:pt x="4189" y="4"/>
                  </a:cubicBezTo>
                  <a:cubicBezTo>
                    <a:pt x="2926" y="748"/>
                    <a:pt x="1518" y="1208"/>
                    <a:pt x="66" y="1368"/>
                  </a:cubicBezTo>
                  <a:cubicBezTo>
                    <a:pt x="1" y="1376"/>
                    <a:pt x="1" y="1463"/>
                    <a:pt x="66" y="1463"/>
                  </a:cubicBezTo>
                  <a:cubicBezTo>
                    <a:pt x="1533" y="1303"/>
                    <a:pt x="2956" y="836"/>
                    <a:pt x="4232" y="92"/>
                  </a:cubicBezTo>
                  <a:cubicBezTo>
                    <a:pt x="4284" y="66"/>
                    <a:pt x="4256" y="0"/>
                    <a:pt x="42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820;p50">
              <a:extLst>
                <a:ext uri="{FF2B5EF4-FFF2-40B4-BE49-F238E27FC236}">
                  <a16:creationId xmlns:a16="http://schemas.microsoft.com/office/drawing/2014/main" id="{2933D7EA-9EC6-498A-A5AC-913CBA3190EA}"/>
                </a:ext>
              </a:extLst>
            </p:cNvPr>
            <p:cNvSpPr/>
            <p:nvPr/>
          </p:nvSpPr>
          <p:spPr>
            <a:xfrm>
              <a:off x="7771764" y="4177304"/>
              <a:ext cx="142148" cy="27839"/>
            </a:xfrm>
            <a:custGeom>
              <a:avLst/>
              <a:gdLst/>
              <a:ahLst/>
              <a:cxnLst/>
              <a:rect l="l" t="t" r="r" b="b"/>
              <a:pathLst>
                <a:path w="2679" h="523" extrusionOk="0">
                  <a:moveTo>
                    <a:pt x="2620" y="1"/>
                  </a:moveTo>
                  <a:cubicBezTo>
                    <a:pt x="2614" y="1"/>
                    <a:pt x="2606" y="2"/>
                    <a:pt x="2598" y="6"/>
                  </a:cubicBezTo>
                  <a:cubicBezTo>
                    <a:pt x="1859" y="286"/>
                    <a:pt x="1070" y="425"/>
                    <a:pt x="273" y="425"/>
                  </a:cubicBezTo>
                  <a:cubicBezTo>
                    <a:pt x="197" y="425"/>
                    <a:pt x="121" y="424"/>
                    <a:pt x="44" y="422"/>
                  </a:cubicBezTo>
                  <a:cubicBezTo>
                    <a:pt x="43" y="421"/>
                    <a:pt x="41" y="421"/>
                    <a:pt x="40" y="421"/>
                  </a:cubicBezTo>
                  <a:cubicBezTo>
                    <a:pt x="1" y="421"/>
                    <a:pt x="3" y="517"/>
                    <a:pt x="59" y="517"/>
                  </a:cubicBezTo>
                  <a:cubicBezTo>
                    <a:pt x="147" y="520"/>
                    <a:pt x="235" y="522"/>
                    <a:pt x="323" y="522"/>
                  </a:cubicBezTo>
                  <a:cubicBezTo>
                    <a:pt x="1110" y="522"/>
                    <a:pt x="1892" y="376"/>
                    <a:pt x="2627" y="93"/>
                  </a:cubicBezTo>
                  <a:cubicBezTo>
                    <a:pt x="2678" y="81"/>
                    <a:pt x="2668" y="1"/>
                    <a:pt x="26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821;p50">
              <a:extLst>
                <a:ext uri="{FF2B5EF4-FFF2-40B4-BE49-F238E27FC236}">
                  <a16:creationId xmlns:a16="http://schemas.microsoft.com/office/drawing/2014/main" id="{BE322CCB-3A92-4CB2-ACCE-054961620D78}"/>
                </a:ext>
              </a:extLst>
            </p:cNvPr>
            <p:cNvSpPr/>
            <p:nvPr/>
          </p:nvSpPr>
          <p:spPr>
            <a:xfrm>
              <a:off x="7937471" y="4165913"/>
              <a:ext cx="6632" cy="5536"/>
            </a:xfrm>
            <a:custGeom>
              <a:avLst/>
              <a:gdLst/>
              <a:ahLst/>
              <a:cxnLst/>
              <a:rect l="l" t="t" r="r" b="b"/>
              <a:pathLst>
                <a:path w="125" h="104" extrusionOk="0">
                  <a:moveTo>
                    <a:pt x="59" y="1"/>
                  </a:moveTo>
                  <a:cubicBezTo>
                    <a:pt x="0" y="1"/>
                    <a:pt x="0" y="103"/>
                    <a:pt x="59" y="103"/>
                  </a:cubicBezTo>
                  <a:cubicBezTo>
                    <a:pt x="124" y="103"/>
                    <a:pt x="124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822;p50">
              <a:extLst>
                <a:ext uri="{FF2B5EF4-FFF2-40B4-BE49-F238E27FC236}">
                  <a16:creationId xmlns:a16="http://schemas.microsoft.com/office/drawing/2014/main" id="{1F7A3C41-187F-42EA-B9D4-DFE751ED22AF}"/>
                </a:ext>
              </a:extLst>
            </p:cNvPr>
            <p:cNvSpPr/>
            <p:nvPr/>
          </p:nvSpPr>
          <p:spPr>
            <a:xfrm>
              <a:off x="7755899" y="4146325"/>
              <a:ext cx="100708" cy="15437"/>
            </a:xfrm>
            <a:custGeom>
              <a:avLst/>
              <a:gdLst/>
              <a:ahLst/>
              <a:cxnLst/>
              <a:rect l="l" t="t" r="r" b="b"/>
              <a:pathLst>
                <a:path w="1898" h="290" extrusionOk="0">
                  <a:moveTo>
                    <a:pt x="1834" y="1"/>
                  </a:moveTo>
                  <a:cubicBezTo>
                    <a:pt x="1829" y="1"/>
                    <a:pt x="1823" y="2"/>
                    <a:pt x="1817" y="4"/>
                  </a:cubicBezTo>
                  <a:cubicBezTo>
                    <a:pt x="1273" y="135"/>
                    <a:pt x="722" y="194"/>
                    <a:pt x="164" y="194"/>
                  </a:cubicBezTo>
                  <a:cubicBezTo>
                    <a:pt x="131" y="194"/>
                    <a:pt x="99" y="194"/>
                    <a:pt x="66" y="194"/>
                  </a:cubicBezTo>
                  <a:cubicBezTo>
                    <a:pt x="64" y="194"/>
                    <a:pt x="61" y="193"/>
                    <a:pt x="59" y="193"/>
                  </a:cubicBezTo>
                  <a:cubicBezTo>
                    <a:pt x="1" y="193"/>
                    <a:pt x="3" y="275"/>
                    <a:pt x="66" y="289"/>
                  </a:cubicBezTo>
                  <a:cubicBezTo>
                    <a:pt x="96" y="289"/>
                    <a:pt x="126" y="289"/>
                    <a:pt x="156" y="289"/>
                  </a:cubicBezTo>
                  <a:cubicBezTo>
                    <a:pt x="723" y="289"/>
                    <a:pt x="1285" y="223"/>
                    <a:pt x="1839" y="92"/>
                  </a:cubicBezTo>
                  <a:cubicBezTo>
                    <a:pt x="1898" y="79"/>
                    <a:pt x="1881" y="1"/>
                    <a:pt x="183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823;p50">
              <a:extLst>
                <a:ext uri="{FF2B5EF4-FFF2-40B4-BE49-F238E27FC236}">
                  <a16:creationId xmlns:a16="http://schemas.microsoft.com/office/drawing/2014/main" id="{A0CA4B27-AAB2-44C4-8172-7386F1E6499A}"/>
                </a:ext>
              </a:extLst>
            </p:cNvPr>
            <p:cNvSpPr/>
            <p:nvPr/>
          </p:nvSpPr>
          <p:spPr>
            <a:xfrm>
              <a:off x="8172473" y="388592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0" y="0"/>
                    <a:pt x="0" y="95"/>
                    <a:pt x="66" y="95"/>
                  </a:cubicBezTo>
                  <a:cubicBezTo>
                    <a:pt x="131" y="95"/>
                    <a:pt x="131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824;p50">
              <a:extLst>
                <a:ext uri="{FF2B5EF4-FFF2-40B4-BE49-F238E27FC236}">
                  <a16:creationId xmlns:a16="http://schemas.microsoft.com/office/drawing/2014/main" id="{0A4C5CBD-5CC4-464D-A2D7-EFFDCD497AD9}"/>
                </a:ext>
              </a:extLst>
            </p:cNvPr>
            <p:cNvSpPr/>
            <p:nvPr/>
          </p:nvSpPr>
          <p:spPr>
            <a:xfrm>
              <a:off x="7366333" y="4036564"/>
              <a:ext cx="229325" cy="64941"/>
            </a:xfrm>
            <a:custGeom>
              <a:avLst/>
              <a:gdLst/>
              <a:ahLst/>
              <a:cxnLst/>
              <a:rect l="l" t="t" r="r" b="b"/>
              <a:pathLst>
                <a:path w="4322" h="1220" extrusionOk="0">
                  <a:moveTo>
                    <a:pt x="55" y="0"/>
                  </a:moveTo>
                  <a:cubicBezTo>
                    <a:pt x="18" y="0"/>
                    <a:pt x="1" y="60"/>
                    <a:pt x="46" y="89"/>
                  </a:cubicBezTo>
                  <a:cubicBezTo>
                    <a:pt x="1323" y="826"/>
                    <a:pt x="2782" y="1220"/>
                    <a:pt x="4256" y="1220"/>
                  </a:cubicBezTo>
                  <a:cubicBezTo>
                    <a:pt x="4320" y="1220"/>
                    <a:pt x="4322" y="1125"/>
                    <a:pt x="4263" y="1125"/>
                  </a:cubicBezTo>
                  <a:cubicBezTo>
                    <a:pt x="4261" y="1125"/>
                    <a:pt x="4258" y="1125"/>
                    <a:pt x="4256" y="1125"/>
                  </a:cubicBezTo>
                  <a:cubicBezTo>
                    <a:pt x="2797" y="1125"/>
                    <a:pt x="1360" y="746"/>
                    <a:pt x="90" y="16"/>
                  </a:cubicBezTo>
                  <a:cubicBezTo>
                    <a:pt x="78" y="5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825;p50">
              <a:extLst>
                <a:ext uri="{FF2B5EF4-FFF2-40B4-BE49-F238E27FC236}">
                  <a16:creationId xmlns:a16="http://schemas.microsoft.com/office/drawing/2014/main" id="{5E43CE41-1CD7-4284-B1F9-B1812DC84F5C}"/>
                </a:ext>
              </a:extLst>
            </p:cNvPr>
            <p:cNvSpPr/>
            <p:nvPr/>
          </p:nvSpPr>
          <p:spPr>
            <a:xfrm>
              <a:off x="7452661" y="4160324"/>
              <a:ext cx="132968" cy="29330"/>
            </a:xfrm>
            <a:custGeom>
              <a:avLst/>
              <a:gdLst/>
              <a:ahLst/>
              <a:cxnLst/>
              <a:rect l="l" t="t" r="r" b="b"/>
              <a:pathLst>
                <a:path w="2506" h="551" extrusionOk="0">
                  <a:moveTo>
                    <a:pt x="61" y="1"/>
                  </a:moveTo>
                  <a:cubicBezTo>
                    <a:pt x="19" y="1"/>
                    <a:pt x="1" y="79"/>
                    <a:pt x="46" y="99"/>
                  </a:cubicBezTo>
                  <a:cubicBezTo>
                    <a:pt x="827" y="339"/>
                    <a:pt x="1630" y="500"/>
                    <a:pt x="2440" y="551"/>
                  </a:cubicBezTo>
                  <a:cubicBezTo>
                    <a:pt x="2505" y="551"/>
                    <a:pt x="2505" y="463"/>
                    <a:pt x="2440" y="449"/>
                  </a:cubicBezTo>
                  <a:cubicBezTo>
                    <a:pt x="1637" y="398"/>
                    <a:pt x="842" y="245"/>
                    <a:pt x="76" y="4"/>
                  </a:cubicBezTo>
                  <a:cubicBezTo>
                    <a:pt x="70" y="2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826;p50">
              <a:extLst>
                <a:ext uri="{FF2B5EF4-FFF2-40B4-BE49-F238E27FC236}">
                  <a16:creationId xmlns:a16="http://schemas.microsoft.com/office/drawing/2014/main" id="{11D2C538-A414-4A70-8B29-B28C35546EC0}"/>
                </a:ext>
              </a:extLst>
            </p:cNvPr>
            <p:cNvSpPr/>
            <p:nvPr/>
          </p:nvSpPr>
          <p:spPr>
            <a:xfrm>
              <a:off x="7448310" y="4123542"/>
              <a:ext cx="54970" cy="20121"/>
            </a:xfrm>
            <a:custGeom>
              <a:avLst/>
              <a:gdLst/>
              <a:ahLst/>
              <a:cxnLst/>
              <a:rect l="l" t="t" r="r" b="b"/>
              <a:pathLst>
                <a:path w="1036" h="378" extrusionOk="0">
                  <a:moveTo>
                    <a:pt x="66" y="0"/>
                  </a:moveTo>
                  <a:cubicBezTo>
                    <a:pt x="22" y="0"/>
                    <a:pt x="1" y="76"/>
                    <a:pt x="48" y="97"/>
                  </a:cubicBezTo>
                  <a:cubicBezTo>
                    <a:pt x="355" y="206"/>
                    <a:pt x="654" y="294"/>
                    <a:pt x="960" y="374"/>
                  </a:cubicBezTo>
                  <a:cubicBezTo>
                    <a:pt x="967" y="376"/>
                    <a:pt x="973" y="377"/>
                    <a:pt x="979" y="377"/>
                  </a:cubicBezTo>
                  <a:cubicBezTo>
                    <a:pt x="1028" y="377"/>
                    <a:pt x="1035" y="299"/>
                    <a:pt x="989" y="286"/>
                  </a:cubicBezTo>
                  <a:cubicBezTo>
                    <a:pt x="683" y="199"/>
                    <a:pt x="376" y="111"/>
                    <a:pt x="77" y="2"/>
                  </a:cubicBezTo>
                  <a:cubicBezTo>
                    <a:pt x="73" y="1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827;p50">
              <a:extLst>
                <a:ext uri="{FF2B5EF4-FFF2-40B4-BE49-F238E27FC236}">
                  <a16:creationId xmlns:a16="http://schemas.microsoft.com/office/drawing/2014/main" id="{86B255AF-715D-43BB-B4E8-35E31C79BA17}"/>
                </a:ext>
              </a:extLst>
            </p:cNvPr>
            <p:cNvSpPr/>
            <p:nvPr/>
          </p:nvSpPr>
          <p:spPr>
            <a:xfrm>
              <a:off x="7418438" y="4207007"/>
              <a:ext cx="109251" cy="43010"/>
            </a:xfrm>
            <a:custGeom>
              <a:avLst/>
              <a:gdLst/>
              <a:ahLst/>
              <a:cxnLst/>
              <a:rect l="l" t="t" r="r" b="b"/>
              <a:pathLst>
                <a:path w="2059" h="808" extrusionOk="0">
                  <a:moveTo>
                    <a:pt x="72" y="1"/>
                  </a:moveTo>
                  <a:cubicBezTo>
                    <a:pt x="28" y="1"/>
                    <a:pt x="1" y="67"/>
                    <a:pt x="49" y="97"/>
                  </a:cubicBezTo>
                  <a:cubicBezTo>
                    <a:pt x="662" y="411"/>
                    <a:pt x="1304" y="652"/>
                    <a:pt x="1983" y="805"/>
                  </a:cubicBezTo>
                  <a:cubicBezTo>
                    <a:pt x="1989" y="807"/>
                    <a:pt x="1995" y="808"/>
                    <a:pt x="2000" y="808"/>
                  </a:cubicBezTo>
                  <a:cubicBezTo>
                    <a:pt x="2051" y="808"/>
                    <a:pt x="2058" y="724"/>
                    <a:pt x="2012" y="717"/>
                  </a:cubicBezTo>
                  <a:cubicBezTo>
                    <a:pt x="1341" y="557"/>
                    <a:pt x="706" y="323"/>
                    <a:pt x="100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828;p50">
              <a:extLst>
                <a:ext uri="{FF2B5EF4-FFF2-40B4-BE49-F238E27FC236}">
                  <a16:creationId xmlns:a16="http://schemas.microsoft.com/office/drawing/2014/main" id="{B53A6B1E-F29A-47B0-93A6-C7A9CDFA598A}"/>
                </a:ext>
              </a:extLst>
            </p:cNvPr>
            <p:cNvSpPr/>
            <p:nvPr/>
          </p:nvSpPr>
          <p:spPr>
            <a:xfrm>
              <a:off x="7455898" y="4193114"/>
              <a:ext cx="6208" cy="4737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51" y="1"/>
                  </a:moveTo>
                  <a:cubicBezTo>
                    <a:pt x="0" y="1"/>
                    <a:pt x="0" y="88"/>
                    <a:pt x="51" y="88"/>
                  </a:cubicBezTo>
                  <a:cubicBezTo>
                    <a:pt x="117" y="88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829;p50">
              <a:extLst>
                <a:ext uri="{FF2B5EF4-FFF2-40B4-BE49-F238E27FC236}">
                  <a16:creationId xmlns:a16="http://schemas.microsoft.com/office/drawing/2014/main" id="{D7BD71CD-E523-466D-8729-9C1E96B69D8B}"/>
                </a:ext>
              </a:extLst>
            </p:cNvPr>
            <p:cNvSpPr/>
            <p:nvPr/>
          </p:nvSpPr>
          <p:spPr>
            <a:xfrm>
              <a:off x="7488795" y="4203600"/>
              <a:ext cx="16661" cy="7452"/>
            </a:xfrm>
            <a:custGeom>
              <a:avLst/>
              <a:gdLst/>
              <a:ahLst/>
              <a:cxnLst/>
              <a:rect l="l" t="t" r="r" b="b"/>
              <a:pathLst>
                <a:path w="314" h="140" extrusionOk="0">
                  <a:moveTo>
                    <a:pt x="51" y="1"/>
                  </a:moveTo>
                  <a:cubicBezTo>
                    <a:pt x="44" y="1"/>
                    <a:pt x="22" y="8"/>
                    <a:pt x="15" y="23"/>
                  </a:cubicBezTo>
                  <a:cubicBezTo>
                    <a:pt x="7" y="30"/>
                    <a:pt x="0" y="37"/>
                    <a:pt x="0" y="59"/>
                  </a:cubicBezTo>
                  <a:cubicBezTo>
                    <a:pt x="0" y="66"/>
                    <a:pt x="7" y="81"/>
                    <a:pt x="15" y="96"/>
                  </a:cubicBezTo>
                  <a:cubicBezTo>
                    <a:pt x="29" y="103"/>
                    <a:pt x="37" y="110"/>
                    <a:pt x="51" y="110"/>
                  </a:cubicBezTo>
                  <a:cubicBezTo>
                    <a:pt x="124" y="125"/>
                    <a:pt x="197" y="132"/>
                    <a:pt x="263" y="139"/>
                  </a:cubicBezTo>
                  <a:cubicBezTo>
                    <a:pt x="270" y="139"/>
                    <a:pt x="292" y="132"/>
                    <a:pt x="299" y="125"/>
                  </a:cubicBezTo>
                  <a:cubicBezTo>
                    <a:pt x="307" y="110"/>
                    <a:pt x="314" y="103"/>
                    <a:pt x="314" y="81"/>
                  </a:cubicBezTo>
                  <a:cubicBezTo>
                    <a:pt x="314" y="74"/>
                    <a:pt x="307" y="59"/>
                    <a:pt x="299" y="44"/>
                  </a:cubicBezTo>
                  <a:cubicBezTo>
                    <a:pt x="292" y="37"/>
                    <a:pt x="277" y="37"/>
                    <a:pt x="263" y="30"/>
                  </a:cubicBezTo>
                  <a:cubicBezTo>
                    <a:pt x="190" y="23"/>
                    <a:pt x="117" y="8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830;p50">
              <a:extLst>
                <a:ext uri="{FF2B5EF4-FFF2-40B4-BE49-F238E27FC236}">
                  <a16:creationId xmlns:a16="http://schemas.microsoft.com/office/drawing/2014/main" id="{07B65AEB-1D1F-418B-9003-5A346D2C1919}"/>
                </a:ext>
              </a:extLst>
            </p:cNvPr>
            <p:cNvSpPr/>
            <p:nvPr/>
          </p:nvSpPr>
          <p:spPr>
            <a:xfrm>
              <a:off x="7750487" y="4247089"/>
              <a:ext cx="6261" cy="5110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3" y="0"/>
                  </a:moveTo>
                  <a:cubicBezTo>
                    <a:pt x="0" y="0"/>
                    <a:pt x="2" y="96"/>
                    <a:pt x="59" y="96"/>
                  </a:cubicBezTo>
                  <a:cubicBezTo>
                    <a:pt x="117" y="96"/>
                    <a:pt x="117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831;p50">
              <a:extLst>
                <a:ext uri="{FF2B5EF4-FFF2-40B4-BE49-F238E27FC236}">
                  <a16:creationId xmlns:a16="http://schemas.microsoft.com/office/drawing/2014/main" id="{77C372E6-AEF5-4B19-87D0-485077D9A841}"/>
                </a:ext>
              </a:extLst>
            </p:cNvPr>
            <p:cNvSpPr/>
            <p:nvPr/>
          </p:nvSpPr>
          <p:spPr>
            <a:xfrm>
              <a:off x="7182586" y="3803630"/>
              <a:ext cx="64521" cy="130094"/>
            </a:xfrm>
            <a:custGeom>
              <a:avLst/>
              <a:gdLst/>
              <a:ahLst/>
              <a:cxnLst/>
              <a:rect l="l" t="t" r="r" b="b"/>
              <a:pathLst>
                <a:path w="1216" h="2444" extrusionOk="0">
                  <a:moveTo>
                    <a:pt x="104" y="0"/>
                  </a:moveTo>
                  <a:cubicBezTo>
                    <a:pt x="85" y="0"/>
                    <a:pt x="67" y="9"/>
                    <a:pt x="58" y="29"/>
                  </a:cubicBezTo>
                  <a:cubicBezTo>
                    <a:pt x="0" y="248"/>
                    <a:pt x="58" y="467"/>
                    <a:pt x="124" y="664"/>
                  </a:cubicBezTo>
                  <a:cubicBezTo>
                    <a:pt x="190" y="875"/>
                    <a:pt x="270" y="1087"/>
                    <a:pt x="358" y="1298"/>
                  </a:cubicBezTo>
                  <a:cubicBezTo>
                    <a:pt x="555" y="1707"/>
                    <a:pt x="810" y="2094"/>
                    <a:pt x="1116" y="2429"/>
                  </a:cubicBezTo>
                  <a:cubicBezTo>
                    <a:pt x="1128" y="2439"/>
                    <a:pt x="1140" y="2444"/>
                    <a:pt x="1152" y="2444"/>
                  </a:cubicBezTo>
                  <a:cubicBezTo>
                    <a:pt x="1189" y="2444"/>
                    <a:pt x="1216" y="2397"/>
                    <a:pt x="1182" y="2364"/>
                  </a:cubicBezTo>
                  <a:cubicBezTo>
                    <a:pt x="897" y="2057"/>
                    <a:pt x="664" y="1700"/>
                    <a:pt x="482" y="1328"/>
                  </a:cubicBezTo>
                  <a:cubicBezTo>
                    <a:pt x="387" y="1131"/>
                    <a:pt x="306" y="934"/>
                    <a:pt x="241" y="722"/>
                  </a:cubicBezTo>
                  <a:cubicBezTo>
                    <a:pt x="182" y="510"/>
                    <a:pt x="95" y="277"/>
                    <a:pt x="161" y="58"/>
                  </a:cubicBezTo>
                  <a:cubicBezTo>
                    <a:pt x="165" y="22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832;p50">
              <a:extLst>
                <a:ext uri="{FF2B5EF4-FFF2-40B4-BE49-F238E27FC236}">
                  <a16:creationId xmlns:a16="http://schemas.microsoft.com/office/drawing/2014/main" id="{6F3589E7-EBA1-4C58-8144-4E6AAE42AA4D}"/>
                </a:ext>
              </a:extLst>
            </p:cNvPr>
            <p:cNvSpPr/>
            <p:nvPr/>
          </p:nvSpPr>
          <p:spPr>
            <a:xfrm>
              <a:off x="7177068" y="3877407"/>
              <a:ext cx="110789" cy="137600"/>
            </a:xfrm>
            <a:custGeom>
              <a:avLst/>
              <a:gdLst/>
              <a:ahLst/>
              <a:cxnLst/>
              <a:rect l="l" t="t" r="r" b="b"/>
              <a:pathLst>
                <a:path w="2088" h="2585" extrusionOk="0">
                  <a:moveTo>
                    <a:pt x="59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410" y="1065"/>
                    <a:pt x="1104" y="1955"/>
                    <a:pt x="2001" y="2575"/>
                  </a:cubicBezTo>
                  <a:cubicBezTo>
                    <a:pt x="2009" y="2582"/>
                    <a:pt x="2018" y="2584"/>
                    <a:pt x="2026" y="2584"/>
                  </a:cubicBezTo>
                  <a:cubicBezTo>
                    <a:pt x="2064" y="2584"/>
                    <a:pt x="2087" y="2518"/>
                    <a:pt x="2045" y="2488"/>
                  </a:cubicBezTo>
                  <a:cubicBezTo>
                    <a:pt x="1169" y="1890"/>
                    <a:pt x="483" y="1021"/>
                    <a:pt x="104" y="29"/>
                  </a:cubicBezTo>
                  <a:cubicBezTo>
                    <a:pt x="96" y="9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833;p50">
              <a:extLst>
                <a:ext uri="{FF2B5EF4-FFF2-40B4-BE49-F238E27FC236}">
                  <a16:creationId xmlns:a16="http://schemas.microsoft.com/office/drawing/2014/main" id="{98D650F2-EA61-4E69-887A-CDB356AEA47C}"/>
                </a:ext>
              </a:extLst>
            </p:cNvPr>
            <p:cNvSpPr/>
            <p:nvPr/>
          </p:nvSpPr>
          <p:spPr>
            <a:xfrm>
              <a:off x="7180994" y="3944743"/>
              <a:ext cx="33375" cy="40827"/>
            </a:xfrm>
            <a:custGeom>
              <a:avLst/>
              <a:gdLst/>
              <a:ahLst/>
              <a:cxnLst/>
              <a:rect l="l" t="t" r="r" b="b"/>
              <a:pathLst>
                <a:path w="629" h="767" extrusionOk="0">
                  <a:moveTo>
                    <a:pt x="48" y="1"/>
                  </a:moveTo>
                  <a:cubicBezTo>
                    <a:pt x="35" y="1"/>
                    <a:pt x="23" y="4"/>
                    <a:pt x="15" y="12"/>
                  </a:cubicBezTo>
                  <a:cubicBezTo>
                    <a:pt x="1" y="34"/>
                    <a:pt x="8" y="63"/>
                    <a:pt x="15" y="77"/>
                  </a:cubicBezTo>
                  <a:cubicBezTo>
                    <a:pt x="191" y="304"/>
                    <a:pt x="373" y="523"/>
                    <a:pt x="548" y="756"/>
                  </a:cubicBezTo>
                  <a:cubicBezTo>
                    <a:pt x="555" y="763"/>
                    <a:pt x="568" y="767"/>
                    <a:pt x="581" y="767"/>
                  </a:cubicBezTo>
                  <a:cubicBezTo>
                    <a:pt x="594" y="767"/>
                    <a:pt x="606" y="763"/>
                    <a:pt x="614" y="756"/>
                  </a:cubicBezTo>
                  <a:cubicBezTo>
                    <a:pt x="628" y="734"/>
                    <a:pt x="628" y="705"/>
                    <a:pt x="614" y="690"/>
                  </a:cubicBezTo>
                  <a:cubicBezTo>
                    <a:pt x="439" y="464"/>
                    <a:pt x="256" y="245"/>
                    <a:pt x="81" y="12"/>
                  </a:cubicBezTo>
                  <a:cubicBezTo>
                    <a:pt x="74" y="4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834;p50">
              <a:extLst>
                <a:ext uri="{FF2B5EF4-FFF2-40B4-BE49-F238E27FC236}">
                  <a16:creationId xmlns:a16="http://schemas.microsoft.com/office/drawing/2014/main" id="{B1183A8E-7F13-47F1-83F9-7F06284E40BE}"/>
                </a:ext>
              </a:extLst>
            </p:cNvPr>
            <p:cNvSpPr/>
            <p:nvPr/>
          </p:nvSpPr>
          <p:spPr>
            <a:xfrm>
              <a:off x="7172133" y="3925526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1" y="103"/>
                    <a:pt x="131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835;p50">
              <a:extLst>
                <a:ext uri="{FF2B5EF4-FFF2-40B4-BE49-F238E27FC236}">
                  <a16:creationId xmlns:a16="http://schemas.microsoft.com/office/drawing/2014/main" id="{55CC9E96-2180-4951-BC36-2CC58A1A6CB8}"/>
                </a:ext>
              </a:extLst>
            </p:cNvPr>
            <p:cNvSpPr/>
            <p:nvPr/>
          </p:nvSpPr>
          <p:spPr>
            <a:xfrm>
              <a:off x="7188953" y="4002763"/>
              <a:ext cx="34118" cy="41839"/>
            </a:xfrm>
            <a:custGeom>
              <a:avLst/>
              <a:gdLst/>
              <a:ahLst/>
              <a:cxnLst/>
              <a:rect l="l" t="t" r="r" b="b"/>
              <a:pathLst>
                <a:path w="643" h="786" extrusionOk="0">
                  <a:moveTo>
                    <a:pt x="64" y="1"/>
                  </a:moveTo>
                  <a:cubicBezTo>
                    <a:pt x="31" y="1"/>
                    <a:pt x="1" y="34"/>
                    <a:pt x="26" y="75"/>
                  </a:cubicBezTo>
                  <a:cubicBezTo>
                    <a:pt x="194" y="301"/>
                    <a:pt x="362" y="534"/>
                    <a:pt x="537" y="768"/>
                  </a:cubicBezTo>
                  <a:cubicBezTo>
                    <a:pt x="547" y="780"/>
                    <a:pt x="561" y="786"/>
                    <a:pt x="575" y="786"/>
                  </a:cubicBezTo>
                  <a:cubicBezTo>
                    <a:pt x="610" y="786"/>
                    <a:pt x="643" y="753"/>
                    <a:pt x="617" y="717"/>
                  </a:cubicBezTo>
                  <a:cubicBezTo>
                    <a:pt x="442" y="490"/>
                    <a:pt x="281" y="257"/>
                    <a:pt x="106" y="23"/>
                  </a:cubicBezTo>
                  <a:cubicBezTo>
                    <a:pt x="95" y="8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836;p50">
              <a:extLst>
                <a:ext uri="{FF2B5EF4-FFF2-40B4-BE49-F238E27FC236}">
                  <a16:creationId xmlns:a16="http://schemas.microsoft.com/office/drawing/2014/main" id="{B3955465-E512-42A7-BD3E-7296D64689C6}"/>
                </a:ext>
              </a:extLst>
            </p:cNvPr>
            <p:cNvSpPr/>
            <p:nvPr/>
          </p:nvSpPr>
          <p:spPr>
            <a:xfrm>
              <a:off x="7870084" y="3918181"/>
              <a:ext cx="10506" cy="25125"/>
            </a:xfrm>
            <a:custGeom>
              <a:avLst/>
              <a:gdLst/>
              <a:ahLst/>
              <a:cxnLst/>
              <a:rect l="l" t="t" r="r" b="b"/>
              <a:pathLst>
                <a:path w="198" h="472" extrusionOk="0">
                  <a:moveTo>
                    <a:pt x="154" y="0"/>
                  </a:moveTo>
                  <a:cubicBezTo>
                    <a:pt x="125" y="15"/>
                    <a:pt x="110" y="29"/>
                    <a:pt x="110" y="58"/>
                  </a:cubicBezTo>
                  <a:cubicBezTo>
                    <a:pt x="88" y="175"/>
                    <a:pt x="66" y="292"/>
                    <a:pt x="8" y="401"/>
                  </a:cubicBezTo>
                  <a:cubicBezTo>
                    <a:pt x="1" y="431"/>
                    <a:pt x="1" y="460"/>
                    <a:pt x="30" y="467"/>
                  </a:cubicBezTo>
                  <a:cubicBezTo>
                    <a:pt x="35" y="470"/>
                    <a:pt x="44" y="471"/>
                    <a:pt x="52" y="471"/>
                  </a:cubicBezTo>
                  <a:cubicBezTo>
                    <a:pt x="67" y="471"/>
                    <a:pt x="84" y="466"/>
                    <a:pt x="88" y="452"/>
                  </a:cubicBezTo>
                  <a:cubicBezTo>
                    <a:pt x="147" y="321"/>
                    <a:pt x="183" y="182"/>
                    <a:pt x="198" y="44"/>
                  </a:cubicBezTo>
                  <a:cubicBezTo>
                    <a:pt x="198" y="2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837;p50">
              <a:extLst>
                <a:ext uri="{FF2B5EF4-FFF2-40B4-BE49-F238E27FC236}">
                  <a16:creationId xmlns:a16="http://schemas.microsoft.com/office/drawing/2014/main" id="{F1401A8A-138E-4119-A18F-970F40D872AA}"/>
                </a:ext>
              </a:extLst>
            </p:cNvPr>
            <p:cNvSpPr/>
            <p:nvPr/>
          </p:nvSpPr>
          <p:spPr>
            <a:xfrm>
              <a:off x="7884835" y="3923983"/>
              <a:ext cx="8914" cy="17619"/>
            </a:xfrm>
            <a:custGeom>
              <a:avLst/>
              <a:gdLst/>
              <a:ahLst/>
              <a:cxnLst/>
              <a:rect l="l" t="t" r="r" b="b"/>
              <a:pathLst>
                <a:path w="168" h="331" extrusionOk="0">
                  <a:moveTo>
                    <a:pt x="124" y="1"/>
                  </a:moveTo>
                  <a:cubicBezTo>
                    <a:pt x="102" y="1"/>
                    <a:pt x="80" y="15"/>
                    <a:pt x="66" y="37"/>
                  </a:cubicBezTo>
                  <a:cubicBezTo>
                    <a:pt x="51" y="125"/>
                    <a:pt x="29" y="205"/>
                    <a:pt x="15" y="278"/>
                  </a:cubicBezTo>
                  <a:cubicBezTo>
                    <a:pt x="0" y="300"/>
                    <a:pt x="22" y="329"/>
                    <a:pt x="51" y="329"/>
                  </a:cubicBezTo>
                  <a:cubicBezTo>
                    <a:pt x="55" y="330"/>
                    <a:pt x="59" y="331"/>
                    <a:pt x="63" y="331"/>
                  </a:cubicBezTo>
                  <a:cubicBezTo>
                    <a:pt x="82" y="331"/>
                    <a:pt x="102" y="317"/>
                    <a:pt x="102" y="292"/>
                  </a:cubicBezTo>
                  <a:cubicBezTo>
                    <a:pt x="124" y="212"/>
                    <a:pt x="139" y="132"/>
                    <a:pt x="161" y="59"/>
                  </a:cubicBezTo>
                  <a:cubicBezTo>
                    <a:pt x="168" y="30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838;p50">
              <a:extLst>
                <a:ext uri="{FF2B5EF4-FFF2-40B4-BE49-F238E27FC236}">
                  <a16:creationId xmlns:a16="http://schemas.microsoft.com/office/drawing/2014/main" id="{A989C86A-20A5-45A5-98AB-38762D295C57}"/>
                </a:ext>
              </a:extLst>
            </p:cNvPr>
            <p:cNvSpPr/>
            <p:nvPr/>
          </p:nvSpPr>
          <p:spPr>
            <a:xfrm>
              <a:off x="7277776" y="3763973"/>
              <a:ext cx="7800" cy="12083"/>
            </a:xfrm>
            <a:custGeom>
              <a:avLst/>
              <a:gdLst/>
              <a:ahLst/>
              <a:cxnLst/>
              <a:rect l="l" t="t" r="r" b="b"/>
              <a:pathLst>
                <a:path w="147" h="227" extrusionOk="0">
                  <a:moveTo>
                    <a:pt x="110" y="1"/>
                  </a:moveTo>
                  <a:cubicBezTo>
                    <a:pt x="103" y="1"/>
                    <a:pt x="81" y="1"/>
                    <a:pt x="74" y="8"/>
                  </a:cubicBezTo>
                  <a:cubicBezTo>
                    <a:pt x="74" y="8"/>
                    <a:pt x="67" y="15"/>
                    <a:pt x="52" y="37"/>
                  </a:cubicBezTo>
                  <a:lnTo>
                    <a:pt x="1" y="176"/>
                  </a:lnTo>
                  <a:cubicBezTo>
                    <a:pt x="1" y="183"/>
                    <a:pt x="1" y="198"/>
                    <a:pt x="8" y="212"/>
                  </a:cubicBezTo>
                  <a:cubicBezTo>
                    <a:pt x="15" y="219"/>
                    <a:pt x="30" y="227"/>
                    <a:pt x="37" y="227"/>
                  </a:cubicBezTo>
                  <a:cubicBezTo>
                    <a:pt x="45" y="227"/>
                    <a:pt x="67" y="227"/>
                    <a:pt x="74" y="219"/>
                  </a:cubicBezTo>
                  <a:cubicBezTo>
                    <a:pt x="81" y="212"/>
                    <a:pt x="88" y="198"/>
                    <a:pt x="88" y="190"/>
                  </a:cubicBezTo>
                  <a:lnTo>
                    <a:pt x="147" y="52"/>
                  </a:lnTo>
                  <a:cubicBezTo>
                    <a:pt x="147" y="44"/>
                    <a:pt x="147" y="30"/>
                    <a:pt x="139" y="15"/>
                  </a:cubicBezTo>
                  <a:cubicBezTo>
                    <a:pt x="125" y="8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839;p50">
              <a:extLst>
                <a:ext uri="{FF2B5EF4-FFF2-40B4-BE49-F238E27FC236}">
                  <a16:creationId xmlns:a16="http://schemas.microsoft.com/office/drawing/2014/main" id="{4069A22E-44F1-4914-9E4F-051B23768BA4}"/>
                </a:ext>
              </a:extLst>
            </p:cNvPr>
            <p:cNvSpPr/>
            <p:nvPr/>
          </p:nvSpPr>
          <p:spPr>
            <a:xfrm>
              <a:off x="7283188" y="3766528"/>
              <a:ext cx="10930" cy="16288"/>
            </a:xfrm>
            <a:custGeom>
              <a:avLst/>
              <a:gdLst/>
              <a:ahLst/>
              <a:cxnLst/>
              <a:rect l="l" t="t" r="r" b="b"/>
              <a:pathLst>
                <a:path w="206" h="306" extrusionOk="0">
                  <a:moveTo>
                    <a:pt x="166" y="1"/>
                  </a:moveTo>
                  <a:cubicBezTo>
                    <a:pt x="148" y="1"/>
                    <a:pt x="129" y="9"/>
                    <a:pt x="118" y="25"/>
                  </a:cubicBezTo>
                  <a:cubicBezTo>
                    <a:pt x="81" y="98"/>
                    <a:pt x="45" y="171"/>
                    <a:pt x="8" y="237"/>
                  </a:cubicBezTo>
                  <a:cubicBezTo>
                    <a:pt x="1" y="252"/>
                    <a:pt x="1" y="288"/>
                    <a:pt x="23" y="295"/>
                  </a:cubicBezTo>
                  <a:cubicBezTo>
                    <a:pt x="32" y="301"/>
                    <a:pt x="44" y="305"/>
                    <a:pt x="54" y="305"/>
                  </a:cubicBezTo>
                  <a:cubicBezTo>
                    <a:pt x="70" y="305"/>
                    <a:pt x="84" y="298"/>
                    <a:pt x="89" y="281"/>
                  </a:cubicBezTo>
                  <a:cubicBezTo>
                    <a:pt x="125" y="208"/>
                    <a:pt x="161" y="135"/>
                    <a:pt x="198" y="69"/>
                  </a:cubicBezTo>
                  <a:cubicBezTo>
                    <a:pt x="205" y="55"/>
                    <a:pt x="205" y="18"/>
                    <a:pt x="183" y="4"/>
                  </a:cubicBezTo>
                  <a:cubicBezTo>
                    <a:pt x="178" y="2"/>
                    <a:pt x="172" y="1"/>
                    <a:pt x="1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840;p50">
              <a:extLst>
                <a:ext uri="{FF2B5EF4-FFF2-40B4-BE49-F238E27FC236}">
                  <a16:creationId xmlns:a16="http://schemas.microsoft.com/office/drawing/2014/main" id="{0CC6AFDF-99AE-4EF7-96C3-442F4C5A064E}"/>
                </a:ext>
              </a:extLst>
            </p:cNvPr>
            <p:cNvSpPr/>
            <p:nvPr/>
          </p:nvSpPr>
          <p:spPr>
            <a:xfrm>
              <a:off x="8074896" y="3763867"/>
              <a:ext cx="11673" cy="20440"/>
            </a:xfrm>
            <a:custGeom>
              <a:avLst/>
              <a:gdLst/>
              <a:ahLst/>
              <a:cxnLst/>
              <a:rect l="l" t="t" r="r" b="b"/>
              <a:pathLst>
                <a:path w="220" h="384" extrusionOk="0">
                  <a:moveTo>
                    <a:pt x="160" y="1"/>
                  </a:moveTo>
                  <a:cubicBezTo>
                    <a:pt x="144" y="1"/>
                    <a:pt x="123" y="15"/>
                    <a:pt x="117" y="39"/>
                  </a:cubicBezTo>
                  <a:cubicBezTo>
                    <a:pt x="81" y="134"/>
                    <a:pt x="44" y="229"/>
                    <a:pt x="8" y="331"/>
                  </a:cubicBezTo>
                  <a:cubicBezTo>
                    <a:pt x="0" y="360"/>
                    <a:pt x="15" y="382"/>
                    <a:pt x="44" y="382"/>
                  </a:cubicBezTo>
                  <a:cubicBezTo>
                    <a:pt x="49" y="383"/>
                    <a:pt x="54" y="384"/>
                    <a:pt x="58" y="384"/>
                  </a:cubicBezTo>
                  <a:cubicBezTo>
                    <a:pt x="78" y="384"/>
                    <a:pt x="89" y="370"/>
                    <a:pt x="95" y="345"/>
                  </a:cubicBezTo>
                  <a:cubicBezTo>
                    <a:pt x="132" y="251"/>
                    <a:pt x="168" y="156"/>
                    <a:pt x="205" y="54"/>
                  </a:cubicBezTo>
                  <a:cubicBezTo>
                    <a:pt x="219" y="24"/>
                    <a:pt x="197" y="3"/>
                    <a:pt x="168" y="3"/>
                  </a:cubicBezTo>
                  <a:cubicBezTo>
                    <a:pt x="166" y="1"/>
                    <a:pt x="163" y="1"/>
                    <a:pt x="16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841;p50">
              <a:extLst>
                <a:ext uri="{FF2B5EF4-FFF2-40B4-BE49-F238E27FC236}">
                  <a16:creationId xmlns:a16="http://schemas.microsoft.com/office/drawing/2014/main" id="{E49E623B-2CF9-4188-A41F-E18F18DABC50}"/>
                </a:ext>
              </a:extLst>
            </p:cNvPr>
            <p:cNvSpPr/>
            <p:nvPr/>
          </p:nvSpPr>
          <p:spPr>
            <a:xfrm>
              <a:off x="8091132" y="3766316"/>
              <a:ext cx="10930" cy="20706"/>
            </a:xfrm>
            <a:custGeom>
              <a:avLst/>
              <a:gdLst/>
              <a:ahLst/>
              <a:cxnLst/>
              <a:rect l="l" t="t" r="r" b="b"/>
              <a:pathLst>
                <a:path w="206" h="389" extrusionOk="0">
                  <a:moveTo>
                    <a:pt x="154" y="0"/>
                  </a:moveTo>
                  <a:cubicBezTo>
                    <a:pt x="139" y="0"/>
                    <a:pt x="110" y="22"/>
                    <a:pt x="103" y="37"/>
                  </a:cubicBezTo>
                  <a:cubicBezTo>
                    <a:pt x="74" y="139"/>
                    <a:pt x="45" y="226"/>
                    <a:pt x="8" y="329"/>
                  </a:cubicBezTo>
                  <a:cubicBezTo>
                    <a:pt x="1" y="358"/>
                    <a:pt x="23" y="387"/>
                    <a:pt x="45" y="387"/>
                  </a:cubicBezTo>
                  <a:cubicBezTo>
                    <a:pt x="48" y="388"/>
                    <a:pt x="52" y="388"/>
                    <a:pt x="56" y="388"/>
                  </a:cubicBezTo>
                  <a:cubicBezTo>
                    <a:pt x="81" y="388"/>
                    <a:pt x="103" y="369"/>
                    <a:pt x="103" y="343"/>
                  </a:cubicBezTo>
                  <a:cubicBezTo>
                    <a:pt x="132" y="248"/>
                    <a:pt x="154" y="154"/>
                    <a:pt x="191" y="51"/>
                  </a:cubicBezTo>
                  <a:cubicBezTo>
                    <a:pt x="205" y="29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842;p50">
              <a:extLst>
                <a:ext uri="{FF2B5EF4-FFF2-40B4-BE49-F238E27FC236}">
                  <a16:creationId xmlns:a16="http://schemas.microsoft.com/office/drawing/2014/main" id="{45F4A239-23A9-440B-91D7-6694398E695B}"/>
                </a:ext>
              </a:extLst>
            </p:cNvPr>
            <p:cNvSpPr/>
            <p:nvPr/>
          </p:nvSpPr>
          <p:spPr>
            <a:xfrm>
              <a:off x="7992441" y="3700683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0"/>
                  </a:moveTo>
                  <a:cubicBezTo>
                    <a:pt x="0" y="15"/>
                    <a:pt x="0" y="102"/>
                    <a:pt x="66" y="102"/>
                  </a:cubicBezTo>
                  <a:cubicBezTo>
                    <a:pt x="132" y="102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843;p50">
              <a:extLst>
                <a:ext uri="{FF2B5EF4-FFF2-40B4-BE49-F238E27FC236}">
                  <a16:creationId xmlns:a16="http://schemas.microsoft.com/office/drawing/2014/main" id="{95E50BCA-469A-481B-B854-2E83D467F8BE}"/>
                </a:ext>
              </a:extLst>
            </p:cNvPr>
            <p:cNvSpPr/>
            <p:nvPr/>
          </p:nvSpPr>
          <p:spPr>
            <a:xfrm>
              <a:off x="7784552" y="4007075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0" y="0"/>
                    <a:pt x="2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844;p50">
              <a:extLst>
                <a:ext uri="{FF2B5EF4-FFF2-40B4-BE49-F238E27FC236}">
                  <a16:creationId xmlns:a16="http://schemas.microsoft.com/office/drawing/2014/main" id="{92E894DC-ABE6-4AF1-80A4-9C69919E4C7D}"/>
                </a:ext>
              </a:extLst>
            </p:cNvPr>
            <p:cNvSpPr/>
            <p:nvPr/>
          </p:nvSpPr>
          <p:spPr>
            <a:xfrm>
              <a:off x="7989735" y="3956985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0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845;p50">
              <a:extLst>
                <a:ext uri="{FF2B5EF4-FFF2-40B4-BE49-F238E27FC236}">
                  <a16:creationId xmlns:a16="http://schemas.microsoft.com/office/drawing/2014/main" id="{CD540147-426B-449A-8693-911D524530F9}"/>
                </a:ext>
              </a:extLst>
            </p:cNvPr>
            <p:cNvSpPr/>
            <p:nvPr/>
          </p:nvSpPr>
          <p:spPr>
            <a:xfrm>
              <a:off x="7235964" y="3843606"/>
              <a:ext cx="7057" cy="4684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846;p50">
              <a:extLst>
                <a:ext uri="{FF2B5EF4-FFF2-40B4-BE49-F238E27FC236}">
                  <a16:creationId xmlns:a16="http://schemas.microsoft.com/office/drawing/2014/main" id="{D0824367-91E3-4732-97A7-F18ADB671E70}"/>
                </a:ext>
              </a:extLst>
            </p:cNvPr>
            <p:cNvSpPr/>
            <p:nvPr/>
          </p:nvSpPr>
          <p:spPr>
            <a:xfrm>
              <a:off x="7261911" y="3737146"/>
              <a:ext cx="6261" cy="4737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46" y="1"/>
                  </a:moveTo>
                  <a:cubicBezTo>
                    <a:pt x="1" y="1"/>
                    <a:pt x="3" y="89"/>
                    <a:pt x="52" y="89"/>
                  </a:cubicBezTo>
                  <a:cubicBezTo>
                    <a:pt x="117" y="89"/>
                    <a:pt x="117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847;p50">
              <a:extLst>
                <a:ext uri="{FF2B5EF4-FFF2-40B4-BE49-F238E27FC236}">
                  <a16:creationId xmlns:a16="http://schemas.microsoft.com/office/drawing/2014/main" id="{BC60AF0A-F900-431F-A171-D554CEDD656C}"/>
                </a:ext>
              </a:extLst>
            </p:cNvPr>
            <p:cNvSpPr/>
            <p:nvPr/>
          </p:nvSpPr>
          <p:spPr>
            <a:xfrm>
              <a:off x="7117110" y="4153883"/>
              <a:ext cx="269545" cy="218083"/>
            </a:xfrm>
            <a:custGeom>
              <a:avLst/>
              <a:gdLst/>
              <a:ahLst/>
              <a:cxnLst/>
              <a:rect l="l" t="t" r="r" b="b"/>
              <a:pathLst>
                <a:path w="5080" h="4097" extrusionOk="0">
                  <a:moveTo>
                    <a:pt x="2788" y="1"/>
                  </a:moveTo>
                  <a:cubicBezTo>
                    <a:pt x="2664" y="555"/>
                    <a:pt x="2438" y="1460"/>
                    <a:pt x="2307" y="2014"/>
                  </a:cubicBezTo>
                  <a:cubicBezTo>
                    <a:pt x="2307" y="2014"/>
                    <a:pt x="2372" y="2226"/>
                    <a:pt x="1263" y="2387"/>
                  </a:cubicBezTo>
                  <a:cubicBezTo>
                    <a:pt x="1001" y="2423"/>
                    <a:pt x="745" y="2467"/>
                    <a:pt x="490" y="2503"/>
                  </a:cubicBezTo>
                  <a:cubicBezTo>
                    <a:pt x="315" y="2525"/>
                    <a:pt x="125" y="2635"/>
                    <a:pt x="89" y="2817"/>
                  </a:cubicBezTo>
                  <a:cubicBezTo>
                    <a:pt x="1" y="3262"/>
                    <a:pt x="731" y="3415"/>
                    <a:pt x="1030" y="3503"/>
                  </a:cubicBezTo>
                  <a:cubicBezTo>
                    <a:pt x="1650" y="3671"/>
                    <a:pt x="2963" y="3941"/>
                    <a:pt x="3729" y="4087"/>
                  </a:cubicBezTo>
                  <a:cubicBezTo>
                    <a:pt x="3768" y="4093"/>
                    <a:pt x="3807" y="4097"/>
                    <a:pt x="3845" y="4097"/>
                  </a:cubicBezTo>
                  <a:cubicBezTo>
                    <a:pt x="4131" y="4097"/>
                    <a:pt x="4394" y="3909"/>
                    <a:pt x="4459" y="3620"/>
                  </a:cubicBezTo>
                  <a:cubicBezTo>
                    <a:pt x="4700" y="2576"/>
                    <a:pt x="4904" y="1548"/>
                    <a:pt x="5079" y="497"/>
                  </a:cubicBezTo>
                  <a:lnTo>
                    <a:pt x="2788" y="1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848;p50">
              <a:extLst>
                <a:ext uri="{FF2B5EF4-FFF2-40B4-BE49-F238E27FC236}">
                  <a16:creationId xmlns:a16="http://schemas.microsoft.com/office/drawing/2014/main" id="{7AFE8992-60C1-4227-BD3B-EA17F0E01AA0}"/>
                </a:ext>
              </a:extLst>
            </p:cNvPr>
            <p:cNvSpPr/>
            <p:nvPr/>
          </p:nvSpPr>
          <p:spPr>
            <a:xfrm>
              <a:off x="7112122" y="4151488"/>
              <a:ext cx="277822" cy="222501"/>
            </a:xfrm>
            <a:custGeom>
              <a:avLst/>
              <a:gdLst/>
              <a:ahLst/>
              <a:cxnLst/>
              <a:rect l="l" t="t" r="r" b="b"/>
              <a:pathLst>
                <a:path w="5236" h="4180" extrusionOk="0">
                  <a:moveTo>
                    <a:pt x="2909" y="106"/>
                  </a:moveTo>
                  <a:cubicBezTo>
                    <a:pt x="3559" y="249"/>
                    <a:pt x="4224" y="392"/>
                    <a:pt x="4874" y="535"/>
                  </a:cubicBezTo>
                  <a:cubicBezTo>
                    <a:pt x="4950" y="547"/>
                    <a:pt x="5036" y="571"/>
                    <a:pt x="5119" y="591"/>
                  </a:cubicBezTo>
                  <a:lnTo>
                    <a:pt x="5119" y="591"/>
                  </a:lnTo>
                  <a:cubicBezTo>
                    <a:pt x="5020" y="1163"/>
                    <a:pt x="4914" y="1728"/>
                    <a:pt x="4801" y="2293"/>
                  </a:cubicBezTo>
                  <a:cubicBezTo>
                    <a:pt x="4735" y="2585"/>
                    <a:pt x="4677" y="2877"/>
                    <a:pt x="4604" y="3168"/>
                  </a:cubicBezTo>
                  <a:cubicBezTo>
                    <a:pt x="4553" y="3417"/>
                    <a:pt x="4531" y="3738"/>
                    <a:pt x="4341" y="3927"/>
                  </a:cubicBezTo>
                  <a:cubicBezTo>
                    <a:pt x="4226" y="4047"/>
                    <a:pt x="4084" y="4088"/>
                    <a:pt x="3933" y="4088"/>
                  </a:cubicBezTo>
                  <a:cubicBezTo>
                    <a:pt x="3864" y="4088"/>
                    <a:pt x="3792" y="4080"/>
                    <a:pt x="3721" y="4066"/>
                  </a:cubicBezTo>
                  <a:cubicBezTo>
                    <a:pt x="3524" y="4029"/>
                    <a:pt x="3320" y="3978"/>
                    <a:pt x="3108" y="3942"/>
                  </a:cubicBezTo>
                  <a:cubicBezTo>
                    <a:pt x="2663" y="3854"/>
                    <a:pt x="2225" y="3759"/>
                    <a:pt x="1788" y="3665"/>
                  </a:cubicBezTo>
                  <a:cubicBezTo>
                    <a:pt x="1467" y="3592"/>
                    <a:pt x="1138" y="3519"/>
                    <a:pt x="825" y="3417"/>
                  </a:cubicBezTo>
                  <a:cubicBezTo>
                    <a:pt x="577" y="3344"/>
                    <a:pt x="0" y="3103"/>
                    <a:pt x="277" y="2760"/>
                  </a:cubicBezTo>
                  <a:cubicBezTo>
                    <a:pt x="431" y="2556"/>
                    <a:pt x="766" y="2570"/>
                    <a:pt x="992" y="2541"/>
                  </a:cubicBezTo>
                  <a:cubicBezTo>
                    <a:pt x="1262" y="2505"/>
                    <a:pt x="1525" y="2468"/>
                    <a:pt x="1780" y="2402"/>
                  </a:cubicBezTo>
                  <a:cubicBezTo>
                    <a:pt x="1970" y="2359"/>
                    <a:pt x="2255" y="2315"/>
                    <a:pt x="2401" y="2154"/>
                  </a:cubicBezTo>
                  <a:cubicBezTo>
                    <a:pt x="2430" y="2132"/>
                    <a:pt x="2437" y="2103"/>
                    <a:pt x="2444" y="2067"/>
                  </a:cubicBezTo>
                  <a:cubicBezTo>
                    <a:pt x="2481" y="1899"/>
                    <a:pt x="2532" y="1717"/>
                    <a:pt x="2568" y="1556"/>
                  </a:cubicBezTo>
                  <a:cubicBezTo>
                    <a:pt x="2682" y="1068"/>
                    <a:pt x="2802" y="593"/>
                    <a:pt x="2909" y="106"/>
                  </a:cubicBezTo>
                  <a:close/>
                  <a:moveTo>
                    <a:pt x="2885" y="1"/>
                  </a:moveTo>
                  <a:cubicBezTo>
                    <a:pt x="2860" y="1"/>
                    <a:pt x="2838" y="20"/>
                    <a:pt x="2838" y="38"/>
                  </a:cubicBezTo>
                  <a:cubicBezTo>
                    <a:pt x="2729" y="513"/>
                    <a:pt x="2612" y="980"/>
                    <a:pt x="2503" y="1447"/>
                  </a:cubicBezTo>
                  <a:cubicBezTo>
                    <a:pt x="2459" y="1658"/>
                    <a:pt x="2393" y="1855"/>
                    <a:pt x="2357" y="2067"/>
                  </a:cubicBezTo>
                  <a:cubicBezTo>
                    <a:pt x="2357" y="2074"/>
                    <a:pt x="2357" y="2074"/>
                    <a:pt x="2349" y="2089"/>
                  </a:cubicBezTo>
                  <a:cubicBezTo>
                    <a:pt x="2291" y="2140"/>
                    <a:pt x="2211" y="2176"/>
                    <a:pt x="2138" y="2205"/>
                  </a:cubicBezTo>
                  <a:cubicBezTo>
                    <a:pt x="1955" y="2278"/>
                    <a:pt x="1751" y="2315"/>
                    <a:pt x="1561" y="2351"/>
                  </a:cubicBezTo>
                  <a:cubicBezTo>
                    <a:pt x="1262" y="2402"/>
                    <a:pt x="971" y="2439"/>
                    <a:pt x="671" y="2483"/>
                  </a:cubicBezTo>
                  <a:cubicBezTo>
                    <a:pt x="474" y="2512"/>
                    <a:pt x="255" y="2577"/>
                    <a:pt x="168" y="2774"/>
                  </a:cubicBezTo>
                  <a:cubicBezTo>
                    <a:pt x="29" y="3096"/>
                    <a:pt x="343" y="3322"/>
                    <a:pt x="606" y="3431"/>
                  </a:cubicBezTo>
                  <a:cubicBezTo>
                    <a:pt x="912" y="3562"/>
                    <a:pt x="1255" y="3635"/>
                    <a:pt x="1569" y="3708"/>
                  </a:cubicBezTo>
                  <a:cubicBezTo>
                    <a:pt x="2028" y="3818"/>
                    <a:pt x="2481" y="3913"/>
                    <a:pt x="2940" y="4000"/>
                  </a:cubicBezTo>
                  <a:cubicBezTo>
                    <a:pt x="3159" y="4044"/>
                    <a:pt x="3378" y="4095"/>
                    <a:pt x="3597" y="4132"/>
                  </a:cubicBezTo>
                  <a:cubicBezTo>
                    <a:pt x="3716" y="4154"/>
                    <a:pt x="3834" y="4180"/>
                    <a:pt x="3956" y="4180"/>
                  </a:cubicBezTo>
                  <a:cubicBezTo>
                    <a:pt x="4030" y="4180"/>
                    <a:pt x="4104" y="4171"/>
                    <a:pt x="4181" y="4146"/>
                  </a:cubicBezTo>
                  <a:cubicBezTo>
                    <a:pt x="4392" y="4066"/>
                    <a:pt x="4546" y="3891"/>
                    <a:pt x="4597" y="3672"/>
                  </a:cubicBezTo>
                  <a:cubicBezTo>
                    <a:pt x="4691" y="3344"/>
                    <a:pt x="4757" y="3008"/>
                    <a:pt x="4830" y="2672"/>
                  </a:cubicBezTo>
                  <a:cubicBezTo>
                    <a:pt x="4976" y="1965"/>
                    <a:pt x="5107" y="1264"/>
                    <a:pt x="5231" y="564"/>
                  </a:cubicBezTo>
                  <a:cubicBezTo>
                    <a:pt x="5236" y="524"/>
                    <a:pt x="5200" y="498"/>
                    <a:pt x="5170" y="498"/>
                  </a:cubicBezTo>
                  <a:cubicBezTo>
                    <a:pt x="5164" y="498"/>
                    <a:pt x="5160" y="498"/>
                    <a:pt x="5155" y="500"/>
                  </a:cubicBezTo>
                  <a:lnTo>
                    <a:pt x="5155" y="500"/>
                  </a:lnTo>
                  <a:cubicBezTo>
                    <a:pt x="4499" y="356"/>
                    <a:pt x="3837" y="212"/>
                    <a:pt x="3174" y="68"/>
                  </a:cubicBezTo>
                  <a:cubicBezTo>
                    <a:pt x="3086" y="53"/>
                    <a:pt x="2984" y="24"/>
                    <a:pt x="2897" y="2"/>
                  </a:cubicBezTo>
                  <a:cubicBezTo>
                    <a:pt x="2893" y="1"/>
                    <a:pt x="2889" y="1"/>
                    <a:pt x="28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849;p50">
              <a:extLst>
                <a:ext uri="{FF2B5EF4-FFF2-40B4-BE49-F238E27FC236}">
                  <a16:creationId xmlns:a16="http://schemas.microsoft.com/office/drawing/2014/main" id="{239CCE30-E0EB-42C5-9481-8E10F38CC80F}"/>
                </a:ext>
              </a:extLst>
            </p:cNvPr>
            <p:cNvSpPr/>
            <p:nvPr/>
          </p:nvSpPr>
          <p:spPr>
            <a:xfrm>
              <a:off x="7094666" y="4199129"/>
              <a:ext cx="284242" cy="196525"/>
            </a:xfrm>
            <a:custGeom>
              <a:avLst/>
              <a:gdLst/>
              <a:ahLst/>
              <a:cxnLst/>
              <a:rect l="l" t="t" r="r" b="b"/>
              <a:pathLst>
                <a:path w="5357" h="3692" extrusionOk="0">
                  <a:moveTo>
                    <a:pt x="1505" y="1"/>
                  </a:moveTo>
                  <a:cubicBezTo>
                    <a:pt x="1488" y="1"/>
                    <a:pt x="1470" y="2"/>
                    <a:pt x="1453" y="4"/>
                  </a:cubicBezTo>
                  <a:cubicBezTo>
                    <a:pt x="1270" y="34"/>
                    <a:pt x="1154" y="194"/>
                    <a:pt x="1183" y="369"/>
                  </a:cubicBezTo>
                  <a:lnTo>
                    <a:pt x="1365" y="1529"/>
                  </a:lnTo>
                  <a:cubicBezTo>
                    <a:pt x="803" y="1580"/>
                    <a:pt x="344" y="1485"/>
                    <a:pt x="169" y="2011"/>
                  </a:cubicBezTo>
                  <a:cubicBezTo>
                    <a:pt x="1" y="2529"/>
                    <a:pt x="657" y="2762"/>
                    <a:pt x="657" y="2762"/>
                  </a:cubicBezTo>
                  <a:lnTo>
                    <a:pt x="4831" y="3682"/>
                  </a:lnTo>
                  <a:cubicBezTo>
                    <a:pt x="4861" y="3688"/>
                    <a:pt x="4892" y="3692"/>
                    <a:pt x="4922" y="3692"/>
                  </a:cubicBezTo>
                  <a:cubicBezTo>
                    <a:pt x="5113" y="3692"/>
                    <a:pt x="5282" y="3556"/>
                    <a:pt x="5320" y="3361"/>
                  </a:cubicBezTo>
                  <a:cubicBezTo>
                    <a:pt x="5356" y="3178"/>
                    <a:pt x="5239" y="2988"/>
                    <a:pt x="5050" y="2952"/>
                  </a:cubicBezTo>
                  <a:lnTo>
                    <a:pt x="3466" y="2609"/>
                  </a:lnTo>
                  <a:cubicBezTo>
                    <a:pt x="3503" y="2376"/>
                    <a:pt x="3415" y="2120"/>
                    <a:pt x="3226" y="1967"/>
                  </a:cubicBezTo>
                  <a:lnTo>
                    <a:pt x="3926" y="997"/>
                  </a:lnTo>
                  <a:cubicBezTo>
                    <a:pt x="4036" y="865"/>
                    <a:pt x="3999" y="661"/>
                    <a:pt x="3853" y="559"/>
                  </a:cubicBezTo>
                  <a:cubicBezTo>
                    <a:pt x="3792" y="519"/>
                    <a:pt x="3725" y="501"/>
                    <a:pt x="3659" y="501"/>
                  </a:cubicBezTo>
                  <a:cubicBezTo>
                    <a:pt x="3541" y="501"/>
                    <a:pt x="3427" y="559"/>
                    <a:pt x="3357" y="661"/>
                  </a:cubicBezTo>
                  <a:lnTo>
                    <a:pt x="2737" y="1580"/>
                  </a:lnTo>
                  <a:cubicBezTo>
                    <a:pt x="2556" y="1454"/>
                    <a:pt x="2375" y="1420"/>
                    <a:pt x="2233" y="1420"/>
                  </a:cubicBezTo>
                  <a:cubicBezTo>
                    <a:pt x="2073" y="1420"/>
                    <a:pt x="1963" y="1464"/>
                    <a:pt x="1963" y="1464"/>
                  </a:cubicBezTo>
                  <a:lnTo>
                    <a:pt x="1854" y="318"/>
                  </a:lnTo>
                  <a:cubicBezTo>
                    <a:pt x="1827" y="138"/>
                    <a:pt x="1685" y="1"/>
                    <a:pt x="1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850;p50">
              <a:extLst>
                <a:ext uri="{FF2B5EF4-FFF2-40B4-BE49-F238E27FC236}">
                  <a16:creationId xmlns:a16="http://schemas.microsoft.com/office/drawing/2014/main" id="{3A1C5B55-A949-4F2E-A310-4E063BCBB94B}"/>
                </a:ext>
              </a:extLst>
            </p:cNvPr>
            <p:cNvSpPr/>
            <p:nvPr/>
          </p:nvSpPr>
          <p:spPr>
            <a:xfrm>
              <a:off x="7094666" y="4195669"/>
              <a:ext cx="289655" cy="200517"/>
            </a:xfrm>
            <a:custGeom>
              <a:avLst/>
              <a:gdLst/>
              <a:ahLst/>
              <a:cxnLst/>
              <a:rect l="l" t="t" r="r" b="b"/>
              <a:pathLst>
                <a:path w="5459" h="3767" extrusionOk="0">
                  <a:moveTo>
                    <a:pt x="1523" y="118"/>
                  </a:moveTo>
                  <a:cubicBezTo>
                    <a:pt x="1679" y="118"/>
                    <a:pt x="1807" y="239"/>
                    <a:pt x="1825" y="390"/>
                  </a:cubicBezTo>
                  <a:cubicBezTo>
                    <a:pt x="1854" y="573"/>
                    <a:pt x="1861" y="755"/>
                    <a:pt x="1883" y="938"/>
                  </a:cubicBezTo>
                  <a:cubicBezTo>
                    <a:pt x="1898" y="1135"/>
                    <a:pt x="1920" y="1339"/>
                    <a:pt x="1934" y="1529"/>
                  </a:cubicBezTo>
                  <a:cubicBezTo>
                    <a:pt x="1934" y="1554"/>
                    <a:pt x="1956" y="1574"/>
                    <a:pt x="1986" y="1574"/>
                  </a:cubicBezTo>
                  <a:cubicBezTo>
                    <a:pt x="1990" y="1574"/>
                    <a:pt x="1995" y="1573"/>
                    <a:pt x="2000" y="1572"/>
                  </a:cubicBezTo>
                  <a:cubicBezTo>
                    <a:pt x="2077" y="1543"/>
                    <a:pt x="2158" y="1530"/>
                    <a:pt x="2239" y="1530"/>
                  </a:cubicBezTo>
                  <a:cubicBezTo>
                    <a:pt x="2418" y="1530"/>
                    <a:pt x="2596" y="1594"/>
                    <a:pt x="2737" y="1689"/>
                  </a:cubicBezTo>
                  <a:cubicBezTo>
                    <a:pt x="2743" y="1696"/>
                    <a:pt x="2751" y="1698"/>
                    <a:pt x="2760" y="1698"/>
                  </a:cubicBezTo>
                  <a:cubicBezTo>
                    <a:pt x="2778" y="1698"/>
                    <a:pt x="2797" y="1685"/>
                    <a:pt x="2802" y="1675"/>
                  </a:cubicBezTo>
                  <a:cubicBezTo>
                    <a:pt x="2999" y="1375"/>
                    <a:pt x="3204" y="1062"/>
                    <a:pt x="3415" y="763"/>
                  </a:cubicBezTo>
                  <a:cubicBezTo>
                    <a:pt x="3477" y="672"/>
                    <a:pt x="3582" y="619"/>
                    <a:pt x="3688" y="619"/>
                  </a:cubicBezTo>
                  <a:cubicBezTo>
                    <a:pt x="3745" y="619"/>
                    <a:pt x="3802" y="635"/>
                    <a:pt x="3853" y="668"/>
                  </a:cubicBezTo>
                  <a:cubicBezTo>
                    <a:pt x="3977" y="763"/>
                    <a:pt x="3999" y="923"/>
                    <a:pt x="3904" y="1054"/>
                  </a:cubicBezTo>
                  <a:cubicBezTo>
                    <a:pt x="3795" y="1208"/>
                    <a:pt x="3671" y="1368"/>
                    <a:pt x="3547" y="1507"/>
                  </a:cubicBezTo>
                  <a:cubicBezTo>
                    <a:pt x="3430" y="1667"/>
                    <a:pt x="3313" y="1820"/>
                    <a:pt x="3182" y="1974"/>
                  </a:cubicBezTo>
                  <a:cubicBezTo>
                    <a:pt x="3171" y="1987"/>
                    <a:pt x="3171" y="2002"/>
                    <a:pt x="3178" y="2014"/>
                  </a:cubicBezTo>
                  <a:lnTo>
                    <a:pt x="3178" y="2014"/>
                  </a:lnTo>
                  <a:cubicBezTo>
                    <a:pt x="3171" y="2034"/>
                    <a:pt x="3173" y="2054"/>
                    <a:pt x="3196" y="2069"/>
                  </a:cubicBezTo>
                  <a:cubicBezTo>
                    <a:pt x="3379" y="2222"/>
                    <a:pt x="3459" y="2441"/>
                    <a:pt x="3430" y="2681"/>
                  </a:cubicBezTo>
                  <a:cubicBezTo>
                    <a:pt x="3430" y="2696"/>
                    <a:pt x="3452" y="2725"/>
                    <a:pt x="3466" y="2725"/>
                  </a:cubicBezTo>
                  <a:lnTo>
                    <a:pt x="5028" y="3053"/>
                  </a:lnTo>
                  <a:cubicBezTo>
                    <a:pt x="5290" y="3105"/>
                    <a:pt x="5385" y="3418"/>
                    <a:pt x="5181" y="3608"/>
                  </a:cubicBezTo>
                  <a:cubicBezTo>
                    <a:pt x="5111" y="3678"/>
                    <a:pt x="5028" y="3703"/>
                    <a:pt x="4941" y="3703"/>
                  </a:cubicBezTo>
                  <a:cubicBezTo>
                    <a:pt x="4900" y="3703"/>
                    <a:pt x="4858" y="3698"/>
                    <a:pt x="4816" y="3688"/>
                  </a:cubicBezTo>
                  <a:cubicBezTo>
                    <a:pt x="4634" y="3652"/>
                    <a:pt x="4451" y="3608"/>
                    <a:pt x="4269" y="3571"/>
                  </a:cubicBezTo>
                  <a:cubicBezTo>
                    <a:pt x="3087" y="3309"/>
                    <a:pt x="1898" y="3061"/>
                    <a:pt x="723" y="2791"/>
                  </a:cubicBezTo>
                  <a:cubicBezTo>
                    <a:pt x="512" y="2740"/>
                    <a:pt x="278" y="2572"/>
                    <a:pt x="220" y="2360"/>
                  </a:cubicBezTo>
                  <a:cubicBezTo>
                    <a:pt x="147" y="2105"/>
                    <a:pt x="322" y="1813"/>
                    <a:pt x="570" y="1733"/>
                  </a:cubicBezTo>
                  <a:cubicBezTo>
                    <a:pt x="825" y="1638"/>
                    <a:pt x="1117" y="1675"/>
                    <a:pt x="1380" y="1645"/>
                  </a:cubicBezTo>
                  <a:cubicBezTo>
                    <a:pt x="1416" y="1645"/>
                    <a:pt x="1438" y="1623"/>
                    <a:pt x="1424" y="1580"/>
                  </a:cubicBezTo>
                  <a:cubicBezTo>
                    <a:pt x="1372" y="1208"/>
                    <a:pt x="1307" y="835"/>
                    <a:pt x="1256" y="463"/>
                  </a:cubicBezTo>
                  <a:cubicBezTo>
                    <a:pt x="1234" y="325"/>
                    <a:pt x="1278" y="186"/>
                    <a:pt x="1424" y="135"/>
                  </a:cubicBezTo>
                  <a:cubicBezTo>
                    <a:pt x="1457" y="124"/>
                    <a:pt x="1491" y="118"/>
                    <a:pt x="1523" y="118"/>
                  </a:cubicBezTo>
                  <a:close/>
                  <a:moveTo>
                    <a:pt x="1519" y="1"/>
                  </a:moveTo>
                  <a:cubicBezTo>
                    <a:pt x="1369" y="1"/>
                    <a:pt x="1223" y="81"/>
                    <a:pt x="1168" y="252"/>
                  </a:cubicBezTo>
                  <a:cubicBezTo>
                    <a:pt x="1139" y="339"/>
                    <a:pt x="1161" y="427"/>
                    <a:pt x="1168" y="514"/>
                  </a:cubicBezTo>
                  <a:lnTo>
                    <a:pt x="1227" y="872"/>
                  </a:lnTo>
                  <a:lnTo>
                    <a:pt x="1328" y="1525"/>
                  </a:lnTo>
                  <a:lnTo>
                    <a:pt x="1328" y="1525"/>
                  </a:lnTo>
                  <a:cubicBezTo>
                    <a:pt x="890" y="1552"/>
                    <a:pt x="343" y="1490"/>
                    <a:pt x="147" y="1981"/>
                  </a:cubicBezTo>
                  <a:cubicBezTo>
                    <a:pt x="1" y="2368"/>
                    <a:pt x="263" y="2667"/>
                    <a:pt x="606" y="2813"/>
                  </a:cubicBezTo>
                  <a:cubicBezTo>
                    <a:pt x="716" y="2856"/>
                    <a:pt x="833" y="2871"/>
                    <a:pt x="942" y="2893"/>
                  </a:cubicBezTo>
                  <a:cubicBezTo>
                    <a:pt x="1241" y="2959"/>
                    <a:pt x="1555" y="3032"/>
                    <a:pt x="1854" y="3097"/>
                  </a:cubicBezTo>
                  <a:cubicBezTo>
                    <a:pt x="2613" y="3258"/>
                    <a:pt x="3364" y="3433"/>
                    <a:pt x="4123" y="3601"/>
                  </a:cubicBezTo>
                  <a:cubicBezTo>
                    <a:pt x="4342" y="3644"/>
                    <a:pt x="4554" y="3688"/>
                    <a:pt x="4772" y="3747"/>
                  </a:cubicBezTo>
                  <a:cubicBezTo>
                    <a:pt x="4825" y="3755"/>
                    <a:pt x="4879" y="3767"/>
                    <a:pt x="4937" y="3767"/>
                  </a:cubicBezTo>
                  <a:cubicBezTo>
                    <a:pt x="4976" y="3767"/>
                    <a:pt x="5016" y="3761"/>
                    <a:pt x="5057" y="3747"/>
                  </a:cubicBezTo>
                  <a:cubicBezTo>
                    <a:pt x="5290" y="3674"/>
                    <a:pt x="5458" y="3396"/>
                    <a:pt x="5349" y="3163"/>
                  </a:cubicBezTo>
                  <a:cubicBezTo>
                    <a:pt x="5225" y="2886"/>
                    <a:pt x="4838" y="2878"/>
                    <a:pt x="4583" y="2820"/>
                  </a:cubicBezTo>
                  <a:lnTo>
                    <a:pt x="3539" y="2601"/>
                  </a:lnTo>
                  <a:cubicBezTo>
                    <a:pt x="3527" y="2598"/>
                    <a:pt x="3517" y="2596"/>
                    <a:pt x="3507" y="2595"/>
                  </a:cubicBezTo>
                  <a:lnTo>
                    <a:pt x="3507" y="2595"/>
                  </a:lnTo>
                  <a:cubicBezTo>
                    <a:pt x="3528" y="2371"/>
                    <a:pt x="3444" y="2151"/>
                    <a:pt x="3284" y="1998"/>
                  </a:cubicBezTo>
                  <a:lnTo>
                    <a:pt x="3284" y="1998"/>
                  </a:lnTo>
                  <a:cubicBezTo>
                    <a:pt x="3396" y="1851"/>
                    <a:pt x="3508" y="1705"/>
                    <a:pt x="3634" y="1558"/>
                  </a:cubicBezTo>
                  <a:cubicBezTo>
                    <a:pt x="3751" y="1397"/>
                    <a:pt x="3890" y="1244"/>
                    <a:pt x="4006" y="1076"/>
                  </a:cubicBezTo>
                  <a:cubicBezTo>
                    <a:pt x="4190" y="804"/>
                    <a:pt x="3945" y="515"/>
                    <a:pt x="3667" y="515"/>
                  </a:cubicBezTo>
                  <a:cubicBezTo>
                    <a:pt x="3625" y="515"/>
                    <a:pt x="3582" y="522"/>
                    <a:pt x="3539" y="536"/>
                  </a:cubicBezTo>
                  <a:cubicBezTo>
                    <a:pt x="3350" y="609"/>
                    <a:pt x="3233" y="850"/>
                    <a:pt x="3124" y="1011"/>
                  </a:cubicBezTo>
                  <a:cubicBezTo>
                    <a:pt x="2994" y="1195"/>
                    <a:pt x="2870" y="1386"/>
                    <a:pt x="2747" y="1572"/>
                  </a:cubicBezTo>
                  <a:lnTo>
                    <a:pt x="2747" y="1572"/>
                  </a:lnTo>
                  <a:cubicBezTo>
                    <a:pt x="2598" y="1475"/>
                    <a:pt x="2413" y="1416"/>
                    <a:pt x="2231" y="1416"/>
                  </a:cubicBezTo>
                  <a:cubicBezTo>
                    <a:pt x="2160" y="1416"/>
                    <a:pt x="2090" y="1425"/>
                    <a:pt x="2022" y="1444"/>
                  </a:cubicBezTo>
                  <a:lnTo>
                    <a:pt x="2022" y="1444"/>
                  </a:lnTo>
                  <a:cubicBezTo>
                    <a:pt x="2004" y="1266"/>
                    <a:pt x="1990" y="1084"/>
                    <a:pt x="1971" y="901"/>
                  </a:cubicBezTo>
                  <a:cubicBezTo>
                    <a:pt x="1963" y="770"/>
                    <a:pt x="1942" y="631"/>
                    <a:pt x="1934" y="507"/>
                  </a:cubicBezTo>
                  <a:cubicBezTo>
                    <a:pt x="1927" y="434"/>
                    <a:pt x="1927" y="361"/>
                    <a:pt x="1905" y="288"/>
                  </a:cubicBezTo>
                  <a:cubicBezTo>
                    <a:pt x="1859" y="103"/>
                    <a:pt x="1687" y="1"/>
                    <a:pt x="151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851;p50">
              <a:extLst>
                <a:ext uri="{FF2B5EF4-FFF2-40B4-BE49-F238E27FC236}">
                  <a16:creationId xmlns:a16="http://schemas.microsoft.com/office/drawing/2014/main" id="{B5451C9E-C7B4-4DBE-AA94-D40E783AF433}"/>
                </a:ext>
              </a:extLst>
            </p:cNvPr>
            <p:cNvSpPr/>
            <p:nvPr/>
          </p:nvSpPr>
          <p:spPr>
            <a:xfrm>
              <a:off x="7140350" y="4315436"/>
              <a:ext cx="21383" cy="5909"/>
            </a:xfrm>
            <a:custGeom>
              <a:avLst/>
              <a:gdLst/>
              <a:ahLst/>
              <a:cxnLst/>
              <a:rect l="l" t="t" r="r" b="b"/>
              <a:pathLst>
                <a:path w="403" h="111" extrusionOk="0">
                  <a:moveTo>
                    <a:pt x="45" y="1"/>
                  </a:moveTo>
                  <a:cubicBezTo>
                    <a:pt x="15" y="1"/>
                    <a:pt x="1" y="30"/>
                    <a:pt x="1" y="45"/>
                  </a:cubicBezTo>
                  <a:cubicBezTo>
                    <a:pt x="1" y="74"/>
                    <a:pt x="15" y="81"/>
                    <a:pt x="45" y="88"/>
                  </a:cubicBezTo>
                  <a:cubicBezTo>
                    <a:pt x="147" y="103"/>
                    <a:pt x="249" y="110"/>
                    <a:pt x="358" y="110"/>
                  </a:cubicBezTo>
                  <a:cubicBezTo>
                    <a:pt x="380" y="110"/>
                    <a:pt x="402" y="88"/>
                    <a:pt x="402" y="67"/>
                  </a:cubicBezTo>
                  <a:cubicBezTo>
                    <a:pt x="402" y="37"/>
                    <a:pt x="380" y="16"/>
                    <a:pt x="358" y="16"/>
                  </a:cubicBezTo>
                  <a:cubicBezTo>
                    <a:pt x="256" y="16"/>
                    <a:pt x="154" y="16"/>
                    <a:pt x="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852;p50">
              <a:extLst>
                <a:ext uri="{FF2B5EF4-FFF2-40B4-BE49-F238E27FC236}">
                  <a16:creationId xmlns:a16="http://schemas.microsoft.com/office/drawing/2014/main" id="{6FF15B61-6622-40B1-B362-C247CB4A9CD3}"/>
                </a:ext>
              </a:extLst>
            </p:cNvPr>
            <p:cNvSpPr/>
            <p:nvPr/>
          </p:nvSpPr>
          <p:spPr>
            <a:xfrm>
              <a:off x="7190280" y="4297178"/>
              <a:ext cx="11673" cy="15224"/>
            </a:xfrm>
            <a:custGeom>
              <a:avLst/>
              <a:gdLst/>
              <a:ahLst/>
              <a:cxnLst/>
              <a:rect l="l" t="t" r="r" b="b"/>
              <a:pathLst>
                <a:path w="220" h="286" extrusionOk="0">
                  <a:moveTo>
                    <a:pt x="150" y="1"/>
                  </a:moveTo>
                  <a:cubicBezTo>
                    <a:pt x="138" y="1"/>
                    <a:pt x="129" y="8"/>
                    <a:pt x="125" y="23"/>
                  </a:cubicBezTo>
                  <a:cubicBezTo>
                    <a:pt x="110" y="52"/>
                    <a:pt x="88" y="81"/>
                    <a:pt x="74" y="118"/>
                  </a:cubicBezTo>
                  <a:cubicBezTo>
                    <a:pt x="59" y="132"/>
                    <a:pt x="52" y="140"/>
                    <a:pt x="45" y="162"/>
                  </a:cubicBezTo>
                  <a:cubicBezTo>
                    <a:pt x="37" y="169"/>
                    <a:pt x="37" y="176"/>
                    <a:pt x="23" y="176"/>
                  </a:cubicBezTo>
                  <a:lnTo>
                    <a:pt x="16" y="191"/>
                  </a:lnTo>
                  <a:lnTo>
                    <a:pt x="16" y="198"/>
                  </a:lnTo>
                  <a:cubicBezTo>
                    <a:pt x="8" y="205"/>
                    <a:pt x="1" y="213"/>
                    <a:pt x="1" y="234"/>
                  </a:cubicBezTo>
                  <a:cubicBezTo>
                    <a:pt x="1" y="242"/>
                    <a:pt x="8" y="264"/>
                    <a:pt x="16" y="271"/>
                  </a:cubicBezTo>
                  <a:cubicBezTo>
                    <a:pt x="23" y="278"/>
                    <a:pt x="37" y="286"/>
                    <a:pt x="52" y="286"/>
                  </a:cubicBezTo>
                  <a:cubicBezTo>
                    <a:pt x="59" y="286"/>
                    <a:pt x="81" y="286"/>
                    <a:pt x="88" y="271"/>
                  </a:cubicBezTo>
                  <a:cubicBezTo>
                    <a:pt x="132" y="213"/>
                    <a:pt x="169" y="154"/>
                    <a:pt x="205" y="89"/>
                  </a:cubicBezTo>
                  <a:cubicBezTo>
                    <a:pt x="220" y="67"/>
                    <a:pt x="220" y="30"/>
                    <a:pt x="191" y="23"/>
                  </a:cubicBezTo>
                  <a:cubicBezTo>
                    <a:pt x="176" y="8"/>
                    <a:pt x="161" y="1"/>
                    <a:pt x="15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853;p50">
              <a:extLst>
                <a:ext uri="{FF2B5EF4-FFF2-40B4-BE49-F238E27FC236}">
                  <a16:creationId xmlns:a16="http://schemas.microsoft.com/office/drawing/2014/main" id="{9C9BC1F1-BDEF-4DDA-86E4-401A28B3E695}"/>
                </a:ext>
              </a:extLst>
            </p:cNvPr>
            <p:cNvSpPr/>
            <p:nvPr/>
          </p:nvSpPr>
          <p:spPr>
            <a:xfrm>
              <a:off x="7173672" y="4254488"/>
              <a:ext cx="5837" cy="10167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59" y="0"/>
                  </a:moveTo>
                  <a:cubicBezTo>
                    <a:pt x="44" y="0"/>
                    <a:pt x="29" y="15"/>
                    <a:pt x="15" y="22"/>
                  </a:cubicBezTo>
                  <a:cubicBezTo>
                    <a:pt x="7" y="30"/>
                    <a:pt x="0" y="37"/>
                    <a:pt x="0" y="59"/>
                  </a:cubicBezTo>
                  <a:lnTo>
                    <a:pt x="0" y="132"/>
                  </a:lnTo>
                  <a:cubicBezTo>
                    <a:pt x="0" y="139"/>
                    <a:pt x="7" y="161"/>
                    <a:pt x="15" y="168"/>
                  </a:cubicBezTo>
                  <a:cubicBezTo>
                    <a:pt x="29" y="176"/>
                    <a:pt x="37" y="190"/>
                    <a:pt x="59" y="190"/>
                  </a:cubicBezTo>
                  <a:cubicBezTo>
                    <a:pt x="66" y="190"/>
                    <a:pt x="80" y="176"/>
                    <a:pt x="95" y="168"/>
                  </a:cubicBezTo>
                  <a:cubicBezTo>
                    <a:pt x="102" y="161"/>
                    <a:pt x="110" y="154"/>
                    <a:pt x="110" y="132"/>
                  </a:cubicBezTo>
                  <a:lnTo>
                    <a:pt x="110" y="59"/>
                  </a:lnTo>
                  <a:cubicBezTo>
                    <a:pt x="110" y="52"/>
                    <a:pt x="102" y="30"/>
                    <a:pt x="95" y="22"/>
                  </a:cubicBezTo>
                  <a:cubicBezTo>
                    <a:pt x="80" y="1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854;p50">
              <a:extLst>
                <a:ext uri="{FF2B5EF4-FFF2-40B4-BE49-F238E27FC236}">
                  <a16:creationId xmlns:a16="http://schemas.microsoft.com/office/drawing/2014/main" id="{6A9D1770-E4B1-4112-B2A7-7607462262CD}"/>
                </a:ext>
              </a:extLst>
            </p:cNvPr>
            <p:cNvSpPr/>
            <p:nvPr/>
          </p:nvSpPr>
          <p:spPr>
            <a:xfrm>
              <a:off x="7170966" y="4216641"/>
              <a:ext cx="10506" cy="14425"/>
            </a:xfrm>
            <a:custGeom>
              <a:avLst/>
              <a:gdLst/>
              <a:ahLst/>
              <a:cxnLst/>
              <a:rect l="l" t="t" r="r" b="b"/>
              <a:pathLst>
                <a:path w="198" h="271" extrusionOk="0">
                  <a:moveTo>
                    <a:pt x="42" y="1"/>
                  </a:moveTo>
                  <a:cubicBezTo>
                    <a:pt x="35" y="1"/>
                    <a:pt x="28" y="2"/>
                    <a:pt x="22" y="4"/>
                  </a:cubicBezTo>
                  <a:cubicBezTo>
                    <a:pt x="0" y="11"/>
                    <a:pt x="0" y="40"/>
                    <a:pt x="7" y="69"/>
                  </a:cubicBezTo>
                  <a:cubicBezTo>
                    <a:pt x="44" y="135"/>
                    <a:pt x="66" y="186"/>
                    <a:pt x="110" y="252"/>
                  </a:cubicBezTo>
                  <a:cubicBezTo>
                    <a:pt x="114" y="266"/>
                    <a:pt x="131" y="271"/>
                    <a:pt x="146" y="271"/>
                  </a:cubicBezTo>
                  <a:cubicBezTo>
                    <a:pt x="154" y="271"/>
                    <a:pt x="163" y="269"/>
                    <a:pt x="168" y="266"/>
                  </a:cubicBezTo>
                  <a:cubicBezTo>
                    <a:pt x="197" y="252"/>
                    <a:pt x="197" y="223"/>
                    <a:pt x="190" y="201"/>
                  </a:cubicBezTo>
                  <a:cubicBezTo>
                    <a:pt x="161" y="142"/>
                    <a:pt x="124" y="77"/>
                    <a:pt x="88" y="18"/>
                  </a:cubicBezTo>
                  <a:cubicBezTo>
                    <a:pt x="82" y="8"/>
                    <a:pt x="61" y="1"/>
                    <a:pt x="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855;p50">
              <a:extLst>
                <a:ext uri="{FF2B5EF4-FFF2-40B4-BE49-F238E27FC236}">
                  <a16:creationId xmlns:a16="http://schemas.microsoft.com/office/drawing/2014/main" id="{8674ECE4-6411-4F74-A503-4453FF5BFB8E}"/>
                </a:ext>
              </a:extLst>
            </p:cNvPr>
            <p:cNvSpPr/>
            <p:nvPr/>
          </p:nvSpPr>
          <p:spPr>
            <a:xfrm>
              <a:off x="7229013" y="4294730"/>
              <a:ext cx="14751" cy="15171"/>
            </a:xfrm>
            <a:custGeom>
              <a:avLst/>
              <a:gdLst/>
              <a:ahLst/>
              <a:cxnLst/>
              <a:rect l="l" t="t" r="r" b="b"/>
              <a:pathLst>
                <a:path w="278" h="285" extrusionOk="0">
                  <a:moveTo>
                    <a:pt x="225" y="1"/>
                  </a:moveTo>
                  <a:cubicBezTo>
                    <a:pt x="216" y="1"/>
                    <a:pt x="207" y="4"/>
                    <a:pt x="198" y="11"/>
                  </a:cubicBezTo>
                  <a:cubicBezTo>
                    <a:pt x="132" y="69"/>
                    <a:pt x="73" y="135"/>
                    <a:pt x="15" y="193"/>
                  </a:cubicBezTo>
                  <a:cubicBezTo>
                    <a:pt x="8" y="208"/>
                    <a:pt x="1" y="215"/>
                    <a:pt x="1" y="237"/>
                  </a:cubicBezTo>
                  <a:cubicBezTo>
                    <a:pt x="1" y="244"/>
                    <a:pt x="8" y="259"/>
                    <a:pt x="15" y="273"/>
                  </a:cubicBezTo>
                  <a:cubicBezTo>
                    <a:pt x="26" y="280"/>
                    <a:pt x="41" y="284"/>
                    <a:pt x="53" y="284"/>
                  </a:cubicBezTo>
                  <a:cubicBezTo>
                    <a:pt x="66" y="284"/>
                    <a:pt x="77" y="280"/>
                    <a:pt x="81" y="273"/>
                  </a:cubicBezTo>
                  <a:cubicBezTo>
                    <a:pt x="132" y="208"/>
                    <a:pt x="198" y="142"/>
                    <a:pt x="263" y="91"/>
                  </a:cubicBezTo>
                  <a:cubicBezTo>
                    <a:pt x="278" y="69"/>
                    <a:pt x="278" y="32"/>
                    <a:pt x="263" y="25"/>
                  </a:cubicBezTo>
                  <a:cubicBezTo>
                    <a:pt x="250" y="8"/>
                    <a:pt x="238" y="1"/>
                    <a:pt x="22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3856;p50">
              <a:extLst>
                <a:ext uri="{FF2B5EF4-FFF2-40B4-BE49-F238E27FC236}">
                  <a16:creationId xmlns:a16="http://schemas.microsoft.com/office/drawing/2014/main" id="{9DE3D311-0B1C-464E-8E8E-E06A0CB545CD}"/>
                </a:ext>
              </a:extLst>
            </p:cNvPr>
            <p:cNvSpPr/>
            <p:nvPr/>
          </p:nvSpPr>
          <p:spPr>
            <a:xfrm>
              <a:off x="7255331" y="4275461"/>
              <a:ext cx="15175" cy="7133"/>
            </a:xfrm>
            <a:custGeom>
              <a:avLst/>
              <a:gdLst/>
              <a:ahLst/>
              <a:cxnLst/>
              <a:rect l="l" t="t" r="r" b="b"/>
              <a:pathLst>
                <a:path w="286" h="134" extrusionOk="0">
                  <a:moveTo>
                    <a:pt x="59" y="0"/>
                  </a:moveTo>
                  <a:cubicBezTo>
                    <a:pt x="52" y="0"/>
                    <a:pt x="30" y="8"/>
                    <a:pt x="23" y="22"/>
                  </a:cubicBezTo>
                  <a:cubicBezTo>
                    <a:pt x="15" y="30"/>
                    <a:pt x="1" y="37"/>
                    <a:pt x="1" y="59"/>
                  </a:cubicBezTo>
                  <a:cubicBezTo>
                    <a:pt x="1" y="66"/>
                    <a:pt x="15" y="88"/>
                    <a:pt x="23" y="95"/>
                  </a:cubicBezTo>
                  <a:lnTo>
                    <a:pt x="74" y="95"/>
                  </a:lnTo>
                  <a:cubicBezTo>
                    <a:pt x="132" y="103"/>
                    <a:pt x="176" y="110"/>
                    <a:pt x="220" y="132"/>
                  </a:cubicBezTo>
                  <a:cubicBezTo>
                    <a:pt x="225" y="133"/>
                    <a:pt x="230" y="134"/>
                    <a:pt x="234" y="134"/>
                  </a:cubicBezTo>
                  <a:cubicBezTo>
                    <a:pt x="258" y="134"/>
                    <a:pt x="278" y="119"/>
                    <a:pt x="278" y="95"/>
                  </a:cubicBezTo>
                  <a:cubicBezTo>
                    <a:pt x="285" y="66"/>
                    <a:pt x="271" y="51"/>
                    <a:pt x="241" y="37"/>
                  </a:cubicBezTo>
                  <a:cubicBezTo>
                    <a:pt x="176" y="22"/>
                    <a:pt x="11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857;p50">
              <a:extLst>
                <a:ext uri="{FF2B5EF4-FFF2-40B4-BE49-F238E27FC236}">
                  <a16:creationId xmlns:a16="http://schemas.microsoft.com/office/drawing/2014/main" id="{8551197E-C2C3-47D9-9420-71ED23A4F2E7}"/>
                </a:ext>
              </a:extLst>
            </p:cNvPr>
            <p:cNvSpPr/>
            <p:nvPr/>
          </p:nvSpPr>
          <p:spPr>
            <a:xfrm>
              <a:off x="7282073" y="4236603"/>
              <a:ext cx="14379" cy="19322"/>
            </a:xfrm>
            <a:custGeom>
              <a:avLst/>
              <a:gdLst/>
              <a:ahLst/>
              <a:cxnLst/>
              <a:rect l="l" t="t" r="r" b="b"/>
              <a:pathLst>
                <a:path w="271" h="363" extrusionOk="0">
                  <a:moveTo>
                    <a:pt x="220" y="1"/>
                  </a:moveTo>
                  <a:cubicBezTo>
                    <a:pt x="202" y="1"/>
                    <a:pt x="187" y="11"/>
                    <a:pt x="182" y="30"/>
                  </a:cubicBezTo>
                  <a:cubicBezTo>
                    <a:pt x="131" y="125"/>
                    <a:pt x="73" y="212"/>
                    <a:pt x="22" y="293"/>
                  </a:cubicBezTo>
                  <a:cubicBezTo>
                    <a:pt x="0" y="315"/>
                    <a:pt x="22" y="351"/>
                    <a:pt x="37" y="358"/>
                  </a:cubicBezTo>
                  <a:cubicBezTo>
                    <a:pt x="47" y="361"/>
                    <a:pt x="57" y="363"/>
                    <a:pt x="66" y="363"/>
                  </a:cubicBezTo>
                  <a:cubicBezTo>
                    <a:pt x="81" y="363"/>
                    <a:pt x="93" y="358"/>
                    <a:pt x="102" y="344"/>
                  </a:cubicBezTo>
                  <a:cubicBezTo>
                    <a:pt x="153" y="256"/>
                    <a:pt x="219" y="169"/>
                    <a:pt x="263" y="74"/>
                  </a:cubicBezTo>
                  <a:cubicBezTo>
                    <a:pt x="270" y="59"/>
                    <a:pt x="270" y="23"/>
                    <a:pt x="248" y="8"/>
                  </a:cubicBezTo>
                  <a:cubicBezTo>
                    <a:pt x="238" y="3"/>
                    <a:pt x="229" y="1"/>
                    <a:pt x="2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858;p50">
              <a:extLst>
                <a:ext uri="{FF2B5EF4-FFF2-40B4-BE49-F238E27FC236}">
                  <a16:creationId xmlns:a16="http://schemas.microsoft.com/office/drawing/2014/main" id="{3BCA55FE-B8CF-4441-812A-6EB378D883D8}"/>
                </a:ext>
              </a:extLst>
            </p:cNvPr>
            <p:cNvSpPr/>
            <p:nvPr/>
          </p:nvSpPr>
          <p:spPr>
            <a:xfrm>
              <a:off x="7116739" y="4296061"/>
              <a:ext cx="13636" cy="1384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98" y="0"/>
                  </a:moveTo>
                  <a:cubicBezTo>
                    <a:pt x="190" y="7"/>
                    <a:pt x="183" y="15"/>
                    <a:pt x="168" y="15"/>
                  </a:cubicBezTo>
                  <a:cubicBezTo>
                    <a:pt x="117" y="66"/>
                    <a:pt x="59" y="117"/>
                    <a:pt x="15" y="175"/>
                  </a:cubicBezTo>
                  <a:cubicBezTo>
                    <a:pt x="8" y="183"/>
                    <a:pt x="1" y="190"/>
                    <a:pt x="1" y="212"/>
                  </a:cubicBezTo>
                  <a:cubicBezTo>
                    <a:pt x="1" y="219"/>
                    <a:pt x="8" y="234"/>
                    <a:pt x="15" y="248"/>
                  </a:cubicBezTo>
                  <a:cubicBezTo>
                    <a:pt x="26" y="255"/>
                    <a:pt x="41" y="259"/>
                    <a:pt x="54" y="259"/>
                  </a:cubicBezTo>
                  <a:cubicBezTo>
                    <a:pt x="66" y="259"/>
                    <a:pt x="77" y="255"/>
                    <a:pt x="81" y="248"/>
                  </a:cubicBezTo>
                  <a:cubicBezTo>
                    <a:pt x="125" y="190"/>
                    <a:pt x="183" y="139"/>
                    <a:pt x="234" y="88"/>
                  </a:cubicBezTo>
                  <a:cubicBezTo>
                    <a:pt x="241" y="80"/>
                    <a:pt x="256" y="73"/>
                    <a:pt x="256" y="51"/>
                  </a:cubicBezTo>
                  <a:cubicBezTo>
                    <a:pt x="256" y="44"/>
                    <a:pt x="241" y="29"/>
                    <a:pt x="234" y="15"/>
                  </a:cubicBezTo>
                  <a:cubicBezTo>
                    <a:pt x="227" y="7"/>
                    <a:pt x="220" y="0"/>
                    <a:pt x="19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859;p50">
              <a:extLst>
                <a:ext uri="{FF2B5EF4-FFF2-40B4-BE49-F238E27FC236}">
                  <a16:creationId xmlns:a16="http://schemas.microsoft.com/office/drawing/2014/main" id="{BAA36035-7AA2-4CE7-B02E-65F379A9CDFF}"/>
                </a:ext>
              </a:extLst>
            </p:cNvPr>
            <p:cNvSpPr/>
            <p:nvPr/>
          </p:nvSpPr>
          <p:spPr>
            <a:xfrm>
              <a:off x="7172133" y="4338751"/>
              <a:ext cx="17457" cy="7825"/>
            </a:xfrm>
            <a:custGeom>
              <a:avLst/>
              <a:gdLst/>
              <a:ahLst/>
              <a:cxnLst/>
              <a:rect l="l" t="t" r="r" b="b"/>
              <a:pathLst>
                <a:path w="329" h="147" extrusionOk="0">
                  <a:moveTo>
                    <a:pt x="270" y="1"/>
                  </a:moveTo>
                  <a:lnTo>
                    <a:pt x="51" y="52"/>
                  </a:lnTo>
                  <a:cubicBezTo>
                    <a:pt x="22" y="59"/>
                    <a:pt x="0" y="88"/>
                    <a:pt x="15" y="110"/>
                  </a:cubicBezTo>
                  <a:cubicBezTo>
                    <a:pt x="22" y="139"/>
                    <a:pt x="51" y="147"/>
                    <a:pt x="66" y="147"/>
                  </a:cubicBezTo>
                  <a:lnTo>
                    <a:pt x="285" y="88"/>
                  </a:lnTo>
                  <a:cubicBezTo>
                    <a:pt x="314" y="81"/>
                    <a:pt x="328" y="52"/>
                    <a:pt x="321" y="37"/>
                  </a:cubicBezTo>
                  <a:cubicBezTo>
                    <a:pt x="314" y="8"/>
                    <a:pt x="285" y="1"/>
                    <a:pt x="2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860;p50">
              <a:extLst>
                <a:ext uri="{FF2B5EF4-FFF2-40B4-BE49-F238E27FC236}">
                  <a16:creationId xmlns:a16="http://schemas.microsoft.com/office/drawing/2014/main" id="{A2FFD9EA-66B2-439F-8644-92FD7C5EADCE}"/>
                </a:ext>
              </a:extLst>
            </p:cNvPr>
            <p:cNvSpPr/>
            <p:nvPr/>
          </p:nvSpPr>
          <p:spPr>
            <a:xfrm>
              <a:off x="7233683" y="4324698"/>
              <a:ext cx="10081" cy="12775"/>
            </a:xfrm>
            <a:custGeom>
              <a:avLst/>
              <a:gdLst/>
              <a:ahLst/>
              <a:cxnLst/>
              <a:rect l="l" t="t" r="r" b="b"/>
              <a:pathLst>
                <a:path w="190" h="240" extrusionOk="0">
                  <a:moveTo>
                    <a:pt x="154" y="0"/>
                  </a:moveTo>
                  <a:cubicBezTo>
                    <a:pt x="142" y="0"/>
                    <a:pt x="128" y="6"/>
                    <a:pt x="117" y="17"/>
                  </a:cubicBezTo>
                  <a:cubicBezTo>
                    <a:pt x="73" y="60"/>
                    <a:pt x="37" y="119"/>
                    <a:pt x="7" y="170"/>
                  </a:cubicBezTo>
                  <a:cubicBezTo>
                    <a:pt x="0" y="177"/>
                    <a:pt x="0" y="199"/>
                    <a:pt x="0" y="206"/>
                  </a:cubicBezTo>
                  <a:cubicBezTo>
                    <a:pt x="0" y="221"/>
                    <a:pt x="7" y="235"/>
                    <a:pt x="22" y="235"/>
                  </a:cubicBezTo>
                  <a:cubicBezTo>
                    <a:pt x="27" y="238"/>
                    <a:pt x="36" y="240"/>
                    <a:pt x="44" y="240"/>
                  </a:cubicBezTo>
                  <a:cubicBezTo>
                    <a:pt x="59" y="240"/>
                    <a:pt x="76" y="235"/>
                    <a:pt x="80" y="221"/>
                  </a:cubicBezTo>
                  <a:cubicBezTo>
                    <a:pt x="102" y="177"/>
                    <a:pt x="117" y="155"/>
                    <a:pt x="139" y="126"/>
                  </a:cubicBezTo>
                  <a:lnTo>
                    <a:pt x="139" y="126"/>
                  </a:lnTo>
                  <a:lnTo>
                    <a:pt x="131" y="133"/>
                  </a:lnTo>
                  <a:cubicBezTo>
                    <a:pt x="146" y="119"/>
                    <a:pt x="153" y="97"/>
                    <a:pt x="175" y="82"/>
                  </a:cubicBezTo>
                  <a:cubicBezTo>
                    <a:pt x="190" y="60"/>
                    <a:pt x="190" y="24"/>
                    <a:pt x="175" y="17"/>
                  </a:cubicBezTo>
                  <a:cubicBezTo>
                    <a:pt x="175" y="6"/>
                    <a:pt x="166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861;p50">
              <a:extLst>
                <a:ext uri="{FF2B5EF4-FFF2-40B4-BE49-F238E27FC236}">
                  <a16:creationId xmlns:a16="http://schemas.microsoft.com/office/drawing/2014/main" id="{4E013BBB-15F6-426A-81BD-917342F489CA}"/>
                </a:ext>
              </a:extLst>
            </p:cNvPr>
            <p:cNvSpPr/>
            <p:nvPr/>
          </p:nvSpPr>
          <p:spPr>
            <a:xfrm>
              <a:off x="7265041" y="4350195"/>
              <a:ext cx="11249" cy="16342"/>
            </a:xfrm>
            <a:custGeom>
              <a:avLst/>
              <a:gdLst/>
              <a:ahLst/>
              <a:cxnLst/>
              <a:rect l="l" t="t" r="r" b="b"/>
              <a:pathLst>
                <a:path w="212" h="307" extrusionOk="0">
                  <a:moveTo>
                    <a:pt x="52" y="0"/>
                  </a:moveTo>
                  <a:cubicBezTo>
                    <a:pt x="43" y="0"/>
                    <a:pt x="35" y="2"/>
                    <a:pt x="29" y="5"/>
                  </a:cubicBezTo>
                  <a:cubicBezTo>
                    <a:pt x="15" y="19"/>
                    <a:pt x="0" y="48"/>
                    <a:pt x="15" y="63"/>
                  </a:cubicBezTo>
                  <a:lnTo>
                    <a:pt x="117" y="289"/>
                  </a:lnTo>
                  <a:cubicBezTo>
                    <a:pt x="127" y="300"/>
                    <a:pt x="150" y="307"/>
                    <a:pt x="167" y="307"/>
                  </a:cubicBezTo>
                  <a:cubicBezTo>
                    <a:pt x="173" y="307"/>
                    <a:pt x="179" y="306"/>
                    <a:pt x="182" y="304"/>
                  </a:cubicBezTo>
                  <a:cubicBezTo>
                    <a:pt x="204" y="289"/>
                    <a:pt x="212" y="260"/>
                    <a:pt x="204" y="238"/>
                  </a:cubicBezTo>
                  <a:cubicBezTo>
                    <a:pt x="153" y="165"/>
                    <a:pt x="117" y="92"/>
                    <a:pt x="95" y="19"/>
                  </a:cubicBezTo>
                  <a:cubicBezTo>
                    <a:pt x="86" y="5"/>
                    <a:pt x="68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862;p50">
              <a:extLst>
                <a:ext uri="{FF2B5EF4-FFF2-40B4-BE49-F238E27FC236}">
                  <a16:creationId xmlns:a16="http://schemas.microsoft.com/office/drawing/2014/main" id="{5A1EFCC3-2E9B-4518-9EF3-23C77720260F}"/>
                </a:ext>
              </a:extLst>
            </p:cNvPr>
            <p:cNvSpPr/>
            <p:nvPr/>
          </p:nvSpPr>
          <p:spPr>
            <a:xfrm>
              <a:off x="7308763" y="4356636"/>
              <a:ext cx="17457" cy="6281"/>
            </a:xfrm>
            <a:custGeom>
              <a:avLst/>
              <a:gdLst/>
              <a:ahLst/>
              <a:cxnLst/>
              <a:rect l="l" t="t" r="r" b="b"/>
              <a:pathLst>
                <a:path w="329" h="118" extrusionOk="0">
                  <a:moveTo>
                    <a:pt x="44" y="0"/>
                  </a:moveTo>
                  <a:cubicBezTo>
                    <a:pt x="15" y="0"/>
                    <a:pt x="1" y="29"/>
                    <a:pt x="1" y="44"/>
                  </a:cubicBezTo>
                  <a:cubicBezTo>
                    <a:pt x="1" y="73"/>
                    <a:pt x="15" y="81"/>
                    <a:pt x="44" y="95"/>
                  </a:cubicBezTo>
                  <a:cubicBezTo>
                    <a:pt x="125" y="102"/>
                    <a:pt x="198" y="110"/>
                    <a:pt x="285" y="117"/>
                  </a:cubicBezTo>
                  <a:cubicBezTo>
                    <a:pt x="307" y="117"/>
                    <a:pt x="329" y="95"/>
                    <a:pt x="329" y="73"/>
                  </a:cubicBezTo>
                  <a:cubicBezTo>
                    <a:pt x="329" y="44"/>
                    <a:pt x="307" y="29"/>
                    <a:pt x="285" y="29"/>
                  </a:cubicBezTo>
                  <a:cubicBezTo>
                    <a:pt x="198" y="22"/>
                    <a:pt x="125" y="8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863;p50">
              <a:extLst>
                <a:ext uri="{FF2B5EF4-FFF2-40B4-BE49-F238E27FC236}">
                  <a16:creationId xmlns:a16="http://schemas.microsoft.com/office/drawing/2014/main" id="{ED82CE9B-9224-4CEC-9176-F5E24938A5C9}"/>
                </a:ext>
              </a:extLst>
            </p:cNvPr>
            <p:cNvSpPr/>
            <p:nvPr/>
          </p:nvSpPr>
          <p:spPr>
            <a:xfrm>
              <a:off x="7346329" y="4371221"/>
              <a:ext cx="20534" cy="10806"/>
            </a:xfrm>
            <a:custGeom>
              <a:avLst/>
              <a:gdLst/>
              <a:ahLst/>
              <a:cxnLst/>
              <a:rect l="l" t="t" r="r" b="b"/>
              <a:pathLst>
                <a:path w="387" h="203" extrusionOk="0">
                  <a:moveTo>
                    <a:pt x="351" y="0"/>
                  </a:moveTo>
                  <a:cubicBezTo>
                    <a:pt x="342" y="0"/>
                    <a:pt x="331" y="3"/>
                    <a:pt x="321" y="11"/>
                  </a:cubicBezTo>
                  <a:cubicBezTo>
                    <a:pt x="241" y="47"/>
                    <a:pt x="139" y="84"/>
                    <a:pt x="44" y="106"/>
                  </a:cubicBezTo>
                  <a:cubicBezTo>
                    <a:pt x="22" y="120"/>
                    <a:pt x="0" y="149"/>
                    <a:pt x="15" y="164"/>
                  </a:cubicBezTo>
                  <a:cubicBezTo>
                    <a:pt x="21" y="188"/>
                    <a:pt x="37" y="202"/>
                    <a:pt x="55" y="202"/>
                  </a:cubicBezTo>
                  <a:cubicBezTo>
                    <a:pt x="58" y="202"/>
                    <a:pt x="62" y="202"/>
                    <a:pt x="66" y="201"/>
                  </a:cubicBezTo>
                  <a:cubicBezTo>
                    <a:pt x="168" y="164"/>
                    <a:pt x="270" y="128"/>
                    <a:pt x="358" y="91"/>
                  </a:cubicBezTo>
                  <a:cubicBezTo>
                    <a:pt x="387" y="84"/>
                    <a:pt x="387" y="47"/>
                    <a:pt x="380" y="25"/>
                  </a:cubicBezTo>
                  <a:cubicBezTo>
                    <a:pt x="380" y="11"/>
                    <a:pt x="367" y="0"/>
                    <a:pt x="3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864;p50">
              <a:extLst>
                <a:ext uri="{FF2B5EF4-FFF2-40B4-BE49-F238E27FC236}">
                  <a16:creationId xmlns:a16="http://schemas.microsoft.com/office/drawing/2014/main" id="{33770D5D-1254-45BF-8796-AADEFC16B932}"/>
                </a:ext>
              </a:extLst>
            </p:cNvPr>
            <p:cNvSpPr/>
            <p:nvPr/>
          </p:nvSpPr>
          <p:spPr>
            <a:xfrm>
              <a:off x="7157382" y="4291163"/>
              <a:ext cx="12841" cy="8304"/>
            </a:xfrm>
            <a:custGeom>
              <a:avLst/>
              <a:gdLst/>
              <a:ahLst/>
              <a:cxnLst/>
              <a:rect l="l" t="t" r="r" b="b"/>
              <a:pathLst>
                <a:path w="242" h="156" extrusionOk="0">
                  <a:moveTo>
                    <a:pt x="139" y="41"/>
                  </a:moveTo>
                  <a:cubicBezTo>
                    <a:pt x="144" y="44"/>
                    <a:pt x="148" y="46"/>
                    <a:pt x="152" y="48"/>
                  </a:cubicBezTo>
                  <a:lnTo>
                    <a:pt x="152" y="48"/>
                  </a:lnTo>
                  <a:cubicBezTo>
                    <a:pt x="148" y="41"/>
                    <a:pt x="139" y="41"/>
                    <a:pt x="139" y="41"/>
                  </a:cubicBezTo>
                  <a:close/>
                  <a:moveTo>
                    <a:pt x="39" y="1"/>
                  </a:moveTo>
                  <a:cubicBezTo>
                    <a:pt x="23" y="1"/>
                    <a:pt x="6" y="7"/>
                    <a:pt x="1" y="26"/>
                  </a:cubicBezTo>
                  <a:cubicBezTo>
                    <a:pt x="1" y="34"/>
                    <a:pt x="1" y="63"/>
                    <a:pt x="23" y="78"/>
                  </a:cubicBezTo>
                  <a:cubicBezTo>
                    <a:pt x="74" y="107"/>
                    <a:pt x="125" y="136"/>
                    <a:pt x="183" y="150"/>
                  </a:cubicBezTo>
                  <a:cubicBezTo>
                    <a:pt x="188" y="154"/>
                    <a:pt x="193" y="155"/>
                    <a:pt x="198" y="155"/>
                  </a:cubicBezTo>
                  <a:cubicBezTo>
                    <a:pt x="216" y="155"/>
                    <a:pt x="234" y="137"/>
                    <a:pt x="234" y="114"/>
                  </a:cubicBezTo>
                  <a:cubicBezTo>
                    <a:pt x="242" y="92"/>
                    <a:pt x="227" y="63"/>
                    <a:pt x="198" y="63"/>
                  </a:cubicBezTo>
                  <a:cubicBezTo>
                    <a:pt x="186" y="57"/>
                    <a:pt x="170" y="56"/>
                    <a:pt x="152" y="48"/>
                  </a:cubicBezTo>
                  <a:lnTo>
                    <a:pt x="152" y="48"/>
                  </a:lnTo>
                  <a:cubicBezTo>
                    <a:pt x="153" y="50"/>
                    <a:pt x="154" y="53"/>
                    <a:pt x="154" y="56"/>
                  </a:cubicBezTo>
                  <a:cubicBezTo>
                    <a:pt x="125" y="41"/>
                    <a:pt x="88" y="26"/>
                    <a:pt x="59" y="5"/>
                  </a:cubicBezTo>
                  <a:cubicBezTo>
                    <a:pt x="54" y="2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865;p50">
              <a:extLst>
                <a:ext uri="{FF2B5EF4-FFF2-40B4-BE49-F238E27FC236}">
                  <a16:creationId xmlns:a16="http://schemas.microsoft.com/office/drawing/2014/main" id="{6A25EA5A-7520-4DD0-B84E-C494B034A147}"/>
                </a:ext>
              </a:extLst>
            </p:cNvPr>
            <p:cNvSpPr/>
            <p:nvPr/>
          </p:nvSpPr>
          <p:spPr>
            <a:xfrm>
              <a:off x="7129526" y="4330234"/>
              <a:ext cx="11302" cy="10114"/>
            </a:xfrm>
            <a:custGeom>
              <a:avLst/>
              <a:gdLst/>
              <a:ahLst/>
              <a:cxnLst/>
              <a:rect l="l" t="t" r="r" b="b"/>
              <a:pathLst>
                <a:path w="213" h="190" extrusionOk="0">
                  <a:moveTo>
                    <a:pt x="59" y="0"/>
                  </a:moveTo>
                  <a:cubicBezTo>
                    <a:pt x="52" y="0"/>
                    <a:pt x="30" y="15"/>
                    <a:pt x="22" y="22"/>
                  </a:cubicBezTo>
                  <a:cubicBezTo>
                    <a:pt x="15" y="29"/>
                    <a:pt x="0" y="37"/>
                    <a:pt x="0" y="59"/>
                  </a:cubicBezTo>
                  <a:cubicBezTo>
                    <a:pt x="15" y="73"/>
                    <a:pt x="15" y="95"/>
                    <a:pt x="22" y="95"/>
                  </a:cubicBezTo>
                  <a:cubicBezTo>
                    <a:pt x="59" y="124"/>
                    <a:pt x="95" y="146"/>
                    <a:pt x="124" y="175"/>
                  </a:cubicBezTo>
                  <a:cubicBezTo>
                    <a:pt x="124" y="190"/>
                    <a:pt x="132" y="190"/>
                    <a:pt x="139" y="190"/>
                  </a:cubicBezTo>
                  <a:lnTo>
                    <a:pt x="161" y="190"/>
                  </a:lnTo>
                  <a:cubicBezTo>
                    <a:pt x="168" y="190"/>
                    <a:pt x="183" y="175"/>
                    <a:pt x="197" y="168"/>
                  </a:cubicBezTo>
                  <a:cubicBezTo>
                    <a:pt x="205" y="161"/>
                    <a:pt x="212" y="146"/>
                    <a:pt x="212" y="131"/>
                  </a:cubicBezTo>
                  <a:cubicBezTo>
                    <a:pt x="212" y="124"/>
                    <a:pt x="212" y="102"/>
                    <a:pt x="197" y="95"/>
                  </a:cubicBezTo>
                  <a:cubicBezTo>
                    <a:pt x="161" y="66"/>
                    <a:pt x="117" y="37"/>
                    <a:pt x="95" y="15"/>
                  </a:cubicBezTo>
                  <a:cubicBezTo>
                    <a:pt x="95" y="0"/>
                    <a:pt x="88" y="0"/>
                    <a:pt x="7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866;p50">
              <a:extLst>
                <a:ext uri="{FF2B5EF4-FFF2-40B4-BE49-F238E27FC236}">
                  <a16:creationId xmlns:a16="http://schemas.microsoft.com/office/drawing/2014/main" id="{6F351AD1-738D-4068-A814-D47F917E4182}"/>
                </a:ext>
              </a:extLst>
            </p:cNvPr>
            <p:cNvSpPr/>
            <p:nvPr/>
          </p:nvSpPr>
          <p:spPr>
            <a:xfrm>
              <a:off x="7217393" y="4349237"/>
              <a:ext cx="17881" cy="9156"/>
            </a:xfrm>
            <a:custGeom>
              <a:avLst/>
              <a:gdLst/>
              <a:ahLst/>
              <a:cxnLst/>
              <a:rect l="l" t="t" r="r" b="b"/>
              <a:pathLst>
                <a:path w="337" h="172" extrusionOk="0">
                  <a:moveTo>
                    <a:pt x="271" y="1"/>
                  </a:moveTo>
                  <a:cubicBezTo>
                    <a:pt x="190" y="23"/>
                    <a:pt x="110" y="59"/>
                    <a:pt x="23" y="96"/>
                  </a:cubicBezTo>
                  <a:cubicBezTo>
                    <a:pt x="8" y="103"/>
                    <a:pt x="1" y="139"/>
                    <a:pt x="8" y="161"/>
                  </a:cubicBezTo>
                  <a:cubicBezTo>
                    <a:pt x="18" y="166"/>
                    <a:pt x="32" y="171"/>
                    <a:pt x="50" y="171"/>
                  </a:cubicBezTo>
                  <a:cubicBezTo>
                    <a:pt x="57" y="171"/>
                    <a:pt x="65" y="171"/>
                    <a:pt x="74" y="168"/>
                  </a:cubicBezTo>
                  <a:cubicBezTo>
                    <a:pt x="81" y="168"/>
                    <a:pt x="88" y="161"/>
                    <a:pt x="96" y="161"/>
                  </a:cubicBezTo>
                  <a:cubicBezTo>
                    <a:pt x="96" y="161"/>
                    <a:pt x="105" y="155"/>
                    <a:pt x="110" y="155"/>
                  </a:cubicBezTo>
                  <a:cubicBezTo>
                    <a:pt x="112" y="155"/>
                    <a:pt x="113" y="156"/>
                    <a:pt x="110" y="161"/>
                  </a:cubicBezTo>
                  <a:cubicBezTo>
                    <a:pt x="110" y="161"/>
                    <a:pt x="117" y="161"/>
                    <a:pt x="117" y="147"/>
                  </a:cubicBezTo>
                  <a:cubicBezTo>
                    <a:pt x="132" y="139"/>
                    <a:pt x="154" y="132"/>
                    <a:pt x="168" y="132"/>
                  </a:cubicBezTo>
                  <a:cubicBezTo>
                    <a:pt x="205" y="110"/>
                    <a:pt x="256" y="103"/>
                    <a:pt x="292" y="96"/>
                  </a:cubicBezTo>
                  <a:cubicBezTo>
                    <a:pt x="314" y="88"/>
                    <a:pt x="336" y="59"/>
                    <a:pt x="329" y="37"/>
                  </a:cubicBezTo>
                  <a:cubicBezTo>
                    <a:pt x="314" y="15"/>
                    <a:pt x="292" y="1"/>
                    <a:pt x="27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867;p50">
              <a:extLst>
                <a:ext uri="{FF2B5EF4-FFF2-40B4-BE49-F238E27FC236}">
                  <a16:creationId xmlns:a16="http://schemas.microsoft.com/office/drawing/2014/main" id="{EA4B38D4-271E-4BF7-97F6-4EAC38401E28}"/>
                </a:ext>
              </a:extLst>
            </p:cNvPr>
            <p:cNvSpPr/>
            <p:nvPr/>
          </p:nvSpPr>
          <p:spPr>
            <a:xfrm>
              <a:off x="7202696" y="4320120"/>
              <a:ext cx="5837" cy="7026"/>
            </a:xfrm>
            <a:custGeom>
              <a:avLst/>
              <a:gdLst/>
              <a:ahLst/>
              <a:cxnLst/>
              <a:rect l="l" t="t" r="r" b="b"/>
              <a:pathLst>
                <a:path w="110" h="132" extrusionOk="0">
                  <a:moveTo>
                    <a:pt x="59" y="0"/>
                  </a:moveTo>
                  <a:cubicBezTo>
                    <a:pt x="44" y="0"/>
                    <a:pt x="37" y="15"/>
                    <a:pt x="37" y="15"/>
                  </a:cubicBezTo>
                  <a:lnTo>
                    <a:pt x="8" y="37"/>
                  </a:lnTo>
                  <a:cubicBezTo>
                    <a:pt x="0" y="37"/>
                    <a:pt x="0" y="44"/>
                    <a:pt x="0" y="59"/>
                  </a:cubicBezTo>
                  <a:lnTo>
                    <a:pt x="0" y="73"/>
                  </a:lnTo>
                  <a:lnTo>
                    <a:pt x="0" y="95"/>
                  </a:lnTo>
                  <a:cubicBezTo>
                    <a:pt x="0" y="103"/>
                    <a:pt x="8" y="103"/>
                    <a:pt x="8" y="110"/>
                  </a:cubicBezTo>
                  <a:lnTo>
                    <a:pt x="15" y="124"/>
                  </a:lnTo>
                  <a:cubicBezTo>
                    <a:pt x="30" y="124"/>
                    <a:pt x="37" y="132"/>
                    <a:pt x="44" y="132"/>
                  </a:cubicBezTo>
                  <a:lnTo>
                    <a:pt x="59" y="132"/>
                  </a:lnTo>
                  <a:cubicBezTo>
                    <a:pt x="66" y="132"/>
                    <a:pt x="73" y="124"/>
                    <a:pt x="73" y="124"/>
                  </a:cubicBezTo>
                  <a:lnTo>
                    <a:pt x="103" y="95"/>
                  </a:lnTo>
                  <a:cubicBezTo>
                    <a:pt x="110" y="95"/>
                    <a:pt x="110" y="88"/>
                    <a:pt x="110" y="73"/>
                  </a:cubicBezTo>
                  <a:lnTo>
                    <a:pt x="110" y="59"/>
                  </a:lnTo>
                  <a:lnTo>
                    <a:pt x="110" y="37"/>
                  </a:lnTo>
                  <a:cubicBezTo>
                    <a:pt x="110" y="30"/>
                    <a:pt x="103" y="30"/>
                    <a:pt x="103" y="22"/>
                  </a:cubicBezTo>
                  <a:lnTo>
                    <a:pt x="95" y="15"/>
                  </a:lnTo>
                  <a:cubicBezTo>
                    <a:pt x="81" y="15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868;p50">
              <a:extLst>
                <a:ext uri="{FF2B5EF4-FFF2-40B4-BE49-F238E27FC236}">
                  <a16:creationId xmlns:a16="http://schemas.microsoft.com/office/drawing/2014/main" id="{AFE39E9D-A50B-4FB4-A77D-14BE2D7F3E8A}"/>
                </a:ext>
              </a:extLst>
            </p:cNvPr>
            <p:cNvSpPr/>
            <p:nvPr/>
          </p:nvSpPr>
          <p:spPr>
            <a:xfrm>
              <a:off x="7256499" y="4316235"/>
              <a:ext cx="9339" cy="10912"/>
            </a:xfrm>
            <a:custGeom>
              <a:avLst/>
              <a:gdLst/>
              <a:ahLst/>
              <a:cxnLst/>
              <a:rect l="l" t="t" r="r" b="b"/>
              <a:pathLst>
                <a:path w="176" h="205" extrusionOk="0">
                  <a:moveTo>
                    <a:pt x="52" y="1"/>
                  </a:moveTo>
                  <a:cubicBezTo>
                    <a:pt x="44" y="1"/>
                    <a:pt x="30" y="15"/>
                    <a:pt x="15" y="22"/>
                  </a:cubicBezTo>
                  <a:cubicBezTo>
                    <a:pt x="8" y="30"/>
                    <a:pt x="1" y="37"/>
                    <a:pt x="1" y="59"/>
                  </a:cubicBezTo>
                  <a:cubicBezTo>
                    <a:pt x="1" y="88"/>
                    <a:pt x="8" y="95"/>
                    <a:pt x="15" y="103"/>
                  </a:cubicBezTo>
                  <a:lnTo>
                    <a:pt x="37" y="125"/>
                  </a:lnTo>
                  <a:lnTo>
                    <a:pt x="37" y="125"/>
                  </a:lnTo>
                  <a:cubicBezTo>
                    <a:pt x="52" y="139"/>
                    <a:pt x="66" y="168"/>
                    <a:pt x="81" y="183"/>
                  </a:cubicBezTo>
                  <a:cubicBezTo>
                    <a:pt x="88" y="197"/>
                    <a:pt x="103" y="205"/>
                    <a:pt x="110" y="205"/>
                  </a:cubicBezTo>
                  <a:cubicBezTo>
                    <a:pt x="117" y="205"/>
                    <a:pt x="139" y="205"/>
                    <a:pt x="146" y="197"/>
                  </a:cubicBezTo>
                  <a:cubicBezTo>
                    <a:pt x="161" y="176"/>
                    <a:pt x="176" y="146"/>
                    <a:pt x="161" y="132"/>
                  </a:cubicBezTo>
                  <a:cubicBezTo>
                    <a:pt x="146" y="95"/>
                    <a:pt x="117" y="59"/>
                    <a:pt x="88" y="22"/>
                  </a:cubicBezTo>
                  <a:cubicBezTo>
                    <a:pt x="81" y="15"/>
                    <a:pt x="74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869;p50">
              <a:extLst>
                <a:ext uri="{FF2B5EF4-FFF2-40B4-BE49-F238E27FC236}">
                  <a16:creationId xmlns:a16="http://schemas.microsoft.com/office/drawing/2014/main" id="{E9BECE9B-7C9C-4CC1-9A48-2E48D3875523}"/>
                </a:ext>
              </a:extLst>
            </p:cNvPr>
            <p:cNvSpPr/>
            <p:nvPr/>
          </p:nvSpPr>
          <p:spPr>
            <a:xfrm>
              <a:off x="7225936" y="3787661"/>
              <a:ext cx="487409" cy="399544"/>
            </a:xfrm>
            <a:custGeom>
              <a:avLst/>
              <a:gdLst/>
              <a:ahLst/>
              <a:cxnLst/>
              <a:rect l="l" t="t" r="r" b="b"/>
              <a:pathLst>
                <a:path w="9186" h="7506" extrusionOk="0">
                  <a:moveTo>
                    <a:pt x="3677" y="1"/>
                  </a:moveTo>
                  <a:cubicBezTo>
                    <a:pt x="2992" y="139"/>
                    <a:pt x="2284" y="285"/>
                    <a:pt x="1751" y="730"/>
                  </a:cubicBezTo>
                  <a:cubicBezTo>
                    <a:pt x="1095" y="1285"/>
                    <a:pt x="854" y="2182"/>
                    <a:pt x="664" y="3021"/>
                  </a:cubicBezTo>
                  <a:cubicBezTo>
                    <a:pt x="372" y="4232"/>
                    <a:pt x="0" y="6684"/>
                    <a:pt x="0" y="6684"/>
                  </a:cubicBezTo>
                  <a:cubicBezTo>
                    <a:pt x="0" y="6684"/>
                    <a:pt x="1650" y="7506"/>
                    <a:pt x="3114" y="7506"/>
                  </a:cubicBezTo>
                  <a:cubicBezTo>
                    <a:pt x="3240" y="7506"/>
                    <a:pt x="3365" y="7500"/>
                    <a:pt x="3488" y="7486"/>
                  </a:cubicBezTo>
                  <a:lnTo>
                    <a:pt x="4823" y="2656"/>
                  </a:lnTo>
                  <a:lnTo>
                    <a:pt x="9186" y="81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870;p50">
              <a:extLst>
                <a:ext uri="{FF2B5EF4-FFF2-40B4-BE49-F238E27FC236}">
                  <a16:creationId xmlns:a16="http://schemas.microsoft.com/office/drawing/2014/main" id="{E148E3D4-08BB-470B-8F4A-3AF371332B93}"/>
                </a:ext>
              </a:extLst>
            </p:cNvPr>
            <p:cNvSpPr/>
            <p:nvPr/>
          </p:nvSpPr>
          <p:spPr>
            <a:xfrm>
              <a:off x="7223230" y="3785319"/>
              <a:ext cx="493617" cy="405240"/>
            </a:xfrm>
            <a:custGeom>
              <a:avLst/>
              <a:gdLst/>
              <a:ahLst/>
              <a:cxnLst/>
              <a:rect l="l" t="t" r="r" b="b"/>
              <a:pathLst>
                <a:path w="9303" h="7613" extrusionOk="0">
                  <a:moveTo>
                    <a:pt x="3692" y="81"/>
                  </a:moveTo>
                  <a:cubicBezTo>
                    <a:pt x="3700" y="86"/>
                    <a:pt x="3709" y="88"/>
                    <a:pt x="3721" y="88"/>
                  </a:cubicBezTo>
                  <a:cubicBezTo>
                    <a:pt x="4341" y="96"/>
                    <a:pt x="4969" y="110"/>
                    <a:pt x="5589" y="125"/>
                  </a:cubicBezTo>
                  <a:lnTo>
                    <a:pt x="8544" y="183"/>
                  </a:lnTo>
                  <a:cubicBezTo>
                    <a:pt x="8710" y="183"/>
                    <a:pt x="8876" y="187"/>
                    <a:pt x="9045" y="189"/>
                  </a:cubicBezTo>
                  <a:lnTo>
                    <a:pt x="9045" y="189"/>
                  </a:lnTo>
                  <a:cubicBezTo>
                    <a:pt x="8602" y="456"/>
                    <a:pt x="8164" y="716"/>
                    <a:pt x="7719" y="964"/>
                  </a:cubicBezTo>
                  <a:cubicBezTo>
                    <a:pt x="6939" y="1431"/>
                    <a:pt x="6151" y="1883"/>
                    <a:pt x="5370" y="2350"/>
                  </a:cubicBezTo>
                  <a:cubicBezTo>
                    <a:pt x="5253" y="2423"/>
                    <a:pt x="5129" y="2489"/>
                    <a:pt x="5012" y="2562"/>
                  </a:cubicBezTo>
                  <a:cubicBezTo>
                    <a:pt x="4961" y="2598"/>
                    <a:pt x="4896" y="2627"/>
                    <a:pt x="4837" y="2664"/>
                  </a:cubicBezTo>
                  <a:cubicBezTo>
                    <a:pt x="4815" y="2686"/>
                    <a:pt x="4801" y="2715"/>
                    <a:pt x="4794" y="2751"/>
                  </a:cubicBezTo>
                  <a:cubicBezTo>
                    <a:pt x="4764" y="2846"/>
                    <a:pt x="4743" y="2941"/>
                    <a:pt x="4713" y="3036"/>
                  </a:cubicBezTo>
                  <a:cubicBezTo>
                    <a:pt x="4487" y="3868"/>
                    <a:pt x="4246" y="4692"/>
                    <a:pt x="4020" y="5524"/>
                  </a:cubicBezTo>
                  <a:cubicBezTo>
                    <a:pt x="3903" y="5947"/>
                    <a:pt x="3779" y="6370"/>
                    <a:pt x="3663" y="6793"/>
                  </a:cubicBezTo>
                  <a:cubicBezTo>
                    <a:pt x="3619" y="6939"/>
                    <a:pt x="3582" y="7093"/>
                    <a:pt x="3539" y="7238"/>
                  </a:cubicBezTo>
                  <a:cubicBezTo>
                    <a:pt x="3517" y="7326"/>
                    <a:pt x="3480" y="7406"/>
                    <a:pt x="3466" y="7487"/>
                  </a:cubicBezTo>
                  <a:cubicBezTo>
                    <a:pt x="3466" y="7488"/>
                    <a:pt x="3465" y="7489"/>
                    <a:pt x="3465" y="7490"/>
                  </a:cubicBezTo>
                  <a:lnTo>
                    <a:pt x="3465" y="7490"/>
                  </a:lnTo>
                  <a:cubicBezTo>
                    <a:pt x="3348" y="7501"/>
                    <a:pt x="3230" y="7507"/>
                    <a:pt x="3112" y="7507"/>
                  </a:cubicBezTo>
                  <a:cubicBezTo>
                    <a:pt x="2619" y="7507"/>
                    <a:pt x="2124" y="7415"/>
                    <a:pt x="1656" y="7282"/>
                  </a:cubicBezTo>
                  <a:cubicBezTo>
                    <a:pt x="1189" y="7158"/>
                    <a:pt x="737" y="7005"/>
                    <a:pt x="292" y="6808"/>
                  </a:cubicBezTo>
                  <a:cubicBezTo>
                    <a:pt x="212" y="6775"/>
                    <a:pt x="133" y="6742"/>
                    <a:pt x="58" y="6703"/>
                  </a:cubicBezTo>
                  <a:lnTo>
                    <a:pt x="58" y="6703"/>
                  </a:lnTo>
                  <a:cubicBezTo>
                    <a:pt x="173" y="5952"/>
                    <a:pt x="302" y="5202"/>
                    <a:pt x="438" y="4459"/>
                  </a:cubicBezTo>
                  <a:cubicBezTo>
                    <a:pt x="533" y="3926"/>
                    <a:pt x="635" y="3408"/>
                    <a:pt x="766" y="2890"/>
                  </a:cubicBezTo>
                  <a:cubicBezTo>
                    <a:pt x="919" y="2241"/>
                    <a:pt x="1109" y="1569"/>
                    <a:pt x="1547" y="1044"/>
                  </a:cubicBezTo>
                  <a:cubicBezTo>
                    <a:pt x="2087" y="417"/>
                    <a:pt x="2919" y="234"/>
                    <a:pt x="3692" y="81"/>
                  </a:cubicBezTo>
                  <a:cubicBezTo>
                    <a:pt x="3692" y="81"/>
                    <a:pt x="3692" y="81"/>
                    <a:pt x="3692" y="81"/>
                  </a:cubicBezTo>
                  <a:close/>
                  <a:moveTo>
                    <a:pt x="3714" y="0"/>
                  </a:moveTo>
                  <a:cubicBezTo>
                    <a:pt x="3712" y="0"/>
                    <a:pt x="3709" y="1"/>
                    <a:pt x="3706" y="1"/>
                  </a:cubicBezTo>
                  <a:cubicBezTo>
                    <a:pt x="3028" y="139"/>
                    <a:pt x="2306" y="278"/>
                    <a:pt x="1766" y="745"/>
                  </a:cubicBezTo>
                  <a:cubicBezTo>
                    <a:pt x="1255" y="1175"/>
                    <a:pt x="1000" y="1818"/>
                    <a:pt x="825" y="2445"/>
                  </a:cubicBezTo>
                  <a:cubicBezTo>
                    <a:pt x="518" y="3539"/>
                    <a:pt x="343" y="4670"/>
                    <a:pt x="153" y="5794"/>
                  </a:cubicBezTo>
                  <a:cubicBezTo>
                    <a:pt x="95" y="6100"/>
                    <a:pt x="51" y="6421"/>
                    <a:pt x="0" y="6728"/>
                  </a:cubicBezTo>
                  <a:cubicBezTo>
                    <a:pt x="0" y="6750"/>
                    <a:pt x="0" y="6779"/>
                    <a:pt x="15" y="6786"/>
                  </a:cubicBezTo>
                  <a:cubicBezTo>
                    <a:pt x="781" y="7158"/>
                    <a:pt x="1627" y="7443"/>
                    <a:pt x="2481" y="7560"/>
                  </a:cubicBezTo>
                  <a:cubicBezTo>
                    <a:pt x="2715" y="7589"/>
                    <a:pt x="2956" y="7613"/>
                    <a:pt x="3199" y="7613"/>
                  </a:cubicBezTo>
                  <a:cubicBezTo>
                    <a:pt x="3312" y="7613"/>
                    <a:pt x="3425" y="7608"/>
                    <a:pt x="3539" y="7596"/>
                  </a:cubicBezTo>
                  <a:cubicBezTo>
                    <a:pt x="3553" y="7596"/>
                    <a:pt x="3575" y="7589"/>
                    <a:pt x="3582" y="7560"/>
                  </a:cubicBezTo>
                  <a:cubicBezTo>
                    <a:pt x="3736" y="7012"/>
                    <a:pt x="3882" y="6465"/>
                    <a:pt x="4035" y="5918"/>
                  </a:cubicBezTo>
                  <a:cubicBezTo>
                    <a:pt x="4283" y="5050"/>
                    <a:pt x="4524" y="4174"/>
                    <a:pt x="4764" y="3313"/>
                  </a:cubicBezTo>
                  <a:cubicBezTo>
                    <a:pt x="4801" y="3182"/>
                    <a:pt x="4837" y="3043"/>
                    <a:pt x="4874" y="2919"/>
                  </a:cubicBezTo>
                  <a:cubicBezTo>
                    <a:pt x="4887" y="2886"/>
                    <a:pt x="4932" y="2796"/>
                    <a:pt x="4927" y="2748"/>
                  </a:cubicBezTo>
                  <a:lnTo>
                    <a:pt x="4927" y="2748"/>
                  </a:lnTo>
                  <a:cubicBezTo>
                    <a:pt x="4947" y="2742"/>
                    <a:pt x="4970" y="2726"/>
                    <a:pt x="4976" y="2715"/>
                  </a:cubicBezTo>
                  <a:lnTo>
                    <a:pt x="5253" y="2554"/>
                  </a:lnTo>
                  <a:cubicBezTo>
                    <a:pt x="5997" y="2117"/>
                    <a:pt x="6742" y="1672"/>
                    <a:pt x="7493" y="1234"/>
                  </a:cubicBezTo>
                  <a:cubicBezTo>
                    <a:pt x="8070" y="891"/>
                    <a:pt x="8653" y="563"/>
                    <a:pt x="9230" y="212"/>
                  </a:cubicBezTo>
                  <a:cubicBezTo>
                    <a:pt x="9237" y="198"/>
                    <a:pt x="9244" y="198"/>
                    <a:pt x="9251" y="191"/>
                  </a:cubicBezTo>
                  <a:cubicBezTo>
                    <a:pt x="9303" y="161"/>
                    <a:pt x="9281" y="96"/>
                    <a:pt x="9230" y="96"/>
                  </a:cubicBezTo>
                  <a:cubicBezTo>
                    <a:pt x="8609" y="88"/>
                    <a:pt x="7975" y="81"/>
                    <a:pt x="7355" y="59"/>
                  </a:cubicBezTo>
                  <a:lnTo>
                    <a:pt x="4400" y="8"/>
                  </a:lnTo>
                  <a:cubicBezTo>
                    <a:pt x="4174" y="8"/>
                    <a:pt x="3948" y="1"/>
                    <a:pt x="3722" y="1"/>
                  </a:cubicBezTo>
                  <a:lnTo>
                    <a:pt x="3722" y="1"/>
                  </a:lnTo>
                  <a:cubicBezTo>
                    <a:pt x="3719" y="1"/>
                    <a:pt x="3717" y="0"/>
                    <a:pt x="37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871;p50">
              <a:extLst>
                <a:ext uri="{FF2B5EF4-FFF2-40B4-BE49-F238E27FC236}">
                  <a16:creationId xmlns:a16="http://schemas.microsoft.com/office/drawing/2014/main" id="{52E3CDDC-6F63-4519-8E9E-83179F2BF198}"/>
                </a:ext>
              </a:extLst>
            </p:cNvPr>
            <p:cNvSpPr/>
            <p:nvPr/>
          </p:nvSpPr>
          <p:spPr>
            <a:xfrm>
              <a:off x="7272364" y="3846320"/>
              <a:ext cx="74762" cy="84689"/>
            </a:xfrm>
            <a:custGeom>
              <a:avLst/>
              <a:gdLst/>
              <a:ahLst/>
              <a:cxnLst/>
              <a:rect l="l" t="t" r="r" b="b"/>
              <a:pathLst>
                <a:path w="1409" h="1591" extrusionOk="0">
                  <a:moveTo>
                    <a:pt x="708" y="0"/>
                  </a:moveTo>
                  <a:lnTo>
                    <a:pt x="555" y="394"/>
                  </a:lnTo>
                  <a:lnTo>
                    <a:pt x="402" y="183"/>
                  </a:lnTo>
                  <a:cubicBezTo>
                    <a:pt x="387" y="219"/>
                    <a:pt x="358" y="256"/>
                    <a:pt x="336" y="292"/>
                  </a:cubicBezTo>
                  <a:lnTo>
                    <a:pt x="365" y="475"/>
                  </a:lnTo>
                  <a:lnTo>
                    <a:pt x="263" y="431"/>
                  </a:lnTo>
                  <a:cubicBezTo>
                    <a:pt x="241" y="475"/>
                    <a:pt x="220" y="533"/>
                    <a:pt x="190" y="577"/>
                  </a:cubicBezTo>
                  <a:lnTo>
                    <a:pt x="241" y="635"/>
                  </a:lnTo>
                  <a:lnTo>
                    <a:pt x="169" y="642"/>
                  </a:lnTo>
                  <a:cubicBezTo>
                    <a:pt x="147" y="686"/>
                    <a:pt x="132" y="744"/>
                    <a:pt x="103" y="796"/>
                  </a:cubicBezTo>
                  <a:lnTo>
                    <a:pt x="212" y="839"/>
                  </a:lnTo>
                  <a:lnTo>
                    <a:pt x="37" y="971"/>
                  </a:lnTo>
                  <a:cubicBezTo>
                    <a:pt x="30" y="1007"/>
                    <a:pt x="23" y="1044"/>
                    <a:pt x="1" y="1073"/>
                  </a:cubicBezTo>
                  <a:lnTo>
                    <a:pt x="285" y="1022"/>
                  </a:lnTo>
                  <a:lnTo>
                    <a:pt x="285" y="1022"/>
                  </a:lnTo>
                  <a:lnTo>
                    <a:pt x="132" y="1438"/>
                  </a:lnTo>
                  <a:lnTo>
                    <a:pt x="460" y="1168"/>
                  </a:lnTo>
                  <a:lnTo>
                    <a:pt x="511" y="1591"/>
                  </a:lnTo>
                  <a:lnTo>
                    <a:pt x="665" y="1197"/>
                  </a:lnTo>
                  <a:lnTo>
                    <a:pt x="920" y="1532"/>
                  </a:lnTo>
                  <a:lnTo>
                    <a:pt x="920" y="1532"/>
                  </a:lnTo>
                  <a:lnTo>
                    <a:pt x="862" y="1117"/>
                  </a:lnTo>
                  <a:lnTo>
                    <a:pt x="862" y="1117"/>
                  </a:lnTo>
                  <a:lnTo>
                    <a:pt x="1248" y="1277"/>
                  </a:lnTo>
                  <a:lnTo>
                    <a:pt x="1248" y="1277"/>
                  </a:lnTo>
                  <a:lnTo>
                    <a:pt x="986" y="949"/>
                  </a:lnTo>
                  <a:lnTo>
                    <a:pt x="1409" y="898"/>
                  </a:lnTo>
                  <a:lnTo>
                    <a:pt x="1015" y="744"/>
                  </a:lnTo>
                  <a:lnTo>
                    <a:pt x="1350" y="489"/>
                  </a:lnTo>
                  <a:lnTo>
                    <a:pt x="935" y="547"/>
                  </a:lnTo>
                  <a:lnTo>
                    <a:pt x="1095" y="161"/>
                  </a:lnTo>
                  <a:lnTo>
                    <a:pt x="767" y="42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872;p50">
              <a:extLst>
                <a:ext uri="{FF2B5EF4-FFF2-40B4-BE49-F238E27FC236}">
                  <a16:creationId xmlns:a16="http://schemas.microsoft.com/office/drawing/2014/main" id="{80BA187F-EC16-4041-8D63-90257F525F8D}"/>
                </a:ext>
              </a:extLst>
            </p:cNvPr>
            <p:cNvSpPr/>
            <p:nvPr/>
          </p:nvSpPr>
          <p:spPr>
            <a:xfrm>
              <a:off x="7408250" y="3788033"/>
              <a:ext cx="83304" cy="70370"/>
            </a:xfrm>
            <a:custGeom>
              <a:avLst/>
              <a:gdLst/>
              <a:ahLst/>
              <a:cxnLst/>
              <a:rect l="l" t="t" r="r" b="b"/>
              <a:pathLst>
                <a:path w="1570" h="1322" extrusionOk="0">
                  <a:moveTo>
                    <a:pt x="504" y="1"/>
                  </a:moveTo>
                  <a:lnTo>
                    <a:pt x="541" y="227"/>
                  </a:lnTo>
                  <a:lnTo>
                    <a:pt x="541" y="227"/>
                  </a:lnTo>
                  <a:lnTo>
                    <a:pt x="154" y="67"/>
                  </a:lnTo>
                  <a:lnTo>
                    <a:pt x="424" y="395"/>
                  </a:lnTo>
                  <a:lnTo>
                    <a:pt x="1" y="439"/>
                  </a:lnTo>
                  <a:lnTo>
                    <a:pt x="395" y="592"/>
                  </a:lnTo>
                  <a:lnTo>
                    <a:pt x="59" y="855"/>
                  </a:lnTo>
                  <a:lnTo>
                    <a:pt x="475" y="774"/>
                  </a:lnTo>
                  <a:lnTo>
                    <a:pt x="314" y="1168"/>
                  </a:lnTo>
                  <a:lnTo>
                    <a:pt x="643" y="906"/>
                  </a:lnTo>
                  <a:lnTo>
                    <a:pt x="686" y="1321"/>
                  </a:lnTo>
                  <a:lnTo>
                    <a:pt x="840" y="935"/>
                  </a:lnTo>
                  <a:lnTo>
                    <a:pt x="1095" y="1270"/>
                  </a:lnTo>
                  <a:lnTo>
                    <a:pt x="1037" y="855"/>
                  </a:lnTo>
                  <a:lnTo>
                    <a:pt x="1037" y="855"/>
                  </a:lnTo>
                  <a:lnTo>
                    <a:pt x="1416" y="1015"/>
                  </a:lnTo>
                  <a:lnTo>
                    <a:pt x="1153" y="687"/>
                  </a:lnTo>
                  <a:lnTo>
                    <a:pt x="1569" y="636"/>
                  </a:lnTo>
                  <a:lnTo>
                    <a:pt x="1183" y="490"/>
                  </a:lnTo>
                  <a:lnTo>
                    <a:pt x="1518" y="227"/>
                  </a:lnTo>
                  <a:lnTo>
                    <a:pt x="1518" y="227"/>
                  </a:lnTo>
                  <a:lnTo>
                    <a:pt x="1095" y="293"/>
                  </a:lnTo>
                  <a:lnTo>
                    <a:pt x="1219" y="15"/>
                  </a:lnTo>
                  <a:lnTo>
                    <a:pt x="1131" y="15"/>
                  </a:lnTo>
                  <a:lnTo>
                    <a:pt x="935" y="176"/>
                  </a:lnTo>
                  <a:lnTo>
                    <a:pt x="913" y="1"/>
                  </a:lnTo>
                  <a:lnTo>
                    <a:pt x="789" y="1"/>
                  </a:lnTo>
                  <a:lnTo>
                    <a:pt x="730" y="147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873;p50">
              <a:extLst>
                <a:ext uri="{FF2B5EF4-FFF2-40B4-BE49-F238E27FC236}">
                  <a16:creationId xmlns:a16="http://schemas.microsoft.com/office/drawing/2014/main" id="{D844686A-5B2B-4860-BB45-1CE2A43125FE}"/>
                </a:ext>
              </a:extLst>
            </p:cNvPr>
            <p:cNvSpPr/>
            <p:nvPr/>
          </p:nvSpPr>
          <p:spPr>
            <a:xfrm>
              <a:off x="7332374" y="3968270"/>
              <a:ext cx="83304" cy="83518"/>
            </a:xfrm>
            <a:custGeom>
              <a:avLst/>
              <a:gdLst/>
              <a:ahLst/>
              <a:cxnLst/>
              <a:rect l="l" t="t" r="r" b="b"/>
              <a:pathLst>
                <a:path w="1570" h="1569" extrusionOk="0">
                  <a:moveTo>
                    <a:pt x="883" y="0"/>
                  </a:moveTo>
                  <a:lnTo>
                    <a:pt x="730" y="394"/>
                  </a:lnTo>
                  <a:lnTo>
                    <a:pt x="475" y="59"/>
                  </a:lnTo>
                  <a:lnTo>
                    <a:pt x="540" y="474"/>
                  </a:lnTo>
                  <a:lnTo>
                    <a:pt x="154" y="307"/>
                  </a:lnTo>
                  <a:lnTo>
                    <a:pt x="154" y="307"/>
                  </a:lnTo>
                  <a:lnTo>
                    <a:pt x="424" y="642"/>
                  </a:lnTo>
                  <a:lnTo>
                    <a:pt x="1" y="693"/>
                  </a:lnTo>
                  <a:lnTo>
                    <a:pt x="395" y="839"/>
                  </a:lnTo>
                  <a:lnTo>
                    <a:pt x="59" y="1095"/>
                  </a:lnTo>
                  <a:lnTo>
                    <a:pt x="59" y="1095"/>
                  </a:lnTo>
                  <a:lnTo>
                    <a:pt x="475" y="1029"/>
                  </a:lnTo>
                  <a:lnTo>
                    <a:pt x="307" y="1416"/>
                  </a:lnTo>
                  <a:lnTo>
                    <a:pt x="643" y="1153"/>
                  </a:lnTo>
                  <a:lnTo>
                    <a:pt x="686" y="1569"/>
                  </a:lnTo>
                  <a:lnTo>
                    <a:pt x="840" y="1175"/>
                  </a:lnTo>
                  <a:lnTo>
                    <a:pt x="1095" y="1518"/>
                  </a:lnTo>
                  <a:lnTo>
                    <a:pt x="1029" y="1095"/>
                  </a:lnTo>
                  <a:lnTo>
                    <a:pt x="1416" y="1262"/>
                  </a:lnTo>
                  <a:lnTo>
                    <a:pt x="1416" y="1262"/>
                  </a:lnTo>
                  <a:lnTo>
                    <a:pt x="1153" y="941"/>
                  </a:lnTo>
                  <a:lnTo>
                    <a:pt x="1569" y="883"/>
                  </a:lnTo>
                  <a:lnTo>
                    <a:pt x="1175" y="730"/>
                  </a:lnTo>
                  <a:lnTo>
                    <a:pt x="1518" y="474"/>
                  </a:lnTo>
                  <a:lnTo>
                    <a:pt x="1095" y="547"/>
                  </a:lnTo>
                  <a:lnTo>
                    <a:pt x="1263" y="153"/>
                  </a:lnTo>
                  <a:lnTo>
                    <a:pt x="1263" y="153"/>
                  </a:lnTo>
                  <a:lnTo>
                    <a:pt x="934" y="42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874;p50">
              <a:extLst>
                <a:ext uri="{FF2B5EF4-FFF2-40B4-BE49-F238E27FC236}">
                  <a16:creationId xmlns:a16="http://schemas.microsoft.com/office/drawing/2014/main" id="{D3422F5E-F04A-43D2-8BE1-DF1453584DE3}"/>
                </a:ext>
              </a:extLst>
            </p:cNvPr>
            <p:cNvSpPr/>
            <p:nvPr/>
          </p:nvSpPr>
          <p:spPr>
            <a:xfrm>
              <a:off x="7225936" y="4083992"/>
              <a:ext cx="53484" cy="70743"/>
            </a:xfrm>
            <a:custGeom>
              <a:avLst/>
              <a:gdLst/>
              <a:ahLst/>
              <a:cxnLst/>
              <a:rect l="l" t="t" r="r" b="b"/>
              <a:pathLst>
                <a:path w="1008" h="1329" extrusionOk="0">
                  <a:moveTo>
                    <a:pt x="314" y="0"/>
                  </a:moveTo>
                  <a:lnTo>
                    <a:pt x="153" y="387"/>
                  </a:lnTo>
                  <a:lnTo>
                    <a:pt x="117" y="336"/>
                  </a:lnTo>
                  <a:cubicBezTo>
                    <a:pt x="44" y="788"/>
                    <a:pt x="0" y="1109"/>
                    <a:pt x="0" y="1109"/>
                  </a:cubicBezTo>
                  <a:cubicBezTo>
                    <a:pt x="0" y="1109"/>
                    <a:pt x="95" y="1153"/>
                    <a:pt x="256" y="1226"/>
                  </a:cubicBezTo>
                  <a:lnTo>
                    <a:pt x="277" y="1175"/>
                  </a:lnTo>
                  <a:lnTo>
                    <a:pt x="336" y="1263"/>
                  </a:lnTo>
                  <a:cubicBezTo>
                    <a:pt x="387" y="1285"/>
                    <a:pt x="438" y="1314"/>
                    <a:pt x="489" y="1328"/>
                  </a:cubicBezTo>
                  <a:lnTo>
                    <a:pt x="460" y="1109"/>
                  </a:lnTo>
                  <a:lnTo>
                    <a:pt x="847" y="1277"/>
                  </a:lnTo>
                  <a:lnTo>
                    <a:pt x="847" y="1277"/>
                  </a:lnTo>
                  <a:lnTo>
                    <a:pt x="584" y="949"/>
                  </a:lnTo>
                  <a:lnTo>
                    <a:pt x="1007" y="891"/>
                  </a:lnTo>
                  <a:lnTo>
                    <a:pt x="613" y="737"/>
                  </a:lnTo>
                  <a:lnTo>
                    <a:pt x="949" y="482"/>
                  </a:lnTo>
                  <a:lnTo>
                    <a:pt x="533" y="548"/>
                  </a:lnTo>
                  <a:lnTo>
                    <a:pt x="533" y="548"/>
                  </a:lnTo>
                  <a:lnTo>
                    <a:pt x="693" y="154"/>
                  </a:lnTo>
                  <a:lnTo>
                    <a:pt x="693" y="154"/>
                  </a:lnTo>
                  <a:lnTo>
                    <a:pt x="365" y="416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875;p50">
              <a:extLst>
                <a:ext uri="{FF2B5EF4-FFF2-40B4-BE49-F238E27FC236}">
                  <a16:creationId xmlns:a16="http://schemas.microsoft.com/office/drawing/2014/main" id="{2E3ADDE4-8C7B-4555-A04A-DF133A6B6E2F}"/>
                </a:ext>
              </a:extLst>
            </p:cNvPr>
            <p:cNvSpPr/>
            <p:nvPr/>
          </p:nvSpPr>
          <p:spPr>
            <a:xfrm>
              <a:off x="7357153" y="4122052"/>
              <a:ext cx="67811" cy="66058"/>
            </a:xfrm>
            <a:custGeom>
              <a:avLst/>
              <a:gdLst/>
              <a:ahLst/>
              <a:cxnLst/>
              <a:rect l="l" t="t" r="r" b="b"/>
              <a:pathLst>
                <a:path w="1278" h="1241" extrusionOk="0">
                  <a:moveTo>
                    <a:pt x="891" y="0"/>
                  </a:moveTo>
                  <a:lnTo>
                    <a:pt x="737" y="394"/>
                  </a:lnTo>
                  <a:lnTo>
                    <a:pt x="482" y="59"/>
                  </a:lnTo>
                  <a:lnTo>
                    <a:pt x="548" y="475"/>
                  </a:lnTo>
                  <a:lnTo>
                    <a:pt x="548" y="475"/>
                  </a:lnTo>
                  <a:lnTo>
                    <a:pt x="154" y="314"/>
                  </a:lnTo>
                  <a:lnTo>
                    <a:pt x="416" y="643"/>
                  </a:lnTo>
                  <a:lnTo>
                    <a:pt x="1" y="694"/>
                  </a:lnTo>
                  <a:lnTo>
                    <a:pt x="387" y="847"/>
                  </a:lnTo>
                  <a:lnTo>
                    <a:pt x="52" y="1102"/>
                  </a:lnTo>
                  <a:lnTo>
                    <a:pt x="475" y="1044"/>
                  </a:lnTo>
                  <a:lnTo>
                    <a:pt x="387" y="1234"/>
                  </a:lnTo>
                  <a:cubicBezTo>
                    <a:pt x="446" y="1234"/>
                    <a:pt x="489" y="1241"/>
                    <a:pt x="548" y="1241"/>
                  </a:cubicBezTo>
                  <a:lnTo>
                    <a:pt x="635" y="1168"/>
                  </a:lnTo>
                  <a:lnTo>
                    <a:pt x="650" y="1241"/>
                  </a:lnTo>
                  <a:cubicBezTo>
                    <a:pt x="701" y="1241"/>
                    <a:pt x="767" y="1241"/>
                    <a:pt x="818" y="1234"/>
                  </a:cubicBezTo>
                  <a:lnTo>
                    <a:pt x="840" y="1190"/>
                  </a:lnTo>
                  <a:lnTo>
                    <a:pt x="876" y="1234"/>
                  </a:lnTo>
                  <a:cubicBezTo>
                    <a:pt x="913" y="1234"/>
                    <a:pt x="956" y="1226"/>
                    <a:pt x="993" y="1226"/>
                  </a:cubicBezTo>
                  <a:lnTo>
                    <a:pt x="1182" y="540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277" y="154"/>
                  </a:lnTo>
                  <a:lnTo>
                    <a:pt x="949" y="424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876;p50">
              <a:extLst>
                <a:ext uri="{FF2B5EF4-FFF2-40B4-BE49-F238E27FC236}">
                  <a16:creationId xmlns:a16="http://schemas.microsoft.com/office/drawing/2014/main" id="{5B2E973F-3344-4C4E-A8E2-F7D6E4D20CD2}"/>
                </a:ext>
              </a:extLst>
            </p:cNvPr>
            <p:cNvSpPr/>
            <p:nvPr/>
          </p:nvSpPr>
          <p:spPr>
            <a:xfrm>
              <a:off x="7272735" y="4000155"/>
              <a:ext cx="10134" cy="16501"/>
            </a:xfrm>
            <a:custGeom>
              <a:avLst/>
              <a:gdLst/>
              <a:ahLst/>
              <a:cxnLst/>
              <a:rect l="l" t="t" r="r" b="b"/>
              <a:pathLst>
                <a:path w="191" h="310" extrusionOk="0">
                  <a:moveTo>
                    <a:pt x="123" y="0"/>
                  </a:moveTo>
                  <a:cubicBezTo>
                    <a:pt x="107" y="0"/>
                    <a:pt x="93" y="14"/>
                    <a:pt x="89" y="29"/>
                  </a:cubicBezTo>
                  <a:cubicBezTo>
                    <a:pt x="74" y="65"/>
                    <a:pt x="67" y="102"/>
                    <a:pt x="52" y="138"/>
                  </a:cubicBezTo>
                  <a:lnTo>
                    <a:pt x="52" y="145"/>
                  </a:lnTo>
                  <a:lnTo>
                    <a:pt x="52" y="160"/>
                  </a:lnTo>
                  <a:cubicBezTo>
                    <a:pt x="52" y="167"/>
                    <a:pt x="37" y="175"/>
                    <a:pt x="37" y="182"/>
                  </a:cubicBezTo>
                  <a:lnTo>
                    <a:pt x="16" y="240"/>
                  </a:lnTo>
                  <a:cubicBezTo>
                    <a:pt x="1" y="255"/>
                    <a:pt x="1" y="291"/>
                    <a:pt x="30" y="306"/>
                  </a:cubicBezTo>
                  <a:cubicBezTo>
                    <a:pt x="35" y="308"/>
                    <a:pt x="42" y="310"/>
                    <a:pt x="50" y="310"/>
                  </a:cubicBezTo>
                  <a:cubicBezTo>
                    <a:pt x="67" y="310"/>
                    <a:pt x="86" y="304"/>
                    <a:pt x="96" y="284"/>
                  </a:cubicBezTo>
                  <a:cubicBezTo>
                    <a:pt x="132" y="211"/>
                    <a:pt x="169" y="138"/>
                    <a:pt x="183" y="65"/>
                  </a:cubicBezTo>
                  <a:cubicBezTo>
                    <a:pt x="191" y="36"/>
                    <a:pt x="176" y="14"/>
                    <a:pt x="147" y="14"/>
                  </a:cubicBezTo>
                  <a:cubicBezTo>
                    <a:pt x="139" y="4"/>
                    <a:pt x="131" y="0"/>
                    <a:pt x="1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3877;p50">
              <a:extLst>
                <a:ext uri="{FF2B5EF4-FFF2-40B4-BE49-F238E27FC236}">
                  <a16:creationId xmlns:a16="http://schemas.microsoft.com/office/drawing/2014/main" id="{786240C8-1D3B-4E34-B5BD-23542A57DB6D}"/>
                </a:ext>
              </a:extLst>
            </p:cNvPr>
            <p:cNvSpPr/>
            <p:nvPr/>
          </p:nvSpPr>
          <p:spPr>
            <a:xfrm>
              <a:off x="7282445" y="4003402"/>
              <a:ext cx="9710" cy="15224"/>
            </a:xfrm>
            <a:custGeom>
              <a:avLst/>
              <a:gdLst/>
              <a:ahLst/>
              <a:cxnLst/>
              <a:rect l="l" t="t" r="r" b="b"/>
              <a:pathLst>
                <a:path w="183" h="286" extrusionOk="0">
                  <a:moveTo>
                    <a:pt x="143" y="0"/>
                  </a:moveTo>
                  <a:cubicBezTo>
                    <a:pt x="125" y="0"/>
                    <a:pt x="107" y="7"/>
                    <a:pt x="103" y="26"/>
                  </a:cubicBezTo>
                  <a:cubicBezTo>
                    <a:pt x="73" y="92"/>
                    <a:pt x="51" y="150"/>
                    <a:pt x="15" y="216"/>
                  </a:cubicBezTo>
                  <a:cubicBezTo>
                    <a:pt x="0" y="223"/>
                    <a:pt x="0" y="245"/>
                    <a:pt x="0" y="252"/>
                  </a:cubicBezTo>
                  <a:cubicBezTo>
                    <a:pt x="0" y="260"/>
                    <a:pt x="15" y="281"/>
                    <a:pt x="22" y="281"/>
                  </a:cubicBezTo>
                  <a:cubicBezTo>
                    <a:pt x="27" y="284"/>
                    <a:pt x="34" y="285"/>
                    <a:pt x="43" y="285"/>
                  </a:cubicBezTo>
                  <a:cubicBezTo>
                    <a:pt x="59" y="285"/>
                    <a:pt x="78" y="279"/>
                    <a:pt x="88" y="260"/>
                  </a:cubicBezTo>
                  <a:cubicBezTo>
                    <a:pt x="110" y="194"/>
                    <a:pt x="139" y="136"/>
                    <a:pt x="175" y="70"/>
                  </a:cubicBezTo>
                  <a:cubicBezTo>
                    <a:pt x="183" y="63"/>
                    <a:pt x="183" y="41"/>
                    <a:pt x="183" y="33"/>
                  </a:cubicBezTo>
                  <a:cubicBezTo>
                    <a:pt x="183" y="26"/>
                    <a:pt x="175" y="11"/>
                    <a:pt x="168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3878;p50">
              <a:extLst>
                <a:ext uri="{FF2B5EF4-FFF2-40B4-BE49-F238E27FC236}">
                  <a16:creationId xmlns:a16="http://schemas.microsoft.com/office/drawing/2014/main" id="{EBB97C95-DCE7-4830-A9E3-E838F2F62DAF}"/>
                </a:ext>
              </a:extLst>
            </p:cNvPr>
            <p:cNvSpPr/>
            <p:nvPr/>
          </p:nvSpPr>
          <p:spPr>
            <a:xfrm>
              <a:off x="7318473" y="4093627"/>
              <a:ext cx="6579" cy="4791"/>
            </a:xfrm>
            <a:custGeom>
              <a:avLst/>
              <a:gdLst/>
              <a:ahLst/>
              <a:cxnLst/>
              <a:rect l="l" t="t" r="r" b="b"/>
              <a:pathLst>
                <a:path w="124" h="90" extrusionOk="0">
                  <a:moveTo>
                    <a:pt x="53" y="0"/>
                  </a:moveTo>
                  <a:cubicBezTo>
                    <a:pt x="0" y="0"/>
                    <a:pt x="4" y="89"/>
                    <a:pt x="66" y="89"/>
                  </a:cubicBezTo>
                  <a:cubicBezTo>
                    <a:pt x="124" y="89"/>
                    <a:pt x="124" y="2"/>
                    <a:pt x="66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3879;p50">
              <a:extLst>
                <a:ext uri="{FF2B5EF4-FFF2-40B4-BE49-F238E27FC236}">
                  <a16:creationId xmlns:a16="http://schemas.microsoft.com/office/drawing/2014/main" id="{B714AC6D-F1B4-4637-9347-E26BE49A637C}"/>
                </a:ext>
              </a:extLst>
            </p:cNvPr>
            <p:cNvSpPr/>
            <p:nvPr/>
          </p:nvSpPr>
          <p:spPr>
            <a:xfrm>
              <a:off x="7393924" y="4082928"/>
              <a:ext cx="12841" cy="11125"/>
            </a:xfrm>
            <a:custGeom>
              <a:avLst/>
              <a:gdLst/>
              <a:ahLst/>
              <a:cxnLst/>
              <a:rect l="l" t="t" r="r" b="b"/>
              <a:pathLst>
                <a:path w="242" h="209" extrusionOk="0">
                  <a:moveTo>
                    <a:pt x="189" y="0"/>
                  </a:moveTo>
                  <a:cubicBezTo>
                    <a:pt x="182" y="0"/>
                    <a:pt x="175" y="2"/>
                    <a:pt x="168" y="6"/>
                  </a:cubicBezTo>
                  <a:cubicBezTo>
                    <a:pt x="117" y="42"/>
                    <a:pt x="74" y="79"/>
                    <a:pt x="15" y="115"/>
                  </a:cubicBezTo>
                  <a:cubicBezTo>
                    <a:pt x="8" y="123"/>
                    <a:pt x="1" y="137"/>
                    <a:pt x="1" y="145"/>
                  </a:cubicBezTo>
                  <a:cubicBezTo>
                    <a:pt x="1" y="152"/>
                    <a:pt x="1" y="174"/>
                    <a:pt x="8" y="181"/>
                  </a:cubicBezTo>
                  <a:cubicBezTo>
                    <a:pt x="13" y="197"/>
                    <a:pt x="34" y="209"/>
                    <a:pt x="53" y="209"/>
                  </a:cubicBezTo>
                  <a:cubicBezTo>
                    <a:pt x="60" y="209"/>
                    <a:pt x="68" y="207"/>
                    <a:pt x="74" y="203"/>
                  </a:cubicBezTo>
                  <a:cubicBezTo>
                    <a:pt x="125" y="159"/>
                    <a:pt x="176" y="130"/>
                    <a:pt x="227" y="93"/>
                  </a:cubicBezTo>
                  <a:cubicBezTo>
                    <a:pt x="234" y="79"/>
                    <a:pt x="241" y="72"/>
                    <a:pt x="241" y="64"/>
                  </a:cubicBezTo>
                  <a:cubicBezTo>
                    <a:pt x="241" y="57"/>
                    <a:pt x="241" y="35"/>
                    <a:pt x="234" y="28"/>
                  </a:cubicBezTo>
                  <a:cubicBezTo>
                    <a:pt x="229" y="12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3880;p50">
              <a:extLst>
                <a:ext uri="{FF2B5EF4-FFF2-40B4-BE49-F238E27FC236}">
                  <a16:creationId xmlns:a16="http://schemas.microsoft.com/office/drawing/2014/main" id="{5ACAE5F6-D6CA-4DDA-94B1-C9F77B3D9018}"/>
                </a:ext>
              </a:extLst>
            </p:cNvPr>
            <p:cNvSpPr/>
            <p:nvPr/>
          </p:nvSpPr>
          <p:spPr>
            <a:xfrm>
              <a:off x="7397055" y="4092349"/>
              <a:ext cx="16289" cy="11764"/>
            </a:xfrm>
            <a:custGeom>
              <a:avLst/>
              <a:gdLst/>
              <a:ahLst/>
              <a:cxnLst/>
              <a:rect l="l" t="t" r="r" b="b"/>
              <a:pathLst>
                <a:path w="307" h="221" extrusionOk="0">
                  <a:moveTo>
                    <a:pt x="255" y="0"/>
                  </a:moveTo>
                  <a:cubicBezTo>
                    <a:pt x="244" y="0"/>
                    <a:pt x="233" y="4"/>
                    <a:pt x="226" y="11"/>
                  </a:cubicBezTo>
                  <a:cubicBezTo>
                    <a:pt x="212" y="19"/>
                    <a:pt x="204" y="19"/>
                    <a:pt x="204" y="33"/>
                  </a:cubicBezTo>
                  <a:lnTo>
                    <a:pt x="197" y="40"/>
                  </a:lnTo>
                  <a:cubicBezTo>
                    <a:pt x="175" y="48"/>
                    <a:pt x="161" y="70"/>
                    <a:pt x="153" y="77"/>
                  </a:cubicBezTo>
                  <a:lnTo>
                    <a:pt x="95" y="106"/>
                  </a:lnTo>
                  <a:cubicBezTo>
                    <a:pt x="88" y="106"/>
                    <a:pt x="80" y="113"/>
                    <a:pt x="66" y="113"/>
                  </a:cubicBezTo>
                  <a:cubicBezTo>
                    <a:pt x="58" y="113"/>
                    <a:pt x="58" y="113"/>
                    <a:pt x="51" y="121"/>
                  </a:cubicBezTo>
                  <a:cubicBezTo>
                    <a:pt x="22" y="128"/>
                    <a:pt x="0" y="157"/>
                    <a:pt x="15" y="179"/>
                  </a:cubicBezTo>
                  <a:cubicBezTo>
                    <a:pt x="3" y="202"/>
                    <a:pt x="19" y="220"/>
                    <a:pt x="40" y="220"/>
                  </a:cubicBezTo>
                  <a:cubicBezTo>
                    <a:pt x="46" y="220"/>
                    <a:pt x="52" y="219"/>
                    <a:pt x="58" y="216"/>
                  </a:cubicBezTo>
                  <a:cubicBezTo>
                    <a:pt x="139" y="179"/>
                    <a:pt x="226" y="128"/>
                    <a:pt x="285" y="77"/>
                  </a:cubicBezTo>
                  <a:cubicBezTo>
                    <a:pt x="306" y="55"/>
                    <a:pt x="306" y="26"/>
                    <a:pt x="285" y="11"/>
                  </a:cubicBezTo>
                  <a:cubicBezTo>
                    <a:pt x="277" y="4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3881;p50">
              <a:extLst>
                <a:ext uri="{FF2B5EF4-FFF2-40B4-BE49-F238E27FC236}">
                  <a16:creationId xmlns:a16="http://schemas.microsoft.com/office/drawing/2014/main" id="{8F554FC6-6053-4DCE-A8EA-E8D77D019162}"/>
                </a:ext>
              </a:extLst>
            </p:cNvPr>
            <p:cNvSpPr/>
            <p:nvPr/>
          </p:nvSpPr>
          <p:spPr>
            <a:xfrm>
              <a:off x="7430323" y="3972529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0" y="95"/>
                    <a:pt x="59" y="95"/>
                  </a:cubicBezTo>
                  <a:cubicBezTo>
                    <a:pt x="125" y="95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3882;p50">
              <a:extLst>
                <a:ext uri="{FF2B5EF4-FFF2-40B4-BE49-F238E27FC236}">
                  <a16:creationId xmlns:a16="http://schemas.microsoft.com/office/drawing/2014/main" id="{405C4817-C2E1-4972-B19B-D55353768586}"/>
                </a:ext>
              </a:extLst>
            </p:cNvPr>
            <p:cNvSpPr/>
            <p:nvPr/>
          </p:nvSpPr>
          <p:spPr>
            <a:xfrm>
              <a:off x="7359488" y="390998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0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3883;p50">
              <a:extLst>
                <a:ext uri="{FF2B5EF4-FFF2-40B4-BE49-F238E27FC236}">
                  <a16:creationId xmlns:a16="http://schemas.microsoft.com/office/drawing/2014/main" id="{0FD5BDD1-8EB3-49EB-9B6A-8B9863862D2C}"/>
                </a:ext>
              </a:extLst>
            </p:cNvPr>
            <p:cNvSpPr/>
            <p:nvPr/>
          </p:nvSpPr>
          <p:spPr>
            <a:xfrm>
              <a:off x="7367978" y="3817203"/>
              <a:ext cx="9763" cy="11285"/>
            </a:xfrm>
            <a:custGeom>
              <a:avLst/>
              <a:gdLst/>
              <a:ahLst/>
              <a:cxnLst/>
              <a:rect l="l" t="t" r="r" b="b"/>
              <a:pathLst>
                <a:path w="184" h="212" extrusionOk="0">
                  <a:moveTo>
                    <a:pt x="132" y="0"/>
                  </a:moveTo>
                  <a:cubicBezTo>
                    <a:pt x="125" y="0"/>
                    <a:pt x="118" y="15"/>
                    <a:pt x="103" y="22"/>
                  </a:cubicBezTo>
                  <a:cubicBezTo>
                    <a:pt x="81" y="58"/>
                    <a:pt x="52" y="102"/>
                    <a:pt x="15" y="139"/>
                  </a:cubicBezTo>
                  <a:cubicBezTo>
                    <a:pt x="1" y="146"/>
                    <a:pt x="1" y="168"/>
                    <a:pt x="1" y="175"/>
                  </a:cubicBezTo>
                  <a:cubicBezTo>
                    <a:pt x="1" y="182"/>
                    <a:pt x="15" y="204"/>
                    <a:pt x="23" y="204"/>
                  </a:cubicBezTo>
                  <a:cubicBezTo>
                    <a:pt x="30" y="212"/>
                    <a:pt x="52" y="212"/>
                    <a:pt x="59" y="212"/>
                  </a:cubicBezTo>
                  <a:cubicBezTo>
                    <a:pt x="66" y="212"/>
                    <a:pt x="74" y="204"/>
                    <a:pt x="88" y="197"/>
                  </a:cubicBezTo>
                  <a:cubicBezTo>
                    <a:pt x="110" y="161"/>
                    <a:pt x="139" y="110"/>
                    <a:pt x="176" y="73"/>
                  </a:cubicBezTo>
                  <a:cubicBezTo>
                    <a:pt x="183" y="66"/>
                    <a:pt x="183" y="51"/>
                    <a:pt x="183" y="37"/>
                  </a:cubicBezTo>
                  <a:cubicBezTo>
                    <a:pt x="183" y="29"/>
                    <a:pt x="176" y="22"/>
                    <a:pt x="169" y="15"/>
                  </a:cubicBezTo>
                  <a:cubicBezTo>
                    <a:pt x="161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3884;p50">
              <a:extLst>
                <a:ext uri="{FF2B5EF4-FFF2-40B4-BE49-F238E27FC236}">
                  <a16:creationId xmlns:a16="http://schemas.microsoft.com/office/drawing/2014/main" id="{8DAC9DCA-8AE5-4F1C-B75E-D5D36F4AA263}"/>
                </a:ext>
              </a:extLst>
            </p:cNvPr>
            <p:cNvSpPr/>
            <p:nvPr/>
          </p:nvSpPr>
          <p:spPr>
            <a:xfrm>
              <a:off x="7374982" y="3821622"/>
              <a:ext cx="12045" cy="14851"/>
            </a:xfrm>
            <a:custGeom>
              <a:avLst/>
              <a:gdLst/>
              <a:ahLst/>
              <a:cxnLst/>
              <a:rect l="l" t="t" r="r" b="b"/>
              <a:pathLst>
                <a:path w="227" h="279" extrusionOk="0">
                  <a:moveTo>
                    <a:pt x="165" y="0"/>
                  </a:moveTo>
                  <a:cubicBezTo>
                    <a:pt x="145" y="0"/>
                    <a:pt x="131" y="18"/>
                    <a:pt x="131" y="41"/>
                  </a:cubicBezTo>
                  <a:cubicBezTo>
                    <a:pt x="131" y="48"/>
                    <a:pt x="117" y="56"/>
                    <a:pt x="117" y="63"/>
                  </a:cubicBezTo>
                  <a:cubicBezTo>
                    <a:pt x="117" y="63"/>
                    <a:pt x="117" y="78"/>
                    <a:pt x="110" y="78"/>
                  </a:cubicBezTo>
                  <a:cubicBezTo>
                    <a:pt x="102" y="92"/>
                    <a:pt x="88" y="114"/>
                    <a:pt x="80" y="121"/>
                  </a:cubicBezTo>
                  <a:cubicBezTo>
                    <a:pt x="73" y="129"/>
                    <a:pt x="73" y="136"/>
                    <a:pt x="66" y="136"/>
                  </a:cubicBezTo>
                  <a:lnTo>
                    <a:pt x="51" y="151"/>
                  </a:lnTo>
                  <a:cubicBezTo>
                    <a:pt x="44" y="165"/>
                    <a:pt x="29" y="172"/>
                    <a:pt x="15" y="194"/>
                  </a:cubicBezTo>
                  <a:cubicBezTo>
                    <a:pt x="0" y="224"/>
                    <a:pt x="0" y="245"/>
                    <a:pt x="22" y="267"/>
                  </a:cubicBezTo>
                  <a:cubicBezTo>
                    <a:pt x="29" y="275"/>
                    <a:pt x="40" y="278"/>
                    <a:pt x="51" y="278"/>
                  </a:cubicBezTo>
                  <a:cubicBezTo>
                    <a:pt x="62" y="278"/>
                    <a:pt x="73" y="275"/>
                    <a:pt x="80" y="267"/>
                  </a:cubicBezTo>
                  <a:cubicBezTo>
                    <a:pt x="146" y="209"/>
                    <a:pt x="190" y="136"/>
                    <a:pt x="219" y="56"/>
                  </a:cubicBezTo>
                  <a:cubicBezTo>
                    <a:pt x="226" y="27"/>
                    <a:pt x="212" y="5"/>
                    <a:pt x="183" y="5"/>
                  </a:cubicBezTo>
                  <a:cubicBezTo>
                    <a:pt x="176" y="1"/>
                    <a:pt x="170" y="0"/>
                    <a:pt x="16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3885;p50">
              <a:extLst>
                <a:ext uri="{FF2B5EF4-FFF2-40B4-BE49-F238E27FC236}">
                  <a16:creationId xmlns:a16="http://schemas.microsoft.com/office/drawing/2014/main" id="{7BDF03E1-235E-44A3-AAEA-1D51149D5472}"/>
                </a:ext>
              </a:extLst>
            </p:cNvPr>
            <p:cNvSpPr/>
            <p:nvPr/>
          </p:nvSpPr>
          <p:spPr>
            <a:xfrm>
              <a:off x="7459347" y="3863407"/>
              <a:ext cx="6632" cy="4684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59" y="0"/>
                  </a:moveTo>
                  <a:cubicBezTo>
                    <a:pt x="1" y="0"/>
                    <a:pt x="1" y="88"/>
                    <a:pt x="59" y="88"/>
                  </a:cubicBezTo>
                  <a:cubicBezTo>
                    <a:pt x="125" y="88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886;p50">
              <a:extLst>
                <a:ext uri="{FF2B5EF4-FFF2-40B4-BE49-F238E27FC236}">
                  <a16:creationId xmlns:a16="http://schemas.microsoft.com/office/drawing/2014/main" id="{5EAB7B57-C1E1-4498-B9F8-552DB257FAEE}"/>
                </a:ext>
              </a:extLst>
            </p:cNvPr>
            <p:cNvSpPr/>
            <p:nvPr/>
          </p:nvSpPr>
          <p:spPr>
            <a:xfrm>
              <a:off x="7223230" y="3785319"/>
              <a:ext cx="493617" cy="405240"/>
            </a:xfrm>
            <a:custGeom>
              <a:avLst/>
              <a:gdLst/>
              <a:ahLst/>
              <a:cxnLst/>
              <a:rect l="l" t="t" r="r" b="b"/>
              <a:pathLst>
                <a:path w="9303" h="7613" extrusionOk="0">
                  <a:moveTo>
                    <a:pt x="3692" y="81"/>
                  </a:moveTo>
                  <a:cubicBezTo>
                    <a:pt x="3700" y="86"/>
                    <a:pt x="3709" y="88"/>
                    <a:pt x="3721" y="88"/>
                  </a:cubicBezTo>
                  <a:cubicBezTo>
                    <a:pt x="4341" y="96"/>
                    <a:pt x="4969" y="110"/>
                    <a:pt x="5589" y="125"/>
                  </a:cubicBezTo>
                  <a:lnTo>
                    <a:pt x="8544" y="183"/>
                  </a:lnTo>
                  <a:cubicBezTo>
                    <a:pt x="8710" y="183"/>
                    <a:pt x="8876" y="187"/>
                    <a:pt x="9045" y="189"/>
                  </a:cubicBezTo>
                  <a:lnTo>
                    <a:pt x="9045" y="189"/>
                  </a:lnTo>
                  <a:cubicBezTo>
                    <a:pt x="8602" y="456"/>
                    <a:pt x="8164" y="716"/>
                    <a:pt x="7719" y="964"/>
                  </a:cubicBezTo>
                  <a:cubicBezTo>
                    <a:pt x="6939" y="1431"/>
                    <a:pt x="6151" y="1883"/>
                    <a:pt x="5370" y="2350"/>
                  </a:cubicBezTo>
                  <a:cubicBezTo>
                    <a:pt x="5253" y="2423"/>
                    <a:pt x="5129" y="2489"/>
                    <a:pt x="5012" y="2562"/>
                  </a:cubicBezTo>
                  <a:cubicBezTo>
                    <a:pt x="4961" y="2598"/>
                    <a:pt x="4896" y="2627"/>
                    <a:pt x="4837" y="2664"/>
                  </a:cubicBezTo>
                  <a:cubicBezTo>
                    <a:pt x="4815" y="2686"/>
                    <a:pt x="4801" y="2715"/>
                    <a:pt x="4794" y="2751"/>
                  </a:cubicBezTo>
                  <a:cubicBezTo>
                    <a:pt x="4764" y="2846"/>
                    <a:pt x="4743" y="2941"/>
                    <a:pt x="4713" y="3036"/>
                  </a:cubicBezTo>
                  <a:cubicBezTo>
                    <a:pt x="4487" y="3868"/>
                    <a:pt x="4246" y="4692"/>
                    <a:pt x="4020" y="5524"/>
                  </a:cubicBezTo>
                  <a:cubicBezTo>
                    <a:pt x="3903" y="5947"/>
                    <a:pt x="3779" y="6370"/>
                    <a:pt x="3663" y="6793"/>
                  </a:cubicBezTo>
                  <a:cubicBezTo>
                    <a:pt x="3619" y="6939"/>
                    <a:pt x="3582" y="7093"/>
                    <a:pt x="3539" y="7238"/>
                  </a:cubicBezTo>
                  <a:cubicBezTo>
                    <a:pt x="3517" y="7326"/>
                    <a:pt x="3480" y="7406"/>
                    <a:pt x="3466" y="7487"/>
                  </a:cubicBezTo>
                  <a:cubicBezTo>
                    <a:pt x="3466" y="7488"/>
                    <a:pt x="3465" y="7489"/>
                    <a:pt x="3465" y="7490"/>
                  </a:cubicBezTo>
                  <a:lnTo>
                    <a:pt x="3465" y="7490"/>
                  </a:lnTo>
                  <a:cubicBezTo>
                    <a:pt x="3348" y="7501"/>
                    <a:pt x="3230" y="7507"/>
                    <a:pt x="3112" y="7507"/>
                  </a:cubicBezTo>
                  <a:cubicBezTo>
                    <a:pt x="2619" y="7507"/>
                    <a:pt x="2124" y="7415"/>
                    <a:pt x="1656" y="7282"/>
                  </a:cubicBezTo>
                  <a:cubicBezTo>
                    <a:pt x="1189" y="7158"/>
                    <a:pt x="737" y="7005"/>
                    <a:pt x="292" y="6808"/>
                  </a:cubicBezTo>
                  <a:cubicBezTo>
                    <a:pt x="212" y="6775"/>
                    <a:pt x="133" y="6742"/>
                    <a:pt x="58" y="6703"/>
                  </a:cubicBezTo>
                  <a:lnTo>
                    <a:pt x="58" y="6703"/>
                  </a:lnTo>
                  <a:cubicBezTo>
                    <a:pt x="173" y="5952"/>
                    <a:pt x="302" y="5202"/>
                    <a:pt x="438" y="4459"/>
                  </a:cubicBezTo>
                  <a:cubicBezTo>
                    <a:pt x="533" y="3926"/>
                    <a:pt x="635" y="3408"/>
                    <a:pt x="766" y="2890"/>
                  </a:cubicBezTo>
                  <a:cubicBezTo>
                    <a:pt x="919" y="2241"/>
                    <a:pt x="1109" y="1569"/>
                    <a:pt x="1547" y="1044"/>
                  </a:cubicBezTo>
                  <a:cubicBezTo>
                    <a:pt x="2087" y="417"/>
                    <a:pt x="2919" y="234"/>
                    <a:pt x="3692" y="81"/>
                  </a:cubicBezTo>
                  <a:cubicBezTo>
                    <a:pt x="3692" y="81"/>
                    <a:pt x="3692" y="81"/>
                    <a:pt x="3692" y="81"/>
                  </a:cubicBezTo>
                  <a:close/>
                  <a:moveTo>
                    <a:pt x="3714" y="0"/>
                  </a:moveTo>
                  <a:cubicBezTo>
                    <a:pt x="3712" y="0"/>
                    <a:pt x="3709" y="1"/>
                    <a:pt x="3706" y="1"/>
                  </a:cubicBezTo>
                  <a:cubicBezTo>
                    <a:pt x="3028" y="139"/>
                    <a:pt x="2306" y="278"/>
                    <a:pt x="1766" y="745"/>
                  </a:cubicBezTo>
                  <a:cubicBezTo>
                    <a:pt x="1255" y="1175"/>
                    <a:pt x="1000" y="1818"/>
                    <a:pt x="825" y="2445"/>
                  </a:cubicBezTo>
                  <a:cubicBezTo>
                    <a:pt x="518" y="3539"/>
                    <a:pt x="343" y="4670"/>
                    <a:pt x="153" y="5794"/>
                  </a:cubicBezTo>
                  <a:cubicBezTo>
                    <a:pt x="95" y="6100"/>
                    <a:pt x="51" y="6421"/>
                    <a:pt x="0" y="6728"/>
                  </a:cubicBezTo>
                  <a:cubicBezTo>
                    <a:pt x="0" y="6750"/>
                    <a:pt x="0" y="6779"/>
                    <a:pt x="15" y="6786"/>
                  </a:cubicBezTo>
                  <a:cubicBezTo>
                    <a:pt x="781" y="7158"/>
                    <a:pt x="1627" y="7443"/>
                    <a:pt x="2481" y="7560"/>
                  </a:cubicBezTo>
                  <a:cubicBezTo>
                    <a:pt x="2715" y="7589"/>
                    <a:pt x="2956" y="7613"/>
                    <a:pt x="3199" y="7613"/>
                  </a:cubicBezTo>
                  <a:cubicBezTo>
                    <a:pt x="3312" y="7613"/>
                    <a:pt x="3425" y="7608"/>
                    <a:pt x="3539" y="7596"/>
                  </a:cubicBezTo>
                  <a:cubicBezTo>
                    <a:pt x="3553" y="7596"/>
                    <a:pt x="3575" y="7589"/>
                    <a:pt x="3582" y="7560"/>
                  </a:cubicBezTo>
                  <a:cubicBezTo>
                    <a:pt x="3736" y="7012"/>
                    <a:pt x="3882" y="6465"/>
                    <a:pt x="4035" y="5918"/>
                  </a:cubicBezTo>
                  <a:cubicBezTo>
                    <a:pt x="4283" y="5050"/>
                    <a:pt x="4524" y="4174"/>
                    <a:pt x="4764" y="3313"/>
                  </a:cubicBezTo>
                  <a:cubicBezTo>
                    <a:pt x="4801" y="3182"/>
                    <a:pt x="4837" y="3043"/>
                    <a:pt x="4874" y="2919"/>
                  </a:cubicBezTo>
                  <a:cubicBezTo>
                    <a:pt x="4887" y="2886"/>
                    <a:pt x="4932" y="2796"/>
                    <a:pt x="4927" y="2748"/>
                  </a:cubicBezTo>
                  <a:lnTo>
                    <a:pt x="4927" y="2748"/>
                  </a:lnTo>
                  <a:cubicBezTo>
                    <a:pt x="4947" y="2742"/>
                    <a:pt x="4970" y="2726"/>
                    <a:pt x="4976" y="2715"/>
                  </a:cubicBezTo>
                  <a:lnTo>
                    <a:pt x="5253" y="2554"/>
                  </a:lnTo>
                  <a:cubicBezTo>
                    <a:pt x="5997" y="2117"/>
                    <a:pt x="6742" y="1672"/>
                    <a:pt x="7493" y="1234"/>
                  </a:cubicBezTo>
                  <a:cubicBezTo>
                    <a:pt x="8070" y="891"/>
                    <a:pt x="8653" y="563"/>
                    <a:pt x="9230" y="212"/>
                  </a:cubicBezTo>
                  <a:cubicBezTo>
                    <a:pt x="9237" y="198"/>
                    <a:pt x="9244" y="198"/>
                    <a:pt x="9251" y="191"/>
                  </a:cubicBezTo>
                  <a:cubicBezTo>
                    <a:pt x="9303" y="161"/>
                    <a:pt x="9281" y="96"/>
                    <a:pt x="9230" y="96"/>
                  </a:cubicBezTo>
                  <a:cubicBezTo>
                    <a:pt x="8609" y="88"/>
                    <a:pt x="7975" y="81"/>
                    <a:pt x="7355" y="59"/>
                  </a:cubicBezTo>
                  <a:lnTo>
                    <a:pt x="4400" y="8"/>
                  </a:lnTo>
                  <a:cubicBezTo>
                    <a:pt x="4174" y="8"/>
                    <a:pt x="3948" y="1"/>
                    <a:pt x="3722" y="1"/>
                  </a:cubicBezTo>
                  <a:lnTo>
                    <a:pt x="3722" y="1"/>
                  </a:lnTo>
                  <a:cubicBezTo>
                    <a:pt x="3719" y="1"/>
                    <a:pt x="3717" y="0"/>
                    <a:pt x="37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887;p50">
              <a:extLst>
                <a:ext uri="{FF2B5EF4-FFF2-40B4-BE49-F238E27FC236}">
                  <a16:creationId xmlns:a16="http://schemas.microsoft.com/office/drawing/2014/main" id="{846A3A2A-DF20-4D99-8044-022DC701A494}"/>
                </a:ext>
              </a:extLst>
            </p:cNvPr>
            <p:cNvSpPr/>
            <p:nvPr/>
          </p:nvSpPr>
          <p:spPr>
            <a:xfrm>
              <a:off x="7530607" y="4193486"/>
              <a:ext cx="230015" cy="255025"/>
            </a:xfrm>
            <a:custGeom>
              <a:avLst/>
              <a:gdLst/>
              <a:ahLst/>
              <a:cxnLst/>
              <a:rect l="l" t="t" r="r" b="b"/>
              <a:pathLst>
                <a:path w="4335" h="4791" extrusionOk="0">
                  <a:moveTo>
                    <a:pt x="3189" y="1"/>
                  </a:moveTo>
                  <a:lnTo>
                    <a:pt x="963" y="745"/>
                  </a:lnTo>
                  <a:cubicBezTo>
                    <a:pt x="1131" y="1285"/>
                    <a:pt x="1401" y="2190"/>
                    <a:pt x="1576" y="2730"/>
                  </a:cubicBezTo>
                  <a:cubicBezTo>
                    <a:pt x="1576" y="2730"/>
                    <a:pt x="1729" y="2876"/>
                    <a:pt x="861" y="3576"/>
                  </a:cubicBezTo>
                  <a:lnTo>
                    <a:pt x="256" y="4065"/>
                  </a:lnTo>
                  <a:cubicBezTo>
                    <a:pt x="124" y="4174"/>
                    <a:pt x="0" y="4357"/>
                    <a:pt x="66" y="4539"/>
                  </a:cubicBezTo>
                  <a:cubicBezTo>
                    <a:pt x="131" y="4731"/>
                    <a:pt x="305" y="4791"/>
                    <a:pt x="506" y="4791"/>
                  </a:cubicBezTo>
                  <a:cubicBezTo>
                    <a:pt x="757" y="4791"/>
                    <a:pt x="1048" y="4697"/>
                    <a:pt x="1219" y="4649"/>
                  </a:cubicBezTo>
                  <a:cubicBezTo>
                    <a:pt x="1846" y="4481"/>
                    <a:pt x="3116" y="4043"/>
                    <a:pt x="3845" y="3780"/>
                  </a:cubicBezTo>
                  <a:cubicBezTo>
                    <a:pt x="4166" y="3656"/>
                    <a:pt x="4334" y="3321"/>
                    <a:pt x="4239" y="3000"/>
                  </a:cubicBezTo>
                  <a:cubicBezTo>
                    <a:pt x="3918" y="1985"/>
                    <a:pt x="3568" y="986"/>
                    <a:pt x="3189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3888;p50">
              <a:extLst>
                <a:ext uri="{FF2B5EF4-FFF2-40B4-BE49-F238E27FC236}">
                  <a16:creationId xmlns:a16="http://schemas.microsoft.com/office/drawing/2014/main" id="{CAB7D81C-E1E8-4A90-BFE6-CE5645A1E310}"/>
                </a:ext>
              </a:extLst>
            </p:cNvPr>
            <p:cNvSpPr/>
            <p:nvPr/>
          </p:nvSpPr>
          <p:spPr>
            <a:xfrm>
              <a:off x="7528272" y="4190984"/>
              <a:ext cx="231554" cy="259443"/>
            </a:xfrm>
            <a:custGeom>
              <a:avLst/>
              <a:gdLst/>
              <a:ahLst/>
              <a:cxnLst/>
              <a:rect l="l" t="t" r="r" b="b"/>
              <a:pathLst>
                <a:path w="4364" h="4874" extrusionOk="0">
                  <a:moveTo>
                    <a:pt x="3201" y="102"/>
                  </a:moveTo>
                  <a:lnTo>
                    <a:pt x="3201" y="102"/>
                  </a:lnTo>
                  <a:cubicBezTo>
                    <a:pt x="3401" y="639"/>
                    <a:pt x="3601" y="1182"/>
                    <a:pt x="3787" y="1726"/>
                  </a:cubicBezTo>
                  <a:cubicBezTo>
                    <a:pt x="3889" y="2003"/>
                    <a:pt x="3977" y="2281"/>
                    <a:pt x="4072" y="2565"/>
                  </a:cubicBezTo>
                  <a:cubicBezTo>
                    <a:pt x="4108" y="2696"/>
                    <a:pt x="4152" y="2820"/>
                    <a:pt x="4188" y="2937"/>
                  </a:cubicBezTo>
                  <a:cubicBezTo>
                    <a:pt x="4225" y="3069"/>
                    <a:pt x="4269" y="3185"/>
                    <a:pt x="4247" y="3324"/>
                  </a:cubicBezTo>
                  <a:cubicBezTo>
                    <a:pt x="4210" y="3557"/>
                    <a:pt x="4035" y="3718"/>
                    <a:pt x="3816" y="3798"/>
                  </a:cubicBezTo>
                  <a:cubicBezTo>
                    <a:pt x="3627" y="3864"/>
                    <a:pt x="3430" y="3937"/>
                    <a:pt x="3240" y="3995"/>
                  </a:cubicBezTo>
                  <a:cubicBezTo>
                    <a:pt x="2824" y="4141"/>
                    <a:pt x="2393" y="4287"/>
                    <a:pt x="1970" y="4426"/>
                  </a:cubicBezTo>
                  <a:cubicBezTo>
                    <a:pt x="1657" y="4528"/>
                    <a:pt x="1328" y="4637"/>
                    <a:pt x="1000" y="4717"/>
                  </a:cubicBezTo>
                  <a:cubicBezTo>
                    <a:pt x="858" y="4755"/>
                    <a:pt x="710" y="4786"/>
                    <a:pt x="567" y="4786"/>
                  </a:cubicBezTo>
                  <a:cubicBezTo>
                    <a:pt x="541" y="4786"/>
                    <a:pt x="515" y="4785"/>
                    <a:pt x="489" y="4783"/>
                  </a:cubicBezTo>
                  <a:cubicBezTo>
                    <a:pt x="292" y="4776"/>
                    <a:pt x="103" y="4652"/>
                    <a:pt x="139" y="4426"/>
                  </a:cubicBezTo>
                  <a:cubicBezTo>
                    <a:pt x="161" y="4309"/>
                    <a:pt x="241" y="4214"/>
                    <a:pt x="321" y="4141"/>
                  </a:cubicBezTo>
                  <a:cubicBezTo>
                    <a:pt x="438" y="4046"/>
                    <a:pt x="562" y="3951"/>
                    <a:pt x="679" y="3849"/>
                  </a:cubicBezTo>
                  <a:cubicBezTo>
                    <a:pt x="876" y="3689"/>
                    <a:pt x="1087" y="3521"/>
                    <a:pt x="1270" y="3338"/>
                  </a:cubicBezTo>
                  <a:cubicBezTo>
                    <a:pt x="1409" y="3214"/>
                    <a:pt x="1627" y="3032"/>
                    <a:pt x="1657" y="2828"/>
                  </a:cubicBezTo>
                  <a:cubicBezTo>
                    <a:pt x="1664" y="2791"/>
                    <a:pt x="1657" y="2769"/>
                    <a:pt x="1642" y="2740"/>
                  </a:cubicBezTo>
                  <a:cubicBezTo>
                    <a:pt x="1598" y="2572"/>
                    <a:pt x="1540" y="2405"/>
                    <a:pt x="1489" y="2237"/>
                  </a:cubicBezTo>
                  <a:cubicBezTo>
                    <a:pt x="1346" y="1760"/>
                    <a:pt x="1197" y="1283"/>
                    <a:pt x="1055" y="806"/>
                  </a:cubicBezTo>
                  <a:lnTo>
                    <a:pt x="1055" y="806"/>
                  </a:lnTo>
                  <a:cubicBezTo>
                    <a:pt x="1688" y="606"/>
                    <a:pt x="2329" y="393"/>
                    <a:pt x="2955" y="187"/>
                  </a:cubicBezTo>
                  <a:cubicBezTo>
                    <a:pt x="3039" y="161"/>
                    <a:pt x="3118" y="129"/>
                    <a:pt x="3201" y="102"/>
                  </a:cubicBezTo>
                  <a:close/>
                  <a:moveTo>
                    <a:pt x="3222" y="1"/>
                  </a:moveTo>
                  <a:cubicBezTo>
                    <a:pt x="3216" y="1"/>
                    <a:pt x="3210" y="2"/>
                    <a:pt x="3203" y="4"/>
                  </a:cubicBezTo>
                  <a:cubicBezTo>
                    <a:pt x="2554" y="216"/>
                    <a:pt x="1897" y="435"/>
                    <a:pt x="1255" y="639"/>
                  </a:cubicBezTo>
                  <a:cubicBezTo>
                    <a:pt x="1160" y="668"/>
                    <a:pt x="1073" y="705"/>
                    <a:pt x="978" y="734"/>
                  </a:cubicBezTo>
                  <a:cubicBezTo>
                    <a:pt x="949" y="741"/>
                    <a:pt x="934" y="770"/>
                    <a:pt x="942" y="785"/>
                  </a:cubicBezTo>
                  <a:cubicBezTo>
                    <a:pt x="1087" y="1245"/>
                    <a:pt x="1226" y="1697"/>
                    <a:pt x="1365" y="2157"/>
                  </a:cubicBezTo>
                  <a:cubicBezTo>
                    <a:pt x="1423" y="2368"/>
                    <a:pt x="1481" y="2572"/>
                    <a:pt x="1554" y="2777"/>
                  </a:cubicBezTo>
                  <a:cubicBezTo>
                    <a:pt x="1562" y="2791"/>
                    <a:pt x="1562" y="2769"/>
                    <a:pt x="1554" y="2806"/>
                  </a:cubicBezTo>
                  <a:cubicBezTo>
                    <a:pt x="1533" y="2879"/>
                    <a:pt x="1489" y="2937"/>
                    <a:pt x="1445" y="3003"/>
                  </a:cubicBezTo>
                  <a:cubicBezTo>
                    <a:pt x="1328" y="3156"/>
                    <a:pt x="1182" y="3287"/>
                    <a:pt x="1044" y="3411"/>
                  </a:cubicBezTo>
                  <a:cubicBezTo>
                    <a:pt x="818" y="3616"/>
                    <a:pt x="577" y="3798"/>
                    <a:pt x="351" y="3988"/>
                  </a:cubicBezTo>
                  <a:cubicBezTo>
                    <a:pt x="183" y="4126"/>
                    <a:pt x="0" y="4287"/>
                    <a:pt x="30" y="4528"/>
                  </a:cubicBezTo>
                  <a:cubicBezTo>
                    <a:pt x="63" y="4800"/>
                    <a:pt x="313" y="4874"/>
                    <a:pt x="552" y="4874"/>
                  </a:cubicBezTo>
                  <a:cubicBezTo>
                    <a:pt x="627" y="4874"/>
                    <a:pt x="701" y="4866"/>
                    <a:pt x="766" y="4856"/>
                  </a:cubicBezTo>
                  <a:cubicBezTo>
                    <a:pt x="1109" y="4798"/>
                    <a:pt x="1445" y="4688"/>
                    <a:pt x="1766" y="4579"/>
                  </a:cubicBezTo>
                  <a:cubicBezTo>
                    <a:pt x="2211" y="4447"/>
                    <a:pt x="2656" y="4287"/>
                    <a:pt x="3101" y="4134"/>
                  </a:cubicBezTo>
                  <a:lnTo>
                    <a:pt x="3736" y="3915"/>
                  </a:lnTo>
                  <a:cubicBezTo>
                    <a:pt x="3918" y="3849"/>
                    <a:pt x="4086" y="3784"/>
                    <a:pt x="4210" y="3623"/>
                  </a:cubicBezTo>
                  <a:cubicBezTo>
                    <a:pt x="4342" y="3433"/>
                    <a:pt x="4363" y="3214"/>
                    <a:pt x="4290" y="2996"/>
                  </a:cubicBezTo>
                  <a:cubicBezTo>
                    <a:pt x="4188" y="2653"/>
                    <a:pt x="4072" y="2317"/>
                    <a:pt x="3962" y="1989"/>
                  </a:cubicBezTo>
                  <a:cubicBezTo>
                    <a:pt x="3744" y="1333"/>
                    <a:pt x="3503" y="685"/>
                    <a:pt x="3263" y="45"/>
                  </a:cubicBezTo>
                  <a:lnTo>
                    <a:pt x="3263" y="45"/>
                  </a:lnTo>
                  <a:cubicBezTo>
                    <a:pt x="3263" y="39"/>
                    <a:pt x="3262" y="33"/>
                    <a:pt x="3260" y="27"/>
                  </a:cubicBezTo>
                  <a:lnTo>
                    <a:pt x="3260" y="27"/>
                  </a:lnTo>
                  <a:cubicBezTo>
                    <a:pt x="3259" y="26"/>
                    <a:pt x="3259" y="25"/>
                    <a:pt x="3258" y="24"/>
                  </a:cubicBezTo>
                  <a:lnTo>
                    <a:pt x="3258" y="24"/>
                  </a:lnTo>
                  <a:cubicBezTo>
                    <a:pt x="3252" y="11"/>
                    <a:pt x="3240" y="1"/>
                    <a:pt x="32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3889;p50">
              <a:extLst>
                <a:ext uri="{FF2B5EF4-FFF2-40B4-BE49-F238E27FC236}">
                  <a16:creationId xmlns:a16="http://schemas.microsoft.com/office/drawing/2014/main" id="{1CD14C5A-D790-438B-828F-7D1D64DF17CD}"/>
                </a:ext>
              </a:extLst>
            </p:cNvPr>
            <p:cNvSpPr/>
            <p:nvPr/>
          </p:nvSpPr>
          <p:spPr>
            <a:xfrm>
              <a:off x="7514317" y="4280517"/>
              <a:ext cx="282279" cy="187689"/>
            </a:xfrm>
            <a:custGeom>
              <a:avLst/>
              <a:gdLst/>
              <a:ahLst/>
              <a:cxnLst/>
              <a:rect l="l" t="t" r="r" b="b"/>
              <a:pathLst>
                <a:path w="5320" h="3526" extrusionOk="0">
                  <a:moveTo>
                    <a:pt x="2541" y="0"/>
                  </a:moveTo>
                  <a:cubicBezTo>
                    <a:pt x="2356" y="0"/>
                    <a:pt x="2189" y="144"/>
                    <a:pt x="2182" y="336"/>
                  </a:cubicBezTo>
                  <a:lnTo>
                    <a:pt x="2117" y="1438"/>
                  </a:lnTo>
                  <a:cubicBezTo>
                    <a:pt x="2092" y="1436"/>
                    <a:pt x="2067" y="1435"/>
                    <a:pt x="2044" y="1435"/>
                  </a:cubicBezTo>
                  <a:cubicBezTo>
                    <a:pt x="1616" y="1435"/>
                    <a:pt x="1387" y="1729"/>
                    <a:pt x="1387" y="1729"/>
                  </a:cubicBezTo>
                  <a:lnTo>
                    <a:pt x="708" y="803"/>
                  </a:lnTo>
                  <a:cubicBezTo>
                    <a:pt x="640" y="709"/>
                    <a:pt x="534" y="657"/>
                    <a:pt x="427" y="657"/>
                  </a:cubicBezTo>
                  <a:cubicBezTo>
                    <a:pt x="352" y="657"/>
                    <a:pt x="276" y="683"/>
                    <a:pt x="212" y="737"/>
                  </a:cubicBezTo>
                  <a:cubicBezTo>
                    <a:pt x="74" y="854"/>
                    <a:pt x="59" y="1058"/>
                    <a:pt x="161" y="1190"/>
                  </a:cubicBezTo>
                  <a:lnTo>
                    <a:pt x="905" y="2094"/>
                  </a:lnTo>
                  <a:cubicBezTo>
                    <a:pt x="446" y="2423"/>
                    <a:pt x="1" y="2568"/>
                    <a:pt x="117" y="3116"/>
                  </a:cubicBezTo>
                  <a:cubicBezTo>
                    <a:pt x="199" y="3466"/>
                    <a:pt x="520" y="3526"/>
                    <a:pt x="731" y="3526"/>
                  </a:cubicBezTo>
                  <a:cubicBezTo>
                    <a:pt x="841" y="3526"/>
                    <a:pt x="920" y="3510"/>
                    <a:pt x="920" y="3510"/>
                  </a:cubicBezTo>
                  <a:lnTo>
                    <a:pt x="4984" y="2182"/>
                  </a:lnTo>
                  <a:cubicBezTo>
                    <a:pt x="5203" y="2109"/>
                    <a:pt x="5320" y="1868"/>
                    <a:pt x="5239" y="1649"/>
                  </a:cubicBezTo>
                  <a:cubicBezTo>
                    <a:pt x="5187" y="1504"/>
                    <a:pt x="5048" y="1410"/>
                    <a:pt x="4901" y="1410"/>
                  </a:cubicBezTo>
                  <a:cubicBezTo>
                    <a:pt x="4863" y="1410"/>
                    <a:pt x="4825" y="1417"/>
                    <a:pt x="4787" y="1430"/>
                  </a:cubicBezTo>
                  <a:lnTo>
                    <a:pt x="3255" y="1948"/>
                  </a:lnTo>
                  <a:cubicBezTo>
                    <a:pt x="3167" y="1722"/>
                    <a:pt x="2948" y="1562"/>
                    <a:pt x="2708" y="1525"/>
                  </a:cubicBezTo>
                  <a:lnTo>
                    <a:pt x="2846" y="336"/>
                  </a:lnTo>
                  <a:cubicBezTo>
                    <a:pt x="2861" y="161"/>
                    <a:pt x="2737" y="8"/>
                    <a:pt x="2554" y="0"/>
                  </a:cubicBezTo>
                  <a:cubicBezTo>
                    <a:pt x="2550" y="0"/>
                    <a:pt x="2545" y="0"/>
                    <a:pt x="2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890;p50">
              <a:extLst>
                <a:ext uri="{FF2B5EF4-FFF2-40B4-BE49-F238E27FC236}">
                  <a16:creationId xmlns:a16="http://schemas.microsoft.com/office/drawing/2014/main" id="{F83E6752-1EE1-4534-A659-3B0F8F419A66}"/>
                </a:ext>
              </a:extLst>
            </p:cNvPr>
            <p:cNvSpPr/>
            <p:nvPr/>
          </p:nvSpPr>
          <p:spPr>
            <a:xfrm>
              <a:off x="7514742" y="4277962"/>
              <a:ext cx="284561" cy="193225"/>
            </a:xfrm>
            <a:custGeom>
              <a:avLst/>
              <a:gdLst/>
              <a:ahLst/>
              <a:cxnLst/>
              <a:rect l="l" t="t" r="r" b="b"/>
              <a:pathLst>
                <a:path w="5363" h="3630" extrusionOk="0">
                  <a:moveTo>
                    <a:pt x="2545" y="92"/>
                  </a:moveTo>
                  <a:cubicBezTo>
                    <a:pt x="2719" y="92"/>
                    <a:pt x="2823" y="235"/>
                    <a:pt x="2802" y="406"/>
                  </a:cubicBezTo>
                  <a:cubicBezTo>
                    <a:pt x="2787" y="595"/>
                    <a:pt x="2758" y="792"/>
                    <a:pt x="2729" y="989"/>
                  </a:cubicBezTo>
                  <a:cubicBezTo>
                    <a:pt x="2700" y="1179"/>
                    <a:pt x="2685" y="1369"/>
                    <a:pt x="2656" y="1559"/>
                  </a:cubicBezTo>
                  <a:cubicBezTo>
                    <a:pt x="2655" y="1562"/>
                    <a:pt x="2655" y="1565"/>
                    <a:pt x="2655" y="1568"/>
                  </a:cubicBezTo>
                  <a:lnTo>
                    <a:pt x="2655" y="1568"/>
                  </a:lnTo>
                  <a:cubicBezTo>
                    <a:pt x="2650" y="1589"/>
                    <a:pt x="2659" y="1610"/>
                    <a:pt x="2685" y="1617"/>
                  </a:cubicBezTo>
                  <a:cubicBezTo>
                    <a:pt x="2918" y="1653"/>
                    <a:pt x="3101" y="1807"/>
                    <a:pt x="3196" y="2025"/>
                  </a:cubicBezTo>
                  <a:cubicBezTo>
                    <a:pt x="3201" y="2042"/>
                    <a:pt x="3219" y="2050"/>
                    <a:pt x="3234" y="2050"/>
                  </a:cubicBezTo>
                  <a:cubicBezTo>
                    <a:pt x="3239" y="2050"/>
                    <a:pt x="3243" y="2049"/>
                    <a:pt x="3247" y="2047"/>
                  </a:cubicBezTo>
                  <a:cubicBezTo>
                    <a:pt x="3750" y="1872"/>
                    <a:pt x="4254" y="1697"/>
                    <a:pt x="4764" y="1537"/>
                  </a:cubicBezTo>
                  <a:cubicBezTo>
                    <a:pt x="4800" y="1526"/>
                    <a:pt x="4835" y="1520"/>
                    <a:pt x="4870" y="1520"/>
                  </a:cubicBezTo>
                  <a:cubicBezTo>
                    <a:pt x="5062" y="1520"/>
                    <a:pt x="5226" y="1683"/>
                    <a:pt x="5195" y="1887"/>
                  </a:cubicBezTo>
                  <a:cubicBezTo>
                    <a:pt x="5166" y="2047"/>
                    <a:pt x="5056" y="2135"/>
                    <a:pt x="4918" y="2179"/>
                  </a:cubicBezTo>
                  <a:lnTo>
                    <a:pt x="4429" y="2347"/>
                  </a:lnTo>
                  <a:cubicBezTo>
                    <a:pt x="3269" y="2726"/>
                    <a:pt x="2101" y="3113"/>
                    <a:pt x="941" y="3485"/>
                  </a:cubicBezTo>
                  <a:cubicBezTo>
                    <a:pt x="871" y="3510"/>
                    <a:pt x="790" y="3522"/>
                    <a:pt x="709" y="3522"/>
                  </a:cubicBezTo>
                  <a:cubicBezTo>
                    <a:pt x="580" y="3522"/>
                    <a:pt x="449" y="3492"/>
                    <a:pt x="350" y="3434"/>
                  </a:cubicBezTo>
                  <a:cubicBezTo>
                    <a:pt x="109" y="3295"/>
                    <a:pt x="66" y="2938"/>
                    <a:pt x="212" y="2719"/>
                  </a:cubicBezTo>
                  <a:cubicBezTo>
                    <a:pt x="365" y="2471"/>
                    <a:pt x="686" y="2339"/>
                    <a:pt x="912" y="2179"/>
                  </a:cubicBezTo>
                  <a:cubicBezTo>
                    <a:pt x="941" y="2164"/>
                    <a:pt x="941" y="2135"/>
                    <a:pt x="927" y="2106"/>
                  </a:cubicBezTo>
                  <a:cubicBezTo>
                    <a:pt x="686" y="1814"/>
                    <a:pt x="438" y="1522"/>
                    <a:pt x="204" y="1223"/>
                  </a:cubicBezTo>
                  <a:cubicBezTo>
                    <a:pt x="109" y="1106"/>
                    <a:pt x="102" y="953"/>
                    <a:pt x="212" y="844"/>
                  </a:cubicBezTo>
                  <a:lnTo>
                    <a:pt x="219" y="829"/>
                  </a:lnTo>
                  <a:cubicBezTo>
                    <a:pt x="233" y="822"/>
                    <a:pt x="248" y="814"/>
                    <a:pt x="270" y="807"/>
                  </a:cubicBezTo>
                  <a:cubicBezTo>
                    <a:pt x="314" y="778"/>
                    <a:pt x="358" y="756"/>
                    <a:pt x="416" y="756"/>
                  </a:cubicBezTo>
                  <a:cubicBezTo>
                    <a:pt x="511" y="756"/>
                    <a:pt x="606" y="807"/>
                    <a:pt x="671" y="880"/>
                  </a:cubicBezTo>
                  <a:cubicBezTo>
                    <a:pt x="781" y="1011"/>
                    <a:pt x="876" y="1172"/>
                    <a:pt x="985" y="1318"/>
                  </a:cubicBezTo>
                  <a:lnTo>
                    <a:pt x="1342" y="1807"/>
                  </a:lnTo>
                  <a:cubicBezTo>
                    <a:pt x="1356" y="1820"/>
                    <a:pt x="1374" y="1830"/>
                    <a:pt x="1390" y="1830"/>
                  </a:cubicBezTo>
                  <a:cubicBezTo>
                    <a:pt x="1400" y="1830"/>
                    <a:pt x="1410" y="1826"/>
                    <a:pt x="1415" y="1814"/>
                  </a:cubicBezTo>
                  <a:cubicBezTo>
                    <a:pt x="1571" y="1624"/>
                    <a:pt x="1822" y="1535"/>
                    <a:pt x="2061" y="1535"/>
                  </a:cubicBezTo>
                  <a:cubicBezTo>
                    <a:pt x="2079" y="1535"/>
                    <a:pt x="2098" y="1536"/>
                    <a:pt x="2116" y="1537"/>
                  </a:cubicBezTo>
                  <a:cubicBezTo>
                    <a:pt x="2145" y="1537"/>
                    <a:pt x="2167" y="1507"/>
                    <a:pt x="2167" y="1486"/>
                  </a:cubicBezTo>
                  <a:cubicBezTo>
                    <a:pt x="2182" y="1121"/>
                    <a:pt x="2203" y="756"/>
                    <a:pt x="2225" y="406"/>
                  </a:cubicBezTo>
                  <a:cubicBezTo>
                    <a:pt x="2247" y="238"/>
                    <a:pt x="2357" y="99"/>
                    <a:pt x="2532" y="92"/>
                  </a:cubicBezTo>
                  <a:cubicBezTo>
                    <a:pt x="2536" y="92"/>
                    <a:pt x="2540" y="92"/>
                    <a:pt x="2545" y="92"/>
                  </a:cubicBezTo>
                  <a:close/>
                  <a:moveTo>
                    <a:pt x="2533" y="1"/>
                  </a:moveTo>
                  <a:cubicBezTo>
                    <a:pt x="2417" y="1"/>
                    <a:pt x="2299" y="50"/>
                    <a:pt x="2218" y="158"/>
                  </a:cubicBezTo>
                  <a:cubicBezTo>
                    <a:pt x="2101" y="311"/>
                    <a:pt x="2130" y="574"/>
                    <a:pt x="2116" y="756"/>
                  </a:cubicBezTo>
                  <a:cubicBezTo>
                    <a:pt x="2102" y="981"/>
                    <a:pt x="2095" y="1212"/>
                    <a:pt x="2076" y="1432"/>
                  </a:cubicBezTo>
                  <a:lnTo>
                    <a:pt x="2076" y="1432"/>
                  </a:lnTo>
                  <a:cubicBezTo>
                    <a:pt x="2065" y="1432"/>
                    <a:pt x="2054" y="1432"/>
                    <a:pt x="2043" y="1432"/>
                  </a:cubicBezTo>
                  <a:cubicBezTo>
                    <a:pt x="1808" y="1432"/>
                    <a:pt x="1548" y="1521"/>
                    <a:pt x="1384" y="1700"/>
                  </a:cubicBezTo>
                  <a:lnTo>
                    <a:pt x="1384" y="1700"/>
                  </a:lnTo>
                  <a:cubicBezTo>
                    <a:pt x="1279" y="1550"/>
                    <a:pt x="1168" y="1395"/>
                    <a:pt x="1058" y="1252"/>
                  </a:cubicBezTo>
                  <a:cubicBezTo>
                    <a:pt x="978" y="1143"/>
                    <a:pt x="905" y="1033"/>
                    <a:pt x="824" y="931"/>
                  </a:cubicBezTo>
                  <a:cubicBezTo>
                    <a:pt x="781" y="865"/>
                    <a:pt x="730" y="792"/>
                    <a:pt x="679" y="749"/>
                  </a:cubicBezTo>
                  <a:cubicBezTo>
                    <a:pt x="605" y="687"/>
                    <a:pt x="518" y="660"/>
                    <a:pt x="432" y="660"/>
                  </a:cubicBezTo>
                  <a:cubicBezTo>
                    <a:pt x="214" y="660"/>
                    <a:pt x="5" y="838"/>
                    <a:pt x="37" y="1084"/>
                  </a:cubicBezTo>
                  <a:cubicBezTo>
                    <a:pt x="58" y="1186"/>
                    <a:pt x="109" y="1259"/>
                    <a:pt x="168" y="1332"/>
                  </a:cubicBezTo>
                  <a:cubicBezTo>
                    <a:pt x="241" y="1427"/>
                    <a:pt x="321" y="1515"/>
                    <a:pt x="394" y="1617"/>
                  </a:cubicBezTo>
                  <a:cubicBezTo>
                    <a:pt x="536" y="1792"/>
                    <a:pt x="684" y="1961"/>
                    <a:pt x="826" y="2136"/>
                  </a:cubicBezTo>
                  <a:lnTo>
                    <a:pt x="826" y="2136"/>
                  </a:lnTo>
                  <a:cubicBezTo>
                    <a:pt x="616" y="2282"/>
                    <a:pt x="375" y="2403"/>
                    <a:pt x="204" y="2595"/>
                  </a:cubicBezTo>
                  <a:cubicBezTo>
                    <a:pt x="37" y="2777"/>
                    <a:pt x="0" y="3018"/>
                    <a:pt x="88" y="3251"/>
                  </a:cubicBezTo>
                  <a:cubicBezTo>
                    <a:pt x="184" y="3523"/>
                    <a:pt x="460" y="3630"/>
                    <a:pt x="734" y="3630"/>
                  </a:cubicBezTo>
                  <a:cubicBezTo>
                    <a:pt x="792" y="3630"/>
                    <a:pt x="849" y="3625"/>
                    <a:pt x="905" y="3616"/>
                  </a:cubicBezTo>
                  <a:cubicBezTo>
                    <a:pt x="1021" y="3594"/>
                    <a:pt x="1131" y="3543"/>
                    <a:pt x="1240" y="3507"/>
                  </a:cubicBezTo>
                  <a:cubicBezTo>
                    <a:pt x="1547" y="3404"/>
                    <a:pt x="1846" y="3302"/>
                    <a:pt x="2145" y="3215"/>
                  </a:cubicBezTo>
                  <a:cubicBezTo>
                    <a:pt x="2882" y="2974"/>
                    <a:pt x="3612" y="2726"/>
                    <a:pt x="4356" y="2492"/>
                  </a:cubicBezTo>
                  <a:cubicBezTo>
                    <a:pt x="4553" y="2427"/>
                    <a:pt x="4757" y="2361"/>
                    <a:pt x="4954" y="2288"/>
                  </a:cubicBezTo>
                  <a:cubicBezTo>
                    <a:pt x="5056" y="2252"/>
                    <a:pt x="5144" y="2208"/>
                    <a:pt x="5217" y="2120"/>
                  </a:cubicBezTo>
                  <a:cubicBezTo>
                    <a:pt x="5363" y="1938"/>
                    <a:pt x="5341" y="1646"/>
                    <a:pt x="5144" y="1500"/>
                  </a:cubicBezTo>
                  <a:cubicBezTo>
                    <a:pt x="5073" y="1447"/>
                    <a:pt x="4992" y="1427"/>
                    <a:pt x="4906" y="1427"/>
                  </a:cubicBezTo>
                  <a:cubicBezTo>
                    <a:pt x="4708" y="1427"/>
                    <a:pt x="4487" y="1534"/>
                    <a:pt x="4319" y="1595"/>
                  </a:cubicBezTo>
                  <a:cubicBezTo>
                    <a:pt x="3976" y="1704"/>
                    <a:pt x="3648" y="1829"/>
                    <a:pt x="3312" y="1938"/>
                  </a:cubicBezTo>
                  <a:cubicBezTo>
                    <a:pt x="3307" y="1941"/>
                    <a:pt x="3300" y="1943"/>
                    <a:pt x="3292" y="1945"/>
                  </a:cubicBezTo>
                  <a:lnTo>
                    <a:pt x="3292" y="1945"/>
                  </a:lnTo>
                  <a:cubicBezTo>
                    <a:pt x="3190" y="1730"/>
                    <a:pt x="2993" y="1572"/>
                    <a:pt x="2762" y="1528"/>
                  </a:cubicBezTo>
                  <a:lnTo>
                    <a:pt x="2762" y="1528"/>
                  </a:lnTo>
                  <a:cubicBezTo>
                    <a:pt x="2806" y="1151"/>
                    <a:pt x="2875" y="767"/>
                    <a:pt x="2904" y="384"/>
                  </a:cubicBezTo>
                  <a:cubicBezTo>
                    <a:pt x="2922" y="144"/>
                    <a:pt x="2732" y="1"/>
                    <a:pt x="253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891;p50">
              <a:extLst>
                <a:ext uri="{FF2B5EF4-FFF2-40B4-BE49-F238E27FC236}">
                  <a16:creationId xmlns:a16="http://schemas.microsoft.com/office/drawing/2014/main" id="{73A4F44F-2AE7-4035-A398-1DD303A953C4}"/>
                </a:ext>
              </a:extLst>
            </p:cNvPr>
            <p:cNvSpPr/>
            <p:nvPr/>
          </p:nvSpPr>
          <p:spPr>
            <a:xfrm>
              <a:off x="7556500" y="4426368"/>
              <a:ext cx="19844" cy="12562"/>
            </a:xfrm>
            <a:custGeom>
              <a:avLst/>
              <a:gdLst/>
              <a:ahLst/>
              <a:cxnLst/>
              <a:rect l="l" t="t" r="r" b="b"/>
              <a:pathLst>
                <a:path w="374" h="236" extrusionOk="0">
                  <a:moveTo>
                    <a:pt x="319" y="1"/>
                  </a:moveTo>
                  <a:cubicBezTo>
                    <a:pt x="312" y="1"/>
                    <a:pt x="306" y="2"/>
                    <a:pt x="300" y="4"/>
                  </a:cubicBezTo>
                  <a:cubicBezTo>
                    <a:pt x="220" y="55"/>
                    <a:pt x="125" y="106"/>
                    <a:pt x="30" y="150"/>
                  </a:cubicBezTo>
                  <a:cubicBezTo>
                    <a:pt x="1" y="157"/>
                    <a:pt x="1" y="193"/>
                    <a:pt x="8" y="215"/>
                  </a:cubicBezTo>
                  <a:cubicBezTo>
                    <a:pt x="13" y="225"/>
                    <a:pt x="30" y="236"/>
                    <a:pt x="49" y="236"/>
                  </a:cubicBezTo>
                  <a:cubicBezTo>
                    <a:pt x="57" y="236"/>
                    <a:pt x="65" y="234"/>
                    <a:pt x="74" y="230"/>
                  </a:cubicBezTo>
                  <a:cubicBezTo>
                    <a:pt x="162" y="193"/>
                    <a:pt x="256" y="142"/>
                    <a:pt x="344" y="84"/>
                  </a:cubicBezTo>
                  <a:cubicBezTo>
                    <a:pt x="366" y="77"/>
                    <a:pt x="373" y="40"/>
                    <a:pt x="366" y="25"/>
                  </a:cubicBezTo>
                  <a:cubicBezTo>
                    <a:pt x="360" y="9"/>
                    <a:pt x="338" y="1"/>
                    <a:pt x="31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892;p50">
              <a:extLst>
                <a:ext uri="{FF2B5EF4-FFF2-40B4-BE49-F238E27FC236}">
                  <a16:creationId xmlns:a16="http://schemas.microsoft.com/office/drawing/2014/main" id="{810BD700-3CFE-4E3C-8F52-1E165BAA3962}"/>
                </a:ext>
              </a:extLst>
            </p:cNvPr>
            <p:cNvSpPr/>
            <p:nvPr/>
          </p:nvSpPr>
          <p:spPr>
            <a:xfrm>
              <a:off x="7595234" y="4389639"/>
              <a:ext cx="6261" cy="16767"/>
            </a:xfrm>
            <a:custGeom>
              <a:avLst/>
              <a:gdLst/>
              <a:ahLst/>
              <a:cxnLst/>
              <a:rect l="l" t="t" r="r" b="b"/>
              <a:pathLst>
                <a:path w="118" h="315" extrusionOk="0">
                  <a:moveTo>
                    <a:pt x="74" y="0"/>
                  </a:moveTo>
                  <a:cubicBezTo>
                    <a:pt x="37" y="0"/>
                    <a:pt x="8" y="22"/>
                    <a:pt x="8" y="44"/>
                  </a:cubicBezTo>
                  <a:cubicBezTo>
                    <a:pt x="8" y="117"/>
                    <a:pt x="8" y="183"/>
                    <a:pt x="1" y="256"/>
                  </a:cubicBezTo>
                  <a:cubicBezTo>
                    <a:pt x="1" y="263"/>
                    <a:pt x="8" y="285"/>
                    <a:pt x="15" y="292"/>
                  </a:cubicBezTo>
                  <a:cubicBezTo>
                    <a:pt x="22" y="300"/>
                    <a:pt x="37" y="314"/>
                    <a:pt x="52" y="314"/>
                  </a:cubicBezTo>
                  <a:cubicBezTo>
                    <a:pt x="59" y="314"/>
                    <a:pt x="81" y="300"/>
                    <a:pt x="88" y="292"/>
                  </a:cubicBezTo>
                  <a:cubicBezTo>
                    <a:pt x="95" y="285"/>
                    <a:pt x="95" y="278"/>
                    <a:pt x="110" y="256"/>
                  </a:cubicBezTo>
                  <a:cubicBezTo>
                    <a:pt x="117" y="183"/>
                    <a:pt x="117" y="117"/>
                    <a:pt x="117" y="44"/>
                  </a:cubicBezTo>
                  <a:cubicBezTo>
                    <a:pt x="117" y="22"/>
                    <a:pt x="95" y="0"/>
                    <a:pt x="7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893;p50">
              <a:extLst>
                <a:ext uri="{FF2B5EF4-FFF2-40B4-BE49-F238E27FC236}">
                  <a16:creationId xmlns:a16="http://schemas.microsoft.com/office/drawing/2014/main" id="{19A44371-AC96-4059-B972-85A3157025F3}"/>
                </a:ext>
              </a:extLst>
            </p:cNvPr>
            <p:cNvSpPr/>
            <p:nvPr/>
          </p:nvSpPr>
          <p:spPr>
            <a:xfrm>
              <a:off x="7554590" y="4364780"/>
              <a:ext cx="6632" cy="8623"/>
            </a:xfrm>
            <a:custGeom>
              <a:avLst/>
              <a:gdLst/>
              <a:ahLst/>
              <a:cxnLst/>
              <a:rect l="l" t="t" r="r" b="b"/>
              <a:pathLst>
                <a:path w="125" h="162" extrusionOk="0">
                  <a:moveTo>
                    <a:pt x="37" y="1"/>
                  </a:moveTo>
                  <a:cubicBezTo>
                    <a:pt x="22" y="1"/>
                    <a:pt x="22" y="1"/>
                    <a:pt x="15" y="15"/>
                  </a:cubicBezTo>
                  <a:cubicBezTo>
                    <a:pt x="8" y="22"/>
                    <a:pt x="1" y="30"/>
                    <a:pt x="1" y="37"/>
                  </a:cubicBezTo>
                  <a:cubicBezTo>
                    <a:pt x="8" y="52"/>
                    <a:pt x="8" y="66"/>
                    <a:pt x="8" y="73"/>
                  </a:cubicBezTo>
                  <a:cubicBezTo>
                    <a:pt x="15" y="95"/>
                    <a:pt x="37" y="125"/>
                    <a:pt x="44" y="139"/>
                  </a:cubicBezTo>
                  <a:cubicBezTo>
                    <a:pt x="52" y="146"/>
                    <a:pt x="59" y="161"/>
                    <a:pt x="73" y="161"/>
                  </a:cubicBezTo>
                  <a:lnTo>
                    <a:pt x="88" y="161"/>
                  </a:lnTo>
                  <a:cubicBezTo>
                    <a:pt x="103" y="161"/>
                    <a:pt x="103" y="161"/>
                    <a:pt x="110" y="146"/>
                  </a:cubicBezTo>
                  <a:cubicBezTo>
                    <a:pt x="117" y="139"/>
                    <a:pt x="125" y="132"/>
                    <a:pt x="125" y="125"/>
                  </a:cubicBezTo>
                  <a:cubicBezTo>
                    <a:pt x="125" y="110"/>
                    <a:pt x="125" y="95"/>
                    <a:pt x="117" y="88"/>
                  </a:cubicBezTo>
                  <a:cubicBezTo>
                    <a:pt x="110" y="66"/>
                    <a:pt x="88" y="37"/>
                    <a:pt x="81" y="22"/>
                  </a:cubicBezTo>
                  <a:cubicBezTo>
                    <a:pt x="73" y="15"/>
                    <a:pt x="59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894;p50">
              <a:extLst>
                <a:ext uri="{FF2B5EF4-FFF2-40B4-BE49-F238E27FC236}">
                  <a16:creationId xmlns:a16="http://schemas.microsoft.com/office/drawing/2014/main" id="{FCECD769-3DB8-4923-B92F-14426E5EA380}"/>
                </a:ext>
              </a:extLst>
            </p:cNvPr>
            <p:cNvSpPr/>
            <p:nvPr/>
          </p:nvSpPr>
          <p:spPr>
            <a:xfrm>
              <a:off x="7532517" y="4333109"/>
              <a:ext cx="14751" cy="10859"/>
            </a:xfrm>
            <a:custGeom>
              <a:avLst/>
              <a:gdLst/>
              <a:ahLst/>
              <a:cxnLst/>
              <a:rect l="l" t="t" r="r" b="b"/>
              <a:pathLst>
                <a:path w="278" h="204" extrusionOk="0">
                  <a:moveTo>
                    <a:pt x="53" y="0"/>
                  </a:moveTo>
                  <a:cubicBezTo>
                    <a:pt x="36" y="0"/>
                    <a:pt x="20" y="5"/>
                    <a:pt x="15" y="19"/>
                  </a:cubicBezTo>
                  <a:cubicBezTo>
                    <a:pt x="1" y="41"/>
                    <a:pt x="1" y="77"/>
                    <a:pt x="30" y="85"/>
                  </a:cubicBezTo>
                  <a:cubicBezTo>
                    <a:pt x="95" y="121"/>
                    <a:pt x="154" y="158"/>
                    <a:pt x="205" y="194"/>
                  </a:cubicBezTo>
                  <a:cubicBezTo>
                    <a:pt x="209" y="201"/>
                    <a:pt x="216" y="203"/>
                    <a:pt x="224" y="203"/>
                  </a:cubicBezTo>
                  <a:cubicBezTo>
                    <a:pt x="243" y="203"/>
                    <a:pt x="266" y="190"/>
                    <a:pt x="271" y="180"/>
                  </a:cubicBezTo>
                  <a:cubicBezTo>
                    <a:pt x="278" y="150"/>
                    <a:pt x="278" y="121"/>
                    <a:pt x="249" y="114"/>
                  </a:cubicBezTo>
                  <a:cubicBezTo>
                    <a:pt x="198" y="77"/>
                    <a:pt x="132" y="41"/>
                    <a:pt x="81" y="5"/>
                  </a:cubicBezTo>
                  <a:cubicBezTo>
                    <a:pt x="73" y="2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895;p50">
              <a:extLst>
                <a:ext uri="{FF2B5EF4-FFF2-40B4-BE49-F238E27FC236}">
                  <a16:creationId xmlns:a16="http://schemas.microsoft.com/office/drawing/2014/main" id="{D56F6530-BC9A-43AB-9AE3-6069364EC40B}"/>
                </a:ext>
              </a:extLst>
            </p:cNvPr>
            <p:cNvSpPr/>
            <p:nvPr/>
          </p:nvSpPr>
          <p:spPr>
            <a:xfrm>
              <a:off x="7627759" y="4365952"/>
              <a:ext cx="8543" cy="17992"/>
            </a:xfrm>
            <a:custGeom>
              <a:avLst/>
              <a:gdLst/>
              <a:ahLst/>
              <a:cxnLst/>
              <a:rect l="l" t="t" r="r" b="b"/>
              <a:pathLst>
                <a:path w="161" h="338" extrusionOk="0">
                  <a:moveTo>
                    <a:pt x="117" y="0"/>
                  </a:moveTo>
                  <a:cubicBezTo>
                    <a:pt x="95" y="0"/>
                    <a:pt x="73" y="8"/>
                    <a:pt x="59" y="37"/>
                  </a:cubicBezTo>
                  <a:cubicBezTo>
                    <a:pt x="30" y="117"/>
                    <a:pt x="15" y="197"/>
                    <a:pt x="0" y="285"/>
                  </a:cubicBezTo>
                  <a:cubicBezTo>
                    <a:pt x="0" y="307"/>
                    <a:pt x="8" y="336"/>
                    <a:pt x="30" y="336"/>
                  </a:cubicBezTo>
                  <a:cubicBezTo>
                    <a:pt x="35" y="337"/>
                    <a:pt x="40" y="338"/>
                    <a:pt x="45" y="338"/>
                  </a:cubicBezTo>
                  <a:cubicBezTo>
                    <a:pt x="68" y="338"/>
                    <a:pt x="88" y="324"/>
                    <a:pt x="88" y="300"/>
                  </a:cubicBezTo>
                  <a:cubicBezTo>
                    <a:pt x="110" y="219"/>
                    <a:pt x="125" y="132"/>
                    <a:pt x="154" y="51"/>
                  </a:cubicBezTo>
                  <a:cubicBezTo>
                    <a:pt x="161" y="22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896;p50">
              <a:extLst>
                <a:ext uri="{FF2B5EF4-FFF2-40B4-BE49-F238E27FC236}">
                  <a16:creationId xmlns:a16="http://schemas.microsoft.com/office/drawing/2014/main" id="{DDC6E3BB-A7A0-4773-B4F5-21755F8FC205}"/>
                </a:ext>
              </a:extLst>
            </p:cNvPr>
            <p:cNvSpPr/>
            <p:nvPr/>
          </p:nvSpPr>
          <p:spPr>
            <a:xfrm>
              <a:off x="7636249" y="4337580"/>
              <a:ext cx="13636" cy="7718"/>
            </a:xfrm>
            <a:custGeom>
              <a:avLst/>
              <a:gdLst/>
              <a:ahLst/>
              <a:cxnLst/>
              <a:rect l="l" t="t" r="r" b="b"/>
              <a:pathLst>
                <a:path w="257" h="145" extrusionOk="0">
                  <a:moveTo>
                    <a:pt x="198" y="1"/>
                  </a:moveTo>
                  <a:cubicBezTo>
                    <a:pt x="140" y="8"/>
                    <a:pt x="81" y="37"/>
                    <a:pt x="16" y="66"/>
                  </a:cubicBezTo>
                  <a:cubicBezTo>
                    <a:pt x="8" y="74"/>
                    <a:pt x="1" y="88"/>
                    <a:pt x="1" y="96"/>
                  </a:cubicBezTo>
                  <a:cubicBezTo>
                    <a:pt x="1" y="103"/>
                    <a:pt x="1" y="118"/>
                    <a:pt x="8" y="132"/>
                  </a:cubicBezTo>
                  <a:cubicBezTo>
                    <a:pt x="17" y="141"/>
                    <a:pt x="28" y="144"/>
                    <a:pt x="41" y="144"/>
                  </a:cubicBezTo>
                  <a:cubicBezTo>
                    <a:pt x="51" y="144"/>
                    <a:pt x="62" y="142"/>
                    <a:pt x="74" y="139"/>
                  </a:cubicBezTo>
                  <a:cubicBezTo>
                    <a:pt x="81" y="139"/>
                    <a:pt x="81" y="132"/>
                    <a:pt x="96" y="132"/>
                  </a:cubicBezTo>
                  <a:lnTo>
                    <a:pt x="103" y="132"/>
                  </a:lnTo>
                  <a:cubicBezTo>
                    <a:pt x="110" y="125"/>
                    <a:pt x="132" y="125"/>
                    <a:pt x="140" y="110"/>
                  </a:cubicBezTo>
                  <a:cubicBezTo>
                    <a:pt x="169" y="103"/>
                    <a:pt x="191" y="96"/>
                    <a:pt x="220" y="96"/>
                  </a:cubicBezTo>
                  <a:cubicBezTo>
                    <a:pt x="249" y="88"/>
                    <a:pt x="256" y="59"/>
                    <a:pt x="256" y="37"/>
                  </a:cubicBezTo>
                  <a:cubicBezTo>
                    <a:pt x="249" y="15"/>
                    <a:pt x="220" y="1"/>
                    <a:pt x="19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897;p50">
              <a:extLst>
                <a:ext uri="{FF2B5EF4-FFF2-40B4-BE49-F238E27FC236}">
                  <a16:creationId xmlns:a16="http://schemas.microsoft.com/office/drawing/2014/main" id="{1E8C9303-8752-44DC-BD87-3C5F4BC6274A}"/>
                </a:ext>
              </a:extLst>
            </p:cNvPr>
            <p:cNvSpPr/>
            <p:nvPr/>
          </p:nvSpPr>
          <p:spPr>
            <a:xfrm>
              <a:off x="7646330" y="4289034"/>
              <a:ext cx="5465" cy="21452"/>
            </a:xfrm>
            <a:custGeom>
              <a:avLst/>
              <a:gdLst/>
              <a:ahLst/>
              <a:cxnLst/>
              <a:rect l="l" t="t" r="r" b="b"/>
              <a:pathLst>
                <a:path w="103" h="403" extrusionOk="0">
                  <a:moveTo>
                    <a:pt x="59" y="1"/>
                  </a:moveTo>
                  <a:cubicBezTo>
                    <a:pt x="30" y="1"/>
                    <a:pt x="15" y="23"/>
                    <a:pt x="15" y="52"/>
                  </a:cubicBezTo>
                  <a:cubicBezTo>
                    <a:pt x="15" y="147"/>
                    <a:pt x="15" y="256"/>
                    <a:pt x="1" y="358"/>
                  </a:cubicBezTo>
                  <a:cubicBezTo>
                    <a:pt x="1" y="387"/>
                    <a:pt x="30" y="402"/>
                    <a:pt x="44" y="402"/>
                  </a:cubicBezTo>
                  <a:cubicBezTo>
                    <a:pt x="74" y="402"/>
                    <a:pt x="96" y="387"/>
                    <a:pt x="96" y="358"/>
                  </a:cubicBezTo>
                  <a:cubicBezTo>
                    <a:pt x="103" y="256"/>
                    <a:pt x="103" y="147"/>
                    <a:pt x="103" y="52"/>
                  </a:cubicBezTo>
                  <a:cubicBezTo>
                    <a:pt x="103" y="23"/>
                    <a:pt x="88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898;p50">
              <a:extLst>
                <a:ext uri="{FF2B5EF4-FFF2-40B4-BE49-F238E27FC236}">
                  <a16:creationId xmlns:a16="http://schemas.microsoft.com/office/drawing/2014/main" id="{A5506A49-33A0-4EAE-8C83-320D655493F4}"/>
                </a:ext>
              </a:extLst>
            </p:cNvPr>
            <p:cNvSpPr/>
            <p:nvPr/>
          </p:nvSpPr>
          <p:spPr>
            <a:xfrm>
              <a:off x="7531349" y="4425516"/>
              <a:ext cx="8171" cy="16288"/>
            </a:xfrm>
            <a:custGeom>
              <a:avLst/>
              <a:gdLst/>
              <a:ahLst/>
              <a:cxnLst/>
              <a:rect l="l" t="t" r="r" b="b"/>
              <a:pathLst>
                <a:path w="154" h="306" extrusionOk="0">
                  <a:moveTo>
                    <a:pt x="93" y="0"/>
                  </a:moveTo>
                  <a:cubicBezTo>
                    <a:pt x="75" y="0"/>
                    <a:pt x="63" y="19"/>
                    <a:pt x="52" y="41"/>
                  </a:cubicBezTo>
                  <a:cubicBezTo>
                    <a:pt x="23" y="100"/>
                    <a:pt x="8" y="173"/>
                    <a:pt x="1" y="246"/>
                  </a:cubicBezTo>
                  <a:cubicBezTo>
                    <a:pt x="1" y="253"/>
                    <a:pt x="1" y="275"/>
                    <a:pt x="8" y="282"/>
                  </a:cubicBezTo>
                  <a:cubicBezTo>
                    <a:pt x="15" y="290"/>
                    <a:pt x="23" y="304"/>
                    <a:pt x="37" y="304"/>
                  </a:cubicBezTo>
                  <a:cubicBezTo>
                    <a:pt x="42" y="305"/>
                    <a:pt x="47" y="306"/>
                    <a:pt x="52" y="306"/>
                  </a:cubicBezTo>
                  <a:cubicBezTo>
                    <a:pt x="73" y="306"/>
                    <a:pt x="88" y="292"/>
                    <a:pt x="88" y="268"/>
                  </a:cubicBezTo>
                  <a:cubicBezTo>
                    <a:pt x="103" y="195"/>
                    <a:pt x="117" y="122"/>
                    <a:pt x="147" y="56"/>
                  </a:cubicBezTo>
                  <a:cubicBezTo>
                    <a:pt x="154" y="27"/>
                    <a:pt x="139" y="5"/>
                    <a:pt x="110" y="5"/>
                  </a:cubicBezTo>
                  <a:cubicBezTo>
                    <a:pt x="104" y="2"/>
                    <a:pt x="98" y="0"/>
                    <a:pt x="9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899;p50">
              <a:extLst>
                <a:ext uri="{FF2B5EF4-FFF2-40B4-BE49-F238E27FC236}">
                  <a16:creationId xmlns:a16="http://schemas.microsoft.com/office/drawing/2014/main" id="{1CA7DF25-BEC8-428E-94E5-9832910E0EA6}"/>
                </a:ext>
              </a:extLst>
            </p:cNvPr>
            <p:cNvSpPr/>
            <p:nvPr/>
          </p:nvSpPr>
          <p:spPr>
            <a:xfrm>
              <a:off x="7597568" y="4431105"/>
              <a:ext cx="13583" cy="1384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205" y="0"/>
                  </a:moveTo>
                  <a:cubicBezTo>
                    <a:pt x="194" y="0"/>
                    <a:pt x="183" y="6"/>
                    <a:pt x="175" y="17"/>
                  </a:cubicBezTo>
                  <a:cubicBezTo>
                    <a:pt x="117" y="68"/>
                    <a:pt x="73" y="126"/>
                    <a:pt x="22" y="177"/>
                  </a:cubicBezTo>
                  <a:cubicBezTo>
                    <a:pt x="0" y="199"/>
                    <a:pt x="0" y="228"/>
                    <a:pt x="22" y="243"/>
                  </a:cubicBezTo>
                  <a:cubicBezTo>
                    <a:pt x="30" y="254"/>
                    <a:pt x="41" y="259"/>
                    <a:pt x="51" y="259"/>
                  </a:cubicBezTo>
                  <a:cubicBezTo>
                    <a:pt x="62" y="259"/>
                    <a:pt x="73" y="254"/>
                    <a:pt x="81" y="243"/>
                  </a:cubicBezTo>
                  <a:cubicBezTo>
                    <a:pt x="139" y="192"/>
                    <a:pt x="183" y="133"/>
                    <a:pt x="234" y="82"/>
                  </a:cubicBezTo>
                  <a:cubicBezTo>
                    <a:pt x="256" y="61"/>
                    <a:pt x="256" y="31"/>
                    <a:pt x="234" y="17"/>
                  </a:cubicBezTo>
                  <a:cubicBezTo>
                    <a:pt x="227" y="6"/>
                    <a:pt x="216" y="0"/>
                    <a:pt x="20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900;p50">
              <a:extLst>
                <a:ext uri="{FF2B5EF4-FFF2-40B4-BE49-F238E27FC236}">
                  <a16:creationId xmlns:a16="http://schemas.microsoft.com/office/drawing/2014/main" id="{D5EF5103-C6E3-4A19-97F3-B802C5944601}"/>
                </a:ext>
              </a:extLst>
            </p:cNvPr>
            <p:cNvSpPr/>
            <p:nvPr/>
          </p:nvSpPr>
          <p:spPr>
            <a:xfrm>
              <a:off x="7645959" y="4391555"/>
              <a:ext cx="5837" cy="14425"/>
            </a:xfrm>
            <a:custGeom>
              <a:avLst/>
              <a:gdLst/>
              <a:ahLst/>
              <a:cxnLst/>
              <a:rect l="l" t="t" r="r" b="b"/>
              <a:pathLst>
                <a:path w="110" h="271" extrusionOk="0">
                  <a:moveTo>
                    <a:pt x="66" y="1"/>
                  </a:moveTo>
                  <a:cubicBezTo>
                    <a:pt x="51" y="1"/>
                    <a:pt x="30" y="8"/>
                    <a:pt x="22" y="37"/>
                  </a:cubicBezTo>
                  <a:cubicBezTo>
                    <a:pt x="0" y="103"/>
                    <a:pt x="0" y="169"/>
                    <a:pt x="0" y="227"/>
                  </a:cubicBezTo>
                  <a:cubicBezTo>
                    <a:pt x="0" y="256"/>
                    <a:pt x="22" y="271"/>
                    <a:pt x="44" y="271"/>
                  </a:cubicBezTo>
                  <a:cubicBezTo>
                    <a:pt x="73" y="271"/>
                    <a:pt x="103" y="256"/>
                    <a:pt x="95" y="227"/>
                  </a:cubicBezTo>
                  <a:lnTo>
                    <a:pt x="95" y="140"/>
                  </a:lnTo>
                  <a:lnTo>
                    <a:pt x="95" y="118"/>
                  </a:lnTo>
                  <a:lnTo>
                    <a:pt x="95" y="110"/>
                  </a:lnTo>
                  <a:lnTo>
                    <a:pt x="95" y="103"/>
                  </a:lnTo>
                  <a:cubicBezTo>
                    <a:pt x="95" y="81"/>
                    <a:pt x="103" y="74"/>
                    <a:pt x="103" y="59"/>
                  </a:cubicBezTo>
                  <a:cubicBezTo>
                    <a:pt x="110" y="30"/>
                    <a:pt x="9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901;p50">
              <a:extLst>
                <a:ext uri="{FF2B5EF4-FFF2-40B4-BE49-F238E27FC236}">
                  <a16:creationId xmlns:a16="http://schemas.microsoft.com/office/drawing/2014/main" id="{630F0A37-A5E6-43DC-A356-E9F0DD579732}"/>
                </a:ext>
              </a:extLst>
            </p:cNvPr>
            <p:cNvSpPr/>
            <p:nvPr/>
          </p:nvSpPr>
          <p:spPr>
            <a:xfrm>
              <a:off x="7681934" y="4399806"/>
              <a:ext cx="16342" cy="11870"/>
            </a:xfrm>
            <a:custGeom>
              <a:avLst/>
              <a:gdLst/>
              <a:ahLst/>
              <a:cxnLst/>
              <a:rect l="l" t="t" r="r" b="b"/>
              <a:pathLst>
                <a:path w="308" h="223" extrusionOk="0">
                  <a:moveTo>
                    <a:pt x="53" y="1"/>
                  </a:moveTo>
                  <a:cubicBezTo>
                    <a:pt x="34" y="1"/>
                    <a:pt x="13" y="13"/>
                    <a:pt x="8" y="28"/>
                  </a:cubicBezTo>
                  <a:cubicBezTo>
                    <a:pt x="1" y="58"/>
                    <a:pt x="8" y="72"/>
                    <a:pt x="23" y="94"/>
                  </a:cubicBezTo>
                  <a:cubicBezTo>
                    <a:pt x="88" y="138"/>
                    <a:pt x="161" y="182"/>
                    <a:pt x="234" y="218"/>
                  </a:cubicBezTo>
                  <a:cubicBezTo>
                    <a:pt x="242" y="221"/>
                    <a:pt x="252" y="222"/>
                    <a:pt x="262" y="222"/>
                  </a:cubicBezTo>
                  <a:cubicBezTo>
                    <a:pt x="279" y="222"/>
                    <a:pt x="295" y="217"/>
                    <a:pt x="300" y="203"/>
                  </a:cubicBezTo>
                  <a:cubicBezTo>
                    <a:pt x="307" y="182"/>
                    <a:pt x="307" y="145"/>
                    <a:pt x="278" y="138"/>
                  </a:cubicBezTo>
                  <a:cubicBezTo>
                    <a:pt x="205" y="101"/>
                    <a:pt x="147" y="58"/>
                    <a:pt x="74" y="6"/>
                  </a:cubicBezTo>
                  <a:cubicBezTo>
                    <a:pt x="68" y="2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902;p50">
              <a:extLst>
                <a:ext uri="{FF2B5EF4-FFF2-40B4-BE49-F238E27FC236}">
                  <a16:creationId xmlns:a16="http://schemas.microsoft.com/office/drawing/2014/main" id="{BFBD4FC0-FBE3-4F11-910A-425C2D4BF551}"/>
                </a:ext>
              </a:extLst>
            </p:cNvPr>
            <p:cNvSpPr/>
            <p:nvPr/>
          </p:nvSpPr>
          <p:spPr>
            <a:xfrm>
              <a:off x="7722631" y="4378141"/>
              <a:ext cx="16289" cy="10167"/>
            </a:xfrm>
            <a:custGeom>
              <a:avLst/>
              <a:gdLst/>
              <a:ahLst/>
              <a:cxnLst/>
              <a:rect l="l" t="t" r="r" b="b"/>
              <a:pathLst>
                <a:path w="307" h="191" extrusionOk="0">
                  <a:moveTo>
                    <a:pt x="259" y="1"/>
                  </a:moveTo>
                  <a:cubicBezTo>
                    <a:pt x="251" y="1"/>
                    <a:pt x="243" y="2"/>
                    <a:pt x="233" y="5"/>
                  </a:cubicBezTo>
                  <a:cubicBezTo>
                    <a:pt x="161" y="34"/>
                    <a:pt x="88" y="71"/>
                    <a:pt x="15" y="100"/>
                  </a:cubicBezTo>
                  <a:cubicBezTo>
                    <a:pt x="7" y="100"/>
                    <a:pt x="0" y="114"/>
                    <a:pt x="0" y="122"/>
                  </a:cubicBezTo>
                  <a:cubicBezTo>
                    <a:pt x="0" y="136"/>
                    <a:pt x="0" y="151"/>
                    <a:pt x="7" y="158"/>
                  </a:cubicBezTo>
                  <a:cubicBezTo>
                    <a:pt x="17" y="178"/>
                    <a:pt x="30" y="191"/>
                    <a:pt x="46" y="191"/>
                  </a:cubicBezTo>
                  <a:cubicBezTo>
                    <a:pt x="54" y="191"/>
                    <a:pt x="63" y="187"/>
                    <a:pt x="73" y="180"/>
                  </a:cubicBezTo>
                  <a:cubicBezTo>
                    <a:pt x="146" y="151"/>
                    <a:pt x="219" y="114"/>
                    <a:pt x="285" y="85"/>
                  </a:cubicBezTo>
                  <a:cubicBezTo>
                    <a:pt x="299" y="85"/>
                    <a:pt x="306" y="71"/>
                    <a:pt x="306" y="63"/>
                  </a:cubicBezTo>
                  <a:cubicBezTo>
                    <a:pt x="306" y="56"/>
                    <a:pt x="306" y="34"/>
                    <a:pt x="299" y="27"/>
                  </a:cubicBezTo>
                  <a:cubicBezTo>
                    <a:pt x="285" y="7"/>
                    <a:pt x="273" y="1"/>
                    <a:pt x="2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903;p50">
              <a:extLst>
                <a:ext uri="{FF2B5EF4-FFF2-40B4-BE49-F238E27FC236}">
                  <a16:creationId xmlns:a16="http://schemas.microsoft.com/office/drawing/2014/main" id="{37FB3DC7-BA0C-4BAC-A00F-DF2FC80514DD}"/>
                </a:ext>
              </a:extLst>
            </p:cNvPr>
            <p:cNvSpPr/>
            <p:nvPr/>
          </p:nvSpPr>
          <p:spPr>
            <a:xfrm>
              <a:off x="7765981" y="4368507"/>
              <a:ext cx="15547" cy="17513"/>
            </a:xfrm>
            <a:custGeom>
              <a:avLst/>
              <a:gdLst/>
              <a:ahLst/>
              <a:cxnLst/>
              <a:rect l="l" t="t" r="r" b="b"/>
              <a:pathLst>
                <a:path w="293" h="329" extrusionOk="0">
                  <a:moveTo>
                    <a:pt x="242" y="1"/>
                  </a:moveTo>
                  <a:cubicBezTo>
                    <a:pt x="228" y="1"/>
                    <a:pt x="210" y="9"/>
                    <a:pt x="204" y="25"/>
                  </a:cubicBezTo>
                  <a:cubicBezTo>
                    <a:pt x="183" y="40"/>
                    <a:pt x="175" y="62"/>
                    <a:pt x="153" y="76"/>
                  </a:cubicBezTo>
                  <a:cubicBezTo>
                    <a:pt x="153" y="84"/>
                    <a:pt x="146" y="84"/>
                    <a:pt x="146" y="98"/>
                  </a:cubicBezTo>
                  <a:cubicBezTo>
                    <a:pt x="146" y="98"/>
                    <a:pt x="146" y="106"/>
                    <a:pt x="139" y="106"/>
                  </a:cubicBezTo>
                  <a:lnTo>
                    <a:pt x="110" y="135"/>
                  </a:lnTo>
                  <a:cubicBezTo>
                    <a:pt x="80" y="171"/>
                    <a:pt x="44" y="208"/>
                    <a:pt x="15" y="252"/>
                  </a:cubicBezTo>
                  <a:cubicBezTo>
                    <a:pt x="0" y="266"/>
                    <a:pt x="0" y="295"/>
                    <a:pt x="15" y="317"/>
                  </a:cubicBezTo>
                  <a:cubicBezTo>
                    <a:pt x="26" y="324"/>
                    <a:pt x="40" y="328"/>
                    <a:pt x="53" y="328"/>
                  </a:cubicBezTo>
                  <a:cubicBezTo>
                    <a:pt x="66" y="328"/>
                    <a:pt x="77" y="324"/>
                    <a:pt x="80" y="317"/>
                  </a:cubicBezTo>
                  <a:cubicBezTo>
                    <a:pt x="146" y="230"/>
                    <a:pt x="219" y="149"/>
                    <a:pt x="277" y="69"/>
                  </a:cubicBezTo>
                  <a:cubicBezTo>
                    <a:pt x="292" y="47"/>
                    <a:pt x="277" y="18"/>
                    <a:pt x="256" y="3"/>
                  </a:cubicBezTo>
                  <a:cubicBezTo>
                    <a:pt x="252" y="2"/>
                    <a:pt x="247" y="1"/>
                    <a:pt x="2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904;p50">
              <a:extLst>
                <a:ext uri="{FF2B5EF4-FFF2-40B4-BE49-F238E27FC236}">
                  <a16:creationId xmlns:a16="http://schemas.microsoft.com/office/drawing/2014/main" id="{6578E6D3-F682-4F08-AF74-B57D84430D8D}"/>
                </a:ext>
              </a:extLst>
            </p:cNvPr>
            <p:cNvSpPr/>
            <p:nvPr/>
          </p:nvSpPr>
          <p:spPr>
            <a:xfrm>
              <a:off x="7558834" y="4403213"/>
              <a:ext cx="13636" cy="5909"/>
            </a:xfrm>
            <a:custGeom>
              <a:avLst/>
              <a:gdLst/>
              <a:ahLst/>
              <a:cxnLst/>
              <a:rect l="l" t="t" r="r" b="b"/>
              <a:pathLst>
                <a:path w="257" h="111" extrusionOk="0">
                  <a:moveTo>
                    <a:pt x="190" y="1"/>
                  </a:moveTo>
                  <a:cubicBezTo>
                    <a:pt x="176" y="1"/>
                    <a:pt x="154" y="8"/>
                    <a:pt x="139" y="8"/>
                  </a:cubicBezTo>
                  <a:lnTo>
                    <a:pt x="147" y="8"/>
                  </a:lnTo>
                  <a:cubicBezTo>
                    <a:pt x="110" y="8"/>
                    <a:pt x="81" y="15"/>
                    <a:pt x="45" y="15"/>
                  </a:cubicBezTo>
                  <a:cubicBezTo>
                    <a:pt x="15" y="15"/>
                    <a:pt x="1" y="37"/>
                    <a:pt x="1" y="66"/>
                  </a:cubicBezTo>
                  <a:cubicBezTo>
                    <a:pt x="1" y="96"/>
                    <a:pt x="23" y="110"/>
                    <a:pt x="45" y="110"/>
                  </a:cubicBezTo>
                  <a:cubicBezTo>
                    <a:pt x="103" y="110"/>
                    <a:pt x="154" y="103"/>
                    <a:pt x="212" y="96"/>
                  </a:cubicBezTo>
                  <a:cubicBezTo>
                    <a:pt x="242" y="81"/>
                    <a:pt x="256" y="52"/>
                    <a:pt x="249" y="37"/>
                  </a:cubicBezTo>
                  <a:cubicBezTo>
                    <a:pt x="234" y="8"/>
                    <a:pt x="212" y="1"/>
                    <a:pt x="19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905;p50">
              <a:extLst>
                <a:ext uri="{FF2B5EF4-FFF2-40B4-BE49-F238E27FC236}">
                  <a16:creationId xmlns:a16="http://schemas.microsoft.com/office/drawing/2014/main" id="{A8DAB90C-FA8D-4418-8C35-450A692F4847}"/>
                </a:ext>
              </a:extLst>
            </p:cNvPr>
            <p:cNvSpPr/>
            <p:nvPr/>
          </p:nvSpPr>
          <p:spPr>
            <a:xfrm>
              <a:off x="7555386" y="4452184"/>
              <a:ext cx="12787" cy="7026"/>
            </a:xfrm>
            <a:custGeom>
              <a:avLst/>
              <a:gdLst/>
              <a:ahLst/>
              <a:cxnLst/>
              <a:rect l="l" t="t" r="r" b="b"/>
              <a:pathLst>
                <a:path w="241" h="132" extrusionOk="0">
                  <a:moveTo>
                    <a:pt x="58" y="0"/>
                  </a:moveTo>
                  <a:cubicBezTo>
                    <a:pt x="44" y="0"/>
                    <a:pt x="29" y="7"/>
                    <a:pt x="22" y="22"/>
                  </a:cubicBezTo>
                  <a:cubicBezTo>
                    <a:pt x="7" y="29"/>
                    <a:pt x="0" y="37"/>
                    <a:pt x="0" y="58"/>
                  </a:cubicBezTo>
                  <a:cubicBezTo>
                    <a:pt x="0" y="66"/>
                    <a:pt x="15" y="88"/>
                    <a:pt x="22" y="95"/>
                  </a:cubicBezTo>
                  <a:lnTo>
                    <a:pt x="29" y="102"/>
                  </a:lnTo>
                  <a:cubicBezTo>
                    <a:pt x="37" y="102"/>
                    <a:pt x="51" y="110"/>
                    <a:pt x="58" y="110"/>
                  </a:cubicBezTo>
                  <a:cubicBezTo>
                    <a:pt x="102" y="117"/>
                    <a:pt x="146" y="117"/>
                    <a:pt x="183" y="131"/>
                  </a:cubicBezTo>
                  <a:cubicBezTo>
                    <a:pt x="197" y="131"/>
                    <a:pt x="212" y="124"/>
                    <a:pt x="219" y="110"/>
                  </a:cubicBezTo>
                  <a:cubicBezTo>
                    <a:pt x="226" y="102"/>
                    <a:pt x="241" y="95"/>
                    <a:pt x="241" y="73"/>
                  </a:cubicBezTo>
                  <a:cubicBezTo>
                    <a:pt x="241" y="66"/>
                    <a:pt x="226" y="44"/>
                    <a:pt x="219" y="37"/>
                  </a:cubicBezTo>
                  <a:lnTo>
                    <a:pt x="212" y="29"/>
                  </a:lnTo>
                  <a:cubicBezTo>
                    <a:pt x="204" y="29"/>
                    <a:pt x="190" y="22"/>
                    <a:pt x="183" y="22"/>
                  </a:cubicBezTo>
                  <a:cubicBezTo>
                    <a:pt x="139" y="15"/>
                    <a:pt x="95" y="15"/>
                    <a:pt x="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906;p50">
              <a:extLst>
                <a:ext uri="{FF2B5EF4-FFF2-40B4-BE49-F238E27FC236}">
                  <a16:creationId xmlns:a16="http://schemas.microsoft.com/office/drawing/2014/main" id="{982B9160-28F7-4217-A992-0CE063EF1BF3}"/>
                </a:ext>
              </a:extLst>
            </p:cNvPr>
            <p:cNvSpPr/>
            <p:nvPr/>
          </p:nvSpPr>
          <p:spPr>
            <a:xfrm>
              <a:off x="7641714" y="4417106"/>
              <a:ext cx="13955" cy="15330"/>
            </a:xfrm>
            <a:custGeom>
              <a:avLst/>
              <a:gdLst/>
              <a:ahLst/>
              <a:cxnLst/>
              <a:rect l="l" t="t" r="r" b="b"/>
              <a:pathLst>
                <a:path w="263" h="288" extrusionOk="0">
                  <a:moveTo>
                    <a:pt x="213" y="1"/>
                  </a:moveTo>
                  <a:cubicBezTo>
                    <a:pt x="201" y="1"/>
                    <a:pt x="190" y="6"/>
                    <a:pt x="183" y="17"/>
                  </a:cubicBezTo>
                  <a:cubicBezTo>
                    <a:pt x="117" y="75"/>
                    <a:pt x="58" y="141"/>
                    <a:pt x="15" y="214"/>
                  </a:cubicBezTo>
                  <a:cubicBezTo>
                    <a:pt x="0" y="236"/>
                    <a:pt x="15" y="272"/>
                    <a:pt x="37" y="280"/>
                  </a:cubicBezTo>
                  <a:cubicBezTo>
                    <a:pt x="46" y="285"/>
                    <a:pt x="54" y="287"/>
                    <a:pt x="62" y="287"/>
                  </a:cubicBezTo>
                  <a:cubicBezTo>
                    <a:pt x="76" y="287"/>
                    <a:pt x="88" y="277"/>
                    <a:pt x="102" y="258"/>
                  </a:cubicBezTo>
                  <a:cubicBezTo>
                    <a:pt x="110" y="243"/>
                    <a:pt x="124" y="221"/>
                    <a:pt x="131" y="214"/>
                  </a:cubicBezTo>
                  <a:lnTo>
                    <a:pt x="131" y="207"/>
                  </a:lnTo>
                  <a:lnTo>
                    <a:pt x="146" y="199"/>
                  </a:lnTo>
                  <a:cubicBezTo>
                    <a:pt x="153" y="185"/>
                    <a:pt x="153" y="178"/>
                    <a:pt x="161" y="170"/>
                  </a:cubicBezTo>
                  <a:cubicBezTo>
                    <a:pt x="190" y="141"/>
                    <a:pt x="219" y="105"/>
                    <a:pt x="248" y="75"/>
                  </a:cubicBezTo>
                  <a:cubicBezTo>
                    <a:pt x="263" y="61"/>
                    <a:pt x="263" y="24"/>
                    <a:pt x="248" y="17"/>
                  </a:cubicBezTo>
                  <a:cubicBezTo>
                    <a:pt x="237" y="6"/>
                    <a:pt x="224" y="1"/>
                    <a:pt x="21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907;p50">
              <a:extLst>
                <a:ext uri="{FF2B5EF4-FFF2-40B4-BE49-F238E27FC236}">
                  <a16:creationId xmlns:a16="http://schemas.microsoft.com/office/drawing/2014/main" id="{FA1949BA-6895-4CB2-B1CB-BE2F24A28B04}"/>
                </a:ext>
              </a:extLst>
            </p:cNvPr>
            <p:cNvSpPr/>
            <p:nvPr/>
          </p:nvSpPr>
          <p:spPr>
            <a:xfrm>
              <a:off x="7613433" y="4405555"/>
              <a:ext cx="5465" cy="7452"/>
            </a:xfrm>
            <a:custGeom>
              <a:avLst/>
              <a:gdLst/>
              <a:ahLst/>
              <a:cxnLst/>
              <a:rect l="l" t="t" r="r" b="b"/>
              <a:pathLst>
                <a:path w="103" h="140" extrusionOk="0">
                  <a:moveTo>
                    <a:pt x="59" y="1"/>
                  </a:moveTo>
                  <a:cubicBezTo>
                    <a:pt x="52" y="1"/>
                    <a:pt x="37" y="1"/>
                    <a:pt x="30" y="15"/>
                  </a:cubicBezTo>
                  <a:lnTo>
                    <a:pt x="22" y="22"/>
                  </a:lnTo>
                  <a:cubicBezTo>
                    <a:pt x="22" y="22"/>
                    <a:pt x="15" y="30"/>
                    <a:pt x="15" y="37"/>
                  </a:cubicBezTo>
                  <a:cubicBezTo>
                    <a:pt x="15" y="59"/>
                    <a:pt x="1" y="66"/>
                    <a:pt x="1" y="88"/>
                  </a:cubicBezTo>
                  <a:lnTo>
                    <a:pt x="1" y="103"/>
                  </a:lnTo>
                  <a:cubicBezTo>
                    <a:pt x="1" y="110"/>
                    <a:pt x="1" y="110"/>
                    <a:pt x="15" y="125"/>
                  </a:cubicBezTo>
                  <a:cubicBezTo>
                    <a:pt x="15" y="132"/>
                    <a:pt x="22" y="132"/>
                    <a:pt x="22" y="132"/>
                  </a:cubicBezTo>
                  <a:cubicBezTo>
                    <a:pt x="30" y="132"/>
                    <a:pt x="30" y="139"/>
                    <a:pt x="37" y="139"/>
                  </a:cubicBezTo>
                  <a:lnTo>
                    <a:pt x="52" y="139"/>
                  </a:lnTo>
                  <a:cubicBezTo>
                    <a:pt x="59" y="139"/>
                    <a:pt x="66" y="139"/>
                    <a:pt x="73" y="132"/>
                  </a:cubicBezTo>
                  <a:lnTo>
                    <a:pt x="88" y="125"/>
                  </a:lnTo>
                  <a:cubicBezTo>
                    <a:pt x="95" y="110"/>
                    <a:pt x="95" y="110"/>
                    <a:pt x="95" y="103"/>
                  </a:cubicBezTo>
                  <a:cubicBezTo>
                    <a:pt x="95" y="88"/>
                    <a:pt x="103" y="74"/>
                    <a:pt x="103" y="59"/>
                  </a:cubicBezTo>
                  <a:lnTo>
                    <a:pt x="103" y="37"/>
                  </a:lnTo>
                  <a:cubicBezTo>
                    <a:pt x="103" y="30"/>
                    <a:pt x="103" y="30"/>
                    <a:pt x="95" y="22"/>
                  </a:cubicBezTo>
                  <a:cubicBezTo>
                    <a:pt x="95" y="15"/>
                    <a:pt x="88" y="15"/>
                    <a:pt x="88" y="15"/>
                  </a:cubicBezTo>
                  <a:cubicBezTo>
                    <a:pt x="73" y="15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908;p50">
              <a:extLst>
                <a:ext uri="{FF2B5EF4-FFF2-40B4-BE49-F238E27FC236}">
                  <a16:creationId xmlns:a16="http://schemas.microsoft.com/office/drawing/2014/main" id="{785B2E0E-5358-4D32-8EB7-876A9BB720AB}"/>
                </a:ext>
              </a:extLst>
            </p:cNvPr>
            <p:cNvSpPr/>
            <p:nvPr/>
          </p:nvSpPr>
          <p:spPr>
            <a:xfrm>
              <a:off x="7657579" y="4376970"/>
              <a:ext cx="11673" cy="7293"/>
            </a:xfrm>
            <a:custGeom>
              <a:avLst/>
              <a:gdLst/>
              <a:ahLst/>
              <a:cxnLst/>
              <a:rect l="l" t="t" r="r" b="b"/>
              <a:pathLst>
                <a:path w="220" h="137" extrusionOk="0">
                  <a:moveTo>
                    <a:pt x="82" y="96"/>
                  </a:moveTo>
                  <a:cubicBezTo>
                    <a:pt x="85" y="100"/>
                    <a:pt x="95" y="100"/>
                    <a:pt x="95" y="100"/>
                  </a:cubicBezTo>
                  <a:cubicBezTo>
                    <a:pt x="90" y="98"/>
                    <a:pt x="86" y="97"/>
                    <a:pt x="82" y="96"/>
                  </a:cubicBezTo>
                  <a:close/>
                  <a:moveTo>
                    <a:pt x="54" y="0"/>
                  </a:moveTo>
                  <a:cubicBezTo>
                    <a:pt x="33" y="0"/>
                    <a:pt x="15" y="19"/>
                    <a:pt x="15" y="41"/>
                  </a:cubicBezTo>
                  <a:cubicBezTo>
                    <a:pt x="0" y="49"/>
                    <a:pt x="22" y="78"/>
                    <a:pt x="44" y="85"/>
                  </a:cubicBezTo>
                  <a:cubicBezTo>
                    <a:pt x="61" y="91"/>
                    <a:pt x="69" y="92"/>
                    <a:pt x="82" y="96"/>
                  </a:cubicBezTo>
                  <a:lnTo>
                    <a:pt x="82" y="96"/>
                  </a:lnTo>
                  <a:cubicBezTo>
                    <a:pt x="81" y="95"/>
                    <a:pt x="81" y="94"/>
                    <a:pt x="81" y="93"/>
                  </a:cubicBezTo>
                  <a:lnTo>
                    <a:pt x="81" y="93"/>
                  </a:lnTo>
                  <a:cubicBezTo>
                    <a:pt x="102" y="100"/>
                    <a:pt x="132" y="114"/>
                    <a:pt x="146" y="129"/>
                  </a:cubicBezTo>
                  <a:cubicBezTo>
                    <a:pt x="153" y="136"/>
                    <a:pt x="175" y="136"/>
                    <a:pt x="183" y="136"/>
                  </a:cubicBezTo>
                  <a:cubicBezTo>
                    <a:pt x="190" y="136"/>
                    <a:pt x="212" y="129"/>
                    <a:pt x="212" y="122"/>
                  </a:cubicBezTo>
                  <a:cubicBezTo>
                    <a:pt x="219" y="93"/>
                    <a:pt x="219" y="63"/>
                    <a:pt x="190" y="56"/>
                  </a:cubicBezTo>
                  <a:cubicBezTo>
                    <a:pt x="153" y="41"/>
                    <a:pt x="110" y="20"/>
                    <a:pt x="73" y="5"/>
                  </a:cubicBezTo>
                  <a:cubicBezTo>
                    <a:pt x="67" y="2"/>
                    <a:pt x="60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909;p50">
              <a:extLst>
                <a:ext uri="{FF2B5EF4-FFF2-40B4-BE49-F238E27FC236}">
                  <a16:creationId xmlns:a16="http://schemas.microsoft.com/office/drawing/2014/main" id="{59521DF1-69B4-4E91-BD80-E4C509EF8CED}"/>
                </a:ext>
              </a:extLst>
            </p:cNvPr>
            <p:cNvSpPr/>
            <p:nvPr/>
          </p:nvSpPr>
          <p:spPr>
            <a:xfrm>
              <a:off x="7449266" y="3747259"/>
              <a:ext cx="493299" cy="492165"/>
            </a:xfrm>
            <a:custGeom>
              <a:avLst/>
              <a:gdLst/>
              <a:ahLst/>
              <a:cxnLst/>
              <a:rect l="l" t="t" r="r" b="b"/>
              <a:pathLst>
                <a:path w="9297" h="9246" extrusionOk="0">
                  <a:moveTo>
                    <a:pt x="9136" y="1"/>
                  </a:moveTo>
                  <a:lnTo>
                    <a:pt x="4882" y="23"/>
                  </a:lnTo>
                  <a:cubicBezTo>
                    <a:pt x="3955" y="497"/>
                    <a:pt x="2941" y="767"/>
                    <a:pt x="2029" y="1263"/>
                  </a:cubicBezTo>
                  <a:cubicBezTo>
                    <a:pt x="1117" y="1752"/>
                    <a:pt x="278" y="2547"/>
                    <a:pt x="103" y="3576"/>
                  </a:cubicBezTo>
                  <a:cubicBezTo>
                    <a:pt x="1" y="4196"/>
                    <a:pt x="162" y="4838"/>
                    <a:pt x="351" y="5436"/>
                  </a:cubicBezTo>
                  <a:cubicBezTo>
                    <a:pt x="680" y="6480"/>
                    <a:pt x="1438" y="8282"/>
                    <a:pt x="1949" y="9245"/>
                  </a:cubicBezTo>
                  <a:cubicBezTo>
                    <a:pt x="1949" y="9245"/>
                    <a:pt x="1961" y="9245"/>
                    <a:pt x="1985" y="9245"/>
                  </a:cubicBezTo>
                  <a:cubicBezTo>
                    <a:pt x="2232" y="9245"/>
                    <a:pt x="3723" y="9209"/>
                    <a:pt x="5342" y="8369"/>
                  </a:cubicBezTo>
                  <a:cubicBezTo>
                    <a:pt x="5342" y="8369"/>
                    <a:pt x="4627" y="5896"/>
                    <a:pt x="3831" y="4451"/>
                  </a:cubicBezTo>
                  <a:cubicBezTo>
                    <a:pt x="3831" y="4451"/>
                    <a:pt x="5604" y="4006"/>
                    <a:pt x="6991" y="3116"/>
                  </a:cubicBezTo>
                  <a:cubicBezTo>
                    <a:pt x="8377" y="2219"/>
                    <a:pt x="9296" y="971"/>
                    <a:pt x="9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910;p50">
              <a:extLst>
                <a:ext uri="{FF2B5EF4-FFF2-40B4-BE49-F238E27FC236}">
                  <a16:creationId xmlns:a16="http://schemas.microsoft.com/office/drawing/2014/main" id="{94C3B36F-0C25-4BE4-BBA1-2CC273B3D3A5}"/>
                </a:ext>
              </a:extLst>
            </p:cNvPr>
            <p:cNvSpPr/>
            <p:nvPr/>
          </p:nvSpPr>
          <p:spPr>
            <a:xfrm>
              <a:off x="7448151" y="3745343"/>
              <a:ext cx="492078" cy="496849"/>
            </a:xfrm>
            <a:custGeom>
              <a:avLst/>
              <a:gdLst/>
              <a:ahLst/>
              <a:cxnLst/>
              <a:rect l="l" t="t" r="r" b="b"/>
              <a:pathLst>
                <a:path w="9274" h="9334" extrusionOk="0">
                  <a:moveTo>
                    <a:pt x="9104" y="95"/>
                  </a:moveTo>
                  <a:cubicBezTo>
                    <a:pt x="9163" y="535"/>
                    <a:pt x="9004" y="974"/>
                    <a:pt x="8777" y="1350"/>
                  </a:cubicBezTo>
                  <a:cubicBezTo>
                    <a:pt x="8500" y="1832"/>
                    <a:pt x="8099" y="2255"/>
                    <a:pt x="7668" y="2612"/>
                  </a:cubicBezTo>
                  <a:cubicBezTo>
                    <a:pt x="6771" y="3349"/>
                    <a:pt x="5698" y="3838"/>
                    <a:pt x="4611" y="4217"/>
                  </a:cubicBezTo>
                  <a:cubicBezTo>
                    <a:pt x="4356" y="4305"/>
                    <a:pt x="4100" y="4385"/>
                    <a:pt x="3838" y="4451"/>
                  </a:cubicBezTo>
                  <a:cubicBezTo>
                    <a:pt x="3809" y="4458"/>
                    <a:pt x="3794" y="4495"/>
                    <a:pt x="3809" y="4524"/>
                  </a:cubicBezTo>
                  <a:cubicBezTo>
                    <a:pt x="4159" y="5151"/>
                    <a:pt x="4429" y="5823"/>
                    <a:pt x="4677" y="6487"/>
                  </a:cubicBezTo>
                  <a:cubicBezTo>
                    <a:pt x="4874" y="7012"/>
                    <a:pt x="5049" y="7552"/>
                    <a:pt x="5224" y="8099"/>
                  </a:cubicBezTo>
                  <a:cubicBezTo>
                    <a:pt x="5256" y="8196"/>
                    <a:pt x="5283" y="8293"/>
                    <a:pt x="5314" y="8390"/>
                  </a:cubicBezTo>
                  <a:lnTo>
                    <a:pt x="5314" y="8390"/>
                  </a:lnTo>
                  <a:cubicBezTo>
                    <a:pt x="4357" y="8878"/>
                    <a:pt x="3273" y="9186"/>
                    <a:pt x="2196" y="9230"/>
                  </a:cubicBezTo>
                  <a:cubicBezTo>
                    <a:pt x="2148" y="9230"/>
                    <a:pt x="2099" y="9233"/>
                    <a:pt x="2050" y="9233"/>
                  </a:cubicBezTo>
                  <a:cubicBezTo>
                    <a:pt x="2036" y="9233"/>
                    <a:pt x="2021" y="9233"/>
                    <a:pt x="2007" y="9232"/>
                  </a:cubicBezTo>
                  <a:lnTo>
                    <a:pt x="2007" y="9232"/>
                  </a:lnTo>
                  <a:cubicBezTo>
                    <a:pt x="1685" y="8620"/>
                    <a:pt x="1404" y="7980"/>
                    <a:pt x="1138" y="7340"/>
                  </a:cubicBezTo>
                  <a:cubicBezTo>
                    <a:pt x="861" y="6698"/>
                    <a:pt x="606" y="6049"/>
                    <a:pt x="409" y="5370"/>
                  </a:cubicBezTo>
                  <a:cubicBezTo>
                    <a:pt x="270" y="4918"/>
                    <a:pt x="153" y="4444"/>
                    <a:pt x="161" y="3969"/>
                  </a:cubicBezTo>
                  <a:cubicBezTo>
                    <a:pt x="175" y="3561"/>
                    <a:pt x="285" y="3167"/>
                    <a:pt x="482" y="2809"/>
                  </a:cubicBezTo>
                  <a:cubicBezTo>
                    <a:pt x="861" y="2145"/>
                    <a:pt x="1496" y="1649"/>
                    <a:pt x="2167" y="1299"/>
                  </a:cubicBezTo>
                  <a:cubicBezTo>
                    <a:pt x="3055" y="830"/>
                    <a:pt x="4028" y="554"/>
                    <a:pt x="4925" y="110"/>
                  </a:cubicBezTo>
                  <a:lnTo>
                    <a:pt x="4925" y="110"/>
                  </a:lnTo>
                  <a:cubicBezTo>
                    <a:pt x="5389" y="110"/>
                    <a:pt x="5854" y="110"/>
                    <a:pt x="6326" y="102"/>
                  </a:cubicBezTo>
                  <a:cubicBezTo>
                    <a:pt x="7092" y="102"/>
                    <a:pt x="7858" y="95"/>
                    <a:pt x="8617" y="95"/>
                  </a:cubicBezTo>
                  <a:close/>
                  <a:moveTo>
                    <a:pt x="9142" y="0"/>
                  </a:moveTo>
                  <a:cubicBezTo>
                    <a:pt x="8668" y="0"/>
                    <a:pt x="8194" y="0"/>
                    <a:pt x="7712" y="8"/>
                  </a:cubicBezTo>
                  <a:cubicBezTo>
                    <a:pt x="6946" y="8"/>
                    <a:pt x="6180" y="22"/>
                    <a:pt x="5421" y="22"/>
                  </a:cubicBezTo>
                  <a:lnTo>
                    <a:pt x="4926" y="22"/>
                  </a:lnTo>
                  <a:cubicBezTo>
                    <a:pt x="4919" y="18"/>
                    <a:pt x="4912" y="16"/>
                    <a:pt x="4904" y="16"/>
                  </a:cubicBezTo>
                  <a:cubicBezTo>
                    <a:pt x="4896" y="16"/>
                    <a:pt x="4889" y="18"/>
                    <a:pt x="4881" y="22"/>
                  </a:cubicBezTo>
                  <a:cubicBezTo>
                    <a:pt x="3385" y="781"/>
                    <a:pt x="1503" y="1087"/>
                    <a:pt x="496" y="2576"/>
                  </a:cubicBezTo>
                  <a:cubicBezTo>
                    <a:pt x="299" y="2875"/>
                    <a:pt x="146" y="3211"/>
                    <a:pt x="80" y="3568"/>
                  </a:cubicBezTo>
                  <a:cubicBezTo>
                    <a:pt x="0" y="4028"/>
                    <a:pt x="51" y="4502"/>
                    <a:pt x="161" y="4947"/>
                  </a:cubicBezTo>
                  <a:cubicBezTo>
                    <a:pt x="336" y="5677"/>
                    <a:pt x="620" y="6384"/>
                    <a:pt x="898" y="7077"/>
                  </a:cubicBezTo>
                  <a:cubicBezTo>
                    <a:pt x="1211" y="7836"/>
                    <a:pt x="1532" y="8588"/>
                    <a:pt x="1912" y="9303"/>
                  </a:cubicBezTo>
                  <a:cubicBezTo>
                    <a:pt x="1926" y="9325"/>
                    <a:pt x="1941" y="9332"/>
                    <a:pt x="1955" y="9332"/>
                  </a:cubicBezTo>
                  <a:cubicBezTo>
                    <a:pt x="1985" y="9333"/>
                    <a:pt x="2014" y="9333"/>
                    <a:pt x="2044" y="9333"/>
                  </a:cubicBezTo>
                  <a:cubicBezTo>
                    <a:pt x="2237" y="9333"/>
                    <a:pt x="2437" y="9314"/>
                    <a:pt x="2627" y="9295"/>
                  </a:cubicBezTo>
                  <a:cubicBezTo>
                    <a:pt x="3181" y="9230"/>
                    <a:pt x="3728" y="9113"/>
                    <a:pt x="4261" y="8931"/>
                  </a:cubicBezTo>
                  <a:cubicBezTo>
                    <a:pt x="4640" y="8807"/>
                    <a:pt x="5012" y="8639"/>
                    <a:pt x="5377" y="8456"/>
                  </a:cubicBezTo>
                  <a:cubicBezTo>
                    <a:pt x="5399" y="8449"/>
                    <a:pt x="5406" y="8420"/>
                    <a:pt x="5399" y="8405"/>
                  </a:cubicBezTo>
                  <a:cubicBezTo>
                    <a:pt x="5122" y="7435"/>
                    <a:pt x="4786" y="6472"/>
                    <a:pt x="4392" y="5545"/>
                  </a:cubicBezTo>
                  <a:cubicBezTo>
                    <a:pt x="4247" y="5200"/>
                    <a:pt x="4096" y="4868"/>
                    <a:pt x="3913" y="4537"/>
                  </a:cubicBezTo>
                  <a:lnTo>
                    <a:pt x="3913" y="4537"/>
                  </a:lnTo>
                  <a:cubicBezTo>
                    <a:pt x="4637" y="4348"/>
                    <a:pt x="5352" y="4077"/>
                    <a:pt x="6019" y="3758"/>
                  </a:cubicBezTo>
                  <a:cubicBezTo>
                    <a:pt x="7099" y="3247"/>
                    <a:pt x="8179" y="2510"/>
                    <a:pt x="8814" y="1474"/>
                  </a:cubicBezTo>
                  <a:cubicBezTo>
                    <a:pt x="9084" y="1044"/>
                    <a:pt x="9273" y="540"/>
                    <a:pt x="9193" y="37"/>
                  </a:cubicBezTo>
                  <a:cubicBezTo>
                    <a:pt x="9193" y="22"/>
                    <a:pt x="9164" y="0"/>
                    <a:pt x="91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911;p50">
              <a:extLst>
                <a:ext uri="{FF2B5EF4-FFF2-40B4-BE49-F238E27FC236}">
                  <a16:creationId xmlns:a16="http://schemas.microsoft.com/office/drawing/2014/main" id="{7036C116-9ACF-44CD-8532-7D0A5174CC33}"/>
                </a:ext>
              </a:extLst>
            </p:cNvPr>
            <p:cNvSpPr/>
            <p:nvPr/>
          </p:nvSpPr>
          <p:spPr>
            <a:xfrm>
              <a:off x="7623886" y="4117793"/>
              <a:ext cx="83304" cy="83518"/>
            </a:xfrm>
            <a:custGeom>
              <a:avLst/>
              <a:gdLst/>
              <a:ahLst/>
              <a:cxnLst/>
              <a:rect l="l" t="t" r="r" b="b"/>
              <a:pathLst>
                <a:path w="1570" h="1569" extrusionOk="0">
                  <a:moveTo>
                    <a:pt x="883" y="0"/>
                  </a:moveTo>
                  <a:lnTo>
                    <a:pt x="730" y="394"/>
                  </a:lnTo>
                  <a:lnTo>
                    <a:pt x="467" y="51"/>
                  </a:lnTo>
                  <a:lnTo>
                    <a:pt x="533" y="474"/>
                  </a:lnTo>
                  <a:lnTo>
                    <a:pt x="154" y="314"/>
                  </a:lnTo>
                  <a:lnTo>
                    <a:pt x="154" y="314"/>
                  </a:lnTo>
                  <a:lnTo>
                    <a:pt x="416" y="642"/>
                  </a:lnTo>
                  <a:lnTo>
                    <a:pt x="1" y="693"/>
                  </a:lnTo>
                  <a:lnTo>
                    <a:pt x="387" y="839"/>
                  </a:lnTo>
                  <a:lnTo>
                    <a:pt x="52" y="1095"/>
                  </a:lnTo>
                  <a:lnTo>
                    <a:pt x="467" y="1029"/>
                  </a:lnTo>
                  <a:lnTo>
                    <a:pt x="467" y="1029"/>
                  </a:lnTo>
                  <a:lnTo>
                    <a:pt x="307" y="1416"/>
                  </a:lnTo>
                  <a:lnTo>
                    <a:pt x="635" y="1146"/>
                  </a:lnTo>
                  <a:lnTo>
                    <a:pt x="679" y="1569"/>
                  </a:lnTo>
                  <a:lnTo>
                    <a:pt x="840" y="1175"/>
                  </a:lnTo>
                  <a:lnTo>
                    <a:pt x="1095" y="1511"/>
                  </a:lnTo>
                  <a:lnTo>
                    <a:pt x="1029" y="1095"/>
                  </a:lnTo>
                  <a:lnTo>
                    <a:pt x="1409" y="1262"/>
                  </a:lnTo>
                  <a:lnTo>
                    <a:pt x="1409" y="1262"/>
                  </a:lnTo>
                  <a:lnTo>
                    <a:pt x="1146" y="941"/>
                  </a:lnTo>
                  <a:lnTo>
                    <a:pt x="1569" y="883"/>
                  </a:lnTo>
                  <a:lnTo>
                    <a:pt x="1175" y="730"/>
                  </a:lnTo>
                  <a:lnTo>
                    <a:pt x="1511" y="474"/>
                  </a:lnTo>
                  <a:lnTo>
                    <a:pt x="1095" y="547"/>
                  </a:lnTo>
                  <a:lnTo>
                    <a:pt x="1095" y="547"/>
                  </a:lnTo>
                  <a:lnTo>
                    <a:pt x="1255" y="153"/>
                  </a:lnTo>
                  <a:lnTo>
                    <a:pt x="927" y="416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912;p50">
              <a:extLst>
                <a:ext uri="{FF2B5EF4-FFF2-40B4-BE49-F238E27FC236}">
                  <a16:creationId xmlns:a16="http://schemas.microsoft.com/office/drawing/2014/main" id="{244E25B9-4B1F-4D85-BF71-97D2F5E427B2}"/>
                </a:ext>
              </a:extLst>
            </p:cNvPr>
            <p:cNvSpPr/>
            <p:nvPr/>
          </p:nvSpPr>
          <p:spPr>
            <a:xfrm>
              <a:off x="7483383" y="4063392"/>
              <a:ext cx="64309" cy="80856"/>
            </a:xfrm>
            <a:custGeom>
              <a:avLst/>
              <a:gdLst/>
              <a:ahLst/>
              <a:cxnLst/>
              <a:rect l="l" t="t" r="r" b="b"/>
              <a:pathLst>
                <a:path w="1212" h="1519" extrusionOk="0">
                  <a:moveTo>
                    <a:pt x="518" y="1"/>
                  </a:moveTo>
                  <a:lnTo>
                    <a:pt x="365" y="395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75" y="475"/>
                  </a:lnTo>
                  <a:lnTo>
                    <a:pt x="0" y="402"/>
                  </a:lnTo>
                  <a:lnTo>
                    <a:pt x="0" y="402"/>
                  </a:lnTo>
                  <a:cubicBezTo>
                    <a:pt x="117" y="716"/>
                    <a:pt x="255" y="1051"/>
                    <a:pt x="394" y="1380"/>
                  </a:cubicBezTo>
                  <a:lnTo>
                    <a:pt x="474" y="1175"/>
                  </a:lnTo>
                  <a:lnTo>
                    <a:pt x="730" y="1518"/>
                  </a:lnTo>
                  <a:lnTo>
                    <a:pt x="664" y="1095"/>
                  </a:lnTo>
                  <a:lnTo>
                    <a:pt x="1058" y="1263"/>
                  </a:lnTo>
                  <a:lnTo>
                    <a:pt x="795" y="935"/>
                  </a:lnTo>
                  <a:lnTo>
                    <a:pt x="1211" y="876"/>
                  </a:lnTo>
                  <a:lnTo>
                    <a:pt x="824" y="738"/>
                  </a:lnTo>
                  <a:lnTo>
                    <a:pt x="1160" y="482"/>
                  </a:lnTo>
                  <a:lnTo>
                    <a:pt x="1160" y="482"/>
                  </a:lnTo>
                  <a:lnTo>
                    <a:pt x="737" y="548"/>
                  </a:lnTo>
                  <a:lnTo>
                    <a:pt x="905" y="154"/>
                  </a:lnTo>
                  <a:lnTo>
                    <a:pt x="576" y="424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913;p50">
              <a:extLst>
                <a:ext uri="{FF2B5EF4-FFF2-40B4-BE49-F238E27FC236}">
                  <a16:creationId xmlns:a16="http://schemas.microsoft.com/office/drawing/2014/main" id="{0F868FE0-27CD-4D12-8469-45FC06A20F5B}"/>
                </a:ext>
              </a:extLst>
            </p:cNvPr>
            <p:cNvSpPr/>
            <p:nvPr/>
          </p:nvSpPr>
          <p:spPr>
            <a:xfrm>
              <a:off x="7573957" y="3779517"/>
              <a:ext cx="84047" cy="76172"/>
            </a:xfrm>
            <a:custGeom>
              <a:avLst/>
              <a:gdLst/>
              <a:ahLst/>
              <a:cxnLst/>
              <a:rect l="l" t="t" r="r" b="b"/>
              <a:pathLst>
                <a:path w="1584" h="1431" extrusionOk="0">
                  <a:moveTo>
                    <a:pt x="1277" y="0"/>
                  </a:moveTo>
                  <a:lnTo>
                    <a:pt x="949" y="263"/>
                  </a:lnTo>
                  <a:lnTo>
                    <a:pt x="927" y="103"/>
                  </a:lnTo>
                  <a:cubicBezTo>
                    <a:pt x="876" y="117"/>
                    <a:pt x="832" y="139"/>
                    <a:pt x="774" y="161"/>
                  </a:cubicBezTo>
                  <a:lnTo>
                    <a:pt x="745" y="248"/>
                  </a:lnTo>
                  <a:lnTo>
                    <a:pt x="708" y="190"/>
                  </a:lnTo>
                  <a:cubicBezTo>
                    <a:pt x="657" y="212"/>
                    <a:pt x="599" y="234"/>
                    <a:pt x="548" y="256"/>
                  </a:cubicBezTo>
                  <a:lnTo>
                    <a:pt x="555" y="321"/>
                  </a:lnTo>
                  <a:lnTo>
                    <a:pt x="475" y="285"/>
                  </a:lnTo>
                  <a:cubicBezTo>
                    <a:pt x="409" y="307"/>
                    <a:pt x="365" y="329"/>
                    <a:pt x="307" y="343"/>
                  </a:cubicBezTo>
                  <a:lnTo>
                    <a:pt x="416" y="482"/>
                  </a:lnTo>
                  <a:lnTo>
                    <a:pt x="0" y="533"/>
                  </a:lnTo>
                  <a:lnTo>
                    <a:pt x="394" y="694"/>
                  </a:lnTo>
                  <a:lnTo>
                    <a:pt x="51" y="949"/>
                  </a:lnTo>
                  <a:lnTo>
                    <a:pt x="475" y="883"/>
                  </a:lnTo>
                  <a:lnTo>
                    <a:pt x="307" y="1277"/>
                  </a:lnTo>
                  <a:lnTo>
                    <a:pt x="307" y="1277"/>
                  </a:lnTo>
                  <a:lnTo>
                    <a:pt x="635" y="1007"/>
                  </a:lnTo>
                  <a:lnTo>
                    <a:pt x="693" y="1430"/>
                  </a:lnTo>
                  <a:lnTo>
                    <a:pt x="847" y="1036"/>
                  </a:lnTo>
                  <a:lnTo>
                    <a:pt x="1102" y="1372"/>
                  </a:lnTo>
                  <a:lnTo>
                    <a:pt x="1036" y="956"/>
                  </a:lnTo>
                  <a:lnTo>
                    <a:pt x="1430" y="1117"/>
                  </a:lnTo>
                  <a:lnTo>
                    <a:pt x="1168" y="788"/>
                  </a:lnTo>
                  <a:lnTo>
                    <a:pt x="1584" y="737"/>
                  </a:lnTo>
                  <a:lnTo>
                    <a:pt x="1197" y="584"/>
                  </a:lnTo>
                  <a:lnTo>
                    <a:pt x="1532" y="329"/>
                  </a:lnTo>
                  <a:lnTo>
                    <a:pt x="1532" y="329"/>
                  </a:lnTo>
                  <a:lnTo>
                    <a:pt x="1109" y="387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914;p50">
              <a:extLst>
                <a:ext uri="{FF2B5EF4-FFF2-40B4-BE49-F238E27FC236}">
                  <a16:creationId xmlns:a16="http://schemas.microsoft.com/office/drawing/2014/main" id="{D774CCDC-61FE-4D5D-873B-8D50A49D69A3}"/>
                </a:ext>
              </a:extLst>
            </p:cNvPr>
            <p:cNvSpPr/>
            <p:nvPr/>
          </p:nvSpPr>
          <p:spPr>
            <a:xfrm>
              <a:off x="7542227" y="3917382"/>
              <a:ext cx="84418" cy="84316"/>
            </a:xfrm>
            <a:custGeom>
              <a:avLst/>
              <a:gdLst/>
              <a:ahLst/>
              <a:cxnLst/>
              <a:rect l="l" t="t" r="r" b="b"/>
              <a:pathLst>
                <a:path w="1591" h="1584" extrusionOk="0">
                  <a:moveTo>
                    <a:pt x="897" y="0"/>
                  </a:moveTo>
                  <a:lnTo>
                    <a:pt x="744" y="394"/>
                  </a:lnTo>
                  <a:lnTo>
                    <a:pt x="489" y="52"/>
                  </a:lnTo>
                  <a:lnTo>
                    <a:pt x="547" y="475"/>
                  </a:lnTo>
                  <a:lnTo>
                    <a:pt x="161" y="307"/>
                  </a:lnTo>
                  <a:lnTo>
                    <a:pt x="423" y="635"/>
                  </a:lnTo>
                  <a:lnTo>
                    <a:pt x="0" y="694"/>
                  </a:lnTo>
                  <a:lnTo>
                    <a:pt x="394" y="847"/>
                  </a:lnTo>
                  <a:lnTo>
                    <a:pt x="58" y="1102"/>
                  </a:lnTo>
                  <a:lnTo>
                    <a:pt x="474" y="1037"/>
                  </a:lnTo>
                  <a:lnTo>
                    <a:pt x="314" y="1430"/>
                  </a:lnTo>
                  <a:lnTo>
                    <a:pt x="314" y="1430"/>
                  </a:lnTo>
                  <a:lnTo>
                    <a:pt x="642" y="1168"/>
                  </a:lnTo>
                  <a:lnTo>
                    <a:pt x="700" y="1584"/>
                  </a:lnTo>
                  <a:lnTo>
                    <a:pt x="854" y="1197"/>
                  </a:lnTo>
                  <a:lnTo>
                    <a:pt x="1109" y="1533"/>
                  </a:lnTo>
                  <a:lnTo>
                    <a:pt x="1087" y="1394"/>
                  </a:lnTo>
                  <a:cubicBezTo>
                    <a:pt x="1073" y="1394"/>
                    <a:pt x="1043" y="1394"/>
                    <a:pt x="1029" y="1387"/>
                  </a:cubicBezTo>
                  <a:cubicBezTo>
                    <a:pt x="965" y="1387"/>
                    <a:pt x="963" y="1291"/>
                    <a:pt x="1022" y="1291"/>
                  </a:cubicBezTo>
                  <a:cubicBezTo>
                    <a:pt x="1024" y="1291"/>
                    <a:pt x="1027" y="1292"/>
                    <a:pt x="1029" y="1292"/>
                  </a:cubicBezTo>
                  <a:lnTo>
                    <a:pt x="1073" y="1292"/>
                  </a:lnTo>
                  <a:lnTo>
                    <a:pt x="1043" y="1109"/>
                  </a:lnTo>
                  <a:lnTo>
                    <a:pt x="1043" y="1109"/>
                  </a:lnTo>
                  <a:lnTo>
                    <a:pt x="1437" y="1277"/>
                  </a:lnTo>
                  <a:lnTo>
                    <a:pt x="1175" y="949"/>
                  </a:lnTo>
                  <a:lnTo>
                    <a:pt x="1591" y="891"/>
                  </a:lnTo>
                  <a:lnTo>
                    <a:pt x="1197" y="737"/>
                  </a:lnTo>
                  <a:lnTo>
                    <a:pt x="1540" y="482"/>
                  </a:lnTo>
                  <a:lnTo>
                    <a:pt x="1116" y="548"/>
                  </a:lnTo>
                  <a:lnTo>
                    <a:pt x="1284" y="154"/>
                  </a:lnTo>
                  <a:lnTo>
                    <a:pt x="956" y="416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915;p50">
              <a:extLst>
                <a:ext uri="{FF2B5EF4-FFF2-40B4-BE49-F238E27FC236}">
                  <a16:creationId xmlns:a16="http://schemas.microsoft.com/office/drawing/2014/main" id="{14E36FD9-A999-4B7A-8D8C-6D7A67F8D103}"/>
                </a:ext>
              </a:extLst>
            </p:cNvPr>
            <p:cNvSpPr/>
            <p:nvPr/>
          </p:nvSpPr>
          <p:spPr>
            <a:xfrm>
              <a:off x="7734994" y="3822207"/>
              <a:ext cx="83304" cy="83571"/>
            </a:xfrm>
            <a:custGeom>
              <a:avLst/>
              <a:gdLst/>
              <a:ahLst/>
              <a:cxnLst/>
              <a:rect l="l" t="t" r="r" b="b"/>
              <a:pathLst>
                <a:path w="1570" h="1570" extrusionOk="0">
                  <a:moveTo>
                    <a:pt x="876" y="1"/>
                  </a:moveTo>
                  <a:lnTo>
                    <a:pt x="730" y="395"/>
                  </a:lnTo>
                  <a:lnTo>
                    <a:pt x="475" y="67"/>
                  </a:lnTo>
                  <a:lnTo>
                    <a:pt x="540" y="475"/>
                  </a:lnTo>
                  <a:lnTo>
                    <a:pt x="154" y="307"/>
                  </a:lnTo>
                  <a:lnTo>
                    <a:pt x="424" y="636"/>
                  </a:lnTo>
                  <a:lnTo>
                    <a:pt x="0" y="694"/>
                  </a:lnTo>
                  <a:lnTo>
                    <a:pt x="394" y="840"/>
                  </a:lnTo>
                  <a:lnTo>
                    <a:pt x="59" y="1095"/>
                  </a:lnTo>
                  <a:lnTo>
                    <a:pt x="475" y="1030"/>
                  </a:lnTo>
                  <a:lnTo>
                    <a:pt x="314" y="1424"/>
                  </a:lnTo>
                  <a:lnTo>
                    <a:pt x="628" y="1161"/>
                  </a:lnTo>
                  <a:lnTo>
                    <a:pt x="686" y="1570"/>
                  </a:lnTo>
                  <a:lnTo>
                    <a:pt x="840" y="1176"/>
                  </a:lnTo>
                  <a:lnTo>
                    <a:pt x="1095" y="1511"/>
                  </a:lnTo>
                  <a:lnTo>
                    <a:pt x="1095" y="1511"/>
                  </a:lnTo>
                  <a:lnTo>
                    <a:pt x="1022" y="1103"/>
                  </a:lnTo>
                  <a:lnTo>
                    <a:pt x="1022" y="1103"/>
                  </a:lnTo>
                  <a:lnTo>
                    <a:pt x="1416" y="1270"/>
                  </a:lnTo>
                  <a:lnTo>
                    <a:pt x="1153" y="942"/>
                  </a:lnTo>
                  <a:lnTo>
                    <a:pt x="1569" y="884"/>
                  </a:lnTo>
                  <a:lnTo>
                    <a:pt x="1175" y="731"/>
                  </a:lnTo>
                  <a:lnTo>
                    <a:pt x="1518" y="482"/>
                  </a:lnTo>
                  <a:lnTo>
                    <a:pt x="1095" y="548"/>
                  </a:lnTo>
                  <a:lnTo>
                    <a:pt x="1263" y="154"/>
                  </a:lnTo>
                  <a:lnTo>
                    <a:pt x="934" y="417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916;p50">
              <a:extLst>
                <a:ext uri="{FF2B5EF4-FFF2-40B4-BE49-F238E27FC236}">
                  <a16:creationId xmlns:a16="http://schemas.microsoft.com/office/drawing/2014/main" id="{8160E900-E78E-4C8C-A0F3-D1D07D8F1A57}"/>
                </a:ext>
              </a:extLst>
            </p:cNvPr>
            <p:cNvSpPr/>
            <p:nvPr/>
          </p:nvSpPr>
          <p:spPr>
            <a:xfrm>
              <a:off x="7496118" y="4004679"/>
              <a:ext cx="9763" cy="15383"/>
            </a:xfrm>
            <a:custGeom>
              <a:avLst/>
              <a:gdLst/>
              <a:ahLst/>
              <a:cxnLst/>
              <a:rect l="l" t="t" r="r" b="b"/>
              <a:pathLst>
                <a:path w="184" h="289" extrusionOk="0">
                  <a:moveTo>
                    <a:pt x="121" y="0"/>
                  </a:moveTo>
                  <a:cubicBezTo>
                    <a:pt x="103" y="0"/>
                    <a:pt x="87" y="14"/>
                    <a:pt x="81" y="39"/>
                  </a:cubicBezTo>
                  <a:cubicBezTo>
                    <a:pt x="52" y="104"/>
                    <a:pt x="37" y="163"/>
                    <a:pt x="8" y="228"/>
                  </a:cubicBezTo>
                  <a:cubicBezTo>
                    <a:pt x="1" y="250"/>
                    <a:pt x="15" y="272"/>
                    <a:pt x="45" y="287"/>
                  </a:cubicBezTo>
                  <a:cubicBezTo>
                    <a:pt x="48" y="288"/>
                    <a:pt x="52" y="288"/>
                    <a:pt x="55" y="288"/>
                  </a:cubicBezTo>
                  <a:cubicBezTo>
                    <a:pt x="77" y="288"/>
                    <a:pt x="89" y="268"/>
                    <a:pt x="96" y="243"/>
                  </a:cubicBezTo>
                  <a:cubicBezTo>
                    <a:pt x="125" y="184"/>
                    <a:pt x="147" y="119"/>
                    <a:pt x="169" y="53"/>
                  </a:cubicBezTo>
                  <a:cubicBezTo>
                    <a:pt x="183" y="31"/>
                    <a:pt x="161" y="2"/>
                    <a:pt x="132" y="2"/>
                  </a:cubicBezTo>
                  <a:cubicBezTo>
                    <a:pt x="128" y="1"/>
                    <a:pt x="125" y="0"/>
                    <a:pt x="12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917;p50">
              <a:extLst>
                <a:ext uri="{FF2B5EF4-FFF2-40B4-BE49-F238E27FC236}">
                  <a16:creationId xmlns:a16="http://schemas.microsoft.com/office/drawing/2014/main" id="{0D5A1712-9D45-4C5C-A17F-7958EBBD1F26}"/>
                </a:ext>
              </a:extLst>
            </p:cNvPr>
            <p:cNvSpPr/>
            <p:nvPr/>
          </p:nvSpPr>
          <p:spPr>
            <a:xfrm>
              <a:off x="7506995" y="4007501"/>
              <a:ext cx="7004" cy="15543"/>
            </a:xfrm>
            <a:custGeom>
              <a:avLst/>
              <a:gdLst/>
              <a:ahLst/>
              <a:cxnLst/>
              <a:rect l="l" t="t" r="r" b="b"/>
              <a:pathLst>
                <a:path w="132" h="292" extrusionOk="0">
                  <a:moveTo>
                    <a:pt x="80" y="0"/>
                  </a:moveTo>
                  <a:cubicBezTo>
                    <a:pt x="58" y="0"/>
                    <a:pt x="37" y="22"/>
                    <a:pt x="37" y="51"/>
                  </a:cubicBezTo>
                  <a:cubicBezTo>
                    <a:pt x="29" y="73"/>
                    <a:pt x="29" y="95"/>
                    <a:pt x="29" y="110"/>
                  </a:cubicBezTo>
                  <a:lnTo>
                    <a:pt x="29" y="117"/>
                  </a:lnTo>
                  <a:lnTo>
                    <a:pt x="29" y="131"/>
                  </a:lnTo>
                  <a:lnTo>
                    <a:pt x="29" y="146"/>
                  </a:lnTo>
                  <a:cubicBezTo>
                    <a:pt x="22" y="175"/>
                    <a:pt x="15" y="212"/>
                    <a:pt x="0" y="241"/>
                  </a:cubicBezTo>
                  <a:cubicBezTo>
                    <a:pt x="0" y="248"/>
                    <a:pt x="0" y="263"/>
                    <a:pt x="15" y="277"/>
                  </a:cubicBezTo>
                  <a:cubicBezTo>
                    <a:pt x="22" y="285"/>
                    <a:pt x="29" y="292"/>
                    <a:pt x="37" y="292"/>
                  </a:cubicBezTo>
                  <a:cubicBezTo>
                    <a:pt x="51" y="292"/>
                    <a:pt x="66" y="292"/>
                    <a:pt x="73" y="285"/>
                  </a:cubicBezTo>
                  <a:cubicBezTo>
                    <a:pt x="88" y="277"/>
                    <a:pt x="95" y="270"/>
                    <a:pt x="95" y="256"/>
                  </a:cubicBezTo>
                  <a:cubicBezTo>
                    <a:pt x="117" y="197"/>
                    <a:pt x="131" y="124"/>
                    <a:pt x="131" y="51"/>
                  </a:cubicBezTo>
                  <a:cubicBezTo>
                    <a:pt x="131" y="22"/>
                    <a:pt x="110" y="0"/>
                    <a:pt x="8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3918;p50">
              <a:extLst>
                <a:ext uri="{FF2B5EF4-FFF2-40B4-BE49-F238E27FC236}">
                  <a16:creationId xmlns:a16="http://schemas.microsoft.com/office/drawing/2014/main" id="{017704BC-E125-4138-8C82-13DEDC08B207}"/>
                </a:ext>
              </a:extLst>
            </p:cNvPr>
            <p:cNvSpPr/>
            <p:nvPr/>
          </p:nvSpPr>
          <p:spPr>
            <a:xfrm>
              <a:off x="7570826" y="4190026"/>
              <a:ext cx="7057" cy="5110"/>
            </a:xfrm>
            <a:custGeom>
              <a:avLst/>
              <a:gdLst/>
              <a:ahLst/>
              <a:cxnLst/>
              <a:rect l="l" t="t" r="r" b="b"/>
              <a:pathLst>
                <a:path w="133" h="96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69" y="95"/>
                    <a:pt x="71" y="96"/>
                    <a:pt x="73" y="96"/>
                  </a:cubicBezTo>
                  <a:cubicBezTo>
                    <a:pt x="132" y="96"/>
                    <a:pt x="130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3919;p50">
              <a:extLst>
                <a:ext uri="{FF2B5EF4-FFF2-40B4-BE49-F238E27FC236}">
                  <a16:creationId xmlns:a16="http://schemas.microsoft.com/office/drawing/2014/main" id="{8C8F8E50-2BEE-482F-BFFA-9115F6B5F88F}"/>
                </a:ext>
              </a:extLst>
            </p:cNvPr>
            <p:cNvSpPr/>
            <p:nvPr/>
          </p:nvSpPr>
          <p:spPr>
            <a:xfrm>
              <a:off x="7643996" y="4064350"/>
              <a:ext cx="8967" cy="18897"/>
            </a:xfrm>
            <a:custGeom>
              <a:avLst/>
              <a:gdLst/>
              <a:ahLst/>
              <a:cxnLst/>
              <a:rect l="l" t="t" r="r" b="b"/>
              <a:pathLst>
                <a:path w="169" h="355" extrusionOk="0">
                  <a:moveTo>
                    <a:pt x="103" y="0"/>
                  </a:moveTo>
                  <a:cubicBezTo>
                    <a:pt x="84" y="0"/>
                    <a:pt x="67" y="18"/>
                    <a:pt x="67" y="41"/>
                  </a:cubicBezTo>
                  <a:cubicBezTo>
                    <a:pt x="45" y="129"/>
                    <a:pt x="30" y="209"/>
                    <a:pt x="8" y="304"/>
                  </a:cubicBezTo>
                  <a:cubicBezTo>
                    <a:pt x="1" y="333"/>
                    <a:pt x="23" y="355"/>
                    <a:pt x="45" y="355"/>
                  </a:cubicBezTo>
                  <a:cubicBezTo>
                    <a:pt x="67" y="355"/>
                    <a:pt x="88" y="348"/>
                    <a:pt x="103" y="318"/>
                  </a:cubicBezTo>
                  <a:cubicBezTo>
                    <a:pt x="118" y="231"/>
                    <a:pt x="140" y="143"/>
                    <a:pt x="154" y="56"/>
                  </a:cubicBezTo>
                  <a:cubicBezTo>
                    <a:pt x="169" y="27"/>
                    <a:pt x="147" y="5"/>
                    <a:pt x="118" y="5"/>
                  </a:cubicBezTo>
                  <a:cubicBezTo>
                    <a:pt x="113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3920;p50">
              <a:extLst>
                <a:ext uri="{FF2B5EF4-FFF2-40B4-BE49-F238E27FC236}">
                  <a16:creationId xmlns:a16="http://schemas.microsoft.com/office/drawing/2014/main" id="{F62CB171-09F3-4F71-A5D6-7BB29C726993}"/>
                </a:ext>
              </a:extLst>
            </p:cNvPr>
            <p:cNvSpPr/>
            <p:nvPr/>
          </p:nvSpPr>
          <p:spPr>
            <a:xfrm>
              <a:off x="7653334" y="4067172"/>
              <a:ext cx="8543" cy="16075"/>
            </a:xfrm>
            <a:custGeom>
              <a:avLst/>
              <a:gdLst/>
              <a:ahLst/>
              <a:cxnLst/>
              <a:rect l="l" t="t" r="r" b="b"/>
              <a:pathLst>
                <a:path w="161" h="302" extrusionOk="0">
                  <a:moveTo>
                    <a:pt x="102" y="1"/>
                  </a:moveTo>
                  <a:cubicBezTo>
                    <a:pt x="81" y="1"/>
                    <a:pt x="66" y="15"/>
                    <a:pt x="66" y="39"/>
                  </a:cubicBezTo>
                  <a:cubicBezTo>
                    <a:pt x="44" y="112"/>
                    <a:pt x="29" y="178"/>
                    <a:pt x="7" y="251"/>
                  </a:cubicBezTo>
                  <a:cubicBezTo>
                    <a:pt x="0" y="280"/>
                    <a:pt x="15" y="302"/>
                    <a:pt x="44" y="302"/>
                  </a:cubicBezTo>
                  <a:cubicBezTo>
                    <a:pt x="73" y="302"/>
                    <a:pt x="102" y="295"/>
                    <a:pt x="102" y="265"/>
                  </a:cubicBezTo>
                  <a:cubicBezTo>
                    <a:pt x="117" y="192"/>
                    <a:pt x="131" y="134"/>
                    <a:pt x="153" y="61"/>
                  </a:cubicBezTo>
                  <a:cubicBezTo>
                    <a:pt x="161" y="32"/>
                    <a:pt x="146" y="3"/>
                    <a:pt x="117" y="3"/>
                  </a:cubicBezTo>
                  <a:cubicBezTo>
                    <a:pt x="112" y="1"/>
                    <a:pt x="107" y="1"/>
                    <a:pt x="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3921;p50">
              <a:extLst>
                <a:ext uri="{FF2B5EF4-FFF2-40B4-BE49-F238E27FC236}">
                  <a16:creationId xmlns:a16="http://schemas.microsoft.com/office/drawing/2014/main" id="{99BF8072-89B0-4ED7-9ED1-B67EF588E539}"/>
                </a:ext>
              </a:extLst>
            </p:cNvPr>
            <p:cNvSpPr/>
            <p:nvPr/>
          </p:nvSpPr>
          <p:spPr>
            <a:xfrm>
              <a:off x="7593323" y="3982163"/>
              <a:ext cx="61603" cy="10433"/>
            </a:xfrm>
            <a:custGeom>
              <a:avLst/>
              <a:gdLst/>
              <a:ahLst/>
              <a:cxnLst/>
              <a:rect l="l" t="t" r="r" b="b"/>
              <a:pathLst>
                <a:path w="1161" h="196" extrusionOk="0">
                  <a:moveTo>
                    <a:pt x="1108" y="0"/>
                  </a:moveTo>
                  <a:cubicBezTo>
                    <a:pt x="1104" y="0"/>
                    <a:pt x="1099" y="1"/>
                    <a:pt x="1095" y="2"/>
                  </a:cubicBezTo>
                  <a:cubicBezTo>
                    <a:pt x="849" y="69"/>
                    <a:pt x="596" y="97"/>
                    <a:pt x="343" y="97"/>
                  </a:cubicBezTo>
                  <a:cubicBezTo>
                    <a:pt x="265" y="97"/>
                    <a:pt x="187" y="95"/>
                    <a:pt x="110" y="89"/>
                  </a:cubicBezTo>
                  <a:lnTo>
                    <a:pt x="58" y="89"/>
                  </a:lnTo>
                  <a:cubicBezTo>
                    <a:pt x="55" y="88"/>
                    <a:pt x="51" y="88"/>
                    <a:pt x="48" y="88"/>
                  </a:cubicBezTo>
                  <a:cubicBezTo>
                    <a:pt x="0" y="88"/>
                    <a:pt x="4" y="177"/>
                    <a:pt x="58" y="177"/>
                  </a:cubicBezTo>
                  <a:cubicBezTo>
                    <a:pt x="80" y="177"/>
                    <a:pt x="110" y="177"/>
                    <a:pt x="124" y="184"/>
                  </a:cubicBezTo>
                  <a:cubicBezTo>
                    <a:pt x="208" y="192"/>
                    <a:pt x="292" y="195"/>
                    <a:pt x="378" y="195"/>
                  </a:cubicBezTo>
                  <a:cubicBezTo>
                    <a:pt x="628" y="195"/>
                    <a:pt x="882" y="164"/>
                    <a:pt x="1116" y="104"/>
                  </a:cubicBezTo>
                  <a:cubicBezTo>
                    <a:pt x="1116" y="104"/>
                    <a:pt x="1131" y="104"/>
                    <a:pt x="1131" y="97"/>
                  </a:cubicBezTo>
                  <a:cubicBezTo>
                    <a:pt x="1116" y="75"/>
                    <a:pt x="1109" y="68"/>
                    <a:pt x="1109" y="46"/>
                  </a:cubicBezTo>
                  <a:cubicBezTo>
                    <a:pt x="1109" y="46"/>
                    <a:pt x="1131" y="46"/>
                    <a:pt x="1160" y="38"/>
                  </a:cubicBezTo>
                  <a:cubicBezTo>
                    <a:pt x="1148" y="19"/>
                    <a:pt x="1135" y="0"/>
                    <a:pt x="11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3922;p50">
              <a:extLst>
                <a:ext uri="{FF2B5EF4-FFF2-40B4-BE49-F238E27FC236}">
                  <a16:creationId xmlns:a16="http://schemas.microsoft.com/office/drawing/2014/main" id="{5C58B004-59B7-4223-99BB-28F6EC788778}"/>
                </a:ext>
              </a:extLst>
            </p:cNvPr>
            <p:cNvSpPr/>
            <p:nvPr/>
          </p:nvSpPr>
          <p:spPr>
            <a:xfrm>
              <a:off x="7507738" y="392398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95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3923;p50">
              <a:extLst>
                <a:ext uri="{FF2B5EF4-FFF2-40B4-BE49-F238E27FC236}">
                  <a16:creationId xmlns:a16="http://schemas.microsoft.com/office/drawing/2014/main" id="{95F26BB9-8F7E-4CD2-A92B-5268A40AE6A0}"/>
                </a:ext>
              </a:extLst>
            </p:cNvPr>
            <p:cNvSpPr/>
            <p:nvPr/>
          </p:nvSpPr>
          <p:spPr>
            <a:xfrm>
              <a:off x="7538353" y="3840731"/>
              <a:ext cx="11249" cy="17140"/>
            </a:xfrm>
            <a:custGeom>
              <a:avLst/>
              <a:gdLst/>
              <a:ahLst/>
              <a:cxnLst/>
              <a:rect l="l" t="t" r="r" b="b"/>
              <a:pathLst>
                <a:path w="212" h="322" extrusionOk="0">
                  <a:moveTo>
                    <a:pt x="159" y="1"/>
                  </a:moveTo>
                  <a:cubicBezTo>
                    <a:pt x="146" y="1"/>
                    <a:pt x="133" y="8"/>
                    <a:pt x="124" y="25"/>
                  </a:cubicBezTo>
                  <a:cubicBezTo>
                    <a:pt x="88" y="98"/>
                    <a:pt x="51" y="178"/>
                    <a:pt x="15" y="251"/>
                  </a:cubicBezTo>
                  <a:cubicBezTo>
                    <a:pt x="0" y="273"/>
                    <a:pt x="0" y="310"/>
                    <a:pt x="29" y="317"/>
                  </a:cubicBezTo>
                  <a:cubicBezTo>
                    <a:pt x="37" y="320"/>
                    <a:pt x="47" y="321"/>
                    <a:pt x="57" y="321"/>
                  </a:cubicBezTo>
                  <a:cubicBezTo>
                    <a:pt x="74" y="321"/>
                    <a:pt x="90" y="316"/>
                    <a:pt x="95" y="302"/>
                  </a:cubicBezTo>
                  <a:cubicBezTo>
                    <a:pt x="131" y="229"/>
                    <a:pt x="168" y="142"/>
                    <a:pt x="204" y="69"/>
                  </a:cubicBezTo>
                  <a:cubicBezTo>
                    <a:pt x="212" y="54"/>
                    <a:pt x="212" y="18"/>
                    <a:pt x="182" y="10"/>
                  </a:cubicBezTo>
                  <a:cubicBezTo>
                    <a:pt x="176" y="4"/>
                    <a:pt x="168" y="1"/>
                    <a:pt x="1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924;p50">
              <a:extLst>
                <a:ext uri="{FF2B5EF4-FFF2-40B4-BE49-F238E27FC236}">
                  <a16:creationId xmlns:a16="http://schemas.microsoft.com/office/drawing/2014/main" id="{0E4D9ACC-B6B5-453B-8CD9-36B97E4973B8}"/>
                </a:ext>
              </a:extLst>
            </p:cNvPr>
            <p:cNvSpPr/>
            <p:nvPr/>
          </p:nvSpPr>
          <p:spPr>
            <a:xfrm>
              <a:off x="7550716" y="3844670"/>
              <a:ext cx="7800" cy="11391"/>
            </a:xfrm>
            <a:custGeom>
              <a:avLst/>
              <a:gdLst/>
              <a:ahLst/>
              <a:cxnLst/>
              <a:rect l="l" t="t" r="r" b="b"/>
              <a:pathLst>
                <a:path w="147" h="214" extrusionOk="0">
                  <a:moveTo>
                    <a:pt x="95" y="0"/>
                  </a:moveTo>
                  <a:cubicBezTo>
                    <a:pt x="84" y="0"/>
                    <a:pt x="74" y="6"/>
                    <a:pt x="66" y="17"/>
                  </a:cubicBezTo>
                  <a:cubicBezTo>
                    <a:pt x="15" y="60"/>
                    <a:pt x="1" y="119"/>
                    <a:pt x="1" y="170"/>
                  </a:cubicBezTo>
                  <a:cubicBezTo>
                    <a:pt x="1" y="199"/>
                    <a:pt x="15" y="214"/>
                    <a:pt x="44" y="214"/>
                  </a:cubicBezTo>
                  <a:cubicBezTo>
                    <a:pt x="74" y="214"/>
                    <a:pt x="88" y="199"/>
                    <a:pt x="88" y="170"/>
                  </a:cubicBezTo>
                  <a:lnTo>
                    <a:pt x="88" y="163"/>
                  </a:lnTo>
                  <a:cubicBezTo>
                    <a:pt x="88" y="155"/>
                    <a:pt x="103" y="133"/>
                    <a:pt x="103" y="126"/>
                  </a:cubicBezTo>
                  <a:cubicBezTo>
                    <a:pt x="110" y="119"/>
                    <a:pt x="110" y="104"/>
                    <a:pt x="117" y="90"/>
                  </a:cubicBezTo>
                  <a:lnTo>
                    <a:pt x="125" y="82"/>
                  </a:lnTo>
                  <a:cubicBezTo>
                    <a:pt x="146" y="60"/>
                    <a:pt x="146" y="24"/>
                    <a:pt x="125" y="17"/>
                  </a:cubicBezTo>
                  <a:cubicBezTo>
                    <a:pt x="117" y="6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925;p50">
              <a:extLst>
                <a:ext uri="{FF2B5EF4-FFF2-40B4-BE49-F238E27FC236}">
                  <a16:creationId xmlns:a16="http://schemas.microsoft.com/office/drawing/2014/main" id="{A387CA7A-5F11-4D24-B657-1C1F2A19AC1B}"/>
                </a:ext>
              </a:extLst>
            </p:cNvPr>
            <p:cNvSpPr/>
            <p:nvPr/>
          </p:nvSpPr>
          <p:spPr>
            <a:xfrm>
              <a:off x="7623143" y="3905725"/>
              <a:ext cx="7004" cy="4737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0"/>
                  </a:moveTo>
                  <a:cubicBezTo>
                    <a:pt x="0" y="0"/>
                    <a:pt x="2" y="88"/>
                    <a:pt x="66" y="88"/>
                  </a:cubicBezTo>
                  <a:cubicBezTo>
                    <a:pt x="131" y="88"/>
                    <a:pt x="131" y="1"/>
                    <a:pt x="66" y="1"/>
                  </a:cubicBezTo>
                  <a:cubicBezTo>
                    <a:pt x="63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926;p50">
              <a:extLst>
                <a:ext uri="{FF2B5EF4-FFF2-40B4-BE49-F238E27FC236}">
                  <a16:creationId xmlns:a16="http://schemas.microsoft.com/office/drawing/2014/main" id="{7F7EFE29-BEF1-449F-A2ED-5A94C1F153F7}"/>
                </a:ext>
              </a:extLst>
            </p:cNvPr>
            <p:cNvSpPr/>
            <p:nvPr/>
          </p:nvSpPr>
          <p:spPr>
            <a:xfrm>
              <a:off x="7719500" y="3918926"/>
              <a:ext cx="6261" cy="14798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74" y="1"/>
                  </a:moveTo>
                  <a:cubicBezTo>
                    <a:pt x="44" y="1"/>
                    <a:pt x="30" y="15"/>
                    <a:pt x="30" y="44"/>
                  </a:cubicBezTo>
                  <a:cubicBezTo>
                    <a:pt x="23" y="110"/>
                    <a:pt x="23" y="168"/>
                    <a:pt x="8" y="234"/>
                  </a:cubicBezTo>
                  <a:cubicBezTo>
                    <a:pt x="1" y="256"/>
                    <a:pt x="30" y="278"/>
                    <a:pt x="59" y="278"/>
                  </a:cubicBezTo>
                  <a:cubicBezTo>
                    <a:pt x="81" y="278"/>
                    <a:pt x="103" y="263"/>
                    <a:pt x="103" y="234"/>
                  </a:cubicBezTo>
                  <a:cubicBezTo>
                    <a:pt x="110" y="168"/>
                    <a:pt x="110" y="103"/>
                    <a:pt x="117" y="44"/>
                  </a:cubicBezTo>
                  <a:cubicBezTo>
                    <a:pt x="117" y="15"/>
                    <a:pt x="95" y="1"/>
                    <a:pt x="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927;p50">
              <a:extLst>
                <a:ext uri="{FF2B5EF4-FFF2-40B4-BE49-F238E27FC236}">
                  <a16:creationId xmlns:a16="http://schemas.microsoft.com/office/drawing/2014/main" id="{1CBBFC59-9372-4B29-91A5-B2F56F9E6301}"/>
                </a:ext>
              </a:extLst>
            </p:cNvPr>
            <p:cNvSpPr/>
            <p:nvPr/>
          </p:nvSpPr>
          <p:spPr>
            <a:xfrm>
              <a:off x="7732288" y="3918181"/>
              <a:ext cx="4669" cy="14425"/>
            </a:xfrm>
            <a:custGeom>
              <a:avLst/>
              <a:gdLst/>
              <a:ahLst/>
              <a:cxnLst/>
              <a:rect l="l" t="t" r="r" b="b"/>
              <a:pathLst>
                <a:path w="88" h="271" extrusionOk="0">
                  <a:moveTo>
                    <a:pt x="44" y="0"/>
                  </a:moveTo>
                  <a:cubicBezTo>
                    <a:pt x="15" y="0"/>
                    <a:pt x="0" y="29"/>
                    <a:pt x="0" y="51"/>
                  </a:cubicBezTo>
                  <a:lnTo>
                    <a:pt x="0" y="219"/>
                  </a:lnTo>
                  <a:cubicBezTo>
                    <a:pt x="0" y="248"/>
                    <a:pt x="15" y="270"/>
                    <a:pt x="44" y="270"/>
                  </a:cubicBezTo>
                  <a:cubicBezTo>
                    <a:pt x="73" y="270"/>
                    <a:pt x="88" y="248"/>
                    <a:pt x="88" y="219"/>
                  </a:cubicBezTo>
                  <a:lnTo>
                    <a:pt x="88" y="51"/>
                  </a:lnTo>
                  <a:cubicBezTo>
                    <a:pt x="88" y="22"/>
                    <a:pt x="73" y="0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928;p50">
              <a:extLst>
                <a:ext uri="{FF2B5EF4-FFF2-40B4-BE49-F238E27FC236}">
                  <a16:creationId xmlns:a16="http://schemas.microsoft.com/office/drawing/2014/main" id="{8C9F60FB-FE8A-4470-BC94-10A72EB7D1EE}"/>
                </a:ext>
              </a:extLst>
            </p:cNvPr>
            <p:cNvSpPr/>
            <p:nvPr/>
          </p:nvSpPr>
          <p:spPr>
            <a:xfrm>
              <a:off x="7701725" y="3824549"/>
              <a:ext cx="6208" cy="5483"/>
            </a:xfrm>
            <a:custGeom>
              <a:avLst/>
              <a:gdLst/>
              <a:ahLst/>
              <a:cxnLst/>
              <a:rect l="l" t="t" r="r" b="b"/>
              <a:pathLst>
                <a:path w="117" h="103" extrusionOk="0">
                  <a:moveTo>
                    <a:pt x="51" y="1"/>
                  </a:moveTo>
                  <a:cubicBezTo>
                    <a:pt x="0" y="8"/>
                    <a:pt x="0" y="103"/>
                    <a:pt x="51" y="103"/>
                  </a:cubicBezTo>
                  <a:cubicBezTo>
                    <a:pt x="117" y="103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3929;p50">
              <a:extLst>
                <a:ext uri="{FF2B5EF4-FFF2-40B4-BE49-F238E27FC236}">
                  <a16:creationId xmlns:a16="http://schemas.microsoft.com/office/drawing/2014/main" id="{B49A5F51-6582-4E73-ABC8-A41DE039C4BB}"/>
                </a:ext>
              </a:extLst>
            </p:cNvPr>
            <p:cNvSpPr/>
            <p:nvPr/>
          </p:nvSpPr>
          <p:spPr>
            <a:xfrm>
              <a:off x="7813947" y="381720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7" y="0"/>
                  </a:moveTo>
                  <a:cubicBezTo>
                    <a:pt x="1" y="0"/>
                    <a:pt x="1" y="102"/>
                    <a:pt x="67" y="102"/>
                  </a:cubicBezTo>
                  <a:cubicBezTo>
                    <a:pt x="125" y="102"/>
                    <a:pt x="125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3930;p50">
              <a:extLst>
                <a:ext uri="{FF2B5EF4-FFF2-40B4-BE49-F238E27FC236}">
                  <a16:creationId xmlns:a16="http://schemas.microsoft.com/office/drawing/2014/main" id="{DDF56A0C-4B44-4BB0-AA4F-044855A3E0D6}"/>
                </a:ext>
              </a:extLst>
            </p:cNvPr>
            <p:cNvSpPr/>
            <p:nvPr/>
          </p:nvSpPr>
          <p:spPr>
            <a:xfrm>
              <a:off x="7878627" y="3793250"/>
              <a:ext cx="9710" cy="15437"/>
            </a:xfrm>
            <a:custGeom>
              <a:avLst/>
              <a:gdLst/>
              <a:ahLst/>
              <a:cxnLst/>
              <a:rect l="l" t="t" r="r" b="b"/>
              <a:pathLst>
                <a:path w="183" h="290" extrusionOk="0">
                  <a:moveTo>
                    <a:pt x="143" y="1"/>
                  </a:moveTo>
                  <a:cubicBezTo>
                    <a:pt x="125" y="1"/>
                    <a:pt x="107" y="7"/>
                    <a:pt x="102" y="27"/>
                  </a:cubicBezTo>
                  <a:cubicBezTo>
                    <a:pt x="73" y="85"/>
                    <a:pt x="37" y="151"/>
                    <a:pt x="15" y="217"/>
                  </a:cubicBezTo>
                  <a:cubicBezTo>
                    <a:pt x="0" y="224"/>
                    <a:pt x="0" y="246"/>
                    <a:pt x="0" y="253"/>
                  </a:cubicBezTo>
                  <a:cubicBezTo>
                    <a:pt x="0" y="260"/>
                    <a:pt x="15" y="282"/>
                    <a:pt x="22" y="282"/>
                  </a:cubicBezTo>
                  <a:cubicBezTo>
                    <a:pt x="27" y="287"/>
                    <a:pt x="34" y="290"/>
                    <a:pt x="42" y="290"/>
                  </a:cubicBezTo>
                  <a:cubicBezTo>
                    <a:pt x="59" y="290"/>
                    <a:pt x="78" y="280"/>
                    <a:pt x="88" y="260"/>
                  </a:cubicBezTo>
                  <a:cubicBezTo>
                    <a:pt x="110" y="195"/>
                    <a:pt x="146" y="129"/>
                    <a:pt x="175" y="71"/>
                  </a:cubicBezTo>
                  <a:cubicBezTo>
                    <a:pt x="183" y="63"/>
                    <a:pt x="183" y="42"/>
                    <a:pt x="183" y="34"/>
                  </a:cubicBezTo>
                  <a:cubicBezTo>
                    <a:pt x="183" y="27"/>
                    <a:pt x="175" y="5"/>
                    <a:pt x="168" y="5"/>
                  </a:cubicBezTo>
                  <a:cubicBezTo>
                    <a:pt x="161" y="3"/>
                    <a:pt x="152" y="1"/>
                    <a:pt x="14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3931;p50">
              <a:extLst>
                <a:ext uri="{FF2B5EF4-FFF2-40B4-BE49-F238E27FC236}">
                  <a16:creationId xmlns:a16="http://schemas.microsoft.com/office/drawing/2014/main" id="{B0462E85-574A-4B38-B2D8-85E099906394}"/>
                </a:ext>
              </a:extLst>
            </p:cNvPr>
            <p:cNvSpPr/>
            <p:nvPr/>
          </p:nvSpPr>
          <p:spPr>
            <a:xfrm>
              <a:off x="7888708" y="3794261"/>
              <a:ext cx="8914" cy="16395"/>
            </a:xfrm>
            <a:custGeom>
              <a:avLst/>
              <a:gdLst/>
              <a:ahLst/>
              <a:cxnLst/>
              <a:rect l="l" t="t" r="r" b="b"/>
              <a:pathLst>
                <a:path w="168" h="308" extrusionOk="0">
                  <a:moveTo>
                    <a:pt x="124" y="1"/>
                  </a:moveTo>
                  <a:cubicBezTo>
                    <a:pt x="88" y="15"/>
                    <a:pt x="66" y="30"/>
                    <a:pt x="66" y="59"/>
                  </a:cubicBezTo>
                  <a:lnTo>
                    <a:pt x="66" y="88"/>
                  </a:lnTo>
                  <a:lnTo>
                    <a:pt x="66" y="95"/>
                  </a:lnTo>
                  <a:lnTo>
                    <a:pt x="66" y="103"/>
                  </a:lnTo>
                  <a:cubicBezTo>
                    <a:pt x="66" y="125"/>
                    <a:pt x="58" y="139"/>
                    <a:pt x="58" y="161"/>
                  </a:cubicBezTo>
                  <a:cubicBezTo>
                    <a:pt x="58" y="161"/>
                    <a:pt x="58" y="168"/>
                    <a:pt x="51" y="168"/>
                  </a:cubicBezTo>
                  <a:cubicBezTo>
                    <a:pt x="51" y="176"/>
                    <a:pt x="36" y="183"/>
                    <a:pt x="36" y="183"/>
                  </a:cubicBezTo>
                  <a:cubicBezTo>
                    <a:pt x="29" y="205"/>
                    <a:pt x="22" y="220"/>
                    <a:pt x="15" y="234"/>
                  </a:cubicBezTo>
                  <a:cubicBezTo>
                    <a:pt x="0" y="241"/>
                    <a:pt x="0" y="256"/>
                    <a:pt x="0" y="271"/>
                  </a:cubicBezTo>
                  <a:cubicBezTo>
                    <a:pt x="0" y="278"/>
                    <a:pt x="15" y="292"/>
                    <a:pt x="22" y="292"/>
                  </a:cubicBezTo>
                  <a:cubicBezTo>
                    <a:pt x="29" y="307"/>
                    <a:pt x="51" y="307"/>
                    <a:pt x="58" y="307"/>
                  </a:cubicBezTo>
                  <a:cubicBezTo>
                    <a:pt x="66" y="307"/>
                    <a:pt x="73" y="292"/>
                    <a:pt x="88" y="285"/>
                  </a:cubicBezTo>
                  <a:cubicBezTo>
                    <a:pt x="139" y="220"/>
                    <a:pt x="168" y="132"/>
                    <a:pt x="168" y="52"/>
                  </a:cubicBezTo>
                  <a:cubicBezTo>
                    <a:pt x="168" y="23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3932;p50">
              <a:extLst>
                <a:ext uri="{FF2B5EF4-FFF2-40B4-BE49-F238E27FC236}">
                  <a16:creationId xmlns:a16="http://schemas.microsoft.com/office/drawing/2014/main" id="{517A4E27-6EDF-4554-ABC0-FBFD3FCC1CC9}"/>
                </a:ext>
              </a:extLst>
            </p:cNvPr>
            <p:cNvSpPr/>
            <p:nvPr/>
          </p:nvSpPr>
          <p:spPr>
            <a:xfrm>
              <a:off x="7448151" y="3745343"/>
              <a:ext cx="492078" cy="496849"/>
            </a:xfrm>
            <a:custGeom>
              <a:avLst/>
              <a:gdLst/>
              <a:ahLst/>
              <a:cxnLst/>
              <a:rect l="l" t="t" r="r" b="b"/>
              <a:pathLst>
                <a:path w="9274" h="9334" extrusionOk="0">
                  <a:moveTo>
                    <a:pt x="9104" y="95"/>
                  </a:moveTo>
                  <a:cubicBezTo>
                    <a:pt x="9163" y="535"/>
                    <a:pt x="9004" y="974"/>
                    <a:pt x="8777" y="1350"/>
                  </a:cubicBezTo>
                  <a:cubicBezTo>
                    <a:pt x="8500" y="1832"/>
                    <a:pt x="8099" y="2255"/>
                    <a:pt x="7668" y="2612"/>
                  </a:cubicBezTo>
                  <a:cubicBezTo>
                    <a:pt x="6771" y="3349"/>
                    <a:pt x="5698" y="3838"/>
                    <a:pt x="4611" y="4217"/>
                  </a:cubicBezTo>
                  <a:cubicBezTo>
                    <a:pt x="4356" y="4305"/>
                    <a:pt x="4100" y="4385"/>
                    <a:pt x="3838" y="4451"/>
                  </a:cubicBezTo>
                  <a:cubicBezTo>
                    <a:pt x="3809" y="4458"/>
                    <a:pt x="3794" y="4495"/>
                    <a:pt x="3809" y="4524"/>
                  </a:cubicBezTo>
                  <a:cubicBezTo>
                    <a:pt x="4159" y="5151"/>
                    <a:pt x="4429" y="5823"/>
                    <a:pt x="4677" y="6487"/>
                  </a:cubicBezTo>
                  <a:cubicBezTo>
                    <a:pt x="4874" y="7012"/>
                    <a:pt x="5049" y="7552"/>
                    <a:pt x="5224" y="8099"/>
                  </a:cubicBezTo>
                  <a:cubicBezTo>
                    <a:pt x="5256" y="8196"/>
                    <a:pt x="5283" y="8293"/>
                    <a:pt x="5314" y="8390"/>
                  </a:cubicBezTo>
                  <a:lnTo>
                    <a:pt x="5314" y="8390"/>
                  </a:lnTo>
                  <a:cubicBezTo>
                    <a:pt x="4357" y="8878"/>
                    <a:pt x="3273" y="9186"/>
                    <a:pt x="2196" y="9230"/>
                  </a:cubicBezTo>
                  <a:cubicBezTo>
                    <a:pt x="2148" y="9230"/>
                    <a:pt x="2099" y="9233"/>
                    <a:pt x="2050" y="9233"/>
                  </a:cubicBezTo>
                  <a:cubicBezTo>
                    <a:pt x="2036" y="9233"/>
                    <a:pt x="2021" y="9233"/>
                    <a:pt x="2007" y="9232"/>
                  </a:cubicBezTo>
                  <a:lnTo>
                    <a:pt x="2007" y="9232"/>
                  </a:lnTo>
                  <a:cubicBezTo>
                    <a:pt x="1685" y="8620"/>
                    <a:pt x="1404" y="7980"/>
                    <a:pt x="1138" y="7340"/>
                  </a:cubicBezTo>
                  <a:cubicBezTo>
                    <a:pt x="861" y="6698"/>
                    <a:pt x="606" y="6049"/>
                    <a:pt x="409" y="5370"/>
                  </a:cubicBezTo>
                  <a:cubicBezTo>
                    <a:pt x="270" y="4918"/>
                    <a:pt x="153" y="4444"/>
                    <a:pt x="161" y="3969"/>
                  </a:cubicBezTo>
                  <a:cubicBezTo>
                    <a:pt x="175" y="3561"/>
                    <a:pt x="285" y="3167"/>
                    <a:pt x="482" y="2809"/>
                  </a:cubicBezTo>
                  <a:cubicBezTo>
                    <a:pt x="861" y="2145"/>
                    <a:pt x="1496" y="1649"/>
                    <a:pt x="2167" y="1299"/>
                  </a:cubicBezTo>
                  <a:cubicBezTo>
                    <a:pt x="3055" y="830"/>
                    <a:pt x="4028" y="554"/>
                    <a:pt x="4925" y="110"/>
                  </a:cubicBezTo>
                  <a:lnTo>
                    <a:pt x="4925" y="110"/>
                  </a:lnTo>
                  <a:cubicBezTo>
                    <a:pt x="5389" y="110"/>
                    <a:pt x="5854" y="110"/>
                    <a:pt x="6326" y="102"/>
                  </a:cubicBezTo>
                  <a:cubicBezTo>
                    <a:pt x="7092" y="102"/>
                    <a:pt x="7858" y="95"/>
                    <a:pt x="8617" y="95"/>
                  </a:cubicBezTo>
                  <a:close/>
                  <a:moveTo>
                    <a:pt x="9142" y="0"/>
                  </a:moveTo>
                  <a:cubicBezTo>
                    <a:pt x="8668" y="0"/>
                    <a:pt x="8194" y="0"/>
                    <a:pt x="7712" y="8"/>
                  </a:cubicBezTo>
                  <a:cubicBezTo>
                    <a:pt x="6946" y="8"/>
                    <a:pt x="6180" y="22"/>
                    <a:pt x="5421" y="22"/>
                  </a:cubicBezTo>
                  <a:lnTo>
                    <a:pt x="4926" y="22"/>
                  </a:lnTo>
                  <a:cubicBezTo>
                    <a:pt x="4919" y="18"/>
                    <a:pt x="4912" y="16"/>
                    <a:pt x="4904" y="16"/>
                  </a:cubicBezTo>
                  <a:cubicBezTo>
                    <a:pt x="4896" y="16"/>
                    <a:pt x="4889" y="18"/>
                    <a:pt x="4881" y="22"/>
                  </a:cubicBezTo>
                  <a:cubicBezTo>
                    <a:pt x="3385" y="781"/>
                    <a:pt x="1503" y="1087"/>
                    <a:pt x="496" y="2576"/>
                  </a:cubicBezTo>
                  <a:cubicBezTo>
                    <a:pt x="299" y="2875"/>
                    <a:pt x="146" y="3211"/>
                    <a:pt x="80" y="3568"/>
                  </a:cubicBezTo>
                  <a:cubicBezTo>
                    <a:pt x="0" y="4028"/>
                    <a:pt x="51" y="4502"/>
                    <a:pt x="161" y="4947"/>
                  </a:cubicBezTo>
                  <a:cubicBezTo>
                    <a:pt x="336" y="5677"/>
                    <a:pt x="620" y="6384"/>
                    <a:pt x="898" y="7077"/>
                  </a:cubicBezTo>
                  <a:cubicBezTo>
                    <a:pt x="1211" y="7836"/>
                    <a:pt x="1532" y="8588"/>
                    <a:pt x="1912" y="9303"/>
                  </a:cubicBezTo>
                  <a:cubicBezTo>
                    <a:pt x="1926" y="9325"/>
                    <a:pt x="1941" y="9332"/>
                    <a:pt x="1955" y="9332"/>
                  </a:cubicBezTo>
                  <a:cubicBezTo>
                    <a:pt x="1985" y="9333"/>
                    <a:pt x="2014" y="9333"/>
                    <a:pt x="2044" y="9333"/>
                  </a:cubicBezTo>
                  <a:cubicBezTo>
                    <a:pt x="2237" y="9333"/>
                    <a:pt x="2437" y="9314"/>
                    <a:pt x="2627" y="9295"/>
                  </a:cubicBezTo>
                  <a:cubicBezTo>
                    <a:pt x="3181" y="9230"/>
                    <a:pt x="3728" y="9113"/>
                    <a:pt x="4261" y="8931"/>
                  </a:cubicBezTo>
                  <a:cubicBezTo>
                    <a:pt x="4640" y="8807"/>
                    <a:pt x="5012" y="8639"/>
                    <a:pt x="5377" y="8456"/>
                  </a:cubicBezTo>
                  <a:cubicBezTo>
                    <a:pt x="5399" y="8449"/>
                    <a:pt x="5406" y="8420"/>
                    <a:pt x="5399" y="8405"/>
                  </a:cubicBezTo>
                  <a:cubicBezTo>
                    <a:pt x="5122" y="7435"/>
                    <a:pt x="4786" y="6472"/>
                    <a:pt x="4392" y="5545"/>
                  </a:cubicBezTo>
                  <a:cubicBezTo>
                    <a:pt x="4247" y="5200"/>
                    <a:pt x="4096" y="4868"/>
                    <a:pt x="3913" y="4537"/>
                  </a:cubicBezTo>
                  <a:lnTo>
                    <a:pt x="3913" y="4537"/>
                  </a:lnTo>
                  <a:cubicBezTo>
                    <a:pt x="4637" y="4348"/>
                    <a:pt x="5352" y="4077"/>
                    <a:pt x="6019" y="3758"/>
                  </a:cubicBezTo>
                  <a:cubicBezTo>
                    <a:pt x="7099" y="3247"/>
                    <a:pt x="8179" y="2510"/>
                    <a:pt x="8814" y="1474"/>
                  </a:cubicBezTo>
                  <a:cubicBezTo>
                    <a:pt x="9084" y="1044"/>
                    <a:pt x="9273" y="540"/>
                    <a:pt x="9193" y="37"/>
                  </a:cubicBezTo>
                  <a:cubicBezTo>
                    <a:pt x="9193" y="22"/>
                    <a:pt x="9164" y="0"/>
                    <a:pt x="91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3933;p50">
              <a:extLst>
                <a:ext uri="{FF2B5EF4-FFF2-40B4-BE49-F238E27FC236}">
                  <a16:creationId xmlns:a16="http://schemas.microsoft.com/office/drawing/2014/main" id="{C4CF6783-6713-47AE-8699-3CCEA063B247}"/>
                </a:ext>
              </a:extLst>
            </p:cNvPr>
            <p:cNvSpPr/>
            <p:nvPr/>
          </p:nvSpPr>
          <p:spPr>
            <a:xfrm>
              <a:off x="7459718" y="2837133"/>
              <a:ext cx="586950" cy="597879"/>
            </a:xfrm>
            <a:custGeom>
              <a:avLst/>
              <a:gdLst/>
              <a:ahLst/>
              <a:cxnLst/>
              <a:rect l="l" t="t" r="r" b="b"/>
              <a:pathLst>
                <a:path w="11062" h="11232" extrusionOk="0">
                  <a:moveTo>
                    <a:pt x="4664" y="0"/>
                  </a:moveTo>
                  <a:cubicBezTo>
                    <a:pt x="4224" y="0"/>
                    <a:pt x="3784" y="77"/>
                    <a:pt x="3372" y="238"/>
                  </a:cubicBezTo>
                  <a:cubicBezTo>
                    <a:pt x="1942" y="792"/>
                    <a:pt x="957" y="2310"/>
                    <a:pt x="1022" y="3842"/>
                  </a:cubicBezTo>
                  <a:cubicBezTo>
                    <a:pt x="1037" y="4185"/>
                    <a:pt x="1095" y="4564"/>
                    <a:pt x="898" y="4841"/>
                  </a:cubicBezTo>
                  <a:cubicBezTo>
                    <a:pt x="789" y="5009"/>
                    <a:pt x="628" y="5119"/>
                    <a:pt x="497" y="5257"/>
                  </a:cubicBezTo>
                  <a:cubicBezTo>
                    <a:pt x="307" y="5476"/>
                    <a:pt x="220" y="5783"/>
                    <a:pt x="300" y="6060"/>
                  </a:cubicBezTo>
                  <a:cubicBezTo>
                    <a:pt x="410" y="6396"/>
                    <a:pt x="767" y="6644"/>
                    <a:pt x="782" y="6994"/>
                  </a:cubicBezTo>
                  <a:cubicBezTo>
                    <a:pt x="804" y="7308"/>
                    <a:pt x="570" y="7563"/>
                    <a:pt x="373" y="7796"/>
                  </a:cubicBezTo>
                  <a:cubicBezTo>
                    <a:pt x="183" y="8037"/>
                    <a:pt x="1" y="8365"/>
                    <a:pt x="132" y="8635"/>
                  </a:cubicBezTo>
                  <a:cubicBezTo>
                    <a:pt x="205" y="8774"/>
                    <a:pt x="344" y="8869"/>
                    <a:pt x="446" y="8993"/>
                  </a:cubicBezTo>
                  <a:cubicBezTo>
                    <a:pt x="563" y="9139"/>
                    <a:pt x="621" y="9321"/>
                    <a:pt x="607" y="9504"/>
                  </a:cubicBezTo>
                  <a:cubicBezTo>
                    <a:pt x="599" y="9657"/>
                    <a:pt x="534" y="9803"/>
                    <a:pt x="519" y="9963"/>
                  </a:cubicBezTo>
                  <a:cubicBezTo>
                    <a:pt x="453" y="10379"/>
                    <a:pt x="701" y="10817"/>
                    <a:pt x="1074" y="11036"/>
                  </a:cubicBezTo>
                  <a:cubicBezTo>
                    <a:pt x="1309" y="11171"/>
                    <a:pt x="1572" y="11231"/>
                    <a:pt x="1835" y="11231"/>
                  </a:cubicBezTo>
                  <a:cubicBezTo>
                    <a:pt x="1997" y="11231"/>
                    <a:pt x="2158" y="11209"/>
                    <a:pt x="2314" y="11167"/>
                  </a:cubicBezTo>
                  <a:cubicBezTo>
                    <a:pt x="2664" y="11065"/>
                    <a:pt x="2970" y="10883"/>
                    <a:pt x="3306" y="10751"/>
                  </a:cubicBezTo>
                  <a:cubicBezTo>
                    <a:pt x="3467" y="10693"/>
                    <a:pt x="3627" y="10635"/>
                    <a:pt x="3795" y="10613"/>
                  </a:cubicBezTo>
                  <a:cubicBezTo>
                    <a:pt x="3847" y="10607"/>
                    <a:pt x="3900" y="10603"/>
                    <a:pt x="3952" y="10603"/>
                  </a:cubicBezTo>
                  <a:cubicBezTo>
                    <a:pt x="4089" y="10603"/>
                    <a:pt x="4225" y="10626"/>
                    <a:pt x="4357" y="10678"/>
                  </a:cubicBezTo>
                  <a:cubicBezTo>
                    <a:pt x="4590" y="10773"/>
                    <a:pt x="4751" y="10963"/>
                    <a:pt x="4977" y="11043"/>
                  </a:cubicBezTo>
                  <a:cubicBezTo>
                    <a:pt x="5077" y="11082"/>
                    <a:pt x="5170" y="11098"/>
                    <a:pt x="5257" y="11098"/>
                  </a:cubicBezTo>
                  <a:cubicBezTo>
                    <a:pt x="5533" y="11098"/>
                    <a:pt x="5763" y="10942"/>
                    <a:pt x="6057" y="10853"/>
                  </a:cubicBezTo>
                  <a:cubicBezTo>
                    <a:pt x="6349" y="10766"/>
                    <a:pt x="6655" y="10707"/>
                    <a:pt x="6969" y="10693"/>
                  </a:cubicBezTo>
                  <a:cubicBezTo>
                    <a:pt x="7081" y="10685"/>
                    <a:pt x="7195" y="10680"/>
                    <a:pt x="7310" y="10680"/>
                  </a:cubicBezTo>
                  <a:cubicBezTo>
                    <a:pt x="7509" y="10680"/>
                    <a:pt x="7711" y="10695"/>
                    <a:pt x="7910" y="10737"/>
                  </a:cubicBezTo>
                  <a:cubicBezTo>
                    <a:pt x="8463" y="10844"/>
                    <a:pt x="9009" y="11065"/>
                    <a:pt x="9596" y="11065"/>
                  </a:cubicBezTo>
                  <a:cubicBezTo>
                    <a:pt x="9606" y="11065"/>
                    <a:pt x="9615" y="11065"/>
                    <a:pt x="9624" y="11065"/>
                  </a:cubicBezTo>
                  <a:cubicBezTo>
                    <a:pt x="10099" y="11058"/>
                    <a:pt x="10697" y="10875"/>
                    <a:pt x="10887" y="10386"/>
                  </a:cubicBezTo>
                  <a:cubicBezTo>
                    <a:pt x="11062" y="9949"/>
                    <a:pt x="10551" y="9569"/>
                    <a:pt x="10588" y="9132"/>
                  </a:cubicBezTo>
                  <a:cubicBezTo>
                    <a:pt x="10617" y="8883"/>
                    <a:pt x="10799" y="8679"/>
                    <a:pt x="10894" y="8468"/>
                  </a:cubicBezTo>
                  <a:cubicBezTo>
                    <a:pt x="11025" y="8176"/>
                    <a:pt x="11018" y="7826"/>
                    <a:pt x="10872" y="7556"/>
                  </a:cubicBezTo>
                  <a:cubicBezTo>
                    <a:pt x="10712" y="7264"/>
                    <a:pt x="10405" y="7008"/>
                    <a:pt x="10442" y="6680"/>
                  </a:cubicBezTo>
                  <a:cubicBezTo>
                    <a:pt x="10456" y="6512"/>
                    <a:pt x="10558" y="6366"/>
                    <a:pt x="10639" y="6220"/>
                  </a:cubicBezTo>
                  <a:cubicBezTo>
                    <a:pt x="10777" y="5958"/>
                    <a:pt x="10821" y="5637"/>
                    <a:pt x="10763" y="5345"/>
                  </a:cubicBezTo>
                  <a:cubicBezTo>
                    <a:pt x="10741" y="5235"/>
                    <a:pt x="10704" y="5133"/>
                    <a:pt x="10639" y="5046"/>
                  </a:cubicBezTo>
                  <a:cubicBezTo>
                    <a:pt x="10588" y="4973"/>
                    <a:pt x="10515" y="4929"/>
                    <a:pt x="10449" y="4856"/>
                  </a:cubicBezTo>
                  <a:cubicBezTo>
                    <a:pt x="10157" y="4528"/>
                    <a:pt x="10303" y="4024"/>
                    <a:pt x="10383" y="3594"/>
                  </a:cubicBezTo>
                  <a:cubicBezTo>
                    <a:pt x="10485" y="3083"/>
                    <a:pt x="10471" y="2543"/>
                    <a:pt x="10288" y="2062"/>
                  </a:cubicBezTo>
                  <a:cubicBezTo>
                    <a:pt x="10106" y="1580"/>
                    <a:pt x="9741" y="1150"/>
                    <a:pt x="9267" y="938"/>
                  </a:cubicBezTo>
                  <a:cubicBezTo>
                    <a:pt x="9015" y="828"/>
                    <a:pt x="8746" y="781"/>
                    <a:pt x="8472" y="781"/>
                  </a:cubicBezTo>
                  <a:cubicBezTo>
                    <a:pt x="8073" y="781"/>
                    <a:pt x="7663" y="881"/>
                    <a:pt x="7282" y="1033"/>
                  </a:cubicBezTo>
                  <a:cubicBezTo>
                    <a:pt x="6592" y="367"/>
                    <a:pt x="5627" y="0"/>
                    <a:pt x="46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3934;p50">
              <a:extLst>
                <a:ext uri="{FF2B5EF4-FFF2-40B4-BE49-F238E27FC236}">
                  <a16:creationId xmlns:a16="http://schemas.microsoft.com/office/drawing/2014/main" id="{133728CA-EA41-4E78-8AAB-43DAB1747DFF}"/>
                </a:ext>
              </a:extLst>
            </p:cNvPr>
            <p:cNvSpPr/>
            <p:nvPr/>
          </p:nvSpPr>
          <p:spPr>
            <a:xfrm>
              <a:off x="7457437" y="2834418"/>
              <a:ext cx="589656" cy="603256"/>
            </a:xfrm>
            <a:custGeom>
              <a:avLst/>
              <a:gdLst/>
              <a:ahLst/>
              <a:cxnLst/>
              <a:rect l="l" t="t" r="r" b="b"/>
              <a:pathLst>
                <a:path w="11113" h="11333" extrusionOk="0">
                  <a:moveTo>
                    <a:pt x="4685" y="87"/>
                  </a:moveTo>
                  <a:cubicBezTo>
                    <a:pt x="5476" y="87"/>
                    <a:pt x="6270" y="337"/>
                    <a:pt x="6910" y="799"/>
                  </a:cubicBezTo>
                  <a:cubicBezTo>
                    <a:pt x="7041" y="894"/>
                    <a:pt x="7165" y="1004"/>
                    <a:pt x="7282" y="1113"/>
                  </a:cubicBezTo>
                  <a:cubicBezTo>
                    <a:pt x="7292" y="1118"/>
                    <a:pt x="7302" y="1123"/>
                    <a:pt x="7315" y="1123"/>
                  </a:cubicBezTo>
                  <a:cubicBezTo>
                    <a:pt x="7321" y="1123"/>
                    <a:pt x="7326" y="1123"/>
                    <a:pt x="7333" y="1120"/>
                  </a:cubicBezTo>
                  <a:cubicBezTo>
                    <a:pt x="7696" y="980"/>
                    <a:pt x="8105" y="874"/>
                    <a:pt x="8506" y="874"/>
                  </a:cubicBezTo>
                  <a:cubicBezTo>
                    <a:pt x="8812" y="874"/>
                    <a:pt x="9115" y="936"/>
                    <a:pt x="9390" y="1091"/>
                  </a:cubicBezTo>
                  <a:cubicBezTo>
                    <a:pt x="9996" y="1420"/>
                    <a:pt x="10339" y="2062"/>
                    <a:pt x="10412" y="2726"/>
                  </a:cubicBezTo>
                  <a:cubicBezTo>
                    <a:pt x="10448" y="3083"/>
                    <a:pt x="10412" y="3433"/>
                    <a:pt x="10339" y="3783"/>
                  </a:cubicBezTo>
                  <a:cubicBezTo>
                    <a:pt x="10288" y="4053"/>
                    <a:pt x="10222" y="4338"/>
                    <a:pt x="10273" y="4623"/>
                  </a:cubicBezTo>
                  <a:cubicBezTo>
                    <a:pt x="10302" y="4747"/>
                    <a:pt x="10368" y="4856"/>
                    <a:pt x="10448" y="4951"/>
                  </a:cubicBezTo>
                  <a:cubicBezTo>
                    <a:pt x="10514" y="5016"/>
                    <a:pt x="10587" y="5068"/>
                    <a:pt x="10638" y="5141"/>
                  </a:cubicBezTo>
                  <a:cubicBezTo>
                    <a:pt x="10689" y="5213"/>
                    <a:pt x="10711" y="5294"/>
                    <a:pt x="10733" y="5381"/>
                  </a:cubicBezTo>
                  <a:cubicBezTo>
                    <a:pt x="10769" y="5571"/>
                    <a:pt x="10769" y="5761"/>
                    <a:pt x="10725" y="5950"/>
                  </a:cubicBezTo>
                  <a:cubicBezTo>
                    <a:pt x="10674" y="6125"/>
                    <a:pt x="10594" y="6279"/>
                    <a:pt x="10514" y="6439"/>
                  </a:cubicBezTo>
                  <a:cubicBezTo>
                    <a:pt x="10375" y="6702"/>
                    <a:pt x="10404" y="6935"/>
                    <a:pt x="10565" y="7191"/>
                  </a:cubicBezTo>
                  <a:cubicBezTo>
                    <a:pt x="10747" y="7475"/>
                    <a:pt x="10959" y="7716"/>
                    <a:pt x="10966" y="8066"/>
                  </a:cubicBezTo>
                  <a:cubicBezTo>
                    <a:pt x="10966" y="8249"/>
                    <a:pt x="10922" y="8424"/>
                    <a:pt x="10835" y="8577"/>
                  </a:cubicBezTo>
                  <a:cubicBezTo>
                    <a:pt x="10762" y="8708"/>
                    <a:pt x="10674" y="8825"/>
                    <a:pt x="10616" y="8964"/>
                  </a:cubicBezTo>
                  <a:cubicBezTo>
                    <a:pt x="10507" y="9212"/>
                    <a:pt x="10579" y="9445"/>
                    <a:pt x="10689" y="9686"/>
                  </a:cubicBezTo>
                  <a:cubicBezTo>
                    <a:pt x="10806" y="9941"/>
                    <a:pt x="10966" y="10204"/>
                    <a:pt x="10835" y="10489"/>
                  </a:cubicBezTo>
                  <a:cubicBezTo>
                    <a:pt x="10704" y="10744"/>
                    <a:pt x="10455" y="10897"/>
                    <a:pt x="10193" y="10977"/>
                  </a:cubicBezTo>
                  <a:cubicBezTo>
                    <a:pt x="10000" y="11040"/>
                    <a:pt x="9806" y="11065"/>
                    <a:pt x="9614" y="11065"/>
                  </a:cubicBezTo>
                  <a:cubicBezTo>
                    <a:pt x="9152" y="11065"/>
                    <a:pt x="8693" y="10921"/>
                    <a:pt x="8245" y="10802"/>
                  </a:cubicBezTo>
                  <a:cubicBezTo>
                    <a:pt x="7922" y="10726"/>
                    <a:pt x="7593" y="10687"/>
                    <a:pt x="7265" y="10687"/>
                  </a:cubicBezTo>
                  <a:cubicBezTo>
                    <a:pt x="6873" y="10687"/>
                    <a:pt x="6481" y="10742"/>
                    <a:pt x="6100" y="10853"/>
                  </a:cubicBezTo>
                  <a:cubicBezTo>
                    <a:pt x="5837" y="10930"/>
                    <a:pt x="5569" y="11097"/>
                    <a:pt x="5285" y="11097"/>
                  </a:cubicBezTo>
                  <a:cubicBezTo>
                    <a:pt x="5245" y="11097"/>
                    <a:pt x="5206" y="11094"/>
                    <a:pt x="5166" y="11087"/>
                  </a:cubicBezTo>
                  <a:cubicBezTo>
                    <a:pt x="4837" y="11036"/>
                    <a:pt x="4619" y="10751"/>
                    <a:pt x="4312" y="10649"/>
                  </a:cubicBezTo>
                  <a:cubicBezTo>
                    <a:pt x="4195" y="10619"/>
                    <a:pt x="4082" y="10606"/>
                    <a:pt x="3967" y="10606"/>
                  </a:cubicBezTo>
                  <a:cubicBezTo>
                    <a:pt x="3917" y="10606"/>
                    <a:pt x="3867" y="10608"/>
                    <a:pt x="3816" y="10613"/>
                  </a:cubicBezTo>
                  <a:cubicBezTo>
                    <a:pt x="3808" y="10618"/>
                    <a:pt x="3801" y="10626"/>
                    <a:pt x="3797" y="10636"/>
                  </a:cubicBezTo>
                  <a:lnTo>
                    <a:pt x="3797" y="10636"/>
                  </a:lnTo>
                  <a:cubicBezTo>
                    <a:pt x="3437" y="10689"/>
                    <a:pt x="3112" y="10855"/>
                    <a:pt x="2787" y="10999"/>
                  </a:cubicBezTo>
                  <a:cubicBezTo>
                    <a:pt x="2496" y="11132"/>
                    <a:pt x="2193" y="11232"/>
                    <a:pt x="1875" y="11232"/>
                  </a:cubicBezTo>
                  <a:cubicBezTo>
                    <a:pt x="1826" y="11232"/>
                    <a:pt x="1778" y="11230"/>
                    <a:pt x="1729" y="11225"/>
                  </a:cubicBezTo>
                  <a:cubicBezTo>
                    <a:pt x="1386" y="11196"/>
                    <a:pt x="1058" y="11050"/>
                    <a:pt x="839" y="10788"/>
                  </a:cubicBezTo>
                  <a:cubicBezTo>
                    <a:pt x="730" y="10656"/>
                    <a:pt x="657" y="10503"/>
                    <a:pt x="620" y="10350"/>
                  </a:cubicBezTo>
                  <a:cubicBezTo>
                    <a:pt x="569" y="10167"/>
                    <a:pt x="598" y="9992"/>
                    <a:pt x="642" y="9817"/>
                  </a:cubicBezTo>
                  <a:cubicBezTo>
                    <a:pt x="730" y="9511"/>
                    <a:pt x="708" y="9219"/>
                    <a:pt x="482" y="8971"/>
                  </a:cubicBezTo>
                  <a:cubicBezTo>
                    <a:pt x="350" y="8832"/>
                    <a:pt x="190" y="8723"/>
                    <a:pt x="168" y="8526"/>
                  </a:cubicBezTo>
                  <a:cubicBezTo>
                    <a:pt x="153" y="8343"/>
                    <a:pt x="241" y="8161"/>
                    <a:pt x="343" y="8015"/>
                  </a:cubicBezTo>
                  <a:cubicBezTo>
                    <a:pt x="518" y="7760"/>
                    <a:pt x="774" y="7548"/>
                    <a:pt x="847" y="7242"/>
                  </a:cubicBezTo>
                  <a:cubicBezTo>
                    <a:pt x="912" y="6957"/>
                    <a:pt x="766" y="6716"/>
                    <a:pt x="606" y="6498"/>
                  </a:cubicBezTo>
                  <a:cubicBezTo>
                    <a:pt x="416" y="6235"/>
                    <a:pt x="270" y="5972"/>
                    <a:pt x="387" y="5637"/>
                  </a:cubicBezTo>
                  <a:cubicBezTo>
                    <a:pt x="453" y="5462"/>
                    <a:pt x="562" y="5330"/>
                    <a:pt x="693" y="5213"/>
                  </a:cubicBezTo>
                  <a:cubicBezTo>
                    <a:pt x="803" y="5111"/>
                    <a:pt x="927" y="5002"/>
                    <a:pt x="1000" y="4871"/>
                  </a:cubicBezTo>
                  <a:cubicBezTo>
                    <a:pt x="1153" y="4593"/>
                    <a:pt x="1117" y="4265"/>
                    <a:pt x="1102" y="3959"/>
                  </a:cubicBezTo>
                  <a:cubicBezTo>
                    <a:pt x="1080" y="3645"/>
                    <a:pt x="1102" y="3338"/>
                    <a:pt x="1168" y="3032"/>
                  </a:cubicBezTo>
                  <a:cubicBezTo>
                    <a:pt x="1408" y="1850"/>
                    <a:pt x="2247" y="785"/>
                    <a:pt x="3378" y="332"/>
                  </a:cubicBezTo>
                  <a:cubicBezTo>
                    <a:pt x="3794" y="167"/>
                    <a:pt x="4239" y="87"/>
                    <a:pt x="4685" y="87"/>
                  </a:cubicBezTo>
                  <a:close/>
                  <a:moveTo>
                    <a:pt x="4712" y="1"/>
                  </a:moveTo>
                  <a:cubicBezTo>
                    <a:pt x="4428" y="1"/>
                    <a:pt x="4144" y="33"/>
                    <a:pt x="3867" y="99"/>
                  </a:cubicBezTo>
                  <a:cubicBezTo>
                    <a:pt x="2649" y="384"/>
                    <a:pt x="1664" y="1339"/>
                    <a:pt x="1233" y="2499"/>
                  </a:cubicBezTo>
                  <a:cubicBezTo>
                    <a:pt x="1138" y="2777"/>
                    <a:pt x="1065" y="3083"/>
                    <a:pt x="1029" y="3382"/>
                  </a:cubicBezTo>
                  <a:cubicBezTo>
                    <a:pt x="992" y="3718"/>
                    <a:pt x="1036" y="4046"/>
                    <a:pt x="1029" y="4382"/>
                  </a:cubicBezTo>
                  <a:cubicBezTo>
                    <a:pt x="1014" y="4564"/>
                    <a:pt x="992" y="4761"/>
                    <a:pt x="868" y="4914"/>
                  </a:cubicBezTo>
                  <a:cubicBezTo>
                    <a:pt x="766" y="5060"/>
                    <a:pt x="606" y="5162"/>
                    <a:pt x="489" y="5294"/>
                  </a:cubicBezTo>
                  <a:cubicBezTo>
                    <a:pt x="299" y="5513"/>
                    <a:pt x="197" y="5834"/>
                    <a:pt x="277" y="6118"/>
                  </a:cubicBezTo>
                  <a:cubicBezTo>
                    <a:pt x="358" y="6410"/>
                    <a:pt x="628" y="6607"/>
                    <a:pt x="737" y="6892"/>
                  </a:cubicBezTo>
                  <a:cubicBezTo>
                    <a:pt x="868" y="7256"/>
                    <a:pt x="598" y="7556"/>
                    <a:pt x="380" y="7825"/>
                  </a:cubicBezTo>
                  <a:cubicBezTo>
                    <a:pt x="197" y="8052"/>
                    <a:pt x="0" y="8380"/>
                    <a:pt x="124" y="8679"/>
                  </a:cubicBezTo>
                  <a:cubicBezTo>
                    <a:pt x="190" y="8825"/>
                    <a:pt x="314" y="8927"/>
                    <a:pt x="423" y="9037"/>
                  </a:cubicBezTo>
                  <a:cubicBezTo>
                    <a:pt x="569" y="9197"/>
                    <a:pt x="635" y="9409"/>
                    <a:pt x="598" y="9628"/>
                  </a:cubicBezTo>
                  <a:cubicBezTo>
                    <a:pt x="569" y="9803"/>
                    <a:pt x="496" y="9963"/>
                    <a:pt x="496" y="10146"/>
                  </a:cubicBezTo>
                  <a:cubicBezTo>
                    <a:pt x="496" y="10292"/>
                    <a:pt x="533" y="10430"/>
                    <a:pt x="591" y="10561"/>
                  </a:cubicBezTo>
                  <a:cubicBezTo>
                    <a:pt x="715" y="10853"/>
                    <a:pt x="956" y="11080"/>
                    <a:pt x="1233" y="11204"/>
                  </a:cubicBezTo>
                  <a:cubicBezTo>
                    <a:pt x="1435" y="11290"/>
                    <a:pt x="1649" y="11332"/>
                    <a:pt x="1866" y="11332"/>
                  </a:cubicBezTo>
                  <a:cubicBezTo>
                    <a:pt x="1978" y="11332"/>
                    <a:pt x="2091" y="11321"/>
                    <a:pt x="2204" y="11298"/>
                  </a:cubicBezTo>
                  <a:cubicBezTo>
                    <a:pt x="2590" y="11225"/>
                    <a:pt x="2926" y="11036"/>
                    <a:pt x="3283" y="10875"/>
                  </a:cubicBezTo>
                  <a:cubicBezTo>
                    <a:pt x="3466" y="10802"/>
                    <a:pt x="3648" y="10751"/>
                    <a:pt x="3838" y="10722"/>
                  </a:cubicBezTo>
                  <a:cubicBezTo>
                    <a:pt x="3849" y="10721"/>
                    <a:pt x="3858" y="10717"/>
                    <a:pt x="3864" y="10711"/>
                  </a:cubicBezTo>
                  <a:lnTo>
                    <a:pt x="3864" y="10711"/>
                  </a:lnTo>
                  <a:cubicBezTo>
                    <a:pt x="3913" y="10706"/>
                    <a:pt x="3962" y="10703"/>
                    <a:pt x="4010" y="10703"/>
                  </a:cubicBezTo>
                  <a:cubicBezTo>
                    <a:pt x="4160" y="10703"/>
                    <a:pt x="4304" y="10731"/>
                    <a:pt x="4436" y="10795"/>
                  </a:cubicBezTo>
                  <a:cubicBezTo>
                    <a:pt x="4582" y="10868"/>
                    <a:pt x="4713" y="10977"/>
                    <a:pt x="4852" y="11058"/>
                  </a:cubicBezTo>
                  <a:cubicBezTo>
                    <a:pt x="4992" y="11143"/>
                    <a:pt x="5140" y="11179"/>
                    <a:pt x="5290" y="11179"/>
                  </a:cubicBezTo>
                  <a:cubicBezTo>
                    <a:pt x="5436" y="11179"/>
                    <a:pt x="5584" y="11144"/>
                    <a:pt x="5728" y="11087"/>
                  </a:cubicBezTo>
                  <a:cubicBezTo>
                    <a:pt x="6071" y="10948"/>
                    <a:pt x="6421" y="10853"/>
                    <a:pt x="6793" y="10802"/>
                  </a:cubicBezTo>
                  <a:cubicBezTo>
                    <a:pt x="6963" y="10784"/>
                    <a:pt x="7134" y="10773"/>
                    <a:pt x="7304" y="10773"/>
                  </a:cubicBezTo>
                  <a:cubicBezTo>
                    <a:pt x="7534" y="10773"/>
                    <a:pt x="7763" y="10793"/>
                    <a:pt x="7989" y="10839"/>
                  </a:cubicBezTo>
                  <a:cubicBezTo>
                    <a:pt x="8535" y="10951"/>
                    <a:pt x="9071" y="11160"/>
                    <a:pt x="9624" y="11160"/>
                  </a:cubicBezTo>
                  <a:cubicBezTo>
                    <a:pt x="9752" y="11160"/>
                    <a:pt x="9880" y="11149"/>
                    <a:pt x="10010" y="11123"/>
                  </a:cubicBezTo>
                  <a:cubicBezTo>
                    <a:pt x="10470" y="11036"/>
                    <a:pt x="11090" y="10693"/>
                    <a:pt x="10988" y="10138"/>
                  </a:cubicBezTo>
                  <a:cubicBezTo>
                    <a:pt x="10944" y="9868"/>
                    <a:pt x="10747" y="9649"/>
                    <a:pt x="10689" y="9380"/>
                  </a:cubicBezTo>
                  <a:cubicBezTo>
                    <a:pt x="10594" y="9037"/>
                    <a:pt x="10871" y="8789"/>
                    <a:pt x="10995" y="8497"/>
                  </a:cubicBezTo>
                  <a:cubicBezTo>
                    <a:pt x="11112" y="8205"/>
                    <a:pt x="11098" y="7862"/>
                    <a:pt x="10952" y="7577"/>
                  </a:cubicBezTo>
                  <a:cubicBezTo>
                    <a:pt x="10813" y="7315"/>
                    <a:pt x="10492" y="7059"/>
                    <a:pt x="10528" y="6731"/>
                  </a:cubicBezTo>
                  <a:cubicBezTo>
                    <a:pt x="10550" y="6549"/>
                    <a:pt x="10682" y="6388"/>
                    <a:pt x="10755" y="6220"/>
                  </a:cubicBezTo>
                  <a:cubicBezTo>
                    <a:pt x="10820" y="6060"/>
                    <a:pt x="10857" y="5907"/>
                    <a:pt x="10879" y="5746"/>
                  </a:cubicBezTo>
                  <a:cubicBezTo>
                    <a:pt x="10886" y="5578"/>
                    <a:pt x="10879" y="5418"/>
                    <a:pt x="10820" y="5257"/>
                  </a:cubicBezTo>
                  <a:cubicBezTo>
                    <a:pt x="10769" y="5104"/>
                    <a:pt x="10667" y="5016"/>
                    <a:pt x="10558" y="4907"/>
                  </a:cubicBezTo>
                  <a:cubicBezTo>
                    <a:pt x="10310" y="4652"/>
                    <a:pt x="10368" y="4272"/>
                    <a:pt x="10419" y="3959"/>
                  </a:cubicBezTo>
                  <a:cubicBezTo>
                    <a:pt x="10485" y="3608"/>
                    <a:pt x="10558" y="3273"/>
                    <a:pt x="10543" y="2915"/>
                  </a:cubicBezTo>
                  <a:cubicBezTo>
                    <a:pt x="10514" y="2266"/>
                    <a:pt x="10258" y="1624"/>
                    <a:pt x="9740" y="1201"/>
                  </a:cubicBezTo>
                  <a:cubicBezTo>
                    <a:pt x="9381" y="909"/>
                    <a:pt x="8946" y="789"/>
                    <a:pt x="8502" y="789"/>
                  </a:cubicBezTo>
                  <a:cubicBezTo>
                    <a:pt x="8280" y="789"/>
                    <a:pt x="8055" y="819"/>
                    <a:pt x="7836" y="872"/>
                  </a:cubicBezTo>
                  <a:cubicBezTo>
                    <a:pt x="7678" y="914"/>
                    <a:pt x="7514" y="968"/>
                    <a:pt x="7349" y="1029"/>
                  </a:cubicBezTo>
                  <a:lnTo>
                    <a:pt x="7349" y="1029"/>
                  </a:lnTo>
                  <a:cubicBezTo>
                    <a:pt x="6634" y="369"/>
                    <a:pt x="5673" y="1"/>
                    <a:pt x="471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3935;p50">
              <a:extLst>
                <a:ext uri="{FF2B5EF4-FFF2-40B4-BE49-F238E27FC236}">
                  <a16:creationId xmlns:a16="http://schemas.microsoft.com/office/drawing/2014/main" id="{97043175-E799-4FEE-878A-6399DA58CBA4}"/>
                </a:ext>
              </a:extLst>
            </p:cNvPr>
            <p:cNvSpPr/>
            <p:nvPr/>
          </p:nvSpPr>
          <p:spPr>
            <a:xfrm>
              <a:off x="7548965" y="2869763"/>
              <a:ext cx="266573" cy="132756"/>
            </a:xfrm>
            <a:custGeom>
              <a:avLst/>
              <a:gdLst/>
              <a:ahLst/>
              <a:cxnLst/>
              <a:rect l="l" t="t" r="r" b="b"/>
              <a:pathLst>
                <a:path w="5024" h="2494" extrusionOk="0">
                  <a:moveTo>
                    <a:pt x="3637" y="0"/>
                  </a:moveTo>
                  <a:cubicBezTo>
                    <a:pt x="3252" y="0"/>
                    <a:pt x="2866" y="49"/>
                    <a:pt x="2492" y="143"/>
                  </a:cubicBezTo>
                  <a:cubicBezTo>
                    <a:pt x="1748" y="340"/>
                    <a:pt x="1011" y="712"/>
                    <a:pt x="515" y="1325"/>
                  </a:cubicBezTo>
                  <a:cubicBezTo>
                    <a:pt x="260" y="1653"/>
                    <a:pt x="77" y="2025"/>
                    <a:pt x="4" y="2434"/>
                  </a:cubicBezTo>
                  <a:cubicBezTo>
                    <a:pt x="0" y="2473"/>
                    <a:pt x="29" y="2494"/>
                    <a:pt x="56" y="2494"/>
                  </a:cubicBezTo>
                  <a:cubicBezTo>
                    <a:pt x="75" y="2494"/>
                    <a:pt x="93" y="2484"/>
                    <a:pt x="99" y="2463"/>
                  </a:cubicBezTo>
                  <a:cubicBezTo>
                    <a:pt x="369" y="872"/>
                    <a:pt x="2142" y="106"/>
                    <a:pt x="3587" y="92"/>
                  </a:cubicBezTo>
                  <a:cubicBezTo>
                    <a:pt x="3608" y="91"/>
                    <a:pt x="3629" y="91"/>
                    <a:pt x="3650" y="91"/>
                  </a:cubicBezTo>
                  <a:cubicBezTo>
                    <a:pt x="4095" y="91"/>
                    <a:pt x="4533" y="164"/>
                    <a:pt x="4951" y="310"/>
                  </a:cubicBezTo>
                  <a:cubicBezTo>
                    <a:pt x="4958" y="314"/>
                    <a:pt x="4964" y="316"/>
                    <a:pt x="4970" y="316"/>
                  </a:cubicBezTo>
                  <a:cubicBezTo>
                    <a:pt x="5008" y="316"/>
                    <a:pt x="5024" y="241"/>
                    <a:pt x="4973" y="216"/>
                  </a:cubicBezTo>
                  <a:cubicBezTo>
                    <a:pt x="4546" y="69"/>
                    <a:pt x="4092" y="0"/>
                    <a:pt x="36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3936;p50">
              <a:extLst>
                <a:ext uri="{FF2B5EF4-FFF2-40B4-BE49-F238E27FC236}">
                  <a16:creationId xmlns:a16="http://schemas.microsoft.com/office/drawing/2014/main" id="{BFB91B47-48E0-4F8F-9F56-2B083FA45427}"/>
                </a:ext>
              </a:extLst>
            </p:cNvPr>
            <p:cNvSpPr/>
            <p:nvPr/>
          </p:nvSpPr>
          <p:spPr>
            <a:xfrm>
              <a:off x="7602768" y="2851664"/>
              <a:ext cx="119863" cy="37101"/>
            </a:xfrm>
            <a:custGeom>
              <a:avLst/>
              <a:gdLst/>
              <a:ahLst/>
              <a:cxnLst/>
              <a:rect l="l" t="t" r="r" b="b"/>
              <a:pathLst>
                <a:path w="2259" h="697" extrusionOk="0">
                  <a:moveTo>
                    <a:pt x="2157" y="1"/>
                  </a:moveTo>
                  <a:cubicBezTo>
                    <a:pt x="1411" y="1"/>
                    <a:pt x="687" y="219"/>
                    <a:pt x="48" y="607"/>
                  </a:cubicBezTo>
                  <a:cubicBezTo>
                    <a:pt x="0" y="637"/>
                    <a:pt x="31" y="696"/>
                    <a:pt x="68" y="696"/>
                  </a:cubicBezTo>
                  <a:cubicBezTo>
                    <a:pt x="76" y="696"/>
                    <a:pt x="84" y="693"/>
                    <a:pt x="92" y="687"/>
                  </a:cubicBezTo>
                  <a:cubicBezTo>
                    <a:pt x="699" y="306"/>
                    <a:pt x="1395" y="95"/>
                    <a:pt x="2107" y="95"/>
                  </a:cubicBezTo>
                  <a:cubicBezTo>
                    <a:pt x="2131" y="95"/>
                    <a:pt x="2155" y="96"/>
                    <a:pt x="2179" y="96"/>
                  </a:cubicBezTo>
                  <a:cubicBezTo>
                    <a:pt x="2182" y="96"/>
                    <a:pt x="2184" y="96"/>
                    <a:pt x="2187" y="96"/>
                  </a:cubicBezTo>
                  <a:cubicBezTo>
                    <a:pt x="2259" y="96"/>
                    <a:pt x="2257" y="1"/>
                    <a:pt x="2193" y="1"/>
                  </a:cubicBezTo>
                  <a:cubicBezTo>
                    <a:pt x="2181" y="1"/>
                    <a:pt x="2169" y="1"/>
                    <a:pt x="21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3937;p50">
              <a:extLst>
                <a:ext uri="{FF2B5EF4-FFF2-40B4-BE49-F238E27FC236}">
                  <a16:creationId xmlns:a16="http://schemas.microsoft.com/office/drawing/2014/main" id="{670655AF-084C-4129-B372-567CA226D7E6}"/>
                </a:ext>
              </a:extLst>
            </p:cNvPr>
            <p:cNvSpPr/>
            <p:nvPr/>
          </p:nvSpPr>
          <p:spPr>
            <a:xfrm>
              <a:off x="7748153" y="285363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0" y="0"/>
                  </a:moveTo>
                  <a:cubicBezTo>
                    <a:pt x="1" y="0"/>
                    <a:pt x="3" y="95"/>
                    <a:pt x="66" y="95"/>
                  </a:cubicBezTo>
                  <a:cubicBezTo>
                    <a:pt x="125" y="95"/>
                    <a:pt x="125" y="1"/>
                    <a:pt x="66" y="1"/>
                  </a:cubicBezTo>
                  <a:cubicBezTo>
                    <a:pt x="64" y="0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3938;p50">
              <a:extLst>
                <a:ext uri="{FF2B5EF4-FFF2-40B4-BE49-F238E27FC236}">
                  <a16:creationId xmlns:a16="http://schemas.microsoft.com/office/drawing/2014/main" id="{A0853685-FB5C-476E-9C7D-77A844FCBA77}"/>
                </a:ext>
              </a:extLst>
            </p:cNvPr>
            <p:cNvSpPr/>
            <p:nvPr/>
          </p:nvSpPr>
          <p:spPr>
            <a:xfrm>
              <a:off x="7682040" y="2885093"/>
              <a:ext cx="42819" cy="11338"/>
            </a:xfrm>
            <a:custGeom>
              <a:avLst/>
              <a:gdLst/>
              <a:ahLst/>
              <a:cxnLst/>
              <a:rect l="l" t="t" r="r" b="b"/>
              <a:pathLst>
                <a:path w="807" h="213" extrusionOk="0">
                  <a:moveTo>
                    <a:pt x="721" y="0"/>
                  </a:moveTo>
                  <a:cubicBezTo>
                    <a:pt x="719" y="0"/>
                    <a:pt x="716" y="0"/>
                    <a:pt x="714" y="1"/>
                  </a:cubicBezTo>
                  <a:cubicBezTo>
                    <a:pt x="495" y="37"/>
                    <a:pt x="276" y="88"/>
                    <a:pt x="50" y="125"/>
                  </a:cubicBezTo>
                  <a:cubicBezTo>
                    <a:pt x="1" y="132"/>
                    <a:pt x="19" y="213"/>
                    <a:pt x="72" y="213"/>
                  </a:cubicBezTo>
                  <a:cubicBezTo>
                    <a:pt x="75" y="213"/>
                    <a:pt x="77" y="212"/>
                    <a:pt x="79" y="212"/>
                  </a:cubicBezTo>
                  <a:cubicBezTo>
                    <a:pt x="298" y="176"/>
                    <a:pt x="517" y="132"/>
                    <a:pt x="743" y="95"/>
                  </a:cubicBezTo>
                  <a:cubicBezTo>
                    <a:pt x="806" y="88"/>
                    <a:pt x="782" y="0"/>
                    <a:pt x="72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3939;p50">
              <a:extLst>
                <a:ext uri="{FF2B5EF4-FFF2-40B4-BE49-F238E27FC236}">
                  <a16:creationId xmlns:a16="http://schemas.microsoft.com/office/drawing/2014/main" id="{67531720-EFAF-4A1A-B7C9-6396377E1AFC}"/>
                </a:ext>
              </a:extLst>
            </p:cNvPr>
            <p:cNvSpPr/>
            <p:nvPr/>
          </p:nvSpPr>
          <p:spPr>
            <a:xfrm>
              <a:off x="7648665" y="2904149"/>
              <a:ext cx="7004" cy="5057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0" y="0"/>
                    <a:pt x="0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3940;p50">
              <a:extLst>
                <a:ext uri="{FF2B5EF4-FFF2-40B4-BE49-F238E27FC236}">
                  <a16:creationId xmlns:a16="http://schemas.microsoft.com/office/drawing/2014/main" id="{568D5CFA-EF8B-4E54-9DE5-18F4F0F283EA}"/>
                </a:ext>
              </a:extLst>
            </p:cNvPr>
            <p:cNvSpPr/>
            <p:nvPr/>
          </p:nvSpPr>
          <p:spPr>
            <a:xfrm>
              <a:off x="7493411" y="2955357"/>
              <a:ext cx="56509" cy="254918"/>
            </a:xfrm>
            <a:custGeom>
              <a:avLst/>
              <a:gdLst/>
              <a:ahLst/>
              <a:cxnLst/>
              <a:rect l="l" t="t" r="r" b="b"/>
              <a:pathLst>
                <a:path w="1065" h="4789" extrusionOk="0">
                  <a:moveTo>
                    <a:pt x="997" y="1"/>
                  </a:moveTo>
                  <a:cubicBezTo>
                    <a:pt x="983" y="1"/>
                    <a:pt x="970" y="7"/>
                    <a:pt x="964" y="23"/>
                  </a:cubicBezTo>
                  <a:cubicBezTo>
                    <a:pt x="672" y="614"/>
                    <a:pt x="570" y="1271"/>
                    <a:pt x="650" y="1927"/>
                  </a:cubicBezTo>
                  <a:cubicBezTo>
                    <a:pt x="672" y="2110"/>
                    <a:pt x="694" y="2292"/>
                    <a:pt x="635" y="2475"/>
                  </a:cubicBezTo>
                  <a:cubicBezTo>
                    <a:pt x="577" y="2642"/>
                    <a:pt x="460" y="2774"/>
                    <a:pt x="358" y="2905"/>
                  </a:cubicBezTo>
                  <a:cubicBezTo>
                    <a:pt x="183" y="3124"/>
                    <a:pt x="1" y="3379"/>
                    <a:pt x="52" y="3671"/>
                  </a:cubicBezTo>
                  <a:cubicBezTo>
                    <a:pt x="74" y="3853"/>
                    <a:pt x="183" y="4014"/>
                    <a:pt x="271" y="4182"/>
                  </a:cubicBezTo>
                  <a:cubicBezTo>
                    <a:pt x="366" y="4372"/>
                    <a:pt x="460" y="4576"/>
                    <a:pt x="563" y="4765"/>
                  </a:cubicBezTo>
                  <a:cubicBezTo>
                    <a:pt x="569" y="4782"/>
                    <a:pt x="583" y="4788"/>
                    <a:pt x="597" y="4788"/>
                  </a:cubicBezTo>
                  <a:cubicBezTo>
                    <a:pt x="628" y="4788"/>
                    <a:pt x="663" y="4757"/>
                    <a:pt x="643" y="4722"/>
                  </a:cubicBezTo>
                  <a:lnTo>
                    <a:pt x="344" y="4116"/>
                  </a:lnTo>
                  <a:cubicBezTo>
                    <a:pt x="242" y="3919"/>
                    <a:pt x="96" y="3708"/>
                    <a:pt x="147" y="3460"/>
                  </a:cubicBezTo>
                  <a:cubicBezTo>
                    <a:pt x="227" y="3087"/>
                    <a:pt x="592" y="2861"/>
                    <a:pt x="723" y="2504"/>
                  </a:cubicBezTo>
                  <a:cubicBezTo>
                    <a:pt x="796" y="2314"/>
                    <a:pt x="767" y="2110"/>
                    <a:pt x="738" y="1913"/>
                  </a:cubicBezTo>
                  <a:cubicBezTo>
                    <a:pt x="716" y="1708"/>
                    <a:pt x="708" y="1511"/>
                    <a:pt x="723" y="1307"/>
                  </a:cubicBezTo>
                  <a:cubicBezTo>
                    <a:pt x="752" y="884"/>
                    <a:pt x="862" y="461"/>
                    <a:pt x="1044" y="81"/>
                  </a:cubicBezTo>
                  <a:cubicBezTo>
                    <a:pt x="1064" y="36"/>
                    <a:pt x="1028" y="1"/>
                    <a:pt x="9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3941;p50">
              <a:extLst>
                <a:ext uri="{FF2B5EF4-FFF2-40B4-BE49-F238E27FC236}">
                  <a16:creationId xmlns:a16="http://schemas.microsoft.com/office/drawing/2014/main" id="{DD3943D0-5667-4181-8D27-12CF83CAF13C}"/>
                </a:ext>
              </a:extLst>
            </p:cNvPr>
            <p:cNvSpPr/>
            <p:nvPr/>
          </p:nvSpPr>
          <p:spPr>
            <a:xfrm>
              <a:off x="7566581" y="2920810"/>
              <a:ext cx="7057" cy="4737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3942;p50">
              <a:extLst>
                <a:ext uri="{FF2B5EF4-FFF2-40B4-BE49-F238E27FC236}">
                  <a16:creationId xmlns:a16="http://schemas.microsoft.com/office/drawing/2014/main" id="{F67A9390-542E-4107-BE2D-29EAE544A0C9}"/>
                </a:ext>
              </a:extLst>
            </p:cNvPr>
            <p:cNvSpPr/>
            <p:nvPr/>
          </p:nvSpPr>
          <p:spPr>
            <a:xfrm>
              <a:off x="7578997" y="2948596"/>
              <a:ext cx="16289" cy="22516"/>
            </a:xfrm>
            <a:custGeom>
              <a:avLst/>
              <a:gdLst/>
              <a:ahLst/>
              <a:cxnLst/>
              <a:rect l="l" t="t" r="r" b="b"/>
              <a:pathLst>
                <a:path w="307" h="423" extrusionOk="0">
                  <a:moveTo>
                    <a:pt x="255" y="0"/>
                  </a:moveTo>
                  <a:cubicBezTo>
                    <a:pt x="243" y="0"/>
                    <a:pt x="230" y="4"/>
                    <a:pt x="219" y="11"/>
                  </a:cubicBezTo>
                  <a:cubicBezTo>
                    <a:pt x="139" y="114"/>
                    <a:pt x="66" y="223"/>
                    <a:pt x="15" y="354"/>
                  </a:cubicBezTo>
                  <a:cubicBezTo>
                    <a:pt x="0" y="376"/>
                    <a:pt x="0" y="405"/>
                    <a:pt x="29" y="413"/>
                  </a:cubicBezTo>
                  <a:cubicBezTo>
                    <a:pt x="38" y="419"/>
                    <a:pt x="50" y="422"/>
                    <a:pt x="61" y="422"/>
                  </a:cubicBezTo>
                  <a:cubicBezTo>
                    <a:pt x="76" y="422"/>
                    <a:pt x="91" y="415"/>
                    <a:pt x="95" y="398"/>
                  </a:cubicBezTo>
                  <a:cubicBezTo>
                    <a:pt x="139" y="281"/>
                    <a:pt x="212" y="179"/>
                    <a:pt x="285" y="77"/>
                  </a:cubicBezTo>
                  <a:cubicBezTo>
                    <a:pt x="307" y="63"/>
                    <a:pt x="307" y="33"/>
                    <a:pt x="285" y="11"/>
                  </a:cubicBezTo>
                  <a:cubicBezTo>
                    <a:pt x="277" y="4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3943;p50">
              <a:extLst>
                <a:ext uri="{FF2B5EF4-FFF2-40B4-BE49-F238E27FC236}">
                  <a16:creationId xmlns:a16="http://schemas.microsoft.com/office/drawing/2014/main" id="{A7C014F2-B536-4C31-BA6B-5FDFA866DC74}"/>
                </a:ext>
              </a:extLst>
            </p:cNvPr>
            <p:cNvSpPr/>
            <p:nvPr/>
          </p:nvSpPr>
          <p:spPr>
            <a:xfrm>
              <a:off x="7543288" y="3026525"/>
              <a:ext cx="10188" cy="63397"/>
            </a:xfrm>
            <a:custGeom>
              <a:avLst/>
              <a:gdLst/>
              <a:ahLst/>
              <a:cxnLst/>
              <a:rect l="l" t="t" r="r" b="b"/>
              <a:pathLst>
                <a:path w="192" h="1191" extrusionOk="0">
                  <a:moveTo>
                    <a:pt x="72" y="0"/>
                  </a:moveTo>
                  <a:cubicBezTo>
                    <a:pt x="45" y="0"/>
                    <a:pt x="15" y="26"/>
                    <a:pt x="24" y="65"/>
                  </a:cubicBezTo>
                  <a:cubicBezTo>
                    <a:pt x="97" y="408"/>
                    <a:pt x="97" y="773"/>
                    <a:pt x="9" y="1130"/>
                  </a:cubicBezTo>
                  <a:cubicBezTo>
                    <a:pt x="1" y="1169"/>
                    <a:pt x="30" y="1190"/>
                    <a:pt x="59" y="1190"/>
                  </a:cubicBezTo>
                  <a:cubicBezTo>
                    <a:pt x="79" y="1190"/>
                    <a:pt x="98" y="1180"/>
                    <a:pt x="104" y="1159"/>
                  </a:cubicBezTo>
                  <a:cubicBezTo>
                    <a:pt x="184" y="795"/>
                    <a:pt x="192" y="408"/>
                    <a:pt x="111" y="43"/>
                  </a:cubicBezTo>
                  <a:cubicBezTo>
                    <a:pt x="108" y="13"/>
                    <a:pt x="91" y="0"/>
                    <a:pt x="7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3944;p50">
              <a:extLst>
                <a:ext uri="{FF2B5EF4-FFF2-40B4-BE49-F238E27FC236}">
                  <a16:creationId xmlns:a16="http://schemas.microsoft.com/office/drawing/2014/main" id="{DAFB9656-A047-49AF-BC63-F65AB22CF1D1}"/>
                </a:ext>
              </a:extLst>
            </p:cNvPr>
            <p:cNvSpPr/>
            <p:nvPr/>
          </p:nvSpPr>
          <p:spPr>
            <a:xfrm>
              <a:off x="7518190" y="3226084"/>
              <a:ext cx="6261" cy="4737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53" y="0"/>
                  </a:moveTo>
                  <a:cubicBezTo>
                    <a:pt x="1" y="0"/>
                    <a:pt x="3" y="88"/>
                    <a:pt x="59" y="88"/>
                  </a:cubicBezTo>
                  <a:cubicBezTo>
                    <a:pt x="117" y="88"/>
                    <a:pt x="117" y="1"/>
                    <a:pt x="59" y="1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3945;p50">
              <a:extLst>
                <a:ext uri="{FF2B5EF4-FFF2-40B4-BE49-F238E27FC236}">
                  <a16:creationId xmlns:a16="http://schemas.microsoft.com/office/drawing/2014/main" id="{5E235C14-AA21-47D9-A86E-4A643E80FB35}"/>
                </a:ext>
              </a:extLst>
            </p:cNvPr>
            <p:cNvSpPr/>
            <p:nvPr/>
          </p:nvSpPr>
          <p:spPr>
            <a:xfrm>
              <a:off x="7487257" y="3244928"/>
              <a:ext cx="106067" cy="171933"/>
            </a:xfrm>
            <a:custGeom>
              <a:avLst/>
              <a:gdLst/>
              <a:ahLst/>
              <a:cxnLst/>
              <a:rect l="l" t="t" r="r" b="b"/>
              <a:pathLst>
                <a:path w="1999" h="3230" extrusionOk="0">
                  <a:moveTo>
                    <a:pt x="453" y="0"/>
                  </a:moveTo>
                  <a:cubicBezTo>
                    <a:pt x="443" y="0"/>
                    <a:pt x="433" y="3"/>
                    <a:pt x="423" y="11"/>
                  </a:cubicBezTo>
                  <a:cubicBezTo>
                    <a:pt x="226" y="208"/>
                    <a:pt x="0" y="486"/>
                    <a:pt x="109" y="785"/>
                  </a:cubicBezTo>
                  <a:cubicBezTo>
                    <a:pt x="168" y="923"/>
                    <a:pt x="277" y="1018"/>
                    <a:pt x="358" y="1142"/>
                  </a:cubicBezTo>
                  <a:cubicBezTo>
                    <a:pt x="467" y="1288"/>
                    <a:pt x="496" y="1449"/>
                    <a:pt x="474" y="1631"/>
                  </a:cubicBezTo>
                  <a:cubicBezTo>
                    <a:pt x="445" y="1952"/>
                    <a:pt x="299" y="2266"/>
                    <a:pt x="372" y="2580"/>
                  </a:cubicBezTo>
                  <a:cubicBezTo>
                    <a:pt x="438" y="2835"/>
                    <a:pt x="627" y="3068"/>
                    <a:pt x="876" y="3163"/>
                  </a:cubicBezTo>
                  <a:cubicBezTo>
                    <a:pt x="983" y="3210"/>
                    <a:pt x="1091" y="3230"/>
                    <a:pt x="1199" y="3230"/>
                  </a:cubicBezTo>
                  <a:cubicBezTo>
                    <a:pt x="1457" y="3230"/>
                    <a:pt x="1713" y="3118"/>
                    <a:pt x="1955" y="3010"/>
                  </a:cubicBezTo>
                  <a:cubicBezTo>
                    <a:pt x="1999" y="2985"/>
                    <a:pt x="1974" y="2923"/>
                    <a:pt x="1929" y="2923"/>
                  </a:cubicBezTo>
                  <a:cubicBezTo>
                    <a:pt x="1921" y="2923"/>
                    <a:pt x="1913" y="2925"/>
                    <a:pt x="1904" y="2930"/>
                  </a:cubicBezTo>
                  <a:cubicBezTo>
                    <a:pt x="1681" y="3035"/>
                    <a:pt x="1434" y="3135"/>
                    <a:pt x="1195" y="3135"/>
                  </a:cubicBezTo>
                  <a:cubicBezTo>
                    <a:pt x="1036" y="3135"/>
                    <a:pt x="880" y="3090"/>
                    <a:pt x="737" y="2974"/>
                  </a:cubicBezTo>
                  <a:cubicBezTo>
                    <a:pt x="606" y="2864"/>
                    <a:pt x="511" y="2711"/>
                    <a:pt x="474" y="2543"/>
                  </a:cubicBezTo>
                  <a:cubicBezTo>
                    <a:pt x="438" y="2361"/>
                    <a:pt x="482" y="2171"/>
                    <a:pt x="518" y="1989"/>
                  </a:cubicBezTo>
                  <a:cubicBezTo>
                    <a:pt x="591" y="1660"/>
                    <a:pt x="642" y="1361"/>
                    <a:pt x="430" y="1077"/>
                  </a:cubicBezTo>
                  <a:cubicBezTo>
                    <a:pt x="321" y="938"/>
                    <a:pt x="175" y="807"/>
                    <a:pt x="182" y="610"/>
                  </a:cubicBezTo>
                  <a:cubicBezTo>
                    <a:pt x="190" y="405"/>
                    <a:pt x="358" y="230"/>
                    <a:pt x="496" y="92"/>
                  </a:cubicBezTo>
                  <a:cubicBezTo>
                    <a:pt x="525" y="46"/>
                    <a:pt x="491" y="0"/>
                    <a:pt x="4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3946;p50">
              <a:extLst>
                <a:ext uri="{FF2B5EF4-FFF2-40B4-BE49-F238E27FC236}">
                  <a16:creationId xmlns:a16="http://schemas.microsoft.com/office/drawing/2014/main" id="{E68135B7-3275-450E-9522-BEF865033B71}"/>
                </a:ext>
              </a:extLst>
            </p:cNvPr>
            <p:cNvSpPr/>
            <p:nvPr/>
          </p:nvSpPr>
          <p:spPr>
            <a:xfrm>
              <a:off x="7518190" y="3223582"/>
              <a:ext cx="94288" cy="155964"/>
            </a:xfrm>
            <a:custGeom>
              <a:avLst/>
              <a:gdLst/>
              <a:ahLst/>
              <a:cxnLst/>
              <a:rect l="l" t="t" r="r" b="b"/>
              <a:pathLst>
                <a:path w="1777" h="2930" extrusionOk="0">
                  <a:moveTo>
                    <a:pt x="352" y="0"/>
                  </a:moveTo>
                  <a:cubicBezTo>
                    <a:pt x="319" y="0"/>
                    <a:pt x="283" y="33"/>
                    <a:pt x="314" y="69"/>
                  </a:cubicBezTo>
                  <a:cubicBezTo>
                    <a:pt x="504" y="390"/>
                    <a:pt x="1" y="711"/>
                    <a:pt x="154" y="1054"/>
                  </a:cubicBezTo>
                  <a:cubicBezTo>
                    <a:pt x="227" y="1215"/>
                    <a:pt x="409" y="1266"/>
                    <a:pt x="497" y="1419"/>
                  </a:cubicBezTo>
                  <a:cubicBezTo>
                    <a:pt x="577" y="1594"/>
                    <a:pt x="541" y="1784"/>
                    <a:pt x="497" y="1966"/>
                  </a:cubicBezTo>
                  <a:cubicBezTo>
                    <a:pt x="460" y="2127"/>
                    <a:pt x="424" y="2273"/>
                    <a:pt x="475" y="2426"/>
                  </a:cubicBezTo>
                  <a:cubicBezTo>
                    <a:pt x="519" y="2565"/>
                    <a:pt x="614" y="2681"/>
                    <a:pt x="723" y="2762"/>
                  </a:cubicBezTo>
                  <a:cubicBezTo>
                    <a:pt x="887" y="2885"/>
                    <a:pt x="1079" y="2929"/>
                    <a:pt x="1273" y="2929"/>
                  </a:cubicBezTo>
                  <a:cubicBezTo>
                    <a:pt x="1425" y="2929"/>
                    <a:pt x="1579" y="2902"/>
                    <a:pt x="1723" y="2864"/>
                  </a:cubicBezTo>
                  <a:cubicBezTo>
                    <a:pt x="1776" y="2844"/>
                    <a:pt x="1762" y="2767"/>
                    <a:pt x="1713" y="2767"/>
                  </a:cubicBezTo>
                  <a:cubicBezTo>
                    <a:pt x="1709" y="2767"/>
                    <a:pt x="1705" y="2768"/>
                    <a:pt x="1701" y="2769"/>
                  </a:cubicBezTo>
                  <a:cubicBezTo>
                    <a:pt x="1562" y="2809"/>
                    <a:pt x="1412" y="2836"/>
                    <a:pt x="1265" y="2836"/>
                  </a:cubicBezTo>
                  <a:cubicBezTo>
                    <a:pt x="1035" y="2836"/>
                    <a:pt x="813" y="2768"/>
                    <a:pt x="657" y="2572"/>
                  </a:cubicBezTo>
                  <a:cubicBezTo>
                    <a:pt x="541" y="2426"/>
                    <a:pt x="519" y="2251"/>
                    <a:pt x="555" y="2069"/>
                  </a:cubicBezTo>
                  <a:cubicBezTo>
                    <a:pt x="592" y="1923"/>
                    <a:pt x="635" y="1777"/>
                    <a:pt x="628" y="1623"/>
                  </a:cubicBezTo>
                  <a:cubicBezTo>
                    <a:pt x="621" y="1492"/>
                    <a:pt x="584" y="1375"/>
                    <a:pt x="504" y="1273"/>
                  </a:cubicBezTo>
                  <a:cubicBezTo>
                    <a:pt x="395" y="1149"/>
                    <a:pt x="212" y="1091"/>
                    <a:pt x="212" y="894"/>
                  </a:cubicBezTo>
                  <a:cubicBezTo>
                    <a:pt x="220" y="595"/>
                    <a:pt x="570" y="339"/>
                    <a:pt x="387" y="18"/>
                  </a:cubicBezTo>
                  <a:cubicBezTo>
                    <a:pt x="379" y="6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3947;p50">
              <a:extLst>
                <a:ext uri="{FF2B5EF4-FFF2-40B4-BE49-F238E27FC236}">
                  <a16:creationId xmlns:a16="http://schemas.microsoft.com/office/drawing/2014/main" id="{EA8B32A3-6FAC-4F28-9D04-B5DAEB2F5C8C}"/>
                </a:ext>
              </a:extLst>
            </p:cNvPr>
            <p:cNvSpPr/>
            <p:nvPr/>
          </p:nvSpPr>
          <p:spPr>
            <a:xfrm>
              <a:off x="7570189" y="3218419"/>
              <a:ext cx="108189" cy="170868"/>
            </a:xfrm>
            <a:custGeom>
              <a:avLst/>
              <a:gdLst/>
              <a:ahLst/>
              <a:cxnLst/>
              <a:rect l="l" t="t" r="r" b="b"/>
              <a:pathLst>
                <a:path w="2039" h="3210" extrusionOk="0">
                  <a:moveTo>
                    <a:pt x="63" y="0"/>
                  </a:moveTo>
                  <a:cubicBezTo>
                    <a:pt x="33" y="0"/>
                    <a:pt x="1" y="33"/>
                    <a:pt x="20" y="72"/>
                  </a:cubicBezTo>
                  <a:cubicBezTo>
                    <a:pt x="254" y="400"/>
                    <a:pt x="363" y="794"/>
                    <a:pt x="341" y="1181"/>
                  </a:cubicBezTo>
                  <a:cubicBezTo>
                    <a:pt x="334" y="1385"/>
                    <a:pt x="268" y="1560"/>
                    <a:pt x="225" y="1750"/>
                  </a:cubicBezTo>
                  <a:cubicBezTo>
                    <a:pt x="181" y="1903"/>
                    <a:pt x="159" y="2078"/>
                    <a:pt x="232" y="2231"/>
                  </a:cubicBezTo>
                  <a:cubicBezTo>
                    <a:pt x="354" y="2459"/>
                    <a:pt x="602" y="2490"/>
                    <a:pt x="843" y="2490"/>
                  </a:cubicBezTo>
                  <a:cubicBezTo>
                    <a:pt x="932" y="2490"/>
                    <a:pt x="1020" y="2486"/>
                    <a:pt x="1100" y="2486"/>
                  </a:cubicBezTo>
                  <a:cubicBezTo>
                    <a:pt x="1115" y="2486"/>
                    <a:pt x="1129" y="2486"/>
                    <a:pt x="1144" y="2487"/>
                  </a:cubicBezTo>
                  <a:cubicBezTo>
                    <a:pt x="1538" y="2494"/>
                    <a:pt x="1873" y="2778"/>
                    <a:pt x="1939" y="3172"/>
                  </a:cubicBezTo>
                  <a:cubicBezTo>
                    <a:pt x="1942" y="3198"/>
                    <a:pt x="1958" y="3209"/>
                    <a:pt x="1977" y="3209"/>
                  </a:cubicBezTo>
                  <a:cubicBezTo>
                    <a:pt x="2005" y="3209"/>
                    <a:pt x="2038" y="3183"/>
                    <a:pt x="2034" y="3143"/>
                  </a:cubicBezTo>
                  <a:cubicBezTo>
                    <a:pt x="1976" y="2837"/>
                    <a:pt x="1764" y="2567"/>
                    <a:pt x="1472" y="2450"/>
                  </a:cubicBezTo>
                  <a:cubicBezTo>
                    <a:pt x="1357" y="2401"/>
                    <a:pt x="1236" y="2388"/>
                    <a:pt x="1113" y="2388"/>
                  </a:cubicBezTo>
                  <a:cubicBezTo>
                    <a:pt x="1034" y="2388"/>
                    <a:pt x="954" y="2393"/>
                    <a:pt x="874" y="2399"/>
                  </a:cubicBezTo>
                  <a:cubicBezTo>
                    <a:pt x="853" y="2400"/>
                    <a:pt x="832" y="2400"/>
                    <a:pt x="811" y="2400"/>
                  </a:cubicBezTo>
                  <a:cubicBezTo>
                    <a:pt x="631" y="2400"/>
                    <a:pt x="439" y="2368"/>
                    <a:pt x="334" y="2224"/>
                  </a:cubicBezTo>
                  <a:cubicBezTo>
                    <a:pt x="203" y="2041"/>
                    <a:pt x="305" y="1793"/>
                    <a:pt x="363" y="1596"/>
                  </a:cubicBezTo>
                  <a:cubicBezTo>
                    <a:pt x="407" y="1421"/>
                    <a:pt x="436" y="1239"/>
                    <a:pt x="436" y="1057"/>
                  </a:cubicBezTo>
                  <a:cubicBezTo>
                    <a:pt x="422" y="684"/>
                    <a:pt x="312" y="327"/>
                    <a:pt x="101" y="28"/>
                  </a:cubicBezTo>
                  <a:cubicBezTo>
                    <a:pt x="93" y="8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948;p50">
              <a:extLst>
                <a:ext uri="{FF2B5EF4-FFF2-40B4-BE49-F238E27FC236}">
                  <a16:creationId xmlns:a16="http://schemas.microsoft.com/office/drawing/2014/main" id="{0EFABD68-818E-4A17-B9E7-399FA35081B0}"/>
                </a:ext>
              </a:extLst>
            </p:cNvPr>
            <p:cNvSpPr/>
            <p:nvPr/>
          </p:nvSpPr>
          <p:spPr>
            <a:xfrm>
              <a:off x="7612637" y="3237635"/>
              <a:ext cx="25681" cy="89267"/>
            </a:xfrm>
            <a:custGeom>
              <a:avLst/>
              <a:gdLst/>
              <a:ahLst/>
              <a:cxnLst/>
              <a:rect l="l" t="t" r="r" b="b"/>
              <a:pathLst>
                <a:path w="484" h="1677" extrusionOk="0">
                  <a:moveTo>
                    <a:pt x="58" y="1"/>
                  </a:moveTo>
                  <a:cubicBezTo>
                    <a:pt x="32" y="1"/>
                    <a:pt x="1" y="36"/>
                    <a:pt x="16" y="75"/>
                  </a:cubicBezTo>
                  <a:cubicBezTo>
                    <a:pt x="161" y="382"/>
                    <a:pt x="74" y="732"/>
                    <a:pt x="30" y="1053"/>
                  </a:cubicBezTo>
                  <a:cubicBezTo>
                    <a:pt x="8" y="1184"/>
                    <a:pt x="1" y="1323"/>
                    <a:pt x="81" y="1440"/>
                  </a:cubicBezTo>
                  <a:cubicBezTo>
                    <a:pt x="154" y="1549"/>
                    <a:pt x="271" y="1615"/>
                    <a:pt x="395" y="1673"/>
                  </a:cubicBezTo>
                  <a:cubicBezTo>
                    <a:pt x="401" y="1676"/>
                    <a:pt x="407" y="1677"/>
                    <a:pt x="412" y="1677"/>
                  </a:cubicBezTo>
                  <a:cubicBezTo>
                    <a:pt x="455" y="1677"/>
                    <a:pt x="484" y="1611"/>
                    <a:pt x="439" y="1586"/>
                  </a:cubicBezTo>
                  <a:cubicBezTo>
                    <a:pt x="322" y="1535"/>
                    <a:pt x="183" y="1469"/>
                    <a:pt x="125" y="1330"/>
                  </a:cubicBezTo>
                  <a:cubicBezTo>
                    <a:pt x="74" y="1184"/>
                    <a:pt x="125" y="1002"/>
                    <a:pt x="147" y="856"/>
                  </a:cubicBezTo>
                  <a:cubicBezTo>
                    <a:pt x="191" y="579"/>
                    <a:pt x="220" y="294"/>
                    <a:pt x="88" y="32"/>
                  </a:cubicBezTo>
                  <a:cubicBezTo>
                    <a:pt x="84" y="10"/>
                    <a:pt x="71" y="1"/>
                    <a:pt x="5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949;p50">
              <a:extLst>
                <a:ext uri="{FF2B5EF4-FFF2-40B4-BE49-F238E27FC236}">
                  <a16:creationId xmlns:a16="http://schemas.microsoft.com/office/drawing/2014/main" id="{15052325-F4C1-48CB-A7F2-1CCE21F00587}"/>
                </a:ext>
              </a:extLst>
            </p:cNvPr>
            <p:cNvSpPr/>
            <p:nvPr/>
          </p:nvSpPr>
          <p:spPr>
            <a:xfrm>
              <a:off x="7646330" y="3325891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950;p50">
              <a:extLst>
                <a:ext uri="{FF2B5EF4-FFF2-40B4-BE49-F238E27FC236}">
                  <a16:creationId xmlns:a16="http://schemas.microsoft.com/office/drawing/2014/main" id="{E4A1012E-2B28-4A00-8FBA-4E430BEEFAAF}"/>
                </a:ext>
              </a:extLst>
            </p:cNvPr>
            <p:cNvSpPr/>
            <p:nvPr/>
          </p:nvSpPr>
          <p:spPr>
            <a:xfrm>
              <a:off x="7668828" y="3340316"/>
              <a:ext cx="28599" cy="48972"/>
            </a:xfrm>
            <a:custGeom>
              <a:avLst/>
              <a:gdLst/>
              <a:ahLst/>
              <a:cxnLst/>
              <a:rect l="l" t="t" r="r" b="b"/>
              <a:pathLst>
                <a:path w="539" h="920" extrusionOk="0">
                  <a:moveTo>
                    <a:pt x="75" y="1"/>
                  </a:moveTo>
                  <a:cubicBezTo>
                    <a:pt x="39" y="1"/>
                    <a:pt x="0" y="53"/>
                    <a:pt x="29" y="87"/>
                  </a:cubicBezTo>
                  <a:cubicBezTo>
                    <a:pt x="219" y="321"/>
                    <a:pt x="357" y="598"/>
                    <a:pt x="438" y="882"/>
                  </a:cubicBezTo>
                  <a:cubicBezTo>
                    <a:pt x="443" y="908"/>
                    <a:pt x="462" y="919"/>
                    <a:pt x="480" y="919"/>
                  </a:cubicBezTo>
                  <a:cubicBezTo>
                    <a:pt x="509" y="919"/>
                    <a:pt x="538" y="893"/>
                    <a:pt x="525" y="853"/>
                  </a:cubicBezTo>
                  <a:cubicBezTo>
                    <a:pt x="445" y="547"/>
                    <a:pt x="299" y="262"/>
                    <a:pt x="102" y="14"/>
                  </a:cubicBezTo>
                  <a:cubicBezTo>
                    <a:pt x="94" y="5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951;p50">
              <a:extLst>
                <a:ext uri="{FF2B5EF4-FFF2-40B4-BE49-F238E27FC236}">
                  <a16:creationId xmlns:a16="http://schemas.microsoft.com/office/drawing/2014/main" id="{88356297-67CA-4441-8FDC-BD1E3BDD0710}"/>
                </a:ext>
              </a:extLst>
            </p:cNvPr>
            <p:cNvSpPr/>
            <p:nvPr/>
          </p:nvSpPr>
          <p:spPr>
            <a:xfrm>
              <a:off x="7649832" y="3255574"/>
              <a:ext cx="51203" cy="78780"/>
            </a:xfrm>
            <a:custGeom>
              <a:avLst/>
              <a:gdLst/>
              <a:ahLst/>
              <a:cxnLst/>
              <a:rect l="l" t="t" r="r" b="b"/>
              <a:pathLst>
                <a:path w="965" h="1480" extrusionOk="0">
                  <a:moveTo>
                    <a:pt x="157" y="0"/>
                  </a:moveTo>
                  <a:cubicBezTo>
                    <a:pt x="138" y="0"/>
                    <a:pt x="119" y="11"/>
                    <a:pt x="110" y="37"/>
                  </a:cubicBezTo>
                  <a:cubicBezTo>
                    <a:pt x="37" y="256"/>
                    <a:pt x="0" y="468"/>
                    <a:pt x="146" y="658"/>
                  </a:cubicBezTo>
                  <a:cubicBezTo>
                    <a:pt x="241" y="774"/>
                    <a:pt x="372" y="877"/>
                    <a:pt x="511" y="920"/>
                  </a:cubicBezTo>
                  <a:cubicBezTo>
                    <a:pt x="737" y="993"/>
                    <a:pt x="832" y="1212"/>
                    <a:pt x="869" y="1446"/>
                  </a:cubicBezTo>
                  <a:cubicBezTo>
                    <a:pt x="871" y="1469"/>
                    <a:pt x="888" y="1479"/>
                    <a:pt x="907" y="1479"/>
                  </a:cubicBezTo>
                  <a:cubicBezTo>
                    <a:pt x="934" y="1479"/>
                    <a:pt x="965" y="1456"/>
                    <a:pt x="956" y="1416"/>
                  </a:cubicBezTo>
                  <a:cubicBezTo>
                    <a:pt x="920" y="1176"/>
                    <a:pt x="810" y="935"/>
                    <a:pt x="577" y="840"/>
                  </a:cubicBezTo>
                  <a:cubicBezTo>
                    <a:pt x="475" y="804"/>
                    <a:pt x="380" y="760"/>
                    <a:pt x="314" y="687"/>
                  </a:cubicBezTo>
                  <a:cubicBezTo>
                    <a:pt x="241" y="621"/>
                    <a:pt x="175" y="534"/>
                    <a:pt x="146" y="431"/>
                  </a:cubicBezTo>
                  <a:cubicBezTo>
                    <a:pt x="117" y="300"/>
                    <a:pt x="168" y="176"/>
                    <a:pt x="205" y="59"/>
                  </a:cubicBezTo>
                  <a:cubicBezTo>
                    <a:pt x="213" y="24"/>
                    <a:pt x="186" y="0"/>
                    <a:pt x="15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952;p50">
              <a:extLst>
                <a:ext uri="{FF2B5EF4-FFF2-40B4-BE49-F238E27FC236}">
                  <a16:creationId xmlns:a16="http://schemas.microsoft.com/office/drawing/2014/main" id="{F0002DC2-3EB0-46A9-B9D6-55CD6D3D72E1}"/>
                </a:ext>
              </a:extLst>
            </p:cNvPr>
            <p:cNvSpPr/>
            <p:nvPr/>
          </p:nvSpPr>
          <p:spPr>
            <a:xfrm>
              <a:off x="7707137" y="3304811"/>
              <a:ext cx="17457" cy="32790"/>
            </a:xfrm>
            <a:custGeom>
              <a:avLst/>
              <a:gdLst/>
              <a:ahLst/>
              <a:cxnLst/>
              <a:rect l="l" t="t" r="r" b="b"/>
              <a:pathLst>
                <a:path w="329" h="616" extrusionOk="0">
                  <a:moveTo>
                    <a:pt x="48" y="1"/>
                  </a:moveTo>
                  <a:cubicBezTo>
                    <a:pt x="37" y="1"/>
                    <a:pt x="26" y="6"/>
                    <a:pt x="15" y="17"/>
                  </a:cubicBezTo>
                  <a:cubicBezTo>
                    <a:pt x="0" y="32"/>
                    <a:pt x="0" y="61"/>
                    <a:pt x="15" y="83"/>
                  </a:cubicBezTo>
                  <a:cubicBezTo>
                    <a:pt x="161" y="200"/>
                    <a:pt x="234" y="382"/>
                    <a:pt x="204" y="572"/>
                  </a:cubicBezTo>
                  <a:cubicBezTo>
                    <a:pt x="204" y="601"/>
                    <a:pt x="234" y="615"/>
                    <a:pt x="256" y="615"/>
                  </a:cubicBezTo>
                  <a:cubicBezTo>
                    <a:pt x="277" y="615"/>
                    <a:pt x="299" y="601"/>
                    <a:pt x="299" y="572"/>
                  </a:cubicBezTo>
                  <a:cubicBezTo>
                    <a:pt x="328" y="360"/>
                    <a:pt x="241" y="156"/>
                    <a:pt x="80" y="17"/>
                  </a:cubicBezTo>
                  <a:cubicBezTo>
                    <a:pt x="69" y="6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953;p50">
              <a:extLst>
                <a:ext uri="{FF2B5EF4-FFF2-40B4-BE49-F238E27FC236}">
                  <a16:creationId xmlns:a16="http://schemas.microsoft.com/office/drawing/2014/main" id="{99A29F45-7C05-468C-AE45-A6348EB2110C}"/>
                </a:ext>
              </a:extLst>
            </p:cNvPr>
            <p:cNvSpPr/>
            <p:nvPr/>
          </p:nvSpPr>
          <p:spPr>
            <a:xfrm>
              <a:off x="7719659" y="3276600"/>
              <a:ext cx="27008" cy="86552"/>
            </a:xfrm>
            <a:custGeom>
              <a:avLst/>
              <a:gdLst/>
              <a:ahLst/>
              <a:cxnLst/>
              <a:rect l="l" t="t" r="r" b="b"/>
              <a:pathLst>
                <a:path w="509" h="1626" extrusionOk="0">
                  <a:moveTo>
                    <a:pt x="70" y="0"/>
                  </a:moveTo>
                  <a:cubicBezTo>
                    <a:pt x="36" y="0"/>
                    <a:pt x="1" y="47"/>
                    <a:pt x="34" y="80"/>
                  </a:cubicBezTo>
                  <a:cubicBezTo>
                    <a:pt x="428" y="474"/>
                    <a:pt x="399" y="1065"/>
                    <a:pt x="370" y="1576"/>
                  </a:cubicBezTo>
                  <a:cubicBezTo>
                    <a:pt x="370" y="1609"/>
                    <a:pt x="393" y="1625"/>
                    <a:pt x="417" y="1625"/>
                  </a:cubicBezTo>
                  <a:cubicBezTo>
                    <a:pt x="441" y="1625"/>
                    <a:pt x="465" y="1609"/>
                    <a:pt x="465" y="1576"/>
                  </a:cubicBezTo>
                  <a:cubicBezTo>
                    <a:pt x="494" y="1036"/>
                    <a:pt x="508" y="430"/>
                    <a:pt x="100" y="15"/>
                  </a:cubicBezTo>
                  <a:cubicBezTo>
                    <a:pt x="91" y="4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954;p50">
              <a:extLst>
                <a:ext uri="{FF2B5EF4-FFF2-40B4-BE49-F238E27FC236}">
                  <a16:creationId xmlns:a16="http://schemas.microsoft.com/office/drawing/2014/main" id="{A5C8ADD5-D4BE-4237-BEEE-538AADC56CB5}"/>
                </a:ext>
              </a:extLst>
            </p:cNvPr>
            <p:cNvSpPr/>
            <p:nvPr/>
          </p:nvSpPr>
          <p:spPr>
            <a:xfrm>
              <a:off x="7596772" y="3307313"/>
              <a:ext cx="19791" cy="26402"/>
            </a:xfrm>
            <a:custGeom>
              <a:avLst/>
              <a:gdLst/>
              <a:ahLst/>
              <a:cxnLst/>
              <a:rect l="l" t="t" r="r" b="b"/>
              <a:pathLst>
                <a:path w="373" h="496" extrusionOk="0">
                  <a:moveTo>
                    <a:pt x="75" y="0"/>
                  </a:moveTo>
                  <a:cubicBezTo>
                    <a:pt x="64" y="0"/>
                    <a:pt x="49" y="16"/>
                    <a:pt x="45" y="36"/>
                  </a:cubicBezTo>
                  <a:cubicBezTo>
                    <a:pt x="1" y="131"/>
                    <a:pt x="15" y="255"/>
                    <a:pt x="74" y="342"/>
                  </a:cubicBezTo>
                  <a:cubicBezTo>
                    <a:pt x="125" y="437"/>
                    <a:pt x="227" y="488"/>
                    <a:pt x="329" y="496"/>
                  </a:cubicBezTo>
                  <a:cubicBezTo>
                    <a:pt x="351" y="496"/>
                    <a:pt x="373" y="474"/>
                    <a:pt x="373" y="452"/>
                  </a:cubicBezTo>
                  <a:cubicBezTo>
                    <a:pt x="373" y="423"/>
                    <a:pt x="351" y="408"/>
                    <a:pt x="329" y="408"/>
                  </a:cubicBezTo>
                  <a:cubicBezTo>
                    <a:pt x="256" y="401"/>
                    <a:pt x="190" y="364"/>
                    <a:pt x="147" y="299"/>
                  </a:cubicBezTo>
                  <a:cubicBezTo>
                    <a:pt x="96" y="226"/>
                    <a:pt x="96" y="145"/>
                    <a:pt x="125" y="72"/>
                  </a:cubicBezTo>
                  <a:cubicBezTo>
                    <a:pt x="132" y="43"/>
                    <a:pt x="118" y="14"/>
                    <a:pt x="88" y="14"/>
                  </a:cubicBezTo>
                  <a:cubicBezTo>
                    <a:pt x="86" y="4"/>
                    <a:pt x="81" y="0"/>
                    <a:pt x="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955;p50">
              <a:extLst>
                <a:ext uri="{FF2B5EF4-FFF2-40B4-BE49-F238E27FC236}">
                  <a16:creationId xmlns:a16="http://schemas.microsoft.com/office/drawing/2014/main" id="{21EE32BF-C1BA-45B6-BCE6-95956C09EE8D}"/>
                </a:ext>
              </a:extLst>
            </p:cNvPr>
            <p:cNvSpPr/>
            <p:nvPr/>
          </p:nvSpPr>
          <p:spPr>
            <a:xfrm>
              <a:off x="7549761" y="3251901"/>
              <a:ext cx="23877" cy="93898"/>
            </a:xfrm>
            <a:custGeom>
              <a:avLst/>
              <a:gdLst/>
              <a:ahLst/>
              <a:cxnLst/>
              <a:rect l="l" t="t" r="r" b="b"/>
              <a:pathLst>
                <a:path w="450" h="1764" extrusionOk="0">
                  <a:moveTo>
                    <a:pt x="63" y="0"/>
                  </a:moveTo>
                  <a:cubicBezTo>
                    <a:pt x="28" y="0"/>
                    <a:pt x="1" y="45"/>
                    <a:pt x="33" y="77"/>
                  </a:cubicBezTo>
                  <a:cubicBezTo>
                    <a:pt x="252" y="289"/>
                    <a:pt x="354" y="581"/>
                    <a:pt x="340" y="880"/>
                  </a:cubicBezTo>
                  <a:cubicBezTo>
                    <a:pt x="318" y="1172"/>
                    <a:pt x="216" y="1464"/>
                    <a:pt x="347" y="1741"/>
                  </a:cubicBezTo>
                  <a:cubicBezTo>
                    <a:pt x="356" y="1757"/>
                    <a:pt x="370" y="1764"/>
                    <a:pt x="385" y="1764"/>
                  </a:cubicBezTo>
                  <a:cubicBezTo>
                    <a:pt x="416" y="1764"/>
                    <a:pt x="447" y="1732"/>
                    <a:pt x="427" y="1697"/>
                  </a:cubicBezTo>
                  <a:cubicBezTo>
                    <a:pt x="281" y="1383"/>
                    <a:pt x="449" y="1055"/>
                    <a:pt x="427" y="734"/>
                  </a:cubicBezTo>
                  <a:cubicBezTo>
                    <a:pt x="413" y="464"/>
                    <a:pt x="289" y="209"/>
                    <a:pt x="99" y="19"/>
                  </a:cubicBezTo>
                  <a:cubicBezTo>
                    <a:pt x="88" y="6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956;p50">
              <a:extLst>
                <a:ext uri="{FF2B5EF4-FFF2-40B4-BE49-F238E27FC236}">
                  <a16:creationId xmlns:a16="http://schemas.microsoft.com/office/drawing/2014/main" id="{9575B355-2543-4646-8552-121266494F48}"/>
                </a:ext>
              </a:extLst>
            </p:cNvPr>
            <p:cNvSpPr/>
            <p:nvPr/>
          </p:nvSpPr>
          <p:spPr>
            <a:xfrm>
              <a:off x="7565042" y="3244023"/>
              <a:ext cx="11302" cy="20174"/>
            </a:xfrm>
            <a:custGeom>
              <a:avLst/>
              <a:gdLst/>
              <a:ahLst/>
              <a:cxnLst/>
              <a:rect l="l" t="t" r="r" b="b"/>
              <a:pathLst>
                <a:path w="213" h="379" extrusionOk="0">
                  <a:moveTo>
                    <a:pt x="48" y="1"/>
                  </a:moveTo>
                  <a:cubicBezTo>
                    <a:pt x="42" y="1"/>
                    <a:pt x="36" y="2"/>
                    <a:pt x="30" y="6"/>
                  </a:cubicBezTo>
                  <a:cubicBezTo>
                    <a:pt x="15" y="21"/>
                    <a:pt x="1" y="43"/>
                    <a:pt x="22" y="72"/>
                  </a:cubicBezTo>
                  <a:cubicBezTo>
                    <a:pt x="37" y="94"/>
                    <a:pt x="52" y="116"/>
                    <a:pt x="66" y="138"/>
                  </a:cubicBezTo>
                  <a:cubicBezTo>
                    <a:pt x="73" y="152"/>
                    <a:pt x="88" y="182"/>
                    <a:pt x="95" y="189"/>
                  </a:cubicBezTo>
                  <a:cubicBezTo>
                    <a:pt x="103" y="211"/>
                    <a:pt x="110" y="233"/>
                    <a:pt x="110" y="262"/>
                  </a:cubicBezTo>
                  <a:cubicBezTo>
                    <a:pt x="125" y="291"/>
                    <a:pt x="125" y="306"/>
                    <a:pt x="125" y="335"/>
                  </a:cubicBezTo>
                  <a:cubicBezTo>
                    <a:pt x="125" y="364"/>
                    <a:pt x="139" y="379"/>
                    <a:pt x="168" y="379"/>
                  </a:cubicBezTo>
                  <a:cubicBezTo>
                    <a:pt x="198" y="379"/>
                    <a:pt x="212" y="364"/>
                    <a:pt x="212" y="335"/>
                  </a:cubicBezTo>
                  <a:cubicBezTo>
                    <a:pt x="205" y="225"/>
                    <a:pt x="168" y="116"/>
                    <a:pt x="95" y="28"/>
                  </a:cubicBezTo>
                  <a:cubicBezTo>
                    <a:pt x="80" y="13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957;p50">
              <a:extLst>
                <a:ext uri="{FF2B5EF4-FFF2-40B4-BE49-F238E27FC236}">
                  <a16:creationId xmlns:a16="http://schemas.microsoft.com/office/drawing/2014/main" id="{55724829-CCE5-4FD7-BA8C-C89AF15A34CB}"/>
                </a:ext>
              </a:extLst>
            </p:cNvPr>
            <p:cNvSpPr/>
            <p:nvPr/>
          </p:nvSpPr>
          <p:spPr>
            <a:xfrm>
              <a:off x="7530978" y="3363364"/>
              <a:ext cx="28334" cy="35983"/>
            </a:xfrm>
            <a:custGeom>
              <a:avLst/>
              <a:gdLst/>
              <a:ahLst/>
              <a:cxnLst/>
              <a:rect l="l" t="t" r="r" b="b"/>
              <a:pathLst>
                <a:path w="534" h="676" extrusionOk="0">
                  <a:moveTo>
                    <a:pt x="73" y="1"/>
                  </a:moveTo>
                  <a:cubicBezTo>
                    <a:pt x="53" y="1"/>
                    <a:pt x="32" y="13"/>
                    <a:pt x="22" y="41"/>
                  </a:cubicBezTo>
                  <a:cubicBezTo>
                    <a:pt x="0" y="179"/>
                    <a:pt x="22" y="347"/>
                    <a:pt x="117" y="464"/>
                  </a:cubicBezTo>
                  <a:cubicBezTo>
                    <a:pt x="197" y="573"/>
                    <a:pt x="329" y="661"/>
                    <a:pt x="475" y="676"/>
                  </a:cubicBezTo>
                  <a:cubicBezTo>
                    <a:pt x="497" y="676"/>
                    <a:pt x="526" y="668"/>
                    <a:pt x="526" y="639"/>
                  </a:cubicBezTo>
                  <a:cubicBezTo>
                    <a:pt x="533" y="617"/>
                    <a:pt x="518" y="588"/>
                    <a:pt x="489" y="588"/>
                  </a:cubicBezTo>
                  <a:cubicBezTo>
                    <a:pt x="373" y="566"/>
                    <a:pt x="263" y="515"/>
                    <a:pt x="197" y="413"/>
                  </a:cubicBezTo>
                  <a:cubicBezTo>
                    <a:pt x="124" y="311"/>
                    <a:pt x="95" y="179"/>
                    <a:pt x="117" y="55"/>
                  </a:cubicBezTo>
                  <a:cubicBezTo>
                    <a:pt x="126" y="22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3958;p50">
              <a:extLst>
                <a:ext uri="{FF2B5EF4-FFF2-40B4-BE49-F238E27FC236}">
                  <a16:creationId xmlns:a16="http://schemas.microsoft.com/office/drawing/2014/main" id="{8E3F73C9-2F9B-466C-A966-CEFD04B4866E}"/>
                </a:ext>
              </a:extLst>
            </p:cNvPr>
            <p:cNvSpPr/>
            <p:nvPr/>
          </p:nvSpPr>
          <p:spPr>
            <a:xfrm>
              <a:off x="7529811" y="3337175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3959;p50">
              <a:extLst>
                <a:ext uri="{FF2B5EF4-FFF2-40B4-BE49-F238E27FC236}">
                  <a16:creationId xmlns:a16="http://schemas.microsoft.com/office/drawing/2014/main" id="{26405443-615F-4C92-BD38-C3891EBF8A57}"/>
                </a:ext>
              </a:extLst>
            </p:cNvPr>
            <p:cNvSpPr/>
            <p:nvPr/>
          </p:nvSpPr>
          <p:spPr>
            <a:xfrm>
              <a:off x="7856554" y="2900263"/>
              <a:ext cx="124691" cy="145957"/>
            </a:xfrm>
            <a:custGeom>
              <a:avLst/>
              <a:gdLst/>
              <a:ahLst/>
              <a:cxnLst/>
              <a:rect l="l" t="t" r="r" b="b"/>
              <a:pathLst>
                <a:path w="2350" h="2742" extrusionOk="0">
                  <a:moveTo>
                    <a:pt x="97" y="0"/>
                  </a:moveTo>
                  <a:cubicBezTo>
                    <a:pt x="89" y="0"/>
                    <a:pt x="81" y="0"/>
                    <a:pt x="73" y="0"/>
                  </a:cubicBezTo>
                  <a:cubicBezTo>
                    <a:pt x="0" y="0"/>
                    <a:pt x="0" y="95"/>
                    <a:pt x="66" y="95"/>
                  </a:cubicBezTo>
                  <a:cubicBezTo>
                    <a:pt x="664" y="95"/>
                    <a:pt x="1241" y="358"/>
                    <a:pt x="1649" y="795"/>
                  </a:cubicBezTo>
                  <a:cubicBezTo>
                    <a:pt x="1854" y="1014"/>
                    <a:pt x="2014" y="1270"/>
                    <a:pt x="2109" y="1554"/>
                  </a:cubicBezTo>
                  <a:cubicBezTo>
                    <a:pt x="2233" y="1919"/>
                    <a:pt x="2240" y="2306"/>
                    <a:pt x="2255" y="2692"/>
                  </a:cubicBezTo>
                  <a:cubicBezTo>
                    <a:pt x="2255" y="2725"/>
                    <a:pt x="2279" y="2742"/>
                    <a:pt x="2302" y="2742"/>
                  </a:cubicBezTo>
                  <a:cubicBezTo>
                    <a:pt x="2326" y="2742"/>
                    <a:pt x="2350" y="2725"/>
                    <a:pt x="2350" y="2692"/>
                  </a:cubicBezTo>
                  <a:cubicBezTo>
                    <a:pt x="2342" y="2291"/>
                    <a:pt x="2328" y="1883"/>
                    <a:pt x="2197" y="1496"/>
                  </a:cubicBezTo>
                  <a:cubicBezTo>
                    <a:pt x="2094" y="1211"/>
                    <a:pt x="1934" y="949"/>
                    <a:pt x="1730" y="730"/>
                  </a:cubicBezTo>
                  <a:cubicBezTo>
                    <a:pt x="1312" y="283"/>
                    <a:pt x="716" y="0"/>
                    <a:pt x="9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3960;p50">
              <a:extLst>
                <a:ext uri="{FF2B5EF4-FFF2-40B4-BE49-F238E27FC236}">
                  <a16:creationId xmlns:a16="http://schemas.microsoft.com/office/drawing/2014/main" id="{0DBC60FD-B7B9-4550-AAB3-525C483FDE09}"/>
                </a:ext>
              </a:extLst>
            </p:cNvPr>
            <p:cNvSpPr/>
            <p:nvPr/>
          </p:nvSpPr>
          <p:spPr>
            <a:xfrm>
              <a:off x="7977319" y="3061391"/>
              <a:ext cx="7057" cy="5536"/>
            </a:xfrm>
            <a:custGeom>
              <a:avLst/>
              <a:gdLst/>
              <a:ahLst/>
              <a:cxnLst/>
              <a:rect l="l" t="t" r="r" b="b"/>
              <a:pathLst>
                <a:path w="133" h="104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3961;p50">
              <a:extLst>
                <a:ext uri="{FF2B5EF4-FFF2-40B4-BE49-F238E27FC236}">
                  <a16:creationId xmlns:a16="http://schemas.microsoft.com/office/drawing/2014/main" id="{EEFC8201-21DA-4709-ACFA-EA664B7D3D6C}"/>
                </a:ext>
              </a:extLst>
            </p:cNvPr>
            <p:cNvSpPr/>
            <p:nvPr/>
          </p:nvSpPr>
          <p:spPr>
            <a:xfrm>
              <a:off x="7981192" y="3078158"/>
              <a:ext cx="34383" cy="151014"/>
            </a:xfrm>
            <a:custGeom>
              <a:avLst/>
              <a:gdLst/>
              <a:ahLst/>
              <a:cxnLst/>
              <a:rect l="l" t="t" r="r" b="b"/>
              <a:pathLst>
                <a:path w="648" h="2837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cubicBezTo>
                    <a:pt x="1" y="270"/>
                    <a:pt x="220" y="372"/>
                    <a:pt x="351" y="518"/>
                  </a:cubicBezTo>
                  <a:cubicBezTo>
                    <a:pt x="584" y="780"/>
                    <a:pt x="439" y="1153"/>
                    <a:pt x="351" y="1444"/>
                  </a:cubicBezTo>
                  <a:cubicBezTo>
                    <a:pt x="198" y="1904"/>
                    <a:pt x="169" y="2466"/>
                    <a:pt x="548" y="2823"/>
                  </a:cubicBezTo>
                  <a:cubicBezTo>
                    <a:pt x="559" y="2833"/>
                    <a:pt x="571" y="2837"/>
                    <a:pt x="581" y="2837"/>
                  </a:cubicBezTo>
                  <a:cubicBezTo>
                    <a:pt x="620" y="2837"/>
                    <a:pt x="648" y="2786"/>
                    <a:pt x="614" y="2758"/>
                  </a:cubicBezTo>
                  <a:cubicBezTo>
                    <a:pt x="424" y="2575"/>
                    <a:pt x="344" y="2320"/>
                    <a:pt x="344" y="2057"/>
                  </a:cubicBezTo>
                  <a:cubicBezTo>
                    <a:pt x="344" y="1780"/>
                    <a:pt x="431" y="1539"/>
                    <a:pt x="504" y="1277"/>
                  </a:cubicBezTo>
                  <a:cubicBezTo>
                    <a:pt x="577" y="1043"/>
                    <a:pt x="614" y="788"/>
                    <a:pt x="504" y="562"/>
                  </a:cubicBezTo>
                  <a:cubicBezTo>
                    <a:pt x="417" y="379"/>
                    <a:pt x="103" y="262"/>
                    <a:pt x="103" y="44"/>
                  </a:cubicBezTo>
                  <a:cubicBezTo>
                    <a:pt x="99" y="15"/>
                    <a:pt x="75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3962;p50">
              <a:extLst>
                <a:ext uri="{FF2B5EF4-FFF2-40B4-BE49-F238E27FC236}">
                  <a16:creationId xmlns:a16="http://schemas.microsoft.com/office/drawing/2014/main" id="{006C6D78-BE20-4E17-9E42-CD2F9293D345}"/>
                </a:ext>
              </a:extLst>
            </p:cNvPr>
            <p:cNvSpPr/>
            <p:nvPr/>
          </p:nvSpPr>
          <p:spPr>
            <a:xfrm>
              <a:off x="8015681" y="3241574"/>
              <a:ext cx="6208" cy="4737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52" y="1"/>
                  </a:moveTo>
                  <a:cubicBezTo>
                    <a:pt x="0" y="1"/>
                    <a:pt x="2" y="89"/>
                    <a:pt x="58" y="89"/>
                  </a:cubicBezTo>
                  <a:cubicBezTo>
                    <a:pt x="117" y="89"/>
                    <a:pt x="117" y="1"/>
                    <a:pt x="58" y="1"/>
                  </a:cubicBezTo>
                  <a:cubicBezTo>
                    <a:pt x="56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3963;p50">
              <a:extLst>
                <a:ext uri="{FF2B5EF4-FFF2-40B4-BE49-F238E27FC236}">
                  <a16:creationId xmlns:a16="http://schemas.microsoft.com/office/drawing/2014/main" id="{57734F6D-D6B5-48CF-82A5-E56E315189A9}"/>
                </a:ext>
              </a:extLst>
            </p:cNvPr>
            <p:cNvSpPr/>
            <p:nvPr/>
          </p:nvSpPr>
          <p:spPr>
            <a:xfrm>
              <a:off x="7947446" y="2993895"/>
              <a:ext cx="19898" cy="91183"/>
            </a:xfrm>
            <a:custGeom>
              <a:avLst/>
              <a:gdLst/>
              <a:ahLst/>
              <a:cxnLst/>
              <a:rect l="l" t="t" r="r" b="b"/>
              <a:pathLst>
                <a:path w="375" h="1713" extrusionOk="0">
                  <a:moveTo>
                    <a:pt x="59" y="0"/>
                  </a:moveTo>
                  <a:cubicBezTo>
                    <a:pt x="30" y="0"/>
                    <a:pt x="0" y="22"/>
                    <a:pt x="9" y="58"/>
                  </a:cubicBezTo>
                  <a:cubicBezTo>
                    <a:pt x="192" y="569"/>
                    <a:pt x="287" y="1116"/>
                    <a:pt x="265" y="1663"/>
                  </a:cubicBezTo>
                  <a:cubicBezTo>
                    <a:pt x="265" y="1696"/>
                    <a:pt x="288" y="1712"/>
                    <a:pt x="312" y="1712"/>
                  </a:cubicBezTo>
                  <a:cubicBezTo>
                    <a:pt x="336" y="1712"/>
                    <a:pt x="360" y="1696"/>
                    <a:pt x="360" y="1663"/>
                  </a:cubicBezTo>
                  <a:cubicBezTo>
                    <a:pt x="374" y="1108"/>
                    <a:pt x="287" y="561"/>
                    <a:pt x="104" y="29"/>
                  </a:cubicBezTo>
                  <a:cubicBezTo>
                    <a:pt x="96" y="9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3964;p50">
              <a:extLst>
                <a:ext uri="{FF2B5EF4-FFF2-40B4-BE49-F238E27FC236}">
                  <a16:creationId xmlns:a16="http://schemas.microsoft.com/office/drawing/2014/main" id="{D1EDF877-B674-4DCF-9D02-07070D14FCCF}"/>
                </a:ext>
              </a:extLst>
            </p:cNvPr>
            <p:cNvSpPr/>
            <p:nvPr/>
          </p:nvSpPr>
          <p:spPr>
            <a:xfrm>
              <a:off x="7938638" y="2982184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59" y="0"/>
                  </a:moveTo>
                  <a:cubicBezTo>
                    <a:pt x="0" y="0"/>
                    <a:pt x="2" y="95"/>
                    <a:pt x="66" y="95"/>
                  </a:cubicBezTo>
                  <a:cubicBezTo>
                    <a:pt x="132" y="95"/>
                    <a:pt x="132" y="1"/>
                    <a:pt x="66" y="1"/>
                  </a:cubicBezTo>
                  <a:cubicBezTo>
                    <a:pt x="64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3965;p50">
              <a:extLst>
                <a:ext uri="{FF2B5EF4-FFF2-40B4-BE49-F238E27FC236}">
                  <a16:creationId xmlns:a16="http://schemas.microsoft.com/office/drawing/2014/main" id="{BE3AD4A4-385A-4367-A950-6691C91D9D4B}"/>
                </a:ext>
              </a:extLst>
            </p:cNvPr>
            <p:cNvSpPr/>
            <p:nvPr/>
          </p:nvSpPr>
          <p:spPr>
            <a:xfrm>
              <a:off x="7871411" y="2916445"/>
              <a:ext cx="59533" cy="52644"/>
            </a:xfrm>
            <a:custGeom>
              <a:avLst/>
              <a:gdLst/>
              <a:ahLst/>
              <a:cxnLst/>
              <a:rect l="l" t="t" r="r" b="b"/>
              <a:pathLst>
                <a:path w="1122" h="989" extrusionOk="0">
                  <a:moveTo>
                    <a:pt x="70" y="1"/>
                  </a:moveTo>
                  <a:cubicBezTo>
                    <a:pt x="27" y="1"/>
                    <a:pt x="1" y="59"/>
                    <a:pt x="49" y="83"/>
                  </a:cubicBezTo>
                  <a:cubicBezTo>
                    <a:pt x="457" y="265"/>
                    <a:pt x="793" y="572"/>
                    <a:pt x="1026" y="966"/>
                  </a:cubicBezTo>
                  <a:cubicBezTo>
                    <a:pt x="1033" y="982"/>
                    <a:pt x="1046" y="988"/>
                    <a:pt x="1059" y="988"/>
                  </a:cubicBezTo>
                  <a:cubicBezTo>
                    <a:pt x="1089" y="988"/>
                    <a:pt x="1122" y="957"/>
                    <a:pt x="1107" y="922"/>
                  </a:cubicBezTo>
                  <a:cubicBezTo>
                    <a:pt x="873" y="521"/>
                    <a:pt x="523" y="200"/>
                    <a:pt x="100" y="10"/>
                  </a:cubicBezTo>
                  <a:cubicBezTo>
                    <a:pt x="89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966;p50">
              <a:extLst>
                <a:ext uri="{FF2B5EF4-FFF2-40B4-BE49-F238E27FC236}">
                  <a16:creationId xmlns:a16="http://schemas.microsoft.com/office/drawing/2014/main" id="{072D6614-376C-4203-B31B-CDBC690A5A3B}"/>
                </a:ext>
              </a:extLst>
            </p:cNvPr>
            <p:cNvSpPr/>
            <p:nvPr/>
          </p:nvSpPr>
          <p:spPr>
            <a:xfrm>
              <a:off x="7912585" y="2893450"/>
              <a:ext cx="82402" cy="86605"/>
            </a:xfrm>
            <a:custGeom>
              <a:avLst/>
              <a:gdLst/>
              <a:ahLst/>
              <a:cxnLst/>
              <a:rect l="l" t="t" r="r" b="b"/>
              <a:pathLst>
                <a:path w="1553" h="1627" extrusionOk="0">
                  <a:moveTo>
                    <a:pt x="57" y="1"/>
                  </a:moveTo>
                  <a:cubicBezTo>
                    <a:pt x="7" y="1"/>
                    <a:pt x="0" y="79"/>
                    <a:pt x="46" y="92"/>
                  </a:cubicBezTo>
                  <a:cubicBezTo>
                    <a:pt x="768" y="267"/>
                    <a:pt x="1177" y="953"/>
                    <a:pt x="1440" y="1595"/>
                  </a:cubicBezTo>
                  <a:cubicBezTo>
                    <a:pt x="1448" y="1617"/>
                    <a:pt x="1469" y="1627"/>
                    <a:pt x="1489" y="1627"/>
                  </a:cubicBezTo>
                  <a:cubicBezTo>
                    <a:pt x="1521" y="1627"/>
                    <a:pt x="1552" y="1604"/>
                    <a:pt x="1535" y="1573"/>
                  </a:cubicBezTo>
                  <a:cubicBezTo>
                    <a:pt x="1257" y="894"/>
                    <a:pt x="834" y="187"/>
                    <a:pt x="75" y="4"/>
                  </a:cubicBezTo>
                  <a:cubicBezTo>
                    <a:pt x="69" y="2"/>
                    <a:pt x="62" y="1"/>
                    <a:pt x="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967;p50">
              <a:extLst>
                <a:ext uri="{FF2B5EF4-FFF2-40B4-BE49-F238E27FC236}">
                  <a16:creationId xmlns:a16="http://schemas.microsoft.com/office/drawing/2014/main" id="{93607311-7230-4274-BB5B-662AB6CBFAA1}"/>
                </a:ext>
              </a:extLst>
            </p:cNvPr>
            <p:cNvSpPr/>
            <p:nvPr/>
          </p:nvSpPr>
          <p:spPr>
            <a:xfrm>
              <a:off x="7994351" y="3000176"/>
              <a:ext cx="5306" cy="35558"/>
            </a:xfrm>
            <a:custGeom>
              <a:avLst/>
              <a:gdLst/>
              <a:ahLst/>
              <a:cxnLst/>
              <a:rect l="l" t="t" r="r" b="b"/>
              <a:pathLst>
                <a:path w="100" h="668" extrusionOk="0">
                  <a:moveTo>
                    <a:pt x="51" y="0"/>
                  </a:moveTo>
                  <a:cubicBezTo>
                    <a:pt x="26" y="0"/>
                    <a:pt x="1" y="16"/>
                    <a:pt x="1" y="49"/>
                  </a:cubicBezTo>
                  <a:lnTo>
                    <a:pt x="1" y="618"/>
                  </a:lnTo>
                  <a:cubicBezTo>
                    <a:pt x="1" y="651"/>
                    <a:pt x="25" y="668"/>
                    <a:pt x="48" y="668"/>
                  </a:cubicBezTo>
                  <a:cubicBezTo>
                    <a:pt x="72" y="668"/>
                    <a:pt x="96" y="651"/>
                    <a:pt x="96" y="618"/>
                  </a:cubicBezTo>
                  <a:lnTo>
                    <a:pt x="96" y="49"/>
                  </a:lnTo>
                  <a:cubicBezTo>
                    <a:pt x="99" y="16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968;p50">
              <a:extLst>
                <a:ext uri="{FF2B5EF4-FFF2-40B4-BE49-F238E27FC236}">
                  <a16:creationId xmlns:a16="http://schemas.microsoft.com/office/drawing/2014/main" id="{954A5623-2EFE-47AA-945F-E4200D825AD1}"/>
                </a:ext>
              </a:extLst>
            </p:cNvPr>
            <p:cNvSpPr/>
            <p:nvPr/>
          </p:nvSpPr>
          <p:spPr>
            <a:xfrm>
              <a:off x="7990106" y="298761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1"/>
                  </a:moveTo>
                  <a:cubicBezTo>
                    <a:pt x="1" y="1"/>
                    <a:pt x="1" y="96"/>
                    <a:pt x="66" y="96"/>
                  </a:cubicBezTo>
                  <a:cubicBezTo>
                    <a:pt x="125" y="96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969;p50">
              <a:extLst>
                <a:ext uri="{FF2B5EF4-FFF2-40B4-BE49-F238E27FC236}">
                  <a16:creationId xmlns:a16="http://schemas.microsoft.com/office/drawing/2014/main" id="{A2DBA92A-0CCB-40E2-A854-2A199C1511D4}"/>
                </a:ext>
              </a:extLst>
            </p:cNvPr>
            <p:cNvSpPr/>
            <p:nvPr/>
          </p:nvSpPr>
          <p:spPr>
            <a:xfrm>
              <a:off x="7916724" y="3259885"/>
              <a:ext cx="104422" cy="144679"/>
            </a:xfrm>
            <a:custGeom>
              <a:avLst/>
              <a:gdLst/>
              <a:ahLst/>
              <a:cxnLst/>
              <a:rect l="l" t="t" r="r" b="b"/>
              <a:pathLst>
                <a:path w="1968" h="2718" extrusionOk="0">
                  <a:moveTo>
                    <a:pt x="1865" y="1"/>
                  </a:moveTo>
                  <a:cubicBezTo>
                    <a:pt x="1835" y="1"/>
                    <a:pt x="1803" y="23"/>
                    <a:pt x="1821" y="59"/>
                  </a:cubicBezTo>
                  <a:cubicBezTo>
                    <a:pt x="1894" y="256"/>
                    <a:pt x="1741" y="423"/>
                    <a:pt x="1617" y="569"/>
                  </a:cubicBezTo>
                  <a:cubicBezTo>
                    <a:pt x="1530" y="679"/>
                    <a:pt x="1457" y="803"/>
                    <a:pt x="1427" y="949"/>
                  </a:cubicBezTo>
                  <a:cubicBezTo>
                    <a:pt x="1398" y="1080"/>
                    <a:pt x="1413" y="1219"/>
                    <a:pt x="1457" y="1343"/>
                  </a:cubicBezTo>
                  <a:cubicBezTo>
                    <a:pt x="1508" y="1489"/>
                    <a:pt x="1617" y="1598"/>
                    <a:pt x="1683" y="1737"/>
                  </a:cubicBezTo>
                  <a:cubicBezTo>
                    <a:pt x="1836" y="2094"/>
                    <a:pt x="1508" y="2408"/>
                    <a:pt x="1201" y="2517"/>
                  </a:cubicBezTo>
                  <a:cubicBezTo>
                    <a:pt x="1002" y="2591"/>
                    <a:pt x="792" y="2625"/>
                    <a:pt x="580" y="2625"/>
                  </a:cubicBezTo>
                  <a:cubicBezTo>
                    <a:pt x="412" y="2625"/>
                    <a:pt x="243" y="2603"/>
                    <a:pt x="78" y="2561"/>
                  </a:cubicBezTo>
                  <a:cubicBezTo>
                    <a:pt x="73" y="2560"/>
                    <a:pt x="69" y="2560"/>
                    <a:pt x="65" y="2560"/>
                  </a:cubicBezTo>
                  <a:cubicBezTo>
                    <a:pt x="10" y="2560"/>
                    <a:pt x="1" y="2649"/>
                    <a:pt x="48" y="2656"/>
                  </a:cubicBezTo>
                  <a:cubicBezTo>
                    <a:pt x="222" y="2695"/>
                    <a:pt x="400" y="2717"/>
                    <a:pt x="578" y="2717"/>
                  </a:cubicBezTo>
                  <a:cubicBezTo>
                    <a:pt x="795" y="2717"/>
                    <a:pt x="1011" y="2685"/>
                    <a:pt x="1216" y="2612"/>
                  </a:cubicBezTo>
                  <a:cubicBezTo>
                    <a:pt x="1508" y="2510"/>
                    <a:pt x="1778" y="2291"/>
                    <a:pt x="1814" y="1963"/>
                  </a:cubicBezTo>
                  <a:cubicBezTo>
                    <a:pt x="1829" y="1802"/>
                    <a:pt x="1763" y="1664"/>
                    <a:pt x="1675" y="1532"/>
                  </a:cubicBezTo>
                  <a:cubicBezTo>
                    <a:pt x="1551" y="1350"/>
                    <a:pt x="1464" y="1190"/>
                    <a:pt x="1508" y="971"/>
                  </a:cubicBezTo>
                  <a:cubicBezTo>
                    <a:pt x="1551" y="759"/>
                    <a:pt x="1690" y="628"/>
                    <a:pt x="1814" y="467"/>
                  </a:cubicBezTo>
                  <a:cubicBezTo>
                    <a:pt x="1902" y="336"/>
                    <a:pt x="1967" y="183"/>
                    <a:pt x="1909" y="29"/>
                  </a:cubicBezTo>
                  <a:cubicBezTo>
                    <a:pt x="1903" y="10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3970;p50">
              <a:extLst>
                <a:ext uri="{FF2B5EF4-FFF2-40B4-BE49-F238E27FC236}">
                  <a16:creationId xmlns:a16="http://schemas.microsoft.com/office/drawing/2014/main" id="{CABDE660-4B77-4C91-A980-B38FA554EFF1}"/>
                </a:ext>
              </a:extLst>
            </p:cNvPr>
            <p:cNvSpPr/>
            <p:nvPr/>
          </p:nvSpPr>
          <p:spPr>
            <a:xfrm>
              <a:off x="7874064" y="3213043"/>
              <a:ext cx="116095" cy="188381"/>
            </a:xfrm>
            <a:custGeom>
              <a:avLst/>
              <a:gdLst/>
              <a:ahLst/>
              <a:cxnLst/>
              <a:rect l="l" t="t" r="r" b="b"/>
              <a:pathLst>
                <a:path w="2188" h="3539" extrusionOk="0">
                  <a:moveTo>
                    <a:pt x="1989" y="1"/>
                  </a:moveTo>
                  <a:cubicBezTo>
                    <a:pt x="1965" y="1"/>
                    <a:pt x="1932" y="36"/>
                    <a:pt x="1947" y="70"/>
                  </a:cubicBezTo>
                  <a:cubicBezTo>
                    <a:pt x="2107" y="391"/>
                    <a:pt x="2093" y="771"/>
                    <a:pt x="1925" y="1085"/>
                  </a:cubicBezTo>
                  <a:cubicBezTo>
                    <a:pt x="1837" y="1223"/>
                    <a:pt x="1728" y="1340"/>
                    <a:pt x="1655" y="1493"/>
                  </a:cubicBezTo>
                  <a:cubicBezTo>
                    <a:pt x="1604" y="1624"/>
                    <a:pt x="1582" y="1770"/>
                    <a:pt x="1597" y="1902"/>
                  </a:cubicBezTo>
                  <a:cubicBezTo>
                    <a:pt x="1633" y="2208"/>
                    <a:pt x="1947" y="2507"/>
                    <a:pt x="1837" y="2821"/>
                  </a:cubicBezTo>
                  <a:cubicBezTo>
                    <a:pt x="1736" y="3132"/>
                    <a:pt x="1369" y="3189"/>
                    <a:pt x="1074" y="3189"/>
                  </a:cubicBezTo>
                  <a:cubicBezTo>
                    <a:pt x="1030" y="3189"/>
                    <a:pt x="987" y="3188"/>
                    <a:pt x="947" y="3186"/>
                  </a:cubicBezTo>
                  <a:cubicBezTo>
                    <a:pt x="908" y="3185"/>
                    <a:pt x="868" y="3184"/>
                    <a:pt x="828" y="3184"/>
                  </a:cubicBezTo>
                  <a:cubicBezTo>
                    <a:pt x="539" y="3184"/>
                    <a:pt x="233" y="3219"/>
                    <a:pt x="28" y="3456"/>
                  </a:cubicBezTo>
                  <a:cubicBezTo>
                    <a:pt x="0" y="3489"/>
                    <a:pt x="27" y="3539"/>
                    <a:pt x="58" y="3539"/>
                  </a:cubicBezTo>
                  <a:cubicBezTo>
                    <a:pt x="67" y="3539"/>
                    <a:pt x="77" y="3534"/>
                    <a:pt x="86" y="3521"/>
                  </a:cubicBezTo>
                  <a:cubicBezTo>
                    <a:pt x="279" y="3301"/>
                    <a:pt x="568" y="3280"/>
                    <a:pt x="846" y="3280"/>
                  </a:cubicBezTo>
                  <a:cubicBezTo>
                    <a:pt x="909" y="3280"/>
                    <a:pt x="972" y="3281"/>
                    <a:pt x="1033" y="3281"/>
                  </a:cubicBezTo>
                  <a:cubicBezTo>
                    <a:pt x="1058" y="3281"/>
                    <a:pt x="1083" y="3281"/>
                    <a:pt x="1108" y="3281"/>
                  </a:cubicBezTo>
                  <a:cubicBezTo>
                    <a:pt x="1400" y="3273"/>
                    <a:pt x="1735" y="3200"/>
                    <a:pt x="1896" y="2923"/>
                  </a:cubicBezTo>
                  <a:cubicBezTo>
                    <a:pt x="2056" y="2624"/>
                    <a:pt x="1837" y="2354"/>
                    <a:pt x="1728" y="2077"/>
                  </a:cubicBezTo>
                  <a:cubicBezTo>
                    <a:pt x="1655" y="1887"/>
                    <a:pt x="1655" y="1676"/>
                    <a:pt x="1757" y="1493"/>
                  </a:cubicBezTo>
                  <a:cubicBezTo>
                    <a:pt x="1837" y="1340"/>
                    <a:pt x="1961" y="1209"/>
                    <a:pt x="2034" y="1055"/>
                  </a:cubicBezTo>
                  <a:cubicBezTo>
                    <a:pt x="2188" y="727"/>
                    <a:pt x="2180" y="355"/>
                    <a:pt x="2012" y="27"/>
                  </a:cubicBezTo>
                  <a:cubicBezTo>
                    <a:pt x="2010" y="8"/>
                    <a:pt x="2001" y="1"/>
                    <a:pt x="19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3971;p50">
              <a:extLst>
                <a:ext uri="{FF2B5EF4-FFF2-40B4-BE49-F238E27FC236}">
                  <a16:creationId xmlns:a16="http://schemas.microsoft.com/office/drawing/2014/main" id="{3EB86BF7-0A55-4229-ACF2-A81EBC1DF31F}"/>
                </a:ext>
              </a:extLst>
            </p:cNvPr>
            <p:cNvSpPr/>
            <p:nvPr/>
          </p:nvSpPr>
          <p:spPr>
            <a:xfrm>
              <a:off x="7920014" y="3213203"/>
              <a:ext cx="36081" cy="147713"/>
            </a:xfrm>
            <a:custGeom>
              <a:avLst/>
              <a:gdLst/>
              <a:ahLst/>
              <a:cxnLst/>
              <a:rect l="l" t="t" r="r" b="b"/>
              <a:pathLst>
                <a:path w="680" h="2775" extrusionOk="0">
                  <a:moveTo>
                    <a:pt x="421" y="1"/>
                  </a:moveTo>
                  <a:cubicBezTo>
                    <a:pt x="386" y="1"/>
                    <a:pt x="354" y="23"/>
                    <a:pt x="373" y="60"/>
                  </a:cubicBezTo>
                  <a:cubicBezTo>
                    <a:pt x="483" y="330"/>
                    <a:pt x="592" y="622"/>
                    <a:pt x="417" y="885"/>
                  </a:cubicBezTo>
                  <a:cubicBezTo>
                    <a:pt x="293" y="1089"/>
                    <a:pt x="81" y="1249"/>
                    <a:pt x="37" y="1497"/>
                  </a:cubicBezTo>
                  <a:cubicBezTo>
                    <a:pt x="1" y="1702"/>
                    <a:pt x="110" y="1855"/>
                    <a:pt x="234" y="2001"/>
                  </a:cubicBezTo>
                  <a:cubicBezTo>
                    <a:pt x="417" y="2212"/>
                    <a:pt x="497" y="2453"/>
                    <a:pt x="329" y="2701"/>
                  </a:cubicBezTo>
                  <a:cubicBezTo>
                    <a:pt x="304" y="2742"/>
                    <a:pt x="335" y="2775"/>
                    <a:pt x="368" y="2775"/>
                  </a:cubicBezTo>
                  <a:cubicBezTo>
                    <a:pt x="383" y="2775"/>
                    <a:pt x="398" y="2768"/>
                    <a:pt x="410" y="2752"/>
                  </a:cubicBezTo>
                  <a:cubicBezTo>
                    <a:pt x="526" y="2577"/>
                    <a:pt x="555" y="2336"/>
                    <a:pt x="453" y="2147"/>
                  </a:cubicBezTo>
                  <a:cubicBezTo>
                    <a:pt x="344" y="1921"/>
                    <a:pt x="59" y="1775"/>
                    <a:pt x="132" y="1490"/>
                  </a:cubicBezTo>
                  <a:cubicBezTo>
                    <a:pt x="198" y="1227"/>
                    <a:pt x="453" y="1074"/>
                    <a:pt x="563" y="826"/>
                  </a:cubicBezTo>
                  <a:cubicBezTo>
                    <a:pt x="680" y="564"/>
                    <a:pt x="577" y="279"/>
                    <a:pt x="475" y="24"/>
                  </a:cubicBezTo>
                  <a:cubicBezTo>
                    <a:pt x="462" y="8"/>
                    <a:pt x="441" y="1"/>
                    <a:pt x="42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972;p50">
              <a:extLst>
                <a:ext uri="{FF2B5EF4-FFF2-40B4-BE49-F238E27FC236}">
                  <a16:creationId xmlns:a16="http://schemas.microsoft.com/office/drawing/2014/main" id="{8A29AE14-CE94-4F94-8125-6FF3117FF634}"/>
                </a:ext>
              </a:extLst>
            </p:cNvPr>
            <p:cNvSpPr/>
            <p:nvPr/>
          </p:nvSpPr>
          <p:spPr>
            <a:xfrm>
              <a:off x="7878256" y="3206602"/>
              <a:ext cx="30987" cy="150428"/>
            </a:xfrm>
            <a:custGeom>
              <a:avLst/>
              <a:gdLst/>
              <a:ahLst/>
              <a:cxnLst/>
              <a:rect l="l" t="t" r="r" b="b"/>
              <a:pathLst>
                <a:path w="584" h="2826" extrusionOk="0">
                  <a:moveTo>
                    <a:pt x="205" y="0"/>
                  </a:moveTo>
                  <a:cubicBezTo>
                    <a:pt x="169" y="0"/>
                    <a:pt x="126" y="27"/>
                    <a:pt x="146" y="67"/>
                  </a:cubicBezTo>
                  <a:cubicBezTo>
                    <a:pt x="248" y="301"/>
                    <a:pt x="350" y="571"/>
                    <a:pt x="299" y="833"/>
                  </a:cubicBezTo>
                  <a:cubicBezTo>
                    <a:pt x="270" y="957"/>
                    <a:pt x="197" y="1052"/>
                    <a:pt x="139" y="1162"/>
                  </a:cubicBezTo>
                  <a:cubicBezTo>
                    <a:pt x="80" y="1249"/>
                    <a:pt x="44" y="1351"/>
                    <a:pt x="29" y="1454"/>
                  </a:cubicBezTo>
                  <a:cubicBezTo>
                    <a:pt x="0" y="1673"/>
                    <a:pt x="66" y="1870"/>
                    <a:pt x="190" y="2052"/>
                  </a:cubicBezTo>
                  <a:cubicBezTo>
                    <a:pt x="321" y="2234"/>
                    <a:pt x="576" y="2526"/>
                    <a:pt x="372" y="2745"/>
                  </a:cubicBezTo>
                  <a:cubicBezTo>
                    <a:pt x="339" y="2779"/>
                    <a:pt x="374" y="2825"/>
                    <a:pt x="408" y="2825"/>
                  </a:cubicBezTo>
                  <a:cubicBezTo>
                    <a:pt x="419" y="2825"/>
                    <a:pt x="429" y="2821"/>
                    <a:pt x="438" y="2811"/>
                  </a:cubicBezTo>
                  <a:cubicBezTo>
                    <a:pt x="584" y="2650"/>
                    <a:pt x="547" y="2424"/>
                    <a:pt x="452" y="2256"/>
                  </a:cubicBezTo>
                  <a:cubicBezTo>
                    <a:pt x="306" y="2008"/>
                    <a:pt x="102" y="1826"/>
                    <a:pt x="117" y="1512"/>
                  </a:cubicBezTo>
                  <a:cubicBezTo>
                    <a:pt x="139" y="1242"/>
                    <a:pt x="372" y="1060"/>
                    <a:pt x="401" y="782"/>
                  </a:cubicBezTo>
                  <a:cubicBezTo>
                    <a:pt x="438" y="520"/>
                    <a:pt x="336" y="257"/>
                    <a:pt x="241" y="16"/>
                  </a:cubicBezTo>
                  <a:cubicBezTo>
                    <a:pt x="234" y="5"/>
                    <a:pt x="220" y="0"/>
                    <a:pt x="20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973;p50">
              <a:extLst>
                <a:ext uri="{FF2B5EF4-FFF2-40B4-BE49-F238E27FC236}">
                  <a16:creationId xmlns:a16="http://schemas.microsoft.com/office/drawing/2014/main" id="{7B0C3194-D685-4202-AD75-C8776BE948E5}"/>
                </a:ext>
              </a:extLst>
            </p:cNvPr>
            <p:cNvSpPr/>
            <p:nvPr/>
          </p:nvSpPr>
          <p:spPr>
            <a:xfrm>
              <a:off x="7860056" y="3271809"/>
              <a:ext cx="18040" cy="55466"/>
            </a:xfrm>
            <a:custGeom>
              <a:avLst/>
              <a:gdLst/>
              <a:ahLst/>
              <a:cxnLst/>
              <a:rect l="l" t="t" r="r" b="b"/>
              <a:pathLst>
                <a:path w="340" h="1042" extrusionOk="0">
                  <a:moveTo>
                    <a:pt x="143" y="1"/>
                  </a:moveTo>
                  <a:cubicBezTo>
                    <a:pt x="124" y="1"/>
                    <a:pt x="104" y="11"/>
                    <a:pt x="95" y="32"/>
                  </a:cubicBezTo>
                  <a:cubicBezTo>
                    <a:pt x="0" y="360"/>
                    <a:pt x="51" y="725"/>
                    <a:pt x="234" y="1017"/>
                  </a:cubicBezTo>
                  <a:cubicBezTo>
                    <a:pt x="245" y="1034"/>
                    <a:pt x="260" y="1041"/>
                    <a:pt x="274" y="1041"/>
                  </a:cubicBezTo>
                  <a:cubicBezTo>
                    <a:pt x="308" y="1041"/>
                    <a:pt x="339" y="1003"/>
                    <a:pt x="314" y="973"/>
                  </a:cubicBezTo>
                  <a:cubicBezTo>
                    <a:pt x="146" y="696"/>
                    <a:pt x="88" y="375"/>
                    <a:pt x="190" y="61"/>
                  </a:cubicBezTo>
                  <a:cubicBezTo>
                    <a:pt x="198" y="22"/>
                    <a:pt x="171" y="1"/>
                    <a:pt x="14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974;p50">
              <a:extLst>
                <a:ext uri="{FF2B5EF4-FFF2-40B4-BE49-F238E27FC236}">
                  <a16:creationId xmlns:a16="http://schemas.microsoft.com/office/drawing/2014/main" id="{F170574F-5B7F-4530-AABA-C106A1875E5A}"/>
                </a:ext>
              </a:extLst>
            </p:cNvPr>
            <p:cNvSpPr/>
            <p:nvPr/>
          </p:nvSpPr>
          <p:spPr>
            <a:xfrm>
              <a:off x="7841856" y="3287512"/>
              <a:ext cx="12734" cy="39284"/>
            </a:xfrm>
            <a:custGeom>
              <a:avLst/>
              <a:gdLst/>
              <a:ahLst/>
              <a:cxnLst/>
              <a:rect l="l" t="t" r="r" b="b"/>
              <a:pathLst>
                <a:path w="240" h="738" extrusionOk="0">
                  <a:moveTo>
                    <a:pt x="77" y="1"/>
                  </a:moveTo>
                  <a:cubicBezTo>
                    <a:pt x="61" y="1"/>
                    <a:pt x="47" y="13"/>
                    <a:pt x="37" y="28"/>
                  </a:cubicBezTo>
                  <a:cubicBezTo>
                    <a:pt x="0" y="269"/>
                    <a:pt x="37" y="503"/>
                    <a:pt x="139" y="714"/>
                  </a:cubicBezTo>
                  <a:cubicBezTo>
                    <a:pt x="148" y="730"/>
                    <a:pt x="162" y="737"/>
                    <a:pt x="177" y="737"/>
                  </a:cubicBezTo>
                  <a:cubicBezTo>
                    <a:pt x="208" y="737"/>
                    <a:pt x="239" y="706"/>
                    <a:pt x="219" y="671"/>
                  </a:cubicBezTo>
                  <a:cubicBezTo>
                    <a:pt x="132" y="481"/>
                    <a:pt x="95" y="269"/>
                    <a:pt x="132" y="58"/>
                  </a:cubicBezTo>
                  <a:cubicBezTo>
                    <a:pt x="132" y="28"/>
                    <a:pt x="124" y="7"/>
                    <a:pt x="95" y="7"/>
                  </a:cubicBezTo>
                  <a:cubicBezTo>
                    <a:pt x="89" y="3"/>
                    <a:pt x="83" y="1"/>
                    <a:pt x="7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3975;p50">
              <a:extLst>
                <a:ext uri="{FF2B5EF4-FFF2-40B4-BE49-F238E27FC236}">
                  <a16:creationId xmlns:a16="http://schemas.microsoft.com/office/drawing/2014/main" id="{9264E6A1-2872-411B-BB74-523045A0F6A6}"/>
                </a:ext>
              </a:extLst>
            </p:cNvPr>
            <p:cNvSpPr/>
            <p:nvPr/>
          </p:nvSpPr>
          <p:spPr>
            <a:xfrm>
              <a:off x="7844934" y="327154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0"/>
                  </a:moveTo>
                  <a:cubicBezTo>
                    <a:pt x="1" y="0"/>
                    <a:pt x="1" y="102"/>
                    <a:pt x="66" y="102"/>
                  </a:cubicBezTo>
                  <a:cubicBezTo>
                    <a:pt x="125" y="102"/>
                    <a:pt x="125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3976;p50">
              <a:extLst>
                <a:ext uri="{FF2B5EF4-FFF2-40B4-BE49-F238E27FC236}">
                  <a16:creationId xmlns:a16="http://schemas.microsoft.com/office/drawing/2014/main" id="{82F54B18-097B-446D-87F9-4D5D9CC9D607}"/>
                </a:ext>
              </a:extLst>
            </p:cNvPr>
            <p:cNvSpPr/>
            <p:nvPr/>
          </p:nvSpPr>
          <p:spPr>
            <a:xfrm>
              <a:off x="7884411" y="3340263"/>
              <a:ext cx="5890" cy="7452"/>
            </a:xfrm>
            <a:custGeom>
              <a:avLst/>
              <a:gdLst/>
              <a:ahLst/>
              <a:cxnLst/>
              <a:rect l="l" t="t" r="r" b="b"/>
              <a:pathLst>
                <a:path w="111" h="140" extrusionOk="0">
                  <a:moveTo>
                    <a:pt x="37" y="1"/>
                  </a:moveTo>
                  <a:cubicBezTo>
                    <a:pt x="30" y="1"/>
                    <a:pt x="23" y="8"/>
                    <a:pt x="15" y="15"/>
                  </a:cubicBezTo>
                  <a:cubicBezTo>
                    <a:pt x="1" y="22"/>
                    <a:pt x="1" y="44"/>
                    <a:pt x="1" y="52"/>
                  </a:cubicBezTo>
                  <a:cubicBezTo>
                    <a:pt x="15" y="74"/>
                    <a:pt x="15" y="88"/>
                    <a:pt x="23" y="110"/>
                  </a:cubicBezTo>
                  <a:cubicBezTo>
                    <a:pt x="23" y="117"/>
                    <a:pt x="23" y="117"/>
                    <a:pt x="30" y="125"/>
                  </a:cubicBezTo>
                  <a:cubicBezTo>
                    <a:pt x="30" y="132"/>
                    <a:pt x="37" y="132"/>
                    <a:pt x="37" y="132"/>
                  </a:cubicBezTo>
                  <a:cubicBezTo>
                    <a:pt x="52" y="132"/>
                    <a:pt x="52" y="139"/>
                    <a:pt x="59" y="139"/>
                  </a:cubicBezTo>
                  <a:lnTo>
                    <a:pt x="74" y="139"/>
                  </a:lnTo>
                  <a:cubicBezTo>
                    <a:pt x="88" y="139"/>
                    <a:pt x="96" y="132"/>
                    <a:pt x="103" y="125"/>
                  </a:cubicBezTo>
                  <a:cubicBezTo>
                    <a:pt x="110" y="117"/>
                    <a:pt x="110" y="95"/>
                    <a:pt x="110" y="88"/>
                  </a:cubicBezTo>
                  <a:cubicBezTo>
                    <a:pt x="103" y="66"/>
                    <a:pt x="103" y="52"/>
                    <a:pt x="96" y="30"/>
                  </a:cubicBezTo>
                  <a:cubicBezTo>
                    <a:pt x="96" y="22"/>
                    <a:pt x="96" y="22"/>
                    <a:pt x="88" y="15"/>
                  </a:cubicBezTo>
                  <a:cubicBezTo>
                    <a:pt x="88" y="8"/>
                    <a:pt x="74" y="8"/>
                    <a:pt x="74" y="8"/>
                  </a:cubicBezTo>
                  <a:cubicBezTo>
                    <a:pt x="66" y="8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977;p50">
              <a:extLst>
                <a:ext uri="{FF2B5EF4-FFF2-40B4-BE49-F238E27FC236}">
                  <a16:creationId xmlns:a16="http://schemas.microsoft.com/office/drawing/2014/main" id="{DD544520-F919-4614-BB23-E31221404712}"/>
                </a:ext>
              </a:extLst>
            </p:cNvPr>
            <p:cNvSpPr/>
            <p:nvPr/>
          </p:nvSpPr>
          <p:spPr>
            <a:xfrm>
              <a:off x="7894121" y="3247430"/>
              <a:ext cx="28918" cy="55253"/>
            </a:xfrm>
            <a:custGeom>
              <a:avLst/>
              <a:gdLst/>
              <a:ahLst/>
              <a:cxnLst/>
              <a:rect l="l" t="t" r="r" b="b"/>
              <a:pathLst>
                <a:path w="545" h="1038" extrusionOk="0">
                  <a:moveTo>
                    <a:pt x="488" y="0"/>
                  </a:moveTo>
                  <a:cubicBezTo>
                    <a:pt x="471" y="0"/>
                    <a:pt x="455" y="11"/>
                    <a:pt x="453" y="37"/>
                  </a:cubicBezTo>
                  <a:cubicBezTo>
                    <a:pt x="387" y="366"/>
                    <a:pt x="0" y="650"/>
                    <a:pt x="168" y="1015"/>
                  </a:cubicBezTo>
                  <a:cubicBezTo>
                    <a:pt x="177" y="1031"/>
                    <a:pt x="191" y="1037"/>
                    <a:pt x="205" y="1037"/>
                  </a:cubicBezTo>
                  <a:cubicBezTo>
                    <a:pt x="236" y="1037"/>
                    <a:pt x="268" y="1004"/>
                    <a:pt x="248" y="964"/>
                  </a:cubicBezTo>
                  <a:cubicBezTo>
                    <a:pt x="175" y="811"/>
                    <a:pt x="256" y="636"/>
                    <a:pt x="328" y="504"/>
                  </a:cubicBezTo>
                  <a:cubicBezTo>
                    <a:pt x="409" y="366"/>
                    <a:pt x="504" y="227"/>
                    <a:pt x="540" y="66"/>
                  </a:cubicBezTo>
                  <a:cubicBezTo>
                    <a:pt x="544" y="27"/>
                    <a:pt x="514" y="0"/>
                    <a:pt x="4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978;p50">
              <a:extLst>
                <a:ext uri="{FF2B5EF4-FFF2-40B4-BE49-F238E27FC236}">
                  <a16:creationId xmlns:a16="http://schemas.microsoft.com/office/drawing/2014/main" id="{022E8441-AE8D-48A7-80C9-044B7B8C15C2}"/>
                </a:ext>
              </a:extLst>
            </p:cNvPr>
            <p:cNvSpPr/>
            <p:nvPr/>
          </p:nvSpPr>
          <p:spPr>
            <a:xfrm>
              <a:off x="7910728" y="3315404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7" y="1"/>
                  </a:moveTo>
                  <a:cubicBezTo>
                    <a:pt x="1" y="1"/>
                    <a:pt x="1" y="103"/>
                    <a:pt x="67" y="103"/>
                  </a:cubicBezTo>
                  <a:cubicBezTo>
                    <a:pt x="125" y="103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979;p50">
              <a:extLst>
                <a:ext uri="{FF2B5EF4-FFF2-40B4-BE49-F238E27FC236}">
                  <a16:creationId xmlns:a16="http://schemas.microsoft.com/office/drawing/2014/main" id="{55034217-6C39-44B6-99D5-D228C82D8A79}"/>
                </a:ext>
              </a:extLst>
            </p:cNvPr>
            <p:cNvSpPr/>
            <p:nvPr/>
          </p:nvSpPr>
          <p:spPr>
            <a:xfrm>
              <a:off x="7938638" y="3277292"/>
              <a:ext cx="13212" cy="29809"/>
            </a:xfrm>
            <a:custGeom>
              <a:avLst/>
              <a:gdLst/>
              <a:ahLst/>
              <a:cxnLst/>
              <a:rect l="l" t="t" r="r" b="b"/>
              <a:pathLst>
                <a:path w="249" h="560" extrusionOk="0">
                  <a:moveTo>
                    <a:pt x="198" y="1"/>
                  </a:moveTo>
                  <a:cubicBezTo>
                    <a:pt x="186" y="1"/>
                    <a:pt x="175" y="6"/>
                    <a:pt x="168" y="16"/>
                  </a:cubicBezTo>
                  <a:cubicBezTo>
                    <a:pt x="51" y="148"/>
                    <a:pt x="0" y="337"/>
                    <a:pt x="51" y="520"/>
                  </a:cubicBezTo>
                  <a:cubicBezTo>
                    <a:pt x="57" y="547"/>
                    <a:pt x="78" y="559"/>
                    <a:pt x="97" y="559"/>
                  </a:cubicBezTo>
                  <a:cubicBezTo>
                    <a:pt x="125" y="559"/>
                    <a:pt x="152" y="536"/>
                    <a:pt x="139" y="498"/>
                  </a:cubicBezTo>
                  <a:cubicBezTo>
                    <a:pt x="102" y="352"/>
                    <a:pt x="139" y="199"/>
                    <a:pt x="234" y="89"/>
                  </a:cubicBezTo>
                  <a:cubicBezTo>
                    <a:pt x="248" y="67"/>
                    <a:pt x="248" y="38"/>
                    <a:pt x="234" y="23"/>
                  </a:cubicBezTo>
                  <a:cubicBezTo>
                    <a:pt x="226" y="8"/>
                    <a:pt x="212" y="1"/>
                    <a:pt x="19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980;p50">
              <a:extLst>
                <a:ext uri="{FF2B5EF4-FFF2-40B4-BE49-F238E27FC236}">
                  <a16:creationId xmlns:a16="http://schemas.microsoft.com/office/drawing/2014/main" id="{BC835DA2-2463-4502-A97B-7C15C19DE663}"/>
                </a:ext>
              </a:extLst>
            </p:cNvPr>
            <p:cNvSpPr/>
            <p:nvPr/>
          </p:nvSpPr>
          <p:spPr>
            <a:xfrm>
              <a:off x="7961454" y="3253657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1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981;p50">
              <a:extLst>
                <a:ext uri="{FF2B5EF4-FFF2-40B4-BE49-F238E27FC236}">
                  <a16:creationId xmlns:a16="http://schemas.microsoft.com/office/drawing/2014/main" id="{30B54183-4594-4B21-80DD-B07C9CFBAF05}"/>
                </a:ext>
              </a:extLst>
            </p:cNvPr>
            <p:cNvSpPr/>
            <p:nvPr/>
          </p:nvSpPr>
          <p:spPr>
            <a:xfrm>
              <a:off x="7951797" y="3349738"/>
              <a:ext cx="11249" cy="21771"/>
            </a:xfrm>
            <a:custGeom>
              <a:avLst/>
              <a:gdLst/>
              <a:ahLst/>
              <a:cxnLst/>
              <a:rect l="l" t="t" r="r" b="b"/>
              <a:pathLst>
                <a:path w="212" h="409" extrusionOk="0">
                  <a:moveTo>
                    <a:pt x="131" y="0"/>
                  </a:moveTo>
                  <a:cubicBezTo>
                    <a:pt x="127" y="0"/>
                    <a:pt x="122" y="2"/>
                    <a:pt x="117" y="5"/>
                  </a:cubicBezTo>
                  <a:cubicBezTo>
                    <a:pt x="81" y="12"/>
                    <a:pt x="66" y="41"/>
                    <a:pt x="73" y="63"/>
                  </a:cubicBezTo>
                  <a:cubicBezTo>
                    <a:pt x="73" y="71"/>
                    <a:pt x="81" y="93"/>
                    <a:pt x="81" y="100"/>
                  </a:cubicBezTo>
                  <a:lnTo>
                    <a:pt x="81" y="114"/>
                  </a:lnTo>
                  <a:lnTo>
                    <a:pt x="81" y="129"/>
                  </a:lnTo>
                  <a:lnTo>
                    <a:pt x="81" y="165"/>
                  </a:lnTo>
                  <a:lnTo>
                    <a:pt x="81" y="173"/>
                  </a:lnTo>
                  <a:lnTo>
                    <a:pt x="81" y="195"/>
                  </a:lnTo>
                  <a:cubicBezTo>
                    <a:pt x="81" y="202"/>
                    <a:pt x="73" y="224"/>
                    <a:pt x="73" y="231"/>
                  </a:cubicBezTo>
                  <a:cubicBezTo>
                    <a:pt x="73" y="231"/>
                    <a:pt x="66" y="238"/>
                    <a:pt x="73" y="238"/>
                  </a:cubicBezTo>
                  <a:lnTo>
                    <a:pt x="73" y="246"/>
                  </a:lnTo>
                  <a:cubicBezTo>
                    <a:pt x="73" y="253"/>
                    <a:pt x="66" y="253"/>
                    <a:pt x="66" y="268"/>
                  </a:cubicBezTo>
                  <a:cubicBezTo>
                    <a:pt x="59" y="275"/>
                    <a:pt x="59" y="282"/>
                    <a:pt x="44" y="304"/>
                  </a:cubicBezTo>
                  <a:lnTo>
                    <a:pt x="37" y="311"/>
                  </a:lnTo>
                  <a:cubicBezTo>
                    <a:pt x="37" y="319"/>
                    <a:pt x="29" y="319"/>
                    <a:pt x="22" y="333"/>
                  </a:cubicBezTo>
                  <a:cubicBezTo>
                    <a:pt x="0" y="348"/>
                    <a:pt x="0" y="377"/>
                    <a:pt x="22" y="392"/>
                  </a:cubicBezTo>
                  <a:cubicBezTo>
                    <a:pt x="29" y="403"/>
                    <a:pt x="40" y="408"/>
                    <a:pt x="51" y="408"/>
                  </a:cubicBezTo>
                  <a:cubicBezTo>
                    <a:pt x="62" y="408"/>
                    <a:pt x="73" y="403"/>
                    <a:pt x="81" y="392"/>
                  </a:cubicBezTo>
                  <a:cubicBezTo>
                    <a:pt x="175" y="304"/>
                    <a:pt x="212" y="165"/>
                    <a:pt x="175" y="41"/>
                  </a:cubicBezTo>
                  <a:cubicBezTo>
                    <a:pt x="164" y="19"/>
                    <a:pt x="148" y="0"/>
                    <a:pt x="13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982;p50">
              <a:extLst>
                <a:ext uri="{FF2B5EF4-FFF2-40B4-BE49-F238E27FC236}">
                  <a16:creationId xmlns:a16="http://schemas.microsoft.com/office/drawing/2014/main" id="{161A6891-8262-4588-A89A-8E03A3CDC5A6}"/>
                </a:ext>
              </a:extLst>
            </p:cNvPr>
            <p:cNvSpPr/>
            <p:nvPr/>
          </p:nvSpPr>
          <p:spPr>
            <a:xfrm>
              <a:off x="7969572" y="3289322"/>
              <a:ext cx="15175" cy="40934"/>
            </a:xfrm>
            <a:custGeom>
              <a:avLst/>
              <a:gdLst/>
              <a:ahLst/>
              <a:cxnLst/>
              <a:rect l="l" t="t" r="r" b="b"/>
              <a:pathLst>
                <a:path w="286" h="769" extrusionOk="0">
                  <a:moveTo>
                    <a:pt x="223" y="0"/>
                  </a:moveTo>
                  <a:cubicBezTo>
                    <a:pt x="208" y="0"/>
                    <a:pt x="194" y="15"/>
                    <a:pt x="183" y="31"/>
                  </a:cubicBezTo>
                  <a:cubicBezTo>
                    <a:pt x="96" y="264"/>
                    <a:pt x="1" y="542"/>
                    <a:pt x="183" y="753"/>
                  </a:cubicBezTo>
                  <a:cubicBezTo>
                    <a:pt x="192" y="764"/>
                    <a:pt x="204" y="769"/>
                    <a:pt x="215" y="769"/>
                  </a:cubicBezTo>
                  <a:cubicBezTo>
                    <a:pt x="249" y="769"/>
                    <a:pt x="282" y="726"/>
                    <a:pt x="249" y="688"/>
                  </a:cubicBezTo>
                  <a:cubicBezTo>
                    <a:pt x="96" y="505"/>
                    <a:pt x="191" y="250"/>
                    <a:pt x="278" y="60"/>
                  </a:cubicBezTo>
                  <a:cubicBezTo>
                    <a:pt x="285" y="31"/>
                    <a:pt x="271" y="9"/>
                    <a:pt x="242" y="9"/>
                  </a:cubicBezTo>
                  <a:cubicBezTo>
                    <a:pt x="235" y="3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983;p50">
              <a:extLst>
                <a:ext uri="{FF2B5EF4-FFF2-40B4-BE49-F238E27FC236}">
                  <a16:creationId xmlns:a16="http://schemas.microsoft.com/office/drawing/2014/main" id="{6B6A3FC8-2480-4AE1-B895-0BBDCB0FF86C}"/>
                </a:ext>
              </a:extLst>
            </p:cNvPr>
            <p:cNvSpPr/>
            <p:nvPr/>
          </p:nvSpPr>
          <p:spPr>
            <a:xfrm>
              <a:off x="7989735" y="3367357"/>
              <a:ext cx="6261" cy="4791"/>
            </a:xfrm>
            <a:custGeom>
              <a:avLst/>
              <a:gdLst/>
              <a:ahLst/>
              <a:cxnLst/>
              <a:rect l="l" t="t" r="r" b="b"/>
              <a:pathLst>
                <a:path w="118" h="90" extrusionOk="0">
                  <a:moveTo>
                    <a:pt x="42" y="1"/>
                  </a:moveTo>
                  <a:cubicBezTo>
                    <a:pt x="1" y="1"/>
                    <a:pt x="4" y="90"/>
                    <a:pt x="51" y="90"/>
                  </a:cubicBezTo>
                  <a:cubicBezTo>
                    <a:pt x="117" y="90"/>
                    <a:pt x="117" y="2"/>
                    <a:pt x="51" y="2"/>
                  </a:cubicBezTo>
                  <a:cubicBezTo>
                    <a:pt x="48" y="1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984;p50">
              <a:extLst>
                <a:ext uri="{FF2B5EF4-FFF2-40B4-BE49-F238E27FC236}">
                  <a16:creationId xmlns:a16="http://schemas.microsoft.com/office/drawing/2014/main" id="{AB8F91A1-B982-4079-B654-26D0AC878893}"/>
                </a:ext>
              </a:extLst>
            </p:cNvPr>
            <p:cNvSpPr/>
            <p:nvPr/>
          </p:nvSpPr>
          <p:spPr>
            <a:xfrm>
              <a:off x="8003636" y="3378854"/>
              <a:ext cx="19420" cy="25763"/>
            </a:xfrm>
            <a:custGeom>
              <a:avLst/>
              <a:gdLst/>
              <a:ahLst/>
              <a:cxnLst/>
              <a:rect l="l" t="t" r="r" b="b"/>
              <a:pathLst>
                <a:path w="366" h="484" extrusionOk="0">
                  <a:moveTo>
                    <a:pt x="312" y="0"/>
                  </a:moveTo>
                  <a:cubicBezTo>
                    <a:pt x="292" y="0"/>
                    <a:pt x="271" y="16"/>
                    <a:pt x="271" y="27"/>
                  </a:cubicBezTo>
                  <a:cubicBezTo>
                    <a:pt x="256" y="188"/>
                    <a:pt x="161" y="319"/>
                    <a:pt x="30" y="392"/>
                  </a:cubicBezTo>
                  <a:cubicBezTo>
                    <a:pt x="1" y="399"/>
                    <a:pt x="1" y="436"/>
                    <a:pt x="8" y="458"/>
                  </a:cubicBezTo>
                  <a:cubicBezTo>
                    <a:pt x="13" y="477"/>
                    <a:pt x="31" y="483"/>
                    <a:pt x="49" y="483"/>
                  </a:cubicBezTo>
                  <a:cubicBezTo>
                    <a:pt x="58" y="483"/>
                    <a:pt x="67" y="482"/>
                    <a:pt x="74" y="479"/>
                  </a:cubicBezTo>
                  <a:cubicBezTo>
                    <a:pt x="227" y="392"/>
                    <a:pt x="344" y="231"/>
                    <a:pt x="366" y="56"/>
                  </a:cubicBezTo>
                  <a:cubicBezTo>
                    <a:pt x="366" y="27"/>
                    <a:pt x="358" y="5"/>
                    <a:pt x="329" y="5"/>
                  </a:cubicBezTo>
                  <a:cubicBezTo>
                    <a:pt x="324" y="2"/>
                    <a:pt x="318" y="0"/>
                    <a:pt x="31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985;p50">
              <a:extLst>
                <a:ext uri="{FF2B5EF4-FFF2-40B4-BE49-F238E27FC236}">
                  <a16:creationId xmlns:a16="http://schemas.microsoft.com/office/drawing/2014/main" id="{AD436C28-B367-4B53-A0CF-ABD8B1A4CA20}"/>
                </a:ext>
              </a:extLst>
            </p:cNvPr>
            <p:cNvSpPr/>
            <p:nvPr/>
          </p:nvSpPr>
          <p:spPr>
            <a:xfrm>
              <a:off x="7524027" y="3508842"/>
              <a:ext cx="173878" cy="276796"/>
            </a:xfrm>
            <a:custGeom>
              <a:avLst/>
              <a:gdLst/>
              <a:ahLst/>
              <a:cxnLst/>
              <a:rect l="l" t="t" r="r" b="b"/>
              <a:pathLst>
                <a:path w="3277" h="5200" extrusionOk="0">
                  <a:moveTo>
                    <a:pt x="1204" y="0"/>
                  </a:moveTo>
                  <a:cubicBezTo>
                    <a:pt x="1007" y="1226"/>
                    <a:pt x="321" y="3809"/>
                    <a:pt x="0" y="5012"/>
                  </a:cubicBezTo>
                  <a:cubicBezTo>
                    <a:pt x="0" y="5012"/>
                    <a:pt x="930" y="5200"/>
                    <a:pt x="1719" y="5200"/>
                  </a:cubicBezTo>
                  <a:cubicBezTo>
                    <a:pt x="2085" y="5200"/>
                    <a:pt x="2421" y="5159"/>
                    <a:pt x="2619" y="5042"/>
                  </a:cubicBezTo>
                  <a:cubicBezTo>
                    <a:pt x="3247" y="4662"/>
                    <a:pt x="3276" y="197"/>
                    <a:pt x="3276" y="197"/>
                  </a:cubicBezTo>
                  <a:lnTo>
                    <a:pt x="1204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986;p50">
              <a:extLst>
                <a:ext uri="{FF2B5EF4-FFF2-40B4-BE49-F238E27FC236}">
                  <a16:creationId xmlns:a16="http://schemas.microsoft.com/office/drawing/2014/main" id="{17F67C0A-B6C7-499D-BF34-7E9B18AC6B78}"/>
                </a:ext>
              </a:extLst>
            </p:cNvPr>
            <p:cNvSpPr/>
            <p:nvPr/>
          </p:nvSpPr>
          <p:spPr>
            <a:xfrm>
              <a:off x="7521321" y="3506660"/>
              <a:ext cx="179290" cy="281800"/>
            </a:xfrm>
            <a:custGeom>
              <a:avLst/>
              <a:gdLst/>
              <a:ahLst/>
              <a:cxnLst/>
              <a:rect l="l" t="t" r="r" b="b"/>
              <a:pathLst>
                <a:path w="3379" h="5294" extrusionOk="0">
                  <a:moveTo>
                    <a:pt x="1306" y="111"/>
                  </a:moveTo>
                  <a:lnTo>
                    <a:pt x="3072" y="275"/>
                  </a:lnTo>
                  <a:cubicBezTo>
                    <a:pt x="3145" y="281"/>
                    <a:pt x="3217" y="287"/>
                    <a:pt x="3290" y="297"/>
                  </a:cubicBezTo>
                  <a:lnTo>
                    <a:pt x="3290" y="297"/>
                  </a:lnTo>
                  <a:cubicBezTo>
                    <a:pt x="3282" y="1179"/>
                    <a:pt x="3245" y="2055"/>
                    <a:pt x="3159" y="2938"/>
                  </a:cubicBezTo>
                  <a:cubicBezTo>
                    <a:pt x="3108" y="3499"/>
                    <a:pt x="3064" y="4083"/>
                    <a:pt x="2889" y="4623"/>
                  </a:cubicBezTo>
                  <a:cubicBezTo>
                    <a:pt x="2846" y="4762"/>
                    <a:pt x="2794" y="4951"/>
                    <a:pt x="2670" y="5046"/>
                  </a:cubicBezTo>
                  <a:cubicBezTo>
                    <a:pt x="2576" y="5119"/>
                    <a:pt x="2452" y="5141"/>
                    <a:pt x="2342" y="5163"/>
                  </a:cubicBezTo>
                  <a:cubicBezTo>
                    <a:pt x="2174" y="5199"/>
                    <a:pt x="2006" y="5207"/>
                    <a:pt x="1839" y="5207"/>
                  </a:cubicBezTo>
                  <a:cubicBezTo>
                    <a:pt x="1812" y="5207"/>
                    <a:pt x="1784" y="5207"/>
                    <a:pt x="1757" y="5207"/>
                  </a:cubicBezTo>
                  <a:cubicBezTo>
                    <a:pt x="1210" y="5207"/>
                    <a:pt x="663" y="5140"/>
                    <a:pt x="122" y="5034"/>
                  </a:cubicBezTo>
                  <a:lnTo>
                    <a:pt x="122" y="5034"/>
                  </a:lnTo>
                  <a:cubicBezTo>
                    <a:pt x="468" y="3715"/>
                    <a:pt x="821" y="2389"/>
                    <a:pt x="1116" y="1055"/>
                  </a:cubicBezTo>
                  <a:cubicBezTo>
                    <a:pt x="1186" y="740"/>
                    <a:pt x="1250" y="426"/>
                    <a:pt x="1306" y="111"/>
                  </a:cubicBezTo>
                  <a:close/>
                  <a:moveTo>
                    <a:pt x="1247" y="0"/>
                  </a:moveTo>
                  <a:cubicBezTo>
                    <a:pt x="1229" y="0"/>
                    <a:pt x="1214" y="11"/>
                    <a:pt x="1211" y="34"/>
                  </a:cubicBezTo>
                  <a:cubicBezTo>
                    <a:pt x="1109" y="676"/>
                    <a:pt x="956" y="1303"/>
                    <a:pt x="803" y="1945"/>
                  </a:cubicBezTo>
                  <a:cubicBezTo>
                    <a:pt x="628" y="2653"/>
                    <a:pt x="445" y="3368"/>
                    <a:pt x="263" y="4076"/>
                  </a:cubicBezTo>
                  <a:cubicBezTo>
                    <a:pt x="182" y="4404"/>
                    <a:pt x="88" y="4725"/>
                    <a:pt x="7" y="5053"/>
                  </a:cubicBezTo>
                  <a:cubicBezTo>
                    <a:pt x="0" y="5083"/>
                    <a:pt x="15" y="5104"/>
                    <a:pt x="44" y="5104"/>
                  </a:cubicBezTo>
                  <a:cubicBezTo>
                    <a:pt x="555" y="5207"/>
                    <a:pt x="1080" y="5280"/>
                    <a:pt x="1605" y="5287"/>
                  </a:cubicBezTo>
                  <a:cubicBezTo>
                    <a:pt x="1685" y="5291"/>
                    <a:pt x="1768" y="5293"/>
                    <a:pt x="1852" y="5293"/>
                  </a:cubicBezTo>
                  <a:cubicBezTo>
                    <a:pt x="2098" y="5293"/>
                    <a:pt x="2353" y="5270"/>
                    <a:pt x="2576" y="5177"/>
                  </a:cubicBezTo>
                  <a:cubicBezTo>
                    <a:pt x="2743" y="5119"/>
                    <a:pt x="2831" y="5010"/>
                    <a:pt x="2897" y="4849"/>
                  </a:cubicBezTo>
                  <a:cubicBezTo>
                    <a:pt x="3108" y="4368"/>
                    <a:pt x="3152" y="3806"/>
                    <a:pt x="3218" y="3295"/>
                  </a:cubicBezTo>
                  <a:cubicBezTo>
                    <a:pt x="3291" y="2646"/>
                    <a:pt x="3327" y="1996"/>
                    <a:pt x="3356" y="1347"/>
                  </a:cubicBezTo>
                  <a:cubicBezTo>
                    <a:pt x="3371" y="982"/>
                    <a:pt x="3378" y="610"/>
                    <a:pt x="3378" y="245"/>
                  </a:cubicBezTo>
                  <a:cubicBezTo>
                    <a:pt x="3378" y="216"/>
                    <a:pt x="3364" y="202"/>
                    <a:pt x="3334" y="202"/>
                  </a:cubicBezTo>
                  <a:lnTo>
                    <a:pt x="1532" y="34"/>
                  </a:lnTo>
                  <a:cubicBezTo>
                    <a:pt x="1444" y="27"/>
                    <a:pt x="1369" y="20"/>
                    <a:pt x="1283" y="13"/>
                  </a:cubicBezTo>
                  <a:lnTo>
                    <a:pt x="1283" y="13"/>
                  </a:lnTo>
                  <a:cubicBezTo>
                    <a:pt x="1272" y="5"/>
                    <a:pt x="1259" y="0"/>
                    <a:pt x="124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987;p50">
              <a:extLst>
                <a:ext uri="{FF2B5EF4-FFF2-40B4-BE49-F238E27FC236}">
                  <a16:creationId xmlns:a16="http://schemas.microsoft.com/office/drawing/2014/main" id="{AE2E2385-667C-4A66-9598-3E8DD27D2C0D}"/>
                </a:ext>
              </a:extLst>
            </p:cNvPr>
            <p:cNvSpPr/>
            <p:nvPr/>
          </p:nvSpPr>
          <p:spPr>
            <a:xfrm>
              <a:off x="7560002" y="3351122"/>
              <a:ext cx="161886" cy="203179"/>
            </a:xfrm>
            <a:custGeom>
              <a:avLst/>
              <a:gdLst/>
              <a:ahLst/>
              <a:cxnLst/>
              <a:rect l="l" t="t" r="r" b="b"/>
              <a:pathLst>
                <a:path w="3051" h="3817" extrusionOk="0">
                  <a:moveTo>
                    <a:pt x="3050" y="1"/>
                  </a:moveTo>
                  <a:lnTo>
                    <a:pt x="3050" y="1"/>
                  </a:lnTo>
                  <a:cubicBezTo>
                    <a:pt x="2591" y="74"/>
                    <a:pt x="1766" y="161"/>
                    <a:pt x="1372" y="424"/>
                  </a:cubicBezTo>
                  <a:cubicBezTo>
                    <a:pt x="1037" y="650"/>
                    <a:pt x="781" y="986"/>
                    <a:pt x="606" y="1351"/>
                  </a:cubicBezTo>
                  <a:lnTo>
                    <a:pt x="1" y="3277"/>
                  </a:lnTo>
                  <a:cubicBezTo>
                    <a:pt x="1" y="3277"/>
                    <a:pt x="1256" y="3671"/>
                    <a:pt x="1992" y="3817"/>
                  </a:cubicBezTo>
                  <a:lnTo>
                    <a:pt x="3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988;p50">
              <a:extLst>
                <a:ext uri="{FF2B5EF4-FFF2-40B4-BE49-F238E27FC236}">
                  <a16:creationId xmlns:a16="http://schemas.microsoft.com/office/drawing/2014/main" id="{CDE1F3AC-22AC-4A35-ACDC-64C397B9CC95}"/>
                </a:ext>
              </a:extLst>
            </p:cNvPr>
            <p:cNvSpPr/>
            <p:nvPr/>
          </p:nvSpPr>
          <p:spPr>
            <a:xfrm>
              <a:off x="7556924" y="3347928"/>
              <a:ext cx="167829" cy="208821"/>
            </a:xfrm>
            <a:custGeom>
              <a:avLst/>
              <a:gdLst/>
              <a:ahLst/>
              <a:cxnLst/>
              <a:rect l="l" t="t" r="r" b="b"/>
              <a:pathLst>
                <a:path w="3163" h="3923" extrusionOk="0">
                  <a:moveTo>
                    <a:pt x="3037" y="104"/>
                  </a:moveTo>
                  <a:lnTo>
                    <a:pt x="3037" y="104"/>
                  </a:lnTo>
                  <a:cubicBezTo>
                    <a:pt x="2920" y="510"/>
                    <a:pt x="2810" y="917"/>
                    <a:pt x="2700" y="1330"/>
                  </a:cubicBezTo>
                  <a:cubicBezTo>
                    <a:pt x="2510" y="2016"/>
                    <a:pt x="2313" y="2695"/>
                    <a:pt x="2131" y="3381"/>
                  </a:cubicBezTo>
                  <a:cubicBezTo>
                    <a:pt x="2091" y="3518"/>
                    <a:pt x="2052" y="3668"/>
                    <a:pt x="2018" y="3809"/>
                  </a:cubicBezTo>
                  <a:lnTo>
                    <a:pt x="2018" y="3809"/>
                  </a:lnTo>
                  <a:cubicBezTo>
                    <a:pt x="1373" y="3674"/>
                    <a:pt x="741" y="3488"/>
                    <a:pt x="116" y="3294"/>
                  </a:cubicBezTo>
                  <a:lnTo>
                    <a:pt x="116" y="3294"/>
                  </a:lnTo>
                  <a:cubicBezTo>
                    <a:pt x="257" y="2849"/>
                    <a:pt x="392" y="2411"/>
                    <a:pt x="533" y="1980"/>
                  </a:cubicBezTo>
                  <a:cubicBezTo>
                    <a:pt x="584" y="1797"/>
                    <a:pt x="635" y="1600"/>
                    <a:pt x="701" y="1418"/>
                  </a:cubicBezTo>
                  <a:cubicBezTo>
                    <a:pt x="774" y="1221"/>
                    <a:pt x="920" y="1017"/>
                    <a:pt x="1066" y="856"/>
                  </a:cubicBezTo>
                  <a:cubicBezTo>
                    <a:pt x="1233" y="666"/>
                    <a:pt x="1423" y="499"/>
                    <a:pt x="1656" y="396"/>
                  </a:cubicBezTo>
                  <a:cubicBezTo>
                    <a:pt x="2089" y="218"/>
                    <a:pt x="2574" y="175"/>
                    <a:pt x="3037" y="104"/>
                  </a:cubicBezTo>
                  <a:close/>
                  <a:moveTo>
                    <a:pt x="3102" y="1"/>
                  </a:moveTo>
                  <a:cubicBezTo>
                    <a:pt x="3085" y="1"/>
                    <a:pt x="3069" y="8"/>
                    <a:pt x="3061" y="24"/>
                  </a:cubicBezTo>
                  <a:lnTo>
                    <a:pt x="3061" y="24"/>
                  </a:lnTo>
                  <a:cubicBezTo>
                    <a:pt x="2621" y="93"/>
                    <a:pt x="2161" y="138"/>
                    <a:pt x="1729" y="287"/>
                  </a:cubicBezTo>
                  <a:cubicBezTo>
                    <a:pt x="1270" y="455"/>
                    <a:pt x="920" y="827"/>
                    <a:pt x="693" y="1257"/>
                  </a:cubicBezTo>
                  <a:cubicBezTo>
                    <a:pt x="606" y="1433"/>
                    <a:pt x="555" y="1615"/>
                    <a:pt x="496" y="1805"/>
                  </a:cubicBezTo>
                  <a:cubicBezTo>
                    <a:pt x="394" y="2104"/>
                    <a:pt x="299" y="2417"/>
                    <a:pt x="205" y="2717"/>
                  </a:cubicBezTo>
                  <a:cubicBezTo>
                    <a:pt x="139" y="2914"/>
                    <a:pt x="73" y="3125"/>
                    <a:pt x="8" y="3329"/>
                  </a:cubicBezTo>
                  <a:cubicBezTo>
                    <a:pt x="0" y="3351"/>
                    <a:pt x="22" y="3381"/>
                    <a:pt x="44" y="3381"/>
                  </a:cubicBezTo>
                  <a:cubicBezTo>
                    <a:pt x="701" y="3585"/>
                    <a:pt x="1365" y="3782"/>
                    <a:pt x="2043" y="3920"/>
                  </a:cubicBezTo>
                  <a:cubicBezTo>
                    <a:pt x="2048" y="3922"/>
                    <a:pt x="2053" y="3922"/>
                    <a:pt x="2058" y="3922"/>
                  </a:cubicBezTo>
                  <a:cubicBezTo>
                    <a:pt x="2082" y="3922"/>
                    <a:pt x="2102" y="3908"/>
                    <a:pt x="2102" y="3884"/>
                  </a:cubicBezTo>
                  <a:cubicBezTo>
                    <a:pt x="2218" y="3454"/>
                    <a:pt x="2335" y="3023"/>
                    <a:pt x="2452" y="2585"/>
                  </a:cubicBezTo>
                  <a:cubicBezTo>
                    <a:pt x="2649" y="1907"/>
                    <a:pt x="2838" y="1221"/>
                    <a:pt x="3021" y="535"/>
                  </a:cubicBezTo>
                  <a:cubicBezTo>
                    <a:pt x="3062" y="391"/>
                    <a:pt x="3103" y="235"/>
                    <a:pt x="3138" y="90"/>
                  </a:cubicBezTo>
                  <a:lnTo>
                    <a:pt x="3138" y="90"/>
                  </a:lnTo>
                  <a:cubicBezTo>
                    <a:pt x="3161" y="84"/>
                    <a:pt x="3162" y="57"/>
                    <a:pt x="3148" y="37"/>
                  </a:cubicBezTo>
                  <a:lnTo>
                    <a:pt x="3148" y="37"/>
                  </a:lnTo>
                  <a:cubicBezTo>
                    <a:pt x="3145" y="13"/>
                    <a:pt x="3123" y="1"/>
                    <a:pt x="3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989;p50">
              <a:extLst>
                <a:ext uri="{FF2B5EF4-FFF2-40B4-BE49-F238E27FC236}">
                  <a16:creationId xmlns:a16="http://schemas.microsoft.com/office/drawing/2014/main" id="{5DDAAFBB-1D1B-41B0-B780-569520517D84}"/>
                </a:ext>
              </a:extLst>
            </p:cNvPr>
            <p:cNvSpPr/>
            <p:nvPr/>
          </p:nvSpPr>
          <p:spPr>
            <a:xfrm>
              <a:off x="7573957" y="3451354"/>
              <a:ext cx="113867" cy="53230"/>
            </a:xfrm>
            <a:custGeom>
              <a:avLst/>
              <a:gdLst/>
              <a:ahLst/>
              <a:cxnLst/>
              <a:rect l="l" t="t" r="r" b="b"/>
              <a:pathLst>
                <a:path w="2146" h="1000" extrusionOk="0">
                  <a:moveTo>
                    <a:pt x="810" y="314"/>
                  </a:moveTo>
                  <a:cubicBezTo>
                    <a:pt x="817" y="314"/>
                    <a:pt x="839" y="329"/>
                    <a:pt x="847" y="336"/>
                  </a:cubicBezTo>
                  <a:cubicBezTo>
                    <a:pt x="854" y="343"/>
                    <a:pt x="861" y="350"/>
                    <a:pt x="861" y="372"/>
                  </a:cubicBezTo>
                  <a:cubicBezTo>
                    <a:pt x="861" y="402"/>
                    <a:pt x="854" y="423"/>
                    <a:pt x="839" y="453"/>
                  </a:cubicBezTo>
                  <a:cubicBezTo>
                    <a:pt x="832" y="453"/>
                    <a:pt x="810" y="482"/>
                    <a:pt x="781" y="504"/>
                  </a:cubicBezTo>
                  <a:cubicBezTo>
                    <a:pt x="774" y="511"/>
                    <a:pt x="759" y="511"/>
                    <a:pt x="745" y="511"/>
                  </a:cubicBezTo>
                  <a:cubicBezTo>
                    <a:pt x="737" y="511"/>
                    <a:pt x="730" y="504"/>
                    <a:pt x="723" y="489"/>
                  </a:cubicBezTo>
                  <a:cubicBezTo>
                    <a:pt x="708" y="482"/>
                    <a:pt x="708" y="467"/>
                    <a:pt x="708" y="453"/>
                  </a:cubicBezTo>
                  <a:cubicBezTo>
                    <a:pt x="708" y="445"/>
                    <a:pt x="723" y="438"/>
                    <a:pt x="730" y="423"/>
                  </a:cubicBezTo>
                  <a:lnTo>
                    <a:pt x="745" y="409"/>
                  </a:lnTo>
                  <a:cubicBezTo>
                    <a:pt x="745" y="402"/>
                    <a:pt x="759" y="402"/>
                    <a:pt x="759" y="387"/>
                  </a:cubicBezTo>
                  <a:cubicBezTo>
                    <a:pt x="759" y="380"/>
                    <a:pt x="766" y="372"/>
                    <a:pt x="766" y="365"/>
                  </a:cubicBezTo>
                  <a:cubicBezTo>
                    <a:pt x="766" y="350"/>
                    <a:pt x="774" y="343"/>
                    <a:pt x="774" y="336"/>
                  </a:cubicBezTo>
                  <a:cubicBezTo>
                    <a:pt x="781" y="329"/>
                    <a:pt x="796" y="329"/>
                    <a:pt x="810" y="314"/>
                  </a:cubicBezTo>
                  <a:close/>
                  <a:moveTo>
                    <a:pt x="942" y="409"/>
                  </a:moveTo>
                  <a:cubicBezTo>
                    <a:pt x="949" y="409"/>
                    <a:pt x="963" y="409"/>
                    <a:pt x="978" y="416"/>
                  </a:cubicBezTo>
                  <a:cubicBezTo>
                    <a:pt x="985" y="423"/>
                    <a:pt x="993" y="438"/>
                    <a:pt x="993" y="445"/>
                  </a:cubicBezTo>
                  <a:cubicBezTo>
                    <a:pt x="993" y="453"/>
                    <a:pt x="993" y="474"/>
                    <a:pt x="985" y="482"/>
                  </a:cubicBezTo>
                  <a:cubicBezTo>
                    <a:pt x="978" y="518"/>
                    <a:pt x="949" y="562"/>
                    <a:pt x="912" y="591"/>
                  </a:cubicBezTo>
                  <a:cubicBezTo>
                    <a:pt x="898" y="598"/>
                    <a:pt x="890" y="598"/>
                    <a:pt x="876" y="613"/>
                  </a:cubicBezTo>
                  <a:cubicBezTo>
                    <a:pt x="861" y="613"/>
                    <a:pt x="847" y="598"/>
                    <a:pt x="839" y="591"/>
                  </a:cubicBezTo>
                  <a:cubicBezTo>
                    <a:pt x="832" y="584"/>
                    <a:pt x="817" y="577"/>
                    <a:pt x="817" y="555"/>
                  </a:cubicBezTo>
                  <a:cubicBezTo>
                    <a:pt x="817" y="547"/>
                    <a:pt x="832" y="526"/>
                    <a:pt x="839" y="518"/>
                  </a:cubicBezTo>
                  <a:cubicBezTo>
                    <a:pt x="854" y="496"/>
                    <a:pt x="876" y="489"/>
                    <a:pt x="883" y="474"/>
                  </a:cubicBezTo>
                  <a:cubicBezTo>
                    <a:pt x="890" y="453"/>
                    <a:pt x="905" y="445"/>
                    <a:pt x="912" y="423"/>
                  </a:cubicBezTo>
                  <a:cubicBezTo>
                    <a:pt x="920" y="416"/>
                    <a:pt x="927" y="409"/>
                    <a:pt x="942" y="409"/>
                  </a:cubicBezTo>
                  <a:close/>
                  <a:moveTo>
                    <a:pt x="168" y="0"/>
                  </a:moveTo>
                  <a:lnTo>
                    <a:pt x="0" y="555"/>
                  </a:lnTo>
                  <a:cubicBezTo>
                    <a:pt x="657" y="715"/>
                    <a:pt x="1321" y="861"/>
                    <a:pt x="1985" y="1000"/>
                  </a:cubicBezTo>
                  <a:lnTo>
                    <a:pt x="2145" y="445"/>
                  </a:lnTo>
                  <a:cubicBezTo>
                    <a:pt x="1489" y="314"/>
                    <a:pt x="832" y="161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990;p50">
              <a:extLst>
                <a:ext uri="{FF2B5EF4-FFF2-40B4-BE49-F238E27FC236}">
                  <a16:creationId xmlns:a16="http://schemas.microsoft.com/office/drawing/2014/main" id="{CD55219A-6BB5-427D-9254-726A03AB0D38}"/>
                </a:ext>
              </a:extLst>
            </p:cNvPr>
            <p:cNvSpPr/>
            <p:nvPr/>
          </p:nvSpPr>
          <p:spPr>
            <a:xfrm>
              <a:off x="7572418" y="3480843"/>
              <a:ext cx="106863" cy="28797"/>
            </a:xfrm>
            <a:custGeom>
              <a:avLst/>
              <a:gdLst/>
              <a:ahLst/>
              <a:cxnLst/>
              <a:rect l="l" t="t" r="r" b="b"/>
              <a:pathLst>
                <a:path w="2014" h="541" extrusionOk="0">
                  <a:moveTo>
                    <a:pt x="29" y="1"/>
                  </a:moveTo>
                  <a:lnTo>
                    <a:pt x="0" y="96"/>
                  </a:lnTo>
                  <a:cubicBezTo>
                    <a:pt x="657" y="256"/>
                    <a:pt x="1321" y="402"/>
                    <a:pt x="1992" y="541"/>
                  </a:cubicBezTo>
                  <a:lnTo>
                    <a:pt x="2014" y="446"/>
                  </a:lnTo>
                  <a:cubicBezTo>
                    <a:pt x="1350" y="322"/>
                    <a:pt x="686" y="169"/>
                    <a:pt x="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991;p50">
              <a:extLst>
                <a:ext uri="{FF2B5EF4-FFF2-40B4-BE49-F238E27FC236}">
                  <a16:creationId xmlns:a16="http://schemas.microsoft.com/office/drawing/2014/main" id="{5B76668D-E083-48C7-8B13-8DD7D6765A6A}"/>
                </a:ext>
              </a:extLst>
            </p:cNvPr>
            <p:cNvSpPr/>
            <p:nvPr/>
          </p:nvSpPr>
          <p:spPr>
            <a:xfrm>
              <a:off x="7583613" y="3446297"/>
              <a:ext cx="105377" cy="28797"/>
            </a:xfrm>
            <a:custGeom>
              <a:avLst/>
              <a:gdLst/>
              <a:ahLst/>
              <a:cxnLst/>
              <a:rect l="l" t="t" r="r" b="b"/>
              <a:pathLst>
                <a:path w="1986" h="541" extrusionOk="0">
                  <a:moveTo>
                    <a:pt x="30" y="0"/>
                  </a:moveTo>
                  <a:lnTo>
                    <a:pt x="1" y="95"/>
                  </a:lnTo>
                  <a:cubicBezTo>
                    <a:pt x="650" y="256"/>
                    <a:pt x="1307" y="402"/>
                    <a:pt x="1971" y="540"/>
                  </a:cubicBezTo>
                  <a:lnTo>
                    <a:pt x="1985" y="445"/>
                  </a:lnTo>
                  <a:cubicBezTo>
                    <a:pt x="1329" y="321"/>
                    <a:pt x="672" y="168"/>
                    <a:pt x="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992;p50">
              <a:extLst>
                <a:ext uri="{FF2B5EF4-FFF2-40B4-BE49-F238E27FC236}">
                  <a16:creationId xmlns:a16="http://schemas.microsoft.com/office/drawing/2014/main" id="{B8671E46-A8FC-4898-9BCE-DFE9EF710C1B}"/>
                </a:ext>
              </a:extLst>
            </p:cNvPr>
            <p:cNvSpPr/>
            <p:nvPr/>
          </p:nvSpPr>
          <p:spPr>
            <a:xfrm>
              <a:off x="7590193" y="3426069"/>
              <a:ext cx="104581" cy="26934"/>
            </a:xfrm>
            <a:custGeom>
              <a:avLst/>
              <a:gdLst/>
              <a:ahLst/>
              <a:cxnLst/>
              <a:rect l="l" t="t" r="r" b="b"/>
              <a:pathLst>
                <a:path w="1971" h="506" extrusionOk="0">
                  <a:moveTo>
                    <a:pt x="30" y="1"/>
                  </a:moveTo>
                  <a:lnTo>
                    <a:pt x="1" y="81"/>
                  </a:lnTo>
                  <a:cubicBezTo>
                    <a:pt x="1" y="81"/>
                    <a:pt x="8" y="89"/>
                    <a:pt x="23" y="89"/>
                  </a:cubicBezTo>
                  <a:cubicBezTo>
                    <a:pt x="643" y="256"/>
                    <a:pt x="1278" y="395"/>
                    <a:pt x="1912" y="504"/>
                  </a:cubicBezTo>
                  <a:cubicBezTo>
                    <a:pt x="1915" y="505"/>
                    <a:pt x="1918" y="506"/>
                    <a:pt x="1921" y="506"/>
                  </a:cubicBezTo>
                  <a:cubicBezTo>
                    <a:pt x="1940" y="506"/>
                    <a:pt x="1957" y="488"/>
                    <a:pt x="1963" y="475"/>
                  </a:cubicBezTo>
                  <a:lnTo>
                    <a:pt x="1971" y="453"/>
                  </a:lnTo>
                  <a:cubicBezTo>
                    <a:pt x="1971" y="439"/>
                    <a:pt x="1963" y="417"/>
                    <a:pt x="1934" y="410"/>
                  </a:cubicBezTo>
                  <a:cubicBezTo>
                    <a:pt x="1299" y="300"/>
                    <a:pt x="672" y="16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993;p50">
              <a:extLst>
                <a:ext uri="{FF2B5EF4-FFF2-40B4-BE49-F238E27FC236}">
                  <a16:creationId xmlns:a16="http://schemas.microsoft.com/office/drawing/2014/main" id="{72089650-4B76-4262-A4CD-188338130995}"/>
                </a:ext>
              </a:extLst>
            </p:cNvPr>
            <p:cNvSpPr/>
            <p:nvPr/>
          </p:nvSpPr>
          <p:spPr>
            <a:xfrm>
              <a:off x="7566953" y="3498356"/>
              <a:ext cx="99700" cy="28478"/>
            </a:xfrm>
            <a:custGeom>
              <a:avLst/>
              <a:gdLst/>
              <a:ahLst/>
              <a:cxnLst/>
              <a:rect l="l" t="t" r="r" b="b"/>
              <a:pathLst>
                <a:path w="1879" h="535" extrusionOk="0">
                  <a:moveTo>
                    <a:pt x="30" y="0"/>
                  </a:moveTo>
                  <a:lnTo>
                    <a:pt x="1" y="80"/>
                  </a:lnTo>
                  <a:cubicBezTo>
                    <a:pt x="16" y="95"/>
                    <a:pt x="16" y="95"/>
                    <a:pt x="23" y="95"/>
                  </a:cubicBezTo>
                  <a:cubicBezTo>
                    <a:pt x="599" y="299"/>
                    <a:pt x="1198" y="401"/>
                    <a:pt x="1789" y="533"/>
                  </a:cubicBezTo>
                  <a:cubicBezTo>
                    <a:pt x="1794" y="534"/>
                    <a:pt x="1798" y="534"/>
                    <a:pt x="1803" y="534"/>
                  </a:cubicBezTo>
                  <a:cubicBezTo>
                    <a:pt x="1858" y="534"/>
                    <a:pt x="1878" y="458"/>
                    <a:pt x="1818" y="438"/>
                  </a:cubicBezTo>
                  <a:cubicBezTo>
                    <a:pt x="1227" y="314"/>
                    <a:pt x="614" y="212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994;p50">
              <a:extLst>
                <a:ext uri="{FF2B5EF4-FFF2-40B4-BE49-F238E27FC236}">
                  <a16:creationId xmlns:a16="http://schemas.microsoft.com/office/drawing/2014/main" id="{E6033DF7-917D-4918-A9FA-FBFC2C93E604}"/>
                </a:ext>
              </a:extLst>
            </p:cNvPr>
            <p:cNvSpPr/>
            <p:nvPr/>
          </p:nvSpPr>
          <p:spPr>
            <a:xfrm>
              <a:off x="7651000" y="341872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0" y="95"/>
                    <a:pt x="59" y="95"/>
                  </a:cubicBezTo>
                  <a:cubicBezTo>
                    <a:pt x="124" y="95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995;p50">
              <a:extLst>
                <a:ext uri="{FF2B5EF4-FFF2-40B4-BE49-F238E27FC236}">
                  <a16:creationId xmlns:a16="http://schemas.microsoft.com/office/drawing/2014/main" id="{48C8968D-E70B-4901-9034-67210029A7A5}"/>
                </a:ext>
              </a:extLst>
            </p:cNvPr>
            <p:cNvSpPr/>
            <p:nvPr/>
          </p:nvSpPr>
          <p:spPr>
            <a:xfrm>
              <a:off x="7612266" y="3466897"/>
              <a:ext cx="8171" cy="10114"/>
            </a:xfrm>
            <a:custGeom>
              <a:avLst/>
              <a:gdLst/>
              <a:ahLst/>
              <a:cxnLst/>
              <a:rect l="l" t="t" r="r" b="b"/>
              <a:pathLst>
                <a:path w="154" h="190" extrusionOk="0">
                  <a:moveTo>
                    <a:pt x="95" y="0"/>
                  </a:moveTo>
                  <a:cubicBezTo>
                    <a:pt x="88" y="0"/>
                    <a:pt x="74" y="7"/>
                    <a:pt x="59" y="15"/>
                  </a:cubicBezTo>
                  <a:cubicBezTo>
                    <a:pt x="52" y="22"/>
                    <a:pt x="52" y="37"/>
                    <a:pt x="52" y="44"/>
                  </a:cubicBezTo>
                  <a:cubicBezTo>
                    <a:pt x="52" y="51"/>
                    <a:pt x="52" y="58"/>
                    <a:pt x="44" y="73"/>
                  </a:cubicBezTo>
                  <a:cubicBezTo>
                    <a:pt x="44" y="80"/>
                    <a:pt x="37" y="80"/>
                    <a:pt x="37" y="88"/>
                  </a:cubicBezTo>
                  <a:lnTo>
                    <a:pt x="15" y="110"/>
                  </a:lnTo>
                  <a:cubicBezTo>
                    <a:pt x="8" y="117"/>
                    <a:pt x="1" y="124"/>
                    <a:pt x="1" y="131"/>
                  </a:cubicBezTo>
                  <a:cubicBezTo>
                    <a:pt x="1" y="146"/>
                    <a:pt x="1" y="161"/>
                    <a:pt x="8" y="175"/>
                  </a:cubicBezTo>
                  <a:cubicBezTo>
                    <a:pt x="15" y="182"/>
                    <a:pt x="23" y="190"/>
                    <a:pt x="37" y="190"/>
                  </a:cubicBezTo>
                  <a:cubicBezTo>
                    <a:pt x="44" y="190"/>
                    <a:pt x="59" y="190"/>
                    <a:pt x="74" y="182"/>
                  </a:cubicBezTo>
                  <a:cubicBezTo>
                    <a:pt x="95" y="161"/>
                    <a:pt x="117" y="146"/>
                    <a:pt x="132" y="117"/>
                  </a:cubicBezTo>
                  <a:cubicBezTo>
                    <a:pt x="132" y="117"/>
                    <a:pt x="139" y="88"/>
                    <a:pt x="154" y="51"/>
                  </a:cubicBezTo>
                  <a:cubicBezTo>
                    <a:pt x="154" y="44"/>
                    <a:pt x="139" y="29"/>
                    <a:pt x="132" y="15"/>
                  </a:cubicBezTo>
                  <a:cubicBezTo>
                    <a:pt x="125" y="7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996;p50">
              <a:extLst>
                <a:ext uri="{FF2B5EF4-FFF2-40B4-BE49-F238E27FC236}">
                  <a16:creationId xmlns:a16="http://schemas.microsoft.com/office/drawing/2014/main" id="{8A175C98-0456-462D-BF03-05B97FC5AB56}"/>
                </a:ext>
              </a:extLst>
            </p:cNvPr>
            <p:cNvSpPr/>
            <p:nvPr/>
          </p:nvSpPr>
          <p:spPr>
            <a:xfrm>
              <a:off x="7618102" y="3473071"/>
              <a:ext cx="9710" cy="10965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117" y="1"/>
                  </a:moveTo>
                  <a:cubicBezTo>
                    <a:pt x="110" y="1"/>
                    <a:pt x="95" y="8"/>
                    <a:pt x="88" y="23"/>
                  </a:cubicBezTo>
                  <a:cubicBezTo>
                    <a:pt x="80" y="37"/>
                    <a:pt x="73" y="59"/>
                    <a:pt x="58" y="66"/>
                  </a:cubicBezTo>
                  <a:cubicBezTo>
                    <a:pt x="44" y="81"/>
                    <a:pt x="29" y="103"/>
                    <a:pt x="15" y="110"/>
                  </a:cubicBezTo>
                  <a:cubicBezTo>
                    <a:pt x="7" y="118"/>
                    <a:pt x="0" y="132"/>
                    <a:pt x="0" y="147"/>
                  </a:cubicBezTo>
                  <a:cubicBezTo>
                    <a:pt x="0" y="154"/>
                    <a:pt x="7" y="176"/>
                    <a:pt x="15" y="183"/>
                  </a:cubicBezTo>
                  <a:cubicBezTo>
                    <a:pt x="22" y="190"/>
                    <a:pt x="29" y="205"/>
                    <a:pt x="51" y="205"/>
                  </a:cubicBezTo>
                  <a:cubicBezTo>
                    <a:pt x="58" y="205"/>
                    <a:pt x="80" y="190"/>
                    <a:pt x="88" y="183"/>
                  </a:cubicBezTo>
                  <a:cubicBezTo>
                    <a:pt x="124" y="154"/>
                    <a:pt x="161" y="110"/>
                    <a:pt x="175" y="66"/>
                  </a:cubicBezTo>
                  <a:cubicBezTo>
                    <a:pt x="182" y="59"/>
                    <a:pt x="182" y="45"/>
                    <a:pt x="168" y="37"/>
                  </a:cubicBezTo>
                  <a:cubicBezTo>
                    <a:pt x="168" y="30"/>
                    <a:pt x="161" y="8"/>
                    <a:pt x="153" y="8"/>
                  </a:cubicBezTo>
                  <a:cubicBezTo>
                    <a:pt x="139" y="1"/>
                    <a:pt x="124" y="1"/>
                    <a:pt x="11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997;p50">
              <a:extLst>
                <a:ext uri="{FF2B5EF4-FFF2-40B4-BE49-F238E27FC236}">
                  <a16:creationId xmlns:a16="http://schemas.microsoft.com/office/drawing/2014/main" id="{279E0489-28DA-42C2-A827-339DED2E6977}"/>
                </a:ext>
              </a:extLst>
            </p:cNvPr>
            <p:cNvSpPr/>
            <p:nvPr/>
          </p:nvSpPr>
          <p:spPr>
            <a:xfrm>
              <a:off x="7556924" y="3347928"/>
              <a:ext cx="167829" cy="208821"/>
            </a:xfrm>
            <a:custGeom>
              <a:avLst/>
              <a:gdLst/>
              <a:ahLst/>
              <a:cxnLst/>
              <a:rect l="l" t="t" r="r" b="b"/>
              <a:pathLst>
                <a:path w="3163" h="3923" extrusionOk="0">
                  <a:moveTo>
                    <a:pt x="3037" y="104"/>
                  </a:moveTo>
                  <a:lnTo>
                    <a:pt x="3037" y="104"/>
                  </a:lnTo>
                  <a:cubicBezTo>
                    <a:pt x="2920" y="510"/>
                    <a:pt x="2810" y="917"/>
                    <a:pt x="2700" y="1330"/>
                  </a:cubicBezTo>
                  <a:cubicBezTo>
                    <a:pt x="2510" y="2016"/>
                    <a:pt x="2313" y="2695"/>
                    <a:pt x="2131" y="3381"/>
                  </a:cubicBezTo>
                  <a:cubicBezTo>
                    <a:pt x="2091" y="3518"/>
                    <a:pt x="2052" y="3668"/>
                    <a:pt x="2018" y="3809"/>
                  </a:cubicBezTo>
                  <a:lnTo>
                    <a:pt x="2018" y="3809"/>
                  </a:lnTo>
                  <a:cubicBezTo>
                    <a:pt x="1373" y="3674"/>
                    <a:pt x="741" y="3488"/>
                    <a:pt x="116" y="3294"/>
                  </a:cubicBezTo>
                  <a:lnTo>
                    <a:pt x="116" y="3294"/>
                  </a:lnTo>
                  <a:cubicBezTo>
                    <a:pt x="257" y="2849"/>
                    <a:pt x="392" y="2411"/>
                    <a:pt x="533" y="1980"/>
                  </a:cubicBezTo>
                  <a:cubicBezTo>
                    <a:pt x="584" y="1797"/>
                    <a:pt x="635" y="1600"/>
                    <a:pt x="701" y="1418"/>
                  </a:cubicBezTo>
                  <a:cubicBezTo>
                    <a:pt x="774" y="1221"/>
                    <a:pt x="920" y="1017"/>
                    <a:pt x="1066" y="856"/>
                  </a:cubicBezTo>
                  <a:cubicBezTo>
                    <a:pt x="1233" y="666"/>
                    <a:pt x="1423" y="499"/>
                    <a:pt x="1656" y="396"/>
                  </a:cubicBezTo>
                  <a:cubicBezTo>
                    <a:pt x="2089" y="218"/>
                    <a:pt x="2574" y="175"/>
                    <a:pt x="3037" y="104"/>
                  </a:cubicBezTo>
                  <a:close/>
                  <a:moveTo>
                    <a:pt x="3102" y="1"/>
                  </a:moveTo>
                  <a:cubicBezTo>
                    <a:pt x="3085" y="1"/>
                    <a:pt x="3069" y="8"/>
                    <a:pt x="3061" y="24"/>
                  </a:cubicBezTo>
                  <a:lnTo>
                    <a:pt x="3061" y="24"/>
                  </a:lnTo>
                  <a:cubicBezTo>
                    <a:pt x="2621" y="93"/>
                    <a:pt x="2161" y="138"/>
                    <a:pt x="1729" y="287"/>
                  </a:cubicBezTo>
                  <a:cubicBezTo>
                    <a:pt x="1270" y="455"/>
                    <a:pt x="920" y="827"/>
                    <a:pt x="693" y="1257"/>
                  </a:cubicBezTo>
                  <a:cubicBezTo>
                    <a:pt x="606" y="1433"/>
                    <a:pt x="555" y="1615"/>
                    <a:pt x="496" y="1805"/>
                  </a:cubicBezTo>
                  <a:cubicBezTo>
                    <a:pt x="394" y="2104"/>
                    <a:pt x="299" y="2417"/>
                    <a:pt x="205" y="2717"/>
                  </a:cubicBezTo>
                  <a:cubicBezTo>
                    <a:pt x="139" y="2914"/>
                    <a:pt x="73" y="3125"/>
                    <a:pt x="8" y="3329"/>
                  </a:cubicBezTo>
                  <a:cubicBezTo>
                    <a:pt x="0" y="3351"/>
                    <a:pt x="22" y="3381"/>
                    <a:pt x="44" y="3381"/>
                  </a:cubicBezTo>
                  <a:cubicBezTo>
                    <a:pt x="701" y="3585"/>
                    <a:pt x="1365" y="3782"/>
                    <a:pt x="2043" y="3920"/>
                  </a:cubicBezTo>
                  <a:cubicBezTo>
                    <a:pt x="2048" y="3922"/>
                    <a:pt x="2053" y="3922"/>
                    <a:pt x="2058" y="3922"/>
                  </a:cubicBezTo>
                  <a:cubicBezTo>
                    <a:pt x="2082" y="3922"/>
                    <a:pt x="2102" y="3908"/>
                    <a:pt x="2102" y="3884"/>
                  </a:cubicBezTo>
                  <a:cubicBezTo>
                    <a:pt x="2218" y="3454"/>
                    <a:pt x="2335" y="3023"/>
                    <a:pt x="2452" y="2585"/>
                  </a:cubicBezTo>
                  <a:cubicBezTo>
                    <a:pt x="2649" y="1907"/>
                    <a:pt x="2838" y="1221"/>
                    <a:pt x="3021" y="535"/>
                  </a:cubicBezTo>
                  <a:cubicBezTo>
                    <a:pt x="3062" y="391"/>
                    <a:pt x="3103" y="235"/>
                    <a:pt x="3138" y="90"/>
                  </a:cubicBezTo>
                  <a:lnTo>
                    <a:pt x="3138" y="90"/>
                  </a:lnTo>
                  <a:cubicBezTo>
                    <a:pt x="3161" y="84"/>
                    <a:pt x="3162" y="57"/>
                    <a:pt x="3148" y="37"/>
                  </a:cubicBezTo>
                  <a:lnTo>
                    <a:pt x="3148" y="37"/>
                  </a:lnTo>
                  <a:cubicBezTo>
                    <a:pt x="3145" y="13"/>
                    <a:pt x="3123" y="1"/>
                    <a:pt x="3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998;p50">
              <a:extLst>
                <a:ext uri="{FF2B5EF4-FFF2-40B4-BE49-F238E27FC236}">
                  <a16:creationId xmlns:a16="http://schemas.microsoft.com/office/drawing/2014/main" id="{58465FD0-4745-4E58-B466-03CA02AE63E8}"/>
                </a:ext>
              </a:extLst>
            </p:cNvPr>
            <p:cNvSpPr/>
            <p:nvPr/>
          </p:nvSpPr>
          <p:spPr>
            <a:xfrm>
              <a:off x="7612637" y="3349950"/>
              <a:ext cx="352849" cy="414076"/>
            </a:xfrm>
            <a:custGeom>
              <a:avLst/>
              <a:gdLst/>
              <a:ahLst/>
              <a:cxnLst/>
              <a:rect l="l" t="t" r="r" b="b"/>
              <a:pathLst>
                <a:path w="6650" h="7779" extrusionOk="0">
                  <a:moveTo>
                    <a:pt x="4612" y="1"/>
                  </a:moveTo>
                  <a:lnTo>
                    <a:pt x="2073" y="23"/>
                  </a:lnTo>
                  <a:lnTo>
                    <a:pt x="1314" y="1190"/>
                  </a:lnTo>
                  <a:cubicBezTo>
                    <a:pt x="1314" y="1606"/>
                    <a:pt x="1146" y="2007"/>
                    <a:pt x="869" y="2307"/>
                  </a:cubicBezTo>
                  <a:cubicBezTo>
                    <a:pt x="782" y="2394"/>
                    <a:pt x="687" y="2482"/>
                    <a:pt x="614" y="2576"/>
                  </a:cubicBezTo>
                  <a:cubicBezTo>
                    <a:pt x="453" y="2781"/>
                    <a:pt x="410" y="3065"/>
                    <a:pt x="475" y="3299"/>
                  </a:cubicBezTo>
                  <a:cubicBezTo>
                    <a:pt x="526" y="3503"/>
                    <a:pt x="658" y="3671"/>
                    <a:pt x="723" y="3868"/>
                  </a:cubicBezTo>
                  <a:cubicBezTo>
                    <a:pt x="811" y="4182"/>
                    <a:pt x="621" y="5342"/>
                    <a:pt x="453" y="5801"/>
                  </a:cubicBezTo>
                  <a:lnTo>
                    <a:pt x="1" y="7465"/>
                  </a:lnTo>
                  <a:cubicBezTo>
                    <a:pt x="701" y="7625"/>
                    <a:pt x="1497" y="7749"/>
                    <a:pt x="2197" y="7771"/>
                  </a:cubicBezTo>
                  <a:cubicBezTo>
                    <a:pt x="2408" y="7776"/>
                    <a:pt x="2610" y="7779"/>
                    <a:pt x="2804" y="7779"/>
                  </a:cubicBezTo>
                  <a:cubicBezTo>
                    <a:pt x="3975" y="7779"/>
                    <a:pt x="4827" y="7697"/>
                    <a:pt x="5388" y="7697"/>
                  </a:cubicBezTo>
                  <a:cubicBezTo>
                    <a:pt x="5520" y="7697"/>
                    <a:pt x="5636" y="7702"/>
                    <a:pt x="5736" y="7713"/>
                  </a:cubicBezTo>
                  <a:cubicBezTo>
                    <a:pt x="5873" y="7726"/>
                    <a:pt x="5997" y="7737"/>
                    <a:pt x="6106" y="7737"/>
                  </a:cubicBezTo>
                  <a:cubicBezTo>
                    <a:pt x="6466" y="7737"/>
                    <a:pt x="6649" y="7623"/>
                    <a:pt x="6509" y="7129"/>
                  </a:cubicBezTo>
                  <a:cubicBezTo>
                    <a:pt x="6319" y="6494"/>
                    <a:pt x="6049" y="5327"/>
                    <a:pt x="6195" y="3912"/>
                  </a:cubicBezTo>
                  <a:cubicBezTo>
                    <a:pt x="6195" y="3912"/>
                    <a:pt x="6312" y="1993"/>
                    <a:pt x="6020" y="1329"/>
                  </a:cubicBezTo>
                  <a:cubicBezTo>
                    <a:pt x="6020" y="1329"/>
                    <a:pt x="5925" y="439"/>
                    <a:pt x="4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999;p50">
              <a:extLst>
                <a:ext uri="{FF2B5EF4-FFF2-40B4-BE49-F238E27FC236}">
                  <a16:creationId xmlns:a16="http://schemas.microsoft.com/office/drawing/2014/main" id="{60FE7EF2-A9DD-47EF-B61D-FDA3D82A6AB3}"/>
                </a:ext>
              </a:extLst>
            </p:cNvPr>
            <p:cNvSpPr/>
            <p:nvPr/>
          </p:nvSpPr>
          <p:spPr>
            <a:xfrm>
              <a:off x="7609560" y="3345160"/>
              <a:ext cx="358155" cy="420411"/>
            </a:xfrm>
            <a:custGeom>
              <a:avLst/>
              <a:gdLst/>
              <a:ahLst/>
              <a:cxnLst/>
              <a:rect l="l" t="t" r="r" b="b"/>
              <a:pathLst>
                <a:path w="6750" h="7898" extrusionOk="0">
                  <a:moveTo>
                    <a:pt x="4558" y="0"/>
                  </a:moveTo>
                  <a:cubicBezTo>
                    <a:pt x="4466" y="0"/>
                    <a:pt x="4371" y="6"/>
                    <a:pt x="4283" y="11"/>
                  </a:cubicBezTo>
                  <a:cubicBezTo>
                    <a:pt x="4035" y="11"/>
                    <a:pt x="3787" y="25"/>
                    <a:pt x="3539" y="25"/>
                  </a:cubicBezTo>
                  <a:cubicBezTo>
                    <a:pt x="3094" y="33"/>
                    <a:pt x="2656" y="33"/>
                    <a:pt x="2211" y="40"/>
                  </a:cubicBezTo>
                  <a:lnTo>
                    <a:pt x="2131" y="40"/>
                  </a:lnTo>
                  <a:cubicBezTo>
                    <a:pt x="2068" y="40"/>
                    <a:pt x="2065" y="135"/>
                    <a:pt x="2124" y="135"/>
                  </a:cubicBezTo>
                  <a:cubicBezTo>
                    <a:pt x="2127" y="135"/>
                    <a:pt x="2129" y="135"/>
                    <a:pt x="2131" y="135"/>
                  </a:cubicBezTo>
                  <a:lnTo>
                    <a:pt x="4480" y="106"/>
                  </a:lnTo>
                  <a:cubicBezTo>
                    <a:pt x="4519" y="106"/>
                    <a:pt x="4555" y="102"/>
                    <a:pt x="4592" y="102"/>
                  </a:cubicBezTo>
                  <a:cubicBezTo>
                    <a:pt x="4610" y="102"/>
                    <a:pt x="4629" y="103"/>
                    <a:pt x="4648" y="106"/>
                  </a:cubicBezTo>
                  <a:cubicBezTo>
                    <a:pt x="4743" y="113"/>
                    <a:pt x="4845" y="171"/>
                    <a:pt x="4925" y="208"/>
                  </a:cubicBezTo>
                  <a:cubicBezTo>
                    <a:pt x="5232" y="339"/>
                    <a:pt x="5509" y="521"/>
                    <a:pt x="5721" y="777"/>
                  </a:cubicBezTo>
                  <a:cubicBezTo>
                    <a:pt x="5837" y="923"/>
                    <a:pt x="5940" y="1091"/>
                    <a:pt x="5998" y="1273"/>
                  </a:cubicBezTo>
                  <a:lnTo>
                    <a:pt x="6020" y="1382"/>
                  </a:lnTo>
                  <a:cubicBezTo>
                    <a:pt x="6020" y="1379"/>
                    <a:pt x="6020" y="1377"/>
                    <a:pt x="6021" y="1377"/>
                  </a:cubicBezTo>
                  <a:cubicBezTo>
                    <a:pt x="6025" y="1377"/>
                    <a:pt x="6036" y="1414"/>
                    <a:pt x="6042" y="1426"/>
                  </a:cubicBezTo>
                  <a:lnTo>
                    <a:pt x="6093" y="1594"/>
                  </a:lnTo>
                  <a:cubicBezTo>
                    <a:pt x="6239" y="2156"/>
                    <a:pt x="6231" y="2776"/>
                    <a:pt x="6224" y="3360"/>
                  </a:cubicBezTo>
                  <a:cubicBezTo>
                    <a:pt x="6217" y="3892"/>
                    <a:pt x="6151" y="4418"/>
                    <a:pt x="6158" y="4950"/>
                  </a:cubicBezTo>
                  <a:cubicBezTo>
                    <a:pt x="6180" y="5687"/>
                    <a:pt x="6297" y="6424"/>
                    <a:pt x="6509" y="7139"/>
                  </a:cubicBezTo>
                  <a:cubicBezTo>
                    <a:pt x="6545" y="7270"/>
                    <a:pt x="6596" y="7431"/>
                    <a:pt x="6560" y="7569"/>
                  </a:cubicBezTo>
                  <a:cubicBezTo>
                    <a:pt x="6523" y="7686"/>
                    <a:pt x="6421" y="7723"/>
                    <a:pt x="6312" y="7730"/>
                  </a:cubicBezTo>
                  <a:cubicBezTo>
                    <a:pt x="6256" y="7738"/>
                    <a:pt x="6200" y="7741"/>
                    <a:pt x="6144" y="7741"/>
                  </a:cubicBezTo>
                  <a:cubicBezTo>
                    <a:pt x="5942" y="7741"/>
                    <a:pt x="5738" y="7701"/>
                    <a:pt x="5538" y="7701"/>
                  </a:cubicBezTo>
                  <a:cubicBezTo>
                    <a:pt x="5505" y="7700"/>
                    <a:pt x="5472" y="7700"/>
                    <a:pt x="5439" y="7700"/>
                  </a:cubicBezTo>
                  <a:cubicBezTo>
                    <a:pt x="4843" y="7700"/>
                    <a:pt x="4236" y="7759"/>
                    <a:pt x="3641" y="7766"/>
                  </a:cubicBezTo>
                  <a:cubicBezTo>
                    <a:pt x="3353" y="7771"/>
                    <a:pt x="3065" y="7778"/>
                    <a:pt x="2777" y="7778"/>
                  </a:cubicBezTo>
                  <a:cubicBezTo>
                    <a:pt x="2591" y="7778"/>
                    <a:pt x="2405" y="7775"/>
                    <a:pt x="2219" y="7766"/>
                  </a:cubicBezTo>
                  <a:cubicBezTo>
                    <a:pt x="1730" y="7752"/>
                    <a:pt x="1241" y="7686"/>
                    <a:pt x="759" y="7606"/>
                  </a:cubicBezTo>
                  <a:cubicBezTo>
                    <a:pt x="548" y="7572"/>
                    <a:pt x="338" y="7525"/>
                    <a:pt x="121" y="7478"/>
                  </a:cubicBezTo>
                  <a:lnTo>
                    <a:pt x="121" y="7478"/>
                  </a:lnTo>
                  <a:cubicBezTo>
                    <a:pt x="263" y="6944"/>
                    <a:pt x="406" y="6403"/>
                    <a:pt x="555" y="5869"/>
                  </a:cubicBezTo>
                  <a:cubicBezTo>
                    <a:pt x="679" y="5468"/>
                    <a:pt x="767" y="5067"/>
                    <a:pt x="825" y="4658"/>
                  </a:cubicBezTo>
                  <a:cubicBezTo>
                    <a:pt x="854" y="4439"/>
                    <a:pt x="876" y="4221"/>
                    <a:pt x="854" y="4002"/>
                  </a:cubicBezTo>
                  <a:cubicBezTo>
                    <a:pt x="825" y="3710"/>
                    <a:pt x="592" y="3491"/>
                    <a:pt x="570" y="3199"/>
                  </a:cubicBezTo>
                  <a:cubicBezTo>
                    <a:pt x="548" y="2987"/>
                    <a:pt x="606" y="2776"/>
                    <a:pt x="737" y="2623"/>
                  </a:cubicBezTo>
                  <a:cubicBezTo>
                    <a:pt x="847" y="2484"/>
                    <a:pt x="986" y="2375"/>
                    <a:pt x="1095" y="2243"/>
                  </a:cubicBezTo>
                  <a:cubicBezTo>
                    <a:pt x="1314" y="1951"/>
                    <a:pt x="1431" y="1594"/>
                    <a:pt x="1445" y="1236"/>
                  </a:cubicBezTo>
                  <a:cubicBezTo>
                    <a:pt x="1438" y="1232"/>
                    <a:pt x="1422" y="1228"/>
                    <a:pt x="1405" y="1228"/>
                  </a:cubicBezTo>
                  <a:cubicBezTo>
                    <a:pt x="1371" y="1228"/>
                    <a:pt x="1328" y="1241"/>
                    <a:pt x="1328" y="1280"/>
                  </a:cubicBezTo>
                  <a:cubicBezTo>
                    <a:pt x="1314" y="1630"/>
                    <a:pt x="1197" y="1973"/>
                    <a:pt x="986" y="2251"/>
                  </a:cubicBezTo>
                  <a:cubicBezTo>
                    <a:pt x="891" y="2389"/>
                    <a:pt x="752" y="2484"/>
                    <a:pt x="650" y="2615"/>
                  </a:cubicBezTo>
                  <a:cubicBezTo>
                    <a:pt x="562" y="2732"/>
                    <a:pt x="497" y="2871"/>
                    <a:pt x="475" y="3017"/>
                  </a:cubicBezTo>
                  <a:cubicBezTo>
                    <a:pt x="453" y="3155"/>
                    <a:pt x="460" y="3301"/>
                    <a:pt x="504" y="3433"/>
                  </a:cubicBezTo>
                  <a:cubicBezTo>
                    <a:pt x="562" y="3600"/>
                    <a:pt x="657" y="3746"/>
                    <a:pt x="716" y="3907"/>
                  </a:cubicBezTo>
                  <a:cubicBezTo>
                    <a:pt x="781" y="4089"/>
                    <a:pt x="759" y="4293"/>
                    <a:pt x="745" y="4476"/>
                  </a:cubicBezTo>
                  <a:cubicBezTo>
                    <a:pt x="679" y="5220"/>
                    <a:pt x="453" y="5935"/>
                    <a:pt x="256" y="6643"/>
                  </a:cubicBezTo>
                  <a:cubicBezTo>
                    <a:pt x="176" y="6935"/>
                    <a:pt x="95" y="7241"/>
                    <a:pt x="15" y="7533"/>
                  </a:cubicBezTo>
                  <a:cubicBezTo>
                    <a:pt x="1" y="7555"/>
                    <a:pt x="22" y="7584"/>
                    <a:pt x="52" y="7584"/>
                  </a:cubicBezTo>
                  <a:cubicBezTo>
                    <a:pt x="533" y="7686"/>
                    <a:pt x="1022" y="7774"/>
                    <a:pt x="1518" y="7832"/>
                  </a:cubicBezTo>
                  <a:cubicBezTo>
                    <a:pt x="2007" y="7883"/>
                    <a:pt x="2510" y="7898"/>
                    <a:pt x="3014" y="7898"/>
                  </a:cubicBezTo>
                  <a:cubicBezTo>
                    <a:pt x="3758" y="7898"/>
                    <a:pt x="4517" y="7839"/>
                    <a:pt x="5268" y="7825"/>
                  </a:cubicBezTo>
                  <a:cubicBezTo>
                    <a:pt x="5324" y="7821"/>
                    <a:pt x="5381" y="7820"/>
                    <a:pt x="5437" y="7820"/>
                  </a:cubicBezTo>
                  <a:cubicBezTo>
                    <a:pt x="5624" y="7820"/>
                    <a:pt x="5815" y="7835"/>
                    <a:pt x="6005" y="7847"/>
                  </a:cubicBezTo>
                  <a:cubicBezTo>
                    <a:pt x="6059" y="7851"/>
                    <a:pt x="6122" y="7855"/>
                    <a:pt x="6188" y="7855"/>
                  </a:cubicBezTo>
                  <a:cubicBezTo>
                    <a:pt x="6362" y="7855"/>
                    <a:pt x="6553" y="7823"/>
                    <a:pt x="6633" y="7664"/>
                  </a:cubicBezTo>
                  <a:cubicBezTo>
                    <a:pt x="6749" y="7431"/>
                    <a:pt x="6589" y="7102"/>
                    <a:pt x="6531" y="6876"/>
                  </a:cubicBezTo>
                  <a:cubicBezTo>
                    <a:pt x="6436" y="6497"/>
                    <a:pt x="6363" y="6125"/>
                    <a:pt x="6326" y="5745"/>
                  </a:cubicBezTo>
                  <a:cubicBezTo>
                    <a:pt x="6268" y="5264"/>
                    <a:pt x="6253" y="4790"/>
                    <a:pt x="6275" y="4308"/>
                  </a:cubicBezTo>
                  <a:cubicBezTo>
                    <a:pt x="6290" y="4111"/>
                    <a:pt x="6304" y="3921"/>
                    <a:pt x="6312" y="3724"/>
                  </a:cubicBezTo>
                  <a:cubicBezTo>
                    <a:pt x="6334" y="3141"/>
                    <a:pt x="6341" y="2542"/>
                    <a:pt x="6261" y="1959"/>
                  </a:cubicBezTo>
                  <a:cubicBezTo>
                    <a:pt x="6239" y="1820"/>
                    <a:pt x="6224" y="1689"/>
                    <a:pt x="6188" y="1565"/>
                  </a:cubicBezTo>
                  <a:cubicBezTo>
                    <a:pt x="6166" y="1492"/>
                    <a:pt x="6129" y="1426"/>
                    <a:pt x="6122" y="1375"/>
                  </a:cubicBezTo>
                  <a:cubicBezTo>
                    <a:pt x="6093" y="1251"/>
                    <a:pt x="6056" y="1142"/>
                    <a:pt x="6005" y="1025"/>
                  </a:cubicBezTo>
                  <a:cubicBezTo>
                    <a:pt x="5881" y="799"/>
                    <a:pt x="5713" y="594"/>
                    <a:pt x="5509" y="441"/>
                  </a:cubicBezTo>
                  <a:cubicBezTo>
                    <a:pt x="5378" y="332"/>
                    <a:pt x="5217" y="244"/>
                    <a:pt x="5064" y="157"/>
                  </a:cubicBezTo>
                  <a:cubicBezTo>
                    <a:pt x="4947" y="106"/>
                    <a:pt x="4801" y="25"/>
                    <a:pt x="4670" y="3"/>
                  </a:cubicBezTo>
                  <a:cubicBezTo>
                    <a:pt x="4634" y="1"/>
                    <a:pt x="4596" y="0"/>
                    <a:pt x="45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4000;p50">
              <a:extLst>
                <a:ext uri="{FF2B5EF4-FFF2-40B4-BE49-F238E27FC236}">
                  <a16:creationId xmlns:a16="http://schemas.microsoft.com/office/drawing/2014/main" id="{0703705B-87B4-45FB-B001-0A3DCA1544D2}"/>
                </a:ext>
              </a:extLst>
            </p:cNvPr>
            <p:cNvSpPr/>
            <p:nvPr/>
          </p:nvSpPr>
          <p:spPr>
            <a:xfrm>
              <a:off x="7663416" y="3565851"/>
              <a:ext cx="41758" cy="9954"/>
            </a:xfrm>
            <a:custGeom>
              <a:avLst/>
              <a:gdLst/>
              <a:ahLst/>
              <a:cxnLst/>
              <a:rect l="l" t="t" r="r" b="b"/>
              <a:pathLst>
                <a:path w="787" h="187" extrusionOk="0">
                  <a:moveTo>
                    <a:pt x="75" y="1"/>
                  </a:moveTo>
                  <a:cubicBezTo>
                    <a:pt x="30" y="1"/>
                    <a:pt x="1" y="71"/>
                    <a:pt x="43" y="89"/>
                  </a:cubicBezTo>
                  <a:cubicBezTo>
                    <a:pt x="160" y="153"/>
                    <a:pt x="292" y="187"/>
                    <a:pt x="423" y="187"/>
                  </a:cubicBezTo>
                  <a:cubicBezTo>
                    <a:pt x="531" y="187"/>
                    <a:pt x="638" y="164"/>
                    <a:pt x="737" y="118"/>
                  </a:cubicBezTo>
                  <a:cubicBezTo>
                    <a:pt x="786" y="93"/>
                    <a:pt x="762" y="32"/>
                    <a:pt x="718" y="32"/>
                  </a:cubicBezTo>
                  <a:cubicBezTo>
                    <a:pt x="710" y="32"/>
                    <a:pt x="702" y="34"/>
                    <a:pt x="693" y="38"/>
                  </a:cubicBezTo>
                  <a:cubicBezTo>
                    <a:pt x="607" y="74"/>
                    <a:pt x="516" y="93"/>
                    <a:pt x="425" y="93"/>
                  </a:cubicBezTo>
                  <a:cubicBezTo>
                    <a:pt x="314" y="93"/>
                    <a:pt x="202" y="65"/>
                    <a:pt x="102" y="9"/>
                  </a:cubicBezTo>
                  <a:cubicBezTo>
                    <a:pt x="93" y="3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4001;p50">
              <a:extLst>
                <a:ext uri="{FF2B5EF4-FFF2-40B4-BE49-F238E27FC236}">
                  <a16:creationId xmlns:a16="http://schemas.microsoft.com/office/drawing/2014/main" id="{D5789A4D-0A67-4FED-992C-855C566D3FCD}"/>
                </a:ext>
              </a:extLst>
            </p:cNvPr>
            <p:cNvSpPr/>
            <p:nvPr/>
          </p:nvSpPr>
          <p:spPr>
            <a:xfrm>
              <a:off x="7760250" y="3564254"/>
              <a:ext cx="51574" cy="12456"/>
            </a:xfrm>
            <a:custGeom>
              <a:avLst/>
              <a:gdLst/>
              <a:ahLst/>
              <a:cxnLst/>
              <a:rect l="l" t="t" r="r" b="b"/>
              <a:pathLst>
                <a:path w="972" h="234" extrusionOk="0">
                  <a:moveTo>
                    <a:pt x="64" y="0"/>
                  </a:moveTo>
                  <a:cubicBezTo>
                    <a:pt x="23" y="0"/>
                    <a:pt x="0" y="61"/>
                    <a:pt x="42" y="97"/>
                  </a:cubicBezTo>
                  <a:cubicBezTo>
                    <a:pt x="207" y="184"/>
                    <a:pt x="394" y="234"/>
                    <a:pt x="582" y="234"/>
                  </a:cubicBezTo>
                  <a:cubicBezTo>
                    <a:pt x="695" y="234"/>
                    <a:pt x="809" y="216"/>
                    <a:pt x="918" y="177"/>
                  </a:cubicBezTo>
                  <a:cubicBezTo>
                    <a:pt x="972" y="157"/>
                    <a:pt x="957" y="81"/>
                    <a:pt x="909" y="81"/>
                  </a:cubicBezTo>
                  <a:cubicBezTo>
                    <a:pt x="905" y="81"/>
                    <a:pt x="901" y="82"/>
                    <a:pt x="896" y="83"/>
                  </a:cubicBezTo>
                  <a:cubicBezTo>
                    <a:pt x="790" y="120"/>
                    <a:pt x="681" y="138"/>
                    <a:pt x="574" y="138"/>
                  </a:cubicBezTo>
                  <a:cubicBezTo>
                    <a:pt x="406" y="138"/>
                    <a:pt x="240" y="94"/>
                    <a:pt x="94" y="10"/>
                  </a:cubicBezTo>
                  <a:cubicBezTo>
                    <a:pt x="83" y="3"/>
                    <a:pt x="73" y="0"/>
                    <a:pt x="6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4002;p50">
              <a:extLst>
                <a:ext uri="{FF2B5EF4-FFF2-40B4-BE49-F238E27FC236}">
                  <a16:creationId xmlns:a16="http://schemas.microsoft.com/office/drawing/2014/main" id="{D7773886-C026-4AB5-A467-00C3CD098FED}"/>
                </a:ext>
              </a:extLst>
            </p:cNvPr>
            <p:cNvSpPr/>
            <p:nvPr/>
          </p:nvSpPr>
          <p:spPr>
            <a:xfrm>
              <a:off x="7802327" y="3453643"/>
              <a:ext cx="8224" cy="13307"/>
            </a:xfrm>
            <a:custGeom>
              <a:avLst/>
              <a:gdLst/>
              <a:ahLst/>
              <a:cxnLst/>
              <a:rect l="l" t="t" r="r" b="b"/>
              <a:pathLst>
                <a:path w="155" h="250" extrusionOk="0">
                  <a:moveTo>
                    <a:pt x="118" y="1"/>
                  </a:moveTo>
                  <a:cubicBezTo>
                    <a:pt x="110" y="1"/>
                    <a:pt x="89" y="1"/>
                    <a:pt x="81" y="8"/>
                  </a:cubicBezTo>
                  <a:cubicBezTo>
                    <a:pt x="74" y="23"/>
                    <a:pt x="67" y="30"/>
                    <a:pt x="67" y="37"/>
                  </a:cubicBezTo>
                  <a:cubicBezTo>
                    <a:pt x="45" y="89"/>
                    <a:pt x="16" y="147"/>
                    <a:pt x="1" y="191"/>
                  </a:cubicBezTo>
                  <a:cubicBezTo>
                    <a:pt x="1" y="198"/>
                    <a:pt x="1" y="220"/>
                    <a:pt x="8" y="227"/>
                  </a:cubicBezTo>
                  <a:cubicBezTo>
                    <a:pt x="16" y="242"/>
                    <a:pt x="30" y="249"/>
                    <a:pt x="37" y="249"/>
                  </a:cubicBezTo>
                  <a:cubicBezTo>
                    <a:pt x="45" y="249"/>
                    <a:pt x="67" y="249"/>
                    <a:pt x="74" y="242"/>
                  </a:cubicBezTo>
                  <a:cubicBezTo>
                    <a:pt x="81" y="227"/>
                    <a:pt x="89" y="220"/>
                    <a:pt x="89" y="213"/>
                  </a:cubicBezTo>
                  <a:cubicBezTo>
                    <a:pt x="110" y="154"/>
                    <a:pt x="140" y="103"/>
                    <a:pt x="154" y="59"/>
                  </a:cubicBezTo>
                  <a:cubicBezTo>
                    <a:pt x="154" y="45"/>
                    <a:pt x="154" y="30"/>
                    <a:pt x="147" y="23"/>
                  </a:cubicBezTo>
                  <a:cubicBezTo>
                    <a:pt x="140" y="8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4003;p50">
              <a:extLst>
                <a:ext uri="{FF2B5EF4-FFF2-40B4-BE49-F238E27FC236}">
                  <a16:creationId xmlns:a16="http://schemas.microsoft.com/office/drawing/2014/main" id="{0C21CF5D-83B6-4939-8B0A-AF8AC4BEA9EF}"/>
                </a:ext>
              </a:extLst>
            </p:cNvPr>
            <p:cNvSpPr/>
            <p:nvPr/>
          </p:nvSpPr>
          <p:spPr>
            <a:xfrm>
              <a:off x="7810498" y="3457528"/>
              <a:ext cx="7800" cy="11338"/>
            </a:xfrm>
            <a:custGeom>
              <a:avLst/>
              <a:gdLst/>
              <a:ahLst/>
              <a:cxnLst/>
              <a:rect l="l" t="t" r="r" b="b"/>
              <a:pathLst>
                <a:path w="147" h="213" extrusionOk="0">
                  <a:moveTo>
                    <a:pt x="95" y="1"/>
                  </a:moveTo>
                  <a:cubicBezTo>
                    <a:pt x="80" y="1"/>
                    <a:pt x="73" y="8"/>
                    <a:pt x="66" y="23"/>
                  </a:cubicBezTo>
                  <a:cubicBezTo>
                    <a:pt x="44" y="59"/>
                    <a:pt x="29" y="96"/>
                    <a:pt x="8" y="140"/>
                  </a:cubicBezTo>
                  <a:cubicBezTo>
                    <a:pt x="0" y="147"/>
                    <a:pt x="0" y="169"/>
                    <a:pt x="0" y="176"/>
                  </a:cubicBezTo>
                  <a:cubicBezTo>
                    <a:pt x="0" y="183"/>
                    <a:pt x="8" y="205"/>
                    <a:pt x="15" y="205"/>
                  </a:cubicBezTo>
                  <a:cubicBezTo>
                    <a:pt x="29" y="213"/>
                    <a:pt x="44" y="213"/>
                    <a:pt x="51" y="213"/>
                  </a:cubicBezTo>
                  <a:cubicBezTo>
                    <a:pt x="66" y="213"/>
                    <a:pt x="80" y="205"/>
                    <a:pt x="80" y="191"/>
                  </a:cubicBezTo>
                  <a:cubicBezTo>
                    <a:pt x="102" y="154"/>
                    <a:pt x="117" y="118"/>
                    <a:pt x="139" y="74"/>
                  </a:cubicBezTo>
                  <a:cubicBezTo>
                    <a:pt x="146" y="67"/>
                    <a:pt x="146" y="45"/>
                    <a:pt x="146" y="37"/>
                  </a:cubicBezTo>
                  <a:cubicBezTo>
                    <a:pt x="146" y="30"/>
                    <a:pt x="139" y="8"/>
                    <a:pt x="132" y="8"/>
                  </a:cubicBezTo>
                  <a:cubicBezTo>
                    <a:pt x="117" y="1"/>
                    <a:pt x="102" y="1"/>
                    <a:pt x="9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4004;p50">
              <a:extLst>
                <a:ext uri="{FF2B5EF4-FFF2-40B4-BE49-F238E27FC236}">
                  <a16:creationId xmlns:a16="http://schemas.microsoft.com/office/drawing/2014/main" id="{2F8F82CB-BEB4-45AA-9463-0A679D994476}"/>
                </a:ext>
              </a:extLst>
            </p:cNvPr>
            <p:cNvSpPr/>
            <p:nvPr/>
          </p:nvSpPr>
          <p:spPr>
            <a:xfrm>
              <a:off x="7738496" y="3534446"/>
              <a:ext cx="4669" cy="5110"/>
            </a:xfrm>
            <a:custGeom>
              <a:avLst/>
              <a:gdLst/>
              <a:ahLst/>
              <a:cxnLst/>
              <a:rect l="l" t="t" r="r" b="b"/>
              <a:pathLst>
                <a:path w="88" h="96" extrusionOk="0">
                  <a:moveTo>
                    <a:pt x="37" y="1"/>
                  </a:moveTo>
                  <a:cubicBezTo>
                    <a:pt x="22" y="1"/>
                    <a:pt x="15" y="8"/>
                    <a:pt x="15" y="8"/>
                  </a:cubicBezTo>
                  <a:lnTo>
                    <a:pt x="7" y="15"/>
                  </a:lnTo>
                  <a:cubicBezTo>
                    <a:pt x="7" y="22"/>
                    <a:pt x="0" y="37"/>
                    <a:pt x="0" y="44"/>
                  </a:cubicBezTo>
                  <a:lnTo>
                    <a:pt x="0" y="52"/>
                  </a:lnTo>
                  <a:lnTo>
                    <a:pt x="0" y="66"/>
                  </a:lnTo>
                  <a:cubicBezTo>
                    <a:pt x="0" y="81"/>
                    <a:pt x="7" y="81"/>
                    <a:pt x="7" y="88"/>
                  </a:cubicBezTo>
                  <a:cubicBezTo>
                    <a:pt x="7" y="95"/>
                    <a:pt x="15" y="95"/>
                    <a:pt x="22" y="95"/>
                  </a:cubicBezTo>
                  <a:lnTo>
                    <a:pt x="51" y="95"/>
                  </a:lnTo>
                  <a:cubicBezTo>
                    <a:pt x="66" y="95"/>
                    <a:pt x="73" y="88"/>
                    <a:pt x="73" y="88"/>
                  </a:cubicBezTo>
                  <a:lnTo>
                    <a:pt x="80" y="81"/>
                  </a:lnTo>
                  <a:cubicBezTo>
                    <a:pt x="88" y="66"/>
                    <a:pt x="88" y="59"/>
                    <a:pt x="88" y="52"/>
                  </a:cubicBezTo>
                  <a:lnTo>
                    <a:pt x="88" y="44"/>
                  </a:lnTo>
                  <a:lnTo>
                    <a:pt x="88" y="22"/>
                  </a:lnTo>
                  <a:cubicBezTo>
                    <a:pt x="88" y="15"/>
                    <a:pt x="80" y="15"/>
                    <a:pt x="80" y="8"/>
                  </a:cubicBezTo>
                  <a:cubicBezTo>
                    <a:pt x="80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4005;p50">
              <a:extLst>
                <a:ext uri="{FF2B5EF4-FFF2-40B4-BE49-F238E27FC236}">
                  <a16:creationId xmlns:a16="http://schemas.microsoft.com/office/drawing/2014/main" id="{82335484-3D22-46E8-9D26-446D834AB86E}"/>
                </a:ext>
              </a:extLst>
            </p:cNvPr>
            <p:cNvSpPr/>
            <p:nvPr/>
          </p:nvSpPr>
          <p:spPr>
            <a:xfrm>
              <a:off x="7657951" y="3492128"/>
              <a:ext cx="9710" cy="10114"/>
            </a:xfrm>
            <a:custGeom>
              <a:avLst/>
              <a:gdLst/>
              <a:ahLst/>
              <a:cxnLst/>
              <a:rect l="l" t="t" r="r" b="b"/>
              <a:pathLst>
                <a:path w="183" h="190" extrusionOk="0">
                  <a:moveTo>
                    <a:pt x="132" y="0"/>
                  </a:moveTo>
                  <a:cubicBezTo>
                    <a:pt x="110" y="0"/>
                    <a:pt x="103" y="8"/>
                    <a:pt x="95" y="15"/>
                  </a:cubicBezTo>
                  <a:cubicBezTo>
                    <a:pt x="66" y="44"/>
                    <a:pt x="52" y="73"/>
                    <a:pt x="22" y="102"/>
                  </a:cubicBezTo>
                  <a:cubicBezTo>
                    <a:pt x="15" y="110"/>
                    <a:pt x="1" y="117"/>
                    <a:pt x="1" y="139"/>
                  </a:cubicBezTo>
                  <a:cubicBezTo>
                    <a:pt x="1" y="146"/>
                    <a:pt x="15" y="161"/>
                    <a:pt x="22" y="175"/>
                  </a:cubicBezTo>
                  <a:cubicBezTo>
                    <a:pt x="30" y="183"/>
                    <a:pt x="37" y="190"/>
                    <a:pt x="59" y="190"/>
                  </a:cubicBezTo>
                  <a:cubicBezTo>
                    <a:pt x="66" y="190"/>
                    <a:pt x="88" y="190"/>
                    <a:pt x="95" y="175"/>
                  </a:cubicBezTo>
                  <a:cubicBezTo>
                    <a:pt x="125" y="146"/>
                    <a:pt x="139" y="117"/>
                    <a:pt x="168" y="88"/>
                  </a:cubicBezTo>
                  <a:cubicBezTo>
                    <a:pt x="176" y="81"/>
                    <a:pt x="183" y="73"/>
                    <a:pt x="183" y="51"/>
                  </a:cubicBezTo>
                  <a:cubicBezTo>
                    <a:pt x="183" y="44"/>
                    <a:pt x="176" y="29"/>
                    <a:pt x="168" y="15"/>
                  </a:cubicBezTo>
                  <a:cubicBezTo>
                    <a:pt x="154" y="8"/>
                    <a:pt x="146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4006;p50">
              <a:extLst>
                <a:ext uri="{FF2B5EF4-FFF2-40B4-BE49-F238E27FC236}">
                  <a16:creationId xmlns:a16="http://schemas.microsoft.com/office/drawing/2014/main" id="{AE365C6C-EEB1-451E-92FF-05AFC6A1CF8A}"/>
                </a:ext>
              </a:extLst>
            </p:cNvPr>
            <p:cNvSpPr/>
            <p:nvPr/>
          </p:nvSpPr>
          <p:spPr>
            <a:xfrm>
              <a:off x="7668403" y="3498356"/>
              <a:ext cx="6261" cy="5057"/>
            </a:xfrm>
            <a:custGeom>
              <a:avLst/>
              <a:gdLst/>
              <a:ahLst/>
              <a:cxnLst/>
              <a:rect l="l" t="t" r="r" b="b"/>
              <a:pathLst>
                <a:path w="118" h="95" extrusionOk="0">
                  <a:moveTo>
                    <a:pt x="52" y="0"/>
                  </a:moveTo>
                  <a:cubicBezTo>
                    <a:pt x="1" y="0"/>
                    <a:pt x="1" y="95"/>
                    <a:pt x="52" y="95"/>
                  </a:cubicBezTo>
                  <a:cubicBezTo>
                    <a:pt x="117" y="95"/>
                    <a:pt x="117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4007;p50">
              <a:extLst>
                <a:ext uri="{FF2B5EF4-FFF2-40B4-BE49-F238E27FC236}">
                  <a16:creationId xmlns:a16="http://schemas.microsoft.com/office/drawing/2014/main" id="{B8F6028F-B534-4755-8FC9-A92B6E0FA0E5}"/>
                </a:ext>
              </a:extLst>
            </p:cNvPr>
            <p:cNvSpPr/>
            <p:nvPr/>
          </p:nvSpPr>
          <p:spPr>
            <a:xfrm>
              <a:off x="7794209" y="3634252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4008;p50">
              <a:extLst>
                <a:ext uri="{FF2B5EF4-FFF2-40B4-BE49-F238E27FC236}">
                  <a16:creationId xmlns:a16="http://schemas.microsoft.com/office/drawing/2014/main" id="{64C5263F-8731-4C2F-8F31-46F2CA32F883}"/>
                </a:ext>
              </a:extLst>
            </p:cNvPr>
            <p:cNvSpPr/>
            <p:nvPr/>
          </p:nvSpPr>
          <p:spPr>
            <a:xfrm>
              <a:off x="7688513" y="3631910"/>
              <a:ext cx="9392" cy="11924"/>
            </a:xfrm>
            <a:custGeom>
              <a:avLst/>
              <a:gdLst/>
              <a:ahLst/>
              <a:cxnLst/>
              <a:rect l="l" t="t" r="r" b="b"/>
              <a:pathLst>
                <a:path w="177" h="224" extrusionOk="0">
                  <a:moveTo>
                    <a:pt x="131" y="1"/>
                  </a:moveTo>
                  <a:cubicBezTo>
                    <a:pt x="115" y="1"/>
                    <a:pt x="101" y="11"/>
                    <a:pt x="96" y="30"/>
                  </a:cubicBezTo>
                  <a:cubicBezTo>
                    <a:pt x="67" y="74"/>
                    <a:pt x="37" y="110"/>
                    <a:pt x="8" y="154"/>
                  </a:cubicBezTo>
                  <a:cubicBezTo>
                    <a:pt x="1" y="161"/>
                    <a:pt x="1" y="183"/>
                    <a:pt x="1" y="191"/>
                  </a:cubicBezTo>
                  <a:cubicBezTo>
                    <a:pt x="1" y="198"/>
                    <a:pt x="8" y="220"/>
                    <a:pt x="23" y="220"/>
                  </a:cubicBezTo>
                  <a:cubicBezTo>
                    <a:pt x="30" y="222"/>
                    <a:pt x="38" y="224"/>
                    <a:pt x="46" y="224"/>
                  </a:cubicBezTo>
                  <a:cubicBezTo>
                    <a:pt x="62" y="224"/>
                    <a:pt x="76" y="217"/>
                    <a:pt x="81" y="198"/>
                  </a:cubicBezTo>
                  <a:cubicBezTo>
                    <a:pt x="110" y="154"/>
                    <a:pt x="140" y="118"/>
                    <a:pt x="169" y="74"/>
                  </a:cubicBezTo>
                  <a:cubicBezTo>
                    <a:pt x="176" y="67"/>
                    <a:pt x="176" y="45"/>
                    <a:pt x="176" y="37"/>
                  </a:cubicBezTo>
                  <a:cubicBezTo>
                    <a:pt x="176" y="30"/>
                    <a:pt x="169" y="8"/>
                    <a:pt x="154" y="8"/>
                  </a:cubicBezTo>
                  <a:cubicBezTo>
                    <a:pt x="147" y="3"/>
                    <a:pt x="139" y="1"/>
                    <a:pt x="13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4009;p50">
              <a:extLst>
                <a:ext uri="{FF2B5EF4-FFF2-40B4-BE49-F238E27FC236}">
                  <a16:creationId xmlns:a16="http://schemas.microsoft.com/office/drawing/2014/main" id="{01CEABC4-172A-4A1A-A8C0-E5CA15D99BA8}"/>
                </a:ext>
              </a:extLst>
            </p:cNvPr>
            <p:cNvSpPr/>
            <p:nvPr/>
          </p:nvSpPr>
          <p:spPr>
            <a:xfrm>
              <a:off x="7698594" y="3635423"/>
              <a:ext cx="8596" cy="12296"/>
            </a:xfrm>
            <a:custGeom>
              <a:avLst/>
              <a:gdLst/>
              <a:ahLst/>
              <a:cxnLst/>
              <a:rect l="l" t="t" r="r" b="b"/>
              <a:pathLst>
                <a:path w="162" h="231" extrusionOk="0">
                  <a:moveTo>
                    <a:pt x="103" y="1"/>
                  </a:moveTo>
                  <a:cubicBezTo>
                    <a:pt x="95" y="1"/>
                    <a:pt x="74" y="8"/>
                    <a:pt x="66" y="15"/>
                  </a:cubicBezTo>
                  <a:cubicBezTo>
                    <a:pt x="66" y="37"/>
                    <a:pt x="59" y="44"/>
                    <a:pt x="59" y="52"/>
                  </a:cubicBezTo>
                  <a:cubicBezTo>
                    <a:pt x="59" y="74"/>
                    <a:pt x="52" y="81"/>
                    <a:pt x="52" y="95"/>
                  </a:cubicBezTo>
                  <a:lnTo>
                    <a:pt x="52" y="95"/>
                  </a:lnTo>
                  <a:cubicBezTo>
                    <a:pt x="52" y="95"/>
                    <a:pt x="52" y="88"/>
                    <a:pt x="59" y="88"/>
                  </a:cubicBezTo>
                  <a:cubicBezTo>
                    <a:pt x="52" y="110"/>
                    <a:pt x="37" y="117"/>
                    <a:pt x="30" y="132"/>
                  </a:cubicBezTo>
                  <a:lnTo>
                    <a:pt x="37" y="125"/>
                  </a:lnTo>
                  <a:lnTo>
                    <a:pt x="37" y="125"/>
                  </a:lnTo>
                  <a:cubicBezTo>
                    <a:pt x="30" y="132"/>
                    <a:pt x="23" y="146"/>
                    <a:pt x="23" y="154"/>
                  </a:cubicBezTo>
                  <a:cubicBezTo>
                    <a:pt x="1" y="168"/>
                    <a:pt x="1" y="205"/>
                    <a:pt x="23" y="219"/>
                  </a:cubicBezTo>
                  <a:cubicBezTo>
                    <a:pt x="30" y="227"/>
                    <a:pt x="41" y="230"/>
                    <a:pt x="53" y="230"/>
                  </a:cubicBezTo>
                  <a:cubicBezTo>
                    <a:pt x="64" y="230"/>
                    <a:pt x="77" y="227"/>
                    <a:pt x="88" y="219"/>
                  </a:cubicBezTo>
                  <a:cubicBezTo>
                    <a:pt x="132" y="168"/>
                    <a:pt x="161" y="117"/>
                    <a:pt x="161" y="52"/>
                  </a:cubicBezTo>
                  <a:cubicBezTo>
                    <a:pt x="161" y="44"/>
                    <a:pt x="147" y="22"/>
                    <a:pt x="139" y="15"/>
                  </a:cubicBezTo>
                  <a:cubicBezTo>
                    <a:pt x="132" y="8"/>
                    <a:pt x="125" y="1"/>
                    <a:pt x="1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4010;p50">
              <a:extLst>
                <a:ext uri="{FF2B5EF4-FFF2-40B4-BE49-F238E27FC236}">
                  <a16:creationId xmlns:a16="http://schemas.microsoft.com/office/drawing/2014/main" id="{5829465C-B84F-4883-B303-52DEE9515F1D}"/>
                </a:ext>
              </a:extLst>
            </p:cNvPr>
            <p:cNvSpPr/>
            <p:nvPr/>
          </p:nvSpPr>
          <p:spPr>
            <a:xfrm>
              <a:off x="7692811" y="3697968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0" y="95"/>
                    <a:pt x="59" y="95"/>
                  </a:cubicBezTo>
                  <a:cubicBezTo>
                    <a:pt x="124" y="95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4011;p50">
              <a:extLst>
                <a:ext uri="{FF2B5EF4-FFF2-40B4-BE49-F238E27FC236}">
                  <a16:creationId xmlns:a16="http://schemas.microsoft.com/office/drawing/2014/main" id="{41FB7659-A270-45FC-A0EB-8549C33FAA6D}"/>
                </a:ext>
              </a:extLst>
            </p:cNvPr>
            <p:cNvSpPr/>
            <p:nvPr/>
          </p:nvSpPr>
          <p:spPr>
            <a:xfrm>
              <a:off x="7920014" y="3716492"/>
              <a:ext cx="8224" cy="11924"/>
            </a:xfrm>
            <a:custGeom>
              <a:avLst/>
              <a:gdLst/>
              <a:ahLst/>
              <a:cxnLst/>
              <a:rect l="l" t="t" r="r" b="b"/>
              <a:pathLst>
                <a:path w="155" h="224" extrusionOk="0">
                  <a:moveTo>
                    <a:pt x="123" y="0"/>
                  </a:moveTo>
                  <a:cubicBezTo>
                    <a:pt x="108" y="0"/>
                    <a:pt x="86" y="12"/>
                    <a:pt x="74" y="24"/>
                  </a:cubicBezTo>
                  <a:cubicBezTo>
                    <a:pt x="52" y="68"/>
                    <a:pt x="23" y="105"/>
                    <a:pt x="8" y="156"/>
                  </a:cubicBezTo>
                  <a:cubicBezTo>
                    <a:pt x="1" y="163"/>
                    <a:pt x="1" y="178"/>
                    <a:pt x="1" y="192"/>
                  </a:cubicBezTo>
                  <a:cubicBezTo>
                    <a:pt x="1" y="199"/>
                    <a:pt x="8" y="214"/>
                    <a:pt x="16" y="214"/>
                  </a:cubicBezTo>
                  <a:cubicBezTo>
                    <a:pt x="22" y="220"/>
                    <a:pt x="33" y="224"/>
                    <a:pt x="44" y="224"/>
                  </a:cubicBezTo>
                  <a:cubicBezTo>
                    <a:pt x="60" y="224"/>
                    <a:pt x="77" y="217"/>
                    <a:pt x="81" y="199"/>
                  </a:cubicBezTo>
                  <a:cubicBezTo>
                    <a:pt x="96" y="156"/>
                    <a:pt x="125" y="112"/>
                    <a:pt x="140" y="68"/>
                  </a:cubicBezTo>
                  <a:cubicBezTo>
                    <a:pt x="154" y="61"/>
                    <a:pt x="154" y="46"/>
                    <a:pt x="154" y="32"/>
                  </a:cubicBezTo>
                  <a:cubicBezTo>
                    <a:pt x="154" y="24"/>
                    <a:pt x="140" y="2"/>
                    <a:pt x="132" y="2"/>
                  </a:cubicBezTo>
                  <a:cubicBezTo>
                    <a:pt x="130" y="1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4012;p50">
              <a:extLst>
                <a:ext uri="{FF2B5EF4-FFF2-40B4-BE49-F238E27FC236}">
                  <a16:creationId xmlns:a16="http://schemas.microsoft.com/office/drawing/2014/main" id="{FF290CCE-1F53-4641-BD98-C6394CF699D1}"/>
                </a:ext>
              </a:extLst>
            </p:cNvPr>
            <p:cNvSpPr/>
            <p:nvPr/>
          </p:nvSpPr>
          <p:spPr>
            <a:xfrm>
              <a:off x="7928557" y="3720112"/>
              <a:ext cx="7800" cy="11285"/>
            </a:xfrm>
            <a:custGeom>
              <a:avLst/>
              <a:gdLst/>
              <a:ahLst/>
              <a:cxnLst/>
              <a:rect l="l" t="t" r="r" b="b"/>
              <a:pathLst>
                <a:path w="147" h="212" extrusionOk="0">
                  <a:moveTo>
                    <a:pt x="95" y="0"/>
                  </a:moveTo>
                  <a:cubicBezTo>
                    <a:pt x="81" y="0"/>
                    <a:pt x="73" y="15"/>
                    <a:pt x="66" y="22"/>
                  </a:cubicBezTo>
                  <a:cubicBezTo>
                    <a:pt x="44" y="58"/>
                    <a:pt x="30" y="95"/>
                    <a:pt x="8" y="139"/>
                  </a:cubicBezTo>
                  <a:cubicBezTo>
                    <a:pt x="1" y="146"/>
                    <a:pt x="1" y="168"/>
                    <a:pt x="1" y="175"/>
                  </a:cubicBezTo>
                  <a:cubicBezTo>
                    <a:pt x="1" y="182"/>
                    <a:pt x="8" y="204"/>
                    <a:pt x="15" y="204"/>
                  </a:cubicBezTo>
                  <a:cubicBezTo>
                    <a:pt x="30" y="212"/>
                    <a:pt x="44" y="212"/>
                    <a:pt x="52" y="212"/>
                  </a:cubicBezTo>
                  <a:cubicBezTo>
                    <a:pt x="66" y="212"/>
                    <a:pt x="81" y="204"/>
                    <a:pt x="81" y="190"/>
                  </a:cubicBezTo>
                  <a:cubicBezTo>
                    <a:pt x="103" y="153"/>
                    <a:pt x="117" y="117"/>
                    <a:pt x="139" y="73"/>
                  </a:cubicBezTo>
                  <a:cubicBezTo>
                    <a:pt x="146" y="66"/>
                    <a:pt x="146" y="44"/>
                    <a:pt x="146" y="37"/>
                  </a:cubicBezTo>
                  <a:cubicBezTo>
                    <a:pt x="146" y="29"/>
                    <a:pt x="139" y="7"/>
                    <a:pt x="132" y="7"/>
                  </a:cubicBezTo>
                  <a:cubicBezTo>
                    <a:pt x="117" y="0"/>
                    <a:pt x="103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4013;p50">
              <a:extLst>
                <a:ext uri="{FF2B5EF4-FFF2-40B4-BE49-F238E27FC236}">
                  <a16:creationId xmlns:a16="http://schemas.microsoft.com/office/drawing/2014/main" id="{D95C5DEF-9D94-45AF-AB5D-49845A170A36}"/>
                </a:ext>
              </a:extLst>
            </p:cNvPr>
            <p:cNvSpPr/>
            <p:nvPr/>
          </p:nvSpPr>
          <p:spPr>
            <a:xfrm>
              <a:off x="7718757" y="3433468"/>
              <a:ext cx="6208" cy="5110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51" y="1"/>
                  </a:moveTo>
                  <a:cubicBezTo>
                    <a:pt x="0" y="8"/>
                    <a:pt x="0" y="95"/>
                    <a:pt x="51" y="95"/>
                  </a:cubicBezTo>
                  <a:cubicBezTo>
                    <a:pt x="117" y="95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4014;p50">
              <a:extLst>
                <a:ext uri="{FF2B5EF4-FFF2-40B4-BE49-F238E27FC236}">
                  <a16:creationId xmlns:a16="http://schemas.microsoft.com/office/drawing/2014/main" id="{18151ECF-5458-487D-B119-76EA241A824D}"/>
                </a:ext>
              </a:extLst>
            </p:cNvPr>
            <p:cNvSpPr/>
            <p:nvPr/>
          </p:nvSpPr>
          <p:spPr>
            <a:xfrm>
              <a:off x="7771764" y="3674653"/>
              <a:ext cx="6261" cy="11338"/>
            </a:xfrm>
            <a:custGeom>
              <a:avLst/>
              <a:gdLst/>
              <a:ahLst/>
              <a:cxnLst/>
              <a:rect l="l" t="t" r="r" b="b"/>
              <a:pathLst>
                <a:path w="118" h="213" extrusionOk="0">
                  <a:moveTo>
                    <a:pt x="81" y="0"/>
                  </a:moveTo>
                  <a:cubicBezTo>
                    <a:pt x="74" y="0"/>
                    <a:pt x="52" y="0"/>
                    <a:pt x="44" y="8"/>
                  </a:cubicBezTo>
                  <a:lnTo>
                    <a:pt x="37" y="15"/>
                  </a:lnTo>
                  <a:cubicBezTo>
                    <a:pt x="35" y="13"/>
                    <a:pt x="34" y="12"/>
                    <a:pt x="33" y="12"/>
                  </a:cubicBezTo>
                  <a:cubicBezTo>
                    <a:pt x="30" y="12"/>
                    <a:pt x="30" y="19"/>
                    <a:pt x="30" y="30"/>
                  </a:cubicBezTo>
                  <a:cubicBezTo>
                    <a:pt x="8" y="66"/>
                    <a:pt x="1" y="110"/>
                    <a:pt x="1" y="154"/>
                  </a:cubicBezTo>
                  <a:cubicBezTo>
                    <a:pt x="1" y="161"/>
                    <a:pt x="8" y="183"/>
                    <a:pt x="22" y="190"/>
                  </a:cubicBezTo>
                  <a:cubicBezTo>
                    <a:pt x="30" y="197"/>
                    <a:pt x="37" y="212"/>
                    <a:pt x="59" y="212"/>
                  </a:cubicBezTo>
                  <a:cubicBezTo>
                    <a:pt x="81" y="212"/>
                    <a:pt x="103" y="190"/>
                    <a:pt x="103" y="161"/>
                  </a:cubicBezTo>
                  <a:lnTo>
                    <a:pt x="103" y="124"/>
                  </a:lnTo>
                  <a:cubicBezTo>
                    <a:pt x="103" y="103"/>
                    <a:pt x="110" y="81"/>
                    <a:pt x="117" y="52"/>
                  </a:cubicBezTo>
                  <a:cubicBezTo>
                    <a:pt x="117" y="44"/>
                    <a:pt x="117" y="30"/>
                    <a:pt x="110" y="15"/>
                  </a:cubicBezTo>
                  <a:cubicBezTo>
                    <a:pt x="103" y="8"/>
                    <a:pt x="88" y="0"/>
                    <a:pt x="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4015;p50">
              <a:extLst>
                <a:ext uri="{FF2B5EF4-FFF2-40B4-BE49-F238E27FC236}">
                  <a16:creationId xmlns:a16="http://schemas.microsoft.com/office/drawing/2014/main" id="{CF3C0B78-DA4A-419D-BFE2-BBBF129961E0}"/>
                </a:ext>
              </a:extLst>
            </p:cNvPr>
            <p:cNvSpPr/>
            <p:nvPr/>
          </p:nvSpPr>
          <p:spPr>
            <a:xfrm>
              <a:off x="7781050" y="3675452"/>
              <a:ext cx="5465" cy="8943"/>
            </a:xfrm>
            <a:custGeom>
              <a:avLst/>
              <a:gdLst/>
              <a:ahLst/>
              <a:cxnLst/>
              <a:rect l="l" t="t" r="r" b="b"/>
              <a:pathLst>
                <a:path w="103" h="168" extrusionOk="0">
                  <a:moveTo>
                    <a:pt x="66" y="0"/>
                  </a:moveTo>
                  <a:cubicBezTo>
                    <a:pt x="52" y="0"/>
                    <a:pt x="37" y="0"/>
                    <a:pt x="30" y="15"/>
                  </a:cubicBezTo>
                  <a:lnTo>
                    <a:pt x="15" y="22"/>
                  </a:lnTo>
                  <a:cubicBezTo>
                    <a:pt x="8" y="22"/>
                    <a:pt x="8" y="29"/>
                    <a:pt x="8" y="37"/>
                  </a:cubicBezTo>
                  <a:cubicBezTo>
                    <a:pt x="8" y="66"/>
                    <a:pt x="1" y="88"/>
                    <a:pt x="1" y="109"/>
                  </a:cubicBezTo>
                  <a:lnTo>
                    <a:pt x="1" y="131"/>
                  </a:lnTo>
                  <a:cubicBezTo>
                    <a:pt x="1" y="139"/>
                    <a:pt x="1" y="139"/>
                    <a:pt x="8" y="146"/>
                  </a:cubicBezTo>
                  <a:cubicBezTo>
                    <a:pt x="15" y="153"/>
                    <a:pt x="30" y="168"/>
                    <a:pt x="37" y="168"/>
                  </a:cubicBezTo>
                  <a:cubicBezTo>
                    <a:pt x="44" y="168"/>
                    <a:pt x="66" y="168"/>
                    <a:pt x="74" y="161"/>
                  </a:cubicBezTo>
                  <a:lnTo>
                    <a:pt x="81" y="146"/>
                  </a:lnTo>
                  <a:cubicBezTo>
                    <a:pt x="88" y="139"/>
                    <a:pt x="88" y="139"/>
                    <a:pt x="88" y="131"/>
                  </a:cubicBezTo>
                  <a:cubicBezTo>
                    <a:pt x="88" y="102"/>
                    <a:pt x="103" y="88"/>
                    <a:pt x="103" y="58"/>
                  </a:cubicBezTo>
                  <a:lnTo>
                    <a:pt x="103" y="37"/>
                  </a:lnTo>
                  <a:cubicBezTo>
                    <a:pt x="103" y="29"/>
                    <a:pt x="103" y="29"/>
                    <a:pt x="88" y="22"/>
                  </a:cubicBezTo>
                  <a:cubicBezTo>
                    <a:pt x="81" y="15"/>
                    <a:pt x="74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4016;p50">
              <a:extLst>
                <a:ext uri="{FF2B5EF4-FFF2-40B4-BE49-F238E27FC236}">
                  <a16:creationId xmlns:a16="http://schemas.microsoft.com/office/drawing/2014/main" id="{2CCB81BB-2AA5-461A-A216-E85572C7F5F0}"/>
                </a:ext>
              </a:extLst>
            </p:cNvPr>
            <p:cNvSpPr/>
            <p:nvPr/>
          </p:nvSpPr>
          <p:spPr>
            <a:xfrm>
              <a:off x="7450952" y="3557388"/>
              <a:ext cx="63194" cy="271100"/>
            </a:xfrm>
            <a:custGeom>
              <a:avLst/>
              <a:gdLst/>
              <a:ahLst/>
              <a:cxnLst/>
              <a:rect l="l" t="t" r="r" b="b"/>
              <a:pathLst>
                <a:path w="1191" h="5093" extrusionOk="0">
                  <a:moveTo>
                    <a:pt x="409" y="0"/>
                  </a:moveTo>
                  <a:lnTo>
                    <a:pt x="1" y="241"/>
                  </a:lnTo>
                  <a:lnTo>
                    <a:pt x="884" y="5093"/>
                  </a:lnTo>
                  <a:lnTo>
                    <a:pt x="1190" y="477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4017;p50">
              <a:extLst>
                <a:ext uri="{FF2B5EF4-FFF2-40B4-BE49-F238E27FC236}">
                  <a16:creationId xmlns:a16="http://schemas.microsoft.com/office/drawing/2014/main" id="{5C6944D8-0018-4C8B-A5AA-A5A7FE259DC3}"/>
                </a:ext>
              </a:extLst>
            </p:cNvPr>
            <p:cNvSpPr/>
            <p:nvPr/>
          </p:nvSpPr>
          <p:spPr>
            <a:xfrm>
              <a:off x="7294065" y="3525929"/>
              <a:ext cx="356192" cy="302559"/>
            </a:xfrm>
            <a:custGeom>
              <a:avLst/>
              <a:gdLst/>
              <a:ahLst/>
              <a:cxnLst/>
              <a:rect l="l" t="t" r="r" b="b"/>
              <a:pathLst>
                <a:path w="6713" h="5684" extrusionOk="0">
                  <a:moveTo>
                    <a:pt x="0" y="0"/>
                  </a:moveTo>
                  <a:lnTo>
                    <a:pt x="817" y="4830"/>
                  </a:lnTo>
                  <a:lnTo>
                    <a:pt x="6713" y="5684"/>
                  </a:lnTo>
                  <a:lnTo>
                    <a:pt x="5830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4018;p50">
              <a:extLst>
                <a:ext uri="{FF2B5EF4-FFF2-40B4-BE49-F238E27FC236}">
                  <a16:creationId xmlns:a16="http://schemas.microsoft.com/office/drawing/2014/main" id="{62926B1D-9E84-449E-B6A0-244FBD2AD4E0}"/>
                </a:ext>
              </a:extLst>
            </p:cNvPr>
            <p:cNvSpPr/>
            <p:nvPr/>
          </p:nvSpPr>
          <p:spPr>
            <a:xfrm>
              <a:off x="7291412" y="3523108"/>
              <a:ext cx="361869" cy="307776"/>
            </a:xfrm>
            <a:custGeom>
              <a:avLst/>
              <a:gdLst/>
              <a:ahLst/>
              <a:cxnLst/>
              <a:rect l="l" t="t" r="r" b="b"/>
              <a:pathLst>
                <a:path w="6820" h="5782" extrusionOk="0">
                  <a:moveTo>
                    <a:pt x="113" y="113"/>
                  </a:moveTo>
                  <a:lnTo>
                    <a:pt x="113" y="113"/>
                  </a:lnTo>
                  <a:cubicBezTo>
                    <a:pt x="746" y="198"/>
                    <a:pt x="1380" y="290"/>
                    <a:pt x="2013" y="381"/>
                  </a:cubicBezTo>
                  <a:cubicBezTo>
                    <a:pt x="3064" y="527"/>
                    <a:pt x="4114" y="673"/>
                    <a:pt x="5158" y="834"/>
                  </a:cubicBezTo>
                  <a:cubicBezTo>
                    <a:pt x="5386" y="868"/>
                    <a:pt x="5608" y="890"/>
                    <a:pt x="5841" y="923"/>
                  </a:cubicBezTo>
                  <a:lnTo>
                    <a:pt x="5841" y="923"/>
                  </a:lnTo>
                  <a:cubicBezTo>
                    <a:pt x="5935" y="1460"/>
                    <a:pt x="6035" y="1997"/>
                    <a:pt x="6135" y="2548"/>
                  </a:cubicBezTo>
                  <a:cubicBezTo>
                    <a:pt x="6288" y="3409"/>
                    <a:pt x="6456" y="4285"/>
                    <a:pt x="6609" y="5153"/>
                  </a:cubicBezTo>
                  <a:lnTo>
                    <a:pt x="6708" y="5691"/>
                  </a:lnTo>
                  <a:lnTo>
                    <a:pt x="6708" y="5691"/>
                  </a:lnTo>
                  <a:cubicBezTo>
                    <a:pt x="6065" y="5593"/>
                    <a:pt x="5421" y="5507"/>
                    <a:pt x="4778" y="5408"/>
                  </a:cubicBezTo>
                  <a:cubicBezTo>
                    <a:pt x="3720" y="5255"/>
                    <a:pt x="2648" y="5095"/>
                    <a:pt x="1597" y="4941"/>
                  </a:cubicBezTo>
                  <a:cubicBezTo>
                    <a:pt x="1367" y="4907"/>
                    <a:pt x="1130" y="4872"/>
                    <a:pt x="906" y="4837"/>
                  </a:cubicBezTo>
                  <a:lnTo>
                    <a:pt x="906" y="4837"/>
                  </a:lnTo>
                  <a:cubicBezTo>
                    <a:pt x="813" y="4314"/>
                    <a:pt x="727" y="3778"/>
                    <a:pt x="634" y="3249"/>
                  </a:cubicBezTo>
                  <a:lnTo>
                    <a:pt x="196" y="651"/>
                  </a:lnTo>
                  <a:cubicBezTo>
                    <a:pt x="164" y="470"/>
                    <a:pt x="143" y="294"/>
                    <a:pt x="113" y="113"/>
                  </a:cubicBezTo>
                  <a:close/>
                  <a:moveTo>
                    <a:pt x="44" y="1"/>
                  </a:moveTo>
                  <a:cubicBezTo>
                    <a:pt x="16" y="1"/>
                    <a:pt x="0" y="21"/>
                    <a:pt x="6" y="53"/>
                  </a:cubicBezTo>
                  <a:cubicBezTo>
                    <a:pt x="94" y="593"/>
                    <a:pt x="189" y="1140"/>
                    <a:pt x="276" y="1680"/>
                  </a:cubicBezTo>
                  <a:lnTo>
                    <a:pt x="714" y="4277"/>
                  </a:lnTo>
                  <a:cubicBezTo>
                    <a:pt x="751" y="4474"/>
                    <a:pt x="780" y="4679"/>
                    <a:pt x="816" y="4876"/>
                  </a:cubicBezTo>
                  <a:cubicBezTo>
                    <a:pt x="816" y="4898"/>
                    <a:pt x="838" y="4905"/>
                    <a:pt x="853" y="4912"/>
                  </a:cubicBezTo>
                  <a:cubicBezTo>
                    <a:pt x="1524" y="5014"/>
                    <a:pt x="2188" y="5109"/>
                    <a:pt x="2852" y="5204"/>
                  </a:cubicBezTo>
                  <a:cubicBezTo>
                    <a:pt x="3910" y="5365"/>
                    <a:pt x="4975" y="5518"/>
                    <a:pt x="6033" y="5671"/>
                  </a:cubicBezTo>
                  <a:cubicBezTo>
                    <a:pt x="6274" y="5707"/>
                    <a:pt x="6515" y="5744"/>
                    <a:pt x="6755" y="5780"/>
                  </a:cubicBezTo>
                  <a:cubicBezTo>
                    <a:pt x="6760" y="5781"/>
                    <a:pt x="6765" y="5782"/>
                    <a:pt x="6769" y="5782"/>
                  </a:cubicBezTo>
                  <a:cubicBezTo>
                    <a:pt x="6799" y="5782"/>
                    <a:pt x="6819" y="5761"/>
                    <a:pt x="6806" y="5729"/>
                  </a:cubicBezTo>
                  <a:cubicBezTo>
                    <a:pt x="6712" y="5182"/>
                    <a:pt x="6609" y="4635"/>
                    <a:pt x="6507" y="4080"/>
                  </a:cubicBezTo>
                  <a:cubicBezTo>
                    <a:pt x="6354" y="3212"/>
                    <a:pt x="6186" y="2337"/>
                    <a:pt x="6033" y="1468"/>
                  </a:cubicBezTo>
                  <a:lnTo>
                    <a:pt x="5929" y="899"/>
                  </a:lnTo>
                  <a:lnTo>
                    <a:pt x="5929" y="899"/>
                  </a:lnTo>
                  <a:cubicBezTo>
                    <a:pt x="5939" y="872"/>
                    <a:pt x="5931" y="835"/>
                    <a:pt x="5902" y="826"/>
                  </a:cubicBezTo>
                  <a:cubicBezTo>
                    <a:pt x="5245" y="739"/>
                    <a:pt x="4588" y="644"/>
                    <a:pt x="3924" y="549"/>
                  </a:cubicBezTo>
                  <a:cubicBezTo>
                    <a:pt x="2881" y="403"/>
                    <a:pt x="1831" y="257"/>
                    <a:pt x="780" y="97"/>
                  </a:cubicBezTo>
                  <a:cubicBezTo>
                    <a:pt x="546" y="60"/>
                    <a:pt x="306" y="38"/>
                    <a:pt x="58" y="2"/>
                  </a:cubicBezTo>
                  <a:cubicBezTo>
                    <a:pt x="53" y="1"/>
                    <a:pt x="48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4019;p50">
              <a:extLst>
                <a:ext uri="{FF2B5EF4-FFF2-40B4-BE49-F238E27FC236}">
                  <a16:creationId xmlns:a16="http://schemas.microsoft.com/office/drawing/2014/main" id="{3D13EAA8-34CD-4B97-8FAF-7C82B452374A}"/>
                </a:ext>
              </a:extLst>
            </p:cNvPr>
            <p:cNvSpPr/>
            <p:nvPr/>
          </p:nvSpPr>
          <p:spPr>
            <a:xfrm>
              <a:off x="7562336" y="3589273"/>
              <a:ext cx="25575" cy="24007"/>
            </a:xfrm>
            <a:custGeom>
              <a:avLst/>
              <a:gdLst/>
              <a:ahLst/>
              <a:cxnLst/>
              <a:rect l="l" t="t" r="r" b="b"/>
              <a:pathLst>
                <a:path w="482" h="451" extrusionOk="0">
                  <a:moveTo>
                    <a:pt x="243" y="1"/>
                  </a:moveTo>
                  <a:cubicBezTo>
                    <a:pt x="137" y="1"/>
                    <a:pt x="40" y="79"/>
                    <a:pt x="15" y="174"/>
                  </a:cubicBezTo>
                  <a:cubicBezTo>
                    <a:pt x="0" y="291"/>
                    <a:pt x="81" y="415"/>
                    <a:pt x="190" y="444"/>
                  </a:cubicBezTo>
                  <a:cubicBezTo>
                    <a:pt x="206" y="448"/>
                    <a:pt x="221" y="450"/>
                    <a:pt x="237" y="450"/>
                  </a:cubicBezTo>
                  <a:cubicBezTo>
                    <a:pt x="334" y="450"/>
                    <a:pt x="434" y="378"/>
                    <a:pt x="453" y="284"/>
                  </a:cubicBezTo>
                  <a:cubicBezTo>
                    <a:pt x="482" y="160"/>
                    <a:pt x="402" y="36"/>
                    <a:pt x="292" y="7"/>
                  </a:cubicBezTo>
                  <a:cubicBezTo>
                    <a:pt x="276" y="3"/>
                    <a:pt x="260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4020;p50">
              <a:extLst>
                <a:ext uri="{FF2B5EF4-FFF2-40B4-BE49-F238E27FC236}">
                  <a16:creationId xmlns:a16="http://schemas.microsoft.com/office/drawing/2014/main" id="{A295E02C-004A-468F-B9A3-F063C980C5AF}"/>
                </a:ext>
              </a:extLst>
            </p:cNvPr>
            <p:cNvSpPr/>
            <p:nvPr/>
          </p:nvSpPr>
          <p:spPr>
            <a:xfrm>
              <a:off x="7560798" y="3586984"/>
              <a:ext cx="29873" cy="28744"/>
            </a:xfrm>
            <a:custGeom>
              <a:avLst/>
              <a:gdLst/>
              <a:ahLst/>
              <a:cxnLst/>
              <a:rect l="l" t="t" r="r" b="b"/>
              <a:pathLst>
                <a:path w="563" h="540" extrusionOk="0">
                  <a:moveTo>
                    <a:pt x="280" y="98"/>
                  </a:moveTo>
                  <a:cubicBezTo>
                    <a:pt x="319" y="98"/>
                    <a:pt x="359" y="111"/>
                    <a:pt x="394" y="137"/>
                  </a:cubicBezTo>
                  <a:cubicBezTo>
                    <a:pt x="445" y="196"/>
                    <a:pt x="467" y="268"/>
                    <a:pt x="438" y="334"/>
                  </a:cubicBezTo>
                  <a:cubicBezTo>
                    <a:pt x="408" y="394"/>
                    <a:pt x="343" y="435"/>
                    <a:pt x="280" y="435"/>
                  </a:cubicBezTo>
                  <a:cubicBezTo>
                    <a:pt x="267" y="435"/>
                    <a:pt x="254" y="433"/>
                    <a:pt x="241" y="429"/>
                  </a:cubicBezTo>
                  <a:cubicBezTo>
                    <a:pt x="237" y="428"/>
                    <a:pt x="233" y="428"/>
                    <a:pt x="229" y="428"/>
                  </a:cubicBezTo>
                  <a:cubicBezTo>
                    <a:pt x="223" y="428"/>
                    <a:pt x="216" y="429"/>
                    <a:pt x="210" y="431"/>
                  </a:cubicBezTo>
                  <a:lnTo>
                    <a:pt x="210" y="431"/>
                  </a:lnTo>
                  <a:cubicBezTo>
                    <a:pt x="152" y="403"/>
                    <a:pt x="109" y="346"/>
                    <a:pt x="102" y="290"/>
                  </a:cubicBezTo>
                  <a:cubicBezTo>
                    <a:pt x="95" y="217"/>
                    <a:pt x="139" y="144"/>
                    <a:pt x="205" y="115"/>
                  </a:cubicBezTo>
                  <a:cubicBezTo>
                    <a:pt x="228" y="104"/>
                    <a:pt x="254" y="98"/>
                    <a:pt x="280" y="98"/>
                  </a:cubicBezTo>
                  <a:close/>
                  <a:moveTo>
                    <a:pt x="277" y="0"/>
                  </a:moveTo>
                  <a:cubicBezTo>
                    <a:pt x="250" y="0"/>
                    <a:pt x="223" y="4"/>
                    <a:pt x="197" y="13"/>
                  </a:cubicBezTo>
                  <a:cubicBezTo>
                    <a:pt x="95" y="50"/>
                    <a:pt x="8" y="144"/>
                    <a:pt x="8" y="261"/>
                  </a:cubicBezTo>
                  <a:cubicBezTo>
                    <a:pt x="1" y="379"/>
                    <a:pt x="73" y="498"/>
                    <a:pt x="194" y="527"/>
                  </a:cubicBezTo>
                  <a:lnTo>
                    <a:pt x="194" y="527"/>
                  </a:lnTo>
                  <a:cubicBezTo>
                    <a:pt x="199" y="530"/>
                    <a:pt x="205" y="531"/>
                    <a:pt x="212" y="531"/>
                  </a:cubicBezTo>
                  <a:cubicBezTo>
                    <a:pt x="212" y="531"/>
                    <a:pt x="212" y="531"/>
                    <a:pt x="212" y="531"/>
                  </a:cubicBezTo>
                  <a:lnTo>
                    <a:pt x="212" y="531"/>
                  </a:lnTo>
                  <a:cubicBezTo>
                    <a:pt x="216" y="532"/>
                    <a:pt x="220" y="533"/>
                    <a:pt x="223" y="534"/>
                  </a:cubicBezTo>
                  <a:lnTo>
                    <a:pt x="223" y="534"/>
                  </a:lnTo>
                  <a:cubicBezTo>
                    <a:pt x="240" y="538"/>
                    <a:pt x="257" y="539"/>
                    <a:pt x="275" y="539"/>
                  </a:cubicBezTo>
                  <a:cubicBezTo>
                    <a:pt x="364" y="539"/>
                    <a:pt x="450" y="491"/>
                    <a:pt x="504" y="414"/>
                  </a:cubicBezTo>
                  <a:cubicBezTo>
                    <a:pt x="562" y="327"/>
                    <a:pt x="555" y="196"/>
                    <a:pt x="489" y="115"/>
                  </a:cubicBezTo>
                  <a:cubicBezTo>
                    <a:pt x="445" y="43"/>
                    <a:pt x="362" y="0"/>
                    <a:pt x="27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4021;p50">
              <a:extLst>
                <a:ext uri="{FF2B5EF4-FFF2-40B4-BE49-F238E27FC236}">
                  <a16:creationId xmlns:a16="http://schemas.microsoft.com/office/drawing/2014/main" id="{EA12755B-4EBC-4F95-B094-C0CD02DE08F6}"/>
                </a:ext>
              </a:extLst>
            </p:cNvPr>
            <p:cNvSpPr/>
            <p:nvPr/>
          </p:nvSpPr>
          <p:spPr>
            <a:xfrm>
              <a:off x="7523603" y="3084812"/>
              <a:ext cx="145225" cy="150960"/>
            </a:xfrm>
            <a:custGeom>
              <a:avLst/>
              <a:gdLst/>
              <a:ahLst/>
              <a:cxnLst/>
              <a:rect l="l" t="t" r="r" b="b"/>
              <a:pathLst>
                <a:path w="2737" h="2836" extrusionOk="0">
                  <a:moveTo>
                    <a:pt x="1391" y="1"/>
                  </a:moveTo>
                  <a:cubicBezTo>
                    <a:pt x="830" y="1"/>
                    <a:pt x="266" y="468"/>
                    <a:pt x="139" y="1093"/>
                  </a:cubicBezTo>
                  <a:cubicBezTo>
                    <a:pt x="1" y="1823"/>
                    <a:pt x="439" y="2633"/>
                    <a:pt x="1073" y="2800"/>
                  </a:cubicBezTo>
                  <a:cubicBezTo>
                    <a:pt x="1160" y="2824"/>
                    <a:pt x="1248" y="2835"/>
                    <a:pt x="1337" y="2835"/>
                  </a:cubicBezTo>
                  <a:cubicBezTo>
                    <a:pt x="1900" y="2835"/>
                    <a:pt x="2457" y="2374"/>
                    <a:pt x="2584" y="1750"/>
                  </a:cubicBezTo>
                  <a:cubicBezTo>
                    <a:pt x="2737" y="1028"/>
                    <a:pt x="2292" y="210"/>
                    <a:pt x="1650" y="35"/>
                  </a:cubicBezTo>
                  <a:cubicBezTo>
                    <a:pt x="1565" y="12"/>
                    <a:pt x="1478" y="1"/>
                    <a:pt x="139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4022;p50">
              <a:extLst>
                <a:ext uri="{FF2B5EF4-FFF2-40B4-BE49-F238E27FC236}">
                  <a16:creationId xmlns:a16="http://schemas.microsoft.com/office/drawing/2014/main" id="{4921A2D6-226A-4CCF-96CD-DD05D9601C8F}"/>
                </a:ext>
              </a:extLst>
            </p:cNvPr>
            <p:cNvSpPr/>
            <p:nvPr/>
          </p:nvSpPr>
          <p:spPr>
            <a:xfrm>
              <a:off x="7526362" y="3083002"/>
              <a:ext cx="144429" cy="155006"/>
            </a:xfrm>
            <a:custGeom>
              <a:avLst/>
              <a:gdLst/>
              <a:ahLst/>
              <a:cxnLst/>
              <a:rect l="l" t="t" r="r" b="b"/>
              <a:pathLst>
                <a:path w="2722" h="2912" extrusionOk="0">
                  <a:moveTo>
                    <a:pt x="1330" y="91"/>
                  </a:moveTo>
                  <a:cubicBezTo>
                    <a:pt x="1625" y="91"/>
                    <a:pt x="1912" y="220"/>
                    <a:pt x="2123" y="463"/>
                  </a:cubicBezTo>
                  <a:cubicBezTo>
                    <a:pt x="2481" y="857"/>
                    <a:pt x="2619" y="1455"/>
                    <a:pt x="2429" y="1959"/>
                  </a:cubicBezTo>
                  <a:cubicBezTo>
                    <a:pt x="2255" y="2427"/>
                    <a:pt x="1791" y="2810"/>
                    <a:pt x="1286" y="2810"/>
                  </a:cubicBezTo>
                  <a:cubicBezTo>
                    <a:pt x="1201" y="2810"/>
                    <a:pt x="1115" y="2799"/>
                    <a:pt x="1029" y="2776"/>
                  </a:cubicBezTo>
                  <a:cubicBezTo>
                    <a:pt x="1022" y="2776"/>
                    <a:pt x="1016" y="2778"/>
                    <a:pt x="1010" y="2781"/>
                  </a:cubicBezTo>
                  <a:lnTo>
                    <a:pt x="1010" y="2781"/>
                  </a:lnTo>
                  <a:cubicBezTo>
                    <a:pt x="510" y="2621"/>
                    <a:pt x="181" y="2094"/>
                    <a:pt x="117" y="1587"/>
                  </a:cubicBezTo>
                  <a:cubicBezTo>
                    <a:pt x="58" y="1047"/>
                    <a:pt x="321" y="514"/>
                    <a:pt x="788" y="244"/>
                  </a:cubicBezTo>
                  <a:cubicBezTo>
                    <a:pt x="961" y="141"/>
                    <a:pt x="1147" y="91"/>
                    <a:pt x="1330" y="91"/>
                  </a:cubicBezTo>
                  <a:close/>
                  <a:moveTo>
                    <a:pt x="1319" y="0"/>
                  </a:moveTo>
                  <a:cubicBezTo>
                    <a:pt x="1193" y="0"/>
                    <a:pt x="1063" y="22"/>
                    <a:pt x="934" y="69"/>
                  </a:cubicBezTo>
                  <a:cubicBezTo>
                    <a:pt x="394" y="274"/>
                    <a:pt x="22" y="821"/>
                    <a:pt x="14" y="1390"/>
                  </a:cubicBezTo>
                  <a:cubicBezTo>
                    <a:pt x="0" y="2018"/>
                    <a:pt x="379" y="2690"/>
                    <a:pt x="996" y="2873"/>
                  </a:cubicBezTo>
                  <a:lnTo>
                    <a:pt x="996" y="2873"/>
                  </a:lnTo>
                  <a:cubicBezTo>
                    <a:pt x="1001" y="2876"/>
                    <a:pt x="1007" y="2877"/>
                    <a:pt x="1014" y="2878"/>
                  </a:cubicBezTo>
                  <a:cubicBezTo>
                    <a:pt x="1014" y="2878"/>
                    <a:pt x="1014" y="2878"/>
                    <a:pt x="1014" y="2878"/>
                  </a:cubicBezTo>
                  <a:lnTo>
                    <a:pt x="1014" y="2878"/>
                  </a:lnTo>
                  <a:cubicBezTo>
                    <a:pt x="1018" y="2879"/>
                    <a:pt x="1022" y="2880"/>
                    <a:pt x="1025" y="2881"/>
                  </a:cubicBezTo>
                  <a:lnTo>
                    <a:pt x="1025" y="2881"/>
                  </a:lnTo>
                  <a:cubicBezTo>
                    <a:pt x="1111" y="2901"/>
                    <a:pt x="1197" y="2911"/>
                    <a:pt x="1282" y="2911"/>
                  </a:cubicBezTo>
                  <a:cubicBezTo>
                    <a:pt x="1741" y="2911"/>
                    <a:pt x="2169" y="2626"/>
                    <a:pt x="2408" y="2229"/>
                  </a:cubicBezTo>
                  <a:cubicBezTo>
                    <a:pt x="2721" y="1718"/>
                    <a:pt x="2656" y="1054"/>
                    <a:pt x="2327" y="573"/>
                  </a:cubicBezTo>
                  <a:cubicBezTo>
                    <a:pt x="2094" y="223"/>
                    <a:pt x="1722" y="0"/>
                    <a:pt x="13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4023;p50">
              <a:extLst>
                <a:ext uri="{FF2B5EF4-FFF2-40B4-BE49-F238E27FC236}">
                  <a16:creationId xmlns:a16="http://schemas.microsoft.com/office/drawing/2014/main" id="{3AB52E86-64F9-44EA-8A15-8DB84E83B215}"/>
                </a:ext>
              </a:extLst>
            </p:cNvPr>
            <p:cNvSpPr/>
            <p:nvPr/>
          </p:nvSpPr>
          <p:spPr>
            <a:xfrm>
              <a:off x="7576663" y="2900636"/>
              <a:ext cx="382934" cy="226068"/>
            </a:xfrm>
            <a:custGeom>
              <a:avLst/>
              <a:gdLst/>
              <a:ahLst/>
              <a:cxnLst/>
              <a:rect l="l" t="t" r="r" b="b"/>
              <a:pathLst>
                <a:path w="7217" h="4247" extrusionOk="0">
                  <a:moveTo>
                    <a:pt x="3167" y="0"/>
                  </a:moveTo>
                  <a:cubicBezTo>
                    <a:pt x="3167" y="0"/>
                    <a:pt x="351" y="81"/>
                    <a:pt x="0" y="2627"/>
                  </a:cubicBezTo>
                  <a:cubicBezTo>
                    <a:pt x="0" y="2627"/>
                    <a:pt x="905" y="723"/>
                    <a:pt x="3203" y="723"/>
                  </a:cubicBezTo>
                  <a:cubicBezTo>
                    <a:pt x="5509" y="723"/>
                    <a:pt x="6012" y="2693"/>
                    <a:pt x="6042" y="3466"/>
                  </a:cubicBezTo>
                  <a:cubicBezTo>
                    <a:pt x="6066" y="4107"/>
                    <a:pt x="6105" y="4162"/>
                    <a:pt x="6118" y="4162"/>
                  </a:cubicBezTo>
                  <a:cubicBezTo>
                    <a:pt x="6120" y="4162"/>
                    <a:pt x="6122" y="4159"/>
                    <a:pt x="6122" y="4159"/>
                  </a:cubicBezTo>
                  <a:lnTo>
                    <a:pt x="6983" y="4247"/>
                  </a:lnTo>
                  <a:lnTo>
                    <a:pt x="6983" y="3977"/>
                  </a:lnTo>
                  <a:cubicBezTo>
                    <a:pt x="6983" y="3977"/>
                    <a:pt x="7216" y="0"/>
                    <a:pt x="3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4024;p50">
              <a:extLst>
                <a:ext uri="{FF2B5EF4-FFF2-40B4-BE49-F238E27FC236}">
                  <a16:creationId xmlns:a16="http://schemas.microsoft.com/office/drawing/2014/main" id="{D8A74C34-F5AF-419E-9570-F458F33853C2}"/>
                </a:ext>
              </a:extLst>
            </p:cNvPr>
            <p:cNvSpPr/>
            <p:nvPr/>
          </p:nvSpPr>
          <p:spPr>
            <a:xfrm>
              <a:off x="7574063" y="2898507"/>
              <a:ext cx="375453" cy="230539"/>
            </a:xfrm>
            <a:custGeom>
              <a:avLst/>
              <a:gdLst/>
              <a:ahLst/>
              <a:cxnLst/>
              <a:rect l="l" t="t" r="r" b="b"/>
              <a:pathLst>
                <a:path w="7076" h="4331" extrusionOk="0">
                  <a:moveTo>
                    <a:pt x="3317" y="83"/>
                  </a:moveTo>
                  <a:cubicBezTo>
                    <a:pt x="4257" y="83"/>
                    <a:pt x="5232" y="378"/>
                    <a:pt x="5908" y="1033"/>
                  </a:cubicBezTo>
                  <a:cubicBezTo>
                    <a:pt x="6419" y="1536"/>
                    <a:pt x="6725" y="2215"/>
                    <a:pt x="6871" y="2908"/>
                  </a:cubicBezTo>
                  <a:cubicBezTo>
                    <a:pt x="6959" y="3273"/>
                    <a:pt x="6981" y="3637"/>
                    <a:pt x="6981" y="4009"/>
                  </a:cubicBezTo>
                  <a:lnTo>
                    <a:pt x="6981" y="4231"/>
                  </a:lnTo>
                  <a:lnTo>
                    <a:pt x="6981" y="4231"/>
                  </a:lnTo>
                  <a:lnTo>
                    <a:pt x="6209" y="4158"/>
                  </a:lnTo>
                  <a:lnTo>
                    <a:pt x="6209" y="4158"/>
                  </a:lnTo>
                  <a:cubicBezTo>
                    <a:pt x="6207" y="4136"/>
                    <a:pt x="6193" y="4094"/>
                    <a:pt x="6193" y="4082"/>
                  </a:cubicBezTo>
                  <a:cubicBezTo>
                    <a:pt x="6163" y="3893"/>
                    <a:pt x="6163" y="3688"/>
                    <a:pt x="6156" y="3491"/>
                  </a:cubicBezTo>
                  <a:cubicBezTo>
                    <a:pt x="6142" y="3273"/>
                    <a:pt x="6105" y="3039"/>
                    <a:pt x="6047" y="2835"/>
                  </a:cubicBezTo>
                  <a:cubicBezTo>
                    <a:pt x="5886" y="2258"/>
                    <a:pt x="5580" y="1704"/>
                    <a:pt x="5113" y="1317"/>
                  </a:cubicBezTo>
                  <a:cubicBezTo>
                    <a:pt x="4584" y="882"/>
                    <a:pt x="3913" y="713"/>
                    <a:pt x="3245" y="713"/>
                  </a:cubicBezTo>
                  <a:cubicBezTo>
                    <a:pt x="3083" y="713"/>
                    <a:pt x="2922" y="722"/>
                    <a:pt x="2764" y="741"/>
                  </a:cubicBezTo>
                  <a:cubicBezTo>
                    <a:pt x="2005" y="843"/>
                    <a:pt x="1304" y="1171"/>
                    <a:pt x="743" y="1689"/>
                  </a:cubicBezTo>
                  <a:cubicBezTo>
                    <a:pt x="536" y="1890"/>
                    <a:pt x="326" y="2123"/>
                    <a:pt x="163" y="2373"/>
                  </a:cubicBezTo>
                  <a:lnTo>
                    <a:pt x="163" y="2373"/>
                  </a:lnTo>
                  <a:cubicBezTo>
                    <a:pt x="261" y="1951"/>
                    <a:pt x="444" y="1552"/>
                    <a:pt x="728" y="1215"/>
                  </a:cubicBezTo>
                  <a:cubicBezTo>
                    <a:pt x="1012" y="887"/>
                    <a:pt x="1377" y="631"/>
                    <a:pt x="1764" y="449"/>
                  </a:cubicBezTo>
                  <a:cubicBezTo>
                    <a:pt x="2216" y="245"/>
                    <a:pt x="2727" y="99"/>
                    <a:pt x="3216" y="84"/>
                  </a:cubicBezTo>
                  <a:cubicBezTo>
                    <a:pt x="3250" y="83"/>
                    <a:pt x="3283" y="83"/>
                    <a:pt x="3317" y="83"/>
                  </a:cubicBezTo>
                  <a:close/>
                  <a:moveTo>
                    <a:pt x="3384" y="1"/>
                  </a:moveTo>
                  <a:cubicBezTo>
                    <a:pt x="2896" y="1"/>
                    <a:pt x="2410" y="95"/>
                    <a:pt x="1961" y="274"/>
                  </a:cubicBezTo>
                  <a:cubicBezTo>
                    <a:pt x="1071" y="617"/>
                    <a:pt x="363" y="1281"/>
                    <a:pt x="100" y="2215"/>
                  </a:cubicBezTo>
                  <a:cubicBezTo>
                    <a:pt x="64" y="2361"/>
                    <a:pt x="28" y="2506"/>
                    <a:pt x="6" y="2660"/>
                  </a:cubicBezTo>
                  <a:cubicBezTo>
                    <a:pt x="1" y="2689"/>
                    <a:pt x="33" y="2719"/>
                    <a:pt x="63" y="2719"/>
                  </a:cubicBezTo>
                  <a:cubicBezTo>
                    <a:pt x="77" y="2719"/>
                    <a:pt x="91" y="2713"/>
                    <a:pt x="100" y="2696"/>
                  </a:cubicBezTo>
                  <a:cubicBezTo>
                    <a:pt x="246" y="2397"/>
                    <a:pt x="465" y="2120"/>
                    <a:pt x="691" y="1886"/>
                  </a:cubicBezTo>
                  <a:cubicBezTo>
                    <a:pt x="1217" y="1339"/>
                    <a:pt x="1903" y="974"/>
                    <a:pt x="2654" y="858"/>
                  </a:cubicBezTo>
                  <a:cubicBezTo>
                    <a:pt x="2859" y="824"/>
                    <a:pt x="3069" y="806"/>
                    <a:pt x="3280" y="806"/>
                  </a:cubicBezTo>
                  <a:cubicBezTo>
                    <a:pt x="3940" y="806"/>
                    <a:pt x="4602" y="984"/>
                    <a:pt x="5106" y="1427"/>
                  </a:cubicBezTo>
                  <a:cubicBezTo>
                    <a:pt x="5558" y="1828"/>
                    <a:pt x="5850" y="2397"/>
                    <a:pt x="5988" y="2981"/>
                  </a:cubicBezTo>
                  <a:cubicBezTo>
                    <a:pt x="6061" y="3294"/>
                    <a:pt x="6054" y="3608"/>
                    <a:pt x="6083" y="3929"/>
                  </a:cubicBezTo>
                  <a:cubicBezTo>
                    <a:pt x="6091" y="4009"/>
                    <a:pt x="6083" y="4148"/>
                    <a:pt x="6127" y="4206"/>
                  </a:cubicBezTo>
                  <a:cubicBezTo>
                    <a:pt x="6143" y="4226"/>
                    <a:pt x="6162" y="4239"/>
                    <a:pt x="6182" y="4242"/>
                  </a:cubicBezTo>
                  <a:lnTo>
                    <a:pt x="6182" y="4242"/>
                  </a:lnTo>
                  <a:cubicBezTo>
                    <a:pt x="6180" y="4242"/>
                    <a:pt x="6179" y="4243"/>
                    <a:pt x="6178" y="4243"/>
                  </a:cubicBezTo>
                  <a:lnTo>
                    <a:pt x="7032" y="4331"/>
                  </a:lnTo>
                  <a:cubicBezTo>
                    <a:pt x="7034" y="4331"/>
                    <a:pt x="7036" y="4331"/>
                    <a:pt x="7038" y="4331"/>
                  </a:cubicBezTo>
                  <a:cubicBezTo>
                    <a:pt x="7060" y="4331"/>
                    <a:pt x="7073" y="4313"/>
                    <a:pt x="7075" y="4293"/>
                  </a:cubicBezTo>
                  <a:lnTo>
                    <a:pt x="7075" y="4293"/>
                  </a:lnTo>
                  <a:cubicBezTo>
                    <a:pt x="7075" y="4291"/>
                    <a:pt x="7075" y="4289"/>
                    <a:pt x="7075" y="4287"/>
                  </a:cubicBezTo>
                  <a:cubicBezTo>
                    <a:pt x="7075" y="3871"/>
                    <a:pt x="7075" y="3470"/>
                    <a:pt x="7003" y="3061"/>
                  </a:cubicBezTo>
                  <a:cubicBezTo>
                    <a:pt x="6886" y="2368"/>
                    <a:pt x="6609" y="1697"/>
                    <a:pt x="6142" y="1157"/>
                  </a:cubicBezTo>
                  <a:cubicBezTo>
                    <a:pt x="5485" y="398"/>
                    <a:pt x="4522" y="62"/>
                    <a:pt x="3537" y="4"/>
                  </a:cubicBezTo>
                  <a:cubicBezTo>
                    <a:pt x="3486" y="2"/>
                    <a:pt x="3435" y="1"/>
                    <a:pt x="338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4025;p50">
              <a:extLst>
                <a:ext uri="{FF2B5EF4-FFF2-40B4-BE49-F238E27FC236}">
                  <a16:creationId xmlns:a16="http://schemas.microsoft.com/office/drawing/2014/main" id="{063EB350-AF07-469A-A2B3-C289846C0ECB}"/>
                </a:ext>
              </a:extLst>
            </p:cNvPr>
            <p:cNvSpPr/>
            <p:nvPr/>
          </p:nvSpPr>
          <p:spPr>
            <a:xfrm>
              <a:off x="7564247" y="2936513"/>
              <a:ext cx="356616" cy="475291"/>
            </a:xfrm>
            <a:custGeom>
              <a:avLst/>
              <a:gdLst/>
              <a:ahLst/>
              <a:cxnLst/>
              <a:rect l="l" t="t" r="r" b="b"/>
              <a:pathLst>
                <a:path w="6721" h="8929" extrusionOk="0">
                  <a:moveTo>
                    <a:pt x="3409" y="0"/>
                  </a:moveTo>
                  <a:cubicBezTo>
                    <a:pt x="2297" y="0"/>
                    <a:pt x="1144" y="370"/>
                    <a:pt x="636" y="1092"/>
                  </a:cubicBezTo>
                  <a:cubicBezTo>
                    <a:pt x="1" y="2004"/>
                    <a:pt x="227" y="2748"/>
                    <a:pt x="256" y="3026"/>
                  </a:cubicBezTo>
                  <a:cubicBezTo>
                    <a:pt x="307" y="3587"/>
                    <a:pt x="366" y="4186"/>
                    <a:pt x="395" y="4762"/>
                  </a:cubicBezTo>
                  <a:cubicBezTo>
                    <a:pt x="402" y="5003"/>
                    <a:pt x="402" y="5236"/>
                    <a:pt x="512" y="5448"/>
                  </a:cubicBezTo>
                  <a:cubicBezTo>
                    <a:pt x="563" y="5557"/>
                    <a:pt x="650" y="5645"/>
                    <a:pt x="731" y="5732"/>
                  </a:cubicBezTo>
                  <a:cubicBezTo>
                    <a:pt x="1262" y="6286"/>
                    <a:pt x="2087" y="6571"/>
                    <a:pt x="2885" y="6571"/>
                  </a:cubicBezTo>
                  <a:cubicBezTo>
                    <a:pt x="3139" y="6571"/>
                    <a:pt x="3389" y="6542"/>
                    <a:pt x="3627" y="6484"/>
                  </a:cubicBezTo>
                  <a:lnTo>
                    <a:pt x="3627" y="7637"/>
                  </a:lnTo>
                  <a:lnTo>
                    <a:pt x="2803" y="7848"/>
                  </a:lnTo>
                  <a:cubicBezTo>
                    <a:pt x="2803" y="7848"/>
                    <a:pt x="3313" y="8928"/>
                    <a:pt x="4393" y="8928"/>
                  </a:cubicBezTo>
                  <a:cubicBezTo>
                    <a:pt x="5480" y="8928"/>
                    <a:pt x="5816" y="7870"/>
                    <a:pt x="5816" y="7870"/>
                  </a:cubicBezTo>
                  <a:lnTo>
                    <a:pt x="4977" y="7542"/>
                  </a:lnTo>
                  <a:lnTo>
                    <a:pt x="4977" y="6258"/>
                  </a:lnTo>
                  <a:cubicBezTo>
                    <a:pt x="4977" y="6258"/>
                    <a:pt x="6246" y="5886"/>
                    <a:pt x="6378" y="4835"/>
                  </a:cubicBezTo>
                  <a:cubicBezTo>
                    <a:pt x="6509" y="3777"/>
                    <a:pt x="6721" y="1501"/>
                    <a:pt x="5466" y="559"/>
                  </a:cubicBezTo>
                  <a:cubicBezTo>
                    <a:pt x="4961" y="185"/>
                    <a:pt x="4195" y="0"/>
                    <a:pt x="3409" y="0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4026;p50">
              <a:extLst>
                <a:ext uri="{FF2B5EF4-FFF2-40B4-BE49-F238E27FC236}">
                  <a16:creationId xmlns:a16="http://schemas.microsoft.com/office/drawing/2014/main" id="{4164AD63-871A-4253-82AB-16AF9F36062E}"/>
                </a:ext>
              </a:extLst>
            </p:cNvPr>
            <p:cNvSpPr/>
            <p:nvPr/>
          </p:nvSpPr>
          <p:spPr>
            <a:xfrm>
              <a:off x="7568120" y="2934916"/>
              <a:ext cx="342290" cy="479815"/>
            </a:xfrm>
            <a:custGeom>
              <a:avLst/>
              <a:gdLst/>
              <a:ahLst/>
              <a:cxnLst/>
              <a:rect l="l" t="t" r="r" b="b"/>
              <a:pathLst>
                <a:path w="6451" h="9014" extrusionOk="0">
                  <a:moveTo>
                    <a:pt x="3294" y="79"/>
                  </a:moveTo>
                  <a:cubicBezTo>
                    <a:pt x="3553" y="79"/>
                    <a:pt x="3809" y="99"/>
                    <a:pt x="4057" y="137"/>
                  </a:cubicBezTo>
                  <a:cubicBezTo>
                    <a:pt x="4495" y="203"/>
                    <a:pt x="4940" y="334"/>
                    <a:pt x="5320" y="589"/>
                  </a:cubicBezTo>
                  <a:cubicBezTo>
                    <a:pt x="5721" y="874"/>
                    <a:pt x="5984" y="1297"/>
                    <a:pt x="6137" y="1764"/>
                  </a:cubicBezTo>
                  <a:cubicBezTo>
                    <a:pt x="6436" y="2669"/>
                    <a:pt x="6400" y="3661"/>
                    <a:pt x="6305" y="4595"/>
                  </a:cubicBezTo>
                  <a:cubicBezTo>
                    <a:pt x="6275" y="4814"/>
                    <a:pt x="6254" y="5033"/>
                    <a:pt x="6166" y="5230"/>
                  </a:cubicBezTo>
                  <a:cubicBezTo>
                    <a:pt x="6071" y="5434"/>
                    <a:pt x="5940" y="5616"/>
                    <a:pt x="5765" y="5762"/>
                  </a:cubicBezTo>
                  <a:cubicBezTo>
                    <a:pt x="5524" y="5967"/>
                    <a:pt x="5247" y="6134"/>
                    <a:pt x="4955" y="6237"/>
                  </a:cubicBezTo>
                  <a:cubicBezTo>
                    <a:pt x="4933" y="6244"/>
                    <a:pt x="4918" y="6244"/>
                    <a:pt x="4904" y="6251"/>
                  </a:cubicBezTo>
                  <a:cubicBezTo>
                    <a:pt x="4889" y="6258"/>
                    <a:pt x="4867" y="6280"/>
                    <a:pt x="4867" y="6295"/>
                  </a:cubicBezTo>
                  <a:lnTo>
                    <a:pt x="4867" y="7586"/>
                  </a:lnTo>
                  <a:cubicBezTo>
                    <a:pt x="4867" y="7608"/>
                    <a:pt x="4889" y="7623"/>
                    <a:pt x="4904" y="7630"/>
                  </a:cubicBezTo>
                  <a:cubicBezTo>
                    <a:pt x="5171" y="7733"/>
                    <a:pt x="5433" y="7836"/>
                    <a:pt x="5693" y="7939"/>
                  </a:cubicBezTo>
                  <a:lnTo>
                    <a:pt x="5693" y="7939"/>
                  </a:lnTo>
                  <a:cubicBezTo>
                    <a:pt x="5562" y="8310"/>
                    <a:pt x="5271" y="8635"/>
                    <a:pt x="4918" y="8798"/>
                  </a:cubicBezTo>
                  <a:cubicBezTo>
                    <a:pt x="4730" y="8882"/>
                    <a:pt x="4538" y="8921"/>
                    <a:pt x="4348" y="8921"/>
                  </a:cubicBezTo>
                  <a:cubicBezTo>
                    <a:pt x="3853" y="8921"/>
                    <a:pt x="3376" y="8659"/>
                    <a:pt x="3043" y="8279"/>
                  </a:cubicBezTo>
                  <a:cubicBezTo>
                    <a:pt x="2949" y="8166"/>
                    <a:pt x="2865" y="8046"/>
                    <a:pt x="2801" y="7922"/>
                  </a:cubicBezTo>
                  <a:lnTo>
                    <a:pt x="2801" y="7922"/>
                  </a:lnTo>
                  <a:cubicBezTo>
                    <a:pt x="3059" y="7856"/>
                    <a:pt x="3318" y="7800"/>
                    <a:pt x="3576" y="7732"/>
                  </a:cubicBezTo>
                  <a:cubicBezTo>
                    <a:pt x="3591" y="7718"/>
                    <a:pt x="3612" y="7703"/>
                    <a:pt x="3612" y="7681"/>
                  </a:cubicBezTo>
                  <a:lnTo>
                    <a:pt x="3612" y="6536"/>
                  </a:lnTo>
                  <a:cubicBezTo>
                    <a:pt x="3612" y="6507"/>
                    <a:pt x="3594" y="6487"/>
                    <a:pt x="3569" y="6487"/>
                  </a:cubicBezTo>
                  <a:cubicBezTo>
                    <a:pt x="3562" y="6487"/>
                    <a:pt x="3555" y="6489"/>
                    <a:pt x="3547" y="6492"/>
                  </a:cubicBezTo>
                  <a:cubicBezTo>
                    <a:pt x="3314" y="6546"/>
                    <a:pt x="3074" y="6572"/>
                    <a:pt x="2833" y="6572"/>
                  </a:cubicBezTo>
                  <a:cubicBezTo>
                    <a:pt x="2385" y="6572"/>
                    <a:pt x="1934" y="6480"/>
                    <a:pt x="1526" y="6295"/>
                  </a:cubicBezTo>
                  <a:cubicBezTo>
                    <a:pt x="1212" y="6164"/>
                    <a:pt x="927" y="5981"/>
                    <a:pt x="701" y="5740"/>
                  </a:cubicBezTo>
                  <a:cubicBezTo>
                    <a:pt x="548" y="5580"/>
                    <a:pt x="446" y="5405"/>
                    <a:pt x="409" y="5179"/>
                  </a:cubicBezTo>
                  <a:cubicBezTo>
                    <a:pt x="373" y="4967"/>
                    <a:pt x="380" y="4748"/>
                    <a:pt x="366" y="4537"/>
                  </a:cubicBezTo>
                  <a:cubicBezTo>
                    <a:pt x="336" y="4048"/>
                    <a:pt x="293" y="3552"/>
                    <a:pt x="234" y="3063"/>
                  </a:cubicBezTo>
                  <a:cubicBezTo>
                    <a:pt x="233" y="3054"/>
                    <a:pt x="229" y="3046"/>
                    <a:pt x="225" y="3039"/>
                  </a:cubicBezTo>
                  <a:lnTo>
                    <a:pt x="225" y="3039"/>
                  </a:lnTo>
                  <a:cubicBezTo>
                    <a:pt x="210" y="2897"/>
                    <a:pt x="183" y="2743"/>
                    <a:pt x="176" y="2603"/>
                  </a:cubicBezTo>
                  <a:cubicBezTo>
                    <a:pt x="154" y="2348"/>
                    <a:pt x="183" y="2092"/>
                    <a:pt x="256" y="1852"/>
                  </a:cubicBezTo>
                  <a:cubicBezTo>
                    <a:pt x="409" y="1326"/>
                    <a:pt x="738" y="889"/>
                    <a:pt x="1205" y="611"/>
                  </a:cubicBezTo>
                  <a:cubicBezTo>
                    <a:pt x="1819" y="240"/>
                    <a:pt x="2564" y="79"/>
                    <a:pt x="3294" y="79"/>
                  </a:cubicBezTo>
                  <a:close/>
                  <a:moveTo>
                    <a:pt x="3278" y="1"/>
                  </a:moveTo>
                  <a:cubicBezTo>
                    <a:pt x="2635" y="1"/>
                    <a:pt x="1987" y="130"/>
                    <a:pt x="1416" y="400"/>
                  </a:cubicBezTo>
                  <a:cubicBezTo>
                    <a:pt x="957" y="611"/>
                    <a:pt x="592" y="918"/>
                    <a:pt x="344" y="1356"/>
                  </a:cubicBezTo>
                  <a:cubicBezTo>
                    <a:pt x="81" y="1822"/>
                    <a:pt x="1" y="2341"/>
                    <a:pt x="74" y="2873"/>
                  </a:cubicBezTo>
                  <a:cubicBezTo>
                    <a:pt x="110" y="2917"/>
                    <a:pt x="118" y="2983"/>
                    <a:pt x="125" y="3056"/>
                  </a:cubicBezTo>
                  <a:cubicBezTo>
                    <a:pt x="176" y="3530"/>
                    <a:pt x="220" y="4011"/>
                    <a:pt x="249" y="4493"/>
                  </a:cubicBezTo>
                  <a:cubicBezTo>
                    <a:pt x="271" y="4894"/>
                    <a:pt x="234" y="5332"/>
                    <a:pt x="490" y="5668"/>
                  </a:cubicBezTo>
                  <a:cubicBezTo>
                    <a:pt x="927" y="6237"/>
                    <a:pt x="1672" y="6536"/>
                    <a:pt x="2350" y="6631"/>
                  </a:cubicBezTo>
                  <a:cubicBezTo>
                    <a:pt x="2500" y="6650"/>
                    <a:pt x="2652" y="6660"/>
                    <a:pt x="2804" y="6660"/>
                  </a:cubicBezTo>
                  <a:cubicBezTo>
                    <a:pt x="3038" y="6660"/>
                    <a:pt x="3271" y="6636"/>
                    <a:pt x="3496" y="6586"/>
                  </a:cubicBezTo>
                  <a:lnTo>
                    <a:pt x="3496" y="6586"/>
                  </a:lnTo>
                  <a:lnTo>
                    <a:pt x="3496" y="7640"/>
                  </a:lnTo>
                  <a:lnTo>
                    <a:pt x="3496" y="7640"/>
                  </a:lnTo>
                  <a:cubicBezTo>
                    <a:pt x="3230" y="7709"/>
                    <a:pt x="2959" y="7772"/>
                    <a:pt x="2700" y="7842"/>
                  </a:cubicBezTo>
                  <a:cubicBezTo>
                    <a:pt x="2664" y="7849"/>
                    <a:pt x="2649" y="7886"/>
                    <a:pt x="2671" y="7915"/>
                  </a:cubicBezTo>
                  <a:cubicBezTo>
                    <a:pt x="2868" y="8331"/>
                    <a:pt x="3255" y="8710"/>
                    <a:pt x="3685" y="8892"/>
                  </a:cubicBezTo>
                  <a:cubicBezTo>
                    <a:pt x="3881" y="8974"/>
                    <a:pt x="4086" y="9013"/>
                    <a:pt x="4287" y="9013"/>
                  </a:cubicBezTo>
                  <a:cubicBezTo>
                    <a:pt x="4769" y="9013"/>
                    <a:pt x="5235" y="8790"/>
                    <a:pt x="5539" y="8389"/>
                  </a:cubicBezTo>
                  <a:cubicBezTo>
                    <a:pt x="5633" y="8250"/>
                    <a:pt x="5728" y="8097"/>
                    <a:pt x="5779" y="7929"/>
                  </a:cubicBezTo>
                  <a:cubicBezTo>
                    <a:pt x="5794" y="7907"/>
                    <a:pt x="5772" y="7886"/>
                    <a:pt x="5743" y="7878"/>
                  </a:cubicBezTo>
                  <a:cubicBezTo>
                    <a:pt x="5477" y="7773"/>
                    <a:pt x="5212" y="7669"/>
                    <a:pt x="4940" y="7564"/>
                  </a:cubicBezTo>
                  <a:lnTo>
                    <a:pt x="4940" y="7564"/>
                  </a:lnTo>
                  <a:lnTo>
                    <a:pt x="4940" y="6342"/>
                  </a:lnTo>
                  <a:lnTo>
                    <a:pt x="4940" y="6342"/>
                  </a:lnTo>
                  <a:cubicBezTo>
                    <a:pt x="5585" y="6144"/>
                    <a:pt x="6219" y="5633"/>
                    <a:pt x="6327" y="4938"/>
                  </a:cubicBezTo>
                  <a:cubicBezTo>
                    <a:pt x="6400" y="4515"/>
                    <a:pt x="6429" y="4062"/>
                    <a:pt x="6436" y="3639"/>
                  </a:cubicBezTo>
                  <a:cubicBezTo>
                    <a:pt x="6451" y="3114"/>
                    <a:pt x="6421" y="2581"/>
                    <a:pt x="6290" y="2071"/>
                  </a:cubicBezTo>
                  <a:cubicBezTo>
                    <a:pt x="6173" y="1582"/>
                    <a:pt x="5976" y="1122"/>
                    <a:pt x="5619" y="765"/>
                  </a:cubicBezTo>
                  <a:cubicBezTo>
                    <a:pt x="5291" y="436"/>
                    <a:pt x="4853" y="247"/>
                    <a:pt x="4408" y="137"/>
                  </a:cubicBezTo>
                  <a:cubicBezTo>
                    <a:pt x="4045" y="47"/>
                    <a:pt x="3663" y="1"/>
                    <a:pt x="327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4027;p50">
              <a:extLst>
                <a:ext uri="{FF2B5EF4-FFF2-40B4-BE49-F238E27FC236}">
                  <a16:creationId xmlns:a16="http://schemas.microsoft.com/office/drawing/2014/main" id="{DF7A3CED-71A7-487C-93A8-02C005DF2E61}"/>
                </a:ext>
              </a:extLst>
            </p:cNvPr>
            <p:cNvSpPr/>
            <p:nvPr/>
          </p:nvSpPr>
          <p:spPr>
            <a:xfrm>
              <a:off x="7509117" y="2924536"/>
              <a:ext cx="464381" cy="232083"/>
            </a:xfrm>
            <a:custGeom>
              <a:avLst/>
              <a:gdLst/>
              <a:ahLst/>
              <a:cxnLst/>
              <a:rect l="l" t="t" r="r" b="b"/>
              <a:pathLst>
                <a:path w="8752" h="4360" extrusionOk="0">
                  <a:moveTo>
                    <a:pt x="3975" y="1"/>
                  </a:moveTo>
                  <a:cubicBezTo>
                    <a:pt x="1" y="1"/>
                    <a:pt x="1295" y="3995"/>
                    <a:pt x="1295" y="3995"/>
                  </a:cubicBezTo>
                  <a:cubicBezTo>
                    <a:pt x="1358" y="4092"/>
                    <a:pt x="1469" y="4136"/>
                    <a:pt x="1586" y="4136"/>
                  </a:cubicBezTo>
                  <a:cubicBezTo>
                    <a:pt x="1688" y="4136"/>
                    <a:pt x="1794" y="4103"/>
                    <a:pt x="1879" y="4046"/>
                  </a:cubicBezTo>
                  <a:cubicBezTo>
                    <a:pt x="2061" y="3929"/>
                    <a:pt x="2185" y="3739"/>
                    <a:pt x="2346" y="3593"/>
                  </a:cubicBezTo>
                  <a:cubicBezTo>
                    <a:pt x="2557" y="3382"/>
                    <a:pt x="2849" y="3258"/>
                    <a:pt x="3156" y="3229"/>
                  </a:cubicBezTo>
                  <a:cubicBezTo>
                    <a:pt x="3198" y="3224"/>
                    <a:pt x="3241" y="3223"/>
                    <a:pt x="3284" y="3223"/>
                  </a:cubicBezTo>
                  <a:cubicBezTo>
                    <a:pt x="3455" y="3223"/>
                    <a:pt x="3630" y="3251"/>
                    <a:pt x="3805" y="3251"/>
                  </a:cubicBezTo>
                  <a:cubicBezTo>
                    <a:pt x="3818" y="3251"/>
                    <a:pt x="3830" y="3251"/>
                    <a:pt x="3843" y="3251"/>
                  </a:cubicBezTo>
                  <a:cubicBezTo>
                    <a:pt x="4683" y="3251"/>
                    <a:pt x="5498" y="2773"/>
                    <a:pt x="6009" y="2098"/>
                  </a:cubicBezTo>
                  <a:cubicBezTo>
                    <a:pt x="6045" y="2616"/>
                    <a:pt x="6147" y="3156"/>
                    <a:pt x="6432" y="3593"/>
                  </a:cubicBezTo>
                  <a:cubicBezTo>
                    <a:pt x="6706" y="4027"/>
                    <a:pt x="7187" y="4360"/>
                    <a:pt x="7699" y="4360"/>
                  </a:cubicBezTo>
                  <a:cubicBezTo>
                    <a:pt x="7705" y="4360"/>
                    <a:pt x="7710" y="4360"/>
                    <a:pt x="7716" y="4360"/>
                  </a:cubicBezTo>
                  <a:cubicBezTo>
                    <a:pt x="7716" y="4360"/>
                    <a:pt x="8752" y="252"/>
                    <a:pt x="4338" y="11"/>
                  </a:cubicBezTo>
                  <a:cubicBezTo>
                    <a:pt x="4212" y="4"/>
                    <a:pt x="4091" y="1"/>
                    <a:pt x="3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4028;p50">
              <a:extLst>
                <a:ext uri="{FF2B5EF4-FFF2-40B4-BE49-F238E27FC236}">
                  <a16:creationId xmlns:a16="http://schemas.microsoft.com/office/drawing/2014/main" id="{ACC7CE25-6BA4-470D-92C5-1EC661591C08}"/>
                </a:ext>
              </a:extLst>
            </p:cNvPr>
            <p:cNvSpPr/>
            <p:nvPr/>
          </p:nvSpPr>
          <p:spPr>
            <a:xfrm>
              <a:off x="7558463" y="2921981"/>
              <a:ext cx="370518" cy="236980"/>
            </a:xfrm>
            <a:custGeom>
              <a:avLst/>
              <a:gdLst/>
              <a:ahLst/>
              <a:cxnLst/>
              <a:rect l="l" t="t" r="r" b="b"/>
              <a:pathLst>
                <a:path w="6983" h="4452" extrusionOk="0">
                  <a:moveTo>
                    <a:pt x="3059" y="92"/>
                  </a:moveTo>
                  <a:cubicBezTo>
                    <a:pt x="3230" y="92"/>
                    <a:pt x="3401" y="99"/>
                    <a:pt x="3568" y="110"/>
                  </a:cubicBezTo>
                  <a:cubicBezTo>
                    <a:pt x="4334" y="176"/>
                    <a:pt x="5137" y="380"/>
                    <a:pt x="5742" y="862"/>
                  </a:cubicBezTo>
                  <a:cubicBezTo>
                    <a:pt x="6180" y="1205"/>
                    <a:pt x="6494" y="1679"/>
                    <a:pt x="6669" y="2211"/>
                  </a:cubicBezTo>
                  <a:cubicBezTo>
                    <a:pt x="6888" y="2897"/>
                    <a:pt x="6895" y="3649"/>
                    <a:pt x="6749" y="4356"/>
                  </a:cubicBezTo>
                  <a:cubicBezTo>
                    <a:pt x="6749" y="4358"/>
                    <a:pt x="6749" y="4361"/>
                    <a:pt x="6748" y="4363"/>
                  </a:cubicBezTo>
                  <a:lnTo>
                    <a:pt x="6748" y="4363"/>
                  </a:lnTo>
                  <a:cubicBezTo>
                    <a:pt x="6260" y="4349"/>
                    <a:pt x="5831" y="4055"/>
                    <a:pt x="5575" y="3663"/>
                  </a:cubicBezTo>
                  <a:cubicBezTo>
                    <a:pt x="5268" y="3211"/>
                    <a:pt x="5173" y="2678"/>
                    <a:pt x="5122" y="2146"/>
                  </a:cubicBezTo>
                  <a:cubicBezTo>
                    <a:pt x="5122" y="2120"/>
                    <a:pt x="5097" y="2094"/>
                    <a:pt x="5071" y="2094"/>
                  </a:cubicBezTo>
                  <a:cubicBezTo>
                    <a:pt x="5061" y="2094"/>
                    <a:pt x="5051" y="2099"/>
                    <a:pt x="5042" y="2109"/>
                  </a:cubicBezTo>
                  <a:cubicBezTo>
                    <a:pt x="5032" y="2122"/>
                    <a:pt x="5023" y="2134"/>
                    <a:pt x="5013" y="2146"/>
                  </a:cubicBezTo>
                  <a:lnTo>
                    <a:pt x="5013" y="2146"/>
                  </a:lnTo>
                  <a:cubicBezTo>
                    <a:pt x="5013" y="2146"/>
                    <a:pt x="5013" y="2146"/>
                    <a:pt x="5013" y="2146"/>
                  </a:cubicBezTo>
                  <a:lnTo>
                    <a:pt x="5013" y="2146"/>
                  </a:lnTo>
                  <a:cubicBezTo>
                    <a:pt x="5013" y="2146"/>
                    <a:pt x="5013" y="2146"/>
                    <a:pt x="5013" y="2146"/>
                  </a:cubicBezTo>
                  <a:lnTo>
                    <a:pt x="5013" y="2146"/>
                  </a:lnTo>
                  <a:cubicBezTo>
                    <a:pt x="4673" y="2567"/>
                    <a:pt x="4225" y="2917"/>
                    <a:pt x="3714" y="3102"/>
                  </a:cubicBezTo>
                  <a:cubicBezTo>
                    <a:pt x="3459" y="3196"/>
                    <a:pt x="3189" y="3247"/>
                    <a:pt x="2919" y="3247"/>
                  </a:cubicBezTo>
                  <a:cubicBezTo>
                    <a:pt x="2744" y="3247"/>
                    <a:pt x="2567" y="3230"/>
                    <a:pt x="2391" y="3230"/>
                  </a:cubicBezTo>
                  <a:cubicBezTo>
                    <a:pt x="2265" y="3230"/>
                    <a:pt x="2139" y="3239"/>
                    <a:pt x="2014" y="3269"/>
                  </a:cubicBezTo>
                  <a:cubicBezTo>
                    <a:pt x="1752" y="3335"/>
                    <a:pt x="1503" y="3466"/>
                    <a:pt x="1321" y="3663"/>
                  </a:cubicBezTo>
                  <a:cubicBezTo>
                    <a:pt x="1139" y="3853"/>
                    <a:pt x="964" y="4116"/>
                    <a:pt x="672" y="4138"/>
                  </a:cubicBezTo>
                  <a:cubicBezTo>
                    <a:pt x="577" y="4138"/>
                    <a:pt x="446" y="4116"/>
                    <a:pt x="402" y="4014"/>
                  </a:cubicBezTo>
                  <a:cubicBezTo>
                    <a:pt x="394" y="3992"/>
                    <a:pt x="380" y="3955"/>
                    <a:pt x="373" y="3926"/>
                  </a:cubicBezTo>
                  <a:cubicBezTo>
                    <a:pt x="183" y="3204"/>
                    <a:pt x="117" y="2394"/>
                    <a:pt x="343" y="1672"/>
                  </a:cubicBezTo>
                  <a:cubicBezTo>
                    <a:pt x="511" y="1168"/>
                    <a:pt x="832" y="752"/>
                    <a:pt x="1285" y="490"/>
                  </a:cubicBezTo>
                  <a:cubicBezTo>
                    <a:pt x="1815" y="182"/>
                    <a:pt x="2444" y="92"/>
                    <a:pt x="3059" y="92"/>
                  </a:cubicBezTo>
                  <a:close/>
                  <a:moveTo>
                    <a:pt x="3048" y="0"/>
                  </a:moveTo>
                  <a:cubicBezTo>
                    <a:pt x="1958" y="0"/>
                    <a:pt x="840" y="317"/>
                    <a:pt x="351" y="1350"/>
                  </a:cubicBezTo>
                  <a:cubicBezTo>
                    <a:pt x="0" y="2117"/>
                    <a:pt x="44" y="3050"/>
                    <a:pt x="241" y="3853"/>
                  </a:cubicBezTo>
                  <a:cubicBezTo>
                    <a:pt x="263" y="3919"/>
                    <a:pt x="270" y="3992"/>
                    <a:pt x="300" y="4050"/>
                  </a:cubicBezTo>
                  <a:cubicBezTo>
                    <a:pt x="361" y="4179"/>
                    <a:pt x="523" y="4226"/>
                    <a:pt x="645" y="4226"/>
                  </a:cubicBezTo>
                  <a:cubicBezTo>
                    <a:pt x="654" y="4226"/>
                    <a:pt x="663" y="4226"/>
                    <a:pt x="672" y="4225"/>
                  </a:cubicBezTo>
                  <a:cubicBezTo>
                    <a:pt x="942" y="4211"/>
                    <a:pt x="1109" y="4014"/>
                    <a:pt x="1277" y="3831"/>
                  </a:cubicBezTo>
                  <a:cubicBezTo>
                    <a:pt x="1489" y="3605"/>
                    <a:pt x="1722" y="3430"/>
                    <a:pt x="2036" y="3357"/>
                  </a:cubicBezTo>
                  <a:cubicBezTo>
                    <a:pt x="2138" y="3334"/>
                    <a:pt x="2241" y="3327"/>
                    <a:pt x="2344" y="3327"/>
                  </a:cubicBezTo>
                  <a:cubicBezTo>
                    <a:pt x="2522" y="3327"/>
                    <a:pt x="2700" y="3348"/>
                    <a:pt x="2877" y="3348"/>
                  </a:cubicBezTo>
                  <a:cubicBezTo>
                    <a:pt x="2928" y="3348"/>
                    <a:pt x="2978" y="3347"/>
                    <a:pt x="3028" y="3342"/>
                  </a:cubicBezTo>
                  <a:cubicBezTo>
                    <a:pt x="3576" y="3306"/>
                    <a:pt x="4086" y="3087"/>
                    <a:pt x="4524" y="2759"/>
                  </a:cubicBezTo>
                  <a:cubicBezTo>
                    <a:pt x="4711" y="2615"/>
                    <a:pt x="4877" y="2451"/>
                    <a:pt x="5025" y="2274"/>
                  </a:cubicBezTo>
                  <a:lnTo>
                    <a:pt x="5025" y="2274"/>
                  </a:lnTo>
                  <a:cubicBezTo>
                    <a:pt x="5082" y="2802"/>
                    <a:pt x="5199" y="3333"/>
                    <a:pt x="5509" y="3758"/>
                  </a:cubicBezTo>
                  <a:cubicBezTo>
                    <a:pt x="5801" y="4159"/>
                    <a:pt x="6253" y="4451"/>
                    <a:pt x="6764" y="4451"/>
                  </a:cubicBezTo>
                  <a:cubicBezTo>
                    <a:pt x="6772" y="4451"/>
                    <a:pt x="6780" y="4451"/>
                    <a:pt x="6786" y="4449"/>
                  </a:cubicBezTo>
                  <a:lnTo>
                    <a:pt x="6786" y="4449"/>
                  </a:lnTo>
                  <a:cubicBezTo>
                    <a:pt x="6802" y="4449"/>
                    <a:pt x="6818" y="4441"/>
                    <a:pt x="6826" y="4424"/>
                  </a:cubicBezTo>
                  <a:lnTo>
                    <a:pt x="6826" y="4424"/>
                  </a:lnTo>
                  <a:cubicBezTo>
                    <a:pt x="6831" y="4417"/>
                    <a:pt x="6833" y="4410"/>
                    <a:pt x="6833" y="4402"/>
                  </a:cubicBezTo>
                  <a:lnTo>
                    <a:pt x="6833" y="4402"/>
                  </a:lnTo>
                  <a:cubicBezTo>
                    <a:pt x="6983" y="3785"/>
                    <a:pt x="6975" y="3090"/>
                    <a:pt x="6830" y="2467"/>
                  </a:cubicBezTo>
                  <a:cubicBezTo>
                    <a:pt x="6706" y="1927"/>
                    <a:pt x="6457" y="1416"/>
                    <a:pt x="6056" y="1015"/>
                  </a:cubicBezTo>
                  <a:cubicBezTo>
                    <a:pt x="5538" y="490"/>
                    <a:pt x="4816" y="205"/>
                    <a:pt x="4086" y="88"/>
                  </a:cubicBezTo>
                  <a:cubicBezTo>
                    <a:pt x="3759" y="34"/>
                    <a:pt x="3405" y="0"/>
                    <a:pt x="30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4029;p50">
              <a:extLst>
                <a:ext uri="{FF2B5EF4-FFF2-40B4-BE49-F238E27FC236}">
                  <a16:creationId xmlns:a16="http://schemas.microsoft.com/office/drawing/2014/main" id="{9C270FE2-1231-4C59-9B88-5C1A38879775}"/>
                </a:ext>
              </a:extLst>
            </p:cNvPr>
            <p:cNvSpPr/>
            <p:nvPr/>
          </p:nvSpPr>
          <p:spPr>
            <a:xfrm>
              <a:off x="7590299" y="2979523"/>
              <a:ext cx="242007" cy="123653"/>
            </a:xfrm>
            <a:custGeom>
              <a:avLst/>
              <a:gdLst/>
              <a:ahLst/>
              <a:cxnLst/>
              <a:rect l="l" t="t" r="r" b="b"/>
              <a:pathLst>
                <a:path w="4561" h="2323" extrusionOk="0">
                  <a:moveTo>
                    <a:pt x="4509" y="1"/>
                  </a:moveTo>
                  <a:cubicBezTo>
                    <a:pt x="4494" y="1"/>
                    <a:pt x="4476" y="9"/>
                    <a:pt x="4464" y="29"/>
                  </a:cubicBezTo>
                  <a:cubicBezTo>
                    <a:pt x="4063" y="627"/>
                    <a:pt x="3603" y="1306"/>
                    <a:pt x="2866" y="1495"/>
                  </a:cubicBezTo>
                  <a:cubicBezTo>
                    <a:pt x="2762" y="1519"/>
                    <a:pt x="2661" y="1527"/>
                    <a:pt x="2561" y="1527"/>
                  </a:cubicBezTo>
                  <a:cubicBezTo>
                    <a:pt x="2289" y="1527"/>
                    <a:pt x="2025" y="1462"/>
                    <a:pt x="1743" y="1451"/>
                  </a:cubicBezTo>
                  <a:cubicBezTo>
                    <a:pt x="1712" y="1450"/>
                    <a:pt x="1682" y="1449"/>
                    <a:pt x="1651" y="1449"/>
                  </a:cubicBezTo>
                  <a:cubicBezTo>
                    <a:pt x="1380" y="1449"/>
                    <a:pt x="1102" y="1507"/>
                    <a:pt x="860" y="1612"/>
                  </a:cubicBezTo>
                  <a:cubicBezTo>
                    <a:pt x="531" y="1751"/>
                    <a:pt x="247" y="1969"/>
                    <a:pt x="28" y="2239"/>
                  </a:cubicBezTo>
                  <a:cubicBezTo>
                    <a:pt x="0" y="2273"/>
                    <a:pt x="31" y="2323"/>
                    <a:pt x="64" y="2323"/>
                  </a:cubicBezTo>
                  <a:cubicBezTo>
                    <a:pt x="74" y="2323"/>
                    <a:pt x="85" y="2317"/>
                    <a:pt x="94" y="2305"/>
                  </a:cubicBezTo>
                  <a:cubicBezTo>
                    <a:pt x="471" y="1819"/>
                    <a:pt x="1074" y="1533"/>
                    <a:pt x="1693" y="1533"/>
                  </a:cubicBezTo>
                  <a:cubicBezTo>
                    <a:pt x="1743" y="1533"/>
                    <a:pt x="1794" y="1535"/>
                    <a:pt x="1845" y="1539"/>
                  </a:cubicBezTo>
                  <a:cubicBezTo>
                    <a:pt x="2089" y="1563"/>
                    <a:pt x="2320" y="1612"/>
                    <a:pt x="2554" y="1612"/>
                  </a:cubicBezTo>
                  <a:cubicBezTo>
                    <a:pt x="2676" y="1612"/>
                    <a:pt x="2799" y="1599"/>
                    <a:pt x="2924" y="1561"/>
                  </a:cubicBezTo>
                  <a:cubicBezTo>
                    <a:pt x="3245" y="1466"/>
                    <a:pt x="3530" y="1276"/>
                    <a:pt x="3764" y="1050"/>
                  </a:cubicBezTo>
                  <a:cubicBezTo>
                    <a:pt x="4070" y="758"/>
                    <a:pt x="4296" y="408"/>
                    <a:pt x="4522" y="65"/>
                  </a:cubicBezTo>
                  <a:cubicBezTo>
                    <a:pt x="4561" y="31"/>
                    <a:pt x="4539" y="1"/>
                    <a:pt x="450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4030;p50">
              <a:extLst>
                <a:ext uri="{FF2B5EF4-FFF2-40B4-BE49-F238E27FC236}">
                  <a16:creationId xmlns:a16="http://schemas.microsoft.com/office/drawing/2014/main" id="{B7D68131-B0E2-442C-86F2-D11863FC3A19}"/>
                </a:ext>
              </a:extLst>
            </p:cNvPr>
            <p:cNvSpPr/>
            <p:nvPr/>
          </p:nvSpPr>
          <p:spPr>
            <a:xfrm>
              <a:off x="7597727" y="2964512"/>
              <a:ext cx="196746" cy="81815"/>
            </a:xfrm>
            <a:custGeom>
              <a:avLst/>
              <a:gdLst/>
              <a:ahLst/>
              <a:cxnLst/>
              <a:rect l="l" t="t" r="r" b="b"/>
              <a:pathLst>
                <a:path w="3708" h="1537" extrusionOk="0">
                  <a:moveTo>
                    <a:pt x="3641" y="1"/>
                  </a:moveTo>
                  <a:cubicBezTo>
                    <a:pt x="3630" y="1"/>
                    <a:pt x="3618" y="6"/>
                    <a:pt x="3609" y="19"/>
                  </a:cubicBezTo>
                  <a:cubicBezTo>
                    <a:pt x="3397" y="274"/>
                    <a:pt x="3178" y="537"/>
                    <a:pt x="2909" y="719"/>
                  </a:cubicBezTo>
                  <a:cubicBezTo>
                    <a:pt x="2636" y="899"/>
                    <a:pt x="2338" y="942"/>
                    <a:pt x="2026" y="942"/>
                  </a:cubicBezTo>
                  <a:cubicBezTo>
                    <a:pt x="1970" y="942"/>
                    <a:pt x="1914" y="940"/>
                    <a:pt x="1858" y="938"/>
                  </a:cubicBezTo>
                  <a:cubicBezTo>
                    <a:pt x="1692" y="928"/>
                    <a:pt x="1524" y="914"/>
                    <a:pt x="1356" y="914"/>
                  </a:cubicBezTo>
                  <a:cubicBezTo>
                    <a:pt x="1179" y="914"/>
                    <a:pt x="1002" y="929"/>
                    <a:pt x="829" y="982"/>
                  </a:cubicBezTo>
                  <a:cubicBezTo>
                    <a:pt x="523" y="1077"/>
                    <a:pt x="253" y="1237"/>
                    <a:pt x="34" y="1456"/>
                  </a:cubicBezTo>
                  <a:cubicBezTo>
                    <a:pt x="0" y="1490"/>
                    <a:pt x="35" y="1536"/>
                    <a:pt x="70" y="1536"/>
                  </a:cubicBezTo>
                  <a:cubicBezTo>
                    <a:pt x="81" y="1536"/>
                    <a:pt x="91" y="1532"/>
                    <a:pt x="100" y="1522"/>
                  </a:cubicBezTo>
                  <a:cubicBezTo>
                    <a:pt x="340" y="1274"/>
                    <a:pt x="654" y="1113"/>
                    <a:pt x="990" y="1040"/>
                  </a:cubicBezTo>
                  <a:cubicBezTo>
                    <a:pt x="1116" y="1016"/>
                    <a:pt x="1242" y="1008"/>
                    <a:pt x="1367" y="1008"/>
                  </a:cubicBezTo>
                  <a:cubicBezTo>
                    <a:pt x="1616" y="1008"/>
                    <a:pt x="1863" y="1040"/>
                    <a:pt x="2106" y="1040"/>
                  </a:cubicBezTo>
                  <a:cubicBezTo>
                    <a:pt x="2434" y="1040"/>
                    <a:pt x="2733" y="953"/>
                    <a:pt x="3003" y="763"/>
                  </a:cubicBezTo>
                  <a:cubicBezTo>
                    <a:pt x="3266" y="581"/>
                    <a:pt x="3470" y="333"/>
                    <a:pt x="3675" y="92"/>
                  </a:cubicBezTo>
                  <a:cubicBezTo>
                    <a:pt x="3707" y="48"/>
                    <a:pt x="3675" y="1"/>
                    <a:pt x="36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4031;p50">
              <a:extLst>
                <a:ext uri="{FF2B5EF4-FFF2-40B4-BE49-F238E27FC236}">
                  <a16:creationId xmlns:a16="http://schemas.microsoft.com/office/drawing/2014/main" id="{5D77486F-A979-491C-AAA7-AF7011FC5FC5}"/>
                </a:ext>
              </a:extLst>
            </p:cNvPr>
            <p:cNvSpPr/>
            <p:nvPr/>
          </p:nvSpPr>
          <p:spPr>
            <a:xfrm>
              <a:off x="7639061" y="2949980"/>
              <a:ext cx="117793" cy="43649"/>
            </a:xfrm>
            <a:custGeom>
              <a:avLst/>
              <a:gdLst/>
              <a:ahLst/>
              <a:cxnLst/>
              <a:rect l="l" t="t" r="r" b="b"/>
              <a:pathLst>
                <a:path w="2220" h="820" extrusionOk="0">
                  <a:moveTo>
                    <a:pt x="2154" y="0"/>
                  </a:moveTo>
                  <a:cubicBezTo>
                    <a:pt x="2144" y="0"/>
                    <a:pt x="2132" y="5"/>
                    <a:pt x="2122" y="15"/>
                  </a:cubicBezTo>
                  <a:cubicBezTo>
                    <a:pt x="1582" y="591"/>
                    <a:pt x="648" y="277"/>
                    <a:pt x="43" y="730"/>
                  </a:cubicBezTo>
                  <a:cubicBezTo>
                    <a:pt x="1" y="760"/>
                    <a:pt x="28" y="819"/>
                    <a:pt x="63" y="819"/>
                  </a:cubicBezTo>
                  <a:cubicBezTo>
                    <a:pt x="71" y="819"/>
                    <a:pt x="79" y="816"/>
                    <a:pt x="87" y="810"/>
                  </a:cubicBezTo>
                  <a:cubicBezTo>
                    <a:pt x="707" y="365"/>
                    <a:pt x="1626" y="671"/>
                    <a:pt x="2181" y="88"/>
                  </a:cubicBezTo>
                  <a:cubicBezTo>
                    <a:pt x="2220" y="48"/>
                    <a:pt x="2190" y="0"/>
                    <a:pt x="2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4032;p50">
              <a:extLst>
                <a:ext uri="{FF2B5EF4-FFF2-40B4-BE49-F238E27FC236}">
                  <a16:creationId xmlns:a16="http://schemas.microsoft.com/office/drawing/2014/main" id="{0F5FAF9A-0B39-4E3A-936F-C776FBA6886F}"/>
                </a:ext>
              </a:extLst>
            </p:cNvPr>
            <p:cNvSpPr/>
            <p:nvPr/>
          </p:nvSpPr>
          <p:spPr>
            <a:xfrm>
              <a:off x="7841856" y="2992777"/>
              <a:ext cx="40909" cy="131797"/>
            </a:xfrm>
            <a:custGeom>
              <a:avLst/>
              <a:gdLst/>
              <a:ahLst/>
              <a:cxnLst/>
              <a:rect l="l" t="t" r="r" b="b"/>
              <a:pathLst>
                <a:path w="771" h="2476" extrusionOk="0">
                  <a:moveTo>
                    <a:pt x="231" y="1"/>
                  </a:moveTo>
                  <a:cubicBezTo>
                    <a:pt x="212" y="1"/>
                    <a:pt x="192" y="11"/>
                    <a:pt x="183" y="35"/>
                  </a:cubicBezTo>
                  <a:cubicBezTo>
                    <a:pt x="0" y="860"/>
                    <a:pt x="175" y="1757"/>
                    <a:pt x="657" y="2457"/>
                  </a:cubicBezTo>
                  <a:cubicBezTo>
                    <a:pt x="668" y="2470"/>
                    <a:pt x="683" y="2475"/>
                    <a:pt x="698" y="2475"/>
                  </a:cubicBezTo>
                  <a:cubicBezTo>
                    <a:pt x="734" y="2475"/>
                    <a:pt x="770" y="2445"/>
                    <a:pt x="744" y="2414"/>
                  </a:cubicBezTo>
                  <a:cubicBezTo>
                    <a:pt x="270" y="1728"/>
                    <a:pt x="95" y="874"/>
                    <a:pt x="277" y="57"/>
                  </a:cubicBezTo>
                  <a:cubicBezTo>
                    <a:pt x="286" y="22"/>
                    <a:pt x="259" y="1"/>
                    <a:pt x="23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4033;p50">
              <a:extLst>
                <a:ext uri="{FF2B5EF4-FFF2-40B4-BE49-F238E27FC236}">
                  <a16:creationId xmlns:a16="http://schemas.microsoft.com/office/drawing/2014/main" id="{8CBDC426-FB97-4E33-A904-08B7FB900560}"/>
                </a:ext>
              </a:extLst>
            </p:cNvPr>
            <p:cNvSpPr/>
            <p:nvPr/>
          </p:nvSpPr>
          <p:spPr>
            <a:xfrm>
              <a:off x="7867484" y="3012632"/>
              <a:ext cx="22020" cy="108642"/>
            </a:xfrm>
            <a:custGeom>
              <a:avLst/>
              <a:gdLst/>
              <a:ahLst/>
              <a:cxnLst/>
              <a:rect l="l" t="t" r="r" b="b"/>
              <a:pathLst>
                <a:path w="415" h="2041" extrusionOk="0">
                  <a:moveTo>
                    <a:pt x="61" y="0"/>
                  </a:moveTo>
                  <a:cubicBezTo>
                    <a:pt x="29" y="0"/>
                    <a:pt x="0" y="24"/>
                    <a:pt x="13" y="63"/>
                  </a:cubicBezTo>
                  <a:cubicBezTo>
                    <a:pt x="196" y="691"/>
                    <a:pt x="283" y="1340"/>
                    <a:pt x="312" y="1997"/>
                  </a:cubicBezTo>
                  <a:cubicBezTo>
                    <a:pt x="312" y="2026"/>
                    <a:pt x="338" y="2041"/>
                    <a:pt x="364" y="2041"/>
                  </a:cubicBezTo>
                  <a:cubicBezTo>
                    <a:pt x="389" y="2041"/>
                    <a:pt x="415" y="2026"/>
                    <a:pt x="415" y="1997"/>
                  </a:cubicBezTo>
                  <a:cubicBezTo>
                    <a:pt x="393" y="1326"/>
                    <a:pt x="298" y="669"/>
                    <a:pt x="115" y="34"/>
                  </a:cubicBezTo>
                  <a:cubicBezTo>
                    <a:pt x="104" y="11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4034;p50">
              <a:extLst>
                <a:ext uri="{FF2B5EF4-FFF2-40B4-BE49-F238E27FC236}">
                  <a16:creationId xmlns:a16="http://schemas.microsoft.com/office/drawing/2014/main" id="{2AA66E67-E468-48FF-A75A-D8CC6B4862A1}"/>
                </a:ext>
              </a:extLst>
            </p:cNvPr>
            <p:cNvSpPr/>
            <p:nvPr/>
          </p:nvSpPr>
          <p:spPr>
            <a:xfrm>
              <a:off x="7861170" y="3046380"/>
              <a:ext cx="7428" cy="26349"/>
            </a:xfrm>
            <a:custGeom>
              <a:avLst/>
              <a:gdLst/>
              <a:ahLst/>
              <a:cxnLst/>
              <a:rect l="l" t="t" r="r" b="b"/>
              <a:pathLst>
                <a:path w="140" h="495" extrusionOk="0">
                  <a:moveTo>
                    <a:pt x="49" y="0"/>
                  </a:moveTo>
                  <a:cubicBezTo>
                    <a:pt x="25" y="0"/>
                    <a:pt x="1" y="17"/>
                    <a:pt x="1" y="50"/>
                  </a:cubicBezTo>
                  <a:cubicBezTo>
                    <a:pt x="1" y="181"/>
                    <a:pt x="23" y="319"/>
                    <a:pt x="52" y="458"/>
                  </a:cubicBezTo>
                  <a:cubicBezTo>
                    <a:pt x="59" y="480"/>
                    <a:pt x="89" y="495"/>
                    <a:pt x="103" y="495"/>
                  </a:cubicBezTo>
                  <a:cubicBezTo>
                    <a:pt x="132" y="480"/>
                    <a:pt x="140" y="458"/>
                    <a:pt x="140" y="436"/>
                  </a:cubicBezTo>
                  <a:cubicBezTo>
                    <a:pt x="110" y="312"/>
                    <a:pt x="103" y="181"/>
                    <a:pt x="103" y="50"/>
                  </a:cubicBezTo>
                  <a:cubicBezTo>
                    <a:pt x="99" y="17"/>
                    <a:pt x="74" y="0"/>
                    <a:pt x="4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4035;p50">
              <a:extLst>
                <a:ext uri="{FF2B5EF4-FFF2-40B4-BE49-F238E27FC236}">
                  <a16:creationId xmlns:a16="http://schemas.microsoft.com/office/drawing/2014/main" id="{6CAEA839-5533-4B36-9D38-4B1F97728817}"/>
                </a:ext>
              </a:extLst>
            </p:cNvPr>
            <p:cNvSpPr/>
            <p:nvPr/>
          </p:nvSpPr>
          <p:spPr>
            <a:xfrm>
              <a:off x="7858889" y="3031422"/>
              <a:ext cx="7004" cy="4791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1"/>
                  </a:moveTo>
                  <a:cubicBezTo>
                    <a:pt x="1" y="1"/>
                    <a:pt x="5" y="90"/>
                    <a:pt x="66" y="90"/>
                  </a:cubicBezTo>
                  <a:cubicBezTo>
                    <a:pt x="132" y="90"/>
                    <a:pt x="132" y="2"/>
                    <a:pt x="66" y="2"/>
                  </a:cubicBezTo>
                  <a:cubicBezTo>
                    <a:pt x="62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4036;p50">
              <a:extLst>
                <a:ext uri="{FF2B5EF4-FFF2-40B4-BE49-F238E27FC236}">
                  <a16:creationId xmlns:a16="http://schemas.microsoft.com/office/drawing/2014/main" id="{C7F9E052-A912-4DE2-A5DB-C4758AE9865C}"/>
                </a:ext>
              </a:extLst>
            </p:cNvPr>
            <p:cNvSpPr/>
            <p:nvPr/>
          </p:nvSpPr>
          <p:spPr>
            <a:xfrm>
              <a:off x="7887541" y="3044304"/>
              <a:ext cx="7800" cy="18311"/>
            </a:xfrm>
            <a:custGeom>
              <a:avLst/>
              <a:gdLst/>
              <a:ahLst/>
              <a:cxnLst/>
              <a:rect l="l" t="t" r="r" b="b"/>
              <a:pathLst>
                <a:path w="147" h="344" extrusionOk="0">
                  <a:moveTo>
                    <a:pt x="44" y="1"/>
                  </a:moveTo>
                  <a:cubicBezTo>
                    <a:pt x="15" y="16"/>
                    <a:pt x="0" y="30"/>
                    <a:pt x="7" y="59"/>
                  </a:cubicBezTo>
                  <a:cubicBezTo>
                    <a:pt x="29" y="140"/>
                    <a:pt x="37" y="220"/>
                    <a:pt x="51" y="307"/>
                  </a:cubicBezTo>
                  <a:cubicBezTo>
                    <a:pt x="51" y="329"/>
                    <a:pt x="88" y="344"/>
                    <a:pt x="110" y="344"/>
                  </a:cubicBezTo>
                  <a:cubicBezTo>
                    <a:pt x="139" y="329"/>
                    <a:pt x="146" y="307"/>
                    <a:pt x="146" y="286"/>
                  </a:cubicBezTo>
                  <a:cubicBezTo>
                    <a:pt x="124" y="205"/>
                    <a:pt x="117" y="125"/>
                    <a:pt x="102" y="37"/>
                  </a:cubicBezTo>
                  <a:cubicBezTo>
                    <a:pt x="102" y="16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4037;p50">
              <a:extLst>
                <a:ext uri="{FF2B5EF4-FFF2-40B4-BE49-F238E27FC236}">
                  <a16:creationId xmlns:a16="http://schemas.microsoft.com/office/drawing/2014/main" id="{3862A690-3FD1-4AE1-8DBD-861637E5D22F}"/>
                </a:ext>
              </a:extLst>
            </p:cNvPr>
            <p:cNvSpPr/>
            <p:nvPr/>
          </p:nvSpPr>
          <p:spPr>
            <a:xfrm>
              <a:off x="7827424" y="2991766"/>
              <a:ext cx="15547" cy="29223"/>
            </a:xfrm>
            <a:custGeom>
              <a:avLst/>
              <a:gdLst/>
              <a:ahLst/>
              <a:cxnLst/>
              <a:rect l="l" t="t" r="r" b="b"/>
              <a:pathLst>
                <a:path w="293" h="549" extrusionOk="0">
                  <a:moveTo>
                    <a:pt x="228" y="0"/>
                  </a:moveTo>
                  <a:cubicBezTo>
                    <a:pt x="214" y="0"/>
                    <a:pt x="201" y="7"/>
                    <a:pt x="192" y="25"/>
                  </a:cubicBezTo>
                  <a:cubicBezTo>
                    <a:pt x="112" y="171"/>
                    <a:pt x="46" y="324"/>
                    <a:pt x="10" y="492"/>
                  </a:cubicBezTo>
                  <a:cubicBezTo>
                    <a:pt x="1" y="526"/>
                    <a:pt x="28" y="548"/>
                    <a:pt x="56" y="548"/>
                  </a:cubicBezTo>
                  <a:cubicBezTo>
                    <a:pt x="75" y="548"/>
                    <a:pt x="95" y="538"/>
                    <a:pt x="104" y="514"/>
                  </a:cubicBezTo>
                  <a:cubicBezTo>
                    <a:pt x="134" y="361"/>
                    <a:pt x="199" y="215"/>
                    <a:pt x="272" y="69"/>
                  </a:cubicBezTo>
                  <a:cubicBezTo>
                    <a:pt x="293" y="38"/>
                    <a:pt x="260" y="0"/>
                    <a:pt x="22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4038;p50">
              <a:extLst>
                <a:ext uri="{FF2B5EF4-FFF2-40B4-BE49-F238E27FC236}">
                  <a16:creationId xmlns:a16="http://schemas.microsoft.com/office/drawing/2014/main" id="{65B5100A-301E-452C-8D7C-BE7B97D74316}"/>
                </a:ext>
              </a:extLst>
            </p:cNvPr>
            <p:cNvSpPr/>
            <p:nvPr/>
          </p:nvSpPr>
          <p:spPr>
            <a:xfrm>
              <a:off x="7847269" y="297441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59" y="0"/>
                  </a:moveTo>
                  <a:cubicBezTo>
                    <a:pt x="0" y="0"/>
                    <a:pt x="3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ubicBezTo>
                    <a:pt x="64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4039;p50">
              <a:extLst>
                <a:ext uri="{FF2B5EF4-FFF2-40B4-BE49-F238E27FC236}">
                  <a16:creationId xmlns:a16="http://schemas.microsoft.com/office/drawing/2014/main" id="{AA64D1E9-441B-43DC-A615-11801ABFBE74}"/>
                </a:ext>
              </a:extLst>
            </p:cNvPr>
            <p:cNvSpPr/>
            <p:nvPr/>
          </p:nvSpPr>
          <p:spPr>
            <a:xfrm>
              <a:off x="7720667" y="3058569"/>
              <a:ext cx="61497" cy="22357"/>
            </a:xfrm>
            <a:custGeom>
              <a:avLst/>
              <a:gdLst/>
              <a:ahLst/>
              <a:cxnLst/>
              <a:rect l="l" t="t" r="r" b="b"/>
              <a:pathLst>
                <a:path w="1159" h="420" extrusionOk="0">
                  <a:moveTo>
                    <a:pt x="1097" y="1"/>
                  </a:moveTo>
                  <a:cubicBezTo>
                    <a:pt x="1089" y="1"/>
                    <a:pt x="1081" y="4"/>
                    <a:pt x="1073" y="10"/>
                  </a:cubicBezTo>
                  <a:cubicBezTo>
                    <a:pt x="781" y="222"/>
                    <a:pt x="424" y="331"/>
                    <a:pt x="59" y="331"/>
                  </a:cubicBezTo>
                  <a:cubicBezTo>
                    <a:pt x="1" y="331"/>
                    <a:pt x="1" y="419"/>
                    <a:pt x="59" y="419"/>
                  </a:cubicBezTo>
                  <a:cubicBezTo>
                    <a:pt x="70" y="419"/>
                    <a:pt x="81" y="419"/>
                    <a:pt x="92" y="419"/>
                  </a:cubicBezTo>
                  <a:cubicBezTo>
                    <a:pt x="461" y="419"/>
                    <a:pt x="827" y="303"/>
                    <a:pt x="1117" y="90"/>
                  </a:cubicBezTo>
                  <a:cubicBezTo>
                    <a:pt x="1159" y="60"/>
                    <a:pt x="1132" y="1"/>
                    <a:pt x="10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4040;p50">
              <a:extLst>
                <a:ext uri="{FF2B5EF4-FFF2-40B4-BE49-F238E27FC236}">
                  <a16:creationId xmlns:a16="http://schemas.microsoft.com/office/drawing/2014/main" id="{14ECEE26-0EC6-4EC7-A261-39A68C2777E5}"/>
                </a:ext>
              </a:extLst>
            </p:cNvPr>
            <p:cNvSpPr/>
            <p:nvPr/>
          </p:nvSpPr>
          <p:spPr>
            <a:xfrm>
              <a:off x="7596613" y="3079276"/>
              <a:ext cx="57146" cy="42531"/>
            </a:xfrm>
            <a:custGeom>
              <a:avLst/>
              <a:gdLst/>
              <a:ahLst/>
              <a:cxnLst/>
              <a:rect l="l" t="t" r="r" b="b"/>
              <a:pathLst>
                <a:path w="1077" h="799" extrusionOk="0">
                  <a:moveTo>
                    <a:pt x="1018" y="0"/>
                  </a:moveTo>
                  <a:cubicBezTo>
                    <a:pt x="1015" y="0"/>
                    <a:pt x="1013" y="0"/>
                    <a:pt x="1011" y="1"/>
                  </a:cubicBezTo>
                  <a:cubicBezTo>
                    <a:pt x="566" y="37"/>
                    <a:pt x="274" y="402"/>
                    <a:pt x="26" y="738"/>
                  </a:cubicBezTo>
                  <a:cubicBezTo>
                    <a:pt x="0" y="763"/>
                    <a:pt x="31" y="799"/>
                    <a:pt x="67" y="799"/>
                  </a:cubicBezTo>
                  <a:cubicBezTo>
                    <a:pt x="83" y="799"/>
                    <a:pt x="100" y="792"/>
                    <a:pt x="113" y="774"/>
                  </a:cubicBezTo>
                  <a:cubicBezTo>
                    <a:pt x="339" y="475"/>
                    <a:pt x="602" y="117"/>
                    <a:pt x="1011" y="95"/>
                  </a:cubicBezTo>
                  <a:cubicBezTo>
                    <a:pt x="1074" y="88"/>
                    <a:pt x="1076" y="0"/>
                    <a:pt x="101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4041;p50">
              <a:extLst>
                <a:ext uri="{FF2B5EF4-FFF2-40B4-BE49-F238E27FC236}">
                  <a16:creationId xmlns:a16="http://schemas.microsoft.com/office/drawing/2014/main" id="{BD60184D-BC14-4BD3-A910-8A6D866EEA1E}"/>
                </a:ext>
              </a:extLst>
            </p:cNvPr>
            <p:cNvSpPr/>
            <p:nvPr/>
          </p:nvSpPr>
          <p:spPr>
            <a:xfrm>
              <a:off x="7667607" y="3074645"/>
              <a:ext cx="7057" cy="4684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4042;p50">
              <a:extLst>
                <a:ext uri="{FF2B5EF4-FFF2-40B4-BE49-F238E27FC236}">
                  <a16:creationId xmlns:a16="http://schemas.microsoft.com/office/drawing/2014/main" id="{EAC365C2-6AC3-4E95-93E6-B6886F640B57}"/>
                </a:ext>
              </a:extLst>
            </p:cNvPr>
            <p:cNvSpPr/>
            <p:nvPr/>
          </p:nvSpPr>
          <p:spPr>
            <a:xfrm>
              <a:off x="7647763" y="3012738"/>
              <a:ext cx="129413" cy="31778"/>
            </a:xfrm>
            <a:custGeom>
              <a:avLst/>
              <a:gdLst/>
              <a:ahLst/>
              <a:cxnLst/>
              <a:rect l="l" t="t" r="r" b="b"/>
              <a:pathLst>
                <a:path w="2439" h="597" extrusionOk="0">
                  <a:moveTo>
                    <a:pt x="2375" y="0"/>
                  </a:moveTo>
                  <a:cubicBezTo>
                    <a:pt x="2364" y="0"/>
                    <a:pt x="2354" y="5"/>
                    <a:pt x="2345" y="18"/>
                  </a:cubicBezTo>
                  <a:cubicBezTo>
                    <a:pt x="2099" y="327"/>
                    <a:pt x="1731" y="507"/>
                    <a:pt x="1333" y="507"/>
                  </a:cubicBezTo>
                  <a:cubicBezTo>
                    <a:pt x="1318" y="507"/>
                    <a:pt x="1302" y="507"/>
                    <a:pt x="1287" y="506"/>
                  </a:cubicBezTo>
                  <a:cubicBezTo>
                    <a:pt x="1008" y="491"/>
                    <a:pt x="725" y="412"/>
                    <a:pt x="446" y="412"/>
                  </a:cubicBezTo>
                  <a:cubicBezTo>
                    <a:pt x="317" y="412"/>
                    <a:pt x="188" y="429"/>
                    <a:pt x="61" y="477"/>
                  </a:cubicBezTo>
                  <a:cubicBezTo>
                    <a:pt x="1" y="497"/>
                    <a:pt x="15" y="574"/>
                    <a:pt x="63" y="574"/>
                  </a:cubicBezTo>
                  <a:cubicBezTo>
                    <a:pt x="67" y="574"/>
                    <a:pt x="71" y="573"/>
                    <a:pt x="76" y="572"/>
                  </a:cubicBezTo>
                  <a:cubicBezTo>
                    <a:pt x="202" y="522"/>
                    <a:pt x="331" y="505"/>
                    <a:pt x="460" y="505"/>
                  </a:cubicBezTo>
                  <a:cubicBezTo>
                    <a:pt x="758" y="505"/>
                    <a:pt x="1061" y="597"/>
                    <a:pt x="1362" y="597"/>
                  </a:cubicBezTo>
                  <a:cubicBezTo>
                    <a:pt x="1390" y="597"/>
                    <a:pt x="1419" y="596"/>
                    <a:pt x="1447" y="594"/>
                  </a:cubicBezTo>
                  <a:cubicBezTo>
                    <a:pt x="1827" y="579"/>
                    <a:pt x="2184" y="390"/>
                    <a:pt x="2411" y="83"/>
                  </a:cubicBezTo>
                  <a:cubicBezTo>
                    <a:pt x="2438" y="50"/>
                    <a:pt x="2407" y="0"/>
                    <a:pt x="23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4043;p50">
              <a:extLst>
                <a:ext uri="{FF2B5EF4-FFF2-40B4-BE49-F238E27FC236}">
                  <a16:creationId xmlns:a16="http://schemas.microsoft.com/office/drawing/2014/main" id="{469B06E0-4913-4F92-875F-EA622A26091D}"/>
                </a:ext>
              </a:extLst>
            </p:cNvPr>
            <p:cNvSpPr/>
            <p:nvPr/>
          </p:nvSpPr>
          <p:spPr>
            <a:xfrm>
              <a:off x="7786462" y="2997302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1"/>
                  </a:moveTo>
                  <a:cubicBezTo>
                    <a:pt x="1" y="1"/>
                    <a:pt x="3" y="96"/>
                    <a:pt x="59" y="96"/>
                  </a:cubicBezTo>
                  <a:cubicBezTo>
                    <a:pt x="125" y="96"/>
                    <a:pt x="125" y="1"/>
                    <a:pt x="59" y="1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4044;p50">
              <a:extLst>
                <a:ext uri="{FF2B5EF4-FFF2-40B4-BE49-F238E27FC236}">
                  <a16:creationId xmlns:a16="http://schemas.microsoft.com/office/drawing/2014/main" id="{96135E27-1A4C-4AA6-A87D-AEB687930891}"/>
                </a:ext>
              </a:extLst>
            </p:cNvPr>
            <p:cNvSpPr/>
            <p:nvPr/>
          </p:nvSpPr>
          <p:spPr>
            <a:xfrm>
              <a:off x="7805086" y="2966641"/>
              <a:ext cx="10081" cy="12509"/>
            </a:xfrm>
            <a:custGeom>
              <a:avLst/>
              <a:gdLst/>
              <a:ahLst/>
              <a:cxnLst/>
              <a:rect l="l" t="t" r="r" b="b"/>
              <a:pathLst>
                <a:path w="190" h="235" extrusionOk="0">
                  <a:moveTo>
                    <a:pt x="139" y="1"/>
                  </a:moveTo>
                  <a:cubicBezTo>
                    <a:pt x="131" y="1"/>
                    <a:pt x="124" y="1"/>
                    <a:pt x="110" y="23"/>
                  </a:cubicBezTo>
                  <a:cubicBezTo>
                    <a:pt x="73" y="66"/>
                    <a:pt x="51" y="110"/>
                    <a:pt x="7" y="161"/>
                  </a:cubicBezTo>
                  <a:cubicBezTo>
                    <a:pt x="0" y="169"/>
                    <a:pt x="0" y="183"/>
                    <a:pt x="0" y="198"/>
                  </a:cubicBezTo>
                  <a:cubicBezTo>
                    <a:pt x="0" y="205"/>
                    <a:pt x="7" y="220"/>
                    <a:pt x="22" y="220"/>
                  </a:cubicBezTo>
                  <a:cubicBezTo>
                    <a:pt x="29" y="234"/>
                    <a:pt x="44" y="234"/>
                    <a:pt x="58" y="234"/>
                  </a:cubicBezTo>
                  <a:cubicBezTo>
                    <a:pt x="66" y="234"/>
                    <a:pt x="73" y="220"/>
                    <a:pt x="80" y="212"/>
                  </a:cubicBezTo>
                  <a:cubicBezTo>
                    <a:pt x="117" y="169"/>
                    <a:pt x="146" y="125"/>
                    <a:pt x="182" y="74"/>
                  </a:cubicBezTo>
                  <a:cubicBezTo>
                    <a:pt x="190" y="66"/>
                    <a:pt x="190" y="52"/>
                    <a:pt x="190" y="37"/>
                  </a:cubicBezTo>
                  <a:cubicBezTo>
                    <a:pt x="190" y="30"/>
                    <a:pt x="182" y="15"/>
                    <a:pt x="175" y="15"/>
                  </a:cubicBezTo>
                  <a:cubicBezTo>
                    <a:pt x="168" y="1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4045;p50">
              <a:extLst>
                <a:ext uri="{FF2B5EF4-FFF2-40B4-BE49-F238E27FC236}">
                  <a16:creationId xmlns:a16="http://schemas.microsoft.com/office/drawing/2014/main" id="{74420F9B-AD3F-4F36-BCD7-C5991315F15A}"/>
                </a:ext>
              </a:extLst>
            </p:cNvPr>
            <p:cNvSpPr/>
            <p:nvPr/>
          </p:nvSpPr>
          <p:spPr>
            <a:xfrm>
              <a:off x="7591732" y="3054258"/>
              <a:ext cx="19420" cy="14372"/>
            </a:xfrm>
            <a:custGeom>
              <a:avLst/>
              <a:gdLst/>
              <a:ahLst/>
              <a:cxnLst/>
              <a:rect l="l" t="t" r="r" b="b"/>
              <a:pathLst>
                <a:path w="366" h="270" extrusionOk="0">
                  <a:moveTo>
                    <a:pt x="318" y="1"/>
                  </a:moveTo>
                  <a:cubicBezTo>
                    <a:pt x="306" y="1"/>
                    <a:pt x="294" y="6"/>
                    <a:pt x="285" y="18"/>
                  </a:cubicBezTo>
                  <a:lnTo>
                    <a:pt x="256" y="47"/>
                  </a:lnTo>
                  <a:cubicBezTo>
                    <a:pt x="249" y="47"/>
                    <a:pt x="249" y="55"/>
                    <a:pt x="242" y="55"/>
                  </a:cubicBezTo>
                  <a:lnTo>
                    <a:pt x="227" y="55"/>
                  </a:lnTo>
                  <a:cubicBezTo>
                    <a:pt x="213" y="69"/>
                    <a:pt x="183" y="84"/>
                    <a:pt x="161" y="99"/>
                  </a:cubicBezTo>
                  <a:lnTo>
                    <a:pt x="30" y="179"/>
                  </a:lnTo>
                  <a:cubicBezTo>
                    <a:pt x="8" y="193"/>
                    <a:pt x="1" y="230"/>
                    <a:pt x="8" y="244"/>
                  </a:cubicBezTo>
                  <a:cubicBezTo>
                    <a:pt x="25" y="261"/>
                    <a:pt x="45" y="269"/>
                    <a:pt x="61" y="269"/>
                  </a:cubicBezTo>
                  <a:cubicBezTo>
                    <a:pt x="66" y="269"/>
                    <a:pt x="70" y="268"/>
                    <a:pt x="74" y="266"/>
                  </a:cubicBezTo>
                  <a:cubicBezTo>
                    <a:pt x="176" y="208"/>
                    <a:pt x="264" y="142"/>
                    <a:pt x="344" y="69"/>
                  </a:cubicBezTo>
                  <a:cubicBezTo>
                    <a:pt x="366" y="55"/>
                    <a:pt x="366" y="18"/>
                    <a:pt x="344" y="11"/>
                  </a:cubicBezTo>
                  <a:cubicBezTo>
                    <a:pt x="337" y="4"/>
                    <a:pt x="328" y="1"/>
                    <a:pt x="31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4046;p50">
              <a:extLst>
                <a:ext uri="{FF2B5EF4-FFF2-40B4-BE49-F238E27FC236}">
                  <a16:creationId xmlns:a16="http://schemas.microsoft.com/office/drawing/2014/main" id="{3A6DB277-9C44-4728-8CD5-024860CE62A5}"/>
                </a:ext>
              </a:extLst>
            </p:cNvPr>
            <p:cNvSpPr/>
            <p:nvPr/>
          </p:nvSpPr>
          <p:spPr>
            <a:xfrm>
              <a:off x="7595605" y="3000655"/>
              <a:ext cx="20959" cy="19376"/>
            </a:xfrm>
            <a:custGeom>
              <a:avLst/>
              <a:gdLst/>
              <a:ahLst/>
              <a:cxnLst/>
              <a:rect l="l" t="t" r="r" b="b"/>
              <a:pathLst>
                <a:path w="395" h="364" extrusionOk="0">
                  <a:moveTo>
                    <a:pt x="344" y="0"/>
                  </a:moveTo>
                  <a:cubicBezTo>
                    <a:pt x="333" y="0"/>
                    <a:pt x="322" y="4"/>
                    <a:pt x="315" y="11"/>
                  </a:cubicBezTo>
                  <a:cubicBezTo>
                    <a:pt x="212" y="106"/>
                    <a:pt x="118" y="194"/>
                    <a:pt x="23" y="288"/>
                  </a:cubicBezTo>
                  <a:cubicBezTo>
                    <a:pt x="1" y="303"/>
                    <a:pt x="1" y="339"/>
                    <a:pt x="23" y="347"/>
                  </a:cubicBezTo>
                  <a:cubicBezTo>
                    <a:pt x="30" y="358"/>
                    <a:pt x="41" y="363"/>
                    <a:pt x="52" y="363"/>
                  </a:cubicBezTo>
                  <a:cubicBezTo>
                    <a:pt x="63" y="363"/>
                    <a:pt x="74" y="358"/>
                    <a:pt x="81" y="347"/>
                  </a:cubicBezTo>
                  <a:cubicBezTo>
                    <a:pt x="183" y="259"/>
                    <a:pt x="278" y="164"/>
                    <a:pt x="373" y="77"/>
                  </a:cubicBezTo>
                  <a:cubicBezTo>
                    <a:pt x="395" y="55"/>
                    <a:pt x="395" y="18"/>
                    <a:pt x="373" y="11"/>
                  </a:cubicBezTo>
                  <a:cubicBezTo>
                    <a:pt x="366" y="4"/>
                    <a:pt x="355" y="0"/>
                    <a:pt x="3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4047;p50">
              <a:extLst>
                <a:ext uri="{FF2B5EF4-FFF2-40B4-BE49-F238E27FC236}">
                  <a16:creationId xmlns:a16="http://schemas.microsoft.com/office/drawing/2014/main" id="{471EC20A-CEBA-4ABA-9BF0-F846471E6893}"/>
                </a:ext>
              </a:extLst>
            </p:cNvPr>
            <p:cNvSpPr/>
            <p:nvPr/>
          </p:nvSpPr>
          <p:spPr>
            <a:xfrm>
              <a:off x="7623886" y="2994534"/>
              <a:ext cx="6632" cy="4791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1"/>
                  </a:moveTo>
                  <a:cubicBezTo>
                    <a:pt x="1" y="1"/>
                    <a:pt x="4" y="90"/>
                    <a:pt x="59" y="90"/>
                  </a:cubicBezTo>
                  <a:cubicBezTo>
                    <a:pt x="125" y="90"/>
                    <a:pt x="125" y="2"/>
                    <a:pt x="59" y="2"/>
                  </a:cubicBezTo>
                  <a:cubicBezTo>
                    <a:pt x="55" y="1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4048;p50">
              <a:extLst>
                <a:ext uri="{FF2B5EF4-FFF2-40B4-BE49-F238E27FC236}">
                  <a16:creationId xmlns:a16="http://schemas.microsoft.com/office/drawing/2014/main" id="{A3FD3EEB-A7C4-4A53-BF90-8D049F745366}"/>
                </a:ext>
              </a:extLst>
            </p:cNvPr>
            <p:cNvSpPr/>
            <p:nvPr/>
          </p:nvSpPr>
          <p:spPr>
            <a:xfrm>
              <a:off x="7668191" y="2948011"/>
              <a:ext cx="45950" cy="15117"/>
            </a:xfrm>
            <a:custGeom>
              <a:avLst/>
              <a:gdLst/>
              <a:ahLst/>
              <a:cxnLst/>
              <a:rect l="l" t="t" r="r" b="b"/>
              <a:pathLst>
                <a:path w="866" h="284" extrusionOk="0">
                  <a:moveTo>
                    <a:pt x="814" y="1"/>
                  </a:moveTo>
                  <a:cubicBezTo>
                    <a:pt x="559" y="37"/>
                    <a:pt x="311" y="95"/>
                    <a:pt x="63" y="190"/>
                  </a:cubicBezTo>
                  <a:cubicBezTo>
                    <a:pt x="0" y="215"/>
                    <a:pt x="13" y="284"/>
                    <a:pt x="60" y="284"/>
                  </a:cubicBezTo>
                  <a:cubicBezTo>
                    <a:pt x="67" y="284"/>
                    <a:pt x="76" y="282"/>
                    <a:pt x="85" y="278"/>
                  </a:cubicBezTo>
                  <a:cubicBezTo>
                    <a:pt x="318" y="190"/>
                    <a:pt x="574" y="125"/>
                    <a:pt x="829" y="88"/>
                  </a:cubicBezTo>
                  <a:cubicBezTo>
                    <a:pt x="858" y="88"/>
                    <a:pt x="865" y="52"/>
                    <a:pt x="865" y="37"/>
                  </a:cubicBezTo>
                  <a:cubicBezTo>
                    <a:pt x="858" y="8"/>
                    <a:pt x="829" y="1"/>
                    <a:pt x="81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4049;p50">
              <a:extLst>
                <a:ext uri="{FF2B5EF4-FFF2-40B4-BE49-F238E27FC236}">
                  <a16:creationId xmlns:a16="http://schemas.microsoft.com/office/drawing/2014/main" id="{DA122B46-E9BA-4A25-AA53-DBF3CA0A6FDA}"/>
                </a:ext>
              </a:extLst>
            </p:cNvPr>
            <p:cNvSpPr/>
            <p:nvPr/>
          </p:nvSpPr>
          <p:spPr>
            <a:xfrm>
              <a:off x="7683101" y="2971751"/>
              <a:ext cx="73806" cy="26828"/>
            </a:xfrm>
            <a:custGeom>
              <a:avLst/>
              <a:gdLst/>
              <a:ahLst/>
              <a:cxnLst/>
              <a:rect l="l" t="t" r="r" b="b"/>
              <a:pathLst>
                <a:path w="1391" h="504" extrusionOk="0">
                  <a:moveTo>
                    <a:pt x="1323" y="1"/>
                  </a:moveTo>
                  <a:cubicBezTo>
                    <a:pt x="1312" y="1"/>
                    <a:pt x="1302" y="5"/>
                    <a:pt x="1292" y="14"/>
                  </a:cubicBezTo>
                  <a:cubicBezTo>
                    <a:pt x="942" y="299"/>
                    <a:pt x="497" y="394"/>
                    <a:pt x="59" y="408"/>
                  </a:cubicBezTo>
                  <a:cubicBezTo>
                    <a:pt x="1" y="408"/>
                    <a:pt x="1" y="503"/>
                    <a:pt x="59" y="503"/>
                  </a:cubicBezTo>
                  <a:cubicBezTo>
                    <a:pt x="526" y="481"/>
                    <a:pt x="986" y="379"/>
                    <a:pt x="1351" y="80"/>
                  </a:cubicBezTo>
                  <a:cubicBezTo>
                    <a:pt x="1390" y="51"/>
                    <a:pt x="1359" y="1"/>
                    <a:pt x="132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4050;p50">
              <a:extLst>
                <a:ext uri="{FF2B5EF4-FFF2-40B4-BE49-F238E27FC236}">
                  <a16:creationId xmlns:a16="http://schemas.microsoft.com/office/drawing/2014/main" id="{2B35C571-335A-43A0-9F13-3F55602F2CC7}"/>
                </a:ext>
              </a:extLst>
            </p:cNvPr>
            <p:cNvSpPr/>
            <p:nvPr/>
          </p:nvSpPr>
          <p:spPr>
            <a:xfrm>
              <a:off x="7769058" y="2955729"/>
              <a:ext cx="6632" cy="4791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0"/>
                  </a:moveTo>
                  <a:cubicBezTo>
                    <a:pt x="1" y="0"/>
                    <a:pt x="4" y="89"/>
                    <a:pt x="59" y="89"/>
                  </a:cubicBezTo>
                  <a:cubicBezTo>
                    <a:pt x="125" y="89"/>
                    <a:pt x="125" y="1"/>
                    <a:pt x="59" y="1"/>
                  </a:cubicBezTo>
                  <a:cubicBezTo>
                    <a:pt x="55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4051;p50">
              <a:extLst>
                <a:ext uri="{FF2B5EF4-FFF2-40B4-BE49-F238E27FC236}">
                  <a16:creationId xmlns:a16="http://schemas.microsoft.com/office/drawing/2014/main" id="{5C055731-1378-4285-80ED-34D8201E361A}"/>
                </a:ext>
              </a:extLst>
            </p:cNvPr>
            <p:cNvSpPr/>
            <p:nvPr/>
          </p:nvSpPr>
          <p:spPr>
            <a:xfrm>
              <a:off x="7651371" y="2995385"/>
              <a:ext cx="8596" cy="5909"/>
            </a:xfrm>
            <a:custGeom>
              <a:avLst/>
              <a:gdLst/>
              <a:ahLst/>
              <a:cxnLst/>
              <a:rect l="l" t="t" r="r" b="b"/>
              <a:pathLst>
                <a:path w="162" h="111" extrusionOk="0">
                  <a:moveTo>
                    <a:pt x="110" y="1"/>
                  </a:moveTo>
                  <a:cubicBezTo>
                    <a:pt x="81" y="8"/>
                    <a:pt x="66" y="8"/>
                    <a:pt x="37" y="15"/>
                  </a:cubicBezTo>
                  <a:cubicBezTo>
                    <a:pt x="30" y="15"/>
                    <a:pt x="30" y="15"/>
                    <a:pt x="15" y="30"/>
                  </a:cubicBezTo>
                  <a:cubicBezTo>
                    <a:pt x="8" y="30"/>
                    <a:pt x="8" y="37"/>
                    <a:pt x="8" y="37"/>
                  </a:cubicBezTo>
                  <a:cubicBezTo>
                    <a:pt x="8" y="44"/>
                    <a:pt x="1" y="44"/>
                    <a:pt x="1" y="59"/>
                  </a:cubicBezTo>
                  <a:lnTo>
                    <a:pt x="1" y="74"/>
                  </a:lnTo>
                  <a:cubicBezTo>
                    <a:pt x="1" y="81"/>
                    <a:pt x="8" y="96"/>
                    <a:pt x="15" y="103"/>
                  </a:cubicBezTo>
                  <a:cubicBezTo>
                    <a:pt x="15" y="103"/>
                    <a:pt x="30" y="103"/>
                    <a:pt x="30" y="110"/>
                  </a:cubicBezTo>
                  <a:lnTo>
                    <a:pt x="52" y="110"/>
                  </a:lnTo>
                  <a:cubicBezTo>
                    <a:pt x="81" y="103"/>
                    <a:pt x="103" y="103"/>
                    <a:pt x="125" y="96"/>
                  </a:cubicBezTo>
                  <a:cubicBezTo>
                    <a:pt x="139" y="96"/>
                    <a:pt x="139" y="96"/>
                    <a:pt x="146" y="81"/>
                  </a:cubicBezTo>
                  <a:cubicBezTo>
                    <a:pt x="154" y="81"/>
                    <a:pt x="154" y="74"/>
                    <a:pt x="154" y="74"/>
                  </a:cubicBezTo>
                  <a:cubicBezTo>
                    <a:pt x="154" y="66"/>
                    <a:pt x="161" y="66"/>
                    <a:pt x="161" y="52"/>
                  </a:cubicBezTo>
                  <a:lnTo>
                    <a:pt x="161" y="37"/>
                  </a:lnTo>
                  <a:cubicBezTo>
                    <a:pt x="161" y="30"/>
                    <a:pt x="154" y="15"/>
                    <a:pt x="146" y="8"/>
                  </a:cubicBezTo>
                  <a:cubicBezTo>
                    <a:pt x="146" y="8"/>
                    <a:pt x="139" y="8"/>
                    <a:pt x="1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4052;p50">
              <a:extLst>
                <a:ext uri="{FF2B5EF4-FFF2-40B4-BE49-F238E27FC236}">
                  <a16:creationId xmlns:a16="http://schemas.microsoft.com/office/drawing/2014/main" id="{7129FBDD-9F11-4905-A981-D89FDFCAC019}"/>
                </a:ext>
              </a:extLst>
            </p:cNvPr>
            <p:cNvSpPr/>
            <p:nvPr/>
          </p:nvSpPr>
          <p:spPr>
            <a:xfrm>
              <a:off x="7750965" y="3272235"/>
              <a:ext cx="49240" cy="12935"/>
            </a:xfrm>
            <a:custGeom>
              <a:avLst/>
              <a:gdLst/>
              <a:ahLst/>
              <a:cxnLst/>
              <a:rect l="l" t="t" r="r" b="b"/>
              <a:pathLst>
                <a:path w="928" h="243" extrusionOk="0">
                  <a:moveTo>
                    <a:pt x="851" y="0"/>
                  </a:moveTo>
                  <a:cubicBezTo>
                    <a:pt x="847" y="0"/>
                    <a:pt x="842" y="1"/>
                    <a:pt x="838" y="2"/>
                  </a:cubicBezTo>
                  <a:cubicBezTo>
                    <a:pt x="575" y="53"/>
                    <a:pt x="320" y="97"/>
                    <a:pt x="57" y="155"/>
                  </a:cubicBezTo>
                  <a:cubicBezTo>
                    <a:pt x="1" y="162"/>
                    <a:pt x="19" y="243"/>
                    <a:pt x="79" y="243"/>
                  </a:cubicBezTo>
                  <a:cubicBezTo>
                    <a:pt x="81" y="243"/>
                    <a:pt x="84" y="243"/>
                    <a:pt x="86" y="243"/>
                  </a:cubicBezTo>
                  <a:cubicBezTo>
                    <a:pt x="349" y="191"/>
                    <a:pt x="604" y="148"/>
                    <a:pt x="867" y="89"/>
                  </a:cubicBezTo>
                  <a:cubicBezTo>
                    <a:pt x="928" y="83"/>
                    <a:pt x="907" y="0"/>
                    <a:pt x="8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4053;p50">
              <a:extLst>
                <a:ext uri="{FF2B5EF4-FFF2-40B4-BE49-F238E27FC236}">
                  <a16:creationId xmlns:a16="http://schemas.microsoft.com/office/drawing/2014/main" id="{302B5749-6965-41F8-8F30-D379F1B0F87A}"/>
                </a:ext>
              </a:extLst>
            </p:cNvPr>
            <p:cNvSpPr/>
            <p:nvPr/>
          </p:nvSpPr>
          <p:spPr>
            <a:xfrm>
              <a:off x="7702468" y="3137829"/>
              <a:ext cx="26742" cy="59618"/>
            </a:xfrm>
            <a:custGeom>
              <a:avLst/>
              <a:gdLst/>
              <a:ahLst/>
              <a:cxnLst/>
              <a:rect l="l" t="t" r="r" b="b"/>
              <a:pathLst>
                <a:path w="504" h="1120" extrusionOk="0">
                  <a:moveTo>
                    <a:pt x="312" y="0"/>
                  </a:moveTo>
                  <a:cubicBezTo>
                    <a:pt x="285" y="0"/>
                    <a:pt x="263" y="13"/>
                    <a:pt x="271" y="39"/>
                  </a:cubicBezTo>
                  <a:cubicBezTo>
                    <a:pt x="278" y="134"/>
                    <a:pt x="285" y="214"/>
                    <a:pt x="292" y="309"/>
                  </a:cubicBezTo>
                  <a:cubicBezTo>
                    <a:pt x="307" y="374"/>
                    <a:pt x="314" y="447"/>
                    <a:pt x="307" y="520"/>
                  </a:cubicBezTo>
                  <a:cubicBezTo>
                    <a:pt x="285" y="652"/>
                    <a:pt x="161" y="674"/>
                    <a:pt x="88" y="761"/>
                  </a:cubicBezTo>
                  <a:cubicBezTo>
                    <a:pt x="1" y="849"/>
                    <a:pt x="15" y="973"/>
                    <a:pt x="95" y="1053"/>
                  </a:cubicBezTo>
                  <a:cubicBezTo>
                    <a:pt x="148" y="1102"/>
                    <a:pt x="212" y="1120"/>
                    <a:pt x="277" y="1120"/>
                  </a:cubicBezTo>
                  <a:cubicBezTo>
                    <a:pt x="340" y="1120"/>
                    <a:pt x="403" y="1103"/>
                    <a:pt x="460" y="1082"/>
                  </a:cubicBezTo>
                  <a:cubicBezTo>
                    <a:pt x="504" y="1057"/>
                    <a:pt x="479" y="996"/>
                    <a:pt x="439" y="996"/>
                  </a:cubicBezTo>
                  <a:cubicBezTo>
                    <a:pt x="432" y="996"/>
                    <a:pt x="424" y="998"/>
                    <a:pt x="416" y="1002"/>
                  </a:cubicBezTo>
                  <a:cubicBezTo>
                    <a:pt x="382" y="1015"/>
                    <a:pt x="337" y="1024"/>
                    <a:pt x="293" y="1024"/>
                  </a:cubicBezTo>
                  <a:cubicBezTo>
                    <a:pt x="216" y="1024"/>
                    <a:pt x="141" y="995"/>
                    <a:pt x="132" y="907"/>
                  </a:cubicBezTo>
                  <a:cubicBezTo>
                    <a:pt x="110" y="819"/>
                    <a:pt x="241" y="761"/>
                    <a:pt x="307" y="717"/>
                  </a:cubicBezTo>
                  <a:cubicBezTo>
                    <a:pt x="387" y="652"/>
                    <a:pt x="416" y="564"/>
                    <a:pt x="416" y="455"/>
                  </a:cubicBezTo>
                  <a:cubicBezTo>
                    <a:pt x="416" y="316"/>
                    <a:pt x="387" y="177"/>
                    <a:pt x="380" y="39"/>
                  </a:cubicBezTo>
                  <a:cubicBezTo>
                    <a:pt x="369" y="13"/>
                    <a:pt x="338" y="0"/>
                    <a:pt x="31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4054;p50">
              <a:extLst>
                <a:ext uri="{FF2B5EF4-FFF2-40B4-BE49-F238E27FC236}">
                  <a16:creationId xmlns:a16="http://schemas.microsoft.com/office/drawing/2014/main" id="{2479F982-2120-48CA-B2F6-99F621DCDA99}"/>
                </a:ext>
              </a:extLst>
            </p:cNvPr>
            <p:cNvSpPr/>
            <p:nvPr/>
          </p:nvSpPr>
          <p:spPr>
            <a:xfrm>
              <a:off x="7687080" y="3211340"/>
              <a:ext cx="63460" cy="24539"/>
            </a:xfrm>
            <a:custGeom>
              <a:avLst/>
              <a:gdLst/>
              <a:ahLst/>
              <a:cxnLst/>
              <a:rect l="l" t="t" r="r" b="b"/>
              <a:pathLst>
                <a:path w="1196" h="461" extrusionOk="0">
                  <a:moveTo>
                    <a:pt x="54" y="0"/>
                  </a:moveTo>
                  <a:cubicBezTo>
                    <a:pt x="27" y="0"/>
                    <a:pt x="1" y="21"/>
                    <a:pt x="13" y="59"/>
                  </a:cubicBezTo>
                  <a:cubicBezTo>
                    <a:pt x="101" y="285"/>
                    <a:pt x="327" y="460"/>
                    <a:pt x="582" y="460"/>
                  </a:cubicBezTo>
                  <a:cubicBezTo>
                    <a:pt x="588" y="460"/>
                    <a:pt x="594" y="460"/>
                    <a:pt x="599" y="460"/>
                  </a:cubicBezTo>
                  <a:cubicBezTo>
                    <a:pt x="848" y="460"/>
                    <a:pt x="1081" y="302"/>
                    <a:pt x="1181" y="73"/>
                  </a:cubicBezTo>
                  <a:cubicBezTo>
                    <a:pt x="1196" y="38"/>
                    <a:pt x="1163" y="0"/>
                    <a:pt x="1132" y="0"/>
                  </a:cubicBezTo>
                  <a:cubicBezTo>
                    <a:pt x="1117" y="0"/>
                    <a:pt x="1102" y="9"/>
                    <a:pt x="1093" y="29"/>
                  </a:cubicBezTo>
                  <a:cubicBezTo>
                    <a:pt x="1013" y="219"/>
                    <a:pt x="823" y="365"/>
                    <a:pt x="604" y="365"/>
                  </a:cubicBezTo>
                  <a:cubicBezTo>
                    <a:pt x="393" y="365"/>
                    <a:pt x="181" y="234"/>
                    <a:pt x="101" y="37"/>
                  </a:cubicBezTo>
                  <a:cubicBezTo>
                    <a:pt x="95" y="12"/>
                    <a:pt x="74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4055;p50">
              <a:extLst>
                <a:ext uri="{FF2B5EF4-FFF2-40B4-BE49-F238E27FC236}">
                  <a16:creationId xmlns:a16="http://schemas.microsoft.com/office/drawing/2014/main" id="{BCD139EF-7250-4C5F-B1DA-8760C2DE76D9}"/>
                </a:ext>
              </a:extLst>
            </p:cNvPr>
            <p:cNvSpPr/>
            <p:nvPr/>
          </p:nvSpPr>
          <p:spPr>
            <a:xfrm>
              <a:off x="7616511" y="3199789"/>
              <a:ext cx="49240" cy="44766"/>
            </a:xfrm>
            <a:custGeom>
              <a:avLst/>
              <a:gdLst/>
              <a:ahLst/>
              <a:cxnLst/>
              <a:rect l="l" t="t" r="r" b="b"/>
              <a:pathLst>
                <a:path w="928" h="841" extrusionOk="0">
                  <a:moveTo>
                    <a:pt x="467" y="0"/>
                  </a:moveTo>
                  <a:cubicBezTo>
                    <a:pt x="280" y="0"/>
                    <a:pt x="102" y="140"/>
                    <a:pt x="52" y="327"/>
                  </a:cubicBezTo>
                  <a:cubicBezTo>
                    <a:pt x="1" y="538"/>
                    <a:pt x="154" y="779"/>
                    <a:pt x="366" y="830"/>
                  </a:cubicBezTo>
                  <a:cubicBezTo>
                    <a:pt x="394" y="837"/>
                    <a:pt x="423" y="840"/>
                    <a:pt x="452" y="840"/>
                  </a:cubicBezTo>
                  <a:cubicBezTo>
                    <a:pt x="643" y="840"/>
                    <a:pt x="826" y="700"/>
                    <a:pt x="876" y="516"/>
                  </a:cubicBezTo>
                  <a:cubicBezTo>
                    <a:pt x="927" y="298"/>
                    <a:pt x="774" y="64"/>
                    <a:pt x="563" y="13"/>
                  </a:cubicBezTo>
                  <a:cubicBezTo>
                    <a:pt x="531" y="5"/>
                    <a:pt x="499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4056;p50">
              <a:extLst>
                <a:ext uri="{FF2B5EF4-FFF2-40B4-BE49-F238E27FC236}">
                  <a16:creationId xmlns:a16="http://schemas.microsoft.com/office/drawing/2014/main" id="{6C9F2F72-45A7-4900-A7A3-56E70BA14680}"/>
                </a:ext>
              </a:extLst>
            </p:cNvPr>
            <p:cNvSpPr/>
            <p:nvPr/>
          </p:nvSpPr>
          <p:spPr>
            <a:xfrm>
              <a:off x="7616139" y="3197606"/>
              <a:ext cx="51521" cy="49451"/>
            </a:xfrm>
            <a:custGeom>
              <a:avLst/>
              <a:gdLst/>
              <a:ahLst/>
              <a:cxnLst/>
              <a:rect l="l" t="t" r="r" b="b"/>
              <a:pathLst>
                <a:path w="971" h="929" extrusionOk="0">
                  <a:moveTo>
                    <a:pt x="485" y="84"/>
                  </a:moveTo>
                  <a:cubicBezTo>
                    <a:pt x="575" y="84"/>
                    <a:pt x="663" y="119"/>
                    <a:pt x="730" y="185"/>
                  </a:cubicBezTo>
                  <a:cubicBezTo>
                    <a:pt x="840" y="295"/>
                    <a:pt x="883" y="470"/>
                    <a:pt x="818" y="608"/>
                  </a:cubicBezTo>
                  <a:cubicBezTo>
                    <a:pt x="755" y="741"/>
                    <a:pt x="610" y="835"/>
                    <a:pt x="460" y="835"/>
                  </a:cubicBezTo>
                  <a:cubicBezTo>
                    <a:pt x="436" y="835"/>
                    <a:pt x="411" y="832"/>
                    <a:pt x="387" y="827"/>
                  </a:cubicBezTo>
                  <a:lnTo>
                    <a:pt x="387" y="827"/>
                  </a:lnTo>
                  <a:cubicBezTo>
                    <a:pt x="387" y="827"/>
                    <a:pt x="387" y="827"/>
                    <a:pt x="387" y="827"/>
                  </a:cubicBezTo>
                  <a:cubicBezTo>
                    <a:pt x="383" y="826"/>
                    <a:pt x="380" y="825"/>
                    <a:pt x="376" y="824"/>
                  </a:cubicBezTo>
                  <a:lnTo>
                    <a:pt x="376" y="824"/>
                  </a:lnTo>
                  <a:cubicBezTo>
                    <a:pt x="229" y="784"/>
                    <a:pt x="124" y="648"/>
                    <a:pt x="110" y="499"/>
                  </a:cubicBezTo>
                  <a:cubicBezTo>
                    <a:pt x="88" y="346"/>
                    <a:pt x="183" y="200"/>
                    <a:pt x="314" y="127"/>
                  </a:cubicBezTo>
                  <a:cubicBezTo>
                    <a:pt x="368" y="98"/>
                    <a:pt x="427" y="84"/>
                    <a:pt x="485" y="84"/>
                  </a:cubicBezTo>
                  <a:close/>
                  <a:moveTo>
                    <a:pt x="483" y="1"/>
                  </a:moveTo>
                  <a:cubicBezTo>
                    <a:pt x="436" y="1"/>
                    <a:pt x="389" y="8"/>
                    <a:pt x="344" y="25"/>
                  </a:cubicBezTo>
                  <a:cubicBezTo>
                    <a:pt x="161" y="90"/>
                    <a:pt x="15" y="251"/>
                    <a:pt x="8" y="441"/>
                  </a:cubicBezTo>
                  <a:cubicBezTo>
                    <a:pt x="1" y="651"/>
                    <a:pt x="152" y="862"/>
                    <a:pt x="363" y="914"/>
                  </a:cubicBezTo>
                  <a:lnTo>
                    <a:pt x="363" y="914"/>
                  </a:lnTo>
                  <a:cubicBezTo>
                    <a:pt x="363" y="914"/>
                    <a:pt x="364" y="915"/>
                    <a:pt x="365" y="915"/>
                  </a:cubicBezTo>
                  <a:cubicBezTo>
                    <a:pt x="365" y="915"/>
                    <a:pt x="365" y="915"/>
                    <a:pt x="365" y="915"/>
                  </a:cubicBezTo>
                  <a:lnTo>
                    <a:pt x="365" y="915"/>
                  </a:lnTo>
                  <a:cubicBezTo>
                    <a:pt x="369" y="916"/>
                    <a:pt x="373" y="917"/>
                    <a:pt x="377" y="918"/>
                  </a:cubicBezTo>
                  <a:lnTo>
                    <a:pt x="377" y="918"/>
                  </a:lnTo>
                  <a:cubicBezTo>
                    <a:pt x="408" y="925"/>
                    <a:pt x="440" y="929"/>
                    <a:pt x="471" y="929"/>
                  </a:cubicBezTo>
                  <a:cubicBezTo>
                    <a:pt x="625" y="929"/>
                    <a:pt x="772" y="843"/>
                    <a:pt x="862" y="718"/>
                  </a:cubicBezTo>
                  <a:cubicBezTo>
                    <a:pt x="971" y="550"/>
                    <a:pt x="956" y="331"/>
                    <a:pt x="847" y="185"/>
                  </a:cubicBezTo>
                  <a:cubicBezTo>
                    <a:pt x="759" y="70"/>
                    <a:pt x="623" y="1"/>
                    <a:pt x="48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4057;p50">
              <a:extLst>
                <a:ext uri="{FF2B5EF4-FFF2-40B4-BE49-F238E27FC236}">
                  <a16:creationId xmlns:a16="http://schemas.microsoft.com/office/drawing/2014/main" id="{8BD9924A-BD84-41B0-A9A7-EB9B365B41AC}"/>
                </a:ext>
              </a:extLst>
            </p:cNvPr>
            <p:cNvSpPr/>
            <p:nvPr/>
          </p:nvSpPr>
          <p:spPr>
            <a:xfrm>
              <a:off x="7780678" y="3199789"/>
              <a:ext cx="49240" cy="44766"/>
            </a:xfrm>
            <a:custGeom>
              <a:avLst/>
              <a:gdLst/>
              <a:ahLst/>
              <a:cxnLst/>
              <a:rect l="l" t="t" r="r" b="b"/>
              <a:pathLst>
                <a:path w="928" h="841" extrusionOk="0">
                  <a:moveTo>
                    <a:pt x="467" y="0"/>
                  </a:moveTo>
                  <a:cubicBezTo>
                    <a:pt x="279" y="0"/>
                    <a:pt x="101" y="140"/>
                    <a:pt x="51" y="327"/>
                  </a:cubicBezTo>
                  <a:cubicBezTo>
                    <a:pt x="0" y="538"/>
                    <a:pt x="146" y="779"/>
                    <a:pt x="365" y="830"/>
                  </a:cubicBezTo>
                  <a:cubicBezTo>
                    <a:pt x="394" y="837"/>
                    <a:pt x="423" y="840"/>
                    <a:pt x="452" y="840"/>
                  </a:cubicBezTo>
                  <a:cubicBezTo>
                    <a:pt x="642" y="840"/>
                    <a:pt x="825" y="700"/>
                    <a:pt x="876" y="516"/>
                  </a:cubicBezTo>
                  <a:cubicBezTo>
                    <a:pt x="927" y="298"/>
                    <a:pt x="774" y="64"/>
                    <a:pt x="562" y="13"/>
                  </a:cubicBezTo>
                  <a:cubicBezTo>
                    <a:pt x="530" y="5"/>
                    <a:pt x="498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4058;p50">
              <a:extLst>
                <a:ext uri="{FF2B5EF4-FFF2-40B4-BE49-F238E27FC236}">
                  <a16:creationId xmlns:a16="http://schemas.microsoft.com/office/drawing/2014/main" id="{95BECC39-68FA-4646-AB9C-E66E0BE47FBA}"/>
                </a:ext>
              </a:extLst>
            </p:cNvPr>
            <p:cNvSpPr/>
            <p:nvPr/>
          </p:nvSpPr>
          <p:spPr>
            <a:xfrm>
              <a:off x="7779511" y="3197606"/>
              <a:ext cx="51946" cy="49451"/>
            </a:xfrm>
            <a:custGeom>
              <a:avLst/>
              <a:gdLst/>
              <a:ahLst/>
              <a:cxnLst/>
              <a:rect l="l" t="t" r="r" b="b"/>
              <a:pathLst>
                <a:path w="979" h="929" extrusionOk="0">
                  <a:moveTo>
                    <a:pt x="490" y="84"/>
                  </a:moveTo>
                  <a:cubicBezTo>
                    <a:pt x="578" y="84"/>
                    <a:pt x="663" y="119"/>
                    <a:pt x="730" y="185"/>
                  </a:cubicBezTo>
                  <a:cubicBezTo>
                    <a:pt x="840" y="295"/>
                    <a:pt x="883" y="470"/>
                    <a:pt x="825" y="608"/>
                  </a:cubicBezTo>
                  <a:cubicBezTo>
                    <a:pt x="762" y="741"/>
                    <a:pt x="618" y="835"/>
                    <a:pt x="467" y="835"/>
                  </a:cubicBezTo>
                  <a:cubicBezTo>
                    <a:pt x="443" y="835"/>
                    <a:pt x="419" y="832"/>
                    <a:pt x="395" y="827"/>
                  </a:cubicBezTo>
                  <a:lnTo>
                    <a:pt x="395" y="827"/>
                  </a:lnTo>
                  <a:cubicBezTo>
                    <a:pt x="395" y="827"/>
                    <a:pt x="395" y="827"/>
                    <a:pt x="395" y="827"/>
                  </a:cubicBezTo>
                  <a:cubicBezTo>
                    <a:pt x="391" y="826"/>
                    <a:pt x="388" y="825"/>
                    <a:pt x="385" y="825"/>
                  </a:cubicBezTo>
                  <a:lnTo>
                    <a:pt x="385" y="825"/>
                  </a:lnTo>
                  <a:cubicBezTo>
                    <a:pt x="237" y="785"/>
                    <a:pt x="131" y="649"/>
                    <a:pt x="110" y="499"/>
                  </a:cubicBezTo>
                  <a:cubicBezTo>
                    <a:pt x="95" y="346"/>
                    <a:pt x="183" y="200"/>
                    <a:pt x="322" y="127"/>
                  </a:cubicBezTo>
                  <a:cubicBezTo>
                    <a:pt x="376" y="98"/>
                    <a:pt x="433" y="84"/>
                    <a:pt x="490" y="84"/>
                  </a:cubicBezTo>
                  <a:close/>
                  <a:moveTo>
                    <a:pt x="489" y="1"/>
                  </a:moveTo>
                  <a:cubicBezTo>
                    <a:pt x="443" y="1"/>
                    <a:pt x="396" y="8"/>
                    <a:pt x="351" y="25"/>
                  </a:cubicBezTo>
                  <a:cubicBezTo>
                    <a:pt x="168" y="90"/>
                    <a:pt x="22" y="251"/>
                    <a:pt x="8" y="441"/>
                  </a:cubicBezTo>
                  <a:cubicBezTo>
                    <a:pt x="1" y="652"/>
                    <a:pt x="154" y="864"/>
                    <a:pt x="365" y="915"/>
                  </a:cubicBezTo>
                  <a:cubicBezTo>
                    <a:pt x="365" y="915"/>
                    <a:pt x="365" y="915"/>
                    <a:pt x="365" y="915"/>
                  </a:cubicBezTo>
                  <a:lnTo>
                    <a:pt x="365" y="915"/>
                  </a:lnTo>
                  <a:cubicBezTo>
                    <a:pt x="369" y="916"/>
                    <a:pt x="372" y="917"/>
                    <a:pt x="375" y="917"/>
                  </a:cubicBezTo>
                  <a:lnTo>
                    <a:pt x="375" y="917"/>
                  </a:lnTo>
                  <a:cubicBezTo>
                    <a:pt x="407" y="925"/>
                    <a:pt x="439" y="929"/>
                    <a:pt x="472" y="929"/>
                  </a:cubicBezTo>
                  <a:cubicBezTo>
                    <a:pt x="627" y="929"/>
                    <a:pt x="780" y="843"/>
                    <a:pt x="869" y="718"/>
                  </a:cubicBezTo>
                  <a:cubicBezTo>
                    <a:pt x="978" y="550"/>
                    <a:pt x="956" y="331"/>
                    <a:pt x="847" y="185"/>
                  </a:cubicBezTo>
                  <a:cubicBezTo>
                    <a:pt x="759" y="70"/>
                    <a:pt x="627" y="1"/>
                    <a:pt x="4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4059;p50">
              <a:extLst>
                <a:ext uri="{FF2B5EF4-FFF2-40B4-BE49-F238E27FC236}">
                  <a16:creationId xmlns:a16="http://schemas.microsoft.com/office/drawing/2014/main" id="{7EBF2FE2-21D6-4388-837F-3ABABF94F0E6}"/>
                </a:ext>
              </a:extLst>
            </p:cNvPr>
            <p:cNvSpPr/>
            <p:nvPr/>
          </p:nvSpPr>
          <p:spPr>
            <a:xfrm>
              <a:off x="7637045" y="3146080"/>
              <a:ext cx="25628" cy="40827"/>
            </a:xfrm>
            <a:custGeom>
              <a:avLst/>
              <a:gdLst/>
              <a:ahLst/>
              <a:cxnLst/>
              <a:rect l="l" t="t" r="r" b="b"/>
              <a:pathLst>
                <a:path w="483" h="767" extrusionOk="0">
                  <a:moveTo>
                    <a:pt x="241" y="1"/>
                  </a:moveTo>
                  <a:cubicBezTo>
                    <a:pt x="110" y="1"/>
                    <a:pt x="1" y="168"/>
                    <a:pt x="1" y="380"/>
                  </a:cubicBezTo>
                  <a:cubicBezTo>
                    <a:pt x="1" y="592"/>
                    <a:pt x="110" y="767"/>
                    <a:pt x="241" y="767"/>
                  </a:cubicBezTo>
                  <a:cubicBezTo>
                    <a:pt x="373" y="767"/>
                    <a:pt x="482" y="592"/>
                    <a:pt x="482" y="380"/>
                  </a:cubicBezTo>
                  <a:cubicBezTo>
                    <a:pt x="482" y="16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4060;p50">
              <a:extLst>
                <a:ext uri="{FF2B5EF4-FFF2-40B4-BE49-F238E27FC236}">
                  <a16:creationId xmlns:a16="http://schemas.microsoft.com/office/drawing/2014/main" id="{B43497EC-68D5-4327-B395-E38C92842913}"/>
                </a:ext>
              </a:extLst>
            </p:cNvPr>
            <p:cNvSpPr/>
            <p:nvPr/>
          </p:nvSpPr>
          <p:spPr>
            <a:xfrm>
              <a:off x="7776009" y="3146080"/>
              <a:ext cx="25257" cy="40827"/>
            </a:xfrm>
            <a:custGeom>
              <a:avLst/>
              <a:gdLst/>
              <a:ahLst/>
              <a:cxnLst/>
              <a:rect l="l" t="t" r="r" b="b"/>
              <a:pathLst>
                <a:path w="476" h="767" extrusionOk="0">
                  <a:moveTo>
                    <a:pt x="242" y="1"/>
                  </a:moveTo>
                  <a:cubicBezTo>
                    <a:pt x="110" y="1"/>
                    <a:pt x="1" y="168"/>
                    <a:pt x="1" y="380"/>
                  </a:cubicBezTo>
                  <a:cubicBezTo>
                    <a:pt x="1" y="592"/>
                    <a:pt x="110" y="767"/>
                    <a:pt x="242" y="767"/>
                  </a:cubicBezTo>
                  <a:cubicBezTo>
                    <a:pt x="366" y="767"/>
                    <a:pt x="475" y="592"/>
                    <a:pt x="475" y="380"/>
                  </a:cubicBezTo>
                  <a:cubicBezTo>
                    <a:pt x="475" y="168"/>
                    <a:pt x="366" y="1"/>
                    <a:pt x="2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4061;p50">
              <a:extLst>
                <a:ext uri="{FF2B5EF4-FFF2-40B4-BE49-F238E27FC236}">
                  <a16:creationId xmlns:a16="http://schemas.microsoft.com/office/drawing/2014/main" id="{00230F1F-4DE5-475F-B9B9-6050C025ED30}"/>
                </a:ext>
              </a:extLst>
            </p:cNvPr>
            <p:cNvSpPr/>
            <p:nvPr/>
          </p:nvSpPr>
          <p:spPr>
            <a:xfrm>
              <a:off x="7851142" y="3081458"/>
              <a:ext cx="145225" cy="150801"/>
            </a:xfrm>
            <a:custGeom>
              <a:avLst/>
              <a:gdLst/>
              <a:ahLst/>
              <a:cxnLst/>
              <a:rect l="l" t="t" r="r" b="b"/>
              <a:pathLst>
                <a:path w="2737" h="2833" extrusionOk="0">
                  <a:moveTo>
                    <a:pt x="1399" y="0"/>
                  </a:moveTo>
                  <a:cubicBezTo>
                    <a:pt x="835" y="0"/>
                    <a:pt x="266" y="468"/>
                    <a:pt x="139" y="1091"/>
                  </a:cubicBezTo>
                  <a:cubicBezTo>
                    <a:pt x="0" y="1820"/>
                    <a:pt x="445" y="2623"/>
                    <a:pt x="1080" y="2798"/>
                  </a:cubicBezTo>
                  <a:cubicBezTo>
                    <a:pt x="1166" y="2821"/>
                    <a:pt x="1253" y="2833"/>
                    <a:pt x="1341" y="2833"/>
                  </a:cubicBezTo>
                  <a:cubicBezTo>
                    <a:pt x="1900" y="2833"/>
                    <a:pt x="2457" y="2372"/>
                    <a:pt x="2583" y="1747"/>
                  </a:cubicBezTo>
                  <a:cubicBezTo>
                    <a:pt x="2736" y="1032"/>
                    <a:pt x="2291" y="208"/>
                    <a:pt x="1649" y="33"/>
                  </a:cubicBezTo>
                  <a:cubicBezTo>
                    <a:pt x="1567" y="11"/>
                    <a:pt x="1483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4062;p50">
              <a:extLst>
                <a:ext uri="{FF2B5EF4-FFF2-40B4-BE49-F238E27FC236}">
                  <a16:creationId xmlns:a16="http://schemas.microsoft.com/office/drawing/2014/main" id="{D8F360E3-8BF0-466F-AB3D-023013A92913}"/>
                </a:ext>
              </a:extLst>
            </p:cNvPr>
            <p:cNvSpPr/>
            <p:nvPr/>
          </p:nvSpPr>
          <p:spPr>
            <a:xfrm>
              <a:off x="7854219" y="3079542"/>
              <a:ext cx="144058" cy="155006"/>
            </a:xfrm>
            <a:custGeom>
              <a:avLst/>
              <a:gdLst/>
              <a:ahLst/>
              <a:cxnLst/>
              <a:rect l="l" t="t" r="r" b="b"/>
              <a:pathLst>
                <a:path w="2715" h="2912" extrusionOk="0">
                  <a:moveTo>
                    <a:pt x="1329" y="94"/>
                  </a:moveTo>
                  <a:cubicBezTo>
                    <a:pt x="1623" y="94"/>
                    <a:pt x="1908" y="220"/>
                    <a:pt x="2124" y="463"/>
                  </a:cubicBezTo>
                  <a:cubicBezTo>
                    <a:pt x="2474" y="857"/>
                    <a:pt x="2613" y="1455"/>
                    <a:pt x="2423" y="1958"/>
                  </a:cubicBezTo>
                  <a:cubicBezTo>
                    <a:pt x="2253" y="2429"/>
                    <a:pt x="1781" y="2814"/>
                    <a:pt x="1276" y="2814"/>
                  </a:cubicBezTo>
                  <a:cubicBezTo>
                    <a:pt x="1194" y="2814"/>
                    <a:pt x="1112" y="2804"/>
                    <a:pt x="1029" y="2783"/>
                  </a:cubicBezTo>
                  <a:cubicBezTo>
                    <a:pt x="1025" y="2782"/>
                    <a:pt x="1021" y="2781"/>
                    <a:pt x="1018" y="2781"/>
                  </a:cubicBezTo>
                  <a:cubicBezTo>
                    <a:pt x="1015" y="2781"/>
                    <a:pt x="1012" y="2781"/>
                    <a:pt x="1010" y="2782"/>
                  </a:cubicBezTo>
                  <a:lnTo>
                    <a:pt x="1010" y="2782"/>
                  </a:lnTo>
                  <a:cubicBezTo>
                    <a:pt x="507" y="2625"/>
                    <a:pt x="182" y="2095"/>
                    <a:pt x="117" y="1586"/>
                  </a:cubicBezTo>
                  <a:cubicBezTo>
                    <a:pt x="52" y="1046"/>
                    <a:pt x="314" y="521"/>
                    <a:pt x="781" y="244"/>
                  </a:cubicBezTo>
                  <a:cubicBezTo>
                    <a:pt x="958" y="143"/>
                    <a:pt x="1145" y="94"/>
                    <a:pt x="1329" y="94"/>
                  </a:cubicBezTo>
                  <a:close/>
                  <a:moveTo>
                    <a:pt x="1308" y="0"/>
                  </a:moveTo>
                  <a:cubicBezTo>
                    <a:pt x="1183" y="0"/>
                    <a:pt x="1055" y="22"/>
                    <a:pt x="927" y="69"/>
                  </a:cubicBezTo>
                  <a:cubicBezTo>
                    <a:pt x="387" y="273"/>
                    <a:pt x="15" y="820"/>
                    <a:pt x="8" y="1396"/>
                  </a:cubicBezTo>
                  <a:cubicBezTo>
                    <a:pt x="1" y="2024"/>
                    <a:pt x="380" y="2710"/>
                    <a:pt x="1008" y="2878"/>
                  </a:cubicBezTo>
                  <a:cubicBezTo>
                    <a:pt x="1008" y="2878"/>
                    <a:pt x="1008" y="2878"/>
                    <a:pt x="1008" y="2878"/>
                  </a:cubicBezTo>
                  <a:lnTo>
                    <a:pt x="1008" y="2878"/>
                  </a:lnTo>
                  <a:cubicBezTo>
                    <a:pt x="1011" y="2879"/>
                    <a:pt x="1015" y="2880"/>
                    <a:pt x="1019" y="2880"/>
                  </a:cubicBezTo>
                  <a:lnTo>
                    <a:pt x="1019" y="2880"/>
                  </a:lnTo>
                  <a:cubicBezTo>
                    <a:pt x="1107" y="2901"/>
                    <a:pt x="1195" y="2911"/>
                    <a:pt x="1282" y="2911"/>
                  </a:cubicBezTo>
                  <a:cubicBezTo>
                    <a:pt x="1744" y="2911"/>
                    <a:pt x="2171" y="2632"/>
                    <a:pt x="2408" y="2236"/>
                  </a:cubicBezTo>
                  <a:cubicBezTo>
                    <a:pt x="2715" y="1725"/>
                    <a:pt x="2649" y="1054"/>
                    <a:pt x="2321" y="572"/>
                  </a:cubicBezTo>
                  <a:cubicBezTo>
                    <a:pt x="2087" y="227"/>
                    <a:pt x="171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4063;p50">
              <a:extLst>
                <a:ext uri="{FF2B5EF4-FFF2-40B4-BE49-F238E27FC236}">
                  <a16:creationId xmlns:a16="http://schemas.microsoft.com/office/drawing/2014/main" id="{A9E04D61-08D8-4BE7-B205-01DE7F725A09}"/>
                </a:ext>
              </a:extLst>
            </p:cNvPr>
            <p:cNvSpPr/>
            <p:nvPr/>
          </p:nvSpPr>
          <p:spPr>
            <a:xfrm>
              <a:off x="7892953" y="3118773"/>
              <a:ext cx="72427" cy="78035"/>
            </a:xfrm>
            <a:custGeom>
              <a:avLst/>
              <a:gdLst/>
              <a:ahLst/>
              <a:cxnLst/>
              <a:rect l="l" t="t" r="r" b="b"/>
              <a:pathLst>
                <a:path w="1365" h="1466" extrusionOk="0">
                  <a:moveTo>
                    <a:pt x="667" y="99"/>
                  </a:moveTo>
                  <a:cubicBezTo>
                    <a:pt x="1056" y="99"/>
                    <a:pt x="1326" y="621"/>
                    <a:pt x="1175" y="1002"/>
                  </a:cubicBezTo>
                  <a:cubicBezTo>
                    <a:pt x="1087" y="1216"/>
                    <a:pt x="875" y="1381"/>
                    <a:pt x="645" y="1381"/>
                  </a:cubicBezTo>
                  <a:cubicBezTo>
                    <a:pt x="615" y="1381"/>
                    <a:pt x="585" y="1378"/>
                    <a:pt x="555" y="1372"/>
                  </a:cubicBezTo>
                  <a:lnTo>
                    <a:pt x="555" y="1372"/>
                  </a:lnTo>
                  <a:cubicBezTo>
                    <a:pt x="549" y="1366"/>
                    <a:pt x="542" y="1362"/>
                    <a:pt x="533" y="1360"/>
                  </a:cubicBezTo>
                  <a:cubicBezTo>
                    <a:pt x="299" y="1287"/>
                    <a:pt x="146" y="1046"/>
                    <a:pt x="110" y="813"/>
                  </a:cubicBezTo>
                  <a:cubicBezTo>
                    <a:pt x="73" y="557"/>
                    <a:pt x="197" y="302"/>
                    <a:pt x="416" y="171"/>
                  </a:cubicBezTo>
                  <a:cubicBezTo>
                    <a:pt x="503" y="121"/>
                    <a:pt x="588" y="99"/>
                    <a:pt x="667" y="99"/>
                  </a:cubicBezTo>
                  <a:close/>
                  <a:moveTo>
                    <a:pt x="657" y="0"/>
                  </a:moveTo>
                  <a:cubicBezTo>
                    <a:pt x="595" y="0"/>
                    <a:pt x="531" y="10"/>
                    <a:pt x="467" y="32"/>
                  </a:cubicBezTo>
                  <a:cubicBezTo>
                    <a:pt x="197" y="134"/>
                    <a:pt x="15" y="397"/>
                    <a:pt x="8" y="696"/>
                  </a:cubicBezTo>
                  <a:cubicBezTo>
                    <a:pt x="0" y="1007"/>
                    <a:pt x="187" y="1355"/>
                    <a:pt x="504" y="1446"/>
                  </a:cubicBezTo>
                  <a:lnTo>
                    <a:pt x="504" y="1446"/>
                  </a:lnTo>
                  <a:cubicBezTo>
                    <a:pt x="506" y="1446"/>
                    <a:pt x="509" y="1447"/>
                    <a:pt x="511" y="1447"/>
                  </a:cubicBezTo>
                  <a:cubicBezTo>
                    <a:pt x="511" y="1447"/>
                    <a:pt x="511" y="1447"/>
                    <a:pt x="511" y="1447"/>
                  </a:cubicBezTo>
                  <a:lnTo>
                    <a:pt x="511" y="1447"/>
                  </a:lnTo>
                  <a:cubicBezTo>
                    <a:pt x="515" y="1449"/>
                    <a:pt x="519" y="1450"/>
                    <a:pt x="522" y="1450"/>
                  </a:cubicBezTo>
                  <a:lnTo>
                    <a:pt x="522" y="1450"/>
                  </a:lnTo>
                  <a:cubicBezTo>
                    <a:pt x="564" y="1461"/>
                    <a:pt x="607" y="1466"/>
                    <a:pt x="649" y="1466"/>
                  </a:cubicBezTo>
                  <a:cubicBezTo>
                    <a:pt x="874" y="1466"/>
                    <a:pt x="1090" y="1326"/>
                    <a:pt x="1211" y="1126"/>
                  </a:cubicBezTo>
                  <a:cubicBezTo>
                    <a:pt x="1365" y="878"/>
                    <a:pt x="1335" y="543"/>
                    <a:pt x="1182" y="302"/>
                  </a:cubicBezTo>
                  <a:cubicBezTo>
                    <a:pt x="1064" y="116"/>
                    <a:pt x="868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4064;p50">
              <a:extLst>
                <a:ext uri="{FF2B5EF4-FFF2-40B4-BE49-F238E27FC236}">
                  <a16:creationId xmlns:a16="http://schemas.microsoft.com/office/drawing/2014/main" id="{6F7D66CF-081D-4780-B267-0BDFA46AD9AC}"/>
                </a:ext>
              </a:extLst>
            </p:cNvPr>
            <p:cNvSpPr/>
            <p:nvPr/>
          </p:nvSpPr>
          <p:spPr>
            <a:xfrm>
              <a:off x="7537557" y="3594276"/>
              <a:ext cx="416203" cy="211376"/>
            </a:xfrm>
            <a:custGeom>
              <a:avLst/>
              <a:gdLst/>
              <a:ahLst/>
              <a:cxnLst/>
              <a:rect l="l" t="t" r="r" b="b"/>
              <a:pathLst>
                <a:path w="7844" h="3971" extrusionOk="0">
                  <a:moveTo>
                    <a:pt x="5750" y="0"/>
                  </a:moveTo>
                  <a:cubicBezTo>
                    <a:pt x="5567" y="460"/>
                    <a:pt x="5232" y="1292"/>
                    <a:pt x="5049" y="1744"/>
                  </a:cubicBezTo>
                  <a:cubicBezTo>
                    <a:pt x="4159" y="2174"/>
                    <a:pt x="3182" y="2437"/>
                    <a:pt x="2189" y="2503"/>
                  </a:cubicBezTo>
                  <a:cubicBezTo>
                    <a:pt x="2080" y="2204"/>
                    <a:pt x="1854" y="1956"/>
                    <a:pt x="1576" y="1839"/>
                  </a:cubicBezTo>
                  <a:cubicBezTo>
                    <a:pt x="1559" y="1827"/>
                    <a:pt x="1536" y="1815"/>
                    <a:pt x="1512" y="1815"/>
                  </a:cubicBezTo>
                  <a:cubicBezTo>
                    <a:pt x="1507" y="1815"/>
                    <a:pt x="1502" y="1816"/>
                    <a:pt x="1496" y="1817"/>
                  </a:cubicBezTo>
                  <a:cubicBezTo>
                    <a:pt x="1423" y="1824"/>
                    <a:pt x="1394" y="1926"/>
                    <a:pt x="1394" y="2007"/>
                  </a:cubicBezTo>
                  <a:cubicBezTo>
                    <a:pt x="1409" y="2204"/>
                    <a:pt x="1547" y="2320"/>
                    <a:pt x="1671" y="2459"/>
                  </a:cubicBezTo>
                  <a:cubicBezTo>
                    <a:pt x="1270" y="2408"/>
                    <a:pt x="876" y="2225"/>
                    <a:pt x="475" y="2218"/>
                  </a:cubicBezTo>
                  <a:cubicBezTo>
                    <a:pt x="402" y="2218"/>
                    <a:pt x="263" y="2225"/>
                    <a:pt x="249" y="2335"/>
                  </a:cubicBezTo>
                  <a:cubicBezTo>
                    <a:pt x="227" y="2459"/>
                    <a:pt x="358" y="2539"/>
                    <a:pt x="438" y="2568"/>
                  </a:cubicBezTo>
                  <a:cubicBezTo>
                    <a:pt x="533" y="2583"/>
                    <a:pt x="613" y="2612"/>
                    <a:pt x="694" y="2627"/>
                  </a:cubicBezTo>
                  <a:cubicBezTo>
                    <a:pt x="818" y="2663"/>
                    <a:pt x="949" y="2692"/>
                    <a:pt x="1080" y="2722"/>
                  </a:cubicBezTo>
                  <a:cubicBezTo>
                    <a:pt x="1153" y="2736"/>
                    <a:pt x="1234" y="2751"/>
                    <a:pt x="1306" y="2773"/>
                  </a:cubicBezTo>
                  <a:cubicBezTo>
                    <a:pt x="1270" y="2773"/>
                    <a:pt x="1226" y="2773"/>
                    <a:pt x="1175" y="2765"/>
                  </a:cubicBezTo>
                  <a:cubicBezTo>
                    <a:pt x="927" y="2736"/>
                    <a:pt x="686" y="2700"/>
                    <a:pt x="438" y="2678"/>
                  </a:cubicBezTo>
                  <a:cubicBezTo>
                    <a:pt x="383" y="2670"/>
                    <a:pt x="304" y="2649"/>
                    <a:pt x="231" y="2649"/>
                  </a:cubicBezTo>
                  <a:cubicBezTo>
                    <a:pt x="169" y="2649"/>
                    <a:pt x="110" y="2664"/>
                    <a:pt x="73" y="2714"/>
                  </a:cubicBezTo>
                  <a:cubicBezTo>
                    <a:pt x="22" y="2787"/>
                    <a:pt x="8" y="2904"/>
                    <a:pt x="81" y="2970"/>
                  </a:cubicBezTo>
                  <a:cubicBezTo>
                    <a:pt x="139" y="3013"/>
                    <a:pt x="205" y="3021"/>
                    <a:pt x="263" y="3028"/>
                  </a:cubicBezTo>
                  <a:cubicBezTo>
                    <a:pt x="380" y="3050"/>
                    <a:pt x="504" y="3057"/>
                    <a:pt x="621" y="3072"/>
                  </a:cubicBezTo>
                  <a:cubicBezTo>
                    <a:pt x="774" y="3079"/>
                    <a:pt x="920" y="3094"/>
                    <a:pt x="1080" y="3108"/>
                  </a:cubicBezTo>
                  <a:cubicBezTo>
                    <a:pt x="1161" y="3116"/>
                    <a:pt x="1241" y="3116"/>
                    <a:pt x="1321" y="3130"/>
                  </a:cubicBezTo>
                  <a:cubicBezTo>
                    <a:pt x="1248" y="3152"/>
                    <a:pt x="146" y="3130"/>
                    <a:pt x="88" y="3181"/>
                  </a:cubicBezTo>
                  <a:cubicBezTo>
                    <a:pt x="30" y="3225"/>
                    <a:pt x="0" y="3313"/>
                    <a:pt x="30" y="3386"/>
                  </a:cubicBezTo>
                  <a:cubicBezTo>
                    <a:pt x="59" y="3444"/>
                    <a:pt x="110" y="3466"/>
                    <a:pt x="168" y="3488"/>
                  </a:cubicBezTo>
                  <a:cubicBezTo>
                    <a:pt x="196" y="3499"/>
                    <a:pt x="361" y="3502"/>
                    <a:pt x="561" y="3502"/>
                  </a:cubicBezTo>
                  <a:cubicBezTo>
                    <a:pt x="814" y="3502"/>
                    <a:pt x="1121" y="3496"/>
                    <a:pt x="1270" y="3492"/>
                  </a:cubicBezTo>
                  <a:lnTo>
                    <a:pt x="1270" y="3492"/>
                  </a:lnTo>
                  <a:cubicBezTo>
                    <a:pt x="1237" y="3494"/>
                    <a:pt x="1203" y="3498"/>
                    <a:pt x="1168" y="3502"/>
                  </a:cubicBezTo>
                  <a:cubicBezTo>
                    <a:pt x="1131" y="3517"/>
                    <a:pt x="1095" y="3517"/>
                    <a:pt x="1058" y="3524"/>
                  </a:cubicBezTo>
                  <a:cubicBezTo>
                    <a:pt x="971" y="3546"/>
                    <a:pt x="869" y="3561"/>
                    <a:pt x="745" y="3597"/>
                  </a:cubicBezTo>
                  <a:cubicBezTo>
                    <a:pt x="686" y="3604"/>
                    <a:pt x="628" y="3626"/>
                    <a:pt x="562" y="3641"/>
                  </a:cubicBezTo>
                  <a:cubicBezTo>
                    <a:pt x="511" y="3663"/>
                    <a:pt x="438" y="3670"/>
                    <a:pt x="416" y="3743"/>
                  </a:cubicBezTo>
                  <a:cubicBezTo>
                    <a:pt x="402" y="3816"/>
                    <a:pt x="475" y="3904"/>
                    <a:pt x="540" y="3925"/>
                  </a:cubicBezTo>
                  <a:cubicBezTo>
                    <a:pt x="657" y="3955"/>
                    <a:pt x="745" y="3969"/>
                    <a:pt x="869" y="3969"/>
                  </a:cubicBezTo>
                  <a:cubicBezTo>
                    <a:pt x="930" y="3970"/>
                    <a:pt x="991" y="3971"/>
                    <a:pt x="1052" y="3971"/>
                  </a:cubicBezTo>
                  <a:cubicBezTo>
                    <a:pt x="1502" y="3971"/>
                    <a:pt x="1950" y="3946"/>
                    <a:pt x="2394" y="3882"/>
                  </a:cubicBezTo>
                  <a:cubicBezTo>
                    <a:pt x="2394" y="3882"/>
                    <a:pt x="2836" y="3927"/>
                    <a:pt x="3429" y="3927"/>
                  </a:cubicBezTo>
                  <a:cubicBezTo>
                    <a:pt x="4376" y="3927"/>
                    <a:pt x="5708" y="3811"/>
                    <a:pt x="6246" y="3210"/>
                  </a:cubicBezTo>
                  <a:cubicBezTo>
                    <a:pt x="7114" y="2240"/>
                    <a:pt x="7844" y="489"/>
                    <a:pt x="7844" y="489"/>
                  </a:cubicBezTo>
                  <a:lnTo>
                    <a:pt x="5750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4065;p50">
              <a:extLst>
                <a:ext uri="{FF2B5EF4-FFF2-40B4-BE49-F238E27FC236}">
                  <a16:creationId xmlns:a16="http://schemas.microsoft.com/office/drawing/2014/main" id="{EE5D8462-718E-45E4-AF99-04025DCBF7A3}"/>
                </a:ext>
              </a:extLst>
            </p:cNvPr>
            <p:cNvSpPr/>
            <p:nvPr/>
          </p:nvSpPr>
          <p:spPr>
            <a:xfrm>
              <a:off x="7534055" y="3591455"/>
              <a:ext cx="423578" cy="217019"/>
            </a:xfrm>
            <a:custGeom>
              <a:avLst/>
              <a:gdLst/>
              <a:ahLst/>
              <a:cxnLst/>
              <a:rect l="l" t="t" r="r" b="b"/>
              <a:pathLst>
                <a:path w="7983" h="4077" extrusionOk="0">
                  <a:moveTo>
                    <a:pt x="5885" y="128"/>
                  </a:moveTo>
                  <a:lnTo>
                    <a:pt x="5885" y="128"/>
                  </a:lnTo>
                  <a:cubicBezTo>
                    <a:pt x="6485" y="264"/>
                    <a:pt x="7084" y="406"/>
                    <a:pt x="7684" y="542"/>
                  </a:cubicBezTo>
                  <a:cubicBezTo>
                    <a:pt x="7754" y="554"/>
                    <a:pt x="7820" y="570"/>
                    <a:pt x="7892" y="591"/>
                  </a:cubicBezTo>
                  <a:lnTo>
                    <a:pt x="7892" y="591"/>
                  </a:lnTo>
                  <a:cubicBezTo>
                    <a:pt x="7713" y="1010"/>
                    <a:pt x="7493" y="1460"/>
                    <a:pt x="7260" y="1870"/>
                  </a:cubicBezTo>
                  <a:cubicBezTo>
                    <a:pt x="7063" y="2235"/>
                    <a:pt x="6845" y="2592"/>
                    <a:pt x="6596" y="2921"/>
                  </a:cubicBezTo>
                  <a:cubicBezTo>
                    <a:pt x="6407" y="3176"/>
                    <a:pt x="6202" y="3402"/>
                    <a:pt x="5911" y="3563"/>
                  </a:cubicBezTo>
                  <a:cubicBezTo>
                    <a:pt x="5356" y="3840"/>
                    <a:pt x="4699" y="3913"/>
                    <a:pt x="4087" y="3942"/>
                  </a:cubicBezTo>
                  <a:cubicBezTo>
                    <a:pt x="3886" y="3954"/>
                    <a:pt x="3685" y="3960"/>
                    <a:pt x="3483" y="3960"/>
                  </a:cubicBezTo>
                  <a:cubicBezTo>
                    <a:pt x="3202" y="3960"/>
                    <a:pt x="2919" y="3949"/>
                    <a:pt x="2635" y="3927"/>
                  </a:cubicBezTo>
                  <a:cubicBezTo>
                    <a:pt x="2596" y="3924"/>
                    <a:pt x="2557" y="3923"/>
                    <a:pt x="2517" y="3923"/>
                  </a:cubicBezTo>
                  <a:cubicBezTo>
                    <a:pt x="2277" y="3923"/>
                    <a:pt x="2032" y="3973"/>
                    <a:pt x="1781" y="3986"/>
                  </a:cubicBezTo>
                  <a:cubicBezTo>
                    <a:pt x="1585" y="4000"/>
                    <a:pt x="1379" y="4018"/>
                    <a:pt x="1176" y="4018"/>
                  </a:cubicBezTo>
                  <a:cubicBezTo>
                    <a:pt x="1070" y="4018"/>
                    <a:pt x="964" y="4013"/>
                    <a:pt x="862" y="4000"/>
                  </a:cubicBezTo>
                  <a:cubicBezTo>
                    <a:pt x="789" y="3986"/>
                    <a:pt x="687" y="3978"/>
                    <a:pt x="628" y="3942"/>
                  </a:cubicBezTo>
                  <a:cubicBezTo>
                    <a:pt x="504" y="3862"/>
                    <a:pt x="628" y="3781"/>
                    <a:pt x="723" y="3752"/>
                  </a:cubicBezTo>
                  <a:cubicBezTo>
                    <a:pt x="816" y="3688"/>
                    <a:pt x="937" y="3661"/>
                    <a:pt x="1056" y="3638"/>
                  </a:cubicBezTo>
                  <a:lnTo>
                    <a:pt x="1056" y="3638"/>
                  </a:lnTo>
                  <a:cubicBezTo>
                    <a:pt x="1060" y="3638"/>
                    <a:pt x="1064" y="3638"/>
                    <a:pt x="1068" y="3638"/>
                  </a:cubicBezTo>
                  <a:cubicBezTo>
                    <a:pt x="1186" y="3638"/>
                    <a:pt x="1306" y="3634"/>
                    <a:pt x="1424" y="3614"/>
                  </a:cubicBezTo>
                  <a:cubicBezTo>
                    <a:pt x="1478" y="3607"/>
                    <a:pt x="1463" y="3525"/>
                    <a:pt x="1426" y="3525"/>
                  </a:cubicBezTo>
                  <a:lnTo>
                    <a:pt x="1426" y="3525"/>
                  </a:lnTo>
                  <a:cubicBezTo>
                    <a:pt x="1424" y="3514"/>
                    <a:pt x="1424" y="3505"/>
                    <a:pt x="1424" y="3497"/>
                  </a:cubicBezTo>
                  <a:cubicBezTo>
                    <a:pt x="1362" y="3504"/>
                    <a:pt x="1287" y="3506"/>
                    <a:pt x="1210" y="3506"/>
                  </a:cubicBezTo>
                  <a:cubicBezTo>
                    <a:pt x="1134" y="3506"/>
                    <a:pt x="1055" y="3504"/>
                    <a:pt x="986" y="3504"/>
                  </a:cubicBezTo>
                  <a:lnTo>
                    <a:pt x="373" y="3504"/>
                  </a:lnTo>
                  <a:cubicBezTo>
                    <a:pt x="360" y="3504"/>
                    <a:pt x="346" y="3505"/>
                    <a:pt x="330" y="3505"/>
                  </a:cubicBezTo>
                  <a:cubicBezTo>
                    <a:pt x="278" y="3505"/>
                    <a:pt x="217" y="3500"/>
                    <a:pt x="183" y="3460"/>
                  </a:cubicBezTo>
                  <a:cubicBezTo>
                    <a:pt x="132" y="3395"/>
                    <a:pt x="154" y="3293"/>
                    <a:pt x="220" y="3278"/>
                  </a:cubicBezTo>
                  <a:cubicBezTo>
                    <a:pt x="249" y="3263"/>
                    <a:pt x="285" y="3263"/>
                    <a:pt x="315" y="3263"/>
                  </a:cubicBezTo>
                  <a:cubicBezTo>
                    <a:pt x="512" y="3249"/>
                    <a:pt x="723" y="3256"/>
                    <a:pt x="920" y="3249"/>
                  </a:cubicBezTo>
                  <a:cubicBezTo>
                    <a:pt x="1016" y="3249"/>
                    <a:pt x="1117" y="3254"/>
                    <a:pt x="1214" y="3254"/>
                  </a:cubicBezTo>
                  <a:cubicBezTo>
                    <a:pt x="1250" y="3254"/>
                    <a:pt x="1285" y="3253"/>
                    <a:pt x="1320" y="3251"/>
                  </a:cubicBezTo>
                  <a:lnTo>
                    <a:pt x="1320" y="3251"/>
                  </a:lnTo>
                  <a:cubicBezTo>
                    <a:pt x="1333" y="3253"/>
                    <a:pt x="1345" y="3254"/>
                    <a:pt x="1358" y="3256"/>
                  </a:cubicBezTo>
                  <a:lnTo>
                    <a:pt x="1358" y="3249"/>
                  </a:lnTo>
                  <a:lnTo>
                    <a:pt x="1358" y="3249"/>
                  </a:lnTo>
                  <a:cubicBezTo>
                    <a:pt x="1380" y="3247"/>
                    <a:pt x="1402" y="3245"/>
                    <a:pt x="1424" y="3242"/>
                  </a:cubicBezTo>
                  <a:cubicBezTo>
                    <a:pt x="1467" y="3234"/>
                    <a:pt x="1467" y="3154"/>
                    <a:pt x="1424" y="3147"/>
                  </a:cubicBezTo>
                  <a:cubicBezTo>
                    <a:pt x="1212" y="3110"/>
                    <a:pt x="993" y="3110"/>
                    <a:pt x="789" y="3096"/>
                  </a:cubicBezTo>
                  <a:cubicBezTo>
                    <a:pt x="643" y="3088"/>
                    <a:pt x="103" y="3103"/>
                    <a:pt x="169" y="2869"/>
                  </a:cubicBezTo>
                  <a:cubicBezTo>
                    <a:pt x="192" y="2784"/>
                    <a:pt x="252" y="2767"/>
                    <a:pt x="320" y="2767"/>
                  </a:cubicBezTo>
                  <a:cubicBezTo>
                    <a:pt x="356" y="2767"/>
                    <a:pt x="395" y="2772"/>
                    <a:pt x="431" y="2775"/>
                  </a:cubicBezTo>
                  <a:cubicBezTo>
                    <a:pt x="519" y="2796"/>
                    <a:pt x="606" y="2796"/>
                    <a:pt x="694" y="2811"/>
                  </a:cubicBezTo>
                  <a:cubicBezTo>
                    <a:pt x="904" y="2838"/>
                    <a:pt x="1126" y="2878"/>
                    <a:pt x="1338" y="2889"/>
                  </a:cubicBezTo>
                  <a:lnTo>
                    <a:pt x="1338" y="2889"/>
                  </a:lnTo>
                  <a:cubicBezTo>
                    <a:pt x="1340" y="2890"/>
                    <a:pt x="1341" y="2891"/>
                    <a:pt x="1343" y="2891"/>
                  </a:cubicBezTo>
                  <a:cubicBezTo>
                    <a:pt x="1343" y="2891"/>
                    <a:pt x="1343" y="2890"/>
                    <a:pt x="1343" y="2889"/>
                  </a:cubicBezTo>
                  <a:lnTo>
                    <a:pt x="1343" y="2889"/>
                  </a:lnTo>
                  <a:cubicBezTo>
                    <a:pt x="1358" y="2890"/>
                    <a:pt x="1373" y="2891"/>
                    <a:pt x="1387" y="2891"/>
                  </a:cubicBezTo>
                  <a:cubicBezTo>
                    <a:pt x="1445" y="2891"/>
                    <a:pt x="1453" y="2818"/>
                    <a:pt x="1394" y="2804"/>
                  </a:cubicBezTo>
                  <a:cubicBezTo>
                    <a:pt x="1190" y="2731"/>
                    <a:pt x="957" y="2702"/>
                    <a:pt x="752" y="2651"/>
                  </a:cubicBezTo>
                  <a:cubicBezTo>
                    <a:pt x="657" y="2621"/>
                    <a:pt x="541" y="2614"/>
                    <a:pt x="460" y="2548"/>
                  </a:cubicBezTo>
                  <a:cubicBezTo>
                    <a:pt x="351" y="2468"/>
                    <a:pt x="366" y="2359"/>
                    <a:pt x="504" y="2337"/>
                  </a:cubicBezTo>
                  <a:cubicBezTo>
                    <a:pt x="535" y="2332"/>
                    <a:pt x="567" y="2330"/>
                    <a:pt x="600" y="2330"/>
                  </a:cubicBezTo>
                  <a:cubicBezTo>
                    <a:pt x="774" y="2330"/>
                    <a:pt x="966" y="2389"/>
                    <a:pt x="1132" y="2432"/>
                  </a:cubicBezTo>
                  <a:cubicBezTo>
                    <a:pt x="1343" y="2483"/>
                    <a:pt x="1555" y="2541"/>
                    <a:pt x="1759" y="2563"/>
                  </a:cubicBezTo>
                  <a:cubicBezTo>
                    <a:pt x="1764" y="2564"/>
                    <a:pt x="1769" y="2565"/>
                    <a:pt x="1773" y="2565"/>
                  </a:cubicBezTo>
                  <a:cubicBezTo>
                    <a:pt x="1811" y="2565"/>
                    <a:pt x="1815" y="2509"/>
                    <a:pt x="1796" y="2483"/>
                  </a:cubicBezTo>
                  <a:cubicBezTo>
                    <a:pt x="1715" y="2395"/>
                    <a:pt x="1628" y="2308"/>
                    <a:pt x="1569" y="2213"/>
                  </a:cubicBezTo>
                  <a:cubicBezTo>
                    <a:pt x="1540" y="2154"/>
                    <a:pt x="1518" y="2067"/>
                    <a:pt x="1540" y="2001"/>
                  </a:cubicBezTo>
                  <a:cubicBezTo>
                    <a:pt x="1556" y="1954"/>
                    <a:pt x="1586" y="1936"/>
                    <a:pt x="1621" y="1936"/>
                  </a:cubicBezTo>
                  <a:cubicBezTo>
                    <a:pt x="1665" y="1936"/>
                    <a:pt x="1718" y="1965"/>
                    <a:pt x="1759" y="1994"/>
                  </a:cubicBezTo>
                  <a:cubicBezTo>
                    <a:pt x="1993" y="2118"/>
                    <a:pt x="2153" y="2330"/>
                    <a:pt x="2248" y="2578"/>
                  </a:cubicBezTo>
                  <a:cubicBezTo>
                    <a:pt x="2255" y="2592"/>
                    <a:pt x="2270" y="2614"/>
                    <a:pt x="2292" y="2614"/>
                  </a:cubicBezTo>
                  <a:cubicBezTo>
                    <a:pt x="3014" y="2556"/>
                    <a:pt x="3722" y="2417"/>
                    <a:pt x="4408" y="2176"/>
                  </a:cubicBezTo>
                  <a:cubicBezTo>
                    <a:pt x="4568" y="2118"/>
                    <a:pt x="4729" y="2052"/>
                    <a:pt x="4882" y="1994"/>
                  </a:cubicBezTo>
                  <a:lnTo>
                    <a:pt x="5130" y="1884"/>
                  </a:lnTo>
                  <a:cubicBezTo>
                    <a:pt x="5188" y="1855"/>
                    <a:pt x="5203" y="1833"/>
                    <a:pt x="5225" y="1760"/>
                  </a:cubicBezTo>
                  <a:cubicBezTo>
                    <a:pt x="5334" y="1498"/>
                    <a:pt x="5436" y="1235"/>
                    <a:pt x="5546" y="972"/>
                  </a:cubicBezTo>
                  <a:cubicBezTo>
                    <a:pt x="5657" y="696"/>
                    <a:pt x="5774" y="406"/>
                    <a:pt x="5885" y="128"/>
                  </a:cubicBezTo>
                  <a:close/>
                  <a:moveTo>
                    <a:pt x="5824" y="0"/>
                  </a:moveTo>
                  <a:cubicBezTo>
                    <a:pt x="5804" y="0"/>
                    <a:pt x="5793" y="14"/>
                    <a:pt x="5787" y="39"/>
                  </a:cubicBezTo>
                  <a:cubicBezTo>
                    <a:pt x="5655" y="360"/>
                    <a:pt x="5531" y="681"/>
                    <a:pt x="5400" y="987"/>
                  </a:cubicBezTo>
                  <a:cubicBezTo>
                    <a:pt x="5334" y="1155"/>
                    <a:pt x="5261" y="1315"/>
                    <a:pt x="5203" y="1490"/>
                  </a:cubicBezTo>
                  <a:cubicBezTo>
                    <a:pt x="5174" y="1563"/>
                    <a:pt x="5145" y="1636"/>
                    <a:pt x="5108" y="1709"/>
                  </a:cubicBezTo>
                  <a:cubicBezTo>
                    <a:pt x="5072" y="1797"/>
                    <a:pt x="4962" y="1819"/>
                    <a:pt x="4875" y="1855"/>
                  </a:cubicBezTo>
                  <a:cubicBezTo>
                    <a:pt x="4052" y="2216"/>
                    <a:pt x="3179" y="2434"/>
                    <a:pt x="2284" y="2503"/>
                  </a:cubicBezTo>
                  <a:lnTo>
                    <a:pt x="2284" y="2503"/>
                  </a:lnTo>
                  <a:cubicBezTo>
                    <a:pt x="2219" y="2343"/>
                    <a:pt x="2129" y="2203"/>
                    <a:pt x="2007" y="2081"/>
                  </a:cubicBezTo>
                  <a:cubicBezTo>
                    <a:pt x="1905" y="1979"/>
                    <a:pt x="1723" y="1826"/>
                    <a:pt x="1569" y="1826"/>
                  </a:cubicBezTo>
                  <a:cubicBezTo>
                    <a:pt x="1431" y="1826"/>
                    <a:pt x="1387" y="2001"/>
                    <a:pt x="1409" y="2111"/>
                  </a:cubicBezTo>
                  <a:cubicBezTo>
                    <a:pt x="1425" y="2243"/>
                    <a:pt x="1505" y="2344"/>
                    <a:pt x="1596" y="2440"/>
                  </a:cubicBezTo>
                  <a:lnTo>
                    <a:pt x="1596" y="2440"/>
                  </a:lnTo>
                  <a:cubicBezTo>
                    <a:pt x="1340" y="2394"/>
                    <a:pt x="1093" y="2313"/>
                    <a:pt x="840" y="2264"/>
                  </a:cubicBezTo>
                  <a:cubicBezTo>
                    <a:pt x="766" y="2249"/>
                    <a:pt x="652" y="2223"/>
                    <a:pt x="543" y="2223"/>
                  </a:cubicBezTo>
                  <a:cubicBezTo>
                    <a:pt x="439" y="2223"/>
                    <a:pt x="339" y="2247"/>
                    <a:pt x="285" y="2330"/>
                  </a:cubicBezTo>
                  <a:cubicBezTo>
                    <a:pt x="183" y="2475"/>
                    <a:pt x="336" y="2629"/>
                    <a:pt x="475" y="2672"/>
                  </a:cubicBezTo>
                  <a:cubicBezTo>
                    <a:pt x="533" y="2693"/>
                    <a:pt x="592" y="2710"/>
                    <a:pt x="652" y="2725"/>
                  </a:cubicBezTo>
                  <a:lnTo>
                    <a:pt x="652" y="2725"/>
                  </a:lnTo>
                  <a:cubicBezTo>
                    <a:pt x="580" y="2718"/>
                    <a:pt x="506" y="2709"/>
                    <a:pt x="431" y="2694"/>
                  </a:cubicBezTo>
                  <a:cubicBezTo>
                    <a:pt x="383" y="2686"/>
                    <a:pt x="332" y="2679"/>
                    <a:pt x="283" y="2679"/>
                  </a:cubicBezTo>
                  <a:cubicBezTo>
                    <a:pt x="161" y="2679"/>
                    <a:pt x="51" y="2720"/>
                    <a:pt x="30" y="2877"/>
                  </a:cubicBezTo>
                  <a:cubicBezTo>
                    <a:pt x="1" y="3103"/>
                    <a:pt x="220" y="3139"/>
                    <a:pt x="402" y="3169"/>
                  </a:cubicBezTo>
                  <a:cubicBezTo>
                    <a:pt x="431" y="3171"/>
                    <a:pt x="461" y="3174"/>
                    <a:pt x="491" y="3177"/>
                  </a:cubicBezTo>
                  <a:lnTo>
                    <a:pt x="491" y="3177"/>
                  </a:lnTo>
                  <a:cubicBezTo>
                    <a:pt x="386" y="3180"/>
                    <a:pt x="280" y="3187"/>
                    <a:pt x="176" y="3205"/>
                  </a:cubicBezTo>
                  <a:cubicBezTo>
                    <a:pt x="96" y="3220"/>
                    <a:pt x="37" y="3285"/>
                    <a:pt x="30" y="3380"/>
                  </a:cubicBezTo>
                  <a:cubicBezTo>
                    <a:pt x="8" y="3497"/>
                    <a:pt x="96" y="3599"/>
                    <a:pt x="212" y="3621"/>
                  </a:cubicBezTo>
                  <a:cubicBezTo>
                    <a:pt x="295" y="3638"/>
                    <a:pt x="384" y="3642"/>
                    <a:pt x="474" y="3642"/>
                  </a:cubicBezTo>
                  <a:cubicBezTo>
                    <a:pt x="523" y="3642"/>
                    <a:pt x="573" y="3641"/>
                    <a:pt x="622" y="3639"/>
                  </a:cubicBezTo>
                  <a:lnTo>
                    <a:pt x="622" y="3639"/>
                  </a:lnTo>
                  <a:cubicBezTo>
                    <a:pt x="562" y="3657"/>
                    <a:pt x="503" y="3683"/>
                    <a:pt x="475" y="3730"/>
                  </a:cubicBezTo>
                  <a:cubicBezTo>
                    <a:pt x="439" y="3796"/>
                    <a:pt x="460" y="3876"/>
                    <a:pt x="504" y="3935"/>
                  </a:cubicBezTo>
                  <a:cubicBezTo>
                    <a:pt x="570" y="4022"/>
                    <a:pt x="679" y="4037"/>
                    <a:pt x="782" y="4051"/>
                  </a:cubicBezTo>
                  <a:cubicBezTo>
                    <a:pt x="896" y="4070"/>
                    <a:pt x="1015" y="4077"/>
                    <a:pt x="1136" y="4077"/>
                  </a:cubicBezTo>
                  <a:cubicBezTo>
                    <a:pt x="1300" y="4077"/>
                    <a:pt x="1468" y="4064"/>
                    <a:pt x="1628" y="4051"/>
                  </a:cubicBezTo>
                  <a:cubicBezTo>
                    <a:pt x="1774" y="4044"/>
                    <a:pt x="1927" y="4037"/>
                    <a:pt x="2073" y="4015"/>
                  </a:cubicBezTo>
                  <a:cubicBezTo>
                    <a:pt x="2197" y="4008"/>
                    <a:pt x="2350" y="3971"/>
                    <a:pt x="2474" y="3971"/>
                  </a:cubicBezTo>
                  <a:cubicBezTo>
                    <a:pt x="2584" y="3971"/>
                    <a:pt x="2700" y="3986"/>
                    <a:pt x="2810" y="3993"/>
                  </a:cubicBezTo>
                  <a:cubicBezTo>
                    <a:pt x="3072" y="4015"/>
                    <a:pt x="3342" y="4015"/>
                    <a:pt x="3605" y="4015"/>
                  </a:cubicBezTo>
                  <a:cubicBezTo>
                    <a:pt x="4269" y="4008"/>
                    <a:pt x="4962" y="3964"/>
                    <a:pt x="5590" y="3752"/>
                  </a:cubicBezTo>
                  <a:cubicBezTo>
                    <a:pt x="5860" y="3657"/>
                    <a:pt x="6122" y="3533"/>
                    <a:pt x="6319" y="3329"/>
                  </a:cubicBezTo>
                  <a:cubicBezTo>
                    <a:pt x="6611" y="3030"/>
                    <a:pt x="6852" y="2665"/>
                    <a:pt x="7071" y="2308"/>
                  </a:cubicBezTo>
                  <a:cubicBezTo>
                    <a:pt x="7414" y="1746"/>
                    <a:pt x="7720" y="1148"/>
                    <a:pt x="7975" y="542"/>
                  </a:cubicBezTo>
                  <a:cubicBezTo>
                    <a:pt x="7983" y="513"/>
                    <a:pt x="7961" y="484"/>
                    <a:pt x="7939" y="484"/>
                  </a:cubicBezTo>
                  <a:cubicBezTo>
                    <a:pt x="7326" y="345"/>
                    <a:pt x="6713" y="206"/>
                    <a:pt x="6100" y="68"/>
                  </a:cubicBezTo>
                  <a:cubicBezTo>
                    <a:pt x="6013" y="46"/>
                    <a:pt x="5933" y="31"/>
                    <a:pt x="5838" y="2"/>
                  </a:cubicBezTo>
                  <a:cubicBezTo>
                    <a:pt x="5833" y="1"/>
                    <a:pt x="5828" y="0"/>
                    <a:pt x="582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4066;p50">
              <a:extLst>
                <a:ext uri="{FF2B5EF4-FFF2-40B4-BE49-F238E27FC236}">
                  <a16:creationId xmlns:a16="http://schemas.microsoft.com/office/drawing/2014/main" id="{D72C2F4C-98E1-4113-A983-9790C28E4F6C}"/>
                </a:ext>
              </a:extLst>
            </p:cNvPr>
            <p:cNvSpPr/>
            <p:nvPr/>
          </p:nvSpPr>
          <p:spPr>
            <a:xfrm>
              <a:off x="7823232" y="3358148"/>
              <a:ext cx="167723" cy="270728"/>
            </a:xfrm>
            <a:custGeom>
              <a:avLst/>
              <a:gdLst/>
              <a:ahLst/>
              <a:cxnLst/>
              <a:rect l="l" t="t" r="r" b="b"/>
              <a:pathLst>
                <a:path w="3161" h="5086" extrusionOk="0">
                  <a:moveTo>
                    <a:pt x="1030" y="0"/>
                  </a:moveTo>
                  <a:lnTo>
                    <a:pt x="811" y="2021"/>
                  </a:lnTo>
                  <a:lnTo>
                    <a:pt x="1" y="4546"/>
                  </a:lnTo>
                  <a:cubicBezTo>
                    <a:pt x="1146" y="4867"/>
                    <a:pt x="2686" y="5086"/>
                    <a:pt x="2686" y="5086"/>
                  </a:cubicBezTo>
                  <a:cubicBezTo>
                    <a:pt x="3036" y="4378"/>
                    <a:pt x="3051" y="3904"/>
                    <a:pt x="3102" y="3116"/>
                  </a:cubicBezTo>
                  <a:cubicBezTo>
                    <a:pt x="3116" y="2736"/>
                    <a:pt x="3160" y="2364"/>
                    <a:pt x="3065" y="1977"/>
                  </a:cubicBezTo>
                  <a:cubicBezTo>
                    <a:pt x="2970" y="1634"/>
                    <a:pt x="2788" y="1306"/>
                    <a:pt x="2533" y="1051"/>
                  </a:cubicBezTo>
                  <a:cubicBezTo>
                    <a:pt x="2044" y="562"/>
                    <a:pt x="1752" y="263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4067;p50">
              <a:extLst>
                <a:ext uri="{FF2B5EF4-FFF2-40B4-BE49-F238E27FC236}">
                  <a16:creationId xmlns:a16="http://schemas.microsoft.com/office/drawing/2014/main" id="{7907E5D5-8E94-4976-A970-609C2AE41DA2}"/>
                </a:ext>
              </a:extLst>
            </p:cNvPr>
            <p:cNvSpPr/>
            <p:nvPr/>
          </p:nvSpPr>
          <p:spPr>
            <a:xfrm>
              <a:off x="7820155" y="3355327"/>
              <a:ext cx="172339" cy="275891"/>
            </a:xfrm>
            <a:custGeom>
              <a:avLst/>
              <a:gdLst/>
              <a:ahLst/>
              <a:cxnLst/>
              <a:rect l="l" t="t" r="r" b="b"/>
              <a:pathLst>
                <a:path w="3248" h="5183" extrusionOk="0">
                  <a:moveTo>
                    <a:pt x="1085" y="1"/>
                  </a:moveTo>
                  <a:cubicBezTo>
                    <a:pt x="1041" y="1"/>
                    <a:pt x="1026" y="83"/>
                    <a:pt x="1080" y="97"/>
                  </a:cubicBezTo>
                  <a:cubicBezTo>
                    <a:pt x="1416" y="228"/>
                    <a:pt x="1737" y="389"/>
                    <a:pt x="2007" y="615"/>
                  </a:cubicBezTo>
                  <a:cubicBezTo>
                    <a:pt x="2138" y="717"/>
                    <a:pt x="2255" y="827"/>
                    <a:pt x="2365" y="943"/>
                  </a:cubicBezTo>
                  <a:cubicBezTo>
                    <a:pt x="2510" y="1082"/>
                    <a:pt x="2656" y="1221"/>
                    <a:pt x="2766" y="1381"/>
                  </a:cubicBezTo>
                  <a:cubicBezTo>
                    <a:pt x="3028" y="1746"/>
                    <a:pt x="3138" y="2176"/>
                    <a:pt x="3138" y="2621"/>
                  </a:cubicBezTo>
                  <a:cubicBezTo>
                    <a:pt x="3131" y="3045"/>
                    <a:pt x="3101" y="3460"/>
                    <a:pt x="3058" y="3869"/>
                  </a:cubicBezTo>
                  <a:cubicBezTo>
                    <a:pt x="3015" y="4297"/>
                    <a:pt x="2896" y="4703"/>
                    <a:pt x="2713" y="5096"/>
                  </a:cubicBezTo>
                  <a:lnTo>
                    <a:pt x="2713" y="5096"/>
                  </a:lnTo>
                  <a:cubicBezTo>
                    <a:pt x="1841" y="4975"/>
                    <a:pt x="962" y="4806"/>
                    <a:pt x="117" y="4576"/>
                  </a:cubicBezTo>
                  <a:lnTo>
                    <a:pt x="117" y="4576"/>
                  </a:lnTo>
                  <a:cubicBezTo>
                    <a:pt x="346" y="3854"/>
                    <a:pt x="582" y="3125"/>
                    <a:pt x="810" y="2410"/>
                  </a:cubicBezTo>
                  <a:cubicBezTo>
                    <a:pt x="847" y="2315"/>
                    <a:pt x="876" y="2206"/>
                    <a:pt x="913" y="2103"/>
                  </a:cubicBezTo>
                  <a:cubicBezTo>
                    <a:pt x="926" y="2068"/>
                    <a:pt x="896" y="2046"/>
                    <a:pt x="867" y="2046"/>
                  </a:cubicBezTo>
                  <a:cubicBezTo>
                    <a:pt x="848" y="2046"/>
                    <a:pt x="831" y="2054"/>
                    <a:pt x="825" y="2074"/>
                  </a:cubicBezTo>
                  <a:cubicBezTo>
                    <a:pt x="584" y="2811"/>
                    <a:pt x="351" y="3555"/>
                    <a:pt x="110" y="4285"/>
                  </a:cubicBezTo>
                  <a:cubicBezTo>
                    <a:pt x="74" y="4380"/>
                    <a:pt x="44" y="4489"/>
                    <a:pt x="8" y="4591"/>
                  </a:cubicBezTo>
                  <a:cubicBezTo>
                    <a:pt x="1" y="4620"/>
                    <a:pt x="23" y="4650"/>
                    <a:pt x="44" y="4650"/>
                  </a:cubicBezTo>
                  <a:cubicBezTo>
                    <a:pt x="935" y="4883"/>
                    <a:pt x="1832" y="5058"/>
                    <a:pt x="2737" y="5182"/>
                  </a:cubicBezTo>
                  <a:cubicBezTo>
                    <a:pt x="2759" y="5182"/>
                    <a:pt x="2780" y="5182"/>
                    <a:pt x="2795" y="5168"/>
                  </a:cubicBezTo>
                  <a:cubicBezTo>
                    <a:pt x="2963" y="4803"/>
                    <a:pt x="3087" y="4416"/>
                    <a:pt x="3138" y="4015"/>
                  </a:cubicBezTo>
                  <a:cubicBezTo>
                    <a:pt x="3196" y="3592"/>
                    <a:pt x="3211" y="3154"/>
                    <a:pt x="3233" y="2724"/>
                  </a:cubicBezTo>
                  <a:cubicBezTo>
                    <a:pt x="3247" y="2278"/>
                    <a:pt x="3167" y="1841"/>
                    <a:pt x="2926" y="1454"/>
                  </a:cubicBezTo>
                  <a:cubicBezTo>
                    <a:pt x="2729" y="1126"/>
                    <a:pt x="2430" y="856"/>
                    <a:pt x="2138" y="608"/>
                  </a:cubicBezTo>
                  <a:cubicBezTo>
                    <a:pt x="1825" y="345"/>
                    <a:pt x="1482" y="148"/>
                    <a:pt x="1095" y="2"/>
                  </a:cubicBezTo>
                  <a:cubicBezTo>
                    <a:pt x="1091" y="1"/>
                    <a:pt x="1088" y="1"/>
                    <a:pt x="10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4068;p50">
              <a:extLst>
                <a:ext uri="{FF2B5EF4-FFF2-40B4-BE49-F238E27FC236}">
                  <a16:creationId xmlns:a16="http://schemas.microsoft.com/office/drawing/2014/main" id="{91CA8C03-2CC0-43FE-A34D-E9725AB2933E}"/>
                </a:ext>
              </a:extLst>
            </p:cNvPr>
            <p:cNvSpPr/>
            <p:nvPr/>
          </p:nvSpPr>
          <p:spPr>
            <a:xfrm>
              <a:off x="7838726" y="3522043"/>
              <a:ext cx="147560" cy="57914"/>
            </a:xfrm>
            <a:custGeom>
              <a:avLst/>
              <a:gdLst/>
              <a:ahLst/>
              <a:cxnLst/>
              <a:rect l="l" t="t" r="r" b="b"/>
              <a:pathLst>
                <a:path w="2781" h="1088" extrusionOk="0">
                  <a:moveTo>
                    <a:pt x="912" y="382"/>
                  </a:moveTo>
                  <a:cubicBezTo>
                    <a:pt x="921" y="382"/>
                    <a:pt x="929" y="384"/>
                    <a:pt x="935" y="387"/>
                  </a:cubicBezTo>
                  <a:cubicBezTo>
                    <a:pt x="964" y="401"/>
                    <a:pt x="971" y="438"/>
                    <a:pt x="957" y="460"/>
                  </a:cubicBezTo>
                  <a:cubicBezTo>
                    <a:pt x="957" y="467"/>
                    <a:pt x="949" y="467"/>
                    <a:pt x="949" y="474"/>
                  </a:cubicBezTo>
                  <a:cubicBezTo>
                    <a:pt x="935" y="496"/>
                    <a:pt x="935" y="511"/>
                    <a:pt x="927" y="533"/>
                  </a:cubicBezTo>
                  <a:lnTo>
                    <a:pt x="927" y="569"/>
                  </a:lnTo>
                  <a:cubicBezTo>
                    <a:pt x="927" y="598"/>
                    <a:pt x="898" y="613"/>
                    <a:pt x="884" y="613"/>
                  </a:cubicBezTo>
                  <a:cubicBezTo>
                    <a:pt x="854" y="613"/>
                    <a:pt x="840" y="584"/>
                    <a:pt x="840" y="569"/>
                  </a:cubicBezTo>
                  <a:cubicBezTo>
                    <a:pt x="840" y="511"/>
                    <a:pt x="847" y="460"/>
                    <a:pt x="876" y="401"/>
                  </a:cubicBezTo>
                  <a:cubicBezTo>
                    <a:pt x="881" y="388"/>
                    <a:pt x="897" y="382"/>
                    <a:pt x="912" y="382"/>
                  </a:cubicBezTo>
                  <a:close/>
                  <a:moveTo>
                    <a:pt x="1117" y="416"/>
                  </a:moveTo>
                  <a:cubicBezTo>
                    <a:pt x="1146" y="416"/>
                    <a:pt x="1168" y="438"/>
                    <a:pt x="1154" y="467"/>
                  </a:cubicBezTo>
                  <a:cubicBezTo>
                    <a:pt x="1139" y="525"/>
                    <a:pt x="1117" y="576"/>
                    <a:pt x="1103" y="620"/>
                  </a:cubicBezTo>
                  <a:cubicBezTo>
                    <a:pt x="1095" y="649"/>
                    <a:pt x="1066" y="657"/>
                    <a:pt x="1044" y="657"/>
                  </a:cubicBezTo>
                  <a:cubicBezTo>
                    <a:pt x="1015" y="649"/>
                    <a:pt x="1000" y="620"/>
                    <a:pt x="1008" y="606"/>
                  </a:cubicBezTo>
                  <a:cubicBezTo>
                    <a:pt x="1030" y="547"/>
                    <a:pt x="1044" y="496"/>
                    <a:pt x="1066" y="452"/>
                  </a:cubicBezTo>
                  <a:cubicBezTo>
                    <a:pt x="1073" y="423"/>
                    <a:pt x="1103" y="416"/>
                    <a:pt x="1117" y="416"/>
                  </a:cubicBezTo>
                  <a:close/>
                  <a:moveTo>
                    <a:pt x="2409" y="752"/>
                  </a:moveTo>
                  <a:cubicBezTo>
                    <a:pt x="2467" y="759"/>
                    <a:pt x="2467" y="846"/>
                    <a:pt x="2409" y="846"/>
                  </a:cubicBezTo>
                  <a:cubicBezTo>
                    <a:pt x="2343" y="846"/>
                    <a:pt x="2343" y="752"/>
                    <a:pt x="2409" y="752"/>
                  </a:cubicBezTo>
                  <a:close/>
                  <a:moveTo>
                    <a:pt x="183" y="0"/>
                  </a:moveTo>
                  <a:lnTo>
                    <a:pt x="1" y="555"/>
                  </a:lnTo>
                  <a:cubicBezTo>
                    <a:pt x="891" y="766"/>
                    <a:pt x="1803" y="941"/>
                    <a:pt x="2708" y="1087"/>
                  </a:cubicBezTo>
                  <a:cubicBezTo>
                    <a:pt x="2744" y="912"/>
                    <a:pt x="2773" y="730"/>
                    <a:pt x="2781" y="525"/>
                  </a:cubicBezTo>
                  <a:cubicBezTo>
                    <a:pt x="1905" y="379"/>
                    <a:pt x="1037" y="204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4069;p50">
              <a:extLst>
                <a:ext uri="{FF2B5EF4-FFF2-40B4-BE49-F238E27FC236}">
                  <a16:creationId xmlns:a16="http://schemas.microsoft.com/office/drawing/2014/main" id="{6D1E3414-DAB3-4E08-A0C7-74A25D8F82BC}"/>
                </a:ext>
              </a:extLst>
            </p:cNvPr>
            <p:cNvSpPr/>
            <p:nvPr/>
          </p:nvSpPr>
          <p:spPr>
            <a:xfrm>
              <a:off x="7848436" y="3517731"/>
              <a:ext cx="138221" cy="32683"/>
            </a:xfrm>
            <a:custGeom>
              <a:avLst/>
              <a:gdLst/>
              <a:ahLst/>
              <a:cxnLst/>
              <a:rect l="l" t="t" r="r" b="b"/>
              <a:pathLst>
                <a:path w="2605" h="614" extrusionOk="0">
                  <a:moveTo>
                    <a:pt x="22" y="1"/>
                  </a:moveTo>
                  <a:lnTo>
                    <a:pt x="0" y="96"/>
                  </a:lnTo>
                  <a:cubicBezTo>
                    <a:pt x="854" y="293"/>
                    <a:pt x="1729" y="468"/>
                    <a:pt x="2598" y="614"/>
                  </a:cubicBezTo>
                  <a:cubicBezTo>
                    <a:pt x="2605" y="577"/>
                    <a:pt x="2605" y="548"/>
                    <a:pt x="2605" y="512"/>
                  </a:cubicBezTo>
                  <a:cubicBezTo>
                    <a:pt x="1737" y="366"/>
                    <a:pt x="883" y="198"/>
                    <a:pt x="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4070;p50">
              <a:extLst>
                <a:ext uri="{FF2B5EF4-FFF2-40B4-BE49-F238E27FC236}">
                  <a16:creationId xmlns:a16="http://schemas.microsoft.com/office/drawing/2014/main" id="{377BFA27-C5A8-43FB-A346-61CD58B56FA9}"/>
                </a:ext>
              </a:extLst>
            </p:cNvPr>
            <p:cNvSpPr/>
            <p:nvPr/>
          </p:nvSpPr>
          <p:spPr>
            <a:xfrm>
              <a:off x="7837559" y="3552331"/>
              <a:ext cx="145225" cy="33056"/>
            </a:xfrm>
            <a:custGeom>
              <a:avLst/>
              <a:gdLst/>
              <a:ahLst/>
              <a:cxnLst/>
              <a:rect l="l" t="t" r="r" b="b"/>
              <a:pathLst>
                <a:path w="2737" h="621" extrusionOk="0">
                  <a:moveTo>
                    <a:pt x="30" y="0"/>
                  </a:moveTo>
                  <a:lnTo>
                    <a:pt x="1" y="88"/>
                  </a:lnTo>
                  <a:cubicBezTo>
                    <a:pt x="906" y="299"/>
                    <a:pt x="1810" y="474"/>
                    <a:pt x="2722" y="620"/>
                  </a:cubicBezTo>
                  <a:cubicBezTo>
                    <a:pt x="2722" y="591"/>
                    <a:pt x="2730" y="562"/>
                    <a:pt x="2737" y="526"/>
                  </a:cubicBezTo>
                  <a:cubicBezTo>
                    <a:pt x="1825" y="380"/>
                    <a:pt x="920" y="212"/>
                    <a:pt x="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4071;p50">
              <a:extLst>
                <a:ext uri="{FF2B5EF4-FFF2-40B4-BE49-F238E27FC236}">
                  <a16:creationId xmlns:a16="http://schemas.microsoft.com/office/drawing/2014/main" id="{726702DE-341E-40BC-8789-A67D161EF156}"/>
                </a:ext>
              </a:extLst>
            </p:cNvPr>
            <p:cNvSpPr/>
            <p:nvPr/>
          </p:nvSpPr>
          <p:spPr>
            <a:xfrm>
              <a:off x="7831404" y="3570589"/>
              <a:ext cx="145968" cy="34972"/>
            </a:xfrm>
            <a:custGeom>
              <a:avLst/>
              <a:gdLst/>
              <a:ahLst/>
              <a:cxnLst/>
              <a:rect l="l" t="t" r="r" b="b"/>
              <a:pathLst>
                <a:path w="2751" h="657" extrusionOk="0">
                  <a:moveTo>
                    <a:pt x="29" y="0"/>
                  </a:moveTo>
                  <a:lnTo>
                    <a:pt x="0" y="95"/>
                  </a:lnTo>
                  <a:cubicBezTo>
                    <a:pt x="905" y="314"/>
                    <a:pt x="1817" y="482"/>
                    <a:pt x="2729" y="657"/>
                  </a:cubicBezTo>
                  <a:cubicBezTo>
                    <a:pt x="2736" y="635"/>
                    <a:pt x="2744" y="598"/>
                    <a:pt x="2751" y="569"/>
                  </a:cubicBezTo>
                  <a:cubicBezTo>
                    <a:pt x="1839" y="394"/>
                    <a:pt x="927" y="219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4072;p50">
              <a:extLst>
                <a:ext uri="{FF2B5EF4-FFF2-40B4-BE49-F238E27FC236}">
                  <a16:creationId xmlns:a16="http://schemas.microsoft.com/office/drawing/2014/main" id="{526325D7-68D9-4259-B97F-6B279EEB1704}"/>
                </a:ext>
              </a:extLst>
            </p:cNvPr>
            <p:cNvSpPr/>
            <p:nvPr/>
          </p:nvSpPr>
          <p:spPr>
            <a:xfrm>
              <a:off x="7854219" y="3498728"/>
              <a:ext cx="134030" cy="32683"/>
            </a:xfrm>
            <a:custGeom>
              <a:avLst/>
              <a:gdLst/>
              <a:ahLst/>
              <a:cxnLst/>
              <a:rect l="l" t="t" r="r" b="b"/>
              <a:pathLst>
                <a:path w="2526" h="614" extrusionOk="0">
                  <a:moveTo>
                    <a:pt x="37" y="0"/>
                  </a:moveTo>
                  <a:lnTo>
                    <a:pt x="1" y="102"/>
                  </a:lnTo>
                  <a:cubicBezTo>
                    <a:pt x="825" y="307"/>
                    <a:pt x="1664" y="460"/>
                    <a:pt x="2518" y="613"/>
                  </a:cubicBezTo>
                  <a:cubicBezTo>
                    <a:pt x="2518" y="584"/>
                    <a:pt x="2518" y="548"/>
                    <a:pt x="2525" y="511"/>
                  </a:cubicBezTo>
                  <a:cubicBezTo>
                    <a:pt x="1693" y="358"/>
                    <a:pt x="854" y="205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4073;p50">
              <a:extLst>
                <a:ext uri="{FF2B5EF4-FFF2-40B4-BE49-F238E27FC236}">
                  <a16:creationId xmlns:a16="http://schemas.microsoft.com/office/drawing/2014/main" id="{3DE87F10-B6E4-46E2-9E69-0AFC9C1C4F28}"/>
                </a:ext>
              </a:extLst>
            </p:cNvPr>
            <p:cNvSpPr/>
            <p:nvPr/>
          </p:nvSpPr>
          <p:spPr>
            <a:xfrm>
              <a:off x="7953336" y="3439004"/>
              <a:ext cx="19579" cy="44500"/>
            </a:xfrm>
            <a:custGeom>
              <a:avLst/>
              <a:gdLst/>
              <a:ahLst/>
              <a:cxnLst/>
              <a:rect l="l" t="t" r="r" b="b"/>
              <a:pathLst>
                <a:path w="369" h="836" extrusionOk="0">
                  <a:moveTo>
                    <a:pt x="61" y="0"/>
                  </a:moveTo>
                  <a:cubicBezTo>
                    <a:pt x="53" y="0"/>
                    <a:pt x="45" y="2"/>
                    <a:pt x="37" y="6"/>
                  </a:cubicBezTo>
                  <a:cubicBezTo>
                    <a:pt x="15" y="13"/>
                    <a:pt x="0" y="50"/>
                    <a:pt x="15" y="64"/>
                  </a:cubicBezTo>
                  <a:cubicBezTo>
                    <a:pt x="176" y="276"/>
                    <a:pt x="263" y="524"/>
                    <a:pt x="270" y="787"/>
                  </a:cubicBezTo>
                  <a:cubicBezTo>
                    <a:pt x="270" y="820"/>
                    <a:pt x="296" y="836"/>
                    <a:pt x="321" y="836"/>
                  </a:cubicBezTo>
                  <a:cubicBezTo>
                    <a:pt x="345" y="836"/>
                    <a:pt x="369" y="820"/>
                    <a:pt x="365" y="787"/>
                  </a:cubicBezTo>
                  <a:cubicBezTo>
                    <a:pt x="365" y="517"/>
                    <a:pt x="270" y="240"/>
                    <a:pt x="103" y="21"/>
                  </a:cubicBezTo>
                  <a:cubicBezTo>
                    <a:pt x="92" y="10"/>
                    <a:pt x="78" y="0"/>
                    <a:pt x="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4074;p50">
              <a:extLst>
                <a:ext uri="{FF2B5EF4-FFF2-40B4-BE49-F238E27FC236}">
                  <a16:creationId xmlns:a16="http://schemas.microsoft.com/office/drawing/2014/main" id="{0254AE36-7285-4B84-9CD6-1CAA5A89966D}"/>
                </a:ext>
              </a:extLst>
            </p:cNvPr>
            <p:cNvSpPr/>
            <p:nvPr/>
          </p:nvSpPr>
          <p:spPr>
            <a:xfrm>
              <a:off x="7967290" y="3495588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0" y="96"/>
                    <a:pt x="66" y="96"/>
                  </a:cubicBezTo>
                  <a:cubicBezTo>
                    <a:pt x="131" y="89"/>
                    <a:pt x="131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4075;p50">
              <a:extLst>
                <a:ext uri="{FF2B5EF4-FFF2-40B4-BE49-F238E27FC236}">
                  <a16:creationId xmlns:a16="http://schemas.microsoft.com/office/drawing/2014/main" id="{B963AB8B-4C64-4905-B6E9-B35FC6AD9A01}"/>
                </a:ext>
              </a:extLst>
            </p:cNvPr>
            <p:cNvSpPr/>
            <p:nvPr/>
          </p:nvSpPr>
          <p:spPr>
            <a:xfrm>
              <a:off x="7882500" y="3542803"/>
              <a:ext cx="7800" cy="12296"/>
            </a:xfrm>
            <a:custGeom>
              <a:avLst/>
              <a:gdLst/>
              <a:ahLst/>
              <a:cxnLst/>
              <a:rect l="l" t="t" r="r" b="b"/>
              <a:pathLst>
                <a:path w="147" h="231" extrusionOk="0">
                  <a:moveTo>
                    <a:pt x="90" y="0"/>
                  </a:moveTo>
                  <a:cubicBezTo>
                    <a:pt x="74" y="0"/>
                    <a:pt x="56" y="7"/>
                    <a:pt x="51" y="26"/>
                  </a:cubicBezTo>
                  <a:cubicBezTo>
                    <a:pt x="22" y="70"/>
                    <a:pt x="0" y="135"/>
                    <a:pt x="15" y="186"/>
                  </a:cubicBezTo>
                  <a:cubicBezTo>
                    <a:pt x="15" y="216"/>
                    <a:pt x="29" y="230"/>
                    <a:pt x="59" y="230"/>
                  </a:cubicBezTo>
                  <a:cubicBezTo>
                    <a:pt x="88" y="230"/>
                    <a:pt x="102" y="216"/>
                    <a:pt x="102" y="186"/>
                  </a:cubicBezTo>
                  <a:lnTo>
                    <a:pt x="102" y="150"/>
                  </a:lnTo>
                  <a:cubicBezTo>
                    <a:pt x="102" y="128"/>
                    <a:pt x="110" y="114"/>
                    <a:pt x="124" y="92"/>
                  </a:cubicBezTo>
                  <a:cubicBezTo>
                    <a:pt x="124" y="84"/>
                    <a:pt x="132" y="84"/>
                    <a:pt x="132" y="77"/>
                  </a:cubicBezTo>
                  <a:cubicBezTo>
                    <a:pt x="146" y="48"/>
                    <a:pt x="139" y="11"/>
                    <a:pt x="110" y="4"/>
                  </a:cubicBezTo>
                  <a:cubicBezTo>
                    <a:pt x="105" y="2"/>
                    <a:pt x="98" y="0"/>
                    <a:pt x="9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4076;p50">
              <a:extLst>
                <a:ext uri="{FF2B5EF4-FFF2-40B4-BE49-F238E27FC236}">
                  <a16:creationId xmlns:a16="http://schemas.microsoft.com/office/drawing/2014/main" id="{CE312EAB-128C-48F1-B248-CE0C29C8A671}"/>
                </a:ext>
              </a:extLst>
            </p:cNvPr>
            <p:cNvSpPr/>
            <p:nvPr/>
          </p:nvSpPr>
          <p:spPr>
            <a:xfrm>
              <a:off x="7891786" y="3543921"/>
              <a:ext cx="8967" cy="13201"/>
            </a:xfrm>
            <a:custGeom>
              <a:avLst/>
              <a:gdLst/>
              <a:ahLst/>
              <a:cxnLst/>
              <a:rect l="l" t="t" r="r" b="b"/>
              <a:pathLst>
                <a:path w="169" h="248" extrusionOk="0">
                  <a:moveTo>
                    <a:pt x="102" y="0"/>
                  </a:moveTo>
                  <a:cubicBezTo>
                    <a:pt x="84" y="0"/>
                    <a:pt x="66" y="19"/>
                    <a:pt x="66" y="41"/>
                  </a:cubicBezTo>
                  <a:cubicBezTo>
                    <a:pt x="44" y="93"/>
                    <a:pt x="30" y="151"/>
                    <a:pt x="8" y="195"/>
                  </a:cubicBezTo>
                  <a:cubicBezTo>
                    <a:pt x="0" y="224"/>
                    <a:pt x="15" y="246"/>
                    <a:pt x="44" y="246"/>
                  </a:cubicBezTo>
                  <a:cubicBezTo>
                    <a:pt x="49" y="247"/>
                    <a:pt x="54" y="248"/>
                    <a:pt x="59" y="248"/>
                  </a:cubicBezTo>
                  <a:cubicBezTo>
                    <a:pt x="82" y="248"/>
                    <a:pt x="103" y="233"/>
                    <a:pt x="103" y="209"/>
                  </a:cubicBezTo>
                  <a:cubicBezTo>
                    <a:pt x="117" y="158"/>
                    <a:pt x="139" y="100"/>
                    <a:pt x="154" y="56"/>
                  </a:cubicBezTo>
                  <a:cubicBezTo>
                    <a:pt x="168" y="27"/>
                    <a:pt x="146" y="5"/>
                    <a:pt x="117" y="5"/>
                  </a:cubicBezTo>
                  <a:cubicBezTo>
                    <a:pt x="112" y="2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4077;p50">
              <a:extLst>
                <a:ext uri="{FF2B5EF4-FFF2-40B4-BE49-F238E27FC236}">
                  <a16:creationId xmlns:a16="http://schemas.microsoft.com/office/drawing/2014/main" id="{6AC20F58-C898-4A64-A1B9-7DDD0F5D245A}"/>
                </a:ext>
              </a:extLst>
            </p:cNvPr>
            <p:cNvSpPr/>
            <p:nvPr/>
          </p:nvSpPr>
          <p:spPr>
            <a:xfrm>
              <a:off x="7962992" y="3562391"/>
              <a:ext cx="6632" cy="5536"/>
            </a:xfrm>
            <a:custGeom>
              <a:avLst/>
              <a:gdLst/>
              <a:ahLst/>
              <a:cxnLst/>
              <a:rect l="l" t="t" r="r" b="b"/>
              <a:pathLst>
                <a:path w="125" h="104" extrusionOk="0">
                  <a:moveTo>
                    <a:pt x="67" y="1"/>
                  </a:moveTo>
                  <a:cubicBezTo>
                    <a:pt x="1" y="1"/>
                    <a:pt x="1" y="103"/>
                    <a:pt x="67" y="103"/>
                  </a:cubicBezTo>
                  <a:cubicBezTo>
                    <a:pt x="125" y="88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4078;p50">
              <a:extLst>
                <a:ext uri="{FF2B5EF4-FFF2-40B4-BE49-F238E27FC236}">
                  <a16:creationId xmlns:a16="http://schemas.microsoft.com/office/drawing/2014/main" id="{52700AA2-6F18-4176-B9EB-815CDE13ED9B}"/>
                </a:ext>
              </a:extLst>
            </p:cNvPr>
            <p:cNvSpPr/>
            <p:nvPr/>
          </p:nvSpPr>
          <p:spPr>
            <a:xfrm>
              <a:off x="7905316" y="3437354"/>
              <a:ext cx="7057" cy="5110"/>
            </a:xfrm>
            <a:custGeom>
              <a:avLst/>
              <a:gdLst/>
              <a:ahLst/>
              <a:cxnLst/>
              <a:rect l="l" t="t" r="r" b="b"/>
              <a:pathLst>
                <a:path w="133" h="96" extrusionOk="0">
                  <a:moveTo>
                    <a:pt x="66" y="1"/>
                  </a:moveTo>
                  <a:cubicBezTo>
                    <a:pt x="1" y="8"/>
                    <a:pt x="1" y="95"/>
                    <a:pt x="66" y="95"/>
                  </a:cubicBezTo>
                  <a:cubicBezTo>
                    <a:pt x="132" y="95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4079;p50">
              <a:extLst>
                <a:ext uri="{FF2B5EF4-FFF2-40B4-BE49-F238E27FC236}">
                  <a16:creationId xmlns:a16="http://schemas.microsoft.com/office/drawing/2014/main" id="{4BE9219F-4DBD-4F9B-9F4C-E8F0FF2DFABE}"/>
                </a:ext>
              </a:extLst>
            </p:cNvPr>
            <p:cNvSpPr/>
            <p:nvPr/>
          </p:nvSpPr>
          <p:spPr>
            <a:xfrm>
              <a:off x="7820155" y="3352612"/>
              <a:ext cx="172339" cy="278606"/>
            </a:xfrm>
            <a:custGeom>
              <a:avLst/>
              <a:gdLst/>
              <a:ahLst/>
              <a:cxnLst/>
              <a:rect l="l" t="t" r="r" b="b"/>
              <a:pathLst>
                <a:path w="3248" h="5234" extrusionOk="0">
                  <a:moveTo>
                    <a:pt x="969" y="1"/>
                  </a:moveTo>
                  <a:cubicBezTo>
                    <a:pt x="931" y="1"/>
                    <a:pt x="909" y="84"/>
                    <a:pt x="956" y="104"/>
                  </a:cubicBezTo>
                  <a:cubicBezTo>
                    <a:pt x="1314" y="243"/>
                    <a:pt x="1664" y="411"/>
                    <a:pt x="1963" y="651"/>
                  </a:cubicBezTo>
                  <a:cubicBezTo>
                    <a:pt x="2255" y="878"/>
                    <a:pt x="2554" y="1133"/>
                    <a:pt x="2766" y="1432"/>
                  </a:cubicBezTo>
                  <a:cubicBezTo>
                    <a:pt x="3028" y="1797"/>
                    <a:pt x="3138" y="2227"/>
                    <a:pt x="3138" y="2672"/>
                  </a:cubicBezTo>
                  <a:cubicBezTo>
                    <a:pt x="3131" y="3096"/>
                    <a:pt x="3101" y="3511"/>
                    <a:pt x="3058" y="3920"/>
                  </a:cubicBezTo>
                  <a:cubicBezTo>
                    <a:pt x="3015" y="4348"/>
                    <a:pt x="2896" y="4754"/>
                    <a:pt x="2713" y="5147"/>
                  </a:cubicBezTo>
                  <a:lnTo>
                    <a:pt x="2713" y="5147"/>
                  </a:lnTo>
                  <a:cubicBezTo>
                    <a:pt x="1841" y="5026"/>
                    <a:pt x="962" y="4857"/>
                    <a:pt x="117" y="4627"/>
                  </a:cubicBezTo>
                  <a:lnTo>
                    <a:pt x="117" y="4627"/>
                  </a:lnTo>
                  <a:cubicBezTo>
                    <a:pt x="346" y="3905"/>
                    <a:pt x="582" y="3176"/>
                    <a:pt x="810" y="2461"/>
                  </a:cubicBezTo>
                  <a:cubicBezTo>
                    <a:pt x="847" y="2366"/>
                    <a:pt x="876" y="2257"/>
                    <a:pt x="913" y="2154"/>
                  </a:cubicBezTo>
                  <a:cubicBezTo>
                    <a:pt x="926" y="2119"/>
                    <a:pt x="896" y="2097"/>
                    <a:pt x="867" y="2097"/>
                  </a:cubicBezTo>
                  <a:cubicBezTo>
                    <a:pt x="848" y="2097"/>
                    <a:pt x="831" y="2105"/>
                    <a:pt x="825" y="2125"/>
                  </a:cubicBezTo>
                  <a:cubicBezTo>
                    <a:pt x="584" y="2862"/>
                    <a:pt x="351" y="3606"/>
                    <a:pt x="110" y="4336"/>
                  </a:cubicBezTo>
                  <a:cubicBezTo>
                    <a:pt x="74" y="4431"/>
                    <a:pt x="44" y="4540"/>
                    <a:pt x="8" y="4642"/>
                  </a:cubicBezTo>
                  <a:cubicBezTo>
                    <a:pt x="1" y="4671"/>
                    <a:pt x="23" y="4701"/>
                    <a:pt x="44" y="4701"/>
                  </a:cubicBezTo>
                  <a:cubicBezTo>
                    <a:pt x="935" y="4934"/>
                    <a:pt x="1832" y="5109"/>
                    <a:pt x="2737" y="5233"/>
                  </a:cubicBezTo>
                  <a:cubicBezTo>
                    <a:pt x="2759" y="5233"/>
                    <a:pt x="2780" y="5233"/>
                    <a:pt x="2795" y="5219"/>
                  </a:cubicBezTo>
                  <a:cubicBezTo>
                    <a:pt x="2963" y="4854"/>
                    <a:pt x="3087" y="4467"/>
                    <a:pt x="3138" y="4066"/>
                  </a:cubicBezTo>
                  <a:cubicBezTo>
                    <a:pt x="3196" y="3643"/>
                    <a:pt x="3211" y="3205"/>
                    <a:pt x="3233" y="2775"/>
                  </a:cubicBezTo>
                  <a:cubicBezTo>
                    <a:pt x="3247" y="2329"/>
                    <a:pt x="3167" y="1892"/>
                    <a:pt x="2926" y="1505"/>
                  </a:cubicBezTo>
                  <a:cubicBezTo>
                    <a:pt x="2722" y="1169"/>
                    <a:pt x="2408" y="885"/>
                    <a:pt x="2102" y="637"/>
                  </a:cubicBezTo>
                  <a:cubicBezTo>
                    <a:pt x="1759" y="367"/>
                    <a:pt x="1387" y="155"/>
                    <a:pt x="978" y="2"/>
                  </a:cubicBezTo>
                  <a:cubicBezTo>
                    <a:pt x="975" y="1"/>
                    <a:pt x="972" y="1"/>
                    <a:pt x="96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4080;p50">
              <a:extLst>
                <a:ext uri="{FF2B5EF4-FFF2-40B4-BE49-F238E27FC236}">
                  <a16:creationId xmlns:a16="http://schemas.microsoft.com/office/drawing/2014/main" id="{53D1A26C-08D2-48B5-B47C-89D4F27631E5}"/>
                </a:ext>
              </a:extLst>
            </p:cNvPr>
            <p:cNvSpPr/>
            <p:nvPr/>
          </p:nvSpPr>
          <p:spPr>
            <a:xfrm>
              <a:off x="7268490" y="3613120"/>
              <a:ext cx="130528" cy="120087"/>
            </a:xfrm>
            <a:custGeom>
              <a:avLst/>
              <a:gdLst/>
              <a:ahLst/>
              <a:cxnLst/>
              <a:rect l="l" t="t" r="r" b="b"/>
              <a:pathLst>
                <a:path w="2460" h="2256" extrusionOk="0">
                  <a:moveTo>
                    <a:pt x="1090" y="0"/>
                  </a:moveTo>
                  <a:cubicBezTo>
                    <a:pt x="947" y="0"/>
                    <a:pt x="742" y="128"/>
                    <a:pt x="657" y="179"/>
                  </a:cubicBezTo>
                  <a:cubicBezTo>
                    <a:pt x="475" y="288"/>
                    <a:pt x="300" y="456"/>
                    <a:pt x="183" y="638"/>
                  </a:cubicBezTo>
                  <a:cubicBezTo>
                    <a:pt x="74" y="799"/>
                    <a:pt x="1" y="989"/>
                    <a:pt x="8" y="1208"/>
                  </a:cubicBezTo>
                  <a:cubicBezTo>
                    <a:pt x="1" y="1463"/>
                    <a:pt x="81" y="1747"/>
                    <a:pt x="293" y="1923"/>
                  </a:cubicBezTo>
                  <a:cubicBezTo>
                    <a:pt x="592" y="2178"/>
                    <a:pt x="1051" y="2185"/>
                    <a:pt x="1416" y="2244"/>
                  </a:cubicBezTo>
                  <a:cubicBezTo>
                    <a:pt x="1480" y="2252"/>
                    <a:pt x="1539" y="2256"/>
                    <a:pt x="1602" y="2256"/>
                  </a:cubicBezTo>
                  <a:cubicBezTo>
                    <a:pt x="1647" y="2256"/>
                    <a:pt x="1693" y="2254"/>
                    <a:pt x="1744" y="2251"/>
                  </a:cubicBezTo>
                  <a:cubicBezTo>
                    <a:pt x="1803" y="2251"/>
                    <a:pt x="1890" y="2171"/>
                    <a:pt x="1890" y="2098"/>
                  </a:cubicBezTo>
                  <a:cubicBezTo>
                    <a:pt x="1876" y="2017"/>
                    <a:pt x="1817" y="1995"/>
                    <a:pt x="1759" y="1966"/>
                  </a:cubicBezTo>
                  <a:cubicBezTo>
                    <a:pt x="1708" y="1930"/>
                    <a:pt x="1642" y="1908"/>
                    <a:pt x="1584" y="1886"/>
                  </a:cubicBezTo>
                  <a:cubicBezTo>
                    <a:pt x="1489" y="1850"/>
                    <a:pt x="1394" y="1813"/>
                    <a:pt x="1307" y="1784"/>
                  </a:cubicBezTo>
                  <a:cubicBezTo>
                    <a:pt x="1270" y="1777"/>
                    <a:pt x="1234" y="1755"/>
                    <a:pt x="1197" y="1747"/>
                  </a:cubicBezTo>
                  <a:cubicBezTo>
                    <a:pt x="1132" y="1733"/>
                    <a:pt x="1075" y="1712"/>
                    <a:pt x="1017" y="1690"/>
                  </a:cubicBezTo>
                  <a:lnTo>
                    <a:pt x="1017" y="1690"/>
                  </a:lnTo>
                  <a:cubicBezTo>
                    <a:pt x="1105" y="1721"/>
                    <a:pt x="2079" y="1901"/>
                    <a:pt x="2184" y="1901"/>
                  </a:cubicBezTo>
                  <a:cubicBezTo>
                    <a:pt x="2186" y="1901"/>
                    <a:pt x="2188" y="1901"/>
                    <a:pt x="2190" y="1901"/>
                  </a:cubicBezTo>
                  <a:cubicBezTo>
                    <a:pt x="2241" y="1901"/>
                    <a:pt x="2299" y="1886"/>
                    <a:pt x="2335" y="1828"/>
                  </a:cubicBezTo>
                  <a:cubicBezTo>
                    <a:pt x="2379" y="1762"/>
                    <a:pt x="2365" y="1667"/>
                    <a:pt x="2314" y="1609"/>
                  </a:cubicBezTo>
                  <a:cubicBezTo>
                    <a:pt x="2270" y="1543"/>
                    <a:pt x="1175" y="1375"/>
                    <a:pt x="1110" y="1346"/>
                  </a:cubicBezTo>
                  <a:cubicBezTo>
                    <a:pt x="1126" y="1345"/>
                    <a:pt x="1143" y="1344"/>
                    <a:pt x="1159" y="1344"/>
                  </a:cubicBezTo>
                  <a:cubicBezTo>
                    <a:pt x="1228" y="1344"/>
                    <a:pt x="1293" y="1355"/>
                    <a:pt x="1358" y="1361"/>
                  </a:cubicBezTo>
                  <a:cubicBezTo>
                    <a:pt x="1511" y="1375"/>
                    <a:pt x="1657" y="1390"/>
                    <a:pt x="1817" y="1397"/>
                  </a:cubicBezTo>
                  <a:cubicBezTo>
                    <a:pt x="1934" y="1412"/>
                    <a:pt x="2051" y="1426"/>
                    <a:pt x="2168" y="1426"/>
                  </a:cubicBezTo>
                  <a:cubicBezTo>
                    <a:pt x="2194" y="1426"/>
                    <a:pt x="2221" y="1429"/>
                    <a:pt x="2249" y="1429"/>
                  </a:cubicBezTo>
                  <a:cubicBezTo>
                    <a:pt x="2289" y="1429"/>
                    <a:pt x="2330" y="1423"/>
                    <a:pt x="2365" y="1397"/>
                  </a:cubicBezTo>
                  <a:cubicBezTo>
                    <a:pt x="2438" y="1346"/>
                    <a:pt x="2460" y="1229"/>
                    <a:pt x="2416" y="1142"/>
                  </a:cubicBezTo>
                  <a:cubicBezTo>
                    <a:pt x="2371" y="1057"/>
                    <a:pt x="2271" y="1047"/>
                    <a:pt x="2178" y="1047"/>
                  </a:cubicBezTo>
                  <a:cubicBezTo>
                    <a:pt x="2150" y="1047"/>
                    <a:pt x="2123" y="1048"/>
                    <a:pt x="2098" y="1048"/>
                  </a:cubicBezTo>
                  <a:cubicBezTo>
                    <a:pt x="2084" y="1048"/>
                    <a:pt x="2071" y="1048"/>
                    <a:pt x="2058" y="1047"/>
                  </a:cubicBezTo>
                  <a:cubicBezTo>
                    <a:pt x="1803" y="1025"/>
                    <a:pt x="1562" y="1018"/>
                    <a:pt x="1314" y="1003"/>
                  </a:cubicBezTo>
                  <a:cubicBezTo>
                    <a:pt x="1278" y="1003"/>
                    <a:pt x="1234" y="1003"/>
                    <a:pt x="1190" y="989"/>
                  </a:cubicBezTo>
                  <a:cubicBezTo>
                    <a:pt x="1263" y="974"/>
                    <a:pt x="1343" y="974"/>
                    <a:pt x="1416" y="974"/>
                  </a:cubicBezTo>
                  <a:cubicBezTo>
                    <a:pt x="1540" y="974"/>
                    <a:pt x="1679" y="959"/>
                    <a:pt x="1810" y="952"/>
                  </a:cubicBezTo>
                  <a:cubicBezTo>
                    <a:pt x="1890" y="945"/>
                    <a:pt x="1978" y="938"/>
                    <a:pt x="2066" y="930"/>
                  </a:cubicBezTo>
                  <a:cubicBezTo>
                    <a:pt x="2146" y="916"/>
                    <a:pt x="2292" y="857"/>
                    <a:pt x="2292" y="733"/>
                  </a:cubicBezTo>
                  <a:cubicBezTo>
                    <a:pt x="2292" y="624"/>
                    <a:pt x="2153" y="587"/>
                    <a:pt x="2080" y="580"/>
                  </a:cubicBezTo>
                  <a:cubicBezTo>
                    <a:pt x="2004" y="570"/>
                    <a:pt x="1926" y="566"/>
                    <a:pt x="1848" y="566"/>
                  </a:cubicBezTo>
                  <a:cubicBezTo>
                    <a:pt x="1574" y="566"/>
                    <a:pt x="1292" y="614"/>
                    <a:pt x="1015" y="614"/>
                  </a:cubicBezTo>
                  <a:cubicBezTo>
                    <a:pt x="966" y="614"/>
                    <a:pt x="918" y="613"/>
                    <a:pt x="869" y="609"/>
                  </a:cubicBezTo>
                  <a:cubicBezTo>
                    <a:pt x="1015" y="500"/>
                    <a:pt x="1175" y="405"/>
                    <a:pt x="1226" y="215"/>
                  </a:cubicBezTo>
                  <a:cubicBezTo>
                    <a:pt x="1234" y="164"/>
                    <a:pt x="1241" y="91"/>
                    <a:pt x="1197" y="40"/>
                  </a:cubicBezTo>
                  <a:cubicBezTo>
                    <a:pt x="1170" y="12"/>
                    <a:pt x="1133" y="0"/>
                    <a:pt x="1090" y="0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4081;p50">
              <a:extLst>
                <a:ext uri="{FF2B5EF4-FFF2-40B4-BE49-F238E27FC236}">
                  <a16:creationId xmlns:a16="http://schemas.microsoft.com/office/drawing/2014/main" id="{FB37F6A9-33BB-4880-9BD0-14830E95C86F}"/>
                </a:ext>
              </a:extLst>
            </p:cNvPr>
            <p:cNvSpPr/>
            <p:nvPr/>
          </p:nvSpPr>
          <p:spPr>
            <a:xfrm>
              <a:off x="7259364" y="3609340"/>
              <a:ext cx="139495" cy="126262"/>
            </a:xfrm>
            <a:custGeom>
              <a:avLst/>
              <a:gdLst/>
              <a:ahLst/>
              <a:cxnLst/>
              <a:rect l="l" t="t" r="r" b="b"/>
              <a:pathLst>
                <a:path w="2629" h="2372" extrusionOk="0">
                  <a:moveTo>
                    <a:pt x="1245" y="104"/>
                  </a:moveTo>
                  <a:cubicBezTo>
                    <a:pt x="1369" y="104"/>
                    <a:pt x="1355" y="235"/>
                    <a:pt x="1318" y="315"/>
                  </a:cubicBezTo>
                  <a:cubicBezTo>
                    <a:pt x="1271" y="450"/>
                    <a:pt x="1143" y="529"/>
                    <a:pt x="1031" y="615"/>
                  </a:cubicBezTo>
                  <a:lnTo>
                    <a:pt x="1031" y="615"/>
                  </a:lnTo>
                  <a:cubicBezTo>
                    <a:pt x="1018" y="615"/>
                    <a:pt x="1004" y="615"/>
                    <a:pt x="990" y="615"/>
                  </a:cubicBezTo>
                  <a:lnTo>
                    <a:pt x="990" y="615"/>
                  </a:lnTo>
                  <a:cubicBezTo>
                    <a:pt x="994" y="623"/>
                    <a:pt x="998" y="631"/>
                    <a:pt x="1001" y="639"/>
                  </a:cubicBezTo>
                  <a:lnTo>
                    <a:pt x="1001" y="639"/>
                  </a:lnTo>
                  <a:cubicBezTo>
                    <a:pt x="971" y="663"/>
                    <a:pt x="1006" y="717"/>
                    <a:pt x="1041" y="717"/>
                  </a:cubicBezTo>
                  <a:cubicBezTo>
                    <a:pt x="1081" y="718"/>
                    <a:pt x="1121" y="719"/>
                    <a:pt x="1161" y="719"/>
                  </a:cubicBezTo>
                  <a:cubicBezTo>
                    <a:pt x="1345" y="719"/>
                    <a:pt x="1526" y="706"/>
                    <a:pt x="1712" y="688"/>
                  </a:cubicBezTo>
                  <a:cubicBezTo>
                    <a:pt x="1807" y="680"/>
                    <a:pt x="1916" y="669"/>
                    <a:pt x="2025" y="669"/>
                  </a:cubicBezTo>
                  <a:cubicBezTo>
                    <a:pt x="2134" y="669"/>
                    <a:pt x="2241" y="680"/>
                    <a:pt x="2332" y="717"/>
                  </a:cubicBezTo>
                  <a:cubicBezTo>
                    <a:pt x="2478" y="768"/>
                    <a:pt x="2398" y="899"/>
                    <a:pt x="2289" y="936"/>
                  </a:cubicBezTo>
                  <a:cubicBezTo>
                    <a:pt x="2186" y="972"/>
                    <a:pt x="2077" y="965"/>
                    <a:pt x="1975" y="972"/>
                  </a:cubicBezTo>
                  <a:cubicBezTo>
                    <a:pt x="1771" y="979"/>
                    <a:pt x="1552" y="972"/>
                    <a:pt x="1340" y="1009"/>
                  </a:cubicBezTo>
                  <a:cubicBezTo>
                    <a:pt x="1338" y="1009"/>
                    <a:pt x="1336" y="1009"/>
                    <a:pt x="1334" y="1010"/>
                  </a:cubicBezTo>
                  <a:lnTo>
                    <a:pt x="1334" y="1010"/>
                  </a:lnTo>
                  <a:cubicBezTo>
                    <a:pt x="1329" y="1009"/>
                    <a:pt x="1324" y="1009"/>
                    <a:pt x="1318" y="1009"/>
                  </a:cubicBezTo>
                  <a:lnTo>
                    <a:pt x="1318" y="1021"/>
                  </a:lnTo>
                  <a:lnTo>
                    <a:pt x="1318" y="1021"/>
                  </a:lnTo>
                  <a:cubicBezTo>
                    <a:pt x="1304" y="1038"/>
                    <a:pt x="1304" y="1067"/>
                    <a:pt x="1318" y="1084"/>
                  </a:cubicBezTo>
                  <a:lnTo>
                    <a:pt x="1318" y="1084"/>
                  </a:lnTo>
                  <a:lnTo>
                    <a:pt x="1318" y="1096"/>
                  </a:lnTo>
                  <a:cubicBezTo>
                    <a:pt x="1323" y="1095"/>
                    <a:pt x="1327" y="1095"/>
                    <a:pt x="1332" y="1094"/>
                  </a:cubicBezTo>
                  <a:lnTo>
                    <a:pt x="1332" y="1094"/>
                  </a:lnTo>
                  <a:cubicBezTo>
                    <a:pt x="1334" y="1095"/>
                    <a:pt x="1337" y="1096"/>
                    <a:pt x="1340" y="1096"/>
                  </a:cubicBezTo>
                  <a:cubicBezTo>
                    <a:pt x="1552" y="1133"/>
                    <a:pt x="1771" y="1125"/>
                    <a:pt x="1989" y="1133"/>
                  </a:cubicBezTo>
                  <a:cubicBezTo>
                    <a:pt x="2092" y="1147"/>
                    <a:pt x="2186" y="1154"/>
                    <a:pt x="2289" y="1154"/>
                  </a:cubicBezTo>
                  <a:cubicBezTo>
                    <a:pt x="2301" y="1154"/>
                    <a:pt x="2314" y="1154"/>
                    <a:pt x="2329" y="1154"/>
                  </a:cubicBezTo>
                  <a:cubicBezTo>
                    <a:pt x="2407" y="1154"/>
                    <a:pt x="2507" y="1160"/>
                    <a:pt x="2544" y="1227"/>
                  </a:cubicBezTo>
                  <a:cubicBezTo>
                    <a:pt x="2573" y="1279"/>
                    <a:pt x="2566" y="1373"/>
                    <a:pt x="2507" y="1410"/>
                  </a:cubicBezTo>
                  <a:cubicBezTo>
                    <a:pt x="2486" y="1424"/>
                    <a:pt x="2456" y="1428"/>
                    <a:pt x="2427" y="1428"/>
                  </a:cubicBezTo>
                  <a:cubicBezTo>
                    <a:pt x="2398" y="1428"/>
                    <a:pt x="2369" y="1424"/>
                    <a:pt x="2347" y="1424"/>
                  </a:cubicBezTo>
                  <a:cubicBezTo>
                    <a:pt x="2223" y="1424"/>
                    <a:pt x="2106" y="1410"/>
                    <a:pt x="1989" y="1403"/>
                  </a:cubicBezTo>
                  <a:cubicBezTo>
                    <a:pt x="1763" y="1381"/>
                    <a:pt x="1515" y="1337"/>
                    <a:pt x="1289" y="1337"/>
                  </a:cubicBezTo>
                  <a:cubicBezTo>
                    <a:pt x="1250" y="1337"/>
                    <a:pt x="1234" y="1370"/>
                    <a:pt x="1243" y="1396"/>
                  </a:cubicBezTo>
                  <a:lnTo>
                    <a:pt x="1243" y="1396"/>
                  </a:lnTo>
                  <a:cubicBezTo>
                    <a:pt x="1241" y="1415"/>
                    <a:pt x="1238" y="1436"/>
                    <a:pt x="1238" y="1454"/>
                  </a:cubicBezTo>
                  <a:cubicBezTo>
                    <a:pt x="1297" y="1454"/>
                    <a:pt x="1355" y="1458"/>
                    <a:pt x="1413" y="1464"/>
                  </a:cubicBezTo>
                  <a:lnTo>
                    <a:pt x="1413" y="1464"/>
                  </a:lnTo>
                  <a:cubicBezTo>
                    <a:pt x="1507" y="1483"/>
                    <a:pt x="1603" y="1493"/>
                    <a:pt x="1690" y="1512"/>
                  </a:cubicBezTo>
                  <a:cubicBezTo>
                    <a:pt x="1895" y="1548"/>
                    <a:pt x="2099" y="1585"/>
                    <a:pt x="2310" y="1629"/>
                  </a:cubicBezTo>
                  <a:cubicBezTo>
                    <a:pt x="2354" y="1636"/>
                    <a:pt x="2427" y="1643"/>
                    <a:pt x="2464" y="1673"/>
                  </a:cubicBezTo>
                  <a:cubicBezTo>
                    <a:pt x="2566" y="1753"/>
                    <a:pt x="2442" y="1877"/>
                    <a:pt x="2362" y="1884"/>
                  </a:cubicBezTo>
                  <a:cubicBezTo>
                    <a:pt x="2347" y="1884"/>
                    <a:pt x="2318" y="1884"/>
                    <a:pt x="2296" y="1877"/>
                  </a:cubicBezTo>
                  <a:cubicBezTo>
                    <a:pt x="2106" y="1848"/>
                    <a:pt x="1916" y="1811"/>
                    <a:pt x="1727" y="1775"/>
                  </a:cubicBezTo>
                  <a:cubicBezTo>
                    <a:pt x="1559" y="1745"/>
                    <a:pt x="1369" y="1731"/>
                    <a:pt x="1201" y="1665"/>
                  </a:cubicBezTo>
                  <a:cubicBezTo>
                    <a:pt x="1198" y="1681"/>
                    <a:pt x="1194" y="1698"/>
                    <a:pt x="1190" y="1714"/>
                  </a:cubicBezTo>
                  <a:lnTo>
                    <a:pt x="1190" y="1714"/>
                  </a:lnTo>
                  <a:cubicBezTo>
                    <a:pt x="1184" y="1712"/>
                    <a:pt x="1178" y="1711"/>
                    <a:pt x="1172" y="1709"/>
                  </a:cubicBezTo>
                  <a:cubicBezTo>
                    <a:pt x="1168" y="1708"/>
                    <a:pt x="1164" y="1707"/>
                    <a:pt x="1160" y="1707"/>
                  </a:cubicBezTo>
                  <a:cubicBezTo>
                    <a:pt x="1111" y="1707"/>
                    <a:pt x="1096" y="1784"/>
                    <a:pt x="1150" y="1804"/>
                  </a:cubicBezTo>
                  <a:cubicBezTo>
                    <a:pt x="1309" y="1852"/>
                    <a:pt x="1494" y="1874"/>
                    <a:pt x="1656" y="1908"/>
                  </a:cubicBezTo>
                  <a:lnTo>
                    <a:pt x="1656" y="1908"/>
                  </a:lnTo>
                  <a:cubicBezTo>
                    <a:pt x="1730" y="1935"/>
                    <a:pt x="1808" y="1968"/>
                    <a:pt x="1880" y="2001"/>
                  </a:cubicBezTo>
                  <a:cubicBezTo>
                    <a:pt x="1909" y="2008"/>
                    <a:pt x="1931" y="2030"/>
                    <a:pt x="1960" y="2045"/>
                  </a:cubicBezTo>
                  <a:cubicBezTo>
                    <a:pt x="2026" y="2096"/>
                    <a:pt x="2004" y="2176"/>
                    <a:pt x="1946" y="2212"/>
                  </a:cubicBezTo>
                  <a:cubicBezTo>
                    <a:pt x="1911" y="2228"/>
                    <a:pt x="1869" y="2233"/>
                    <a:pt x="1827" y="2233"/>
                  </a:cubicBezTo>
                  <a:cubicBezTo>
                    <a:pt x="1769" y="2233"/>
                    <a:pt x="1710" y="2224"/>
                    <a:pt x="1668" y="2220"/>
                  </a:cubicBezTo>
                  <a:lnTo>
                    <a:pt x="1450" y="2191"/>
                  </a:lnTo>
                  <a:cubicBezTo>
                    <a:pt x="1296" y="2176"/>
                    <a:pt x="1143" y="2154"/>
                    <a:pt x="997" y="2118"/>
                  </a:cubicBezTo>
                  <a:cubicBezTo>
                    <a:pt x="691" y="2059"/>
                    <a:pt x="399" y="1913"/>
                    <a:pt x="289" y="1600"/>
                  </a:cubicBezTo>
                  <a:cubicBezTo>
                    <a:pt x="159" y="1339"/>
                    <a:pt x="230" y="1006"/>
                    <a:pt x="388" y="730"/>
                  </a:cubicBezTo>
                  <a:lnTo>
                    <a:pt x="388" y="730"/>
                  </a:lnTo>
                  <a:cubicBezTo>
                    <a:pt x="389" y="728"/>
                    <a:pt x="391" y="726"/>
                    <a:pt x="392" y="724"/>
                  </a:cubicBezTo>
                  <a:lnTo>
                    <a:pt x="392" y="724"/>
                  </a:lnTo>
                  <a:cubicBezTo>
                    <a:pt x="392" y="724"/>
                    <a:pt x="392" y="724"/>
                    <a:pt x="392" y="724"/>
                  </a:cubicBezTo>
                  <a:cubicBezTo>
                    <a:pt x="392" y="723"/>
                    <a:pt x="393" y="722"/>
                    <a:pt x="393" y="722"/>
                  </a:cubicBezTo>
                  <a:lnTo>
                    <a:pt x="393" y="722"/>
                  </a:lnTo>
                  <a:cubicBezTo>
                    <a:pt x="561" y="475"/>
                    <a:pt x="794" y="286"/>
                    <a:pt x="1063" y="162"/>
                  </a:cubicBezTo>
                  <a:cubicBezTo>
                    <a:pt x="1121" y="133"/>
                    <a:pt x="1187" y="104"/>
                    <a:pt x="1245" y="104"/>
                  </a:cubicBezTo>
                  <a:close/>
                  <a:moveTo>
                    <a:pt x="1214" y="0"/>
                  </a:moveTo>
                  <a:cubicBezTo>
                    <a:pt x="1205" y="0"/>
                    <a:pt x="1196" y="1"/>
                    <a:pt x="1187" y="2"/>
                  </a:cubicBezTo>
                  <a:cubicBezTo>
                    <a:pt x="1041" y="24"/>
                    <a:pt x="895" y="104"/>
                    <a:pt x="764" y="184"/>
                  </a:cubicBezTo>
                  <a:cubicBezTo>
                    <a:pt x="567" y="315"/>
                    <a:pt x="399" y="469"/>
                    <a:pt x="275" y="658"/>
                  </a:cubicBezTo>
                  <a:cubicBezTo>
                    <a:pt x="275" y="678"/>
                    <a:pt x="282" y="697"/>
                    <a:pt x="292" y="712"/>
                  </a:cubicBezTo>
                  <a:lnTo>
                    <a:pt x="292" y="712"/>
                  </a:lnTo>
                  <a:cubicBezTo>
                    <a:pt x="0" y="1200"/>
                    <a:pt x="68" y="1897"/>
                    <a:pt x="640" y="2154"/>
                  </a:cubicBezTo>
                  <a:cubicBezTo>
                    <a:pt x="910" y="2285"/>
                    <a:pt x="1223" y="2293"/>
                    <a:pt x="1515" y="2336"/>
                  </a:cubicBezTo>
                  <a:cubicBezTo>
                    <a:pt x="1597" y="2351"/>
                    <a:pt x="1701" y="2372"/>
                    <a:pt x="1799" y="2372"/>
                  </a:cubicBezTo>
                  <a:cubicBezTo>
                    <a:pt x="1851" y="2372"/>
                    <a:pt x="1901" y="2366"/>
                    <a:pt x="1946" y="2351"/>
                  </a:cubicBezTo>
                  <a:cubicBezTo>
                    <a:pt x="2033" y="2307"/>
                    <a:pt x="2113" y="2212"/>
                    <a:pt x="2077" y="2110"/>
                  </a:cubicBezTo>
                  <a:cubicBezTo>
                    <a:pt x="2055" y="2039"/>
                    <a:pt x="1975" y="1989"/>
                    <a:pt x="1893" y="1953"/>
                  </a:cubicBezTo>
                  <a:lnTo>
                    <a:pt x="1893" y="1953"/>
                  </a:lnTo>
                  <a:cubicBezTo>
                    <a:pt x="2030" y="1979"/>
                    <a:pt x="2166" y="2003"/>
                    <a:pt x="2296" y="2008"/>
                  </a:cubicBezTo>
                  <a:cubicBezTo>
                    <a:pt x="2307" y="2010"/>
                    <a:pt x="2318" y="2011"/>
                    <a:pt x="2329" y="2011"/>
                  </a:cubicBezTo>
                  <a:cubicBezTo>
                    <a:pt x="2415" y="2011"/>
                    <a:pt x="2504" y="1962"/>
                    <a:pt x="2537" y="1884"/>
                  </a:cubicBezTo>
                  <a:cubicBezTo>
                    <a:pt x="2573" y="1804"/>
                    <a:pt x="2544" y="1673"/>
                    <a:pt x="2464" y="1621"/>
                  </a:cubicBezTo>
                  <a:cubicBezTo>
                    <a:pt x="2398" y="1578"/>
                    <a:pt x="2318" y="1570"/>
                    <a:pt x="2245" y="1556"/>
                  </a:cubicBezTo>
                  <a:cubicBezTo>
                    <a:pt x="2189" y="1543"/>
                    <a:pt x="2134" y="1532"/>
                    <a:pt x="2080" y="1522"/>
                  </a:cubicBezTo>
                  <a:lnTo>
                    <a:pt x="2080" y="1522"/>
                  </a:lnTo>
                  <a:cubicBezTo>
                    <a:pt x="2110" y="1524"/>
                    <a:pt x="2141" y="1525"/>
                    <a:pt x="2172" y="1527"/>
                  </a:cubicBezTo>
                  <a:cubicBezTo>
                    <a:pt x="2211" y="1528"/>
                    <a:pt x="2254" y="1530"/>
                    <a:pt x="2297" y="1530"/>
                  </a:cubicBezTo>
                  <a:cubicBezTo>
                    <a:pt x="2459" y="1530"/>
                    <a:pt x="2628" y="1500"/>
                    <a:pt x="2617" y="1293"/>
                  </a:cubicBezTo>
                  <a:cubicBezTo>
                    <a:pt x="2610" y="1082"/>
                    <a:pt x="2398" y="1074"/>
                    <a:pt x="2230" y="1060"/>
                  </a:cubicBezTo>
                  <a:cubicBezTo>
                    <a:pt x="2187" y="1060"/>
                    <a:pt x="2143" y="1058"/>
                    <a:pt x="2098" y="1056"/>
                  </a:cubicBezTo>
                  <a:lnTo>
                    <a:pt x="2098" y="1056"/>
                  </a:lnTo>
                  <a:cubicBezTo>
                    <a:pt x="2138" y="1051"/>
                    <a:pt x="2177" y="1046"/>
                    <a:pt x="2216" y="1038"/>
                  </a:cubicBezTo>
                  <a:cubicBezTo>
                    <a:pt x="2354" y="1009"/>
                    <a:pt x="2522" y="892"/>
                    <a:pt x="2449" y="724"/>
                  </a:cubicBezTo>
                  <a:cubicBezTo>
                    <a:pt x="2385" y="584"/>
                    <a:pt x="2185" y="570"/>
                    <a:pt x="2030" y="570"/>
                  </a:cubicBezTo>
                  <a:cubicBezTo>
                    <a:pt x="1991" y="570"/>
                    <a:pt x="1954" y="571"/>
                    <a:pt x="1924" y="571"/>
                  </a:cubicBezTo>
                  <a:cubicBezTo>
                    <a:pt x="1659" y="571"/>
                    <a:pt x="1400" y="607"/>
                    <a:pt x="1137" y="614"/>
                  </a:cubicBezTo>
                  <a:lnTo>
                    <a:pt x="1137" y="614"/>
                  </a:lnTo>
                  <a:cubicBezTo>
                    <a:pt x="1262" y="520"/>
                    <a:pt x="1378" y="413"/>
                    <a:pt x="1406" y="250"/>
                  </a:cubicBezTo>
                  <a:cubicBezTo>
                    <a:pt x="1426" y="106"/>
                    <a:pt x="1350" y="0"/>
                    <a:pt x="12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8" name="Picture 817">
            <a:extLst>
              <a:ext uri="{FF2B5EF4-FFF2-40B4-BE49-F238E27FC236}">
                <a16:creationId xmlns:a16="http://schemas.microsoft.com/office/drawing/2014/main" id="{94E4587A-86F6-4873-883A-F94141F6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093"/>
            <a:ext cx="8450869" cy="3108132"/>
          </a:xfrm>
          <a:prstGeom prst="rect">
            <a:avLst/>
          </a:prstGeom>
        </p:spPr>
      </p:pic>
      <p:pic>
        <p:nvPicPr>
          <p:cNvPr id="819" name="Picture 818">
            <a:extLst>
              <a:ext uri="{FF2B5EF4-FFF2-40B4-BE49-F238E27FC236}">
                <a16:creationId xmlns:a16="http://schemas.microsoft.com/office/drawing/2014/main" id="{EA1F2FD4-3989-4F76-9025-B0963BA26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46" y="62363"/>
            <a:ext cx="2675629" cy="481614"/>
          </a:xfrm>
          <a:prstGeom prst="rect">
            <a:avLst/>
          </a:prstGeom>
        </p:spPr>
      </p:pic>
      <p:pic>
        <p:nvPicPr>
          <p:cNvPr id="820" name="Track 48">
            <a:hlinkClick r:id="" action="ppaction://media"/>
            <a:extLst>
              <a:ext uri="{FF2B5EF4-FFF2-40B4-BE49-F238E27FC236}">
                <a16:creationId xmlns:a16="http://schemas.microsoft.com/office/drawing/2014/main" id="{A494BC2D-D45B-4F5B-AD57-29122BC1B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71655" y="49525"/>
            <a:ext cx="459024" cy="459024"/>
          </a:xfrm>
          <a:prstGeom prst="rect">
            <a:avLst/>
          </a:prstGeom>
        </p:spPr>
      </p:pic>
      <p:cxnSp>
        <p:nvCxnSpPr>
          <p:cNvPr id="821" name="Straight Arrow Connector 820">
            <a:extLst>
              <a:ext uri="{FF2B5EF4-FFF2-40B4-BE49-F238E27FC236}">
                <a16:creationId xmlns:a16="http://schemas.microsoft.com/office/drawing/2014/main" id="{4E13416F-F347-45CC-8AEB-F5425CA8C8DE}"/>
              </a:ext>
            </a:extLst>
          </p:cNvPr>
          <p:cNvCxnSpPr>
            <a:cxnSpLocks/>
          </p:cNvCxnSpPr>
          <p:nvPr/>
        </p:nvCxnSpPr>
        <p:spPr>
          <a:xfrm>
            <a:off x="3765271" y="2199538"/>
            <a:ext cx="2806246" cy="672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Straight Arrow Connector 821">
            <a:extLst>
              <a:ext uri="{FF2B5EF4-FFF2-40B4-BE49-F238E27FC236}">
                <a16:creationId xmlns:a16="http://schemas.microsoft.com/office/drawing/2014/main" id="{05608924-95E3-493D-9149-9EA5B5A9E191}"/>
              </a:ext>
            </a:extLst>
          </p:cNvPr>
          <p:cNvCxnSpPr>
            <a:cxnSpLocks/>
          </p:cNvCxnSpPr>
          <p:nvPr/>
        </p:nvCxnSpPr>
        <p:spPr>
          <a:xfrm>
            <a:off x="1901738" y="2159000"/>
            <a:ext cx="2670262" cy="67472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Arrow Connector 822">
            <a:extLst>
              <a:ext uri="{FF2B5EF4-FFF2-40B4-BE49-F238E27FC236}">
                <a16:creationId xmlns:a16="http://schemas.microsoft.com/office/drawing/2014/main" id="{2C24D441-06F5-48AC-BACE-8AAB5BD9CCE1}"/>
              </a:ext>
            </a:extLst>
          </p:cNvPr>
          <p:cNvCxnSpPr>
            <a:cxnSpLocks/>
          </p:cNvCxnSpPr>
          <p:nvPr/>
        </p:nvCxnSpPr>
        <p:spPr>
          <a:xfrm flipH="1">
            <a:off x="1567557" y="2179022"/>
            <a:ext cx="3338623" cy="46118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Arrow Connector 823">
            <a:extLst>
              <a:ext uri="{FF2B5EF4-FFF2-40B4-BE49-F238E27FC236}">
                <a16:creationId xmlns:a16="http://schemas.microsoft.com/office/drawing/2014/main" id="{F2EAF6BC-5DD1-4007-A6C2-94211D8C5F5F}"/>
              </a:ext>
            </a:extLst>
          </p:cNvPr>
          <p:cNvCxnSpPr>
            <a:cxnSpLocks/>
          </p:cNvCxnSpPr>
          <p:nvPr/>
        </p:nvCxnSpPr>
        <p:spPr>
          <a:xfrm flipH="1">
            <a:off x="3373490" y="2163724"/>
            <a:ext cx="3777487" cy="656447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5" name="Picture 824" descr="A yellow key in a red circle&#10;&#10;Description automatically generated">
            <a:extLst>
              <a:ext uri="{FF2B5EF4-FFF2-40B4-BE49-F238E27FC236}">
                <a16:creationId xmlns:a16="http://schemas.microsoft.com/office/drawing/2014/main" id="{3C8AE207-D29C-453A-8D59-F18F5E51F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552" y="83403"/>
            <a:ext cx="402974" cy="402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46692-7726-8B6A-144A-E0F9BBA6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143" y="3913726"/>
            <a:ext cx="4953429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11A288-78D3-E71E-EE09-AD405EEE3A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7830" y="4064164"/>
            <a:ext cx="4694327" cy="731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4120C-D837-A605-64DF-06938C7A45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0563" y="3972612"/>
            <a:ext cx="4686706" cy="861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B794DD-3100-413C-4F6C-0D5DDEDF11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5037" y="3936071"/>
            <a:ext cx="5014395" cy="883997"/>
          </a:xfrm>
          <a:prstGeom prst="rect">
            <a:avLst/>
          </a:prstGeom>
        </p:spPr>
      </p:pic>
      <p:pic>
        <p:nvPicPr>
          <p:cNvPr id="1026" name="Picture 2" descr="Open Book Flat Design Icon Stock Illustration - Download Image Now - Book,  Open, Icon - iStock">
            <a:extLst>
              <a:ext uri="{FF2B5EF4-FFF2-40B4-BE49-F238E27FC236}">
                <a16:creationId xmlns:a16="http://schemas.microsoft.com/office/drawing/2014/main" id="{FB43CDE8-FCC9-66CC-F5A6-B52539E0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07" y="70109"/>
            <a:ext cx="474899" cy="4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702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27BDFD54-BE18-4B39-9E80-06E12591E65D}"/>
              </a:ext>
            </a:extLst>
          </p:cNvPr>
          <p:cNvSpPr/>
          <p:nvPr/>
        </p:nvSpPr>
        <p:spPr>
          <a:xfrm>
            <a:off x="258725" y="214866"/>
            <a:ext cx="8626549" cy="4713767"/>
          </a:xfrm>
          <a:prstGeom prst="snip2SameRect">
            <a:avLst/>
          </a:prstGeom>
          <a:solidFill>
            <a:srgbClr val="FFFF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Google Shape;3542;p50">
            <a:extLst>
              <a:ext uri="{FF2B5EF4-FFF2-40B4-BE49-F238E27FC236}">
                <a16:creationId xmlns:a16="http://schemas.microsoft.com/office/drawing/2014/main" id="{F073EC4A-8512-4549-B4E3-98FF4F8E383E}"/>
              </a:ext>
            </a:extLst>
          </p:cNvPr>
          <p:cNvGrpSpPr/>
          <p:nvPr/>
        </p:nvGrpSpPr>
        <p:grpSpPr>
          <a:xfrm>
            <a:off x="78714" y="4117453"/>
            <a:ext cx="589974" cy="842958"/>
            <a:chOff x="5189582" y="2834409"/>
            <a:chExt cx="1091199" cy="1636785"/>
          </a:xfrm>
        </p:grpSpPr>
        <p:sp>
          <p:nvSpPr>
            <p:cNvPr id="280" name="Google Shape;3543;p50">
              <a:extLst>
                <a:ext uri="{FF2B5EF4-FFF2-40B4-BE49-F238E27FC236}">
                  <a16:creationId xmlns:a16="http://schemas.microsoft.com/office/drawing/2014/main" id="{29C52F70-7B22-4B35-BCE1-53280E2BAA08}"/>
                </a:ext>
              </a:extLst>
            </p:cNvPr>
            <p:cNvSpPr/>
            <p:nvPr/>
          </p:nvSpPr>
          <p:spPr>
            <a:xfrm>
              <a:off x="5198589" y="3048564"/>
              <a:ext cx="358818" cy="324525"/>
            </a:xfrm>
            <a:custGeom>
              <a:avLst/>
              <a:gdLst/>
              <a:ahLst/>
              <a:cxnLst/>
              <a:rect l="l" t="t" r="r" b="b"/>
              <a:pathLst>
                <a:path w="5816" h="5225" extrusionOk="0">
                  <a:moveTo>
                    <a:pt x="1869" y="1"/>
                  </a:moveTo>
                  <a:cubicBezTo>
                    <a:pt x="840" y="1"/>
                    <a:pt x="1" y="840"/>
                    <a:pt x="1" y="1869"/>
                  </a:cubicBezTo>
                  <a:cubicBezTo>
                    <a:pt x="1" y="2897"/>
                    <a:pt x="840" y="3736"/>
                    <a:pt x="1869" y="3736"/>
                  </a:cubicBezTo>
                  <a:lnTo>
                    <a:pt x="3145" y="3736"/>
                  </a:lnTo>
                  <a:lnTo>
                    <a:pt x="3758" y="5225"/>
                  </a:lnTo>
                  <a:lnTo>
                    <a:pt x="4313" y="3700"/>
                  </a:lnTo>
                  <a:cubicBezTo>
                    <a:pt x="5174" y="3525"/>
                    <a:pt x="5816" y="2781"/>
                    <a:pt x="5816" y="1869"/>
                  </a:cubicBezTo>
                  <a:cubicBezTo>
                    <a:pt x="5816" y="833"/>
                    <a:pt x="4977" y="1"/>
                    <a:pt x="3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44;p50">
              <a:extLst>
                <a:ext uri="{FF2B5EF4-FFF2-40B4-BE49-F238E27FC236}">
                  <a16:creationId xmlns:a16="http://schemas.microsoft.com/office/drawing/2014/main" id="{92DBD057-5422-4235-B332-EABF6CE0A097}"/>
                </a:ext>
              </a:extLst>
            </p:cNvPr>
            <p:cNvSpPr/>
            <p:nvPr/>
          </p:nvSpPr>
          <p:spPr>
            <a:xfrm>
              <a:off x="5189582" y="3045210"/>
              <a:ext cx="376833" cy="330363"/>
            </a:xfrm>
            <a:custGeom>
              <a:avLst/>
              <a:gdLst/>
              <a:ahLst/>
              <a:cxnLst/>
              <a:rect l="l" t="t" r="r" b="b"/>
              <a:pathLst>
                <a:path w="6108" h="5319" extrusionOk="0">
                  <a:moveTo>
                    <a:pt x="4090" y="99"/>
                  </a:moveTo>
                  <a:cubicBezTo>
                    <a:pt x="4091" y="99"/>
                    <a:pt x="4093" y="99"/>
                    <a:pt x="4094" y="99"/>
                  </a:cubicBezTo>
                  <a:cubicBezTo>
                    <a:pt x="4678" y="106"/>
                    <a:pt x="5232" y="383"/>
                    <a:pt x="5575" y="865"/>
                  </a:cubicBezTo>
                  <a:cubicBezTo>
                    <a:pt x="5911" y="1339"/>
                    <a:pt x="5998" y="1959"/>
                    <a:pt x="5808" y="2506"/>
                  </a:cubicBezTo>
                  <a:cubicBezTo>
                    <a:pt x="5619" y="3061"/>
                    <a:pt x="5159" y="3499"/>
                    <a:pt x="4597" y="3666"/>
                  </a:cubicBezTo>
                  <a:cubicBezTo>
                    <a:pt x="4532" y="3681"/>
                    <a:pt x="4444" y="3681"/>
                    <a:pt x="4408" y="3747"/>
                  </a:cubicBezTo>
                  <a:cubicBezTo>
                    <a:pt x="4386" y="3783"/>
                    <a:pt x="4378" y="3820"/>
                    <a:pt x="4371" y="3856"/>
                  </a:cubicBezTo>
                  <a:cubicBezTo>
                    <a:pt x="4313" y="4009"/>
                    <a:pt x="4247" y="4163"/>
                    <a:pt x="4196" y="4330"/>
                  </a:cubicBezTo>
                  <a:cubicBezTo>
                    <a:pt x="4094" y="4598"/>
                    <a:pt x="3998" y="4871"/>
                    <a:pt x="3892" y="5140"/>
                  </a:cubicBezTo>
                  <a:lnTo>
                    <a:pt x="3892" y="5140"/>
                  </a:lnTo>
                  <a:cubicBezTo>
                    <a:pt x="3705" y="4688"/>
                    <a:pt x="3523" y="4226"/>
                    <a:pt x="3328" y="3776"/>
                  </a:cubicBezTo>
                  <a:cubicBezTo>
                    <a:pt x="3320" y="3754"/>
                    <a:pt x="3299" y="3739"/>
                    <a:pt x="3284" y="3739"/>
                  </a:cubicBezTo>
                  <a:lnTo>
                    <a:pt x="2015" y="3739"/>
                  </a:lnTo>
                  <a:cubicBezTo>
                    <a:pt x="1219" y="3739"/>
                    <a:pt x="504" y="3229"/>
                    <a:pt x="263" y="2463"/>
                  </a:cubicBezTo>
                  <a:cubicBezTo>
                    <a:pt x="15" y="1660"/>
                    <a:pt x="351" y="770"/>
                    <a:pt x="1081" y="347"/>
                  </a:cubicBezTo>
                  <a:cubicBezTo>
                    <a:pt x="1372" y="172"/>
                    <a:pt x="1693" y="99"/>
                    <a:pt x="2029" y="99"/>
                  </a:cubicBezTo>
                  <a:lnTo>
                    <a:pt x="4072" y="99"/>
                  </a:lnTo>
                  <a:cubicBezTo>
                    <a:pt x="4075" y="99"/>
                    <a:pt x="4078" y="99"/>
                    <a:pt x="4081" y="99"/>
                  </a:cubicBezTo>
                  <a:cubicBezTo>
                    <a:pt x="4084" y="99"/>
                    <a:pt x="4087" y="99"/>
                    <a:pt x="4090" y="99"/>
                  </a:cubicBezTo>
                  <a:close/>
                  <a:moveTo>
                    <a:pt x="2305" y="1"/>
                  </a:moveTo>
                  <a:cubicBezTo>
                    <a:pt x="1919" y="1"/>
                    <a:pt x="1539" y="24"/>
                    <a:pt x="1175" y="201"/>
                  </a:cubicBezTo>
                  <a:cubicBezTo>
                    <a:pt x="431" y="551"/>
                    <a:pt x="1" y="1383"/>
                    <a:pt x="118" y="2207"/>
                  </a:cubicBezTo>
                  <a:cubicBezTo>
                    <a:pt x="234" y="3024"/>
                    <a:pt x="913" y="3703"/>
                    <a:pt x="1730" y="3820"/>
                  </a:cubicBezTo>
                  <a:cubicBezTo>
                    <a:pt x="1853" y="3836"/>
                    <a:pt x="1975" y="3841"/>
                    <a:pt x="2097" y="3841"/>
                  </a:cubicBezTo>
                  <a:cubicBezTo>
                    <a:pt x="2244" y="3841"/>
                    <a:pt x="2389" y="3834"/>
                    <a:pt x="2533" y="3834"/>
                  </a:cubicBezTo>
                  <a:lnTo>
                    <a:pt x="3255" y="3834"/>
                  </a:lnTo>
                  <a:cubicBezTo>
                    <a:pt x="3447" y="4319"/>
                    <a:pt x="3647" y="4809"/>
                    <a:pt x="3846" y="5286"/>
                  </a:cubicBezTo>
                  <a:cubicBezTo>
                    <a:pt x="3857" y="5308"/>
                    <a:pt x="3875" y="5319"/>
                    <a:pt x="3893" y="5319"/>
                  </a:cubicBezTo>
                  <a:cubicBezTo>
                    <a:pt x="3911" y="5319"/>
                    <a:pt x="3930" y="5308"/>
                    <a:pt x="3941" y="5286"/>
                  </a:cubicBezTo>
                  <a:cubicBezTo>
                    <a:pt x="4119" y="4786"/>
                    <a:pt x="4305" y="4292"/>
                    <a:pt x="4484" y="3792"/>
                  </a:cubicBezTo>
                  <a:lnTo>
                    <a:pt x="4484" y="3792"/>
                  </a:lnTo>
                  <a:cubicBezTo>
                    <a:pt x="5209" y="3631"/>
                    <a:pt x="5803" y="3052"/>
                    <a:pt x="5954" y="2324"/>
                  </a:cubicBezTo>
                  <a:cubicBezTo>
                    <a:pt x="6108" y="1602"/>
                    <a:pt x="5830" y="857"/>
                    <a:pt x="5247" y="405"/>
                  </a:cubicBezTo>
                  <a:cubicBezTo>
                    <a:pt x="4926" y="142"/>
                    <a:pt x="4517" y="4"/>
                    <a:pt x="4094" y="4"/>
                  </a:cubicBezTo>
                  <a:lnTo>
                    <a:pt x="2730" y="4"/>
                  </a:lnTo>
                  <a:cubicBezTo>
                    <a:pt x="2587" y="4"/>
                    <a:pt x="2446" y="1"/>
                    <a:pt x="23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45;p50">
              <a:extLst>
                <a:ext uri="{FF2B5EF4-FFF2-40B4-BE49-F238E27FC236}">
                  <a16:creationId xmlns:a16="http://schemas.microsoft.com/office/drawing/2014/main" id="{10524079-6CDE-4122-A399-8738BF1E64C2}"/>
                </a:ext>
              </a:extLst>
            </p:cNvPr>
            <p:cNvSpPr/>
            <p:nvPr/>
          </p:nvSpPr>
          <p:spPr>
            <a:xfrm>
              <a:off x="5232275" y="3083346"/>
              <a:ext cx="294470" cy="155586"/>
            </a:xfrm>
            <a:custGeom>
              <a:avLst/>
              <a:gdLst/>
              <a:ahLst/>
              <a:cxnLst/>
              <a:rect l="l" t="t" r="r" b="b"/>
              <a:pathLst>
                <a:path w="4773" h="2505" extrusionOk="0">
                  <a:moveTo>
                    <a:pt x="2631" y="166"/>
                  </a:moveTo>
                  <a:cubicBezTo>
                    <a:pt x="2631" y="166"/>
                    <a:pt x="2633" y="168"/>
                    <a:pt x="2634" y="172"/>
                  </a:cubicBezTo>
                  <a:lnTo>
                    <a:pt x="2634" y="172"/>
                  </a:lnTo>
                  <a:cubicBezTo>
                    <a:pt x="2631" y="168"/>
                    <a:pt x="2631" y="166"/>
                    <a:pt x="2631" y="166"/>
                  </a:cubicBezTo>
                  <a:close/>
                  <a:moveTo>
                    <a:pt x="2726" y="155"/>
                  </a:moveTo>
                  <a:cubicBezTo>
                    <a:pt x="2726" y="155"/>
                    <a:pt x="2725" y="161"/>
                    <a:pt x="2717" y="175"/>
                  </a:cubicBezTo>
                  <a:lnTo>
                    <a:pt x="2717" y="175"/>
                  </a:lnTo>
                  <a:cubicBezTo>
                    <a:pt x="2720" y="165"/>
                    <a:pt x="2725" y="155"/>
                    <a:pt x="2726" y="155"/>
                  </a:cubicBezTo>
                  <a:close/>
                  <a:moveTo>
                    <a:pt x="1167" y="1"/>
                  </a:moveTo>
                  <a:cubicBezTo>
                    <a:pt x="1151" y="1"/>
                    <a:pt x="1136" y="12"/>
                    <a:pt x="1133" y="39"/>
                  </a:cubicBezTo>
                  <a:cubicBezTo>
                    <a:pt x="1031" y="574"/>
                    <a:pt x="923" y="1098"/>
                    <a:pt x="820" y="1630"/>
                  </a:cubicBezTo>
                  <a:lnTo>
                    <a:pt x="820" y="1630"/>
                  </a:lnTo>
                  <a:cubicBezTo>
                    <a:pt x="766" y="1326"/>
                    <a:pt x="717" y="1028"/>
                    <a:pt x="659" y="725"/>
                  </a:cubicBezTo>
                  <a:cubicBezTo>
                    <a:pt x="655" y="700"/>
                    <a:pt x="637" y="690"/>
                    <a:pt x="618" y="690"/>
                  </a:cubicBezTo>
                  <a:cubicBezTo>
                    <a:pt x="592" y="690"/>
                    <a:pt x="564" y="707"/>
                    <a:pt x="564" y="732"/>
                  </a:cubicBezTo>
                  <a:cubicBezTo>
                    <a:pt x="509" y="1125"/>
                    <a:pt x="460" y="1517"/>
                    <a:pt x="412" y="1914"/>
                  </a:cubicBezTo>
                  <a:lnTo>
                    <a:pt x="412" y="1914"/>
                  </a:lnTo>
                  <a:cubicBezTo>
                    <a:pt x="355" y="1710"/>
                    <a:pt x="295" y="1508"/>
                    <a:pt x="243" y="1309"/>
                  </a:cubicBezTo>
                  <a:cubicBezTo>
                    <a:pt x="239" y="1283"/>
                    <a:pt x="219" y="1270"/>
                    <a:pt x="199" y="1270"/>
                  </a:cubicBezTo>
                  <a:cubicBezTo>
                    <a:pt x="179" y="1270"/>
                    <a:pt x="159" y="1283"/>
                    <a:pt x="155" y="1309"/>
                  </a:cubicBezTo>
                  <a:cubicBezTo>
                    <a:pt x="111" y="1506"/>
                    <a:pt x="60" y="1710"/>
                    <a:pt x="9" y="1907"/>
                  </a:cubicBezTo>
                  <a:cubicBezTo>
                    <a:pt x="0" y="1947"/>
                    <a:pt x="29" y="1973"/>
                    <a:pt x="58" y="1973"/>
                  </a:cubicBezTo>
                  <a:cubicBezTo>
                    <a:pt x="77" y="1973"/>
                    <a:pt x="95" y="1962"/>
                    <a:pt x="104" y="1936"/>
                  </a:cubicBezTo>
                  <a:cubicBezTo>
                    <a:pt x="140" y="1794"/>
                    <a:pt x="172" y="1655"/>
                    <a:pt x="203" y="1517"/>
                  </a:cubicBezTo>
                  <a:lnTo>
                    <a:pt x="203" y="1517"/>
                  </a:lnTo>
                  <a:cubicBezTo>
                    <a:pt x="262" y="1737"/>
                    <a:pt x="324" y="1961"/>
                    <a:pt x="381" y="2184"/>
                  </a:cubicBezTo>
                  <a:cubicBezTo>
                    <a:pt x="391" y="2207"/>
                    <a:pt x="411" y="2217"/>
                    <a:pt x="430" y="2217"/>
                  </a:cubicBezTo>
                  <a:cubicBezTo>
                    <a:pt x="454" y="2217"/>
                    <a:pt x="476" y="2201"/>
                    <a:pt x="476" y="2177"/>
                  </a:cubicBezTo>
                  <a:cubicBezTo>
                    <a:pt x="528" y="1805"/>
                    <a:pt x="575" y="1434"/>
                    <a:pt x="621" y="1055"/>
                  </a:cubicBezTo>
                  <a:lnTo>
                    <a:pt x="621" y="1055"/>
                  </a:lnTo>
                  <a:cubicBezTo>
                    <a:pt x="672" y="1332"/>
                    <a:pt x="722" y="1608"/>
                    <a:pt x="775" y="1892"/>
                  </a:cubicBezTo>
                  <a:cubicBezTo>
                    <a:pt x="779" y="1914"/>
                    <a:pt x="799" y="1925"/>
                    <a:pt x="819" y="1925"/>
                  </a:cubicBezTo>
                  <a:cubicBezTo>
                    <a:pt x="839" y="1925"/>
                    <a:pt x="859" y="1914"/>
                    <a:pt x="863" y="1892"/>
                  </a:cubicBezTo>
                  <a:cubicBezTo>
                    <a:pt x="968" y="1375"/>
                    <a:pt x="1067" y="868"/>
                    <a:pt x="1166" y="353"/>
                  </a:cubicBezTo>
                  <a:lnTo>
                    <a:pt x="1166" y="353"/>
                  </a:lnTo>
                  <a:cubicBezTo>
                    <a:pt x="1233" y="956"/>
                    <a:pt x="1297" y="1558"/>
                    <a:pt x="1366" y="2155"/>
                  </a:cubicBezTo>
                  <a:cubicBezTo>
                    <a:pt x="1374" y="2257"/>
                    <a:pt x="1388" y="2359"/>
                    <a:pt x="1403" y="2454"/>
                  </a:cubicBezTo>
                  <a:cubicBezTo>
                    <a:pt x="1407" y="2486"/>
                    <a:pt x="1432" y="2505"/>
                    <a:pt x="1456" y="2505"/>
                  </a:cubicBezTo>
                  <a:cubicBezTo>
                    <a:pt x="1476" y="2505"/>
                    <a:pt x="1494" y="2491"/>
                    <a:pt x="1498" y="2461"/>
                  </a:cubicBezTo>
                  <a:lnTo>
                    <a:pt x="1885" y="1034"/>
                  </a:lnTo>
                  <a:lnTo>
                    <a:pt x="1885" y="1034"/>
                  </a:lnTo>
                  <a:cubicBezTo>
                    <a:pt x="1963" y="1359"/>
                    <a:pt x="2038" y="1684"/>
                    <a:pt x="2118" y="2009"/>
                  </a:cubicBezTo>
                  <a:cubicBezTo>
                    <a:pt x="2121" y="2031"/>
                    <a:pt x="2141" y="2042"/>
                    <a:pt x="2162" y="2042"/>
                  </a:cubicBezTo>
                  <a:cubicBezTo>
                    <a:pt x="2182" y="2042"/>
                    <a:pt x="2202" y="2031"/>
                    <a:pt x="2205" y="2009"/>
                  </a:cubicBezTo>
                  <a:cubicBezTo>
                    <a:pt x="2300" y="1695"/>
                    <a:pt x="2380" y="1396"/>
                    <a:pt x="2475" y="1090"/>
                  </a:cubicBezTo>
                  <a:cubicBezTo>
                    <a:pt x="2534" y="878"/>
                    <a:pt x="2592" y="667"/>
                    <a:pt x="2643" y="455"/>
                  </a:cubicBezTo>
                  <a:cubicBezTo>
                    <a:pt x="2652" y="427"/>
                    <a:pt x="2660" y="400"/>
                    <a:pt x="2668" y="372"/>
                  </a:cubicBezTo>
                  <a:lnTo>
                    <a:pt x="2668" y="372"/>
                  </a:lnTo>
                  <a:lnTo>
                    <a:pt x="2672" y="397"/>
                  </a:lnTo>
                  <a:cubicBezTo>
                    <a:pt x="2701" y="579"/>
                    <a:pt x="2738" y="769"/>
                    <a:pt x="2767" y="951"/>
                  </a:cubicBezTo>
                  <a:cubicBezTo>
                    <a:pt x="2825" y="1360"/>
                    <a:pt x="2891" y="1768"/>
                    <a:pt x="2964" y="2184"/>
                  </a:cubicBezTo>
                  <a:cubicBezTo>
                    <a:pt x="2986" y="2272"/>
                    <a:pt x="2993" y="2367"/>
                    <a:pt x="3008" y="2461"/>
                  </a:cubicBezTo>
                  <a:cubicBezTo>
                    <a:pt x="3015" y="2487"/>
                    <a:pt x="3037" y="2500"/>
                    <a:pt x="3058" y="2500"/>
                  </a:cubicBezTo>
                  <a:cubicBezTo>
                    <a:pt x="3079" y="2500"/>
                    <a:pt x="3099" y="2487"/>
                    <a:pt x="3103" y="2461"/>
                  </a:cubicBezTo>
                  <a:cubicBezTo>
                    <a:pt x="3193" y="1973"/>
                    <a:pt x="3288" y="1490"/>
                    <a:pt x="3375" y="1003"/>
                  </a:cubicBezTo>
                  <a:lnTo>
                    <a:pt x="3375" y="1003"/>
                  </a:lnTo>
                  <a:cubicBezTo>
                    <a:pt x="3455" y="1309"/>
                    <a:pt x="3529" y="1617"/>
                    <a:pt x="3613" y="1929"/>
                  </a:cubicBezTo>
                  <a:cubicBezTo>
                    <a:pt x="3617" y="1951"/>
                    <a:pt x="3637" y="1962"/>
                    <a:pt x="3657" y="1962"/>
                  </a:cubicBezTo>
                  <a:cubicBezTo>
                    <a:pt x="3677" y="1962"/>
                    <a:pt x="3697" y="1951"/>
                    <a:pt x="3701" y="1929"/>
                  </a:cubicBezTo>
                  <a:cubicBezTo>
                    <a:pt x="3789" y="1432"/>
                    <a:pt x="3872" y="936"/>
                    <a:pt x="3953" y="439"/>
                  </a:cubicBezTo>
                  <a:lnTo>
                    <a:pt x="3953" y="439"/>
                  </a:lnTo>
                  <a:lnTo>
                    <a:pt x="4263" y="1980"/>
                  </a:lnTo>
                  <a:cubicBezTo>
                    <a:pt x="4266" y="2002"/>
                    <a:pt x="4287" y="2013"/>
                    <a:pt x="4307" y="2013"/>
                  </a:cubicBezTo>
                  <a:cubicBezTo>
                    <a:pt x="4327" y="2013"/>
                    <a:pt x="4347" y="2002"/>
                    <a:pt x="4350" y="1980"/>
                  </a:cubicBezTo>
                  <a:cubicBezTo>
                    <a:pt x="4415" y="1714"/>
                    <a:pt x="4485" y="1453"/>
                    <a:pt x="4552" y="1189"/>
                  </a:cubicBezTo>
                  <a:lnTo>
                    <a:pt x="4552" y="1189"/>
                  </a:lnTo>
                  <a:cubicBezTo>
                    <a:pt x="4592" y="1347"/>
                    <a:pt x="4630" y="1506"/>
                    <a:pt x="4671" y="1673"/>
                  </a:cubicBezTo>
                  <a:cubicBezTo>
                    <a:pt x="4677" y="1697"/>
                    <a:pt x="4696" y="1707"/>
                    <a:pt x="4715" y="1707"/>
                  </a:cubicBezTo>
                  <a:cubicBezTo>
                    <a:pt x="4743" y="1707"/>
                    <a:pt x="4772" y="1684"/>
                    <a:pt x="4759" y="1644"/>
                  </a:cubicBezTo>
                  <a:cubicBezTo>
                    <a:pt x="4708" y="1425"/>
                    <a:pt x="4650" y="1207"/>
                    <a:pt x="4598" y="980"/>
                  </a:cubicBezTo>
                  <a:cubicBezTo>
                    <a:pt x="4595" y="955"/>
                    <a:pt x="4575" y="942"/>
                    <a:pt x="4554" y="942"/>
                  </a:cubicBezTo>
                  <a:cubicBezTo>
                    <a:pt x="4533" y="942"/>
                    <a:pt x="4511" y="955"/>
                    <a:pt x="4504" y="980"/>
                  </a:cubicBezTo>
                  <a:cubicBezTo>
                    <a:pt x="4439" y="1243"/>
                    <a:pt x="4375" y="1496"/>
                    <a:pt x="4311" y="1755"/>
                  </a:cubicBezTo>
                  <a:lnTo>
                    <a:pt x="4311" y="1755"/>
                  </a:lnTo>
                  <a:lnTo>
                    <a:pt x="3993" y="178"/>
                  </a:lnTo>
                  <a:cubicBezTo>
                    <a:pt x="3989" y="152"/>
                    <a:pt x="3969" y="139"/>
                    <a:pt x="3949" y="139"/>
                  </a:cubicBezTo>
                  <a:cubicBezTo>
                    <a:pt x="3929" y="139"/>
                    <a:pt x="3909" y="152"/>
                    <a:pt x="3905" y="178"/>
                  </a:cubicBezTo>
                  <a:cubicBezTo>
                    <a:pt x="3815" y="680"/>
                    <a:pt x="3736" y="1187"/>
                    <a:pt x="3649" y="1695"/>
                  </a:cubicBezTo>
                  <a:lnTo>
                    <a:pt x="3649" y="1695"/>
                  </a:lnTo>
                  <a:cubicBezTo>
                    <a:pt x="3571" y="1389"/>
                    <a:pt x="3493" y="1080"/>
                    <a:pt x="3409" y="776"/>
                  </a:cubicBezTo>
                  <a:cubicBezTo>
                    <a:pt x="3406" y="754"/>
                    <a:pt x="3385" y="743"/>
                    <a:pt x="3365" y="743"/>
                  </a:cubicBezTo>
                  <a:cubicBezTo>
                    <a:pt x="3345" y="743"/>
                    <a:pt x="3325" y="754"/>
                    <a:pt x="3322" y="776"/>
                  </a:cubicBezTo>
                  <a:cubicBezTo>
                    <a:pt x="3236" y="1240"/>
                    <a:pt x="3146" y="1698"/>
                    <a:pt x="3059" y="2164"/>
                  </a:cubicBezTo>
                  <a:lnTo>
                    <a:pt x="3059" y="2164"/>
                  </a:lnTo>
                  <a:cubicBezTo>
                    <a:pt x="2965" y="1576"/>
                    <a:pt x="2875" y="984"/>
                    <a:pt x="2774" y="404"/>
                  </a:cubicBezTo>
                  <a:cubicBezTo>
                    <a:pt x="2767" y="338"/>
                    <a:pt x="2753" y="273"/>
                    <a:pt x="2738" y="200"/>
                  </a:cubicBezTo>
                  <a:cubicBezTo>
                    <a:pt x="2731" y="178"/>
                    <a:pt x="2731" y="141"/>
                    <a:pt x="2709" y="112"/>
                  </a:cubicBezTo>
                  <a:cubicBezTo>
                    <a:pt x="2702" y="102"/>
                    <a:pt x="2687" y="97"/>
                    <a:pt x="2673" y="97"/>
                  </a:cubicBezTo>
                  <a:cubicBezTo>
                    <a:pt x="2656" y="97"/>
                    <a:pt x="2640" y="104"/>
                    <a:pt x="2636" y="119"/>
                  </a:cubicBezTo>
                  <a:cubicBezTo>
                    <a:pt x="2607" y="185"/>
                    <a:pt x="2585" y="324"/>
                    <a:pt x="2556" y="419"/>
                  </a:cubicBezTo>
                  <a:cubicBezTo>
                    <a:pt x="2497" y="630"/>
                    <a:pt x="2439" y="842"/>
                    <a:pt x="2380" y="1053"/>
                  </a:cubicBezTo>
                  <a:cubicBezTo>
                    <a:pt x="2309" y="1302"/>
                    <a:pt x="2234" y="1555"/>
                    <a:pt x="2165" y="1805"/>
                  </a:cubicBezTo>
                  <a:lnTo>
                    <a:pt x="2165" y="1805"/>
                  </a:lnTo>
                  <a:cubicBezTo>
                    <a:pt x="2089" y="1480"/>
                    <a:pt x="2010" y="1147"/>
                    <a:pt x="1935" y="820"/>
                  </a:cubicBezTo>
                  <a:cubicBezTo>
                    <a:pt x="1932" y="798"/>
                    <a:pt x="1910" y="787"/>
                    <a:pt x="1888" y="787"/>
                  </a:cubicBezTo>
                  <a:cubicBezTo>
                    <a:pt x="1866" y="787"/>
                    <a:pt x="1844" y="798"/>
                    <a:pt x="1841" y="820"/>
                  </a:cubicBezTo>
                  <a:lnTo>
                    <a:pt x="1467" y="2200"/>
                  </a:lnTo>
                  <a:lnTo>
                    <a:pt x="1467" y="2200"/>
                  </a:lnTo>
                  <a:cubicBezTo>
                    <a:pt x="1393" y="1581"/>
                    <a:pt x="1328" y="958"/>
                    <a:pt x="1257" y="346"/>
                  </a:cubicBezTo>
                  <a:cubicBezTo>
                    <a:pt x="1250" y="251"/>
                    <a:pt x="1242" y="149"/>
                    <a:pt x="1220" y="46"/>
                  </a:cubicBezTo>
                  <a:cubicBezTo>
                    <a:pt x="1216" y="21"/>
                    <a:pt x="1190" y="1"/>
                    <a:pt x="11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46;p50">
              <a:extLst>
                <a:ext uri="{FF2B5EF4-FFF2-40B4-BE49-F238E27FC236}">
                  <a16:creationId xmlns:a16="http://schemas.microsoft.com/office/drawing/2014/main" id="{7B9F2D3F-1A32-4858-B736-EBEB61610604}"/>
                </a:ext>
              </a:extLst>
            </p:cNvPr>
            <p:cNvSpPr/>
            <p:nvPr/>
          </p:nvSpPr>
          <p:spPr>
            <a:xfrm>
              <a:off x="5509162" y="3613703"/>
              <a:ext cx="257145" cy="110618"/>
            </a:xfrm>
            <a:custGeom>
              <a:avLst/>
              <a:gdLst/>
              <a:ahLst/>
              <a:cxnLst/>
              <a:rect l="l" t="t" r="r" b="b"/>
              <a:pathLst>
                <a:path w="4168" h="1781" extrusionOk="0">
                  <a:moveTo>
                    <a:pt x="3715" y="0"/>
                  </a:moveTo>
                  <a:cubicBezTo>
                    <a:pt x="2489" y="285"/>
                    <a:pt x="1249" y="474"/>
                    <a:pt x="1" y="576"/>
                  </a:cubicBezTo>
                  <a:lnTo>
                    <a:pt x="176" y="1299"/>
                  </a:lnTo>
                  <a:lnTo>
                    <a:pt x="4167" y="1780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47;p50">
              <a:extLst>
                <a:ext uri="{FF2B5EF4-FFF2-40B4-BE49-F238E27FC236}">
                  <a16:creationId xmlns:a16="http://schemas.microsoft.com/office/drawing/2014/main" id="{BEA40328-D78E-4AF9-AB51-60F93EFE0405}"/>
                </a:ext>
              </a:extLst>
            </p:cNvPr>
            <p:cNvSpPr/>
            <p:nvPr/>
          </p:nvSpPr>
          <p:spPr>
            <a:xfrm>
              <a:off x="5506324" y="3610039"/>
              <a:ext cx="263561" cy="117015"/>
            </a:xfrm>
            <a:custGeom>
              <a:avLst/>
              <a:gdLst/>
              <a:ahLst/>
              <a:cxnLst/>
              <a:rect l="l" t="t" r="r" b="b"/>
              <a:pathLst>
                <a:path w="4272" h="1884" extrusionOk="0">
                  <a:moveTo>
                    <a:pt x="3722" y="113"/>
                  </a:moveTo>
                  <a:cubicBezTo>
                    <a:pt x="3871" y="671"/>
                    <a:pt x="4008" y="1222"/>
                    <a:pt x="4150" y="1774"/>
                  </a:cubicBezTo>
                  <a:lnTo>
                    <a:pt x="4150" y="1774"/>
                  </a:lnTo>
                  <a:cubicBezTo>
                    <a:pt x="3725" y="1724"/>
                    <a:pt x="3287" y="1669"/>
                    <a:pt x="2863" y="1620"/>
                  </a:cubicBezTo>
                  <a:cubicBezTo>
                    <a:pt x="2156" y="1526"/>
                    <a:pt x="1433" y="1445"/>
                    <a:pt x="718" y="1350"/>
                  </a:cubicBezTo>
                  <a:cubicBezTo>
                    <a:pt x="569" y="1337"/>
                    <a:pt x="414" y="1317"/>
                    <a:pt x="258" y="1297"/>
                  </a:cubicBezTo>
                  <a:lnTo>
                    <a:pt x="258" y="1297"/>
                  </a:lnTo>
                  <a:lnTo>
                    <a:pt x="112" y="674"/>
                  </a:lnTo>
                  <a:lnTo>
                    <a:pt x="112" y="674"/>
                  </a:lnTo>
                  <a:cubicBezTo>
                    <a:pt x="1323" y="572"/>
                    <a:pt x="2533" y="387"/>
                    <a:pt x="3722" y="113"/>
                  </a:cubicBezTo>
                  <a:close/>
                  <a:moveTo>
                    <a:pt x="3746" y="1"/>
                  </a:moveTo>
                  <a:cubicBezTo>
                    <a:pt x="2537" y="285"/>
                    <a:pt x="1298" y="482"/>
                    <a:pt x="59" y="577"/>
                  </a:cubicBezTo>
                  <a:lnTo>
                    <a:pt x="59" y="577"/>
                  </a:lnTo>
                  <a:cubicBezTo>
                    <a:pt x="58" y="577"/>
                    <a:pt x="57" y="577"/>
                    <a:pt x="56" y="577"/>
                  </a:cubicBezTo>
                  <a:cubicBezTo>
                    <a:pt x="34" y="577"/>
                    <a:pt x="12" y="591"/>
                    <a:pt x="8" y="615"/>
                  </a:cubicBezTo>
                  <a:lnTo>
                    <a:pt x="8" y="615"/>
                  </a:lnTo>
                  <a:cubicBezTo>
                    <a:pt x="1" y="634"/>
                    <a:pt x="4" y="655"/>
                    <a:pt x="16" y="667"/>
                  </a:cubicBezTo>
                  <a:lnTo>
                    <a:pt x="16" y="667"/>
                  </a:lnTo>
                  <a:lnTo>
                    <a:pt x="171" y="1350"/>
                  </a:lnTo>
                  <a:cubicBezTo>
                    <a:pt x="186" y="1372"/>
                    <a:pt x="200" y="1394"/>
                    <a:pt x="222" y="1394"/>
                  </a:cubicBezTo>
                  <a:cubicBezTo>
                    <a:pt x="667" y="1445"/>
                    <a:pt x="1120" y="1504"/>
                    <a:pt x="1572" y="1555"/>
                  </a:cubicBezTo>
                  <a:cubicBezTo>
                    <a:pt x="2280" y="1642"/>
                    <a:pt x="3002" y="1730"/>
                    <a:pt x="3710" y="1817"/>
                  </a:cubicBezTo>
                  <a:cubicBezTo>
                    <a:pt x="3877" y="1839"/>
                    <a:pt x="4038" y="1854"/>
                    <a:pt x="4213" y="1883"/>
                  </a:cubicBezTo>
                  <a:cubicBezTo>
                    <a:pt x="4250" y="1883"/>
                    <a:pt x="4271" y="1847"/>
                    <a:pt x="4257" y="1817"/>
                  </a:cubicBezTo>
                  <a:cubicBezTo>
                    <a:pt x="4104" y="1226"/>
                    <a:pt x="3958" y="635"/>
                    <a:pt x="3804" y="44"/>
                  </a:cubicBezTo>
                  <a:cubicBezTo>
                    <a:pt x="3797" y="15"/>
                    <a:pt x="3768" y="1"/>
                    <a:pt x="37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548;p50">
              <a:extLst>
                <a:ext uri="{FF2B5EF4-FFF2-40B4-BE49-F238E27FC236}">
                  <a16:creationId xmlns:a16="http://schemas.microsoft.com/office/drawing/2014/main" id="{596E65A2-5EA5-409F-82F1-825AAEDA8898}"/>
                </a:ext>
              </a:extLst>
            </p:cNvPr>
            <p:cNvSpPr/>
            <p:nvPr/>
          </p:nvSpPr>
          <p:spPr>
            <a:xfrm>
              <a:off x="5675738" y="3512153"/>
              <a:ext cx="576231" cy="645385"/>
            </a:xfrm>
            <a:custGeom>
              <a:avLst/>
              <a:gdLst/>
              <a:ahLst/>
              <a:cxnLst/>
              <a:rect l="l" t="t" r="r" b="b"/>
              <a:pathLst>
                <a:path w="9340" h="10391" extrusionOk="0">
                  <a:moveTo>
                    <a:pt x="4101" y="1"/>
                  </a:moveTo>
                  <a:cubicBezTo>
                    <a:pt x="3605" y="37"/>
                    <a:pt x="2634" y="242"/>
                    <a:pt x="2627" y="242"/>
                  </a:cubicBezTo>
                  <a:cubicBezTo>
                    <a:pt x="1978" y="402"/>
                    <a:pt x="1139" y="1000"/>
                    <a:pt x="1131" y="1000"/>
                  </a:cubicBezTo>
                  <a:cubicBezTo>
                    <a:pt x="555" y="1402"/>
                    <a:pt x="1" y="1511"/>
                    <a:pt x="1" y="1511"/>
                  </a:cubicBezTo>
                  <a:cubicBezTo>
                    <a:pt x="701" y="2153"/>
                    <a:pt x="1460" y="3415"/>
                    <a:pt x="1460" y="3415"/>
                  </a:cubicBezTo>
                  <a:lnTo>
                    <a:pt x="438" y="8223"/>
                  </a:lnTo>
                  <a:cubicBezTo>
                    <a:pt x="2627" y="9989"/>
                    <a:pt x="9267" y="10390"/>
                    <a:pt x="9267" y="10390"/>
                  </a:cubicBezTo>
                  <a:cubicBezTo>
                    <a:pt x="9339" y="9580"/>
                    <a:pt x="8821" y="8712"/>
                    <a:pt x="8391" y="7866"/>
                  </a:cubicBezTo>
                  <a:cubicBezTo>
                    <a:pt x="7961" y="7005"/>
                    <a:pt x="8063" y="5312"/>
                    <a:pt x="8077" y="3649"/>
                  </a:cubicBezTo>
                  <a:cubicBezTo>
                    <a:pt x="8099" y="1993"/>
                    <a:pt x="8209" y="760"/>
                    <a:pt x="7705" y="563"/>
                  </a:cubicBezTo>
                  <a:cubicBezTo>
                    <a:pt x="7202" y="358"/>
                    <a:pt x="6509" y="183"/>
                    <a:pt x="6509" y="183"/>
                  </a:cubicBezTo>
                  <a:lnTo>
                    <a:pt x="4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549;p50">
              <a:extLst>
                <a:ext uri="{FF2B5EF4-FFF2-40B4-BE49-F238E27FC236}">
                  <a16:creationId xmlns:a16="http://schemas.microsoft.com/office/drawing/2014/main" id="{A77016DD-58E5-45A9-A58A-A36137929A49}"/>
                </a:ext>
              </a:extLst>
            </p:cNvPr>
            <p:cNvSpPr/>
            <p:nvPr/>
          </p:nvSpPr>
          <p:spPr>
            <a:xfrm>
              <a:off x="5672160" y="3509917"/>
              <a:ext cx="581167" cy="649857"/>
            </a:xfrm>
            <a:custGeom>
              <a:avLst/>
              <a:gdLst/>
              <a:ahLst/>
              <a:cxnLst/>
              <a:rect l="l" t="t" r="r" b="b"/>
              <a:pathLst>
                <a:path w="9420" h="10463" extrusionOk="0">
                  <a:moveTo>
                    <a:pt x="4139" y="92"/>
                  </a:moveTo>
                  <a:cubicBezTo>
                    <a:pt x="4170" y="92"/>
                    <a:pt x="4201" y="93"/>
                    <a:pt x="4232" y="95"/>
                  </a:cubicBezTo>
                  <a:cubicBezTo>
                    <a:pt x="4363" y="102"/>
                    <a:pt x="4487" y="110"/>
                    <a:pt x="4626" y="124"/>
                  </a:cubicBezTo>
                  <a:cubicBezTo>
                    <a:pt x="5020" y="146"/>
                    <a:pt x="5421" y="175"/>
                    <a:pt x="5815" y="212"/>
                  </a:cubicBezTo>
                  <a:cubicBezTo>
                    <a:pt x="6056" y="234"/>
                    <a:pt x="6311" y="234"/>
                    <a:pt x="6559" y="270"/>
                  </a:cubicBezTo>
                  <a:lnTo>
                    <a:pt x="6567" y="270"/>
                  </a:lnTo>
                  <a:cubicBezTo>
                    <a:pt x="6596" y="278"/>
                    <a:pt x="6625" y="285"/>
                    <a:pt x="6654" y="285"/>
                  </a:cubicBezTo>
                  <a:cubicBezTo>
                    <a:pt x="6764" y="314"/>
                    <a:pt x="6873" y="350"/>
                    <a:pt x="6982" y="380"/>
                  </a:cubicBezTo>
                  <a:cubicBezTo>
                    <a:pt x="7136" y="423"/>
                    <a:pt x="7289" y="467"/>
                    <a:pt x="7435" y="518"/>
                  </a:cubicBezTo>
                  <a:cubicBezTo>
                    <a:pt x="7552" y="562"/>
                    <a:pt x="7690" y="591"/>
                    <a:pt x="7800" y="664"/>
                  </a:cubicBezTo>
                  <a:cubicBezTo>
                    <a:pt x="7938" y="759"/>
                    <a:pt x="7989" y="920"/>
                    <a:pt x="8026" y="1065"/>
                  </a:cubicBezTo>
                  <a:cubicBezTo>
                    <a:pt x="8084" y="1299"/>
                    <a:pt x="8099" y="1547"/>
                    <a:pt x="8113" y="1780"/>
                  </a:cubicBezTo>
                  <a:cubicBezTo>
                    <a:pt x="8135" y="2474"/>
                    <a:pt x="8099" y="3167"/>
                    <a:pt x="8091" y="3853"/>
                  </a:cubicBezTo>
                  <a:cubicBezTo>
                    <a:pt x="8084" y="4604"/>
                    <a:pt x="8055" y="5363"/>
                    <a:pt x="8084" y="6122"/>
                  </a:cubicBezTo>
                  <a:cubicBezTo>
                    <a:pt x="8099" y="6691"/>
                    <a:pt x="8135" y="7289"/>
                    <a:pt x="8369" y="7814"/>
                  </a:cubicBezTo>
                  <a:cubicBezTo>
                    <a:pt x="8515" y="8165"/>
                    <a:pt x="8712" y="8486"/>
                    <a:pt x="8879" y="8821"/>
                  </a:cubicBezTo>
                  <a:cubicBezTo>
                    <a:pt x="9040" y="9157"/>
                    <a:pt x="9186" y="9514"/>
                    <a:pt x="9252" y="9886"/>
                  </a:cubicBezTo>
                  <a:cubicBezTo>
                    <a:pt x="9278" y="10044"/>
                    <a:pt x="9292" y="10201"/>
                    <a:pt x="9284" y="10358"/>
                  </a:cubicBezTo>
                  <a:lnTo>
                    <a:pt x="9284" y="10358"/>
                  </a:lnTo>
                  <a:cubicBezTo>
                    <a:pt x="8510" y="10314"/>
                    <a:pt x="7735" y="10228"/>
                    <a:pt x="6968" y="10127"/>
                  </a:cubicBezTo>
                  <a:cubicBezTo>
                    <a:pt x="5465" y="9923"/>
                    <a:pt x="3962" y="9660"/>
                    <a:pt x="2517" y="9186"/>
                  </a:cubicBezTo>
                  <a:cubicBezTo>
                    <a:pt x="1830" y="8962"/>
                    <a:pt x="1129" y="8673"/>
                    <a:pt x="556" y="8221"/>
                  </a:cubicBezTo>
                  <a:lnTo>
                    <a:pt x="556" y="8221"/>
                  </a:lnTo>
                  <a:cubicBezTo>
                    <a:pt x="728" y="7402"/>
                    <a:pt x="908" y="6583"/>
                    <a:pt x="1080" y="5764"/>
                  </a:cubicBezTo>
                  <a:cubicBezTo>
                    <a:pt x="1197" y="5210"/>
                    <a:pt x="1313" y="4662"/>
                    <a:pt x="1437" y="4108"/>
                  </a:cubicBezTo>
                  <a:cubicBezTo>
                    <a:pt x="1474" y="3940"/>
                    <a:pt x="1503" y="3772"/>
                    <a:pt x="1547" y="3604"/>
                  </a:cubicBezTo>
                  <a:cubicBezTo>
                    <a:pt x="1554" y="3539"/>
                    <a:pt x="1591" y="3466"/>
                    <a:pt x="1562" y="3415"/>
                  </a:cubicBezTo>
                  <a:cubicBezTo>
                    <a:pt x="1525" y="3320"/>
                    <a:pt x="1452" y="3232"/>
                    <a:pt x="1401" y="3159"/>
                  </a:cubicBezTo>
                  <a:cubicBezTo>
                    <a:pt x="1292" y="2984"/>
                    <a:pt x="1182" y="2824"/>
                    <a:pt x="1058" y="2656"/>
                  </a:cubicBezTo>
                  <a:cubicBezTo>
                    <a:pt x="798" y="2280"/>
                    <a:pt x="506" y="1903"/>
                    <a:pt x="169" y="1581"/>
                  </a:cubicBezTo>
                  <a:lnTo>
                    <a:pt x="169" y="1581"/>
                  </a:lnTo>
                  <a:cubicBezTo>
                    <a:pt x="563" y="1489"/>
                    <a:pt x="936" y="1276"/>
                    <a:pt x="1277" y="1051"/>
                  </a:cubicBezTo>
                  <a:cubicBezTo>
                    <a:pt x="1707" y="745"/>
                    <a:pt x="2181" y="460"/>
                    <a:pt x="2691" y="322"/>
                  </a:cubicBezTo>
                  <a:lnTo>
                    <a:pt x="2691" y="322"/>
                  </a:lnTo>
                  <a:cubicBezTo>
                    <a:pt x="2692" y="321"/>
                    <a:pt x="2692" y="321"/>
                    <a:pt x="2692" y="321"/>
                  </a:cubicBezTo>
                  <a:lnTo>
                    <a:pt x="2692" y="321"/>
                  </a:lnTo>
                  <a:cubicBezTo>
                    <a:pt x="2692" y="321"/>
                    <a:pt x="2692" y="321"/>
                    <a:pt x="2692" y="321"/>
                  </a:cubicBezTo>
                  <a:cubicBezTo>
                    <a:pt x="3094" y="241"/>
                    <a:pt x="3495" y="168"/>
                    <a:pt x="3896" y="110"/>
                  </a:cubicBezTo>
                  <a:cubicBezTo>
                    <a:pt x="3976" y="99"/>
                    <a:pt x="4056" y="92"/>
                    <a:pt x="4139" y="92"/>
                  </a:cubicBezTo>
                  <a:close/>
                  <a:moveTo>
                    <a:pt x="4159" y="0"/>
                  </a:moveTo>
                  <a:cubicBezTo>
                    <a:pt x="3940" y="0"/>
                    <a:pt x="3707" y="59"/>
                    <a:pt x="3488" y="95"/>
                  </a:cubicBezTo>
                  <a:cubicBezTo>
                    <a:pt x="3254" y="132"/>
                    <a:pt x="3021" y="175"/>
                    <a:pt x="2795" y="219"/>
                  </a:cubicBezTo>
                  <a:cubicBezTo>
                    <a:pt x="2770" y="229"/>
                    <a:pt x="2740" y="235"/>
                    <a:pt x="2711" y="241"/>
                  </a:cubicBezTo>
                  <a:lnTo>
                    <a:pt x="2711" y="241"/>
                  </a:lnTo>
                  <a:cubicBezTo>
                    <a:pt x="2704" y="234"/>
                    <a:pt x="2694" y="230"/>
                    <a:pt x="2682" y="230"/>
                  </a:cubicBezTo>
                  <a:cubicBezTo>
                    <a:pt x="2676" y="230"/>
                    <a:pt x="2670" y="231"/>
                    <a:pt x="2663" y="234"/>
                  </a:cubicBezTo>
                  <a:cubicBezTo>
                    <a:pt x="2153" y="365"/>
                    <a:pt x="1671" y="650"/>
                    <a:pt x="1233" y="941"/>
                  </a:cubicBezTo>
                  <a:cubicBezTo>
                    <a:pt x="868" y="1190"/>
                    <a:pt x="474" y="1408"/>
                    <a:pt x="51" y="1496"/>
                  </a:cubicBezTo>
                  <a:cubicBezTo>
                    <a:pt x="15" y="1503"/>
                    <a:pt x="0" y="1554"/>
                    <a:pt x="29" y="1583"/>
                  </a:cubicBezTo>
                  <a:cubicBezTo>
                    <a:pt x="584" y="2102"/>
                    <a:pt x="1036" y="2758"/>
                    <a:pt x="1437" y="3408"/>
                  </a:cubicBezTo>
                  <a:cubicBezTo>
                    <a:pt x="1443" y="3413"/>
                    <a:pt x="1453" y="3443"/>
                    <a:pt x="1463" y="3458"/>
                  </a:cubicBezTo>
                  <a:lnTo>
                    <a:pt x="1463" y="3458"/>
                  </a:lnTo>
                  <a:cubicBezTo>
                    <a:pt x="1452" y="3481"/>
                    <a:pt x="1452" y="3520"/>
                    <a:pt x="1452" y="3532"/>
                  </a:cubicBezTo>
                  <a:cubicBezTo>
                    <a:pt x="1416" y="3685"/>
                    <a:pt x="1386" y="3845"/>
                    <a:pt x="1350" y="3991"/>
                  </a:cubicBezTo>
                  <a:cubicBezTo>
                    <a:pt x="1116" y="5093"/>
                    <a:pt x="876" y="6187"/>
                    <a:pt x="650" y="7289"/>
                  </a:cubicBezTo>
                  <a:cubicBezTo>
                    <a:pt x="584" y="7603"/>
                    <a:pt x="511" y="7916"/>
                    <a:pt x="453" y="8230"/>
                  </a:cubicBezTo>
                  <a:cubicBezTo>
                    <a:pt x="453" y="8245"/>
                    <a:pt x="453" y="8267"/>
                    <a:pt x="460" y="8274"/>
                  </a:cubicBezTo>
                  <a:cubicBezTo>
                    <a:pt x="963" y="8675"/>
                    <a:pt x="1554" y="8938"/>
                    <a:pt x="2153" y="9157"/>
                  </a:cubicBezTo>
                  <a:cubicBezTo>
                    <a:pt x="2882" y="9427"/>
                    <a:pt x="3641" y="9624"/>
                    <a:pt x="4400" y="9792"/>
                  </a:cubicBezTo>
                  <a:cubicBezTo>
                    <a:pt x="5742" y="10083"/>
                    <a:pt x="7107" y="10266"/>
                    <a:pt x="8478" y="10390"/>
                  </a:cubicBezTo>
                  <a:cubicBezTo>
                    <a:pt x="8755" y="10419"/>
                    <a:pt x="9040" y="10448"/>
                    <a:pt x="9325" y="10463"/>
                  </a:cubicBezTo>
                  <a:cubicBezTo>
                    <a:pt x="9346" y="10463"/>
                    <a:pt x="9368" y="10434"/>
                    <a:pt x="9368" y="10419"/>
                  </a:cubicBezTo>
                  <a:cubicBezTo>
                    <a:pt x="9419" y="9682"/>
                    <a:pt x="9055" y="8989"/>
                    <a:pt x="8734" y="8347"/>
                  </a:cubicBezTo>
                  <a:cubicBezTo>
                    <a:pt x="8588" y="8062"/>
                    <a:pt x="8420" y="7785"/>
                    <a:pt x="8340" y="7471"/>
                  </a:cubicBezTo>
                  <a:cubicBezTo>
                    <a:pt x="8252" y="7172"/>
                    <a:pt x="8223" y="6851"/>
                    <a:pt x="8194" y="6545"/>
                  </a:cubicBezTo>
                  <a:cubicBezTo>
                    <a:pt x="8135" y="5793"/>
                    <a:pt x="8164" y="5035"/>
                    <a:pt x="8172" y="4290"/>
                  </a:cubicBezTo>
                  <a:cubicBezTo>
                    <a:pt x="8186" y="3539"/>
                    <a:pt x="8208" y="2802"/>
                    <a:pt x="8201" y="2058"/>
                  </a:cubicBezTo>
                  <a:cubicBezTo>
                    <a:pt x="8201" y="1788"/>
                    <a:pt x="8194" y="1525"/>
                    <a:pt x="8157" y="1262"/>
                  </a:cubicBezTo>
                  <a:cubicBezTo>
                    <a:pt x="8128" y="1087"/>
                    <a:pt x="8091" y="898"/>
                    <a:pt x="7989" y="744"/>
                  </a:cubicBezTo>
                  <a:cubicBezTo>
                    <a:pt x="7880" y="577"/>
                    <a:pt x="7719" y="533"/>
                    <a:pt x="7544" y="467"/>
                  </a:cubicBezTo>
                  <a:cubicBezTo>
                    <a:pt x="7274" y="365"/>
                    <a:pt x="6990" y="285"/>
                    <a:pt x="6705" y="212"/>
                  </a:cubicBezTo>
                  <a:cubicBezTo>
                    <a:pt x="6516" y="161"/>
                    <a:pt x="6333" y="161"/>
                    <a:pt x="6129" y="146"/>
                  </a:cubicBezTo>
                  <a:cubicBezTo>
                    <a:pt x="5728" y="124"/>
                    <a:pt x="5326" y="88"/>
                    <a:pt x="4925" y="59"/>
                  </a:cubicBezTo>
                  <a:cubicBezTo>
                    <a:pt x="4670" y="37"/>
                    <a:pt x="4414" y="0"/>
                    <a:pt x="41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550;p50">
              <a:extLst>
                <a:ext uri="{FF2B5EF4-FFF2-40B4-BE49-F238E27FC236}">
                  <a16:creationId xmlns:a16="http://schemas.microsoft.com/office/drawing/2014/main" id="{D99EB6A7-03CA-4410-BE16-272550FC3FAC}"/>
                </a:ext>
              </a:extLst>
            </p:cNvPr>
            <p:cNvSpPr/>
            <p:nvPr/>
          </p:nvSpPr>
          <p:spPr>
            <a:xfrm>
              <a:off x="5732436" y="3561096"/>
              <a:ext cx="96429" cy="140555"/>
            </a:xfrm>
            <a:custGeom>
              <a:avLst/>
              <a:gdLst/>
              <a:ahLst/>
              <a:cxnLst/>
              <a:rect l="l" t="t" r="r" b="b"/>
              <a:pathLst>
                <a:path w="1563" h="2263" extrusionOk="0">
                  <a:moveTo>
                    <a:pt x="548" y="1"/>
                  </a:moveTo>
                  <a:cubicBezTo>
                    <a:pt x="344" y="117"/>
                    <a:pt x="212" y="220"/>
                    <a:pt x="212" y="220"/>
                  </a:cubicBezTo>
                  <a:cubicBezTo>
                    <a:pt x="205" y="227"/>
                    <a:pt x="183" y="234"/>
                    <a:pt x="176" y="241"/>
                  </a:cubicBezTo>
                  <a:cubicBezTo>
                    <a:pt x="125" y="438"/>
                    <a:pt x="74" y="628"/>
                    <a:pt x="1" y="811"/>
                  </a:cubicBezTo>
                  <a:cubicBezTo>
                    <a:pt x="242" y="774"/>
                    <a:pt x="468" y="745"/>
                    <a:pt x="687" y="701"/>
                  </a:cubicBezTo>
                  <a:lnTo>
                    <a:pt x="687" y="701"/>
                  </a:lnTo>
                  <a:cubicBezTo>
                    <a:pt x="687" y="708"/>
                    <a:pt x="679" y="723"/>
                    <a:pt x="679" y="730"/>
                  </a:cubicBezTo>
                  <a:cubicBezTo>
                    <a:pt x="687" y="730"/>
                    <a:pt x="694" y="730"/>
                    <a:pt x="701" y="723"/>
                  </a:cubicBezTo>
                  <a:cubicBezTo>
                    <a:pt x="707" y="720"/>
                    <a:pt x="712" y="719"/>
                    <a:pt x="717" y="719"/>
                  </a:cubicBezTo>
                  <a:cubicBezTo>
                    <a:pt x="742" y="719"/>
                    <a:pt x="766" y="744"/>
                    <a:pt x="760" y="774"/>
                  </a:cubicBezTo>
                  <a:cubicBezTo>
                    <a:pt x="694" y="1008"/>
                    <a:pt x="614" y="1241"/>
                    <a:pt x="533" y="1467"/>
                  </a:cubicBezTo>
                  <a:cubicBezTo>
                    <a:pt x="599" y="1472"/>
                    <a:pt x="666" y="1475"/>
                    <a:pt x="734" y="1475"/>
                  </a:cubicBezTo>
                  <a:cubicBezTo>
                    <a:pt x="869" y="1475"/>
                    <a:pt x="1005" y="1465"/>
                    <a:pt x="1132" y="1445"/>
                  </a:cubicBezTo>
                  <a:lnTo>
                    <a:pt x="1132" y="1460"/>
                  </a:lnTo>
                  <a:lnTo>
                    <a:pt x="1161" y="1460"/>
                  </a:lnTo>
                  <a:cubicBezTo>
                    <a:pt x="1164" y="1457"/>
                    <a:pt x="1167" y="1456"/>
                    <a:pt x="1170" y="1456"/>
                  </a:cubicBezTo>
                  <a:cubicBezTo>
                    <a:pt x="1185" y="1456"/>
                    <a:pt x="1205" y="1480"/>
                    <a:pt x="1205" y="1504"/>
                  </a:cubicBezTo>
                  <a:cubicBezTo>
                    <a:pt x="1176" y="1759"/>
                    <a:pt x="1124" y="2007"/>
                    <a:pt x="1059" y="2262"/>
                  </a:cubicBezTo>
                  <a:lnTo>
                    <a:pt x="1467" y="1912"/>
                  </a:lnTo>
                  <a:cubicBezTo>
                    <a:pt x="1497" y="1657"/>
                    <a:pt x="1526" y="1402"/>
                    <a:pt x="1562" y="1146"/>
                  </a:cubicBezTo>
                  <a:lnTo>
                    <a:pt x="1562" y="1146"/>
                  </a:lnTo>
                  <a:cubicBezTo>
                    <a:pt x="1495" y="1154"/>
                    <a:pt x="1428" y="1157"/>
                    <a:pt x="1361" y="1157"/>
                  </a:cubicBezTo>
                  <a:cubicBezTo>
                    <a:pt x="1246" y="1157"/>
                    <a:pt x="1130" y="1148"/>
                    <a:pt x="1015" y="1139"/>
                  </a:cubicBezTo>
                  <a:cubicBezTo>
                    <a:pt x="986" y="1132"/>
                    <a:pt x="957" y="1110"/>
                    <a:pt x="971" y="1073"/>
                  </a:cubicBezTo>
                  <a:cubicBezTo>
                    <a:pt x="979" y="1044"/>
                    <a:pt x="986" y="1029"/>
                    <a:pt x="993" y="1000"/>
                  </a:cubicBezTo>
                  <a:lnTo>
                    <a:pt x="971" y="1000"/>
                  </a:lnTo>
                  <a:cubicBezTo>
                    <a:pt x="971" y="993"/>
                    <a:pt x="979" y="986"/>
                    <a:pt x="979" y="971"/>
                  </a:cubicBezTo>
                  <a:cubicBezTo>
                    <a:pt x="979" y="964"/>
                    <a:pt x="971" y="964"/>
                    <a:pt x="971" y="956"/>
                  </a:cubicBezTo>
                  <a:lnTo>
                    <a:pt x="986" y="956"/>
                  </a:lnTo>
                  <a:cubicBezTo>
                    <a:pt x="1051" y="774"/>
                    <a:pt x="1124" y="584"/>
                    <a:pt x="1176" y="387"/>
                  </a:cubicBezTo>
                  <a:lnTo>
                    <a:pt x="1176" y="387"/>
                  </a:lnTo>
                  <a:cubicBezTo>
                    <a:pt x="949" y="438"/>
                    <a:pt x="716" y="460"/>
                    <a:pt x="475" y="482"/>
                  </a:cubicBezTo>
                  <a:cubicBezTo>
                    <a:pt x="446" y="482"/>
                    <a:pt x="424" y="446"/>
                    <a:pt x="431" y="417"/>
                  </a:cubicBezTo>
                  <a:cubicBezTo>
                    <a:pt x="439" y="402"/>
                    <a:pt x="446" y="373"/>
                    <a:pt x="460" y="351"/>
                  </a:cubicBezTo>
                  <a:lnTo>
                    <a:pt x="431" y="351"/>
                  </a:lnTo>
                  <a:cubicBezTo>
                    <a:pt x="431" y="344"/>
                    <a:pt x="439" y="336"/>
                    <a:pt x="439" y="314"/>
                  </a:cubicBezTo>
                  <a:cubicBezTo>
                    <a:pt x="475" y="220"/>
                    <a:pt x="512" y="110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551;p50">
              <a:extLst>
                <a:ext uri="{FF2B5EF4-FFF2-40B4-BE49-F238E27FC236}">
                  <a16:creationId xmlns:a16="http://schemas.microsoft.com/office/drawing/2014/main" id="{A5C64B3B-DBEF-4E32-9F7C-8884EB302FFC}"/>
                </a:ext>
              </a:extLst>
            </p:cNvPr>
            <p:cNvSpPr/>
            <p:nvPr/>
          </p:nvSpPr>
          <p:spPr>
            <a:xfrm>
              <a:off x="5722997" y="3557059"/>
              <a:ext cx="118269" cy="196143"/>
            </a:xfrm>
            <a:custGeom>
              <a:avLst/>
              <a:gdLst/>
              <a:ahLst/>
              <a:cxnLst/>
              <a:rect l="l" t="t" r="r" b="b"/>
              <a:pathLst>
                <a:path w="1917" h="3158" extrusionOk="0">
                  <a:moveTo>
                    <a:pt x="789" y="0"/>
                  </a:moveTo>
                  <a:lnTo>
                    <a:pt x="789" y="0"/>
                  </a:lnTo>
                  <a:cubicBezTo>
                    <a:pt x="774" y="7"/>
                    <a:pt x="752" y="22"/>
                    <a:pt x="738" y="37"/>
                  </a:cubicBezTo>
                  <a:cubicBezTo>
                    <a:pt x="708" y="146"/>
                    <a:pt x="672" y="255"/>
                    <a:pt x="628" y="365"/>
                  </a:cubicBezTo>
                  <a:lnTo>
                    <a:pt x="599" y="365"/>
                  </a:lnTo>
                  <a:lnTo>
                    <a:pt x="621" y="387"/>
                  </a:lnTo>
                  <a:lnTo>
                    <a:pt x="621" y="394"/>
                  </a:lnTo>
                  <a:cubicBezTo>
                    <a:pt x="613" y="409"/>
                    <a:pt x="599" y="438"/>
                    <a:pt x="592" y="460"/>
                  </a:cubicBezTo>
                  <a:cubicBezTo>
                    <a:pt x="584" y="482"/>
                    <a:pt x="613" y="518"/>
                    <a:pt x="635" y="518"/>
                  </a:cubicBezTo>
                  <a:cubicBezTo>
                    <a:pt x="876" y="503"/>
                    <a:pt x="1110" y="474"/>
                    <a:pt x="1343" y="431"/>
                  </a:cubicBezTo>
                  <a:lnTo>
                    <a:pt x="1358" y="431"/>
                  </a:lnTo>
                  <a:lnTo>
                    <a:pt x="1168" y="1007"/>
                  </a:lnTo>
                  <a:lnTo>
                    <a:pt x="1124" y="1007"/>
                  </a:lnTo>
                  <a:cubicBezTo>
                    <a:pt x="1132" y="1014"/>
                    <a:pt x="1132" y="1014"/>
                    <a:pt x="1132" y="1021"/>
                  </a:cubicBezTo>
                  <a:cubicBezTo>
                    <a:pt x="1139" y="1029"/>
                    <a:pt x="1139" y="1043"/>
                    <a:pt x="1146" y="1043"/>
                  </a:cubicBezTo>
                  <a:lnTo>
                    <a:pt x="1146" y="1051"/>
                  </a:lnTo>
                  <a:cubicBezTo>
                    <a:pt x="1139" y="1080"/>
                    <a:pt x="1132" y="1094"/>
                    <a:pt x="1124" y="1124"/>
                  </a:cubicBezTo>
                  <a:cubicBezTo>
                    <a:pt x="1110" y="1160"/>
                    <a:pt x="1139" y="1175"/>
                    <a:pt x="1168" y="1189"/>
                  </a:cubicBezTo>
                  <a:cubicBezTo>
                    <a:pt x="1268" y="1201"/>
                    <a:pt x="1369" y="1207"/>
                    <a:pt x="1469" y="1207"/>
                  </a:cubicBezTo>
                  <a:cubicBezTo>
                    <a:pt x="1551" y="1207"/>
                    <a:pt x="1633" y="1203"/>
                    <a:pt x="1715" y="1197"/>
                  </a:cubicBezTo>
                  <a:lnTo>
                    <a:pt x="1715" y="1197"/>
                  </a:lnTo>
                  <a:cubicBezTo>
                    <a:pt x="1679" y="1452"/>
                    <a:pt x="1650" y="1707"/>
                    <a:pt x="1620" y="1963"/>
                  </a:cubicBezTo>
                  <a:lnTo>
                    <a:pt x="1620" y="1970"/>
                  </a:lnTo>
                  <a:lnTo>
                    <a:pt x="1212" y="2327"/>
                  </a:lnTo>
                  <a:lnTo>
                    <a:pt x="1212" y="2306"/>
                  </a:lnTo>
                  <a:cubicBezTo>
                    <a:pt x="1277" y="2065"/>
                    <a:pt x="1329" y="1809"/>
                    <a:pt x="1358" y="1554"/>
                  </a:cubicBezTo>
                  <a:cubicBezTo>
                    <a:pt x="1358" y="1528"/>
                    <a:pt x="1334" y="1502"/>
                    <a:pt x="1319" y="1502"/>
                  </a:cubicBezTo>
                  <a:cubicBezTo>
                    <a:pt x="1317" y="1502"/>
                    <a:pt x="1315" y="1502"/>
                    <a:pt x="1314" y="1503"/>
                  </a:cubicBezTo>
                  <a:lnTo>
                    <a:pt x="1285" y="1503"/>
                  </a:lnTo>
                  <a:cubicBezTo>
                    <a:pt x="1158" y="1517"/>
                    <a:pt x="1024" y="1525"/>
                    <a:pt x="895" y="1525"/>
                  </a:cubicBezTo>
                  <a:cubicBezTo>
                    <a:pt x="824" y="1525"/>
                    <a:pt x="754" y="1523"/>
                    <a:pt x="686" y="1518"/>
                  </a:cubicBezTo>
                  <a:lnTo>
                    <a:pt x="686" y="1503"/>
                  </a:lnTo>
                  <a:cubicBezTo>
                    <a:pt x="767" y="1277"/>
                    <a:pt x="847" y="1051"/>
                    <a:pt x="913" y="810"/>
                  </a:cubicBezTo>
                  <a:cubicBezTo>
                    <a:pt x="919" y="778"/>
                    <a:pt x="892" y="757"/>
                    <a:pt x="866" y="757"/>
                  </a:cubicBezTo>
                  <a:cubicBezTo>
                    <a:pt x="862" y="757"/>
                    <a:pt x="858" y="758"/>
                    <a:pt x="854" y="759"/>
                  </a:cubicBezTo>
                  <a:cubicBezTo>
                    <a:pt x="847" y="759"/>
                    <a:pt x="840" y="759"/>
                    <a:pt x="832" y="766"/>
                  </a:cubicBezTo>
                  <a:cubicBezTo>
                    <a:pt x="599" y="810"/>
                    <a:pt x="373" y="846"/>
                    <a:pt x="154" y="868"/>
                  </a:cubicBezTo>
                  <a:cubicBezTo>
                    <a:pt x="154" y="861"/>
                    <a:pt x="161" y="846"/>
                    <a:pt x="161" y="846"/>
                  </a:cubicBezTo>
                  <a:cubicBezTo>
                    <a:pt x="227" y="664"/>
                    <a:pt x="292" y="474"/>
                    <a:pt x="336" y="285"/>
                  </a:cubicBezTo>
                  <a:lnTo>
                    <a:pt x="336" y="285"/>
                  </a:lnTo>
                  <a:cubicBezTo>
                    <a:pt x="285" y="321"/>
                    <a:pt x="227" y="358"/>
                    <a:pt x="183" y="387"/>
                  </a:cubicBezTo>
                  <a:cubicBezTo>
                    <a:pt x="139" y="555"/>
                    <a:pt x="81" y="722"/>
                    <a:pt x="15" y="883"/>
                  </a:cubicBezTo>
                  <a:cubicBezTo>
                    <a:pt x="1" y="934"/>
                    <a:pt x="30" y="970"/>
                    <a:pt x="52" y="970"/>
                  </a:cubicBezTo>
                  <a:cubicBezTo>
                    <a:pt x="300" y="949"/>
                    <a:pt x="541" y="919"/>
                    <a:pt x="781" y="876"/>
                  </a:cubicBezTo>
                  <a:lnTo>
                    <a:pt x="781" y="876"/>
                  </a:lnTo>
                  <a:cubicBezTo>
                    <a:pt x="708" y="1102"/>
                    <a:pt x="635" y="1335"/>
                    <a:pt x="548" y="1561"/>
                  </a:cubicBezTo>
                  <a:cubicBezTo>
                    <a:pt x="541" y="1583"/>
                    <a:pt x="562" y="1612"/>
                    <a:pt x="592" y="1627"/>
                  </a:cubicBezTo>
                  <a:cubicBezTo>
                    <a:pt x="690" y="1637"/>
                    <a:pt x="789" y="1641"/>
                    <a:pt x="887" y="1641"/>
                  </a:cubicBezTo>
                  <a:cubicBezTo>
                    <a:pt x="1007" y="1641"/>
                    <a:pt x="1125" y="1635"/>
                    <a:pt x="1241" y="1627"/>
                  </a:cubicBezTo>
                  <a:lnTo>
                    <a:pt x="1241" y="1627"/>
                  </a:lnTo>
                  <a:cubicBezTo>
                    <a:pt x="1204" y="1904"/>
                    <a:pt x="1139" y="2189"/>
                    <a:pt x="1066" y="2466"/>
                  </a:cubicBezTo>
                  <a:cubicBezTo>
                    <a:pt x="1050" y="2498"/>
                    <a:pt x="1080" y="2522"/>
                    <a:pt x="1111" y="2522"/>
                  </a:cubicBezTo>
                  <a:cubicBezTo>
                    <a:pt x="1123" y="2522"/>
                    <a:pt x="1136" y="2518"/>
                    <a:pt x="1146" y="2510"/>
                  </a:cubicBezTo>
                  <a:cubicBezTo>
                    <a:pt x="1307" y="2379"/>
                    <a:pt x="1460" y="2247"/>
                    <a:pt x="1606" y="2116"/>
                  </a:cubicBezTo>
                  <a:lnTo>
                    <a:pt x="1606" y="2116"/>
                  </a:lnTo>
                  <a:cubicBezTo>
                    <a:pt x="1577" y="2444"/>
                    <a:pt x="1547" y="2780"/>
                    <a:pt x="1540" y="3108"/>
                  </a:cubicBezTo>
                  <a:cubicBezTo>
                    <a:pt x="1540" y="3141"/>
                    <a:pt x="1564" y="3157"/>
                    <a:pt x="1588" y="3157"/>
                  </a:cubicBezTo>
                  <a:cubicBezTo>
                    <a:pt x="1611" y="3157"/>
                    <a:pt x="1635" y="3141"/>
                    <a:pt x="1635" y="3108"/>
                  </a:cubicBezTo>
                  <a:cubicBezTo>
                    <a:pt x="1650" y="2743"/>
                    <a:pt x="1679" y="2379"/>
                    <a:pt x="1715" y="2028"/>
                  </a:cubicBezTo>
                  <a:cubicBezTo>
                    <a:pt x="1715" y="2028"/>
                    <a:pt x="1722" y="2028"/>
                    <a:pt x="1722" y="2014"/>
                  </a:cubicBezTo>
                  <a:cubicBezTo>
                    <a:pt x="1752" y="1999"/>
                    <a:pt x="1744" y="1970"/>
                    <a:pt x="1722" y="1955"/>
                  </a:cubicBezTo>
                  <a:cubicBezTo>
                    <a:pt x="1722" y="1926"/>
                    <a:pt x="1730" y="1897"/>
                    <a:pt x="1730" y="1861"/>
                  </a:cubicBezTo>
                  <a:cubicBezTo>
                    <a:pt x="1737" y="1809"/>
                    <a:pt x="1737" y="1751"/>
                    <a:pt x="1752" y="1700"/>
                  </a:cubicBezTo>
                  <a:cubicBezTo>
                    <a:pt x="1766" y="1525"/>
                    <a:pt x="1788" y="1357"/>
                    <a:pt x="1817" y="1197"/>
                  </a:cubicBezTo>
                  <a:cubicBezTo>
                    <a:pt x="1839" y="970"/>
                    <a:pt x="1876" y="737"/>
                    <a:pt x="1912" y="503"/>
                  </a:cubicBezTo>
                  <a:cubicBezTo>
                    <a:pt x="1917" y="464"/>
                    <a:pt x="1886" y="437"/>
                    <a:pt x="1860" y="437"/>
                  </a:cubicBezTo>
                  <a:cubicBezTo>
                    <a:pt x="1843" y="437"/>
                    <a:pt x="1828" y="448"/>
                    <a:pt x="1825" y="474"/>
                  </a:cubicBezTo>
                  <a:cubicBezTo>
                    <a:pt x="1795" y="657"/>
                    <a:pt x="1766" y="839"/>
                    <a:pt x="1737" y="1014"/>
                  </a:cubicBezTo>
                  <a:cubicBezTo>
                    <a:pt x="1646" y="1021"/>
                    <a:pt x="1555" y="1025"/>
                    <a:pt x="1463" y="1025"/>
                  </a:cubicBezTo>
                  <a:cubicBezTo>
                    <a:pt x="1372" y="1025"/>
                    <a:pt x="1281" y="1021"/>
                    <a:pt x="1190" y="1014"/>
                  </a:cubicBezTo>
                  <a:cubicBezTo>
                    <a:pt x="1263" y="824"/>
                    <a:pt x="1329" y="628"/>
                    <a:pt x="1394" y="431"/>
                  </a:cubicBezTo>
                  <a:cubicBezTo>
                    <a:pt x="1409" y="431"/>
                    <a:pt x="1423" y="423"/>
                    <a:pt x="1438" y="423"/>
                  </a:cubicBezTo>
                  <a:lnTo>
                    <a:pt x="1401" y="387"/>
                  </a:lnTo>
                  <a:cubicBezTo>
                    <a:pt x="1409" y="358"/>
                    <a:pt x="1423" y="328"/>
                    <a:pt x="1431" y="314"/>
                  </a:cubicBezTo>
                  <a:cubicBezTo>
                    <a:pt x="1437" y="281"/>
                    <a:pt x="1409" y="254"/>
                    <a:pt x="1382" y="254"/>
                  </a:cubicBezTo>
                  <a:cubicBezTo>
                    <a:pt x="1378" y="254"/>
                    <a:pt x="1375" y="255"/>
                    <a:pt x="1372" y="255"/>
                  </a:cubicBezTo>
                  <a:cubicBezTo>
                    <a:pt x="1146" y="299"/>
                    <a:pt x="898" y="336"/>
                    <a:pt x="672" y="358"/>
                  </a:cubicBezTo>
                  <a:cubicBezTo>
                    <a:pt x="716" y="241"/>
                    <a:pt x="752" y="117"/>
                    <a:pt x="7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552;p50">
              <a:extLst>
                <a:ext uri="{FF2B5EF4-FFF2-40B4-BE49-F238E27FC236}">
                  <a16:creationId xmlns:a16="http://schemas.microsoft.com/office/drawing/2014/main" id="{005BDDAF-E846-4D90-A00D-1EBCB52B85D1}"/>
                </a:ext>
              </a:extLst>
            </p:cNvPr>
            <p:cNvSpPr/>
            <p:nvPr/>
          </p:nvSpPr>
          <p:spPr>
            <a:xfrm>
              <a:off x="5716272" y="3881025"/>
              <a:ext cx="464995" cy="141487"/>
            </a:xfrm>
            <a:custGeom>
              <a:avLst/>
              <a:gdLst/>
              <a:ahLst/>
              <a:cxnLst/>
              <a:rect l="l" t="t" r="r" b="b"/>
              <a:pathLst>
                <a:path w="7537" h="2278" extrusionOk="0">
                  <a:moveTo>
                    <a:pt x="7107" y="1"/>
                  </a:moveTo>
                  <a:cubicBezTo>
                    <a:pt x="6924" y="446"/>
                    <a:pt x="6713" y="884"/>
                    <a:pt x="6472" y="1314"/>
                  </a:cubicBezTo>
                  <a:cubicBezTo>
                    <a:pt x="6465" y="1331"/>
                    <a:pt x="6450" y="1339"/>
                    <a:pt x="6434" y="1339"/>
                  </a:cubicBezTo>
                  <a:cubicBezTo>
                    <a:pt x="6417" y="1339"/>
                    <a:pt x="6399" y="1329"/>
                    <a:pt x="6392" y="1314"/>
                  </a:cubicBezTo>
                  <a:cubicBezTo>
                    <a:pt x="6143" y="949"/>
                    <a:pt x="5888" y="606"/>
                    <a:pt x="5633" y="241"/>
                  </a:cubicBezTo>
                  <a:cubicBezTo>
                    <a:pt x="5516" y="468"/>
                    <a:pt x="5407" y="687"/>
                    <a:pt x="5290" y="913"/>
                  </a:cubicBezTo>
                  <a:cubicBezTo>
                    <a:pt x="5231" y="1008"/>
                    <a:pt x="5195" y="1153"/>
                    <a:pt x="5115" y="1226"/>
                  </a:cubicBezTo>
                  <a:cubicBezTo>
                    <a:pt x="5092" y="1249"/>
                    <a:pt x="5067" y="1260"/>
                    <a:pt x="5042" y="1260"/>
                  </a:cubicBezTo>
                  <a:cubicBezTo>
                    <a:pt x="5020" y="1260"/>
                    <a:pt x="4997" y="1251"/>
                    <a:pt x="4976" y="1234"/>
                  </a:cubicBezTo>
                  <a:cubicBezTo>
                    <a:pt x="4874" y="1168"/>
                    <a:pt x="4801" y="1051"/>
                    <a:pt x="4728" y="956"/>
                  </a:cubicBezTo>
                  <a:cubicBezTo>
                    <a:pt x="4648" y="862"/>
                    <a:pt x="4568" y="752"/>
                    <a:pt x="4487" y="650"/>
                  </a:cubicBezTo>
                  <a:cubicBezTo>
                    <a:pt x="4349" y="475"/>
                    <a:pt x="4210" y="293"/>
                    <a:pt x="4093" y="110"/>
                  </a:cubicBezTo>
                  <a:cubicBezTo>
                    <a:pt x="3874" y="438"/>
                    <a:pt x="3663" y="789"/>
                    <a:pt x="3488" y="1132"/>
                  </a:cubicBezTo>
                  <a:cubicBezTo>
                    <a:pt x="3484" y="1147"/>
                    <a:pt x="3469" y="1154"/>
                    <a:pt x="3454" y="1154"/>
                  </a:cubicBezTo>
                  <a:cubicBezTo>
                    <a:pt x="3440" y="1154"/>
                    <a:pt x="3425" y="1149"/>
                    <a:pt x="3415" y="1139"/>
                  </a:cubicBezTo>
                  <a:cubicBezTo>
                    <a:pt x="3116" y="781"/>
                    <a:pt x="2809" y="438"/>
                    <a:pt x="2503" y="81"/>
                  </a:cubicBezTo>
                  <a:cubicBezTo>
                    <a:pt x="2131" y="314"/>
                    <a:pt x="2043" y="811"/>
                    <a:pt x="1649" y="1022"/>
                  </a:cubicBezTo>
                  <a:cubicBezTo>
                    <a:pt x="1640" y="1025"/>
                    <a:pt x="1632" y="1027"/>
                    <a:pt x="1625" y="1027"/>
                  </a:cubicBezTo>
                  <a:cubicBezTo>
                    <a:pt x="1614" y="1027"/>
                    <a:pt x="1604" y="1023"/>
                    <a:pt x="1591" y="1015"/>
                  </a:cubicBezTo>
                  <a:cubicBezTo>
                    <a:pt x="1313" y="679"/>
                    <a:pt x="1029" y="336"/>
                    <a:pt x="730" y="15"/>
                  </a:cubicBezTo>
                  <a:cubicBezTo>
                    <a:pt x="540" y="322"/>
                    <a:pt x="314" y="614"/>
                    <a:pt x="88" y="876"/>
                  </a:cubicBezTo>
                  <a:lnTo>
                    <a:pt x="0" y="1292"/>
                  </a:lnTo>
                  <a:lnTo>
                    <a:pt x="0" y="1905"/>
                  </a:lnTo>
                  <a:cubicBezTo>
                    <a:pt x="248" y="1613"/>
                    <a:pt x="474" y="1314"/>
                    <a:pt x="664" y="993"/>
                  </a:cubicBezTo>
                  <a:cubicBezTo>
                    <a:pt x="668" y="980"/>
                    <a:pt x="689" y="969"/>
                    <a:pt x="707" y="969"/>
                  </a:cubicBezTo>
                  <a:cubicBezTo>
                    <a:pt x="720" y="969"/>
                    <a:pt x="731" y="974"/>
                    <a:pt x="737" y="986"/>
                  </a:cubicBezTo>
                  <a:cubicBezTo>
                    <a:pt x="1036" y="1321"/>
                    <a:pt x="1328" y="1650"/>
                    <a:pt x="1613" y="2000"/>
                  </a:cubicBezTo>
                  <a:cubicBezTo>
                    <a:pt x="1985" y="1774"/>
                    <a:pt x="2080" y="1270"/>
                    <a:pt x="2474" y="1059"/>
                  </a:cubicBezTo>
                  <a:cubicBezTo>
                    <a:pt x="2480" y="1056"/>
                    <a:pt x="2487" y="1054"/>
                    <a:pt x="2494" y="1054"/>
                  </a:cubicBezTo>
                  <a:cubicBezTo>
                    <a:pt x="2505" y="1054"/>
                    <a:pt x="2516" y="1057"/>
                    <a:pt x="2525" y="1066"/>
                  </a:cubicBezTo>
                  <a:cubicBezTo>
                    <a:pt x="2816" y="1416"/>
                    <a:pt x="3123" y="1759"/>
                    <a:pt x="3415" y="2109"/>
                  </a:cubicBezTo>
                  <a:cubicBezTo>
                    <a:pt x="3597" y="1752"/>
                    <a:pt x="3801" y="1409"/>
                    <a:pt x="4028" y="1081"/>
                  </a:cubicBezTo>
                  <a:cubicBezTo>
                    <a:pt x="4039" y="1066"/>
                    <a:pt x="4055" y="1059"/>
                    <a:pt x="4071" y="1059"/>
                  </a:cubicBezTo>
                  <a:cubicBezTo>
                    <a:pt x="4088" y="1059"/>
                    <a:pt x="4104" y="1066"/>
                    <a:pt x="4115" y="1081"/>
                  </a:cubicBezTo>
                  <a:cubicBezTo>
                    <a:pt x="4356" y="1431"/>
                    <a:pt x="4619" y="1781"/>
                    <a:pt x="4903" y="2109"/>
                  </a:cubicBezTo>
                  <a:cubicBezTo>
                    <a:pt x="4925" y="2124"/>
                    <a:pt x="4976" y="2219"/>
                    <a:pt x="5005" y="2219"/>
                  </a:cubicBezTo>
                  <a:cubicBezTo>
                    <a:pt x="5007" y="2219"/>
                    <a:pt x="5010" y="2219"/>
                    <a:pt x="5012" y="2219"/>
                  </a:cubicBezTo>
                  <a:cubicBezTo>
                    <a:pt x="5059" y="2219"/>
                    <a:pt x="5086" y="2144"/>
                    <a:pt x="5107" y="2102"/>
                  </a:cubicBezTo>
                  <a:cubicBezTo>
                    <a:pt x="5158" y="2000"/>
                    <a:pt x="5217" y="1890"/>
                    <a:pt x="5268" y="1788"/>
                  </a:cubicBezTo>
                  <a:cubicBezTo>
                    <a:pt x="5370" y="1599"/>
                    <a:pt x="5472" y="1394"/>
                    <a:pt x="5567" y="1205"/>
                  </a:cubicBezTo>
                  <a:cubicBezTo>
                    <a:pt x="5577" y="1187"/>
                    <a:pt x="5593" y="1180"/>
                    <a:pt x="5608" y="1180"/>
                  </a:cubicBezTo>
                  <a:cubicBezTo>
                    <a:pt x="5625" y="1180"/>
                    <a:pt x="5643" y="1189"/>
                    <a:pt x="5655" y="1205"/>
                  </a:cubicBezTo>
                  <a:cubicBezTo>
                    <a:pt x="5895" y="1569"/>
                    <a:pt x="6151" y="1912"/>
                    <a:pt x="6406" y="2277"/>
                  </a:cubicBezTo>
                  <a:cubicBezTo>
                    <a:pt x="6640" y="1861"/>
                    <a:pt x="6844" y="1431"/>
                    <a:pt x="7019" y="986"/>
                  </a:cubicBezTo>
                  <a:cubicBezTo>
                    <a:pt x="7033" y="963"/>
                    <a:pt x="7052" y="951"/>
                    <a:pt x="7072" y="951"/>
                  </a:cubicBezTo>
                  <a:cubicBezTo>
                    <a:pt x="7084" y="951"/>
                    <a:pt x="7096" y="956"/>
                    <a:pt x="7107" y="964"/>
                  </a:cubicBezTo>
                  <a:lnTo>
                    <a:pt x="7537" y="1321"/>
                  </a:lnTo>
                  <a:cubicBezTo>
                    <a:pt x="7479" y="1015"/>
                    <a:pt x="7442" y="657"/>
                    <a:pt x="7420" y="263"/>
                  </a:cubicBezTo>
                  <a:cubicBezTo>
                    <a:pt x="7311" y="176"/>
                    <a:pt x="7216" y="81"/>
                    <a:pt x="7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553;p50">
              <a:extLst>
                <a:ext uri="{FF2B5EF4-FFF2-40B4-BE49-F238E27FC236}">
                  <a16:creationId xmlns:a16="http://schemas.microsoft.com/office/drawing/2014/main" id="{0A979DFA-9FF8-4AE2-97C4-CE1BBBFFC145}"/>
                </a:ext>
              </a:extLst>
            </p:cNvPr>
            <p:cNvSpPr/>
            <p:nvPr/>
          </p:nvSpPr>
          <p:spPr>
            <a:xfrm>
              <a:off x="5709979" y="3940650"/>
              <a:ext cx="474003" cy="91053"/>
            </a:xfrm>
            <a:custGeom>
              <a:avLst/>
              <a:gdLst/>
              <a:ahLst/>
              <a:cxnLst/>
              <a:rect l="l" t="t" r="r" b="b"/>
              <a:pathLst>
                <a:path w="7683" h="1466" extrusionOk="0">
                  <a:moveTo>
                    <a:pt x="7170" y="0"/>
                  </a:moveTo>
                  <a:cubicBezTo>
                    <a:pt x="7151" y="0"/>
                    <a:pt x="7134" y="12"/>
                    <a:pt x="7121" y="33"/>
                  </a:cubicBezTo>
                  <a:cubicBezTo>
                    <a:pt x="6946" y="471"/>
                    <a:pt x="6742" y="908"/>
                    <a:pt x="6508" y="1332"/>
                  </a:cubicBezTo>
                  <a:cubicBezTo>
                    <a:pt x="6267" y="974"/>
                    <a:pt x="5997" y="617"/>
                    <a:pt x="5757" y="252"/>
                  </a:cubicBezTo>
                  <a:cubicBezTo>
                    <a:pt x="5744" y="240"/>
                    <a:pt x="5725" y="230"/>
                    <a:pt x="5707" y="230"/>
                  </a:cubicBezTo>
                  <a:cubicBezTo>
                    <a:pt x="5693" y="230"/>
                    <a:pt x="5679" y="236"/>
                    <a:pt x="5669" y="252"/>
                  </a:cubicBezTo>
                  <a:cubicBezTo>
                    <a:pt x="5574" y="449"/>
                    <a:pt x="5472" y="646"/>
                    <a:pt x="5370" y="836"/>
                  </a:cubicBezTo>
                  <a:cubicBezTo>
                    <a:pt x="5319" y="938"/>
                    <a:pt x="5260" y="1047"/>
                    <a:pt x="5209" y="1149"/>
                  </a:cubicBezTo>
                  <a:cubicBezTo>
                    <a:pt x="5188" y="1191"/>
                    <a:pt x="5161" y="1266"/>
                    <a:pt x="5114" y="1266"/>
                  </a:cubicBezTo>
                  <a:cubicBezTo>
                    <a:pt x="5112" y="1266"/>
                    <a:pt x="5109" y="1266"/>
                    <a:pt x="5107" y="1266"/>
                  </a:cubicBezTo>
                  <a:cubicBezTo>
                    <a:pt x="5078" y="1266"/>
                    <a:pt x="5027" y="1178"/>
                    <a:pt x="5005" y="1157"/>
                  </a:cubicBezTo>
                  <a:cubicBezTo>
                    <a:pt x="4728" y="828"/>
                    <a:pt x="4458" y="485"/>
                    <a:pt x="4217" y="128"/>
                  </a:cubicBezTo>
                  <a:cubicBezTo>
                    <a:pt x="4206" y="113"/>
                    <a:pt x="4190" y="106"/>
                    <a:pt x="4173" y="106"/>
                  </a:cubicBezTo>
                  <a:cubicBezTo>
                    <a:pt x="4157" y="106"/>
                    <a:pt x="4141" y="113"/>
                    <a:pt x="4130" y="128"/>
                  </a:cubicBezTo>
                  <a:cubicBezTo>
                    <a:pt x="3903" y="456"/>
                    <a:pt x="3699" y="799"/>
                    <a:pt x="3517" y="1157"/>
                  </a:cubicBezTo>
                  <a:cubicBezTo>
                    <a:pt x="3218" y="814"/>
                    <a:pt x="2918" y="471"/>
                    <a:pt x="2627" y="121"/>
                  </a:cubicBezTo>
                  <a:cubicBezTo>
                    <a:pt x="2613" y="107"/>
                    <a:pt x="2602" y="102"/>
                    <a:pt x="2592" y="102"/>
                  </a:cubicBezTo>
                  <a:cubicBezTo>
                    <a:pt x="2586" y="102"/>
                    <a:pt x="2581" y="103"/>
                    <a:pt x="2576" y="106"/>
                  </a:cubicBezTo>
                  <a:cubicBezTo>
                    <a:pt x="2182" y="318"/>
                    <a:pt x="2087" y="821"/>
                    <a:pt x="1715" y="1047"/>
                  </a:cubicBezTo>
                  <a:cubicBezTo>
                    <a:pt x="1430" y="704"/>
                    <a:pt x="1138" y="376"/>
                    <a:pt x="839" y="33"/>
                  </a:cubicBezTo>
                  <a:cubicBezTo>
                    <a:pt x="833" y="24"/>
                    <a:pt x="822" y="20"/>
                    <a:pt x="810" y="20"/>
                  </a:cubicBezTo>
                  <a:cubicBezTo>
                    <a:pt x="791" y="20"/>
                    <a:pt x="771" y="30"/>
                    <a:pt x="766" y="48"/>
                  </a:cubicBezTo>
                  <a:cubicBezTo>
                    <a:pt x="569" y="361"/>
                    <a:pt x="336" y="675"/>
                    <a:pt x="95" y="960"/>
                  </a:cubicBezTo>
                  <a:lnTo>
                    <a:pt x="95" y="347"/>
                  </a:lnTo>
                  <a:lnTo>
                    <a:pt x="0" y="777"/>
                  </a:lnTo>
                  <a:lnTo>
                    <a:pt x="0" y="1084"/>
                  </a:lnTo>
                  <a:cubicBezTo>
                    <a:pt x="0" y="1104"/>
                    <a:pt x="29" y="1125"/>
                    <a:pt x="54" y="1125"/>
                  </a:cubicBezTo>
                  <a:cubicBezTo>
                    <a:pt x="64" y="1125"/>
                    <a:pt x="74" y="1121"/>
                    <a:pt x="80" y="1113"/>
                  </a:cubicBezTo>
                  <a:cubicBezTo>
                    <a:pt x="358" y="821"/>
                    <a:pt x="606" y="493"/>
                    <a:pt x="824" y="142"/>
                  </a:cubicBezTo>
                  <a:cubicBezTo>
                    <a:pt x="1116" y="471"/>
                    <a:pt x="1408" y="799"/>
                    <a:pt x="1685" y="1142"/>
                  </a:cubicBezTo>
                  <a:cubicBezTo>
                    <a:pt x="1698" y="1151"/>
                    <a:pt x="1709" y="1154"/>
                    <a:pt x="1719" y="1154"/>
                  </a:cubicBezTo>
                  <a:cubicBezTo>
                    <a:pt x="1727" y="1154"/>
                    <a:pt x="1735" y="1152"/>
                    <a:pt x="1744" y="1149"/>
                  </a:cubicBezTo>
                  <a:cubicBezTo>
                    <a:pt x="2130" y="938"/>
                    <a:pt x="2225" y="434"/>
                    <a:pt x="2597" y="208"/>
                  </a:cubicBezTo>
                  <a:cubicBezTo>
                    <a:pt x="2897" y="566"/>
                    <a:pt x="3210" y="908"/>
                    <a:pt x="3509" y="1266"/>
                  </a:cubicBezTo>
                  <a:cubicBezTo>
                    <a:pt x="3520" y="1276"/>
                    <a:pt x="3534" y="1282"/>
                    <a:pt x="3548" y="1282"/>
                  </a:cubicBezTo>
                  <a:cubicBezTo>
                    <a:pt x="3564" y="1282"/>
                    <a:pt x="3578" y="1274"/>
                    <a:pt x="3582" y="1259"/>
                  </a:cubicBezTo>
                  <a:cubicBezTo>
                    <a:pt x="3758" y="901"/>
                    <a:pt x="3954" y="566"/>
                    <a:pt x="4188" y="237"/>
                  </a:cubicBezTo>
                  <a:cubicBezTo>
                    <a:pt x="4312" y="427"/>
                    <a:pt x="4443" y="602"/>
                    <a:pt x="4575" y="777"/>
                  </a:cubicBezTo>
                  <a:cubicBezTo>
                    <a:pt x="4662" y="872"/>
                    <a:pt x="4742" y="981"/>
                    <a:pt x="4823" y="1084"/>
                  </a:cubicBezTo>
                  <a:cubicBezTo>
                    <a:pt x="4896" y="1178"/>
                    <a:pt x="4969" y="1295"/>
                    <a:pt x="5071" y="1361"/>
                  </a:cubicBezTo>
                  <a:cubicBezTo>
                    <a:pt x="5091" y="1378"/>
                    <a:pt x="5111" y="1387"/>
                    <a:pt x="5132" y="1387"/>
                  </a:cubicBezTo>
                  <a:cubicBezTo>
                    <a:pt x="5156" y="1387"/>
                    <a:pt x="5182" y="1374"/>
                    <a:pt x="5209" y="1346"/>
                  </a:cubicBezTo>
                  <a:cubicBezTo>
                    <a:pt x="5290" y="1273"/>
                    <a:pt x="5326" y="1127"/>
                    <a:pt x="5385" y="1040"/>
                  </a:cubicBezTo>
                  <a:cubicBezTo>
                    <a:pt x="5501" y="814"/>
                    <a:pt x="5611" y="595"/>
                    <a:pt x="5727" y="361"/>
                  </a:cubicBezTo>
                  <a:cubicBezTo>
                    <a:pt x="5976" y="719"/>
                    <a:pt x="6238" y="1076"/>
                    <a:pt x="6486" y="1441"/>
                  </a:cubicBezTo>
                  <a:cubicBezTo>
                    <a:pt x="6494" y="1457"/>
                    <a:pt x="6510" y="1466"/>
                    <a:pt x="6526" y="1466"/>
                  </a:cubicBezTo>
                  <a:cubicBezTo>
                    <a:pt x="6541" y="1466"/>
                    <a:pt x="6556" y="1458"/>
                    <a:pt x="6566" y="1441"/>
                  </a:cubicBezTo>
                  <a:cubicBezTo>
                    <a:pt x="6800" y="1011"/>
                    <a:pt x="7012" y="573"/>
                    <a:pt x="7194" y="128"/>
                  </a:cubicBezTo>
                  <a:cubicBezTo>
                    <a:pt x="7362" y="252"/>
                    <a:pt x="7515" y="390"/>
                    <a:pt x="7683" y="529"/>
                  </a:cubicBezTo>
                  <a:cubicBezTo>
                    <a:pt x="7668" y="471"/>
                    <a:pt x="7654" y="427"/>
                    <a:pt x="7639" y="376"/>
                  </a:cubicBezTo>
                  <a:lnTo>
                    <a:pt x="7209" y="18"/>
                  </a:lnTo>
                  <a:cubicBezTo>
                    <a:pt x="7196" y="6"/>
                    <a:pt x="7183" y="0"/>
                    <a:pt x="71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554;p50">
              <a:extLst>
                <a:ext uri="{FF2B5EF4-FFF2-40B4-BE49-F238E27FC236}">
                  <a16:creationId xmlns:a16="http://schemas.microsoft.com/office/drawing/2014/main" id="{5CE84BC9-89BE-46F3-BF5C-774CED4C6FCE}"/>
                </a:ext>
              </a:extLst>
            </p:cNvPr>
            <p:cNvSpPr/>
            <p:nvPr/>
          </p:nvSpPr>
          <p:spPr>
            <a:xfrm>
              <a:off x="5720282" y="3872640"/>
              <a:ext cx="453335" cy="91550"/>
            </a:xfrm>
            <a:custGeom>
              <a:avLst/>
              <a:gdLst/>
              <a:ahLst/>
              <a:cxnLst/>
              <a:rect l="l" t="t" r="r" b="b"/>
              <a:pathLst>
                <a:path w="7348" h="1474" extrusionOk="0">
                  <a:moveTo>
                    <a:pt x="6994" y="1"/>
                  </a:moveTo>
                  <a:cubicBezTo>
                    <a:pt x="6977" y="1"/>
                    <a:pt x="6959" y="12"/>
                    <a:pt x="6947" y="34"/>
                  </a:cubicBezTo>
                  <a:cubicBezTo>
                    <a:pt x="6772" y="471"/>
                    <a:pt x="6567" y="909"/>
                    <a:pt x="6334" y="1332"/>
                  </a:cubicBezTo>
                  <a:cubicBezTo>
                    <a:pt x="6093" y="975"/>
                    <a:pt x="5823" y="617"/>
                    <a:pt x="5582" y="252"/>
                  </a:cubicBezTo>
                  <a:cubicBezTo>
                    <a:pt x="5570" y="240"/>
                    <a:pt x="5551" y="230"/>
                    <a:pt x="5533" y="230"/>
                  </a:cubicBezTo>
                  <a:cubicBezTo>
                    <a:pt x="5518" y="230"/>
                    <a:pt x="5504" y="236"/>
                    <a:pt x="5495" y="252"/>
                  </a:cubicBezTo>
                  <a:cubicBezTo>
                    <a:pt x="5400" y="449"/>
                    <a:pt x="5298" y="646"/>
                    <a:pt x="5196" y="836"/>
                  </a:cubicBezTo>
                  <a:cubicBezTo>
                    <a:pt x="5145" y="938"/>
                    <a:pt x="5086" y="1048"/>
                    <a:pt x="5035" y="1150"/>
                  </a:cubicBezTo>
                  <a:cubicBezTo>
                    <a:pt x="5014" y="1192"/>
                    <a:pt x="4987" y="1267"/>
                    <a:pt x="4939" y="1267"/>
                  </a:cubicBezTo>
                  <a:cubicBezTo>
                    <a:pt x="4937" y="1267"/>
                    <a:pt x="4935" y="1267"/>
                    <a:pt x="4933" y="1267"/>
                  </a:cubicBezTo>
                  <a:cubicBezTo>
                    <a:pt x="4904" y="1267"/>
                    <a:pt x="4853" y="1179"/>
                    <a:pt x="4831" y="1157"/>
                  </a:cubicBezTo>
                  <a:cubicBezTo>
                    <a:pt x="4546" y="829"/>
                    <a:pt x="4284" y="486"/>
                    <a:pt x="4036" y="128"/>
                  </a:cubicBezTo>
                  <a:cubicBezTo>
                    <a:pt x="4028" y="114"/>
                    <a:pt x="4014" y="107"/>
                    <a:pt x="3998" y="107"/>
                  </a:cubicBezTo>
                  <a:cubicBezTo>
                    <a:pt x="3983" y="107"/>
                    <a:pt x="3966" y="114"/>
                    <a:pt x="3955" y="128"/>
                  </a:cubicBezTo>
                  <a:cubicBezTo>
                    <a:pt x="3729" y="457"/>
                    <a:pt x="3525" y="800"/>
                    <a:pt x="3342" y="1157"/>
                  </a:cubicBezTo>
                  <a:cubicBezTo>
                    <a:pt x="3043" y="814"/>
                    <a:pt x="2744" y="471"/>
                    <a:pt x="2452" y="121"/>
                  </a:cubicBezTo>
                  <a:cubicBezTo>
                    <a:pt x="2438" y="107"/>
                    <a:pt x="2427" y="102"/>
                    <a:pt x="2416" y="102"/>
                  </a:cubicBezTo>
                  <a:cubicBezTo>
                    <a:pt x="2409" y="102"/>
                    <a:pt x="2402" y="104"/>
                    <a:pt x="2394" y="107"/>
                  </a:cubicBezTo>
                  <a:cubicBezTo>
                    <a:pt x="2007" y="318"/>
                    <a:pt x="1912" y="822"/>
                    <a:pt x="1540" y="1048"/>
                  </a:cubicBezTo>
                  <a:cubicBezTo>
                    <a:pt x="1256" y="705"/>
                    <a:pt x="964" y="376"/>
                    <a:pt x="665" y="34"/>
                  </a:cubicBezTo>
                  <a:cubicBezTo>
                    <a:pt x="656" y="25"/>
                    <a:pt x="644" y="21"/>
                    <a:pt x="632" y="21"/>
                  </a:cubicBezTo>
                  <a:cubicBezTo>
                    <a:pt x="614" y="21"/>
                    <a:pt x="596" y="30"/>
                    <a:pt x="592" y="48"/>
                  </a:cubicBezTo>
                  <a:cubicBezTo>
                    <a:pt x="424" y="311"/>
                    <a:pt x="242" y="566"/>
                    <a:pt x="45" y="800"/>
                  </a:cubicBezTo>
                  <a:lnTo>
                    <a:pt x="1" y="1004"/>
                  </a:lnTo>
                  <a:cubicBezTo>
                    <a:pt x="234" y="741"/>
                    <a:pt x="446" y="449"/>
                    <a:pt x="636" y="143"/>
                  </a:cubicBezTo>
                  <a:cubicBezTo>
                    <a:pt x="957" y="471"/>
                    <a:pt x="1248" y="800"/>
                    <a:pt x="1518" y="1150"/>
                  </a:cubicBezTo>
                  <a:cubicBezTo>
                    <a:pt x="1531" y="1158"/>
                    <a:pt x="1542" y="1162"/>
                    <a:pt x="1552" y="1162"/>
                  </a:cubicBezTo>
                  <a:cubicBezTo>
                    <a:pt x="1560" y="1162"/>
                    <a:pt x="1568" y="1160"/>
                    <a:pt x="1577" y="1157"/>
                  </a:cubicBezTo>
                  <a:cubicBezTo>
                    <a:pt x="1971" y="946"/>
                    <a:pt x="2058" y="449"/>
                    <a:pt x="2430" y="216"/>
                  </a:cubicBezTo>
                  <a:cubicBezTo>
                    <a:pt x="2737" y="573"/>
                    <a:pt x="3043" y="924"/>
                    <a:pt x="3342" y="1274"/>
                  </a:cubicBezTo>
                  <a:cubicBezTo>
                    <a:pt x="3353" y="1284"/>
                    <a:pt x="3367" y="1289"/>
                    <a:pt x="3381" y="1289"/>
                  </a:cubicBezTo>
                  <a:cubicBezTo>
                    <a:pt x="3397" y="1289"/>
                    <a:pt x="3411" y="1282"/>
                    <a:pt x="3415" y="1267"/>
                  </a:cubicBezTo>
                  <a:cubicBezTo>
                    <a:pt x="3591" y="909"/>
                    <a:pt x="3795" y="573"/>
                    <a:pt x="4021" y="245"/>
                  </a:cubicBezTo>
                  <a:cubicBezTo>
                    <a:pt x="4145" y="435"/>
                    <a:pt x="4276" y="610"/>
                    <a:pt x="4415" y="785"/>
                  </a:cubicBezTo>
                  <a:cubicBezTo>
                    <a:pt x="4495" y="880"/>
                    <a:pt x="4575" y="997"/>
                    <a:pt x="4656" y="1091"/>
                  </a:cubicBezTo>
                  <a:cubicBezTo>
                    <a:pt x="4729" y="1186"/>
                    <a:pt x="4802" y="1303"/>
                    <a:pt x="4904" y="1369"/>
                  </a:cubicBezTo>
                  <a:cubicBezTo>
                    <a:pt x="4925" y="1386"/>
                    <a:pt x="4947" y="1395"/>
                    <a:pt x="4970" y="1395"/>
                  </a:cubicBezTo>
                  <a:cubicBezTo>
                    <a:pt x="4995" y="1395"/>
                    <a:pt x="5020" y="1384"/>
                    <a:pt x="5042" y="1361"/>
                  </a:cubicBezTo>
                  <a:cubicBezTo>
                    <a:pt x="5123" y="1288"/>
                    <a:pt x="5159" y="1143"/>
                    <a:pt x="5218" y="1048"/>
                  </a:cubicBezTo>
                  <a:cubicBezTo>
                    <a:pt x="5334" y="822"/>
                    <a:pt x="5444" y="603"/>
                    <a:pt x="5560" y="376"/>
                  </a:cubicBezTo>
                  <a:cubicBezTo>
                    <a:pt x="5809" y="727"/>
                    <a:pt x="6071" y="1084"/>
                    <a:pt x="6319" y="1449"/>
                  </a:cubicBezTo>
                  <a:cubicBezTo>
                    <a:pt x="6327" y="1464"/>
                    <a:pt x="6345" y="1474"/>
                    <a:pt x="6362" y="1474"/>
                  </a:cubicBezTo>
                  <a:cubicBezTo>
                    <a:pt x="6378" y="1474"/>
                    <a:pt x="6393" y="1466"/>
                    <a:pt x="6399" y="1449"/>
                  </a:cubicBezTo>
                  <a:cubicBezTo>
                    <a:pt x="6640" y="1019"/>
                    <a:pt x="6845" y="581"/>
                    <a:pt x="7027" y="136"/>
                  </a:cubicBezTo>
                  <a:cubicBezTo>
                    <a:pt x="7136" y="223"/>
                    <a:pt x="7246" y="318"/>
                    <a:pt x="7348" y="398"/>
                  </a:cubicBezTo>
                  <a:cubicBezTo>
                    <a:pt x="7348" y="355"/>
                    <a:pt x="7348" y="318"/>
                    <a:pt x="7341" y="274"/>
                  </a:cubicBezTo>
                  <a:cubicBezTo>
                    <a:pt x="7239" y="187"/>
                    <a:pt x="7129" y="99"/>
                    <a:pt x="7027" y="19"/>
                  </a:cubicBezTo>
                  <a:cubicBezTo>
                    <a:pt x="7018" y="7"/>
                    <a:pt x="7006" y="1"/>
                    <a:pt x="699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55;p50">
              <a:extLst>
                <a:ext uri="{FF2B5EF4-FFF2-40B4-BE49-F238E27FC236}">
                  <a16:creationId xmlns:a16="http://schemas.microsoft.com/office/drawing/2014/main" id="{6C3D9F72-D288-43D4-B809-D1EF0628BADB}"/>
                </a:ext>
              </a:extLst>
            </p:cNvPr>
            <p:cNvSpPr/>
            <p:nvPr/>
          </p:nvSpPr>
          <p:spPr>
            <a:xfrm>
              <a:off x="5866129" y="3642647"/>
              <a:ext cx="8205" cy="11428"/>
            </a:xfrm>
            <a:custGeom>
              <a:avLst/>
              <a:gdLst/>
              <a:ahLst/>
              <a:cxnLst/>
              <a:rect l="l" t="t" r="r" b="b"/>
              <a:pathLst>
                <a:path w="133" h="184" extrusionOk="0">
                  <a:moveTo>
                    <a:pt x="96" y="1"/>
                  </a:moveTo>
                  <a:cubicBezTo>
                    <a:pt x="88" y="1"/>
                    <a:pt x="66" y="1"/>
                    <a:pt x="59" y="8"/>
                  </a:cubicBezTo>
                  <a:cubicBezTo>
                    <a:pt x="52" y="16"/>
                    <a:pt x="45" y="30"/>
                    <a:pt x="45" y="37"/>
                  </a:cubicBezTo>
                  <a:cubicBezTo>
                    <a:pt x="30" y="67"/>
                    <a:pt x="15" y="103"/>
                    <a:pt x="1" y="125"/>
                  </a:cubicBezTo>
                  <a:cubicBezTo>
                    <a:pt x="1" y="140"/>
                    <a:pt x="1" y="154"/>
                    <a:pt x="15" y="162"/>
                  </a:cubicBezTo>
                  <a:cubicBezTo>
                    <a:pt x="23" y="176"/>
                    <a:pt x="30" y="183"/>
                    <a:pt x="37" y="183"/>
                  </a:cubicBezTo>
                  <a:cubicBezTo>
                    <a:pt x="52" y="183"/>
                    <a:pt x="66" y="183"/>
                    <a:pt x="74" y="176"/>
                  </a:cubicBezTo>
                  <a:lnTo>
                    <a:pt x="88" y="162"/>
                  </a:lnTo>
                  <a:cubicBezTo>
                    <a:pt x="96" y="154"/>
                    <a:pt x="96" y="154"/>
                    <a:pt x="96" y="147"/>
                  </a:cubicBezTo>
                  <a:cubicBezTo>
                    <a:pt x="103" y="118"/>
                    <a:pt x="125" y="81"/>
                    <a:pt x="132" y="52"/>
                  </a:cubicBezTo>
                  <a:cubicBezTo>
                    <a:pt x="132" y="45"/>
                    <a:pt x="132" y="30"/>
                    <a:pt x="125" y="16"/>
                  </a:cubicBezTo>
                  <a:cubicBezTo>
                    <a:pt x="118" y="8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56;p50">
              <a:extLst>
                <a:ext uri="{FF2B5EF4-FFF2-40B4-BE49-F238E27FC236}">
                  <a16:creationId xmlns:a16="http://schemas.microsoft.com/office/drawing/2014/main" id="{782BD883-4CEC-4E2C-80F2-AC5468D23205}"/>
                </a:ext>
              </a:extLst>
            </p:cNvPr>
            <p:cNvSpPr/>
            <p:nvPr/>
          </p:nvSpPr>
          <p:spPr>
            <a:xfrm>
              <a:off x="5880998" y="3643578"/>
              <a:ext cx="6786" cy="11366"/>
            </a:xfrm>
            <a:custGeom>
              <a:avLst/>
              <a:gdLst/>
              <a:ahLst/>
              <a:cxnLst/>
              <a:rect l="l" t="t" r="r" b="b"/>
              <a:pathLst>
                <a:path w="110" h="183" extrusionOk="0">
                  <a:moveTo>
                    <a:pt x="73" y="1"/>
                  </a:moveTo>
                  <a:cubicBezTo>
                    <a:pt x="66" y="1"/>
                    <a:pt x="44" y="1"/>
                    <a:pt x="37" y="8"/>
                  </a:cubicBezTo>
                  <a:cubicBezTo>
                    <a:pt x="30" y="8"/>
                    <a:pt x="22" y="22"/>
                    <a:pt x="22" y="37"/>
                  </a:cubicBezTo>
                  <a:cubicBezTo>
                    <a:pt x="8" y="66"/>
                    <a:pt x="8" y="103"/>
                    <a:pt x="1" y="132"/>
                  </a:cubicBezTo>
                  <a:cubicBezTo>
                    <a:pt x="1" y="139"/>
                    <a:pt x="1" y="154"/>
                    <a:pt x="8" y="168"/>
                  </a:cubicBezTo>
                  <a:cubicBezTo>
                    <a:pt x="15" y="176"/>
                    <a:pt x="30" y="183"/>
                    <a:pt x="37" y="183"/>
                  </a:cubicBezTo>
                  <a:cubicBezTo>
                    <a:pt x="44" y="183"/>
                    <a:pt x="66" y="183"/>
                    <a:pt x="73" y="176"/>
                  </a:cubicBezTo>
                  <a:cubicBezTo>
                    <a:pt x="81" y="168"/>
                    <a:pt x="95" y="161"/>
                    <a:pt x="95" y="147"/>
                  </a:cubicBezTo>
                  <a:cubicBezTo>
                    <a:pt x="103" y="125"/>
                    <a:pt x="103" y="88"/>
                    <a:pt x="110" y="59"/>
                  </a:cubicBezTo>
                  <a:cubicBezTo>
                    <a:pt x="110" y="52"/>
                    <a:pt x="110" y="30"/>
                    <a:pt x="103" y="22"/>
                  </a:cubicBezTo>
                  <a:cubicBezTo>
                    <a:pt x="95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57;p50">
              <a:extLst>
                <a:ext uri="{FF2B5EF4-FFF2-40B4-BE49-F238E27FC236}">
                  <a16:creationId xmlns:a16="http://schemas.microsoft.com/office/drawing/2014/main" id="{AE47A200-F4FF-4632-966F-AD7D222CBA4C}"/>
                </a:ext>
              </a:extLst>
            </p:cNvPr>
            <p:cNvSpPr/>
            <p:nvPr/>
          </p:nvSpPr>
          <p:spPr>
            <a:xfrm>
              <a:off x="5998033" y="3862889"/>
              <a:ext cx="9069" cy="13664"/>
            </a:xfrm>
            <a:custGeom>
              <a:avLst/>
              <a:gdLst/>
              <a:ahLst/>
              <a:cxnLst/>
              <a:rect l="l" t="t" r="r" b="b"/>
              <a:pathLst>
                <a:path w="147" h="220" extrusionOk="0">
                  <a:moveTo>
                    <a:pt x="95" y="1"/>
                  </a:moveTo>
                  <a:cubicBezTo>
                    <a:pt x="81" y="1"/>
                    <a:pt x="66" y="8"/>
                    <a:pt x="66" y="23"/>
                  </a:cubicBezTo>
                  <a:cubicBezTo>
                    <a:pt x="44" y="67"/>
                    <a:pt x="30" y="103"/>
                    <a:pt x="8" y="147"/>
                  </a:cubicBezTo>
                  <a:cubicBezTo>
                    <a:pt x="1" y="154"/>
                    <a:pt x="1" y="176"/>
                    <a:pt x="1" y="183"/>
                  </a:cubicBezTo>
                  <a:cubicBezTo>
                    <a:pt x="1" y="191"/>
                    <a:pt x="8" y="212"/>
                    <a:pt x="22" y="212"/>
                  </a:cubicBezTo>
                  <a:cubicBezTo>
                    <a:pt x="30" y="220"/>
                    <a:pt x="44" y="220"/>
                    <a:pt x="59" y="220"/>
                  </a:cubicBezTo>
                  <a:cubicBezTo>
                    <a:pt x="66" y="220"/>
                    <a:pt x="81" y="212"/>
                    <a:pt x="81" y="205"/>
                  </a:cubicBezTo>
                  <a:cubicBezTo>
                    <a:pt x="103" y="154"/>
                    <a:pt x="117" y="118"/>
                    <a:pt x="139" y="74"/>
                  </a:cubicBezTo>
                  <a:cubicBezTo>
                    <a:pt x="146" y="67"/>
                    <a:pt x="146" y="45"/>
                    <a:pt x="146" y="37"/>
                  </a:cubicBezTo>
                  <a:cubicBezTo>
                    <a:pt x="146" y="30"/>
                    <a:pt x="139" y="8"/>
                    <a:pt x="132" y="8"/>
                  </a:cubicBezTo>
                  <a:cubicBezTo>
                    <a:pt x="117" y="1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58;p50">
              <a:extLst>
                <a:ext uri="{FF2B5EF4-FFF2-40B4-BE49-F238E27FC236}">
                  <a16:creationId xmlns:a16="http://schemas.microsoft.com/office/drawing/2014/main" id="{00BE51C1-FBC0-4E54-8EEA-1E662A97BCF0}"/>
                </a:ext>
              </a:extLst>
            </p:cNvPr>
            <p:cNvSpPr/>
            <p:nvPr/>
          </p:nvSpPr>
          <p:spPr>
            <a:xfrm>
              <a:off x="6009755" y="3873323"/>
              <a:ext cx="9933" cy="16645"/>
            </a:xfrm>
            <a:custGeom>
              <a:avLst/>
              <a:gdLst/>
              <a:ahLst/>
              <a:cxnLst/>
              <a:rect l="l" t="t" r="r" b="b"/>
              <a:pathLst>
                <a:path w="161" h="268" extrusionOk="0">
                  <a:moveTo>
                    <a:pt x="110" y="1"/>
                  </a:moveTo>
                  <a:cubicBezTo>
                    <a:pt x="66" y="8"/>
                    <a:pt x="51" y="23"/>
                    <a:pt x="51" y="52"/>
                  </a:cubicBezTo>
                  <a:lnTo>
                    <a:pt x="51" y="59"/>
                  </a:lnTo>
                  <a:lnTo>
                    <a:pt x="51" y="66"/>
                  </a:lnTo>
                  <a:lnTo>
                    <a:pt x="51" y="81"/>
                  </a:lnTo>
                  <a:cubicBezTo>
                    <a:pt x="51" y="96"/>
                    <a:pt x="37" y="103"/>
                    <a:pt x="37" y="125"/>
                  </a:cubicBezTo>
                  <a:cubicBezTo>
                    <a:pt x="37" y="132"/>
                    <a:pt x="37" y="139"/>
                    <a:pt x="29" y="139"/>
                  </a:cubicBezTo>
                  <a:lnTo>
                    <a:pt x="29" y="154"/>
                  </a:lnTo>
                  <a:cubicBezTo>
                    <a:pt x="29" y="154"/>
                    <a:pt x="22" y="161"/>
                    <a:pt x="29" y="161"/>
                  </a:cubicBezTo>
                  <a:lnTo>
                    <a:pt x="22" y="183"/>
                  </a:lnTo>
                  <a:cubicBezTo>
                    <a:pt x="25" y="178"/>
                    <a:pt x="26" y="177"/>
                    <a:pt x="27" y="177"/>
                  </a:cubicBezTo>
                  <a:lnTo>
                    <a:pt x="27" y="177"/>
                  </a:lnTo>
                  <a:cubicBezTo>
                    <a:pt x="29" y="177"/>
                    <a:pt x="27" y="183"/>
                    <a:pt x="22" y="183"/>
                  </a:cubicBezTo>
                  <a:cubicBezTo>
                    <a:pt x="22" y="190"/>
                    <a:pt x="15" y="198"/>
                    <a:pt x="15" y="198"/>
                  </a:cubicBezTo>
                  <a:cubicBezTo>
                    <a:pt x="0" y="220"/>
                    <a:pt x="0" y="256"/>
                    <a:pt x="29" y="263"/>
                  </a:cubicBezTo>
                  <a:cubicBezTo>
                    <a:pt x="37" y="266"/>
                    <a:pt x="46" y="267"/>
                    <a:pt x="55" y="267"/>
                  </a:cubicBezTo>
                  <a:cubicBezTo>
                    <a:pt x="72" y="267"/>
                    <a:pt x="90" y="261"/>
                    <a:pt x="95" y="241"/>
                  </a:cubicBezTo>
                  <a:cubicBezTo>
                    <a:pt x="132" y="183"/>
                    <a:pt x="146" y="117"/>
                    <a:pt x="161" y="44"/>
                  </a:cubicBezTo>
                  <a:cubicBezTo>
                    <a:pt x="161" y="15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59;p50">
              <a:extLst>
                <a:ext uri="{FF2B5EF4-FFF2-40B4-BE49-F238E27FC236}">
                  <a16:creationId xmlns:a16="http://schemas.microsoft.com/office/drawing/2014/main" id="{CA8F7709-EE39-4CFE-A01D-20EA094DB362}"/>
                </a:ext>
              </a:extLst>
            </p:cNvPr>
            <p:cNvSpPr/>
            <p:nvPr/>
          </p:nvSpPr>
          <p:spPr>
            <a:xfrm>
              <a:off x="6102915" y="3876491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0" y="8"/>
                    <a:pt x="0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60;p50">
              <a:extLst>
                <a:ext uri="{FF2B5EF4-FFF2-40B4-BE49-F238E27FC236}">
                  <a16:creationId xmlns:a16="http://schemas.microsoft.com/office/drawing/2014/main" id="{140326D1-6682-458A-9BEC-82FBA23469CE}"/>
                </a:ext>
              </a:extLst>
            </p:cNvPr>
            <p:cNvSpPr/>
            <p:nvPr/>
          </p:nvSpPr>
          <p:spPr>
            <a:xfrm>
              <a:off x="5939978" y="3601468"/>
              <a:ext cx="8144" cy="5900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0" y="7"/>
                    <a:pt x="0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61;p50">
              <a:extLst>
                <a:ext uri="{FF2B5EF4-FFF2-40B4-BE49-F238E27FC236}">
                  <a16:creationId xmlns:a16="http://schemas.microsoft.com/office/drawing/2014/main" id="{199984AF-CC43-47C7-AA6A-05FA936ED335}"/>
                </a:ext>
              </a:extLst>
            </p:cNvPr>
            <p:cNvSpPr/>
            <p:nvPr/>
          </p:nvSpPr>
          <p:spPr>
            <a:xfrm>
              <a:off x="5831457" y="3545258"/>
              <a:ext cx="8205" cy="5466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562;p50">
              <a:extLst>
                <a:ext uri="{FF2B5EF4-FFF2-40B4-BE49-F238E27FC236}">
                  <a16:creationId xmlns:a16="http://schemas.microsoft.com/office/drawing/2014/main" id="{8EB08B33-FA42-467F-8DF6-67D9002E669A}"/>
                </a:ext>
              </a:extLst>
            </p:cNvPr>
            <p:cNvSpPr/>
            <p:nvPr/>
          </p:nvSpPr>
          <p:spPr>
            <a:xfrm>
              <a:off x="6157391" y="4006487"/>
              <a:ext cx="308" cy="43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563;p50">
              <a:extLst>
                <a:ext uri="{FF2B5EF4-FFF2-40B4-BE49-F238E27FC236}">
                  <a16:creationId xmlns:a16="http://schemas.microsoft.com/office/drawing/2014/main" id="{268AFCF7-A8A4-4765-9722-1D2E940F0F6D}"/>
                </a:ext>
              </a:extLst>
            </p:cNvPr>
            <p:cNvSpPr/>
            <p:nvPr/>
          </p:nvSpPr>
          <p:spPr>
            <a:xfrm>
              <a:off x="6149247" y="4001580"/>
              <a:ext cx="9069" cy="19565"/>
            </a:xfrm>
            <a:custGeom>
              <a:avLst/>
              <a:gdLst/>
              <a:ahLst/>
              <a:cxnLst/>
              <a:rect l="l" t="t" r="r" b="b"/>
              <a:pathLst>
                <a:path w="147" h="315" extrusionOk="0">
                  <a:moveTo>
                    <a:pt x="125" y="0"/>
                  </a:moveTo>
                  <a:cubicBezTo>
                    <a:pt x="110" y="0"/>
                    <a:pt x="89" y="0"/>
                    <a:pt x="67" y="30"/>
                  </a:cubicBezTo>
                  <a:cubicBezTo>
                    <a:pt x="30" y="103"/>
                    <a:pt x="16" y="183"/>
                    <a:pt x="1" y="263"/>
                  </a:cubicBezTo>
                  <a:cubicBezTo>
                    <a:pt x="1" y="292"/>
                    <a:pt x="30" y="314"/>
                    <a:pt x="52" y="314"/>
                  </a:cubicBezTo>
                  <a:cubicBezTo>
                    <a:pt x="74" y="314"/>
                    <a:pt x="96" y="292"/>
                    <a:pt x="96" y="263"/>
                  </a:cubicBezTo>
                  <a:lnTo>
                    <a:pt x="96" y="241"/>
                  </a:lnTo>
                  <a:lnTo>
                    <a:pt x="96" y="234"/>
                  </a:lnTo>
                  <a:lnTo>
                    <a:pt x="96" y="219"/>
                  </a:lnTo>
                  <a:cubicBezTo>
                    <a:pt x="96" y="205"/>
                    <a:pt x="103" y="183"/>
                    <a:pt x="103" y="168"/>
                  </a:cubicBezTo>
                  <a:cubicBezTo>
                    <a:pt x="103" y="146"/>
                    <a:pt x="110" y="132"/>
                    <a:pt x="125" y="110"/>
                  </a:cubicBezTo>
                  <a:cubicBezTo>
                    <a:pt x="125" y="103"/>
                    <a:pt x="132" y="95"/>
                    <a:pt x="132" y="88"/>
                  </a:cubicBezTo>
                  <a:cubicBezTo>
                    <a:pt x="132" y="73"/>
                    <a:pt x="132" y="73"/>
                    <a:pt x="140" y="66"/>
                  </a:cubicBezTo>
                  <a:cubicBezTo>
                    <a:pt x="147" y="52"/>
                    <a:pt x="147" y="15"/>
                    <a:pt x="1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564;p50">
              <a:extLst>
                <a:ext uri="{FF2B5EF4-FFF2-40B4-BE49-F238E27FC236}">
                  <a16:creationId xmlns:a16="http://schemas.microsoft.com/office/drawing/2014/main" id="{CB3995DB-F65A-4C49-92A4-D8B76180472B}"/>
                </a:ext>
              </a:extLst>
            </p:cNvPr>
            <p:cNvSpPr/>
            <p:nvPr/>
          </p:nvSpPr>
          <p:spPr>
            <a:xfrm>
              <a:off x="6161401" y="4002947"/>
              <a:ext cx="11352" cy="23291"/>
            </a:xfrm>
            <a:custGeom>
              <a:avLst/>
              <a:gdLst/>
              <a:ahLst/>
              <a:cxnLst/>
              <a:rect l="l" t="t" r="r" b="b"/>
              <a:pathLst>
                <a:path w="184" h="375" extrusionOk="0">
                  <a:moveTo>
                    <a:pt x="132" y="0"/>
                  </a:moveTo>
                  <a:cubicBezTo>
                    <a:pt x="118" y="0"/>
                    <a:pt x="89" y="8"/>
                    <a:pt x="81" y="37"/>
                  </a:cubicBezTo>
                  <a:cubicBezTo>
                    <a:pt x="52" y="124"/>
                    <a:pt x="37" y="227"/>
                    <a:pt x="8" y="314"/>
                  </a:cubicBezTo>
                  <a:cubicBezTo>
                    <a:pt x="1" y="343"/>
                    <a:pt x="16" y="372"/>
                    <a:pt x="45" y="372"/>
                  </a:cubicBezTo>
                  <a:cubicBezTo>
                    <a:pt x="50" y="374"/>
                    <a:pt x="55" y="374"/>
                    <a:pt x="59" y="374"/>
                  </a:cubicBezTo>
                  <a:cubicBezTo>
                    <a:pt x="81" y="374"/>
                    <a:pt x="96" y="360"/>
                    <a:pt x="96" y="336"/>
                  </a:cubicBezTo>
                  <a:cubicBezTo>
                    <a:pt x="125" y="241"/>
                    <a:pt x="147" y="146"/>
                    <a:pt x="169" y="51"/>
                  </a:cubicBezTo>
                  <a:cubicBezTo>
                    <a:pt x="183" y="22"/>
                    <a:pt x="161" y="0"/>
                    <a:pt x="1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565;p50">
              <a:extLst>
                <a:ext uri="{FF2B5EF4-FFF2-40B4-BE49-F238E27FC236}">
                  <a16:creationId xmlns:a16="http://schemas.microsoft.com/office/drawing/2014/main" id="{51BDAB4F-2964-4420-AFA0-B3B8FC7C2160}"/>
                </a:ext>
              </a:extLst>
            </p:cNvPr>
            <p:cNvSpPr/>
            <p:nvPr/>
          </p:nvSpPr>
          <p:spPr>
            <a:xfrm>
              <a:off x="6138019" y="4059156"/>
              <a:ext cx="7712" cy="5900"/>
            </a:xfrm>
            <a:custGeom>
              <a:avLst/>
              <a:gdLst/>
              <a:ahLst/>
              <a:cxnLst/>
              <a:rect l="l" t="t" r="r" b="b"/>
              <a:pathLst>
                <a:path w="125" h="95" extrusionOk="0">
                  <a:moveTo>
                    <a:pt x="59" y="0"/>
                  </a:moveTo>
                  <a:cubicBezTo>
                    <a:pt x="1" y="7"/>
                    <a:pt x="1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566;p50">
              <a:extLst>
                <a:ext uri="{FF2B5EF4-FFF2-40B4-BE49-F238E27FC236}">
                  <a16:creationId xmlns:a16="http://schemas.microsoft.com/office/drawing/2014/main" id="{A9D70744-E6FA-417E-A5AE-7782EB0A856F}"/>
                </a:ext>
              </a:extLst>
            </p:cNvPr>
            <p:cNvSpPr/>
            <p:nvPr/>
          </p:nvSpPr>
          <p:spPr>
            <a:xfrm>
              <a:off x="6205081" y="4111266"/>
              <a:ext cx="9069" cy="13726"/>
            </a:xfrm>
            <a:custGeom>
              <a:avLst/>
              <a:gdLst/>
              <a:ahLst/>
              <a:cxnLst/>
              <a:rect l="l" t="t" r="r" b="b"/>
              <a:pathLst>
                <a:path w="147" h="221" extrusionOk="0">
                  <a:moveTo>
                    <a:pt x="103" y="0"/>
                  </a:moveTo>
                  <a:cubicBezTo>
                    <a:pt x="81" y="0"/>
                    <a:pt x="59" y="15"/>
                    <a:pt x="44" y="37"/>
                  </a:cubicBezTo>
                  <a:cubicBezTo>
                    <a:pt x="37" y="80"/>
                    <a:pt x="23" y="117"/>
                    <a:pt x="8" y="161"/>
                  </a:cubicBezTo>
                  <a:cubicBezTo>
                    <a:pt x="1" y="190"/>
                    <a:pt x="23" y="219"/>
                    <a:pt x="44" y="219"/>
                  </a:cubicBezTo>
                  <a:cubicBezTo>
                    <a:pt x="48" y="220"/>
                    <a:pt x="52" y="220"/>
                    <a:pt x="56" y="220"/>
                  </a:cubicBezTo>
                  <a:cubicBezTo>
                    <a:pt x="81" y="220"/>
                    <a:pt x="103" y="201"/>
                    <a:pt x="103" y="183"/>
                  </a:cubicBezTo>
                  <a:cubicBezTo>
                    <a:pt x="110" y="131"/>
                    <a:pt x="132" y="95"/>
                    <a:pt x="139" y="51"/>
                  </a:cubicBezTo>
                  <a:cubicBezTo>
                    <a:pt x="147" y="22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567;p50">
              <a:extLst>
                <a:ext uri="{FF2B5EF4-FFF2-40B4-BE49-F238E27FC236}">
                  <a16:creationId xmlns:a16="http://schemas.microsoft.com/office/drawing/2014/main" id="{D5BF8E8D-7E5A-40C4-82F7-B33F46F1AC20}"/>
                </a:ext>
              </a:extLst>
            </p:cNvPr>
            <p:cNvSpPr/>
            <p:nvPr/>
          </p:nvSpPr>
          <p:spPr>
            <a:xfrm>
              <a:off x="6215878" y="4118036"/>
              <a:ext cx="9069" cy="14534"/>
            </a:xfrm>
            <a:custGeom>
              <a:avLst/>
              <a:gdLst/>
              <a:ahLst/>
              <a:cxnLst/>
              <a:rect l="l" t="t" r="r" b="b"/>
              <a:pathLst>
                <a:path w="147" h="234" extrusionOk="0">
                  <a:moveTo>
                    <a:pt x="110" y="1"/>
                  </a:moveTo>
                  <a:cubicBezTo>
                    <a:pt x="103" y="1"/>
                    <a:pt x="81" y="1"/>
                    <a:pt x="74" y="8"/>
                  </a:cubicBezTo>
                  <a:cubicBezTo>
                    <a:pt x="66" y="15"/>
                    <a:pt x="52" y="22"/>
                    <a:pt x="52" y="30"/>
                  </a:cubicBezTo>
                  <a:cubicBezTo>
                    <a:pt x="37" y="81"/>
                    <a:pt x="15" y="125"/>
                    <a:pt x="1" y="176"/>
                  </a:cubicBezTo>
                  <a:cubicBezTo>
                    <a:pt x="1" y="190"/>
                    <a:pt x="1" y="205"/>
                    <a:pt x="8" y="212"/>
                  </a:cubicBezTo>
                  <a:cubicBezTo>
                    <a:pt x="15" y="227"/>
                    <a:pt x="30" y="234"/>
                    <a:pt x="37" y="234"/>
                  </a:cubicBezTo>
                  <a:cubicBezTo>
                    <a:pt x="45" y="234"/>
                    <a:pt x="59" y="234"/>
                    <a:pt x="74" y="227"/>
                  </a:cubicBezTo>
                  <a:cubicBezTo>
                    <a:pt x="81" y="219"/>
                    <a:pt x="88" y="205"/>
                    <a:pt x="88" y="198"/>
                  </a:cubicBezTo>
                  <a:cubicBezTo>
                    <a:pt x="110" y="154"/>
                    <a:pt x="125" y="110"/>
                    <a:pt x="147" y="52"/>
                  </a:cubicBezTo>
                  <a:cubicBezTo>
                    <a:pt x="147" y="44"/>
                    <a:pt x="147" y="22"/>
                    <a:pt x="139" y="15"/>
                  </a:cubicBezTo>
                  <a:cubicBezTo>
                    <a:pt x="125" y="8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568;p50">
              <a:extLst>
                <a:ext uri="{FF2B5EF4-FFF2-40B4-BE49-F238E27FC236}">
                  <a16:creationId xmlns:a16="http://schemas.microsoft.com/office/drawing/2014/main" id="{73B93E0A-5752-4609-A4CD-6EE82D79E799}"/>
                </a:ext>
              </a:extLst>
            </p:cNvPr>
            <p:cNvSpPr/>
            <p:nvPr/>
          </p:nvSpPr>
          <p:spPr>
            <a:xfrm>
              <a:off x="6050227" y="3545134"/>
              <a:ext cx="9069" cy="14782"/>
            </a:xfrm>
            <a:custGeom>
              <a:avLst/>
              <a:gdLst/>
              <a:ahLst/>
              <a:cxnLst/>
              <a:rect l="l" t="t" r="r" b="b"/>
              <a:pathLst>
                <a:path w="147" h="238" extrusionOk="0">
                  <a:moveTo>
                    <a:pt x="94" y="0"/>
                  </a:moveTo>
                  <a:cubicBezTo>
                    <a:pt x="79" y="0"/>
                    <a:pt x="58" y="15"/>
                    <a:pt x="52" y="39"/>
                  </a:cubicBezTo>
                  <a:cubicBezTo>
                    <a:pt x="37" y="83"/>
                    <a:pt x="23" y="126"/>
                    <a:pt x="15" y="185"/>
                  </a:cubicBezTo>
                  <a:cubicBezTo>
                    <a:pt x="1" y="207"/>
                    <a:pt x="23" y="236"/>
                    <a:pt x="52" y="236"/>
                  </a:cubicBezTo>
                  <a:cubicBezTo>
                    <a:pt x="56" y="237"/>
                    <a:pt x="60" y="238"/>
                    <a:pt x="64" y="238"/>
                  </a:cubicBezTo>
                  <a:cubicBezTo>
                    <a:pt x="83" y="238"/>
                    <a:pt x="103" y="224"/>
                    <a:pt x="103" y="199"/>
                  </a:cubicBezTo>
                  <a:cubicBezTo>
                    <a:pt x="110" y="156"/>
                    <a:pt x="132" y="112"/>
                    <a:pt x="139" y="53"/>
                  </a:cubicBezTo>
                  <a:cubicBezTo>
                    <a:pt x="147" y="24"/>
                    <a:pt x="132" y="2"/>
                    <a:pt x="103" y="2"/>
                  </a:cubicBezTo>
                  <a:cubicBezTo>
                    <a:pt x="100" y="1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569;p50">
              <a:extLst>
                <a:ext uri="{FF2B5EF4-FFF2-40B4-BE49-F238E27FC236}">
                  <a16:creationId xmlns:a16="http://schemas.microsoft.com/office/drawing/2014/main" id="{92E531C5-448F-4A41-964A-8B5BEBE077BE}"/>
                </a:ext>
              </a:extLst>
            </p:cNvPr>
            <p:cNvSpPr/>
            <p:nvPr/>
          </p:nvSpPr>
          <p:spPr>
            <a:xfrm>
              <a:off x="6059234" y="3549668"/>
              <a:ext cx="9069" cy="16149"/>
            </a:xfrm>
            <a:custGeom>
              <a:avLst/>
              <a:gdLst/>
              <a:ahLst/>
              <a:cxnLst/>
              <a:rect l="l" t="t" r="r" b="b"/>
              <a:pathLst>
                <a:path w="147" h="260" extrusionOk="0">
                  <a:moveTo>
                    <a:pt x="89" y="0"/>
                  </a:moveTo>
                  <a:cubicBezTo>
                    <a:pt x="67" y="0"/>
                    <a:pt x="52" y="15"/>
                    <a:pt x="52" y="39"/>
                  </a:cubicBezTo>
                  <a:cubicBezTo>
                    <a:pt x="37" y="90"/>
                    <a:pt x="23" y="148"/>
                    <a:pt x="15" y="199"/>
                  </a:cubicBezTo>
                  <a:cubicBezTo>
                    <a:pt x="1" y="228"/>
                    <a:pt x="23" y="258"/>
                    <a:pt x="52" y="258"/>
                  </a:cubicBezTo>
                  <a:cubicBezTo>
                    <a:pt x="55" y="259"/>
                    <a:pt x="58" y="259"/>
                    <a:pt x="61" y="259"/>
                  </a:cubicBezTo>
                  <a:cubicBezTo>
                    <a:pt x="81" y="259"/>
                    <a:pt x="103" y="240"/>
                    <a:pt x="103" y="221"/>
                  </a:cubicBezTo>
                  <a:cubicBezTo>
                    <a:pt x="110" y="163"/>
                    <a:pt x="132" y="112"/>
                    <a:pt x="139" y="53"/>
                  </a:cubicBezTo>
                  <a:cubicBezTo>
                    <a:pt x="147" y="24"/>
                    <a:pt x="132" y="2"/>
                    <a:pt x="103" y="2"/>
                  </a:cubicBezTo>
                  <a:cubicBezTo>
                    <a:pt x="98" y="1"/>
                    <a:pt x="93" y="0"/>
                    <a:pt x="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570;p50">
              <a:extLst>
                <a:ext uri="{FF2B5EF4-FFF2-40B4-BE49-F238E27FC236}">
                  <a16:creationId xmlns:a16="http://schemas.microsoft.com/office/drawing/2014/main" id="{37D444B9-B5EC-4902-A464-B32EF83D3B86}"/>
                </a:ext>
              </a:extLst>
            </p:cNvPr>
            <p:cNvSpPr/>
            <p:nvPr/>
          </p:nvSpPr>
          <p:spPr>
            <a:xfrm>
              <a:off x="5672160" y="3509917"/>
              <a:ext cx="581167" cy="649857"/>
            </a:xfrm>
            <a:custGeom>
              <a:avLst/>
              <a:gdLst/>
              <a:ahLst/>
              <a:cxnLst/>
              <a:rect l="l" t="t" r="r" b="b"/>
              <a:pathLst>
                <a:path w="9420" h="10463" extrusionOk="0">
                  <a:moveTo>
                    <a:pt x="4139" y="92"/>
                  </a:moveTo>
                  <a:cubicBezTo>
                    <a:pt x="4170" y="92"/>
                    <a:pt x="4201" y="93"/>
                    <a:pt x="4232" y="95"/>
                  </a:cubicBezTo>
                  <a:cubicBezTo>
                    <a:pt x="4363" y="102"/>
                    <a:pt x="4487" y="110"/>
                    <a:pt x="4626" y="124"/>
                  </a:cubicBezTo>
                  <a:cubicBezTo>
                    <a:pt x="5020" y="146"/>
                    <a:pt x="5421" y="175"/>
                    <a:pt x="5815" y="212"/>
                  </a:cubicBezTo>
                  <a:cubicBezTo>
                    <a:pt x="6056" y="234"/>
                    <a:pt x="6311" y="234"/>
                    <a:pt x="6559" y="270"/>
                  </a:cubicBezTo>
                  <a:lnTo>
                    <a:pt x="6567" y="270"/>
                  </a:lnTo>
                  <a:cubicBezTo>
                    <a:pt x="6596" y="278"/>
                    <a:pt x="6625" y="285"/>
                    <a:pt x="6654" y="285"/>
                  </a:cubicBezTo>
                  <a:cubicBezTo>
                    <a:pt x="6764" y="314"/>
                    <a:pt x="6873" y="350"/>
                    <a:pt x="6982" y="380"/>
                  </a:cubicBezTo>
                  <a:cubicBezTo>
                    <a:pt x="7136" y="423"/>
                    <a:pt x="7289" y="467"/>
                    <a:pt x="7435" y="518"/>
                  </a:cubicBezTo>
                  <a:cubicBezTo>
                    <a:pt x="7552" y="562"/>
                    <a:pt x="7690" y="591"/>
                    <a:pt x="7800" y="664"/>
                  </a:cubicBezTo>
                  <a:cubicBezTo>
                    <a:pt x="7938" y="759"/>
                    <a:pt x="7989" y="920"/>
                    <a:pt x="8026" y="1065"/>
                  </a:cubicBezTo>
                  <a:cubicBezTo>
                    <a:pt x="8084" y="1299"/>
                    <a:pt x="8099" y="1547"/>
                    <a:pt x="8113" y="1780"/>
                  </a:cubicBezTo>
                  <a:cubicBezTo>
                    <a:pt x="8135" y="2474"/>
                    <a:pt x="8099" y="3167"/>
                    <a:pt x="8091" y="3853"/>
                  </a:cubicBezTo>
                  <a:cubicBezTo>
                    <a:pt x="8084" y="4604"/>
                    <a:pt x="8055" y="5363"/>
                    <a:pt x="8084" y="6122"/>
                  </a:cubicBezTo>
                  <a:cubicBezTo>
                    <a:pt x="8099" y="6691"/>
                    <a:pt x="8135" y="7289"/>
                    <a:pt x="8369" y="7814"/>
                  </a:cubicBezTo>
                  <a:cubicBezTo>
                    <a:pt x="8515" y="8165"/>
                    <a:pt x="8712" y="8486"/>
                    <a:pt x="8879" y="8821"/>
                  </a:cubicBezTo>
                  <a:cubicBezTo>
                    <a:pt x="9040" y="9157"/>
                    <a:pt x="9186" y="9514"/>
                    <a:pt x="9252" y="9886"/>
                  </a:cubicBezTo>
                  <a:cubicBezTo>
                    <a:pt x="9278" y="10044"/>
                    <a:pt x="9292" y="10201"/>
                    <a:pt x="9284" y="10358"/>
                  </a:cubicBezTo>
                  <a:lnTo>
                    <a:pt x="9284" y="10358"/>
                  </a:lnTo>
                  <a:cubicBezTo>
                    <a:pt x="8510" y="10314"/>
                    <a:pt x="7735" y="10228"/>
                    <a:pt x="6968" y="10127"/>
                  </a:cubicBezTo>
                  <a:cubicBezTo>
                    <a:pt x="5465" y="9923"/>
                    <a:pt x="3962" y="9660"/>
                    <a:pt x="2517" y="9186"/>
                  </a:cubicBezTo>
                  <a:cubicBezTo>
                    <a:pt x="1830" y="8962"/>
                    <a:pt x="1129" y="8673"/>
                    <a:pt x="556" y="8221"/>
                  </a:cubicBezTo>
                  <a:lnTo>
                    <a:pt x="556" y="8221"/>
                  </a:lnTo>
                  <a:cubicBezTo>
                    <a:pt x="728" y="7402"/>
                    <a:pt x="908" y="6583"/>
                    <a:pt x="1080" y="5764"/>
                  </a:cubicBezTo>
                  <a:cubicBezTo>
                    <a:pt x="1197" y="5210"/>
                    <a:pt x="1313" y="4662"/>
                    <a:pt x="1437" y="4108"/>
                  </a:cubicBezTo>
                  <a:cubicBezTo>
                    <a:pt x="1474" y="3940"/>
                    <a:pt x="1503" y="3772"/>
                    <a:pt x="1547" y="3604"/>
                  </a:cubicBezTo>
                  <a:cubicBezTo>
                    <a:pt x="1554" y="3539"/>
                    <a:pt x="1591" y="3466"/>
                    <a:pt x="1562" y="3415"/>
                  </a:cubicBezTo>
                  <a:cubicBezTo>
                    <a:pt x="1525" y="3320"/>
                    <a:pt x="1452" y="3232"/>
                    <a:pt x="1401" y="3159"/>
                  </a:cubicBezTo>
                  <a:cubicBezTo>
                    <a:pt x="1292" y="2984"/>
                    <a:pt x="1182" y="2824"/>
                    <a:pt x="1058" y="2656"/>
                  </a:cubicBezTo>
                  <a:cubicBezTo>
                    <a:pt x="798" y="2280"/>
                    <a:pt x="506" y="1903"/>
                    <a:pt x="169" y="1581"/>
                  </a:cubicBezTo>
                  <a:lnTo>
                    <a:pt x="169" y="1581"/>
                  </a:lnTo>
                  <a:cubicBezTo>
                    <a:pt x="563" y="1489"/>
                    <a:pt x="936" y="1276"/>
                    <a:pt x="1277" y="1051"/>
                  </a:cubicBezTo>
                  <a:cubicBezTo>
                    <a:pt x="1707" y="745"/>
                    <a:pt x="2181" y="460"/>
                    <a:pt x="2691" y="322"/>
                  </a:cubicBezTo>
                  <a:lnTo>
                    <a:pt x="2691" y="322"/>
                  </a:lnTo>
                  <a:cubicBezTo>
                    <a:pt x="2692" y="321"/>
                    <a:pt x="2692" y="321"/>
                    <a:pt x="2692" y="321"/>
                  </a:cubicBezTo>
                  <a:lnTo>
                    <a:pt x="2692" y="321"/>
                  </a:lnTo>
                  <a:cubicBezTo>
                    <a:pt x="2692" y="321"/>
                    <a:pt x="2692" y="321"/>
                    <a:pt x="2692" y="321"/>
                  </a:cubicBezTo>
                  <a:cubicBezTo>
                    <a:pt x="3094" y="241"/>
                    <a:pt x="3495" y="168"/>
                    <a:pt x="3896" y="110"/>
                  </a:cubicBezTo>
                  <a:cubicBezTo>
                    <a:pt x="3976" y="99"/>
                    <a:pt x="4056" y="92"/>
                    <a:pt x="4139" y="92"/>
                  </a:cubicBezTo>
                  <a:close/>
                  <a:moveTo>
                    <a:pt x="4159" y="0"/>
                  </a:moveTo>
                  <a:cubicBezTo>
                    <a:pt x="3940" y="0"/>
                    <a:pt x="3707" y="59"/>
                    <a:pt x="3488" y="95"/>
                  </a:cubicBezTo>
                  <a:cubicBezTo>
                    <a:pt x="3254" y="132"/>
                    <a:pt x="3021" y="175"/>
                    <a:pt x="2795" y="219"/>
                  </a:cubicBezTo>
                  <a:cubicBezTo>
                    <a:pt x="2770" y="229"/>
                    <a:pt x="2740" y="235"/>
                    <a:pt x="2711" y="241"/>
                  </a:cubicBezTo>
                  <a:lnTo>
                    <a:pt x="2711" y="241"/>
                  </a:lnTo>
                  <a:cubicBezTo>
                    <a:pt x="2704" y="234"/>
                    <a:pt x="2694" y="230"/>
                    <a:pt x="2682" y="230"/>
                  </a:cubicBezTo>
                  <a:cubicBezTo>
                    <a:pt x="2676" y="230"/>
                    <a:pt x="2670" y="231"/>
                    <a:pt x="2663" y="234"/>
                  </a:cubicBezTo>
                  <a:cubicBezTo>
                    <a:pt x="2153" y="365"/>
                    <a:pt x="1671" y="650"/>
                    <a:pt x="1233" y="941"/>
                  </a:cubicBezTo>
                  <a:cubicBezTo>
                    <a:pt x="868" y="1190"/>
                    <a:pt x="474" y="1408"/>
                    <a:pt x="51" y="1496"/>
                  </a:cubicBezTo>
                  <a:cubicBezTo>
                    <a:pt x="15" y="1503"/>
                    <a:pt x="0" y="1554"/>
                    <a:pt x="29" y="1583"/>
                  </a:cubicBezTo>
                  <a:cubicBezTo>
                    <a:pt x="584" y="2102"/>
                    <a:pt x="1036" y="2758"/>
                    <a:pt x="1437" y="3408"/>
                  </a:cubicBezTo>
                  <a:cubicBezTo>
                    <a:pt x="1443" y="3413"/>
                    <a:pt x="1453" y="3443"/>
                    <a:pt x="1463" y="3458"/>
                  </a:cubicBezTo>
                  <a:lnTo>
                    <a:pt x="1463" y="3458"/>
                  </a:lnTo>
                  <a:cubicBezTo>
                    <a:pt x="1452" y="3481"/>
                    <a:pt x="1452" y="3520"/>
                    <a:pt x="1452" y="3532"/>
                  </a:cubicBezTo>
                  <a:cubicBezTo>
                    <a:pt x="1416" y="3685"/>
                    <a:pt x="1386" y="3845"/>
                    <a:pt x="1350" y="3991"/>
                  </a:cubicBezTo>
                  <a:cubicBezTo>
                    <a:pt x="1116" y="5093"/>
                    <a:pt x="876" y="6187"/>
                    <a:pt x="650" y="7289"/>
                  </a:cubicBezTo>
                  <a:cubicBezTo>
                    <a:pt x="584" y="7603"/>
                    <a:pt x="511" y="7916"/>
                    <a:pt x="453" y="8230"/>
                  </a:cubicBezTo>
                  <a:cubicBezTo>
                    <a:pt x="453" y="8245"/>
                    <a:pt x="453" y="8267"/>
                    <a:pt x="460" y="8274"/>
                  </a:cubicBezTo>
                  <a:cubicBezTo>
                    <a:pt x="963" y="8675"/>
                    <a:pt x="1554" y="8938"/>
                    <a:pt x="2153" y="9157"/>
                  </a:cubicBezTo>
                  <a:cubicBezTo>
                    <a:pt x="2882" y="9427"/>
                    <a:pt x="3641" y="9624"/>
                    <a:pt x="4400" y="9792"/>
                  </a:cubicBezTo>
                  <a:cubicBezTo>
                    <a:pt x="5742" y="10083"/>
                    <a:pt x="7107" y="10266"/>
                    <a:pt x="8478" y="10390"/>
                  </a:cubicBezTo>
                  <a:cubicBezTo>
                    <a:pt x="8755" y="10419"/>
                    <a:pt x="9040" y="10448"/>
                    <a:pt x="9325" y="10463"/>
                  </a:cubicBezTo>
                  <a:cubicBezTo>
                    <a:pt x="9346" y="10463"/>
                    <a:pt x="9368" y="10434"/>
                    <a:pt x="9368" y="10419"/>
                  </a:cubicBezTo>
                  <a:cubicBezTo>
                    <a:pt x="9419" y="9682"/>
                    <a:pt x="9055" y="8989"/>
                    <a:pt x="8734" y="8347"/>
                  </a:cubicBezTo>
                  <a:cubicBezTo>
                    <a:pt x="8588" y="8062"/>
                    <a:pt x="8420" y="7785"/>
                    <a:pt x="8340" y="7471"/>
                  </a:cubicBezTo>
                  <a:cubicBezTo>
                    <a:pt x="8252" y="7172"/>
                    <a:pt x="8223" y="6851"/>
                    <a:pt x="8194" y="6545"/>
                  </a:cubicBezTo>
                  <a:cubicBezTo>
                    <a:pt x="8135" y="5793"/>
                    <a:pt x="8164" y="5035"/>
                    <a:pt x="8172" y="4290"/>
                  </a:cubicBezTo>
                  <a:cubicBezTo>
                    <a:pt x="8186" y="3539"/>
                    <a:pt x="8208" y="2802"/>
                    <a:pt x="8201" y="2058"/>
                  </a:cubicBezTo>
                  <a:cubicBezTo>
                    <a:pt x="8201" y="1788"/>
                    <a:pt x="8194" y="1525"/>
                    <a:pt x="8157" y="1262"/>
                  </a:cubicBezTo>
                  <a:cubicBezTo>
                    <a:pt x="8128" y="1087"/>
                    <a:pt x="8091" y="898"/>
                    <a:pt x="7989" y="744"/>
                  </a:cubicBezTo>
                  <a:cubicBezTo>
                    <a:pt x="7880" y="577"/>
                    <a:pt x="7719" y="533"/>
                    <a:pt x="7544" y="467"/>
                  </a:cubicBezTo>
                  <a:cubicBezTo>
                    <a:pt x="7274" y="365"/>
                    <a:pt x="6990" y="285"/>
                    <a:pt x="6705" y="212"/>
                  </a:cubicBezTo>
                  <a:cubicBezTo>
                    <a:pt x="6516" y="161"/>
                    <a:pt x="6333" y="161"/>
                    <a:pt x="6129" y="146"/>
                  </a:cubicBezTo>
                  <a:cubicBezTo>
                    <a:pt x="5728" y="124"/>
                    <a:pt x="5326" y="88"/>
                    <a:pt x="4925" y="59"/>
                  </a:cubicBezTo>
                  <a:cubicBezTo>
                    <a:pt x="4670" y="37"/>
                    <a:pt x="4414" y="0"/>
                    <a:pt x="41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571;p50">
              <a:extLst>
                <a:ext uri="{FF2B5EF4-FFF2-40B4-BE49-F238E27FC236}">
                  <a16:creationId xmlns:a16="http://schemas.microsoft.com/office/drawing/2014/main" id="{2BD35434-ABE8-4CE2-8C43-8093ED640948}"/>
                </a:ext>
              </a:extLst>
            </p:cNvPr>
            <p:cNvSpPr/>
            <p:nvPr/>
          </p:nvSpPr>
          <p:spPr>
            <a:xfrm>
              <a:off x="5624902" y="3161294"/>
              <a:ext cx="161641" cy="167262"/>
            </a:xfrm>
            <a:custGeom>
              <a:avLst/>
              <a:gdLst/>
              <a:ahLst/>
              <a:cxnLst/>
              <a:rect l="l" t="t" r="r" b="b"/>
              <a:pathLst>
                <a:path w="2620" h="2693" extrusionOk="0">
                  <a:moveTo>
                    <a:pt x="1348" y="1"/>
                  </a:moveTo>
                  <a:cubicBezTo>
                    <a:pt x="806" y="1"/>
                    <a:pt x="267" y="443"/>
                    <a:pt x="146" y="1046"/>
                  </a:cubicBezTo>
                  <a:cubicBezTo>
                    <a:pt x="0" y="1724"/>
                    <a:pt x="423" y="2498"/>
                    <a:pt x="1036" y="2658"/>
                  </a:cubicBezTo>
                  <a:cubicBezTo>
                    <a:pt x="1119" y="2681"/>
                    <a:pt x="1204" y="2692"/>
                    <a:pt x="1288" y="2692"/>
                  </a:cubicBezTo>
                  <a:cubicBezTo>
                    <a:pt x="1819" y="2692"/>
                    <a:pt x="2348" y="2258"/>
                    <a:pt x="2473" y="1666"/>
                  </a:cubicBezTo>
                  <a:cubicBezTo>
                    <a:pt x="2619" y="973"/>
                    <a:pt x="2203" y="200"/>
                    <a:pt x="1591" y="32"/>
                  </a:cubicBezTo>
                  <a:cubicBezTo>
                    <a:pt x="1510" y="11"/>
                    <a:pt x="1429" y="1"/>
                    <a:pt x="1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572;p50">
              <a:extLst>
                <a:ext uri="{FF2B5EF4-FFF2-40B4-BE49-F238E27FC236}">
                  <a16:creationId xmlns:a16="http://schemas.microsoft.com/office/drawing/2014/main" id="{B6AFE3F3-4BFF-4FF3-ADA4-1C1C0D49CD62}"/>
                </a:ext>
              </a:extLst>
            </p:cNvPr>
            <p:cNvSpPr/>
            <p:nvPr/>
          </p:nvSpPr>
          <p:spPr>
            <a:xfrm>
              <a:off x="5628480" y="3158126"/>
              <a:ext cx="159420" cy="173287"/>
            </a:xfrm>
            <a:custGeom>
              <a:avLst/>
              <a:gdLst/>
              <a:ahLst/>
              <a:cxnLst/>
              <a:rect l="l" t="t" r="r" b="b"/>
              <a:pathLst>
                <a:path w="2584" h="2790" extrusionOk="0">
                  <a:moveTo>
                    <a:pt x="1257" y="111"/>
                  </a:moveTo>
                  <a:cubicBezTo>
                    <a:pt x="1537" y="111"/>
                    <a:pt x="1808" y="232"/>
                    <a:pt x="2014" y="469"/>
                  </a:cubicBezTo>
                  <a:cubicBezTo>
                    <a:pt x="2350" y="842"/>
                    <a:pt x="2481" y="1418"/>
                    <a:pt x="2299" y="1899"/>
                  </a:cubicBezTo>
                  <a:cubicBezTo>
                    <a:pt x="2123" y="2344"/>
                    <a:pt x="1689" y="2703"/>
                    <a:pt x="1215" y="2703"/>
                  </a:cubicBezTo>
                  <a:cubicBezTo>
                    <a:pt x="1145" y="2703"/>
                    <a:pt x="1075" y="2695"/>
                    <a:pt x="1004" y="2679"/>
                  </a:cubicBezTo>
                  <a:lnTo>
                    <a:pt x="1004" y="2679"/>
                  </a:lnTo>
                  <a:cubicBezTo>
                    <a:pt x="999" y="2674"/>
                    <a:pt x="993" y="2669"/>
                    <a:pt x="985" y="2666"/>
                  </a:cubicBezTo>
                  <a:cubicBezTo>
                    <a:pt x="489" y="2527"/>
                    <a:pt x="176" y="2031"/>
                    <a:pt x="110" y="1542"/>
                  </a:cubicBezTo>
                  <a:cubicBezTo>
                    <a:pt x="44" y="1031"/>
                    <a:pt x="285" y="513"/>
                    <a:pt x="730" y="258"/>
                  </a:cubicBezTo>
                  <a:cubicBezTo>
                    <a:pt x="899" y="159"/>
                    <a:pt x="1080" y="111"/>
                    <a:pt x="1257" y="111"/>
                  </a:cubicBezTo>
                  <a:close/>
                  <a:moveTo>
                    <a:pt x="1252" y="1"/>
                  </a:moveTo>
                  <a:cubicBezTo>
                    <a:pt x="1131" y="1"/>
                    <a:pt x="1007" y="22"/>
                    <a:pt x="883" y="68"/>
                  </a:cubicBezTo>
                  <a:cubicBezTo>
                    <a:pt x="365" y="258"/>
                    <a:pt x="15" y="776"/>
                    <a:pt x="8" y="1323"/>
                  </a:cubicBezTo>
                  <a:cubicBezTo>
                    <a:pt x="0" y="1929"/>
                    <a:pt x="365" y="2585"/>
                    <a:pt x="956" y="2760"/>
                  </a:cubicBezTo>
                  <a:cubicBezTo>
                    <a:pt x="1040" y="2780"/>
                    <a:pt x="1123" y="2789"/>
                    <a:pt x="1206" y="2789"/>
                  </a:cubicBezTo>
                  <a:cubicBezTo>
                    <a:pt x="1649" y="2789"/>
                    <a:pt x="2064" y="2522"/>
                    <a:pt x="2291" y="2140"/>
                  </a:cubicBezTo>
                  <a:cubicBezTo>
                    <a:pt x="2583" y="1644"/>
                    <a:pt x="2525" y="1009"/>
                    <a:pt x="2204" y="542"/>
                  </a:cubicBezTo>
                  <a:cubicBezTo>
                    <a:pt x="1977" y="211"/>
                    <a:pt x="1629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573;p50">
              <a:extLst>
                <a:ext uri="{FF2B5EF4-FFF2-40B4-BE49-F238E27FC236}">
                  <a16:creationId xmlns:a16="http://schemas.microsoft.com/office/drawing/2014/main" id="{CC62F3EE-C855-4A7D-A744-D7A4A22CC932}"/>
                </a:ext>
              </a:extLst>
            </p:cNvPr>
            <p:cNvSpPr/>
            <p:nvPr/>
          </p:nvSpPr>
          <p:spPr>
            <a:xfrm>
              <a:off x="5644212" y="2838322"/>
              <a:ext cx="557784" cy="327692"/>
            </a:xfrm>
            <a:custGeom>
              <a:avLst/>
              <a:gdLst/>
              <a:ahLst/>
              <a:cxnLst/>
              <a:rect l="l" t="t" r="r" b="b"/>
              <a:pathLst>
                <a:path w="9041" h="5276" extrusionOk="0">
                  <a:moveTo>
                    <a:pt x="2007" y="1"/>
                  </a:moveTo>
                  <a:cubicBezTo>
                    <a:pt x="1577" y="504"/>
                    <a:pt x="1533" y="1285"/>
                    <a:pt x="1905" y="1832"/>
                  </a:cubicBezTo>
                  <a:cubicBezTo>
                    <a:pt x="1879" y="1838"/>
                    <a:pt x="1852" y="1841"/>
                    <a:pt x="1825" y="1841"/>
                  </a:cubicBezTo>
                  <a:cubicBezTo>
                    <a:pt x="1704" y="1841"/>
                    <a:pt x="1582" y="1781"/>
                    <a:pt x="1475" y="1715"/>
                  </a:cubicBezTo>
                  <a:cubicBezTo>
                    <a:pt x="1124" y="1482"/>
                    <a:pt x="796" y="1190"/>
                    <a:pt x="526" y="854"/>
                  </a:cubicBezTo>
                  <a:cubicBezTo>
                    <a:pt x="263" y="1518"/>
                    <a:pt x="1" y="2226"/>
                    <a:pt x="45" y="2934"/>
                  </a:cubicBezTo>
                  <a:cubicBezTo>
                    <a:pt x="88" y="3656"/>
                    <a:pt x="621" y="3948"/>
                    <a:pt x="942" y="5276"/>
                  </a:cubicBezTo>
                  <a:lnTo>
                    <a:pt x="8566" y="5210"/>
                  </a:lnTo>
                  <a:cubicBezTo>
                    <a:pt x="8858" y="4561"/>
                    <a:pt x="8909" y="3802"/>
                    <a:pt x="8720" y="3116"/>
                  </a:cubicBezTo>
                  <a:cubicBezTo>
                    <a:pt x="8698" y="3065"/>
                    <a:pt x="8683" y="2999"/>
                    <a:pt x="8690" y="2934"/>
                  </a:cubicBezTo>
                  <a:cubicBezTo>
                    <a:pt x="8698" y="2861"/>
                    <a:pt x="8734" y="2802"/>
                    <a:pt x="8771" y="2737"/>
                  </a:cubicBezTo>
                  <a:cubicBezTo>
                    <a:pt x="8953" y="2423"/>
                    <a:pt x="9041" y="2051"/>
                    <a:pt x="8990" y="1686"/>
                  </a:cubicBezTo>
                  <a:lnTo>
                    <a:pt x="8990" y="1686"/>
                  </a:lnTo>
                  <a:cubicBezTo>
                    <a:pt x="8807" y="1905"/>
                    <a:pt x="8574" y="2073"/>
                    <a:pt x="8296" y="2153"/>
                  </a:cubicBezTo>
                  <a:cubicBezTo>
                    <a:pt x="8428" y="1737"/>
                    <a:pt x="8347" y="1277"/>
                    <a:pt x="8092" y="927"/>
                  </a:cubicBezTo>
                  <a:cubicBezTo>
                    <a:pt x="8005" y="1277"/>
                    <a:pt x="7800" y="1584"/>
                    <a:pt x="7508" y="1788"/>
                  </a:cubicBezTo>
                  <a:cubicBezTo>
                    <a:pt x="7363" y="1518"/>
                    <a:pt x="7071" y="1372"/>
                    <a:pt x="6779" y="1285"/>
                  </a:cubicBezTo>
                  <a:cubicBezTo>
                    <a:pt x="6504" y="1205"/>
                    <a:pt x="6226" y="1164"/>
                    <a:pt x="5946" y="1164"/>
                  </a:cubicBezTo>
                  <a:cubicBezTo>
                    <a:pt x="5840" y="1164"/>
                    <a:pt x="5733" y="1170"/>
                    <a:pt x="5626" y="1182"/>
                  </a:cubicBezTo>
                  <a:cubicBezTo>
                    <a:pt x="5356" y="1219"/>
                    <a:pt x="5086" y="1292"/>
                    <a:pt x="4816" y="1299"/>
                  </a:cubicBezTo>
                  <a:cubicBezTo>
                    <a:pt x="4796" y="1300"/>
                    <a:pt x="4775" y="1300"/>
                    <a:pt x="4755" y="1300"/>
                  </a:cubicBezTo>
                  <a:cubicBezTo>
                    <a:pt x="3975" y="1300"/>
                    <a:pt x="3252" y="763"/>
                    <a:pt x="2861" y="81"/>
                  </a:cubicBezTo>
                  <a:cubicBezTo>
                    <a:pt x="2657" y="460"/>
                    <a:pt x="2627" y="949"/>
                    <a:pt x="2802" y="1350"/>
                  </a:cubicBezTo>
                  <a:cubicBezTo>
                    <a:pt x="2401" y="1000"/>
                    <a:pt x="2109" y="519"/>
                    <a:pt x="2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574;p50">
              <a:extLst>
                <a:ext uri="{FF2B5EF4-FFF2-40B4-BE49-F238E27FC236}">
                  <a16:creationId xmlns:a16="http://schemas.microsoft.com/office/drawing/2014/main" id="{ACE06D17-8881-494B-8070-EB4A47980882}"/>
                </a:ext>
              </a:extLst>
            </p:cNvPr>
            <p:cNvSpPr/>
            <p:nvPr/>
          </p:nvSpPr>
          <p:spPr>
            <a:xfrm>
              <a:off x="5637487" y="2834409"/>
              <a:ext cx="565867" cy="333903"/>
            </a:xfrm>
            <a:custGeom>
              <a:avLst/>
              <a:gdLst/>
              <a:ahLst/>
              <a:cxnLst/>
              <a:rect l="l" t="t" r="r" b="b"/>
              <a:pathLst>
                <a:path w="9172" h="5376" extrusionOk="0">
                  <a:moveTo>
                    <a:pt x="2064" y="153"/>
                  </a:moveTo>
                  <a:lnTo>
                    <a:pt x="2064" y="153"/>
                  </a:lnTo>
                  <a:cubicBezTo>
                    <a:pt x="2185" y="644"/>
                    <a:pt x="2454" y="1098"/>
                    <a:pt x="2853" y="1428"/>
                  </a:cubicBezTo>
                  <a:cubicBezTo>
                    <a:pt x="2861" y="1436"/>
                    <a:pt x="2873" y="1440"/>
                    <a:pt x="2885" y="1440"/>
                  </a:cubicBezTo>
                  <a:cubicBezTo>
                    <a:pt x="2916" y="1440"/>
                    <a:pt x="2949" y="1416"/>
                    <a:pt x="2933" y="1384"/>
                  </a:cubicBezTo>
                  <a:cubicBezTo>
                    <a:pt x="2931" y="1377"/>
                    <a:pt x="2928" y="1370"/>
                    <a:pt x="2925" y="1363"/>
                  </a:cubicBezTo>
                  <a:lnTo>
                    <a:pt x="2925" y="1363"/>
                  </a:lnTo>
                  <a:cubicBezTo>
                    <a:pt x="2925" y="1363"/>
                    <a:pt x="2926" y="1362"/>
                    <a:pt x="2926" y="1362"/>
                  </a:cubicBezTo>
                  <a:cubicBezTo>
                    <a:pt x="2925" y="1362"/>
                    <a:pt x="2925" y="1361"/>
                    <a:pt x="2924" y="1361"/>
                  </a:cubicBezTo>
                  <a:lnTo>
                    <a:pt x="2924" y="1361"/>
                  </a:lnTo>
                  <a:cubicBezTo>
                    <a:pt x="2784" y="993"/>
                    <a:pt x="2790" y="590"/>
                    <a:pt x="2953" y="231"/>
                  </a:cubicBezTo>
                  <a:lnTo>
                    <a:pt x="2953" y="231"/>
                  </a:lnTo>
                  <a:cubicBezTo>
                    <a:pt x="3267" y="728"/>
                    <a:pt x="3729" y="1138"/>
                    <a:pt x="4290" y="1311"/>
                  </a:cubicBezTo>
                  <a:cubicBezTo>
                    <a:pt x="4473" y="1369"/>
                    <a:pt x="4656" y="1394"/>
                    <a:pt x="4840" y="1394"/>
                  </a:cubicBezTo>
                  <a:cubicBezTo>
                    <a:pt x="4979" y="1394"/>
                    <a:pt x="5119" y="1380"/>
                    <a:pt x="5261" y="1355"/>
                  </a:cubicBezTo>
                  <a:cubicBezTo>
                    <a:pt x="5553" y="1314"/>
                    <a:pt x="5835" y="1269"/>
                    <a:pt x="6124" y="1269"/>
                  </a:cubicBezTo>
                  <a:cubicBezTo>
                    <a:pt x="6246" y="1269"/>
                    <a:pt x="6368" y="1277"/>
                    <a:pt x="6494" y="1297"/>
                  </a:cubicBezTo>
                  <a:cubicBezTo>
                    <a:pt x="6881" y="1355"/>
                    <a:pt x="7340" y="1494"/>
                    <a:pt x="7559" y="1858"/>
                  </a:cubicBezTo>
                  <a:cubicBezTo>
                    <a:pt x="7564" y="1874"/>
                    <a:pt x="7585" y="1886"/>
                    <a:pt x="7604" y="1886"/>
                  </a:cubicBezTo>
                  <a:cubicBezTo>
                    <a:pt x="7611" y="1886"/>
                    <a:pt x="7619" y="1884"/>
                    <a:pt x="7625" y="1880"/>
                  </a:cubicBezTo>
                  <a:cubicBezTo>
                    <a:pt x="7895" y="1683"/>
                    <a:pt x="8093" y="1408"/>
                    <a:pt x="8194" y="1093"/>
                  </a:cubicBezTo>
                  <a:lnTo>
                    <a:pt x="8194" y="1093"/>
                  </a:lnTo>
                  <a:cubicBezTo>
                    <a:pt x="8390" y="1415"/>
                    <a:pt x="8453" y="1813"/>
                    <a:pt x="8340" y="2187"/>
                  </a:cubicBezTo>
                  <a:cubicBezTo>
                    <a:pt x="8334" y="2218"/>
                    <a:pt x="8359" y="2248"/>
                    <a:pt x="8384" y="2248"/>
                  </a:cubicBezTo>
                  <a:cubicBezTo>
                    <a:pt x="8389" y="2248"/>
                    <a:pt x="8394" y="2247"/>
                    <a:pt x="8398" y="2245"/>
                  </a:cubicBezTo>
                  <a:cubicBezTo>
                    <a:pt x="8647" y="2162"/>
                    <a:pt x="8863" y="2034"/>
                    <a:pt x="9035" y="1852"/>
                  </a:cubicBezTo>
                  <a:lnTo>
                    <a:pt x="9035" y="1852"/>
                  </a:lnTo>
                  <a:cubicBezTo>
                    <a:pt x="9047" y="2131"/>
                    <a:pt x="8993" y="2406"/>
                    <a:pt x="8872" y="2654"/>
                  </a:cubicBezTo>
                  <a:cubicBezTo>
                    <a:pt x="8814" y="2748"/>
                    <a:pt x="8734" y="2858"/>
                    <a:pt x="8726" y="2982"/>
                  </a:cubicBezTo>
                  <a:cubicBezTo>
                    <a:pt x="8719" y="3113"/>
                    <a:pt x="8778" y="3252"/>
                    <a:pt x="8807" y="3383"/>
                  </a:cubicBezTo>
                  <a:cubicBezTo>
                    <a:pt x="8938" y="4001"/>
                    <a:pt x="8866" y="4640"/>
                    <a:pt x="8613" y="5215"/>
                  </a:cubicBezTo>
                  <a:lnTo>
                    <a:pt x="8613" y="5215"/>
                  </a:lnTo>
                  <a:cubicBezTo>
                    <a:pt x="7766" y="5222"/>
                    <a:pt x="6925" y="5237"/>
                    <a:pt x="6071" y="5244"/>
                  </a:cubicBezTo>
                  <a:cubicBezTo>
                    <a:pt x="4706" y="5251"/>
                    <a:pt x="3335" y="5266"/>
                    <a:pt x="1970" y="5280"/>
                  </a:cubicBezTo>
                  <a:cubicBezTo>
                    <a:pt x="1668" y="5280"/>
                    <a:pt x="1360" y="5287"/>
                    <a:pt x="1064" y="5287"/>
                  </a:cubicBezTo>
                  <a:lnTo>
                    <a:pt x="1064" y="5287"/>
                  </a:lnTo>
                  <a:cubicBezTo>
                    <a:pt x="924" y="4747"/>
                    <a:pt x="702" y="4255"/>
                    <a:pt x="438" y="3755"/>
                  </a:cubicBezTo>
                  <a:cubicBezTo>
                    <a:pt x="343" y="3580"/>
                    <a:pt x="256" y="3412"/>
                    <a:pt x="205" y="3208"/>
                  </a:cubicBezTo>
                  <a:cubicBezTo>
                    <a:pt x="132" y="2880"/>
                    <a:pt x="168" y="2522"/>
                    <a:pt x="234" y="2209"/>
                  </a:cubicBezTo>
                  <a:cubicBezTo>
                    <a:pt x="322" y="1787"/>
                    <a:pt x="468" y="1397"/>
                    <a:pt x="623" y="1003"/>
                  </a:cubicBezTo>
                  <a:lnTo>
                    <a:pt x="623" y="1003"/>
                  </a:lnTo>
                  <a:cubicBezTo>
                    <a:pt x="812" y="1225"/>
                    <a:pt x="1014" y="1422"/>
                    <a:pt x="1241" y="1596"/>
                  </a:cubicBezTo>
                  <a:cubicBezTo>
                    <a:pt x="1423" y="1739"/>
                    <a:pt x="1658" y="1940"/>
                    <a:pt x="1903" y="1940"/>
                  </a:cubicBezTo>
                  <a:cubicBezTo>
                    <a:pt x="1933" y="1940"/>
                    <a:pt x="1962" y="1938"/>
                    <a:pt x="1992" y="1931"/>
                  </a:cubicBezTo>
                  <a:cubicBezTo>
                    <a:pt x="2021" y="1924"/>
                    <a:pt x="2043" y="1888"/>
                    <a:pt x="2021" y="1858"/>
                  </a:cubicBezTo>
                  <a:cubicBezTo>
                    <a:pt x="1682" y="1345"/>
                    <a:pt x="1698" y="647"/>
                    <a:pt x="2064" y="153"/>
                  </a:cubicBezTo>
                  <a:close/>
                  <a:moveTo>
                    <a:pt x="2094" y="0"/>
                  </a:moveTo>
                  <a:cubicBezTo>
                    <a:pt x="2082" y="0"/>
                    <a:pt x="2069" y="4"/>
                    <a:pt x="2058" y="12"/>
                  </a:cubicBezTo>
                  <a:cubicBezTo>
                    <a:pt x="1637" y="525"/>
                    <a:pt x="1574" y="1279"/>
                    <a:pt x="1906" y="1843"/>
                  </a:cubicBezTo>
                  <a:lnTo>
                    <a:pt x="1906" y="1843"/>
                  </a:lnTo>
                  <a:cubicBezTo>
                    <a:pt x="1779" y="1841"/>
                    <a:pt x="1659" y="1773"/>
                    <a:pt x="1554" y="1705"/>
                  </a:cubicBezTo>
                  <a:cubicBezTo>
                    <a:pt x="1438" y="1618"/>
                    <a:pt x="1321" y="1537"/>
                    <a:pt x="1212" y="1450"/>
                  </a:cubicBezTo>
                  <a:cubicBezTo>
                    <a:pt x="1007" y="1275"/>
                    <a:pt x="818" y="1085"/>
                    <a:pt x="657" y="881"/>
                  </a:cubicBezTo>
                  <a:cubicBezTo>
                    <a:pt x="647" y="871"/>
                    <a:pt x="637" y="867"/>
                    <a:pt x="626" y="867"/>
                  </a:cubicBezTo>
                  <a:cubicBezTo>
                    <a:pt x="605" y="867"/>
                    <a:pt x="584" y="883"/>
                    <a:pt x="569" y="903"/>
                  </a:cubicBezTo>
                  <a:cubicBezTo>
                    <a:pt x="300" y="1581"/>
                    <a:pt x="0" y="2362"/>
                    <a:pt x="95" y="3106"/>
                  </a:cubicBezTo>
                  <a:cubicBezTo>
                    <a:pt x="154" y="3529"/>
                    <a:pt x="409" y="3879"/>
                    <a:pt x="599" y="4259"/>
                  </a:cubicBezTo>
                  <a:cubicBezTo>
                    <a:pt x="774" y="4602"/>
                    <a:pt x="890" y="4966"/>
                    <a:pt x="985" y="5339"/>
                  </a:cubicBezTo>
                  <a:cubicBezTo>
                    <a:pt x="993" y="5360"/>
                    <a:pt x="1007" y="5375"/>
                    <a:pt x="1029" y="5375"/>
                  </a:cubicBezTo>
                  <a:cubicBezTo>
                    <a:pt x="1883" y="5368"/>
                    <a:pt x="2744" y="5360"/>
                    <a:pt x="3612" y="5353"/>
                  </a:cubicBezTo>
                  <a:cubicBezTo>
                    <a:pt x="4976" y="5346"/>
                    <a:pt x="6348" y="5324"/>
                    <a:pt x="7712" y="5317"/>
                  </a:cubicBezTo>
                  <a:cubicBezTo>
                    <a:pt x="8026" y="5317"/>
                    <a:pt x="8340" y="5309"/>
                    <a:pt x="8653" y="5309"/>
                  </a:cubicBezTo>
                  <a:cubicBezTo>
                    <a:pt x="8656" y="5309"/>
                    <a:pt x="8659" y="5309"/>
                    <a:pt x="8662" y="5309"/>
                  </a:cubicBezTo>
                  <a:lnTo>
                    <a:pt x="8662" y="5309"/>
                  </a:lnTo>
                  <a:cubicBezTo>
                    <a:pt x="8668" y="5311"/>
                    <a:pt x="8674" y="5313"/>
                    <a:pt x="8680" y="5313"/>
                  </a:cubicBezTo>
                  <a:cubicBezTo>
                    <a:pt x="8693" y="5313"/>
                    <a:pt x="8705" y="5305"/>
                    <a:pt x="8712" y="5287"/>
                  </a:cubicBezTo>
                  <a:cubicBezTo>
                    <a:pt x="8945" y="4733"/>
                    <a:pt x="9040" y="4120"/>
                    <a:pt x="8945" y="3529"/>
                  </a:cubicBezTo>
                  <a:cubicBezTo>
                    <a:pt x="8931" y="3383"/>
                    <a:pt x="8880" y="3237"/>
                    <a:pt x="8843" y="3091"/>
                  </a:cubicBezTo>
                  <a:cubicBezTo>
                    <a:pt x="8807" y="2924"/>
                    <a:pt x="8945" y="2778"/>
                    <a:pt x="9011" y="2632"/>
                  </a:cubicBezTo>
                  <a:cubicBezTo>
                    <a:pt x="9128" y="2354"/>
                    <a:pt x="9172" y="2048"/>
                    <a:pt x="9135" y="1749"/>
                  </a:cubicBezTo>
                  <a:cubicBezTo>
                    <a:pt x="9135" y="1723"/>
                    <a:pt x="9109" y="1697"/>
                    <a:pt x="9084" y="1697"/>
                  </a:cubicBezTo>
                  <a:cubicBezTo>
                    <a:pt x="9074" y="1697"/>
                    <a:pt x="9063" y="1702"/>
                    <a:pt x="9055" y="1712"/>
                  </a:cubicBezTo>
                  <a:cubicBezTo>
                    <a:pt x="9048" y="1720"/>
                    <a:pt x="9042" y="1727"/>
                    <a:pt x="9036" y="1734"/>
                  </a:cubicBezTo>
                  <a:lnTo>
                    <a:pt x="9036" y="1734"/>
                  </a:lnTo>
                  <a:cubicBezTo>
                    <a:pt x="9032" y="1732"/>
                    <a:pt x="9029" y="1730"/>
                    <a:pt x="9026" y="1727"/>
                  </a:cubicBezTo>
                  <a:lnTo>
                    <a:pt x="9026" y="1727"/>
                  </a:lnTo>
                  <a:cubicBezTo>
                    <a:pt x="9026" y="1732"/>
                    <a:pt x="9027" y="1738"/>
                    <a:pt x="9027" y="1743"/>
                  </a:cubicBezTo>
                  <a:lnTo>
                    <a:pt x="9027" y="1743"/>
                  </a:lnTo>
                  <a:cubicBezTo>
                    <a:pt x="8868" y="1920"/>
                    <a:pt x="8676" y="2052"/>
                    <a:pt x="8457" y="2133"/>
                  </a:cubicBezTo>
                  <a:lnTo>
                    <a:pt x="8457" y="2133"/>
                  </a:lnTo>
                  <a:cubicBezTo>
                    <a:pt x="8554" y="1726"/>
                    <a:pt x="8462" y="1295"/>
                    <a:pt x="8216" y="954"/>
                  </a:cubicBezTo>
                  <a:cubicBezTo>
                    <a:pt x="8202" y="943"/>
                    <a:pt x="8185" y="938"/>
                    <a:pt x="8169" y="938"/>
                  </a:cubicBezTo>
                  <a:cubicBezTo>
                    <a:pt x="8151" y="938"/>
                    <a:pt x="8133" y="945"/>
                    <a:pt x="8121" y="961"/>
                  </a:cubicBezTo>
                  <a:cubicBezTo>
                    <a:pt x="8044" y="1289"/>
                    <a:pt x="7860" y="1571"/>
                    <a:pt x="7602" y="1767"/>
                  </a:cubicBezTo>
                  <a:lnTo>
                    <a:pt x="7602" y="1767"/>
                  </a:lnTo>
                  <a:cubicBezTo>
                    <a:pt x="7438" y="1526"/>
                    <a:pt x="7177" y="1386"/>
                    <a:pt x="6910" y="1304"/>
                  </a:cubicBezTo>
                  <a:cubicBezTo>
                    <a:pt x="6639" y="1210"/>
                    <a:pt x="6357" y="1166"/>
                    <a:pt x="6074" y="1166"/>
                  </a:cubicBezTo>
                  <a:cubicBezTo>
                    <a:pt x="5983" y="1166"/>
                    <a:pt x="5892" y="1171"/>
                    <a:pt x="5801" y="1180"/>
                  </a:cubicBezTo>
                  <a:cubicBezTo>
                    <a:pt x="5471" y="1218"/>
                    <a:pt x="5148" y="1311"/>
                    <a:pt x="4820" y="1311"/>
                  </a:cubicBezTo>
                  <a:cubicBezTo>
                    <a:pt x="4770" y="1311"/>
                    <a:pt x="4720" y="1309"/>
                    <a:pt x="4670" y="1304"/>
                  </a:cubicBezTo>
                  <a:cubicBezTo>
                    <a:pt x="4342" y="1267"/>
                    <a:pt x="4028" y="1136"/>
                    <a:pt x="3758" y="946"/>
                  </a:cubicBezTo>
                  <a:cubicBezTo>
                    <a:pt x="3444" y="727"/>
                    <a:pt x="3181" y="436"/>
                    <a:pt x="2992" y="107"/>
                  </a:cubicBezTo>
                  <a:cubicBezTo>
                    <a:pt x="2980" y="92"/>
                    <a:pt x="2963" y="83"/>
                    <a:pt x="2945" y="83"/>
                  </a:cubicBezTo>
                  <a:cubicBezTo>
                    <a:pt x="2930" y="83"/>
                    <a:pt x="2915" y="90"/>
                    <a:pt x="2904" y="107"/>
                  </a:cubicBezTo>
                  <a:cubicBezTo>
                    <a:pt x="2717" y="450"/>
                    <a:pt x="2674" y="852"/>
                    <a:pt x="2779" y="1226"/>
                  </a:cubicBezTo>
                  <a:lnTo>
                    <a:pt x="2779" y="1226"/>
                  </a:lnTo>
                  <a:cubicBezTo>
                    <a:pt x="2457" y="900"/>
                    <a:pt x="2234" y="487"/>
                    <a:pt x="2138" y="34"/>
                  </a:cubicBezTo>
                  <a:cubicBezTo>
                    <a:pt x="2134" y="12"/>
                    <a:pt x="2115" y="0"/>
                    <a:pt x="20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575;p50">
              <a:extLst>
                <a:ext uri="{FF2B5EF4-FFF2-40B4-BE49-F238E27FC236}">
                  <a16:creationId xmlns:a16="http://schemas.microsoft.com/office/drawing/2014/main" id="{B214409E-5AF5-4E28-803A-87A5533C4F44}"/>
                </a:ext>
              </a:extLst>
            </p:cNvPr>
            <p:cNvSpPr/>
            <p:nvPr/>
          </p:nvSpPr>
          <p:spPr>
            <a:xfrm>
              <a:off x="5677528" y="2925400"/>
              <a:ext cx="54723" cy="101053"/>
            </a:xfrm>
            <a:custGeom>
              <a:avLst/>
              <a:gdLst/>
              <a:ahLst/>
              <a:cxnLst/>
              <a:rect l="l" t="t" r="r" b="b"/>
              <a:pathLst>
                <a:path w="887" h="1627" extrusionOk="0">
                  <a:moveTo>
                    <a:pt x="46" y="0"/>
                  </a:moveTo>
                  <a:cubicBezTo>
                    <a:pt x="24" y="0"/>
                    <a:pt x="1" y="17"/>
                    <a:pt x="1" y="50"/>
                  </a:cubicBezTo>
                  <a:cubicBezTo>
                    <a:pt x="8" y="357"/>
                    <a:pt x="23" y="685"/>
                    <a:pt x="183" y="970"/>
                  </a:cubicBezTo>
                  <a:cubicBezTo>
                    <a:pt x="322" y="1232"/>
                    <a:pt x="555" y="1422"/>
                    <a:pt x="781" y="1612"/>
                  </a:cubicBezTo>
                  <a:cubicBezTo>
                    <a:pt x="792" y="1622"/>
                    <a:pt x="804" y="1626"/>
                    <a:pt x="815" y="1626"/>
                  </a:cubicBezTo>
                  <a:cubicBezTo>
                    <a:pt x="853" y="1626"/>
                    <a:pt x="886" y="1581"/>
                    <a:pt x="847" y="1553"/>
                  </a:cubicBezTo>
                  <a:cubicBezTo>
                    <a:pt x="635" y="1371"/>
                    <a:pt x="417" y="1189"/>
                    <a:pt x="271" y="941"/>
                  </a:cubicBezTo>
                  <a:cubicBezTo>
                    <a:pt x="117" y="663"/>
                    <a:pt x="96" y="357"/>
                    <a:pt x="88" y="43"/>
                  </a:cubicBezTo>
                  <a:cubicBezTo>
                    <a:pt x="88" y="15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576;p50">
              <a:extLst>
                <a:ext uri="{FF2B5EF4-FFF2-40B4-BE49-F238E27FC236}">
                  <a16:creationId xmlns:a16="http://schemas.microsoft.com/office/drawing/2014/main" id="{923FFB07-64A5-40EC-B147-FD5540518E44}"/>
                </a:ext>
              </a:extLst>
            </p:cNvPr>
            <p:cNvSpPr/>
            <p:nvPr/>
          </p:nvSpPr>
          <p:spPr>
            <a:xfrm>
              <a:off x="5659513" y="2979250"/>
              <a:ext cx="57932" cy="72669"/>
            </a:xfrm>
            <a:custGeom>
              <a:avLst/>
              <a:gdLst/>
              <a:ahLst/>
              <a:cxnLst/>
              <a:rect l="l" t="t" r="r" b="b"/>
              <a:pathLst>
                <a:path w="939" h="1170" extrusionOk="0">
                  <a:moveTo>
                    <a:pt x="45" y="1"/>
                  </a:moveTo>
                  <a:cubicBezTo>
                    <a:pt x="23" y="1"/>
                    <a:pt x="1" y="15"/>
                    <a:pt x="1" y="44"/>
                  </a:cubicBezTo>
                  <a:cubicBezTo>
                    <a:pt x="37" y="555"/>
                    <a:pt x="446" y="898"/>
                    <a:pt x="847" y="1161"/>
                  </a:cubicBezTo>
                  <a:cubicBezTo>
                    <a:pt x="856" y="1167"/>
                    <a:pt x="865" y="1170"/>
                    <a:pt x="874" y="1170"/>
                  </a:cubicBezTo>
                  <a:cubicBezTo>
                    <a:pt x="913" y="1170"/>
                    <a:pt x="939" y="1110"/>
                    <a:pt x="891" y="1080"/>
                  </a:cubicBezTo>
                  <a:cubicBezTo>
                    <a:pt x="526" y="840"/>
                    <a:pt x="125" y="519"/>
                    <a:pt x="88" y="44"/>
                  </a:cubicBezTo>
                  <a:cubicBezTo>
                    <a:pt x="88" y="15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577;p50">
              <a:extLst>
                <a:ext uri="{FF2B5EF4-FFF2-40B4-BE49-F238E27FC236}">
                  <a16:creationId xmlns:a16="http://schemas.microsoft.com/office/drawing/2014/main" id="{F5E34A6D-A958-4E7C-A1AB-9379D038C4CD}"/>
                </a:ext>
              </a:extLst>
            </p:cNvPr>
            <p:cNvSpPr/>
            <p:nvPr/>
          </p:nvSpPr>
          <p:spPr>
            <a:xfrm>
              <a:off x="5682957" y="3058129"/>
              <a:ext cx="13573" cy="12733"/>
            </a:xfrm>
            <a:custGeom>
              <a:avLst/>
              <a:gdLst/>
              <a:ahLst/>
              <a:cxnLst/>
              <a:rect l="l" t="t" r="r" b="b"/>
              <a:pathLst>
                <a:path w="220" h="205" extrusionOk="0">
                  <a:moveTo>
                    <a:pt x="59" y="0"/>
                  </a:moveTo>
                  <a:cubicBezTo>
                    <a:pt x="44" y="0"/>
                    <a:pt x="29" y="7"/>
                    <a:pt x="22" y="15"/>
                  </a:cubicBezTo>
                  <a:cubicBezTo>
                    <a:pt x="8" y="22"/>
                    <a:pt x="0" y="37"/>
                    <a:pt x="0" y="51"/>
                  </a:cubicBezTo>
                  <a:cubicBezTo>
                    <a:pt x="8" y="73"/>
                    <a:pt x="8" y="80"/>
                    <a:pt x="22" y="88"/>
                  </a:cubicBezTo>
                  <a:cubicBezTo>
                    <a:pt x="59" y="124"/>
                    <a:pt x="95" y="153"/>
                    <a:pt x="132" y="190"/>
                  </a:cubicBezTo>
                  <a:cubicBezTo>
                    <a:pt x="139" y="197"/>
                    <a:pt x="146" y="204"/>
                    <a:pt x="168" y="204"/>
                  </a:cubicBezTo>
                  <a:cubicBezTo>
                    <a:pt x="175" y="204"/>
                    <a:pt x="190" y="197"/>
                    <a:pt x="205" y="190"/>
                  </a:cubicBezTo>
                  <a:cubicBezTo>
                    <a:pt x="212" y="183"/>
                    <a:pt x="219" y="168"/>
                    <a:pt x="219" y="153"/>
                  </a:cubicBezTo>
                  <a:cubicBezTo>
                    <a:pt x="219" y="146"/>
                    <a:pt x="212" y="124"/>
                    <a:pt x="205" y="117"/>
                  </a:cubicBezTo>
                  <a:cubicBezTo>
                    <a:pt x="168" y="80"/>
                    <a:pt x="132" y="51"/>
                    <a:pt x="95" y="15"/>
                  </a:cubicBezTo>
                  <a:cubicBezTo>
                    <a:pt x="81" y="7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578;p50">
              <a:extLst>
                <a:ext uri="{FF2B5EF4-FFF2-40B4-BE49-F238E27FC236}">
                  <a16:creationId xmlns:a16="http://schemas.microsoft.com/office/drawing/2014/main" id="{E9B1D01F-DB68-47E8-8791-59B15A2DF1E7}"/>
                </a:ext>
              </a:extLst>
            </p:cNvPr>
            <p:cNvSpPr/>
            <p:nvPr/>
          </p:nvSpPr>
          <p:spPr>
            <a:xfrm>
              <a:off x="5704180" y="2953474"/>
              <a:ext cx="65582" cy="57141"/>
            </a:xfrm>
            <a:custGeom>
              <a:avLst/>
              <a:gdLst/>
              <a:ahLst/>
              <a:cxnLst/>
              <a:rect l="l" t="t" r="r" b="b"/>
              <a:pathLst>
                <a:path w="1063" h="920" extrusionOk="0">
                  <a:moveTo>
                    <a:pt x="70" y="0"/>
                  </a:moveTo>
                  <a:cubicBezTo>
                    <a:pt x="38" y="0"/>
                    <a:pt x="0" y="37"/>
                    <a:pt x="21" y="73"/>
                  </a:cubicBezTo>
                  <a:cubicBezTo>
                    <a:pt x="255" y="423"/>
                    <a:pt x="532" y="817"/>
                    <a:pt x="977" y="919"/>
                  </a:cubicBezTo>
                  <a:cubicBezTo>
                    <a:pt x="979" y="919"/>
                    <a:pt x="982" y="919"/>
                    <a:pt x="984" y="919"/>
                  </a:cubicBezTo>
                  <a:cubicBezTo>
                    <a:pt x="1044" y="919"/>
                    <a:pt x="1062" y="838"/>
                    <a:pt x="1006" y="824"/>
                  </a:cubicBezTo>
                  <a:cubicBezTo>
                    <a:pt x="590" y="737"/>
                    <a:pt x="328" y="365"/>
                    <a:pt x="101" y="22"/>
                  </a:cubicBezTo>
                  <a:cubicBezTo>
                    <a:pt x="95" y="7"/>
                    <a:pt x="83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579;p50">
              <a:extLst>
                <a:ext uri="{FF2B5EF4-FFF2-40B4-BE49-F238E27FC236}">
                  <a16:creationId xmlns:a16="http://schemas.microsoft.com/office/drawing/2014/main" id="{4444BBA3-EF5F-4FCF-B32A-70E035D5CDBA}"/>
                </a:ext>
              </a:extLst>
            </p:cNvPr>
            <p:cNvSpPr/>
            <p:nvPr/>
          </p:nvSpPr>
          <p:spPr>
            <a:xfrm>
              <a:off x="5745392" y="2968194"/>
              <a:ext cx="47012" cy="13416"/>
            </a:xfrm>
            <a:custGeom>
              <a:avLst/>
              <a:gdLst/>
              <a:ahLst/>
              <a:cxnLst/>
              <a:rect l="l" t="t" r="r" b="b"/>
              <a:pathLst>
                <a:path w="762" h="216" extrusionOk="0">
                  <a:moveTo>
                    <a:pt x="52" y="0"/>
                  </a:moveTo>
                  <a:cubicBezTo>
                    <a:pt x="13" y="0"/>
                    <a:pt x="1" y="72"/>
                    <a:pt x="46" y="91"/>
                  </a:cubicBezTo>
                  <a:cubicBezTo>
                    <a:pt x="258" y="164"/>
                    <a:pt x="477" y="208"/>
                    <a:pt x="696" y="215"/>
                  </a:cubicBezTo>
                  <a:cubicBezTo>
                    <a:pt x="761" y="215"/>
                    <a:pt x="761" y="128"/>
                    <a:pt x="696" y="128"/>
                  </a:cubicBezTo>
                  <a:cubicBezTo>
                    <a:pt x="484" y="113"/>
                    <a:pt x="265" y="76"/>
                    <a:pt x="68" y="3"/>
                  </a:cubicBezTo>
                  <a:cubicBezTo>
                    <a:pt x="62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580;p50">
              <a:extLst>
                <a:ext uri="{FF2B5EF4-FFF2-40B4-BE49-F238E27FC236}">
                  <a16:creationId xmlns:a16="http://schemas.microsoft.com/office/drawing/2014/main" id="{3081BE8A-61E8-48AF-BD3B-1EA0E1BE794E}"/>
                </a:ext>
              </a:extLst>
            </p:cNvPr>
            <p:cNvSpPr/>
            <p:nvPr/>
          </p:nvSpPr>
          <p:spPr>
            <a:xfrm>
              <a:off x="5804496" y="2970182"/>
              <a:ext cx="8144" cy="5528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0"/>
                  </a:moveTo>
                  <a:cubicBezTo>
                    <a:pt x="0" y="0"/>
                    <a:pt x="3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ubicBezTo>
                    <a:pt x="63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581;p50">
              <a:extLst>
                <a:ext uri="{FF2B5EF4-FFF2-40B4-BE49-F238E27FC236}">
                  <a16:creationId xmlns:a16="http://schemas.microsoft.com/office/drawing/2014/main" id="{A2096767-F9C6-45B9-9437-6E02947D43AB}"/>
                </a:ext>
              </a:extLst>
            </p:cNvPr>
            <p:cNvSpPr/>
            <p:nvPr/>
          </p:nvSpPr>
          <p:spPr>
            <a:xfrm>
              <a:off x="5763530" y="2873787"/>
              <a:ext cx="80635" cy="86706"/>
            </a:xfrm>
            <a:custGeom>
              <a:avLst/>
              <a:gdLst/>
              <a:ahLst/>
              <a:cxnLst/>
              <a:rect l="l" t="t" r="r" b="b"/>
              <a:pathLst>
                <a:path w="1307" h="1396" extrusionOk="0">
                  <a:moveTo>
                    <a:pt x="46" y="0"/>
                  </a:moveTo>
                  <a:cubicBezTo>
                    <a:pt x="22" y="0"/>
                    <a:pt x="0" y="17"/>
                    <a:pt x="0" y="50"/>
                  </a:cubicBezTo>
                  <a:cubicBezTo>
                    <a:pt x="0" y="356"/>
                    <a:pt x="146" y="648"/>
                    <a:pt x="365" y="867"/>
                  </a:cubicBezTo>
                  <a:cubicBezTo>
                    <a:pt x="599" y="1108"/>
                    <a:pt x="905" y="1261"/>
                    <a:pt x="1211" y="1392"/>
                  </a:cubicBezTo>
                  <a:cubicBezTo>
                    <a:pt x="1218" y="1395"/>
                    <a:pt x="1225" y="1396"/>
                    <a:pt x="1231" y="1396"/>
                  </a:cubicBezTo>
                  <a:cubicBezTo>
                    <a:pt x="1279" y="1396"/>
                    <a:pt x="1307" y="1330"/>
                    <a:pt x="1255" y="1305"/>
                  </a:cubicBezTo>
                  <a:cubicBezTo>
                    <a:pt x="730" y="1078"/>
                    <a:pt x="88" y="706"/>
                    <a:pt x="102" y="50"/>
                  </a:cubicBezTo>
                  <a:cubicBezTo>
                    <a:pt x="95" y="17"/>
                    <a:pt x="70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582;p50">
              <a:extLst>
                <a:ext uri="{FF2B5EF4-FFF2-40B4-BE49-F238E27FC236}">
                  <a16:creationId xmlns:a16="http://schemas.microsoft.com/office/drawing/2014/main" id="{694EB08D-9745-42EC-861C-AACA3D0265B3}"/>
                </a:ext>
              </a:extLst>
            </p:cNvPr>
            <p:cNvSpPr/>
            <p:nvPr/>
          </p:nvSpPr>
          <p:spPr>
            <a:xfrm>
              <a:off x="5768898" y="2932481"/>
              <a:ext cx="19002" cy="18385"/>
            </a:xfrm>
            <a:custGeom>
              <a:avLst/>
              <a:gdLst/>
              <a:ahLst/>
              <a:cxnLst/>
              <a:rect l="l" t="t" r="r" b="b"/>
              <a:pathLst>
                <a:path w="308" h="296" extrusionOk="0">
                  <a:moveTo>
                    <a:pt x="50" y="0"/>
                  </a:moveTo>
                  <a:cubicBezTo>
                    <a:pt x="37" y="0"/>
                    <a:pt x="26" y="6"/>
                    <a:pt x="23" y="17"/>
                  </a:cubicBezTo>
                  <a:cubicBezTo>
                    <a:pt x="1" y="24"/>
                    <a:pt x="1" y="60"/>
                    <a:pt x="23" y="82"/>
                  </a:cubicBezTo>
                  <a:lnTo>
                    <a:pt x="220" y="279"/>
                  </a:lnTo>
                  <a:cubicBezTo>
                    <a:pt x="231" y="290"/>
                    <a:pt x="245" y="296"/>
                    <a:pt x="258" y="296"/>
                  </a:cubicBezTo>
                  <a:cubicBezTo>
                    <a:pt x="271" y="296"/>
                    <a:pt x="282" y="290"/>
                    <a:pt x="285" y="279"/>
                  </a:cubicBezTo>
                  <a:cubicBezTo>
                    <a:pt x="307" y="265"/>
                    <a:pt x="307" y="236"/>
                    <a:pt x="285" y="214"/>
                  </a:cubicBezTo>
                  <a:lnTo>
                    <a:pt x="88" y="17"/>
                  </a:lnTo>
                  <a:cubicBezTo>
                    <a:pt x="77" y="6"/>
                    <a:pt x="63" y="0"/>
                    <a:pt x="5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583;p50">
              <a:extLst>
                <a:ext uri="{FF2B5EF4-FFF2-40B4-BE49-F238E27FC236}">
                  <a16:creationId xmlns:a16="http://schemas.microsoft.com/office/drawing/2014/main" id="{62CF4710-1603-4401-AEBB-882F478E1AB2}"/>
                </a:ext>
              </a:extLst>
            </p:cNvPr>
            <p:cNvSpPr/>
            <p:nvPr/>
          </p:nvSpPr>
          <p:spPr>
            <a:xfrm>
              <a:off x="5818994" y="2869998"/>
              <a:ext cx="77427" cy="90991"/>
            </a:xfrm>
            <a:custGeom>
              <a:avLst/>
              <a:gdLst/>
              <a:ahLst/>
              <a:cxnLst/>
              <a:rect l="l" t="t" r="r" b="b"/>
              <a:pathLst>
                <a:path w="1255" h="1465" extrusionOk="0">
                  <a:moveTo>
                    <a:pt x="57" y="0"/>
                  </a:moveTo>
                  <a:cubicBezTo>
                    <a:pt x="29" y="0"/>
                    <a:pt x="0" y="25"/>
                    <a:pt x="13" y="60"/>
                  </a:cubicBezTo>
                  <a:cubicBezTo>
                    <a:pt x="166" y="672"/>
                    <a:pt x="597" y="1198"/>
                    <a:pt x="1159" y="1460"/>
                  </a:cubicBezTo>
                  <a:cubicBezTo>
                    <a:pt x="1166" y="1463"/>
                    <a:pt x="1172" y="1464"/>
                    <a:pt x="1179" y="1464"/>
                  </a:cubicBezTo>
                  <a:cubicBezTo>
                    <a:pt x="1226" y="1464"/>
                    <a:pt x="1255" y="1399"/>
                    <a:pt x="1210" y="1373"/>
                  </a:cubicBezTo>
                  <a:cubicBezTo>
                    <a:pt x="663" y="1118"/>
                    <a:pt x="247" y="621"/>
                    <a:pt x="101" y="38"/>
                  </a:cubicBezTo>
                  <a:cubicBezTo>
                    <a:pt x="95" y="11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584;p50">
              <a:extLst>
                <a:ext uri="{FF2B5EF4-FFF2-40B4-BE49-F238E27FC236}">
                  <a16:creationId xmlns:a16="http://schemas.microsoft.com/office/drawing/2014/main" id="{64E8D553-5712-464D-A190-F5AFEC86569B}"/>
                </a:ext>
              </a:extLst>
            </p:cNvPr>
            <p:cNvSpPr/>
            <p:nvPr/>
          </p:nvSpPr>
          <p:spPr>
            <a:xfrm>
              <a:off x="5865265" y="2912978"/>
              <a:ext cx="45469" cy="30496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56" y="1"/>
                  </a:moveTo>
                  <a:cubicBezTo>
                    <a:pt x="39" y="1"/>
                    <a:pt x="18" y="16"/>
                    <a:pt x="7" y="32"/>
                  </a:cubicBezTo>
                  <a:cubicBezTo>
                    <a:pt x="0" y="53"/>
                    <a:pt x="7" y="83"/>
                    <a:pt x="29" y="90"/>
                  </a:cubicBezTo>
                  <a:cubicBezTo>
                    <a:pt x="219" y="236"/>
                    <a:pt x="431" y="374"/>
                    <a:pt x="650" y="484"/>
                  </a:cubicBezTo>
                  <a:cubicBezTo>
                    <a:pt x="657" y="488"/>
                    <a:pt x="665" y="490"/>
                    <a:pt x="672" y="490"/>
                  </a:cubicBezTo>
                  <a:cubicBezTo>
                    <a:pt x="712" y="490"/>
                    <a:pt x="737" y="428"/>
                    <a:pt x="693" y="404"/>
                  </a:cubicBezTo>
                  <a:cubicBezTo>
                    <a:pt x="474" y="280"/>
                    <a:pt x="277" y="156"/>
                    <a:pt x="73" y="10"/>
                  </a:cubicBezTo>
                  <a:cubicBezTo>
                    <a:pt x="69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585;p50">
              <a:extLst>
                <a:ext uri="{FF2B5EF4-FFF2-40B4-BE49-F238E27FC236}">
                  <a16:creationId xmlns:a16="http://schemas.microsoft.com/office/drawing/2014/main" id="{1C213863-223D-45A8-88FF-0C00229B965E}"/>
                </a:ext>
              </a:extLst>
            </p:cNvPr>
            <p:cNvSpPr/>
            <p:nvPr/>
          </p:nvSpPr>
          <p:spPr>
            <a:xfrm>
              <a:off x="5934611" y="2942480"/>
              <a:ext cx="7650" cy="5590"/>
            </a:xfrm>
            <a:custGeom>
              <a:avLst/>
              <a:gdLst/>
              <a:ahLst/>
              <a:cxnLst/>
              <a:rect l="l" t="t" r="r" b="b"/>
              <a:pathLst>
                <a:path w="124" h="90" extrusionOk="0">
                  <a:moveTo>
                    <a:pt x="53" y="0"/>
                  </a:moveTo>
                  <a:cubicBezTo>
                    <a:pt x="0" y="0"/>
                    <a:pt x="4" y="89"/>
                    <a:pt x="65" y="89"/>
                  </a:cubicBezTo>
                  <a:cubicBezTo>
                    <a:pt x="124" y="89"/>
                    <a:pt x="124" y="2"/>
                    <a:pt x="65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586;p50">
              <a:extLst>
                <a:ext uri="{FF2B5EF4-FFF2-40B4-BE49-F238E27FC236}">
                  <a16:creationId xmlns:a16="http://schemas.microsoft.com/office/drawing/2014/main" id="{88654B80-72CC-4043-8C0F-8C0DF8C03EA9}"/>
                </a:ext>
              </a:extLst>
            </p:cNvPr>
            <p:cNvSpPr/>
            <p:nvPr/>
          </p:nvSpPr>
          <p:spPr>
            <a:xfrm>
              <a:off x="5974836" y="2936456"/>
              <a:ext cx="123513" cy="42794"/>
            </a:xfrm>
            <a:custGeom>
              <a:avLst/>
              <a:gdLst/>
              <a:ahLst/>
              <a:cxnLst/>
              <a:rect l="l" t="t" r="r" b="b"/>
              <a:pathLst>
                <a:path w="2002" h="689" extrusionOk="0">
                  <a:moveTo>
                    <a:pt x="392" y="0"/>
                  </a:moveTo>
                  <a:cubicBezTo>
                    <a:pt x="278" y="0"/>
                    <a:pt x="163" y="9"/>
                    <a:pt x="48" y="26"/>
                  </a:cubicBezTo>
                  <a:cubicBezTo>
                    <a:pt x="1" y="32"/>
                    <a:pt x="16" y="115"/>
                    <a:pt x="65" y="115"/>
                  </a:cubicBezTo>
                  <a:cubicBezTo>
                    <a:pt x="69" y="115"/>
                    <a:pt x="73" y="114"/>
                    <a:pt x="77" y="113"/>
                  </a:cubicBezTo>
                  <a:cubicBezTo>
                    <a:pt x="183" y="98"/>
                    <a:pt x="289" y="90"/>
                    <a:pt x="394" y="90"/>
                  </a:cubicBezTo>
                  <a:cubicBezTo>
                    <a:pt x="945" y="90"/>
                    <a:pt x="1485" y="295"/>
                    <a:pt x="1901" y="675"/>
                  </a:cubicBezTo>
                  <a:cubicBezTo>
                    <a:pt x="1911" y="685"/>
                    <a:pt x="1922" y="689"/>
                    <a:pt x="1932" y="689"/>
                  </a:cubicBezTo>
                  <a:cubicBezTo>
                    <a:pt x="1969" y="689"/>
                    <a:pt x="2001" y="638"/>
                    <a:pt x="1967" y="609"/>
                  </a:cubicBezTo>
                  <a:cubicBezTo>
                    <a:pt x="1541" y="213"/>
                    <a:pt x="972" y="0"/>
                    <a:pt x="3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587;p50">
              <a:extLst>
                <a:ext uri="{FF2B5EF4-FFF2-40B4-BE49-F238E27FC236}">
                  <a16:creationId xmlns:a16="http://schemas.microsoft.com/office/drawing/2014/main" id="{EEE40B51-0DB8-4D4B-96D8-04B44826AB01}"/>
                </a:ext>
              </a:extLst>
            </p:cNvPr>
            <p:cNvSpPr/>
            <p:nvPr/>
          </p:nvSpPr>
          <p:spPr>
            <a:xfrm>
              <a:off x="6056088" y="2929624"/>
              <a:ext cx="32575" cy="24099"/>
            </a:xfrm>
            <a:custGeom>
              <a:avLst/>
              <a:gdLst/>
              <a:ahLst/>
              <a:cxnLst/>
              <a:rect l="l" t="t" r="r" b="b"/>
              <a:pathLst>
                <a:path w="528" h="388" extrusionOk="0">
                  <a:moveTo>
                    <a:pt x="45" y="0"/>
                  </a:moveTo>
                  <a:cubicBezTo>
                    <a:pt x="27" y="0"/>
                    <a:pt x="13" y="7"/>
                    <a:pt x="8" y="26"/>
                  </a:cubicBezTo>
                  <a:cubicBezTo>
                    <a:pt x="1" y="34"/>
                    <a:pt x="8" y="70"/>
                    <a:pt x="30" y="77"/>
                  </a:cubicBezTo>
                  <a:cubicBezTo>
                    <a:pt x="183" y="150"/>
                    <a:pt x="322" y="245"/>
                    <a:pt x="431" y="369"/>
                  </a:cubicBezTo>
                  <a:cubicBezTo>
                    <a:pt x="442" y="382"/>
                    <a:pt x="455" y="388"/>
                    <a:pt x="467" y="388"/>
                  </a:cubicBezTo>
                  <a:cubicBezTo>
                    <a:pt x="501" y="388"/>
                    <a:pt x="527" y="343"/>
                    <a:pt x="490" y="311"/>
                  </a:cubicBezTo>
                  <a:cubicBezTo>
                    <a:pt x="373" y="179"/>
                    <a:pt x="227" y="77"/>
                    <a:pt x="74" y="4"/>
                  </a:cubicBezTo>
                  <a:cubicBezTo>
                    <a:pt x="64" y="2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588;p50">
              <a:extLst>
                <a:ext uri="{FF2B5EF4-FFF2-40B4-BE49-F238E27FC236}">
                  <a16:creationId xmlns:a16="http://schemas.microsoft.com/office/drawing/2014/main" id="{7D16E101-1257-4D76-BF86-89855789F409}"/>
                </a:ext>
              </a:extLst>
            </p:cNvPr>
            <p:cNvSpPr/>
            <p:nvPr/>
          </p:nvSpPr>
          <p:spPr>
            <a:xfrm>
              <a:off x="6106493" y="2995522"/>
              <a:ext cx="8205" cy="6025"/>
            </a:xfrm>
            <a:custGeom>
              <a:avLst/>
              <a:gdLst/>
              <a:ahLst/>
              <a:cxnLst/>
              <a:rect l="l" t="t" r="r" b="b"/>
              <a:pathLst>
                <a:path w="133" h="97" extrusionOk="0">
                  <a:moveTo>
                    <a:pt x="60" y="1"/>
                  </a:moveTo>
                  <a:cubicBezTo>
                    <a:pt x="1" y="1"/>
                    <a:pt x="3" y="96"/>
                    <a:pt x="67" y="96"/>
                  </a:cubicBezTo>
                  <a:cubicBezTo>
                    <a:pt x="132" y="96"/>
                    <a:pt x="132" y="1"/>
                    <a:pt x="67" y="1"/>
                  </a:cubicBezTo>
                  <a:cubicBezTo>
                    <a:pt x="64" y="1"/>
                    <a:pt x="62" y="1"/>
                    <a:pt x="6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589;p50">
              <a:extLst>
                <a:ext uri="{FF2B5EF4-FFF2-40B4-BE49-F238E27FC236}">
                  <a16:creationId xmlns:a16="http://schemas.microsoft.com/office/drawing/2014/main" id="{AF938469-ABB1-45E1-AE8F-255B857107D0}"/>
                </a:ext>
              </a:extLst>
            </p:cNvPr>
            <p:cNvSpPr/>
            <p:nvPr/>
          </p:nvSpPr>
          <p:spPr>
            <a:xfrm>
              <a:off x="6114513" y="2935959"/>
              <a:ext cx="32575" cy="44968"/>
            </a:xfrm>
            <a:custGeom>
              <a:avLst/>
              <a:gdLst/>
              <a:ahLst/>
              <a:cxnLst/>
              <a:rect l="l" t="t" r="r" b="b"/>
              <a:pathLst>
                <a:path w="528" h="724" extrusionOk="0">
                  <a:moveTo>
                    <a:pt x="480" y="0"/>
                  </a:moveTo>
                  <a:cubicBezTo>
                    <a:pt x="466" y="0"/>
                    <a:pt x="450" y="7"/>
                    <a:pt x="440" y="26"/>
                  </a:cubicBezTo>
                  <a:cubicBezTo>
                    <a:pt x="338" y="253"/>
                    <a:pt x="214" y="457"/>
                    <a:pt x="39" y="639"/>
                  </a:cubicBezTo>
                  <a:cubicBezTo>
                    <a:pt x="1" y="677"/>
                    <a:pt x="31" y="723"/>
                    <a:pt x="68" y="723"/>
                  </a:cubicBezTo>
                  <a:cubicBezTo>
                    <a:pt x="80" y="723"/>
                    <a:pt x="93" y="718"/>
                    <a:pt x="104" y="705"/>
                  </a:cubicBezTo>
                  <a:cubicBezTo>
                    <a:pt x="272" y="522"/>
                    <a:pt x="418" y="304"/>
                    <a:pt x="520" y="70"/>
                  </a:cubicBezTo>
                  <a:cubicBezTo>
                    <a:pt x="528" y="41"/>
                    <a:pt x="528" y="12"/>
                    <a:pt x="498" y="4"/>
                  </a:cubicBezTo>
                  <a:cubicBezTo>
                    <a:pt x="493" y="2"/>
                    <a:pt x="487" y="0"/>
                    <a:pt x="48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590;p50">
              <a:extLst>
                <a:ext uri="{FF2B5EF4-FFF2-40B4-BE49-F238E27FC236}">
                  <a16:creationId xmlns:a16="http://schemas.microsoft.com/office/drawing/2014/main" id="{417D4839-AAEB-4FEC-BC1A-4EEA65D771AC}"/>
                </a:ext>
              </a:extLst>
            </p:cNvPr>
            <p:cNvSpPr/>
            <p:nvPr/>
          </p:nvSpPr>
          <p:spPr>
            <a:xfrm>
              <a:off x="6124940" y="2984777"/>
              <a:ext cx="21223" cy="24161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88" y="0"/>
                  </a:moveTo>
                  <a:cubicBezTo>
                    <a:pt x="273" y="0"/>
                    <a:pt x="257" y="11"/>
                    <a:pt x="242" y="21"/>
                  </a:cubicBezTo>
                  <a:lnTo>
                    <a:pt x="23" y="320"/>
                  </a:lnTo>
                  <a:cubicBezTo>
                    <a:pt x="1" y="342"/>
                    <a:pt x="23" y="379"/>
                    <a:pt x="45" y="386"/>
                  </a:cubicBezTo>
                  <a:cubicBezTo>
                    <a:pt x="51" y="388"/>
                    <a:pt x="57" y="389"/>
                    <a:pt x="62" y="389"/>
                  </a:cubicBezTo>
                  <a:cubicBezTo>
                    <a:pt x="78" y="389"/>
                    <a:pt x="92" y="382"/>
                    <a:pt x="103" y="371"/>
                  </a:cubicBezTo>
                  <a:lnTo>
                    <a:pt x="322" y="65"/>
                  </a:lnTo>
                  <a:cubicBezTo>
                    <a:pt x="344" y="50"/>
                    <a:pt x="322" y="14"/>
                    <a:pt x="307" y="6"/>
                  </a:cubicBezTo>
                  <a:cubicBezTo>
                    <a:pt x="301" y="2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591;p50">
              <a:extLst>
                <a:ext uri="{FF2B5EF4-FFF2-40B4-BE49-F238E27FC236}">
                  <a16:creationId xmlns:a16="http://schemas.microsoft.com/office/drawing/2014/main" id="{1CEC8660-654C-4FE0-BF9B-72587512AE3F}"/>
                </a:ext>
              </a:extLst>
            </p:cNvPr>
            <p:cNvSpPr/>
            <p:nvPr/>
          </p:nvSpPr>
          <p:spPr>
            <a:xfrm>
              <a:off x="6130554" y="2977324"/>
              <a:ext cx="53921" cy="48756"/>
            </a:xfrm>
            <a:custGeom>
              <a:avLst/>
              <a:gdLst/>
              <a:ahLst/>
              <a:cxnLst/>
              <a:rect l="l" t="t" r="r" b="b"/>
              <a:pathLst>
                <a:path w="874" h="785" extrusionOk="0">
                  <a:moveTo>
                    <a:pt x="813" y="1"/>
                  </a:moveTo>
                  <a:cubicBezTo>
                    <a:pt x="795" y="1"/>
                    <a:pt x="777" y="20"/>
                    <a:pt x="771" y="39"/>
                  </a:cubicBezTo>
                  <a:cubicBezTo>
                    <a:pt x="640" y="353"/>
                    <a:pt x="370" y="601"/>
                    <a:pt x="49" y="688"/>
                  </a:cubicBezTo>
                  <a:cubicBezTo>
                    <a:pt x="1" y="695"/>
                    <a:pt x="23" y="785"/>
                    <a:pt x="68" y="785"/>
                  </a:cubicBezTo>
                  <a:cubicBezTo>
                    <a:pt x="71" y="785"/>
                    <a:pt x="74" y="784"/>
                    <a:pt x="78" y="783"/>
                  </a:cubicBezTo>
                  <a:cubicBezTo>
                    <a:pt x="435" y="674"/>
                    <a:pt x="727" y="404"/>
                    <a:pt x="866" y="61"/>
                  </a:cubicBezTo>
                  <a:cubicBezTo>
                    <a:pt x="873" y="32"/>
                    <a:pt x="851" y="2"/>
                    <a:pt x="822" y="2"/>
                  </a:cubicBezTo>
                  <a:cubicBezTo>
                    <a:pt x="819" y="1"/>
                    <a:pt x="816" y="1"/>
                    <a:pt x="8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592;p50">
              <a:extLst>
                <a:ext uri="{FF2B5EF4-FFF2-40B4-BE49-F238E27FC236}">
                  <a16:creationId xmlns:a16="http://schemas.microsoft.com/office/drawing/2014/main" id="{E385453C-0C88-480B-B1A4-46F66CBBF3CE}"/>
                </a:ext>
              </a:extLst>
            </p:cNvPr>
            <p:cNvSpPr/>
            <p:nvPr/>
          </p:nvSpPr>
          <p:spPr>
            <a:xfrm>
              <a:off x="6151222" y="3032043"/>
              <a:ext cx="23691" cy="42980"/>
            </a:xfrm>
            <a:custGeom>
              <a:avLst/>
              <a:gdLst/>
              <a:ahLst/>
              <a:cxnLst/>
              <a:rect l="l" t="t" r="r" b="b"/>
              <a:pathLst>
                <a:path w="384" h="692" extrusionOk="0">
                  <a:moveTo>
                    <a:pt x="70" y="0"/>
                  </a:moveTo>
                  <a:cubicBezTo>
                    <a:pt x="33" y="0"/>
                    <a:pt x="0" y="45"/>
                    <a:pt x="35" y="84"/>
                  </a:cubicBezTo>
                  <a:cubicBezTo>
                    <a:pt x="188" y="238"/>
                    <a:pt x="239" y="457"/>
                    <a:pt x="283" y="654"/>
                  </a:cubicBezTo>
                  <a:cubicBezTo>
                    <a:pt x="286" y="680"/>
                    <a:pt x="304" y="691"/>
                    <a:pt x="323" y="691"/>
                  </a:cubicBezTo>
                  <a:cubicBezTo>
                    <a:pt x="352" y="691"/>
                    <a:pt x="383" y="667"/>
                    <a:pt x="370" y="632"/>
                  </a:cubicBezTo>
                  <a:cubicBezTo>
                    <a:pt x="326" y="413"/>
                    <a:pt x="261" y="172"/>
                    <a:pt x="100" y="12"/>
                  </a:cubicBezTo>
                  <a:cubicBezTo>
                    <a:pt x="91" y="4"/>
                    <a:pt x="80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593;p50">
              <a:extLst>
                <a:ext uri="{FF2B5EF4-FFF2-40B4-BE49-F238E27FC236}">
                  <a16:creationId xmlns:a16="http://schemas.microsoft.com/office/drawing/2014/main" id="{A8DA1808-5E7D-4B7D-95EC-85B8378CC213}"/>
                </a:ext>
              </a:extLst>
            </p:cNvPr>
            <p:cNvSpPr/>
            <p:nvPr/>
          </p:nvSpPr>
          <p:spPr>
            <a:xfrm>
              <a:off x="6013333" y="2922605"/>
              <a:ext cx="11290" cy="6894"/>
            </a:xfrm>
            <a:custGeom>
              <a:avLst/>
              <a:gdLst/>
              <a:ahLst/>
              <a:cxnLst/>
              <a:rect l="l" t="t" r="r" b="b"/>
              <a:pathLst>
                <a:path w="183" h="111" extrusionOk="0">
                  <a:moveTo>
                    <a:pt x="52" y="1"/>
                  </a:moveTo>
                  <a:cubicBezTo>
                    <a:pt x="44" y="1"/>
                    <a:pt x="30" y="1"/>
                    <a:pt x="15" y="8"/>
                  </a:cubicBezTo>
                  <a:cubicBezTo>
                    <a:pt x="8" y="15"/>
                    <a:pt x="1" y="30"/>
                    <a:pt x="1" y="37"/>
                  </a:cubicBezTo>
                  <a:cubicBezTo>
                    <a:pt x="1" y="44"/>
                    <a:pt x="1" y="66"/>
                    <a:pt x="8" y="74"/>
                  </a:cubicBezTo>
                  <a:cubicBezTo>
                    <a:pt x="15" y="74"/>
                    <a:pt x="30" y="81"/>
                    <a:pt x="37" y="95"/>
                  </a:cubicBezTo>
                  <a:cubicBezTo>
                    <a:pt x="66" y="103"/>
                    <a:pt x="103" y="103"/>
                    <a:pt x="125" y="110"/>
                  </a:cubicBezTo>
                  <a:cubicBezTo>
                    <a:pt x="139" y="110"/>
                    <a:pt x="154" y="110"/>
                    <a:pt x="161" y="103"/>
                  </a:cubicBezTo>
                  <a:cubicBezTo>
                    <a:pt x="176" y="95"/>
                    <a:pt x="183" y="81"/>
                    <a:pt x="183" y="74"/>
                  </a:cubicBezTo>
                  <a:cubicBezTo>
                    <a:pt x="183" y="66"/>
                    <a:pt x="183" y="44"/>
                    <a:pt x="176" y="37"/>
                  </a:cubicBezTo>
                  <a:cubicBezTo>
                    <a:pt x="161" y="30"/>
                    <a:pt x="154" y="22"/>
                    <a:pt x="146" y="22"/>
                  </a:cubicBezTo>
                  <a:cubicBezTo>
                    <a:pt x="117" y="8"/>
                    <a:pt x="81" y="8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594;p50">
              <a:extLst>
                <a:ext uri="{FF2B5EF4-FFF2-40B4-BE49-F238E27FC236}">
                  <a16:creationId xmlns:a16="http://schemas.microsoft.com/office/drawing/2014/main" id="{82BDD514-6D64-4A0C-B826-5F5E6E131592}"/>
                </a:ext>
              </a:extLst>
            </p:cNvPr>
            <p:cNvSpPr/>
            <p:nvPr/>
          </p:nvSpPr>
          <p:spPr>
            <a:xfrm>
              <a:off x="6024500" y="2962728"/>
              <a:ext cx="45161" cy="19689"/>
            </a:xfrm>
            <a:custGeom>
              <a:avLst/>
              <a:gdLst/>
              <a:ahLst/>
              <a:cxnLst/>
              <a:rect l="l" t="t" r="r" b="b"/>
              <a:pathLst>
                <a:path w="732" h="317" extrusionOk="0">
                  <a:moveTo>
                    <a:pt x="63" y="1"/>
                  </a:moveTo>
                  <a:cubicBezTo>
                    <a:pt x="13" y="1"/>
                    <a:pt x="1" y="78"/>
                    <a:pt x="53" y="91"/>
                  </a:cubicBezTo>
                  <a:cubicBezTo>
                    <a:pt x="257" y="143"/>
                    <a:pt x="454" y="208"/>
                    <a:pt x="637" y="310"/>
                  </a:cubicBezTo>
                  <a:cubicBezTo>
                    <a:pt x="645" y="315"/>
                    <a:pt x="654" y="317"/>
                    <a:pt x="662" y="317"/>
                  </a:cubicBezTo>
                  <a:cubicBezTo>
                    <a:pt x="706" y="317"/>
                    <a:pt x="731" y="255"/>
                    <a:pt x="688" y="230"/>
                  </a:cubicBezTo>
                  <a:cubicBezTo>
                    <a:pt x="491" y="128"/>
                    <a:pt x="294" y="48"/>
                    <a:pt x="82" y="4"/>
                  </a:cubicBez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595;p50">
              <a:extLst>
                <a:ext uri="{FF2B5EF4-FFF2-40B4-BE49-F238E27FC236}">
                  <a16:creationId xmlns:a16="http://schemas.microsoft.com/office/drawing/2014/main" id="{545A560A-EE5C-4F81-B5D4-55B1B90DBBE7}"/>
                </a:ext>
              </a:extLst>
            </p:cNvPr>
            <p:cNvSpPr/>
            <p:nvPr/>
          </p:nvSpPr>
          <p:spPr>
            <a:xfrm>
              <a:off x="5698134" y="3082725"/>
              <a:ext cx="13450" cy="43850"/>
            </a:xfrm>
            <a:custGeom>
              <a:avLst/>
              <a:gdLst/>
              <a:ahLst/>
              <a:cxnLst/>
              <a:rect l="l" t="t" r="r" b="b"/>
              <a:pathLst>
                <a:path w="218" h="706" extrusionOk="0">
                  <a:moveTo>
                    <a:pt x="62" y="1"/>
                  </a:moveTo>
                  <a:cubicBezTo>
                    <a:pt x="32" y="1"/>
                    <a:pt x="0" y="24"/>
                    <a:pt x="10" y="56"/>
                  </a:cubicBezTo>
                  <a:cubicBezTo>
                    <a:pt x="75" y="246"/>
                    <a:pt x="112" y="450"/>
                    <a:pt x="119" y="662"/>
                  </a:cubicBezTo>
                  <a:cubicBezTo>
                    <a:pt x="119" y="691"/>
                    <a:pt x="145" y="706"/>
                    <a:pt x="169" y="706"/>
                  </a:cubicBezTo>
                  <a:cubicBezTo>
                    <a:pt x="194" y="706"/>
                    <a:pt x="218" y="691"/>
                    <a:pt x="214" y="662"/>
                  </a:cubicBezTo>
                  <a:cubicBezTo>
                    <a:pt x="199" y="450"/>
                    <a:pt x="163" y="239"/>
                    <a:pt x="104" y="27"/>
                  </a:cubicBezTo>
                  <a:cubicBezTo>
                    <a:pt x="96" y="9"/>
                    <a:pt x="80" y="1"/>
                    <a:pt x="6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596;p50">
              <a:extLst>
                <a:ext uri="{FF2B5EF4-FFF2-40B4-BE49-F238E27FC236}">
                  <a16:creationId xmlns:a16="http://schemas.microsoft.com/office/drawing/2014/main" id="{AC1E705E-2F4A-47CB-B0B0-87CEAA900DA6}"/>
                </a:ext>
              </a:extLst>
            </p:cNvPr>
            <p:cNvSpPr/>
            <p:nvPr/>
          </p:nvSpPr>
          <p:spPr>
            <a:xfrm>
              <a:off x="5695542" y="2991050"/>
              <a:ext cx="456975" cy="583710"/>
            </a:xfrm>
            <a:custGeom>
              <a:avLst/>
              <a:gdLst/>
              <a:ahLst/>
              <a:cxnLst/>
              <a:rect l="l" t="t" r="r" b="b"/>
              <a:pathLst>
                <a:path w="7407" h="9398" extrusionOk="0">
                  <a:moveTo>
                    <a:pt x="4911" y="0"/>
                  </a:moveTo>
                  <a:cubicBezTo>
                    <a:pt x="2408" y="0"/>
                    <a:pt x="1029" y="358"/>
                    <a:pt x="497" y="1926"/>
                  </a:cubicBezTo>
                  <a:cubicBezTo>
                    <a:pt x="183" y="2875"/>
                    <a:pt x="1" y="3889"/>
                    <a:pt x="132" y="4881"/>
                  </a:cubicBezTo>
                  <a:cubicBezTo>
                    <a:pt x="198" y="5385"/>
                    <a:pt x="387" y="5903"/>
                    <a:pt x="774" y="6231"/>
                  </a:cubicBezTo>
                  <a:cubicBezTo>
                    <a:pt x="1058" y="6472"/>
                    <a:pt x="1358" y="6552"/>
                    <a:pt x="1722" y="6640"/>
                  </a:cubicBezTo>
                  <a:cubicBezTo>
                    <a:pt x="2408" y="6815"/>
                    <a:pt x="3109" y="6807"/>
                    <a:pt x="3816" y="6815"/>
                  </a:cubicBezTo>
                  <a:lnTo>
                    <a:pt x="3816" y="8369"/>
                  </a:lnTo>
                  <a:lnTo>
                    <a:pt x="3211" y="8486"/>
                  </a:lnTo>
                  <a:cubicBezTo>
                    <a:pt x="3211" y="8486"/>
                    <a:pt x="3685" y="9398"/>
                    <a:pt x="4670" y="9398"/>
                  </a:cubicBezTo>
                  <a:cubicBezTo>
                    <a:pt x="5655" y="9398"/>
                    <a:pt x="6202" y="8595"/>
                    <a:pt x="6202" y="8595"/>
                  </a:cubicBezTo>
                  <a:lnTo>
                    <a:pt x="5582" y="8442"/>
                  </a:lnTo>
                  <a:lnTo>
                    <a:pt x="5582" y="6727"/>
                  </a:lnTo>
                  <a:cubicBezTo>
                    <a:pt x="5582" y="6727"/>
                    <a:pt x="7165" y="6603"/>
                    <a:pt x="7158" y="5173"/>
                  </a:cubicBezTo>
                  <a:cubicBezTo>
                    <a:pt x="7151" y="3743"/>
                    <a:pt x="7406" y="0"/>
                    <a:pt x="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597;p50">
              <a:extLst>
                <a:ext uri="{FF2B5EF4-FFF2-40B4-BE49-F238E27FC236}">
                  <a16:creationId xmlns:a16="http://schemas.microsoft.com/office/drawing/2014/main" id="{9FCC4B9B-66ED-4F67-AD93-8523B639768E}"/>
                </a:ext>
              </a:extLst>
            </p:cNvPr>
            <p:cNvSpPr/>
            <p:nvPr/>
          </p:nvSpPr>
          <p:spPr>
            <a:xfrm>
              <a:off x="5690175" y="2987572"/>
              <a:ext cx="451052" cy="589672"/>
            </a:xfrm>
            <a:custGeom>
              <a:avLst/>
              <a:gdLst/>
              <a:ahLst/>
              <a:cxnLst/>
              <a:rect l="l" t="t" r="r" b="b"/>
              <a:pathLst>
                <a:path w="7311" h="9494" extrusionOk="0">
                  <a:moveTo>
                    <a:pt x="4834" y="104"/>
                  </a:moveTo>
                  <a:cubicBezTo>
                    <a:pt x="5266" y="104"/>
                    <a:pt x="5685" y="160"/>
                    <a:pt x="6048" y="421"/>
                  </a:cubicBezTo>
                  <a:cubicBezTo>
                    <a:pt x="6771" y="946"/>
                    <a:pt x="6997" y="1939"/>
                    <a:pt x="7099" y="2770"/>
                  </a:cubicBezTo>
                  <a:cubicBezTo>
                    <a:pt x="7201" y="3588"/>
                    <a:pt x="7179" y="4419"/>
                    <a:pt x="7179" y="5251"/>
                  </a:cubicBezTo>
                  <a:cubicBezTo>
                    <a:pt x="7179" y="5747"/>
                    <a:pt x="6953" y="6178"/>
                    <a:pt x="6523" y="6440"/>
                  </a:cubicBezTo>
                  <a:cubicBezTo>
                    <a:pt x="6275" y="6601"/>
                    <a:pt x="5983" y="6688"/>
                    <a:pt x="5691" y="6732"/>
                  </a:cubicBezTo>
                  <a:cubicBezTo>
                    <a:pt x="5676" y="6732"/>
                    <a:pt x="5654" y="6732"/>
                    <a:pt x="5647" y="6739"/>
                  </a:cubicBezTo>
                  <a:cubicBezTo>
                    <a:pt x="5618" y="6739"/>
                    <a:pt x="5603" y="6761"/>
                    <a:pt x="5603" y="6791"/>
                  </a:cubicBezTo>
                  <a:lnTo>
                    <a:pt x="5603" y="8483"/>
                  </a:lnTo>
                  <a:cubicBezTo>
                    <a:pt x="5603" y="8505"/>
                    <a:pt x="5618" y="8527"/>
                    <a:pt x="5640" y="8527"/>
                  </a:cubicBezTo>
                  <a:cubicBezTo>
                    <a:pt x="5828" y="8579"/>
                    <a:pt x="6005" y="8619"/>
                    <a:pt x="6190" y="8669"/>
                  </a:cubicBezTo>
                  <a:lnTo>
                    <a:pt x="6190" y="8669"/>
                  </a:lnTo>
                  <a:cubicBezTo>
                    <a:pt x="5962" y="8957"/>
                    <a:pt x="5618" y="9191"/>
                    <a:pt x="5268" y="9308"/>
                  </a:cubicBezTo>
                  <a:cubicBezTo>
                    <a:pt x="5104" y="9360"/>
                    <a:pt x="4939" y="9385"/>
                    <a:pt x="4776" y="9385"/>
                  </a:cubicBezTo>
                  <a:cubicBezTo>
                    <a:pt x="4323" y="9385"/>
                    <a:pt x="3890" y="9190"/>
                    <a:pt x="3568" y="8841"/>
                  </a:cubicBezTo>
                  <a:cubicBezTo>
                    <a:pt x="3496" y="8757"/>
                    <a:pt x="3419" y="8663"/>
                    <a:pt x="3357" y="8567"/>
                  </a:cubicBezTo>
                  <a:lnTo>
                    <a:pt x="3357" y="8567"/>
                  </a:lnTo>
                  <a:cubicBezTo>
                    <a:pt x="3537" y="8534"/>
                    <a:pt x="3726" y="8500"/>
                    <a:pt x="3903" y="8454"/>
                  </a:cubicBezTo>
                  <a:cubicBezTo>
                    <a:pt x="3925" y="8454"/>
                    <a:pt x="3940" y="8432"/>
                    <a:pt x="3940" y="8410"/>
                  </a:cubicBezTo>
                  <a:lnTo>
                    <a:pt x="3940" y="6863"/>
                  </a:lnTo>
                  <a:cubicBezTo>
                    <a:pt x="3940" y="6834"/>
                    <a:pt x="3925" y="6812"/>
                    <a:pt x="3896" y="6812"/>
                  </a:cubicBezTo>
                  <a:cubicBezTo>
                    <a:pt x="3378" y="6805"/>
                    <a:pt x="2867" y="6812"/>
                    <a:pt x="2349" y="6739"/>
                  </a:cubicBezTo>
                  <a:cubicBezTo>
                    <a:pt x="2094" y="6703"/>
                    <a:pt x="1846" y="6652"/>
                    <a:pt x="1591" y="6586"/>
                  </a:cubicBezTo>
                  <a:cubicBezTo>
                    <a:pt x="1379" y="6535"/>
                    <a:pt x="1167" y="6462"/>
                    <a:pt x="985" y="6331"/>
                  </a:cubicBezTo>
                  <a:cubicBezTo>
                    <a:pt x="182" y="5784"/>
                    <a:pt x="161" y="4580"/>
                    <a:pt x="241" y="3712"/>
                  </a:cubicBezTo>
                  <a:cubicBezTo>
                    <a:pt x="291" y="3134"/>
                    <a:pt x="427" y="2571"/>
                    <a:pt x="614" y="2015"/>
                  </a:cubicBezTo>
                  <a:lnTo>
                    <a:pt x="614" y="2015"/>
                  </a:lnTo>
                  <a:cubicBezTo>
                    <a:pt x="623" y="2010"/>
                    <a:pt x="630" y="2002"/>
                    <a:pt x="635" y="1990"/>
                  </a:cubicBezTo>
                  <a:cubicBezTo>
                    <a:pt x="788" y="1552"/>
                    <a:pt x="1036" y="1151"/>
                    <a:pt x="1401" y="852"/>
                  </a:cubicBezTo>
                  <a:cubicBezTo>
                    <a:pt x="1780" y="552"/>
                    <a:pt x="2254" y="377"/>
                    <a:pt x="2721" y="275"/>
                  </a:cubicBezTo>
                  <a:cubicBezTo>
                    <a:pt x="3349" y="144"/>
                    <a:pt x="3998" y="115"/>
                    <a:pt x="4648" y="107"/>
                  </a:cubicBezTo>
                  <a:cubicBezTo>
                    <a:pt x="4710" y="106"/>
                    <a:pt x="4772" y="104"/>
                    <a:pt x="4834" y="104"/>
                  </a:cubicBezTo>
                  <a:close/>
                  <a:moveTo>
                    <a:pt x="4852" y="0"/>
                  </a:moveTo>
                  <a:cubicBezTo>
                    <a:pt x="4604" y="0"/>
                    <a:pt x="4358" y="19"/>
                    <a:pt x="4108" y="34"/>
                  </a:cubicBezTo>
                  <a:cubicBezTo>
                    <a:pt x="3779" y="49"/>
                    <a:pt x="3444" y="78"/>
                    <a:pt x="3123" y="122"/>
                  </a:cubicBezTo>
                  <a:cubicBezTo>
                    <a:pt x="2605" y="195"/>
                    <a:pt x="2079" y="334"/>
                    <a:pt x="1627" y="603"/>
                  </a:cubicBezTo>
                  <a:cubicBezTo>
                    <a:pt x="1226" y="852"/>
                    <a:pt x="912" y="1209"/>
                    <a:pt x="715" y="1625"/>
                  </a:cubicBezTo>
                  <a:cubicBezTo>
                    <a:pt x="620" y="1734"/>
                    <a:pt x="576" y="1844"/>
                    <a:pt x="540" y="1968"/>
                  </a:cubicBezTo>
                  <a:cubicBezTo>
                    <a:pt x="204" y="2960"/>
                    <a:pt x="0" y="4069"/>
                    <a:pt x="204" y="5120"/>
                  </a:cubicBezTo>
                  <a:cubicBezTo>
                    <a:pt x="285" y="5550"/>
                    <a:pt x="460" y="5981"/>
                    <a:pt x="788" y="6280"/>
                  </a:cubicBezTo>
                  <a:cubicBezTo>
                    <a:pt x="1124" y="6586"/>
                    <a:pt x="1605" y="6710"/>
                    <a:pt x="2043" y="6791"/>
                  </a:cubicBezTo>
                  <a:cubicBezTo>
                    <a:pt x="2641" y="6905"/>
                    <a:pt x="3254" y="6900"/>
                    <a:pt x="3860" y="6907"/>
                  </a:cubicBezTo>
                  <a:lnTo>
                    <a:pt x="3860" y="6907"/>
                  </a:lnTo>
                  <a:lnTo>
                    <a:pt x="3860" y="8373"/>
                  </a:lnTo>
                  <a:lnTo>
                    <a:pt x="3860" y="8373"/>
                  </a:lnTo>
                  <a:cubicBezTo>
                    <a:pt x="3673" y="8407"/>
                    <a:pt x="3475" y="8442"/>
                    <a:pt x="3283" y="8483"/>
                  </a:cubicBezTo>
                  <a:cubicBezTo>
                    <a:pt x="3261" y="8491"/>
                    <a:pt x="3239" y="8527"/>
                    <a:pt x="3261" y="8556"/>
                  </a:cubicBezTo>
                  <a:cubicBezTo>
                    <a:pt x="3444" y="8906"/>
                    <a:pt x="3779" y="9213"/>
                    <a:pt x="4144" y="9366"/>
                  </a:cubicBezTo>
                  <a:cubicBezTo>
                    <a:pt x="4344" y="9453"/>
                    <a:pt x="4553" y="9493"/>
                    <a:pt x="4761" y="9493"/>
                  </a:cubicBezTo>
                  <a:cubicBezTo>
                    <a:pt x="5197" y="9493"/>
                    <a:pt x="5630" y="9317"/>
                    <a:pt x="5975" y="9030"/>
                  </a:cubicBezTo>
                  <a:cubicBezTo>
                    <a:pt x="6107" y="8921"/>
                    <a:pt x="6231" y="8804"/>
                    <a:pt x="6333" y="8666"/>
                  </a:cubicBezTo>
                  <a:cubicBezTo>
                    <a:pt x="6348" y="8636"/>
                    <a:pt x="6333" y="8600"/>
                    <a:pt x="6304" y="8593"/>
                  </a:cubicBezTo>
                  <a:cubicBezTo>
                    <a:pt x="6104" y="8545"/>
                    <a:pt x="5918" y="8503"/>
                    <a:pt x="5720" y="8449"/>
                  </a:cubicBezTo>
                  <a:lnTo>
                    <a:pt x="5720" y="8449"/>
                  </a:lnTo>
                  <a:lnTo>
                    <a:pt x="5720" y="6831"/>
                  </a:lnTo>
                  <a:lnTo>
                    <a:pt x="5720" y="6831"/>
                  </a:lnTo>
                  <a:cubicBezTo>
                    <a:pt x="6356" y="6773"/>
                    <a:pt x="7009" y="6390"/>
                    <a:pt x="7223" y="5769"/>
                  </a:cubicBezTo>
                  <a:cubicBezTo>
                    <a:pt x="7311" y="5536"/>
                    <a:pt x="7311" y="5302"/>
                    <a:pt x="7311" y="5061"/>
                  </a:cubicBezTo>
                  <a:lnTo>
                    <a:pt x="7311" y="4478"/>
                  </a:lnTo>
                  <a:cubicBezTo>
                    <a:pt x="7311" y="4018"/>
                    <a:pt x="7296" y="3551"/>
                    <a:pt x="7252" y="3084"/>
                  </a:cubicBezTo>
                  <a:cubicBezTo>
                    <a:pt x="7172" y="2201"/>
                    <a:pt x="6997" y="1173"/>
                    <a:pt x="6340" y="523"/>
                  </a:cubicBezTo>
                  <a:cubicBezTo>
                    <a:pt x="6019" y="210"/>
                    <a:pt x="5611" y="49"/>
                    <a:pt x="5173" y="13"/>
                  </a:cubicBezTo>
                  <a:cubicBezTo>
                    <a:pt x="5065" y="4"/>
                    <a:pt x="4958" y="0"/>
                    <a:pt x="48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598;p50">
              <a:extLst>
                <a:ext uri="{FF2B5EF4-FFF2-40B4-BE49-F238E27FC236}">
                  <a16:creationId xmlns:a16="http://schemas.microsoft.com/office/drawing/2014/main" id="{25FE992C-1ADA-4A0A-9B50-BCE1A46543DF}"/>
                </a:ext>
              </a:extLst>
            </p:cNvPr>
            <p:cNvSpPr/>
            <p:nvPr/>
          </p:nvSpPr>
          <p:spPr>
            <a:xfrm>
              <a:off x="5882355" y="3408864"/>
              <a:ext cx="209825" cy="174964"/>
            </a:xfrm>
            <a:custGeom>
              <a:avLst/>
              <a:gdLst/>
              <a:ahLst/>
              <a:cxnLst/>
              <a:rect l="l" t="t" r="r" b="b"/>
              <a:pathLst>
                <a:path w="3401" h="2817" extrusionOk="0">
                  <a:moveTo>
                    <a:pt x="2532" y="0"/>
                  </a:moveTo>
                  <a:cubicBezTo>
                    <a:pt x="1868" y="51"/>
                    <a:pt x="1401" y="51"/>
                    <a:pt x="752" y="73"/>
                  </a:cubicBezTo>
                  <a:lnTo>
                    <a:pt x="591" y="1489"/>
                  </a:lnTo>
                  <a:lnTo>
                    <a:pt x="0" y="1656"/>
                  </a:lnTo>
                  <a:cubicBezTo>
                    <a:pt x="0" y="1656"/>
                    <a:pt x="263" y="2817"/>
                    <a:pt x="1642" y="2817"/>
                  </a:cubicBezTo>
                  <a:cubicBezTo>
                    <a:pt x="3014" y="2817"/>
                    <a:pt x="3400" y="1795"/>
                    <a:pt x="3400" y="1795"/>
                  </a:cubicBezTo>
                  <a:lnTo>
                    <a:pt x="2707" y="1547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599;p50">
              <a:extLst>
                <a:ext uri="{FF2B5EF4-FFF2-40B4-BE49-F238E27FC236}">
                  <a16:creationId xmlns:a16="http://schemas.microsoft.com/office/drawing/2014/main" id="{6B7CACA0-1DCF-4C3C-A844-105CA195D660}"/>
                </a:ext>
              </a:extLst>
            </p:cNvPr>
            <p:cNvSpPr/>
            <p:nvPr/>
          </p:nvSpPr>
          <p:spPr>
            <a:xfrm>
              <a:off x="5879208" y="3405635"/>
              <a:ext cx="216118" cy="181672"/>
            </a:xfrm>
            <a:custGeom>
              <a:avLst/>
              <a:gdLst/>
              <a:ahLst/>
              <a:cxnLst/>
              <a:rect l="l" t="t" r="r" b="b"/>
              <a:pathLst>
                <a:path w="3503" h="2925" extrusionOk="0">
                  <a:moveTo>
                    <a:pt x="2537" y="106"/>
                  </a:moveTo>
                  <a:cubicBezTo>
                    <a:pt x="2587" y="609"/>
                    <a:pt x="2650" y="1111"/>
                    <a:pt x="2700" y="1606"/>
                  </a:cubicBezTo>
                  <a:cubicBezTo>
                    <a:pt x="2700" y="1628"/>
                    <a:pt x="2714" y="1643"/>
                    <a:pt x="2736" y="1650"/>
                  </a:cubicBezTo>
                  <a:cubicBezTo>
                    <a:pt x="2953" y="1731"/>
                    <a:pt x="3169" y="1806"/>
                    <a:pt x="3380" y="1881"/>
                  </a:cubicBezTo>
                  <a:lnTo>
                    <a:pt x="3380" y="1881"/>
                  </a:lnTo>
                  <a:cubicBezTo>
                    <a:pt x="3215" y="2275"/>
                    <a:pt x="2783" y="2609"/>
                    <a:pt x="2364" y="2730"/>
                  </a:cubicBezTo>
                  <a:cubicBezTo>
                    <a:pt x="2152" y="2799"/>
                    <a:pt x="1926" y="2835"/>
                    <a:pt x="1701" y="2835"/>
                  </a:cubicBezTo>
                  <a:cubicBezTo>
                    <a:pt x="1147" y="2835"/>
                    <a:pt x="601" y="2616"/>
                    <a:pt x="285" y="2139"/>
                  </a:cubicBezTo>
                  <a:cubicBezTo>
                    <a:pt x="212" y="2020"/>
                    <a:pt x="140" y="1890"/>
                    <a:pt x="100" y="1753"/>
                  </a:cubicBezTo>
                  <a:lnTo>
                    <a:pt x="100" y="1753"/>
                  </a:lnTo>
                  <a:cubicBezTo>
                    <a:pt x="282" y="1699"/>
                    <a:pt x="468" y="1646"/>
                    <a:pt x="642" y="1599"/>
                  </a:cubicBezTo>
                  <a:cubicBezTo>
                    <a:pt x="657" y="1592"/>
                    <a:pt x="679" y="1570"/>
                    <a:pt x="679" y="1555"/>
                  </a:cubicBezTo>
                  <a:lnTo>
                    <a:pt x="835" y="176"/>
                  </a:lnTo>
                  <a:lnTo>
                    <a:pt x="835" y="176"/>
                  </a:lnTo>
                  <a:cubicBezTo>
                    <a:pt x="1400" y="168"/>
                    <a:pt x="1971" y="147"/>
                    <a:pt x="2537" y="106"/>
                  </a:cubicBezTo>
                  <a:close/>
                  <a:moveTo>
                    <a:pt x="2590" y="1"/>
                  </a:moveTo>
                  <a:cubicBezTo>
                    <a:pt x="2588" y="1"/>
                    <a:pt x="2585" y="1"/>
                    <a:pt x="2583" y="1"/>
                  </a:cubicBezTo>
                  <a:cubicBezTo>
                    <a:pt x="1992" y="52"/>
                    <a:pt x="1401" y="67"/>
                    <a:pt x="803" y="74"/>
                  </a:cubicBezTo>
                  <a:cubicBezTo>
                    <a:pt x="781" y="74"/>
                    <a:pt x="759" y="96"/>
                    <a:pt x="759" y="125"/>
                  </a:cubicBezTo>
                  <a:lnTo>
                    <a:pt x="603" y="1506"/>
                  </a:lnTo>
                  <a:lnTo>
                    <a:pt x="603" y="1506"/>
                  </a:lnTo>
                  <a:cubicBezTo>
                    <a:pt x="410" y="1561"/>
                    <a:pt x="223" y="1609"/>
                    <a:pt x="37" y="1665"/>
                  </a:cubicBezTo>
                  <a:cubicBezTo>
                    <a:pt x="15" y="1672"/>
                    <a:pt x="0" y="1701"/>
                    <a:pt x="0" y="1716"/>
                  </a:cubicBezTo>
                  <a:cubicBezTo>
                    <a:pt x="110" y="2175"/>
                    <a:pt x="475" y="2562"/>
                    <a:pt x="898" y="2759"/>
                  </a:cubicBezTo>
                  <a:cubicBezTo>
                    <a:pt x="1150" y="2870"/>
                    <a:pt x="1431" y="2924"/>
                    <a:pt x="1714" y="2924"/>
                  </a:cubicBezTo>
                  <a:cubicBezTo>
                    <a:pt x="2268" y="2924"/>
                    <a:pt x="2829" y="2717"/>
                    <a:pt x="3196" y="2321"/>
                  </a:cubicBezTo>
                  <a:cubicBezTo>
                    <a:pt x="3313" y="2190"/>
                    <a:pt x="3429" y="2029"/>
                    <a:pt x="3495" y="1862"/>
                  </a:cubicBezTo>
                  <a:cubicBezTo>
                    <a:pt x="3502" y="1832"/>
                    <a:pt x="3488" y="1811"/>
                    <a:pt x="3459" y="1811"/>
                  </a:cubicBezTo>
                  <a:cubicBezTo>
                    <a:pt x="3244" y="1727"/>
                    <a:pt x="3015" y="1651"/>
                    <a:pt x="2799" y="1574"/>
                  </a:cubicBezTo>
                  <a:lnTo>
                    <a:pt x="2799" y="1574"/>
                  </a:lnTo>
                  <a:cubicBezTo>
                    <a:pt x="2748" y="1069"/>
                    <a:pt x="2685" y="564"/>
                    <a:pt x="2628" y="66"/>
                  </a:cubicBezTo>
                  <a:lnTo>
                    <a:pt x="2628" y="66"/>
                  </a:lnTo>
                  <a:cubicBezTo>
                    <a:pt x="2639" y="36"/>
                    <a:pt x="2626" y="1"/>
                    <a:pt x="259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600;p50">
              <a:extLst>
                <a:ext uri="{FF2B5EF4-FFF2-40B4-BE49-F238E27FC236}">
                  <a16:creationId xmlns:a16="http://schemas.microsoft.com/office/drawing/2014/main" id="{9CC35BC4-2073-44B3-AD50-5E708661FD1D}"/>
                </a:ext>
              </a:extLst>
            </p:cNvPr>
            <p:cNvSpPr/>
            <p:nvPr/>
          </p:nvSpPr>
          <p:spPr>
            <a:xfrm>
              <a:off x="5738297" y="3125519"/>
              <a:ext cx="324084" cy="174653"/>
            </a:xfrm>
            <a:custGeom>
              <a:avLst/>
              <a:gdLst/>
              <a:ahLst/>
              <a:cxnLst/>
              <a:rect l="l" t="t" r="r" b="b"/>
              <a:pathLst>
                <a:path w="5253" h="2812" extrusionOk="0">
                  <a:moveTo>
                    <a:pt x="5217" y="374"/>
                  </a:moveTo>
                  <a:lnTo>
                    <a:pt x="5217" y="374"/>
                  </a:lnTo>
                  <a:cubicBezTo>
                    <a:pt x="5217" y="374"/>
                    <a:pt x="5217" y="375"/>
                    <a:pt x="5217" y="375"/>
                  </a:cubicBezTo>
                  <a:lnTo>
                    <a:pt x="5217" y="375"/>
                  </a:lnTo>
                  <a:cubicBezTo>
                    <a:pt x="5217" y="375"/>
                    <a:pt x="5217" y="375"/>
                    <a:pt x="5217" y="374"/>
                  </a:cubicBezTo>
                  <a:close/>
                  <a:moveTo>
                    <a:pt x="2517" y="1"/>
                  </a:moveTo>
                  <a:cubicBezTo>
                    <a:pt x="1266" y="1"/>
                    <a:pt x="344" y="207"/>
                    <a:pt x="344" y="207"/>
                  </a:cubicBezTo>
                  <a:cubicBezTo>
                    <a:pt x="117" y="870"/>
                    <a:pt x="1" y="1775"/>
                    <a:pt x="110" y="2665"/>
                  </a:cubicBezTo>
                  <a:cubicBezTo>
                    <a:pt x="293" y="2651"/>
                    <a:pt x="1613" y="2629"/>
                    <a:pt x="2496" y="2629"/>
                  </a:cubicBezTo>
                  <a:cubicBezTo>
                    <a:pt x="3189" y="2629"/>
                    <a:pt x="5108" y="2811"/>
                    <a:pt x="5108" y="2811"/>
                  </a:cubicBezTo>
                  <a:cubicBezTo>
                    <a:pt x="5252" y="1766"/>
                    <a:pt x="5218" y="406"/>
                    <a:pt x="5217" y="375"/>
                  </a:cubicBezTo>
                  <a:lnTo>
                    <a:pt x="5217" y="375"/>
                  </a:lnTo>
                  <a:cubicBezTo>
                    <a:pt x="5218" y="378"/>
                    <a:pt x="5219" y="380"/>
                    <a:pt x="5220" y="380"/>
                  </a:cubicBezTo>
                  <a:cubicBezTo>
                    <a:pt x="5221" y="380"/>
                    <a:pt x="5221" y="378"/>
                    <a:pt x="5217" y="374"/>
                  </a:cubicBezTo>
                  <a:lnTo>
                    <a:pt x="5217" y="374"/>
                  </a:lnTo>
                  <a:cubicBezTo>
                    <a:pt x="5217" y="374"/>
                    <a:pt x="5217" y="374"/>
                    <a:pt x="5217" y="374"/>
                  </a:cubicBezTo>
                  <a:cubicBezTo>
                    <a:pt x="4349" y="104"/>
                    <a:pt x="3474" y="17"/>
                    <a:pt x="2700" y="2"/>
                  </a:cubicBezTo>
                  <a:cubicBezTo>
                    <a:pt x="2638" y="1"/>
                    <a:pt x="2577" y="1"/>
                    <a:pt x="2517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601;p50">
              <a:extLst>
                <a:ext uri="{FF2B5EF4-FFF2-40B4-BE49-F238E27FC236}">
                  <a16:creationId xmlns:a16="http://schemas.microsoft.com/office/drawing/2014/main" id="{98AC8DBB-8279-4E3A-A3F7-A5DD26D4B05C}"/>
                </a:ext>
              </a:extLst>
            </p:cNvPr>
            <p:cNvSpPr/>
            <p:nvPr/>
          </p:nvSpPr>
          <p:spPr>
            <a:xfrm>
              <a:off x="5738297" y="3122475"/>
              <a:ext cx="326860" cy="180864"/>
            </a:xfrm>
            <a:custGeom>
              <a:avLst/>
              <a:gdLst/>
              <a:ahLst/>
              <a:cxnLst/>
              <a:rect l="l" t="t" r="r" b="b"/>
              <a:pathLst>
                <a:path w="5298" h="2912" extrusionOk="0">
                  <a:moveTo>
                    <a:pt x="2519" y="87"/>
                  </a:moveTo>
                  <a:cubicBezTo>
                    <a:pt x="2932" y="87"/>
                    <a:pt x="3346" y="110"/>
                    <a:pt x="3758" y="161"/>
                  </a:cubicBezTo>
                  <a:cubicBezTo>
                    <a:pt x="4237" y="211"/>
                    <a:pt x="4710" y="313"/>
                    <a:pt x="5167" y="458"/>
                  </a:cubicBezTo>
                  <a:lnTo>
                    <a:pt x="5167" y="458"/>
                  </a:lnTo>
                  <a:cubicBezTo>
                    <a:pt x="5187" y="1238"/>
                    <a:pt x="5159" y="2031"/>
                    <a:pt x="5064" y="2805"/>
                  </a:cubicBezTo>
                  <a:lnTo>
                    <a:pt x="5064" y="2805"/>
                  </a:lnTo>
                  <a:cubicBezTo>
                    <a:pt x="4539" y="2756"/>
                    <a:pt x="4021" y="2713"/>
                    <a:pt x="3503" y="2678"/>
                  </a:cubicBezTo>
                  <a:cubicBezTo>
                    <a:pt x="2973" y="2639"/>
                    <a:pt x="2446" y="2629"/>
                    <a:pt x="1920" y="2629"/>
                  </a:cubicBezTo>
                  <a:cubicBezTo>
                    <a:pt x="1657" y="2629"/>
                    <a:pt x="1394" y="2632"/>
                    <a:pt x="1132" y="2634"/>
                  </a:cubicBezTo>
                  <a:cubicBezTo>
                    <a:pt x="797" y="2648"/>
                    <a:pt x="475" y="2655"/>
                    <a:pt x="142" y="2662"/>
                  </a:cubicBezTo>
                  <a:lnTo>
                    <a:pt x="142" y="2662"/>
                  </a:lnTo>
                  <a:cubicBezTo>
                    <a:pt x="56" y="1879"/>
                    <a:pt x="127" y="1063"/>
                    <a:pt x="368" y="301"/>
                  </a:cubicBezTo>
                  <a:lnTo>
                    <a:pt x="368" y="301"/>
                  </a:lnTo>
                  <a:cubicBezTo>
                    <a:pt x="718" y="217"/>
                    <a:pt x="1081" y="174"/>
                    <a:pt x="1438" y="139"/>
                  </a:cubicBezTo>
                  <a:cubicBezTo>
                    <a:pt x="1796" y="105"/>
                    <a:pt x="2157" y="87"/>
                    <a:pt x="2519" y="87"/>
                  </a:cubicBezTo>
                  <a:close/>
                  <a:moveTo>
                    <a:pt x="2539" y="1"/>
                  </a:moveTo>
                  <a:cubicBezTo>
                    <a:pt x="2264" y="1"/>
                    <a:pt x="1989" y="11"/>
                    <a:pt x="1715" y="29"/>
                  </a:cubicBezTo>
                  <a:cubicBezTo>
                    <a:pt x="1321" y="59"/>
                    <a:pt x="927" y="102"/>
                    <a:pt x="548" y="175"/>
                  </a:cubicBezTo>
                  <a:cubicBezTo>
                    <a:pt x="490" y="183"/>
                    <a:pt x="402" y="183"/>
                    <a:pt x="344" y="212"/>
                  </a:cubicBezTo>
                  <a:cubicBezTo>
                    <a:pt x="293" y="241"/>
                    <a:pt x="293" y="307"/>
                    <a:pt x="271" y="358"/>
                  </a:cubicBezTo>
                  <a:cubicBezTo>
                    <a:pt x="234" y="489"/>
                    <a:pt x="198" y="613"/>
                    <a:pt x="168" y="752"/>
                  </a:cubicBezTo>
                  <a:cubicBezTo>
                    <a:pt x="23" y="1394"/>
                    <a:pt x="1" y="2065"/>
                    <a:pt x="74" y="2722"/>
                  </a:cubicBezTo>
                  <a:cubicBezTo>
                    <a:pt x="74" y="2743"/>
                    <a:pt x="88" y="2765"/>
                    <a:pt x="117" y="2765"/>
                  </a:cubicBezTo>
                  <a:cubicBezTo>
                    <a:pt x="876" y="2743"/>
                    <a:pt x="1628" y="2729"/>
                    <a:pt x="2386" y="2729"/>
                  </a:cubicBezTo>
                  <a:cubicBezTo>
                    <a:pt x="3087" y="2729"/>
                    <a:pt x="3795" y="2795"/>
                    <a:pt x="4495" y="2853"/>
                  </a:cubicBezTo>
                  <a:lnTo>
                    <a:pt x="5123" y="2911"/>
                  </a:lnTo>
                  <a:cubicBezTo>
                    <a:pt x="5152" y="2911"/>
                    <a:pt x="5166" y="2882"/>
                    <a:pt x="5166" y="2867"/>
                  </a:cubicBezTo>
                  <a:cubicBezTo>
                    <a:pt x="5276" y="2065"/>
                    <a:pt x="5298" y="1240"/>
                    <a:pt x="5276" y="431"/>
                  </a:cubicBezTo>
                  <a:cubicBezTo>
                    <a:pt x="5276" y="414"/>
                    <a:pt x="5267" y="401"/>
                    <a:pt x="5253" y="393"/>
                  </a:cubicBezTo>
                  <a:lnTo>
                    <a:pt x="5253" y="393"/>
                  </a:lnTo>
                  <a:cubicBezTo>
                    <a:pt x="5248" y="384"/>
                    <a:pt x="5238" y="377"/>
                    <a:pt x="5225" y="372"/>
                  </a:cubicBezTo>
                  <a:cubicBezTo>
                    <a:pt x="4357" y="109"/>
                    <a:pt x="3446" y="1"/>
                    <a:pt x="25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602;p50">
              <a:extLst>
                <a:ext uri="{FF2B5EF4-FFF2-40B4-BE49-F238E27FC236}">
                  <a16:creationId xmlns:a16="http://schemas.microsoft.com/office/drawing/2014/main" id="{56FEA8BB-9E90-4911-8417-0466F6E3CB6F}"/>
                </a:ext>
              </a:extLst>
            </p:cNvPr>
            <p:cNvSpPr/>
            <p:nvPr/>
          </p:nvSpPr>
          <p:spPr>
            <a:xfrm>
              <a:off x="5864340" y="3186076"/>
              <a:ext cx="38744" cy="88942"/>
            </a:xfrm>
            <a:custGeom>
              <a:avLst/>
              <a:gdLst/>
              <a:ahLst/>
              <a:cxnLst/>
              <a:rect l="l" t="t" r="r" b="b"/>
              <a:pathLst>
                <a:path w="628" h="1432" extrusionOk="0">
                  <a:moveTo>
                    <a:pt x="487" y="0"/>
                  </a:moveTo>
                  <a:cubicBezTo>
                    <a:pt x="464" y="0"/>
                    <a:pt x="442" y="17"/>
                    <a:pt x="438" y="49"/>
                  </a:cubicBezTo>
                  <a:cubicBezTo>
                    <a:pt x="438" y="246"/>
                    <a:pt x="424" y="457"/>
                    <a:pt x="373" y="654"/>
                  </a:cubicBezTo>
                  <a:cubicBezTo>
                    <a:pt x="343" y="749"/>
                    <a:pt x="307" y="800"/>
                    <a:pt x="234" y="859"/>
                  </a:cubicBezTo>
                  <a:cubicBezTo>
                    <a:pt x="183" y="895"/>
                    <a:pt x="125" y="931"/>
                    <a:pt x="88" y="975"/>
                  </a:cubicBezTo>
                  <a:cubicBezTo>
                    <a:pt x="1" y="1085"/>
                    <a:pt x="15" y="1231"/>
                    <a:pt x="125" y="1325"/>
                  </a:cubicBezTo>
                  <a:cubicBezTo>
                    <a:pt x="190" y="1369"/>
                    <a:pt x="263" y="1398"/>
                    <a:pt x="336" y="1413"/>
                  </a:cubicBezTo>
                  <a:cubicBezTo>
                    <a:pt x="376" y="1424"/>
                    <a:pt x="420" y="1431"/>
                    <a:pt x="463" y="1431"/>
                  </a:cubicBezTo>
                  <a:cubicBezTo>
                    <a:pt x="506" y="1431"/>
                    <a:pt x="548" y="1424"/>
                    <a:pt x="584" y="1406"/>
                  </a:cubicBezTo>
                  <a:cubicBezTo>
                    <a:pt x="628" y="1381"/>
                    <a:pt x="603" y="1319"/>
                    <a:pt x="558" y="1319"/>
                  </a:cubicBezTo>
                  <a:cubicBezTo>
                    <a:pt x="550" y="1319"/>
                    <a:pt x="542" y="1321"/>
                    <a:pt x="533" y="1325"/>
                  </a:cubicBezTo>
                  <a:cubicBezTo>
                    <a:pt x="509" y="1338"/>
                    <a:pt x="483" y="1342"/>
                    <a:pt x="456" y="1342"/>
                  </a:cubicBezTo>
                  <a:cubicBezTo>
                    <a:pt x="403" y="1342"/>
                    <a:pt x="348" y="1323"/>
                    <a:pt x="300" y="1304"/>
                  </a:cubicBezTo>
                  <a:cubicBezTo>
                    <a:pt x="227" y="1289"/>
                    <a:pt x="147" y="1238"/>
                    <a:pt x="125" y="1158"/>
                  </a:cubicBezTo>
                  <a:cubicBezTo>
                    <a:pt x="95" y="1041"/>
                    <a:pt x="263" y="968"/>
                    <a:pt x="336" y="910"/>
                  </a:cubicBezTo>
                  <a:cubicBezTo>
                    <a:pt x="446" y="822"/>
                    <a:pt x="482" y="691"/>
                    <a:pt x="497" y="559"/>
                  </a:cubicBezTo>
                  <a:cubicBezTo>
                    <a:pt x="526" y="392"/>
                    <a:pt x="533" y="216"/>
                    <a:pt x="533" y="56"/>
                  </a:cubicBezTo>
                  <a:cubicBezTo>
                    <a:pt x="533" y="19"/>
                    <a:pt x="510" y="0"/>
                    <a:pt x="4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603;p50">
              <a:extLst>
                <a:ext uri="{FF2B5EF4-FFF2-40B4-BE49-F238E27FC236}">
                  <a16:creationId xmlns:a16="http://schemas.microsoft.com/office/drawing/2014/main" id="{19E2C906-6692-407E-B03D-39C19D10FA06}"/>
                </a:ext>
              </a:extLst>
            </p:cNvPr>
            <p:cNvSpPr/>
            <p:nvPr/>
          </p:nvSpPr>
          <p:spPr>
            <a:xfrm>
              <a:off x="5786481" y="3204895"/>
              <a:ext cx="32020" cy="52235"/>
            </a:xfrm>
            <a:custGeom>
              <a:avLst/>
              <a:gdLst/>
              <a:ahLst/>
              <a:cxnLst/>
              <a:rect l="l" t="t" r="r" b="b"/>
              <a:pathLst>
                <a:path w="519" h="841" extrusionOk="0">
                  <a:moveTo>
                    <a:pt x="256" y="0"/>
                  </a:moveTo>
                  <a:cubicBezTo>
                    <a:pt x="251" y="0"/>
                    <a:pt x="246" y="0"/>
                    <a:pt x="241" y="1"/>
                  </a:cubicBezTo>
                  <a:cubicBezTo>
                    <a:pt x="103" y="8"/>
                    <a:pt x="0" y="198"/>
                    <a:pt x="8" y="439"/>
                  </a:cubicBezTo>
                  <a:cubicBezTo>
                    <a:pt x="15" y="661"/>
                    <a:pt x="141" y="840"/>
                    <a:pt x="277" y="840"/>
                  </a:cubicBezTo>
                  <a:cubicBezTo>
                    <a:pt x="280" y="840"/>
                    <a:pt x="282" y="840"/>
                    <a:pt x="285" y="840"/>
                  </a:cubicBezTo>
                  <a:cubicBezTo>
                    <a:pt x="424" y="825"/>
                    <a:pt x="518" y="636"/>
                    <a:pt x="511" y="402"/>
                  </a:cubicBezTo>
                  <a:cubicBezTo>
                    <a:pt x="504" y="178"/>
                    <a:pt x="382" y="0"/>
                    <a:pt x="2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604;p50">
              <a:extLst>
                <a:ext uri="{FF2B5EF4-FFF2-40B4-BE49-F238E27FC236}">
                  <a16:creationId xmlns:a16="http://schemas.microsoft.com/office/drawing/2014/main" id="{EDA97D6B-8645-4BFD-95C6-E7C3C5A8F90C}"/>
                </a:ext>
              </a:extLst>
            </p:cNvPr>
            <p:cNvSpPr/>
            <p:nvPr/>
          </p:nvSpPr>
          <p:spPr>
            <a:xfrm>
              <a:off x="5975083" y="3218932"/>
              <a:ext cx="32452" cy="52235"/>
            </a:xfrm>
            <a:custGeom>
              <a:avLst/>
              <a:gdLst/>
              <a:ahLst/>
              <a:cxnLst/>
              <a:rect l="l" t="t" r="r" b="b"/>
              <a:pathLst>
                <a:path w="526" h="841" extrusionOk="0">
                  <a:moveTo>
                    <a:pt x="277" y="1"/>
                  </a:moveTo>
                  <a:cubicBezTo>
                    <a:pt x="141" y="1"/>
                    <a:pt x="15" y="181"/>
                    <a:pt x="8" y="402"/>
                  </a:cubicBezTo>
                  <a:cubicBezTo>
                    <a:pt x="0" y="636"/>
                    <a:pt x="103" y="833"/>
                    <a:pt x="234" y="840"/>
                  </a:cubicBezTo>
                  <a:cubicBezTo>
                    <a:pt x="237" y="840"/>
                    <a:pt x="239" y="840"/>
                    <a:pt x="242" y="840"/>
                  </a:cubicBezTo>
                  <a:cubicBezTo>
                    <a:pt x="378" y="840"/>
                    <a:pt x="504" y="661"/>
                    <a:pt x="511" y="439"/>
                  </a:cubicBezTo>
                  <a:cubicBezTo>
                    <a:pt x="526" y="213"/>
                    <a:pt x="416" y="8"/>
                    <a:pt x="285" y="1"/>
                  </a:cubicBezTo>
                  <a:cubicBezTo>
                    <a:pt x="282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605;p50">
              <a:extLst>
                <a:ext uri="{FF2B5EF4-FFF2-40B4-BE49-F238E27FC236}">
                  <a16:creationId xmlns:a16="http://schemas.microsoft.com/office/drawing/2014/main" id="{0DBEA46C-CAFB-4AEC-B509-CA06A969A2BC}"/>
                </a:ext>
              </a:extLst>
            </p:cNvPr>
            <p:cNvSpPr/>
            <p:nvPr/>
          </p:nvSpPr>
          <p:spPr>
            <a:xfrm>
              <a:off x="5766060" y="3171045"/>
              <a:ext cx="63916" cy="20993"/>
            </a:xfrm>
            <a:custGeom>
              <a:avLst/>
              <a:gdLst/>
              <a:ahLst/>
              <a:cxnLst/>
              <a:rect l="l" t="t" r="r" b="b"/>
              <a:pathLst>
                <a:path w="1036" h="338" extrusionOk="0">
                  <a:moveTo>
                    <a:pt x="630" y="0"/>
                  </a:moveTo>
                  <a:cubicBezTo>
                    <a:pt x="415" y="0"/>
                    <a:pt x="197" y="104"/>
                    <a:pt x="40" y="261"/>
                  </a:cubicBezTo>
                  <a:cubicBezTo>
                    <a:pt x="1" y="289"/>
                    <a:pt x="33" y="337"/>
                    <a:pt x="70" y="337"/>
                  </a:cubicBezTo>
                  <a:cubicBezTo>
                    <a:pt x="82" y="337"/>
                    <a:pt x="94" y="332"/>
                    <a:pt x="105" y="320"/>
                  </a:cubicBezTo>
                  <a:cubicBezTo>
                    <a:pt x="243" y="182"/>
                    <a:pt x="429" y="94"/>
                    <a:pt x="617" y="94"/>
                  </a:cubicBezTo>
                  <a:cubicBezTo>
                    <a:pt x="729" y="94"/>
                    <a:pt x="841" y="125"/>
                    <a:pt x="944" y="196"/>
                  </a:cubicBezTo>
                  <a:cubicBezTo>
                    <a:pt x="952" y="202"/>
                    <a:pt x="960" y="205"/>
                    <a:pt x="968" y="205"/>
                  </a:cubicBezTo>
                  <a:cubicBezTo>
                    <a:pt x="1005" y="205"/>
                    <a:pt x="1036" y="146"/>
                    <a:pt x="988" y="116"/>
                  </a:cubicBezTo>
                  <a:cubicBezTo>
                    <a:pt x="878" y="35"/>
                    <a:pt x="755" y="0"/>
                    <a:pt x="63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606;p50">
              <a:extLst>
                <a:ext uri="{FF2B5EF4-FFF2-40B4-BE49-F238E27FC236}">
                  <a16:creationId xmlns:a16="http://schemas.microsoft.com/office/drawing/2014/main" id="{60A12890-310A-4A31-A208-7388D153334D}"/>
                </a:ext>
              </a:extLst>
            </p:cNvPr>
            <p:cNvSpPr/>
            <p:nvPr/>
          </p:nvSpPr>
          <p:spPr>
            <a:xfrm>
              <a:off x="5964779" y="3185082"/>
              <a:ext cx="63176" cy="21242"/>
            </a:xfrm>
            <a:custGeom>
              <a:avLst/>
              <a:gdLst/>
              <a:ahLst/>
              <a:cxnLst/>
              <a:rect l="l" t="t" r="r" b="b"/>
              <a:pathLst>
                <a:path w="1024" h="342" extrusionOk="0">
                  <a:moveTo>
                    <a:pt x="399" y="0"/>
                  </a:moveTo>
                  <a:cubicBezTo>
                    <a:pt x="274" y="0"/>
                    <a:pt x="149" y="35"/>
                    <a:pt x="36" y="116"/>
                  </a:cubicBezTo>
                  <a:cubicBezTo>
                    <a:pt x="0" y="146"/>
                    <a:pt x="23" y="205"/>
                    <a:pt x="61" y="205"/>
                  </a:cubicBezTo>
                  <a:cubicBezTo>
                    <a:pt x="69" y="205"/>
                    <a:pt x="78" y="202"/>
                    <a:pt x="87" y="196"/>
                  </a:cubicBezTo>
                  <a:cubicBezTo>
                    <a:pt x="184" y="128"/>
                    <a:pt x="290" y="98"/>
                    <a:pt x="396" y="98"/>
                  </a:cubicBezTo>
                  <a:cubicBezTo>
                    <a:pt x="585" y="98"/>
                    <a:pt x="777" y="192"/>
                    <a:pt x="926" y="327"/>
                  </a:cubicBezTo>
                  <a:cubicBezTo>
                    <a:pt x="936" y="337"/>
                    <a:pt x="948" y="342"/>
                    <a:pt x="959" y="342"/>
                  </a:cubicBezTo>
                  <a:cubicBezTo>
                    <a:pt x="994" y="342"/>
                    <a:pt x="1024" y="295"/>
                    <a:pt x="985" y="262"/>
                  </a:cubicBezTo>
                  <a:cubicBezTo>
                    <a:pt x="832" y="105"/>
                    <a:pt x="616" y="0"/>
                    <a:pt x="39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607;p50">
              <a:extLst>
                <a:ext uri="{FF2B5EF4-FFF2-40B4-BE49-F238E27FC236}">
                  <a16:creationId xmlns:a16="http://schemas.microsoft.com/office/drawing/2014/main" id="{7F0B3E55-6E51-4985-B5E2-A3C9A7763C23}"/>
                </a:ext>
              </a:extLst>
            </p:cNvPr>
            <p:cNvSpPr/>
            <p:nvPr/>
          </p:nvSpPr>
          <p:spPr>
            <a:xfrm>
              <a:off x="5841575" y="3313712"/>
              <a:ext cx="110496" cy="31800"/>
            </a:xfrm>
            <a:custGeom>
              <a:avLst/>
              <a:gdLst/>
              <a:ahLst/>
              <a:cxnLst/>
              <a:rect l="l" t="t" r="r" b="b"/>
              <a:pathLst>
                <a:path w="1791" h="512" extrusionOk="0">
                  <a:moveTo>
                    <a:pt x="73" y="1"/>
                  </a:moveTo>
                  <a:cubicBezTo>
                    <a:pt x="37" y="1"/>
                    <a:pt x="1" y="37"/>
                    <a:pt x="27" y="73"/>
                  </a:cubicBezTo>
                  <a:cubicBezTo>
                    <a:pt x="209" y="343"/>
                    <a:pt x="523" y="496"/>
                    <a:pt x="851" y="511"/>
                  </a:cubicBezTo>
                  <a:cubicBezTo>
                    <a:pt x="858" y="511"/>
                    <a:pt x="865" y="511"/>
                    <a:pt x="873" y="511"/>
                  </a:cubicBezTo>
                  <a:cubicBezTo>
                    <a:pt x="1208" y="511"/>
                    <a:pt x="1527" y="345"/>
                    <a:pt x="1763" y="102"/>
                  </a:cubicBezTo>
                  <a:cubicBezTo>
                    <a:pt x="1790" y="69"/>
                    <a:pt x="1756" y="28"/>
                    <a:pt x="1722" y="28"/>
                  </a:cubicBezTo>
                  <a:cubicBezTo>
                    <a:pt x="1711" y="28"/>
                    <a:pt x="1699" y="33"/>
                    <a:pt x="1690" y="44"/>
                  </a:cubicBezTo>
                  <a:cubicBezTo>
                    <a:pt x="1479" y="270"/>
                    <a:pt x="1179" y="416"/>
                    <a:pt x="866" y="416"/>
                  </a:cubicBezTo>
                  <a:cubicBezTo>
                    <a:pt x="567" y="416"/>
                    <a:pt x="275" y="270"/>
                    <a:pt x="114" y="22"/>
                  </a:cubicBezTo>
                  <a:cubicBezTo>
                    <a:pt x="104" y="7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608;p50">
              <a:extLst>
                <a:ext uri="{FF2B5EF4-FFF2-40B4-BE49-F238E27FC236}">
                  <a16:creationId xmlns:a16="http://schemas.microsoft.com/office/drawing/2014/main" id="{0D3DD998-7649-45B2-8128-E533C564FEA5}"/>
                </a:ext>
              </a:extLst>
            </p:cNvPr>
            <p:cNvSpPr/>
            <p:nvPr/>
          </p:nvSpPr>
          <p:spPr>
            <a:xfrm>
              <a:off x="5837318" y="3066266"/>
              <a:ext cx="188972" cy="17950"/>
            </a:xfrm>
            <a:custGeom>
              <a:avLst/>
              <a:gdLst/>
              <a:ahLst/>
              <a:cxnLst/>
              <a:rect l="l" t="t" r="r" b="b"/>
              <a:pathLst>
                <a:path w="3063" h="289" extrusionOk="0">
                  <a:moveTo>
                    <a:pt x="2977" y="0"/>
                  </a:moveTo>
                  <a:cubicBezTo>
                    <a:pt x="2975" y="0"/>
                    <a:pt x="2973" y="0"/>
                    <a:pt x="2970" y="0"/>
                  </a:cubicBezTo>
                  <a:cubicBezTo>
                    <a:pt x="2293" y="130"/>
                    <a:pt x="1602" y="193"/>
                    <a:pt x="911" y="193"/>
                  </a:cubicBezTo>
                  <a:cubicBezTo>
                    <a:pt x="626" y="193"/>
                    <a:pt x="342" y="182"/>
                    <a:pt x="59" y="161"/>
                  </a:cubicBezTo>
                  <a:cubicBezTo>
                    <a:pt x="57" y="161"/>
                    <a:pt x="55" y="161"/>
                    <a:pt x="52" y="161"/>
                  </a:cubicBezTo>
                  <a:cubicBezTo>
                    <a:pt x="1" y="161"/>
                    <a:pt x="3" y="241"/>
                    <a:pt x="59" y="248"/>
                  </a:cubicBezTo>
                  <a:cubicBezTo>
                    <a:pt x="362" y="275"/>
                    <a:pt x="664" y="289"/>
                    <a:pt x="966" y="289"/>
                  </a:cubicBezTo>
                  <a:cubicBezTo>
                    <a:pt x="1648" y="289"/>
                    <a:pt x="2327" y="222"/>
                    <a:pt x="2999" y="95"/>
                  </a:cubicBezTo>
                  <a:cubicBezTo>
                    <a:pt x="3063" y="88"/>
                    <a:pt x="3038" y="0"/>
                    <a:pt x="29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609;p50">
              <a:extLst>
                <a:ext uri="{FF2B5EF4-FFF2-40B4-BE49-F238E27FC236}">
                  <a16:creationId xmlns:a16="http://schemas.microsoft.com/office/drawing/2014/main" id="{71966C25-4C34-4033-86F0-54ABEFD2F15E}"/>
                </a:ext>
              </a:extLst>
            </p:cNvPr>
            <p:cNvSpPr/>
            <p:nvPr/>
          </p:nvSpPr>
          <p:spPr>
            <a:xfrm>
              <a:off x="5862983" y="3036267"/>
              <a:ext cx="145909" cy="10186"/>
            </a:xfrm>
            <a:custGeom>
              <a:avLst/>
              <a:gdLst/>
              <a:ahLst/>
              <a:cxnLst/>
              <a:rect l="l" t="t" r="r" b="b"/>
              <a:pathLst>
                <a:path w="2365" h="164" extrusionOk="0">
                  <a:moveTo>
                    <a:pt x="54" y="0"/>
                  </a:moveTo>
                  <a:cubicBezTo>
                    <a:pt x="1" y="0"/>
                    <a:pt x="5" y="90"/>
                    <a:pt x="66" y="97"/>
                  </a:cubicBezTo>
                  <a:cubicBezTo>
                    <a:pt x="443" y="141"/>
                    <a:pt x="825" y="163"/>
                    <a:pt x="1207" y="163"/>
                  </a:cubicBezTo>
                  <a:cubicBezTo>
                    <a:pt x="1573" y="163"/>
                    <a:pt x="1939" y="143"/>
                    <a:pt x="2299" y="104"/>
                  </a:cubicBezTo>
                  <a:cubicBezTo>
                    <a:pt x="2362" y="97"/>
                    <a:pt x="2365" y="9"/>
                    <a:pt x="2306" y="9"/>
                  </a:cubicBezTo>
                  <a:cubicBezTo>
                    <a:pt x="2304" y="9"/>
                    <a:pt x="2301" y="9"/>
                    <a:pt x="2299" y="9"/>
                  </a:cubicBezTo>
                  <a:cubicBezTo>
                    <a:pt x="1945" y="55"/>
                    <a:pt x="1585" y="77"/>
                    <a:pt x="1226" y="77"/>
                  </a:cubicBezTo>
                  <a:cubicBezTo>
                    <a:pt x="837" y="77"/>
                    <a:pt x="449" y="51"/>
                    <a:pt x="66" y="2"/>
                  </a:cubicBezTo>
                  <a:cubicBezTo>
                    <a:pt x="62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610;p50">
              <a:extLst>
                <a:ext uri="{FF2B5EF4-FFF2-40B4-BE49-F238E27FC236}">
                  <a16:creationId xmlns:a16="http://schemas.microsoft.com/office/drawing/2014/main" id="{E7BB34AB-DDB1-41FE-8AC4-3A046DE700A9}"/>
                </a:ext>
              </a:extLst>
            </p:cNvPr>
            <p:cNvSpPr/>
            <p:nvPr/>
          </p:nvSpPr>
          <p:spPr>
            <a:xfrm>
              <a:off x="5917459" y="3020056"/>
              <a:ext cx="16719" cy="5963"/>
            </a:xfrm>
            <a:custGeom>
              <a:avLst/>
              <a:gdLst/>
              <a:ahLst/>
              <a:cxnLst/>
              <a:rect l="l" t="t" r="r" b="b"/>
              <a:pathLst>
                <a:path w="271" h="96" extrusionOk="0">
                  <a:moveTo>
                    <a:pt x="52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6"/>
                    <a:pt x="22" y="95"/>
                    <a:pt x="52" y="95"/>
                  </a:cubicBezTo>
                  <a:lnTo>
                    <a:pt x="219" y="95"/>
                  </a:lnTo>
                  <a:cubicBezTo>
                    <a:pt x="249" y="95"/>
                    <a:pt x="270" y="73"/>
                    <a:pt x="270" y="44"/>
                  </a:cubicBezTo>
                  <a:cubicBezTo>
                    <a:pt x="270" y="22"/>
                    <a:pt x="249" y="0"/>
                    <a:pt x="21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611;p50">
              <a:extLst>
                <a:ext uri="{FF2B5EF4-FFF2-40B4-BE49-F238E27FC236}">
                  <a16:creationId xmlns:a16="http://schemas.microsoft.com/office/drawing/2014/main" id="{919F700F-FD25-45A6-A65B-1574FB9482B7}"/>
                </a:ext>
              </a:extLst>
            </p:cNvPr>
            <p:cNvSpPr/>
            <p:nvPr/>
          </p:nvSpPr>
          <p:spPr>
            <a:xfrm>
              <a:off x="5753659" y="3091731"/>
              <a:ext cx="107164" cy="12857"/>
            </a:xfrm>
            <a:custGeom>
              <a:avLst/>
              <a:gdLst/>
              <a:ahLst/>
              <a:cxnLst/>
              <a:rect l="l" t="t" r="r" b="b"/>
              <a:pathLst>
                <a:path w="1737" h="207" extrusionOk="0">
                  <a:moveTo>
                    <a:pt x="59" y="1"/>
                  </a:moveTo>
                  <a:cubicBezTo>
                    <a:pt x="15" y="1"/>
                    <a:pt x="0" y="74"/>
                    <a:pt x="51" y="87"/>
                  </a:cubicBezTo>
                  <a:cubicBezTo>
                    <a:pt x="514" y="168"/>
                    <a:pt x="973" y="206"/>
                    <a:pt x="1439" y="206"/>
                  </a:cubicBezTo>
                  <a:cubicBezTo>
                    <a:pt x="1516" y="206"/>
                    <a:pt x="1593" y="205"/>
                    <a:pt x="1671" y="203"/>
                  </a:cubicBezTo>
                  <a:cubicBezTo>
                    <a:pt x="1734" y="203"/>
                    <a:pt x="1736" y="115"/>
                    <a:pt x="1678" y="115"/>
                  </a:cubicBezTo>
                  <a:cubicBezTo>
                    <a:pt x="1675" y="115"/>
                    <a:pt x="1673" y="115"/>
                    <a:pt x="1671" y="116"/>
                  </a:cubicBezTo>
                  <a:cubicBezTo>
                    <a:pt x="1594" y="118"/>
                    <a:pt x="1518" y="119"/>
                    <a:pt x="1442" y="119"/>
                  </a:cubicBezTo>
                  <a:cubicBezTo>
                    <a:pt x="986" y="119"/>
                    <a:pt x="530" y="81"/>
                    <a:pt x="80" y="6"/>
                  </a:cubicBezTo>
                  <a:cubicBezTo>
                    <a:pt x="72" y="2"/>
                    <a:pt x="6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612;p50">
              <a:extLst>
                <a:ext uri="{FF2B5EF4-FFF2-40B4-BE49-F238E27FC236}">
                  <a16:creationId xmlns:a16="http://schemas.microsoft.com/office/drawing/2014/main" id="{D5F0D42C-4328-4B74-BC3F-561A4112B4A3}"/>
                </a:ext>
              </a:extLst>
            </p:cNvPr>
            <p:cNvSpPr/>
            <p:nvPr/>
          </p:nvSpPr>
          <p:spPr>
            <a:xfrm>
              <a:off x="5814861" y="3052664"/>
              <a:ext cx="41459" cy="8695"/>
            </a:xfrm>
            <a:custGeom>
              <a:avLst/>
              <a:gdLst/>
              <a:ahLst/>
              <a:cxnLst/>
              <a:rect l="l" t="t" r="r" b="b"/>
              <a:pathLst>
                <a:path w="672" h="140" extrusionOk="0">
                  <a:moveTo>
                    <a:pt x="73" y="1"/>
                  </a:moveTo>
                  <a:cubicBezTo>
                    <a:pt x="44" y="1"/>
                    <a:pt x="15" y="15"/>
                    <a:pt x="15" y="37"/>
                  </a:cubicBezTo>
                  <a:cubicBezTo>
                    <a:pt x="0" y="52"/>
                    <a:pt x="15" y="88"/>
                    <a:pt x="44" y="88"/>
                  </a:cubicBezTo>
                  <a:cubicBezTo>
                    <a:pt x="226" y="110"/>
                    <a:pt x="416" y="132"/>
                    <a:pt x="606" y="139"/>
                  </a:cubicBezTo>
                  <a:cubicBezTo>
                    <a:pt x="671" y="139"/>
                    <a:pt x="671" y="52"/>
                    <a:pt x="606" y="52"/>
                  </a:cubicBezTo>
                  <a:cubicBezTo>
                    <a:pt x="423" y="37"/>
                    <a:pt x="255" y="22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613;p50">
              <a:extLst>
                <a:ext uri="{FF2B5EF4-FFF2-40B4-BE49-F238E27FC236}">
                  <a16:creationId xmlns:a16="http://schemas.microsoft.com/office/drawing/2014/main" id="{821BE9C3-9474-44E4-8995-01C19472D6D3}"/>
                </a:ext>
              </a:extLst>
            </p:cNvPr>
            <p:cNvSpPr/>
            <p:nvPr/>
          </p:nvSpPr>
          <p:spPr>
            <a:xfrm>
              <a:off x="5940842" y="3078315"/>
              <a:ext cx="119380" cy="23788"/>
            </a:xfrm>
            <a:custGeom>
              <a:avLst/>
              <a:gdLst/>
              <a:ahLst/>
              <a:cxnLst/>
              <a:rect l="l" t="t" r="r" b="b"/>
              <a:pathLst>
                <a:path w="1935" h="383" extrusionOk="0">
                  <a:moveTo>
                    <a:pt x="1866" y="0"/>
                  </a:moveTo>
                  <a:cubicBezTo>
                    <a:pt x="1860" y="0"/>
                    <a:pt x="1854" y="1"/>
                    <a:pt x="1847" y="3"/>
                  </a:cubicBezTo>
                  <a:cubicBezTo>
                    <a:pt x="1263" y="157"/>
                    <a:pt x="665" y="251"/>
                    <a:pt x="52" y="288"/>
                  </a:cubicBezTo>
                  <a:cubicBezTo>
                    <a:pt x="1" y="295"/>
                    <a:pt x="1" y="383"/>
                    <a:pt x="52" y="383"/>
                  </a:cubicBezTo>
                  <a:cubicBezTo>
                    <a:pt x="665" y="346"/>
                    <a:pt x="1278" y="259"/>
                    <a:pt x="1876" y="91"/>
                  </a:cubicBezTo>
                  <a:cubicBezTo>
                    <a:pt x="1935" y="78"/>
                    <a:pt x="1917" y="0"/>
                    <a:pt x="18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614;p50">
              <a:extLst>
                <a:ext uri="{FF2B5EF4-FFF2-40B4-BE49-F238E27FC236}">
                  <a16:creationId xmlns:a16="http://schemas.microsoft.com/office/drawing/2014/main" id="{F130C6ED-BAD1-4169-950A-6788B2B3B167}"/>
                </a:ext>
              </a:extLst>
            </p:cNvPr>
            <p:cNvSpPr/>
            <p:nvPr/>
          </p:nvSpPr>
          <p:spPr>
            <a:xfrm>
              <a:off x="6015616" y="3047695"/>
              <a:ext cx="11722" cy="6832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31" y="0"/>
                  </a:moveTo>
                  <a:cubicBezTo>
                    <a:pt x="95" y="8"/>
                    <a:pt x="73" y="8"/>
                    <a:pt x="37" y="22"/>
                  </a:cubicBezTo>
                  <a:cubicBezTo>
                    <a:pt x="22" y="22"/>
                    <a:pt x="7" y="29"/>
                    <a:pt x="7" y="37"/>
                  </a:cubicBezTo>
                  <a:cubicBezTo>
                    <a:pt x="0" y="51"/>
                    <a:pt x="0" y="66"/>
                    <a:pt x="0" y="73"/>
                  </a:cubicBezTo>
                  <a:cubicBezTo>
                    <a:pt x="0" y="88"/>
                    <a:pt x="7" y="95"/>
                    <a:pt x="15" y="102"/>
                  </a:cubicBezTo>
                  <a:cubicBezTo>
                    <a:pt x="29" y="110"/>
                    <a:pt x="44" y="110"/>
                    <a:pt x="51" y="110"/>
                  </a:cubicBezTo>
                  <a:cubicBezTo>
                    <a:pt x="88" y="102"/>
                    <a:pt x="117" y="102"/>
                    <a:pt x="153" y="95"/>
                  </a:cubicBezTo>
                  <a:cubicBezTo>
                    <a:pt x="161" y="95"/>
                    <a:pt x="182" y="88"/>
                    <a:pt x="182" y="73"/>
                  </a:cubicBezTo>
                  <a:cubicBezTo>
                    <a:pt x="190" y="66"/>
                    <a:pt x="190" y="51"/>
                    <a:pt x="190" y="37"/>
                  </a:cubicBezTo>
                  <a:cubicBezTo>
                    <a:pt x="190" y="29"/>
                    <a:pt x="182" y="22"/>
                    <a:pt x="168" y="8"/>
                  </a:cubicBezTo>
                  <a:cubicBezTo>
                    <a:pt x="161" y="0"/>
                    <a:pt x="146" y="0"/>
                    <a:pt x="13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615;p50">
              <a:extLst>
                <a:ext uri="{FF2B5EF4-FFF2-40B4-BE49-F238E27FC236}">
                  <a16:creationId xmlns:a16="http://schemas.microsoft.com/office/drawing/2014/main" id="{1EAE7D97-016F-4B40-A9DB-8A56C7CE30B6}"/>
                </a:ext>
              </a:extLst>
            </p:cNvPr>
            <p:cNvSpPr/>
            <p:nvPr/>
          </p:nvSpPr>
          <p:spPr>
            <a:xfrm>
              <a:off x="5883280" y="3097507"/>
              <a:ext cx="27022" cy="5963"/>
            </a:xfrm>
            <a:custGeom>
              <a:avLst/>
              <a:gdLst/>
              <a:ahLst/>
              <a:cxnLst/>
              <a:rect l="l" t="t" r="r" b="b"/>
              <a:pathLst>
                <a:path w="438" h="96" extrusionOk="0">
                  <a:moveTo>
                    <a:pt x="58" y="1"/>
                  </a:moveTo>
                  <a:cubicBezTo>
                    <a:pt x="29" y="1"/>
                    <a:pt x="7" y="23"/>
                    <a:pt x="7" y="45"/>
                  </a:cubicBezTo>
                  <a:cubicBezTo>
                    <a:pt x="0" y="74"/>
                    <a:pt x="29" y="96"/>
                    <a:pt x="58" y="96"/>
                  </a:cubicBezTo>
                  <a:lnTo>
                    <a:pt x="394" y="96"/>
                  </a:lnTo>
                  <a:cubicBezTo>
                    <a:pt x="423" y="96"/>
                    <a:pt x="438" y="74"/>
                    <a:pt x="438" y="45"/>
                  </a:cubicBezTo>
                  <a:cubicBezTo>
                    <a:pt x="438" y="23"/>
                    <a:pt x="423" y="1"/>
                    <a:pt x="39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616;p50">
              <a:extLst>
                <a:ext uri="{FF2B5EF4-FFF2-40B4-BE49-F238E27FC236}">
                  <a16:creationId xmlns:a16="http://schemas.microsoft.com/office/drawing/2014/main" id="{A0BC6BC2-F34B-4EF0-A419-F2E58111EDB2}"/>
                </a:ext>
              </a:extLst>
            </p:cNvPr>
            <p:cNvSpPr/>
            <p:nvPr/>
          </p:nvSpPr>
          <p:spPr>
            <a:xfrm>
              <a:off x="5993529" y="3104277"/>
              <a:ext cx="76872" cy="15528"/>
            </a:xfrm>
            <a:custGeom>
              <a:avLst/>
              <a:gdLst/>
              <a:ahLst/>
              <a:cxnLst/>
              <a:rect l="l" t="t" r="r" b="b"/>
              <a:pathLst>
                <a:path w="1246" h="250" extrusionOk="0">
                  <a:moveTo>
                    <a:pt x="1168" y="1"/>
                  </a:moveTo>
                  <a:cubicBezTo>
                    <a:pt x="1165" y="1"/>
                    <a:pt x="1163" y="1"/>
                    <a:pt x="1161" y="1"/>
                  </a:cubicBezTo>
                  <a:cubicBezTo>
                    <a:pt x="796" y="60"/>
                    <a:pt x="431" y="111"/>
                    <a:pt x="66" y="147"/>
                  </a:cubicBezTo>
                  <a:cubicBezTo>
                    <a:pt x="3" y="161"/>
                    <a:pt x="1" y="250"/>
                    <a:pt x="59" y="250"/>
                  </a:cubicBezTo>
                  <a:cubicBezTo>
                    <a:pt x="61" y="250"/>
                    <a:pt x="64" y="250"/>
                    <a:pt x="66" y="249"/>
                  </a:cubicBezTo>
                  <a:cubicBezTo>
                    <a:pt x="438" y="206"/>
                    <a:pt x="810" y="162"/>
                    <a:pt x="1190" y="96"/>
                  </a:cubicBezTo>
                  <a:cubicBezTo>
                    <a:pt x="1246" y="89"/>
                    <a:pt x="1228" y="1"/>
                    <a:pt x="116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617;p50">
              <a:extLst>
                <a:ext uri="{FF2B5EF4-FFF2-40B4-BE49-F238E27FC236}">
                  <a16:creationId xmlns:a16="http://schemas.microsoft.com/office/drawing/2014/main" id="{1377AF11-51BE-4381-8066-4FEB66D191BF}"/>
                </a:ext>
              </a:extLst>
            </p:cNvPr>
            <p:cNvSpPr/>
            <p:nvPr/>
          </p:nvSpPr>
          <p:spPr>
            <a:xfrm>
              <a:off x="6065527" y="3124711"/>
              <a:ext cx="15362" cy="7764"/>
            </a:xfrm>
            <a:custGeom>
              <a:avLst/>
              <a:gdLst/>
              <a:ahLst/>
              <a:cxnLst/>
              <a:rect l="l" t="t" r="r" b="b"/>
              <a:pathLst>
                <a:path w="249" h="125" extrusionOk="0">
                  <a:moveTo>
                    <a:pt x="183" y="1"/>
                  </a:moveTo>
                  <a:lnTo>
                    <a:pt x="45" y="30"/>
                  </a:lnTo>
                  <a:cubicBezTo>
                    <a:pt x="23" y="37"/>
                    <a:pt x="1" y="66"/>
                    <a:pt x="8" y="88"/>
                  </a:cubicBezTo>
                  <a:cubicBezTo>
                    <a:pt x="8" y="110"/>
                    <a:pt x="37" y="125"/>
                    <a:pt x="67" y="125"/>
                  </a:cubicBezTo>
                  <a:lnTo>
                    <a:pt x="205" y="95"/>
                  </a:lnTo>
                  <a:cubicBezTo>
                    <a:pt x="227" y="88"/>
                    <a:pt x="249" y="59"/>
                    <a:pt x="242" y="37"/>
                  </a:cubicBezTo>
                  <a:cubicBezTo>
                    <a:pt x="227" y="15"/>
                    <a:pt x="205" y="1"/>
                    <a:pt x="18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618;p50">
              <a:extLst>
                <a:ext uri="{FF2B5EF4-FFF2-40B4-BE49-F238E27FC236}">
                  <a16:creationId xmlns:a16="http://schemas.microsoft.com/office/drawing/2014/main" id="{513C58AF-8637-441C-A3F2-1C2FAC2B80EF}"/>
                </a:ext>
              </a:extLst>
            </p:cNvPr>
            <p:cNvSpPr/>
            <p:nvPr/>
          </p:nvSpPr>
          <p:spPr>
            <a:xfrm>
              <a:off x="5743233" y="3110674"/>
              <a:ext cx="39238" cy="6397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234" y="95"/>
                    <a:pt x="402" y="103"/>
                    <a:pt x="577" y="103"/>
                  </a:cubicBezTo>
                  <a:cubicBezTo>
                    <a:pt x="636" y="103"/>
                    <a:pt x="636" y="8"/>
                    <a:pt x="577" y="8"/>
                  </a:cubicBezTo>
                  <a:cubicBezTo>
                    <a:pt x="402" y="8"/>
                    <a:pt x="234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619;p50">
              <a:extLst>
                <a:ext uri="{FF2B5EF4-FFF2-40B4-BE49-F238E27FC236}">
                  <a16:creationId xmlns:a16="http://schemas.microsoft.com/office/drawing/2014/main" id="{060EAB1C-F80E-48A8-B990-7250EF8FF9CA}"/>
                </a:ext>
              </a:extLst>
            </p:cNvPr>
            <p:cNvSpPr/>
            <p:nvPr/>
          </p:nvSpPr>
          <p:spPr>
            <a:xfrm>
              <a:off x="5724416" y="3145270"/>
              <a:ext cx="19434" cy="51738"/>
            </a:xfrm>
            <a:custGeom>
              <a:avLst/>
              <a:gdLst/>
              <a:ahLst/>
              <a:cxnLst/>
              <a:rect l="l" t="t" r="r" b="b"/>
              <a:pathLst>
                <a:path w="315" h="833" extrusionOk="0">
                  <a:moveTo>
                    <a:pt x="258" y="1"/>
                  </a:moveTo>
                  <a:cubicBezTo>
                    <a:pt x="239" y="1"/>
                    <a:pt x="220" y="11"/>
                    <a:pt x="211" y="34"/>
                  </a:cubicBezTo>
                  <a:cubicBezTo>
                    <a:pt x="160" y="282"/>
                    <a:pt x="87" y="531"/>
                    <a:pt x="14" y="779"/>
                  </a:cubicBezTo>
                  <a:cubicBezTo>
                    <a:pt x="1" y="810"/>
                    <a:pt x="31" y="833"/>
                    <a:pt x="60" y="833"/>
                  </a:cubicBezTo>
                  <a:cubicBezTo>
                    <a:pt x="78" y="833"/>
                    <a:pt x="96" y="823"/>
                    <a:pt x="102" y="801"/>
                  </a:cubicBezTo>
                  <a:cubicBezTo>
                    <a:pt x="175" y="552"/>
                    <a:pt x="248" y="312"/>
                    <a:pt x="306" y="64"/>
                  </a:cubicBezTo>
                  <a:cubicBezTo>
                    <a:pt x="315" y="24"/>
                    <a:pt x="287" y="1"/>
                    <a:pt x="2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620;p50">
              <a:extLst>
                <a:ext uri="{FF2B5EF4-FFF2-40B4-BE49-F238E27FC236}">
                  <a16:creationId xmlns:a16="http://schemas.microsoft.com/office/drawing/2014/main" id="{9EB97F02-5762-4D4C-B18B-D2114146A7E9}"/>
                </a:ext>
              </a:extLst>
            </p:cNvPr>
            <p:cNvSpPr/>
            <p:nvPr/>
          </p:nvSpPr>
          <p:spPr>
            <a:xfrm>
              <a:off x="5737433" y="3333028"/>
              <a:ext cx="13511" cy="18074"/>
            </a:xfrm>
            <a:custGeom>
              <a:avLst/>
              <a:gdLst/>
              <a:ahLst/>
              <a:cxnLst/>
              <a:rect l="l" t="t" r="r" b="b"/>
              <a:pathLst>
                <a:path w="219" h="291" extrusionOk="0">
                  <a:moveTo>
                    <a:pt x="55" y="0"/>
                  </a:moveTo>
                  <a:cubicBezTo>
                    <a:pt x="48" y="0"/>
                    <a:pt x="42" y="1"/>
                    <a:pt x="37" y="3"/>
                  </a:cubicBezTo>
                  <a:cubicBezTo>
                    <a:pt x="15" y="17"/>
                    <a:pt x="0" y="39"/>
                    <a:pt x="22" y="68"/>
                  </a:cubicBezTo>
                  <a:cubicBezTo>
                    <a:pt x="58" y="134"/>
                    <a:pt x="95" y="207"/>
                    <a:pt x="131" y="273"/>
                  </a:cubicBezTo>
                  <a:cubicBezTo>
                    <a:pt x="137" y="283"/>
                    <a:pt x="158" y="290"/>
                    <a:pt x="177" y="290"/>
                  </a:cubicBezTo>
                  <a:cubicBezTo>
                    <a:pt x="184" y="290"/>
                    <a:pt x="191" y="289"/>
                    <a:pt x="197" y="287"/>
                  </a:cubicBezTo>
                  <a:cubicBezTo>
                    <a:pt x="212" y="273"/>
                    <a:pt x="219" y="244"/>
                    <a:pt x="212" y="222"/>
                  </a:cubicBezTo>
                  <a:cubicBezTo>
                    <a:pt x="175" y="163"/>
                    <a:pt x="139" y="90"/>
                    <a:pt x="102" y="25"/>
                  </a:cubicBezTo>
                  <a:cubicBezTo>
                    <a:pt x="97" y="8"/>
                    <a:pt x="75" y="0"/>
                    <a:pt x="5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621;p50">
              <a:extLst>
                <a:ext uri="{FF2B5EF4-FFF2-40B4-BE49-F238E27FC236}">
                  <a16:creationId xmlns:a16="http://schemas.microsoft.com/office/drawing/2014/main" id="{99831740-C63A-432E-825F-7F70841D6EB8}"/>
                </a:ext>
              </a:extLst>
            </p:cNvPr>
            <p:cNvSpPr/>
            <p:nvPr/>
          </p:nvSpPr>
          <p:spPr>
            <a:xfrm>
              <a:off x="5772538" y="3315016"/>
              <a:ext cx="7218" cy="11863"/>
            </a:xfrm>
            <a:custGeom>
              <a:avLst/>
              <a:gdLst/>
              <a:ahLst/>
              <a:cxnLst/>
              <a:rect l="l" t="t" r="r" b="b"/>
              <a:pathLst>
                <a:path w="117" h="191" extrusionOk="0">
                  <a:moveTo>
                    <a:pt x="44" y="1"/>
                  </a:moveTo>
                  <a:cubicBezTo>
                    <a:pt x="37" y="1"/>
                    <a:pt x="22" y="8"/>
                    <a:pt x="15" y="23"/>
                  </a:cubicBezTo>
                  <a:cubicBezTo>
                    <a:pt x="0" y="30"/>
                    <a:pt x="0" y="37"/>
                    <a:pt x="7" y="59"/>
                  </a:cubicBezTo>
                  <a:cubicBezTo>
                    <a:pt x="15" y="96"/>
                    <a:pt x="15" y="125"/>
                    <a:pt x="29" y="154"/>
                  </a:cubicBezTo>
                  <a:cubicBezTo>
                    <a:pt x="29" y="169"/>
                    <a:pt x="37" y="183"/>
                    <a:pt x="44" y="183"/>
                  </a:cubicBezTo>
                  <a:cubicBezTo>
                    <a:pt x="51" y="191"/>
                    <a:pt x="73" y="191"/>
                    <a:pt x="80" y="191"/>
                  </a:cubicBezTo>
                  <a:cubicBezTo>
                    <a:pt x="88" y="191"/>
                    <a:pt x="102" y="183"/>
                    <a:pt x="110" y="176"/>
                  </a:cubicBezTo>
                  <a:cubicBezTo>
                    <a:pt x="117" y="169"/>
                    <a:pt x="117" y="147"/>
                    <a:pt x="117" y="140"/>
                  </a:cubicBezTo>
                  <a:cubicBezTo>
                    <a:pt x="110" y="103"/>
                    <a:pt x="110" y="74"/>
                    <a:pt x="102" y="37"/>
                  </a:cubicBezTo>
                  <a:cubicBezTo>
                    <a:pt x="102" y="30"/>
                    <a:pt x="88" y="8"/>
                    <a:pt x="80" y="8"/>
                  </a:cubicBezTo>
                  <a:cubicBezTo>
                    <a:pt x="73" y="1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622;p50">
              <a:extLst>
                <a:ext uri="{FF2B5EF4-FFF2-40B4-BE49-F238E27FC236}">
                  <a16:creationId xmlns:a16="http://schemas.microsoft.com/office/drawing/2014/main" id="{CFDE1B28-D0E3-4DF1-8561-3A6B10F2C131}"/>
                </a:ext>
              </a:extLst>
            </p:cNvPr>
            <p:cNvSpPr/>
            <p:nvPr/>
          </p:nvSpPr>
          <p:spPr>
            <a:xfrm>
              <a:off x="5801349" y="3364891"/>
              <a:ext cx="9933" cy="13229"/>
            </a:xfrm>
            <a:custGeom>
              <a:avLst/>
              <a:gdLst/>
              <a:ahLst/>
              <a:cxnLst/>
              <a:rect l="l" t="t" r="r" b="b"/>
              <a:pathLst>
                <a:path w="161" h="213" extrusionOk="0">
                  <a:moveTo>
                    <a:pt x="59" y="1"/>
                  </a:moveTo>
                  <a:cubicBezTo>
                    <a:pt x="51" y="1"/>
                    <a:pt x="37" y="1"/>
                    <a:pt x="22" y="8"/>
                  </a:cubicBezTo>
                  <a:cubicBezTo>
                    <a:pt x="7" y="22"/>
                    <a:pt x="0" y="52"/>
                    <a:pt x="7" y="73"/>
                  </a:cubicBezTo>
                  <a:cubicBezTo>
                    <a:pt x="22" y="110"/>
                    <a:pt x="44" y="161"/>
                    <a:pt x="73" y="190"/>
                  </a:cubicBezTo>
                  <a:cubicBezTo>
                    <a:pt x="80" y="205"/>
                    <a:pt x="88" y="212"/>
                    <a:pt x="95" y="212"/>
                  </a:cubicBezTo>
                  <a:cubicBezTo>
                    <a:pt x="110" y="212"/>
                    <a:pt x="124" y="212"/>
                    <a:pt x="131" y="205"/>
                  </a:cubicBezTo>
                  <a:cubicBezTo>
                    <a:pt x="161" y="183"/>
                    <a:pt x="161" y="161"/>
                    <a:pt x="153" y="139"/>
                  </a:cubicBezTo>
                  <a:cubicBezTo>
                    <a:pt x="131" y="103"/>
                    <a:pt x="117" y="59"/>
                    <a:pt x="88" y="22"/>
                  </a:cubicBezTo>
                  <a:cubicBezTo>
                    <a:pt x="80" y="15"/>
                    <a:pt x="73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23;p50">
              <a:extLst>
                <a:ext uri="{FF2B5EF4-FFF2-40B4-BE49-F238E27FC236}">
                  <a16:creationId xmlns:a16="http://schemas.microsoft.com/office/drawing/2014/main" id="{517A65AE-E2F0-4B50-AA9B-0ACA360C5E53}"/>
                </a:ext>
              </a:extLst>
            </p:cNvPr>
            <p:cNvSpPr/>
            <p:nvPr/>
          </p:nvSpPr>
          <p:spPr>
            <a:xfrm>
              <a:off x="5827446" y="3336320"/>
              <a:ext cx="8144" cy="14596"/>
            </a:xfrm>
            <a:custGeom>
              <a:avLst/>
              <a:gdLst/>
              <a:ahLst/>
              <a:cxnLst/>
              <a:rect l="l" t="t" r="r" b="b"/>
              <a:pathLst>
                <a:path w="132" h="235" extrusionOk="0">
                  <a:moveTo>
                    <a:pt x="51" y="1"/>
                  </a:moveTo>
                  <a:cubicBezTo>
                    <a:pt x="22" y="1"/>
                    <a:pt x="0" y="23"/>
                    <a:pt x="15" y="52"/>
                  </a:cubicBezTo>
                  <a:cubicBezTo>
                    <a:pt x="22" y="96"/>
                    <a:pt x="29" y="154"/>
                    <a:pt x="37" y="198"/>
                  </a:cubicBezTo>
                  <a:cubicBezTo>
                    <a:pt x="51" y="227"/>
                    <a:pt x="73" y="234"/>
                    <a:pt x="95" y="234"/>
                  </a:cubicBezTo>
                  <a:cubicBezTo>
                    <a:pt x="124" y="227"/>
                    <a:pt x="132" y="198"/>
                    <a:pt x="132" y="183"/>
                  </a:cubicBezTo>
                  <a:cubicBezTo>
                    <a:pt x="124" y="132"/>
                    <a:pt x="110" y="81"/>
                    <a:pt x="102" y="37"/>
                  </a:cubicBezTo>
                  <a:cubicBezTo>
                    <a:pt x="95" y="8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24;p50">
              <a:extLst>
                <a:ext uri="{FF2B5EF4-FFF2-40B4-BE49-F238E27FC236}">
                  <a16:creationId xmlns:a16="http://schemas.microsoft.com/office/drawing/2014/main" id="{C8CD7B79-4D6C-4760-A8AB-7624AA4B89FC}"/>
                </a:ext>
              </a:extLst>
            </p:cNvPr>
            <p:cNvSpPr/>
            <p:nvPr/>
          </p:nvSpPr>
          <p:spPr>
            <a:xfrm>
              <a:off x="5884576" y="3375636"/>
              <a:ext cx="7712" cy="15590"/>
            </a:xfrm>
            <a:custGeom>
              <a:avLst/>
              <a:gdLst/>
              <a:ahLst/>
              <a:cxnLst/>
              <a:rect l="l" t="t" r="r" b="b"/>
              <a:pathLst>
                <a:path w="125" h="251" extrusionOk="0">
                  <a:moveTo>
                    <a:pt x="61" y="1"/>
                  </a:moveTo>
                  <a:cubicBezTo>
                    <a:pt x="57" y="1"/>
                    <a:pt x="54" y="1"/>
                    <a:pt x="52" y="3"/>
                  </a:cubicBezTo>
                  <a:cubicBezTo>
                    <a:pt x="15" y="10"/>
                    <a:pt x="1" y="39"/>
                    <a:pt x="8" y="68"/>
                  </a:cubicBezTo>
                  <a:cubicBezTo>
                    <a:pt x="15" y="97"/>
                    <a:pt x="15" y="112"/>
                    <a:pt x="23" y="141"/>
                  </a:cubicBezTo>
                  <a:lnTo>
                    <a:pt x="23" y="134"/>
                  </a:lnTo>
                  <a:cubicBezTo>
                    <a:pt x="23" y="156"/>
                    <a:pt x="37" y="185"/>
                    <a:pt x="37" y="207"/>
                  </a:cubicBezTo>
                  <a:cubicBezTo>
                    <a:pt x="37" y="229"/>
                    <a:pt x="52" y="251"/>
                    <a:pt x="81" y="251"/>
                  </a:cubicBezTo>
                  <a:cubicBezTo>
                    <a:pt x="110" y="251"/>
                    <a:pt x="125" y="229"/>
                    <a:pt x="125" y="207"/>
                  </a:cubicBezTo>
                  <a:cubicBezTo>
                    <a:pt x="125" y="149"/>
                    <a:pt x="118" y="97"/>
                    <a:pt x="110" y="39"/>
                  </a:cubicBezTo>
                  <a:cubicBezTo>
                    <a:pt x="98" y="15"/>
                    <a:pt x="76" y="1"/>
                    <a:pt x="6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5;p50">
              <a:extLst>
                <a:ext uri="{FF2B5EF4-FFF2-40B4-BE49-F238E27FC236}">
                  <a16:creationId xmlns:a16="http://schemas.microsoft.com/office/drawing/2014/main" id="{ED113863-44C1-4BA5-BA0E-57FAED8C604D}"/>
                </a:ext>
              </a:extLst>
            </p:cNvPr>
            <p:cNvSpPr/>
            <p:nvPr/>
          </p:nvSpPr>
          <p:spPr>
            <a:xfrm>
              <a:off x="5867918" y="3300545"/>
              <a:ext cx="6848" cy="11366"/>
            </a:xfrm>
            <a:custGeom>
              <a:avLst/>
              <a:gdLst/>
              <a:ahLst/>
              <a:cxnLst/>
              <a:rect l="l" t="t" r="r" b="b"/>
              <a:pathLst>
                <a:path w="111" h="183" extrusionOk="0">
                  <a:moveTo>
                    <a:pt x="37" y="0"/>
                  </a:moveTo>
                  <a:cubicBezTo>
                    <a:pt x="30" y="0"/>
                    <a:pt x="23" y="8"/>
                    <a:pt x="16" y="15"/>
                  </a:cubicBezTo>
                  <a:cubicBezTo>
                    <a:pt x="1" y="37"/>
                    <a:pt x="1" y="44"/>
                    <a:pt x="1" y="52"/>
                  </a:cubicBezTo>
                  <a:cubicBezTo>
                    <a:pt x="16" y="81"/>
                    <a:pt x="16" y="117"/>
                    <a:pt x="23" y="146"/>
                  </a:cubicBezTo>
                  <a:cubicBezTo>
                    <a:pt x="23" y="154"/>
                    <a:pt x="30" y="176"/>
                    <a:pt x="37" y="176"/>
                  </a:cubicBezTo>
                  <a:cubicBezTo>
                    <a:pt x="52" y="183"/>
                    <a:pt x="67" y="183"/>
                    <a:pt x="74" y="183"/>
                  </a:cubicBezTo>
                  <a:cubicBezTo>
                    <a:pt x="89" y="183"/>
                    <a:pt x="96" y="176"/>
                    <a:pt x="103" y="161"/>
                  </a:cubicBezTo>
                  <a:cubicBezTo>
                    <a:pt x="110" y="154"/>
                    <a:pt x="110" y="132"/>
                    <a:pt x="110" y="125"/>
                  </a:cubicBezTo>
                  <a:cubicBezTo>
                    <a:pt x="103" y="95"/>
                    <a:pt x="103" y="59"/>
                    <a:pt x="96" y="37"/>
                  </a:cubicBezTo>
                  <a:cubicBezTo>
                    <a:pt x="96" y="22"/>
                    <a:pt x="89" y="8"/>
                    <a:pt x="74" y="8"/>
                  </a:cubicBezTo>
                  <a:cubicBezTo>
                    <a:pt x="67" y="0"/>
                    <a:pt x="52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26;p50">
              <a:extLst>
                <a:ext uri="{FF2B5EF4-FFF2-40B4-BE49-F238E27FC236}">
                  <a16:creationId xmlns:a16="http://schemas.microsoft.com/office/drawing/2014/main" id="{1DBA2730-C576-4BB5-9127-D167CB7F6093}"/>
                </a:ext>
              </a:extLst>
            </p:cNvPr>
            <p:cNvSpPr/>
            <p:nvPr/>
          </p:nvSpPr>
          <p:spPr>
            <a:xfrm>
              <a:off x="5824732" y="3303277"/>
              <a:ext cx="6786" cy="9565"/>
            </a:xfrm>
            <a:custGeom>
              <a:avLst/>
              <a:gdLst/>
              <a:ahLst/>
              <a:cxnLst/>
              <a:rect l="l" t="t" r="r" b="b"/>
              <a:pathLst>
                <a:path w="110" h="154" extrusionOk="0">
                  <a:moveTo>
                    <a:pt x="44" y="0"/>
                  </a:moveTo>
                  <a:cubicBezTo>
                    <a:pt x="37" y="0"/>
                    <a:pt x="30" y="8"/>
                    <a:pt x="22" y="22"/>
                  </a:cubicBezTo>
                  <a:cubicBezTo>
                    <a:pt x="22" y="22"/>
                    <a:pt x="22" y="29"/>
                    <a:pt x="8" y="29"/>
                  </a:cubicBezTo>
                  <a:cubicBezTo>
                    <a:pt x="1" y="37"/>
                    <a:pt x="1" y="44"/>
                    <a:pt x="8" y="59"/>
                  </a:cubicBezTo>
                  <a:cubicBezTo>
                    <a:pt x="8" y="73"/>
                    <a:pt x="22" y="95"/>
                    <a:pt x="22" y="117"/>
                  </a:cubicBezTo>
                  <a:cubicBezTo>
                    <a:pt x="22" y="132"/>
                    <a:pt x="22" y="132"/>
                    <a:pt x="30" y="139"/>
                  </a:cubicBezTo>
                  <a:cubicBezTo>
                    <a:pt x="30" y="146"/>
                    <a:pt x="37" y="146"/>
                    <a:pt x="37" y="146"/>
                  </a:cubicBezTo>
                  <a:cubicBezTo>
                    <a:pt x="44" y="146"/>
                    <a:pt x="44" y="153"/>
                    <a:pt x="59" y="153"/>
                  </a:cubicBezTo>
                  <a:lnTo>
                    <a:pt x="73" y="153"/>
                  </a:lnTo>
                  <a:cubicBezTo>
                    <a:pt x="81" y="153"/>
                    <a:pt x="95" y="146"/>
                    <a:pt x="103" y="139"/>
                  </a:cubicBezTo>
                  <a:cubicBezTo>
                    <a:pt x="103" y="139"/>
                    <a:pt x="103" y="132"/>
                    <a:pt x="110" y="132"/>
                  </a:cubicBezTo>
                  <a:lnTo>
                    <a:pt x="110" y="102"/>
                  </a:lnTo>
                  <a:cubicBezTo>
                    <a:pt x="110" y="81"/>
                    <a:pt x="103" y="66"/>
                    <a:pt x="103" y="37"/>
                  </a:cubicBezTo>
                  <a:cubicBezTo>
                    <a:pt x="103" y="29"/>
                    <a:pt x="103" y="29"/>
                    <a:pt x="95" y="15"/>
                  </a:cubicBezTo>
                  <a:cubicBezTo>
                    <a:pt x="95" y="8"/>
                    <a:pt x="81" y="8"/>
                    <a:pt x="81" y="8"/>
                  </a:cubicBezTo>
                  <a:cubicBezTo>
                    <a:pt x="73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27;p50">
              <a:extLst>
                <a:ext uri="{FF2B5EF4-FFF2-40B4-BE49-F238E27FC236}">
                  <a16:creationId xmlns:a16="http://schemas.microsoft.com/office/drawing/2014/main" id="{B758CE7E-47BF-419B-A9CB-DE6C6FEDAA0F}"/>
                </a:ext>
              </a:extLst>
            </p:cNvPr>
            <p:cNvSpPr/>
            <p:nvPr/>
          </p:nvSpPr>
          <p:spPr>
            <a:xfrm>
              <a:off x="5925110" y="3298309"/>
              <a:ext cx="6355" cy="9565"/>
            </a:xfrm>
            <a:custGeom>
              <a:avLst/>
              <a:gdLst/>
              <a:ahLst/>
              <a:cxnLst/>
              <a:rect l="l" t="t" r="r" b="b"/>
              <a:pathLst>
                <a:path w="103" h="154" extrusionOk="0">
                  <a:moveTo>
                    <a:pt x="74" y="0"/>
                  </a:moveTo>
                  <a:cubicBezTo>
                    <a:pt x="59" y="0"/>
                    <a:pt x="44" y="0"/>
                    <a:pt x="30" y="7"/>
                  </a:cubicBezTo>
                  <a:lnTo>
                    <a:pt x="22" y="15"/>
                  </a:lnTo>
                  <a:cubicBezTo>
                    <a:pt x="22" y="29"/>
                    <a:pt x="15" y="36"/>
                    <a:pt x="15" y="36"/>
                  </a:cubicBezTo>
                  <a:cubicBezTo>
                    <a:pt x="8" y="51"/>
                    <a:pt x="8" y="73"/>
                    <a:pt x="1" y="102"/>
                  </a:cubicBezTo>
                  <a:lnTo>
                    <a:pt x="1" y="117"/>
                  </a:lnTo>
                  <a:cubicBezTo>
                    <a:pt x="1" y="124"/>
                    <a:pt x="1" y="124"/>
                    <a:pt x="8" y="139"/>
                  </a:cubicBezTo>
                  <a:cubicBezTo>
                    <a:pt x="8" y="146"/>
                    <a:pt x="15" y="146"/>
                    <a:pt x="15" y="146"/>
                  </a:cubicBezTo>
                  <a:cubicBezTo>
                    <a:pt x="22" y="146"/>
                    <a:pt x="22" y="153"/>
                    <a:pt x="30" y="153"/>
                  </a:cubicBezTo>
                  <a:cubicBezTo>
                    <a:pt x="44" y="153"/>
                    <a:pt x="59" y="153"/>
                    <a:pt x="74" y="146"/>
                  </a:cubicBezTo>
                  <a:lnTo>
                    <a:pt x="81" y="139"/>
                  </a:lnTo>
                  <a:cubicBezTo>
                    <a:pt x="88" y="124"/>
                    <a:pt x="88" y="124"/>
                    <a:pt x="88" y="117"/>
                  </a:cubicBezTo>
                  <a:cubicBezTo>
                    <a:pt x="95" y="102"/>
                    <a:pt x="95" y="80"/>
                    <a:pt x="103" y="51"/>
                  </a:cubicBezTo>
                  <a:lnTo>
                    <a:pt x="103" y="36"/>
                  </a:lnTo>
                  <a:cubicBezTo>
                    <a:pt x="103" y="29"/>
                    <a:pt x="103" y="29"/>
                    <a:pt x="95" y="15"/>
                  </a:cubicBezTo>
                  <a:cubicBezTo>
                    <a:pt x="95" y="7"/>
                    <a:pt x="88" y="7"/>
                    <a:pt x="88" y="7"/>
                  </a:cubicBezTo>
                  <a:cubicBezTo>
                    <a:pt x="81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28;p50">
              <a:extLst>
                <a:ext uri="{FF2B5EF4-FFF2-40B4-BE49-F238E27FC236}">
                  <a16:creationId xmlns:a16="http://schemas.microsoft.com/office/drawing/2014/main" id="{A1AC7747-2830-40BA-9B53-62053AFB2309}"/>
                </a:ext>
              </a:extLst>
            </p:cNvPr>
            <p:cNvSpPr/>
            <p:nvPr/>
          </p:nvSpPr>
          <p:spPr>
            <a:xfrm>
              <a:off x="5985879" y="3313153"/>
              <a:ext cx="7280" cy="17453"/>
            </a:xfrm>
            <a:custGeom>
              <a:avLst/>
              <a:gdLst/>
              <a:ahLst/>
              <a:cxnLst/>
              <a:rect l="l" t="t" r="r" b="b"/>
              <a:pathLst>
                <a:path w="118" h="281" extrusionOk="0">
                  <a:moveTo>
                    <a:pt x="69" y="0"/>
                  </a:moveTo>
                  <a:cubicBezTo>
                    <a:pt x="44" y="0"/>
                    <a:pt x="22" y="19"/>
                    <a:pt x="22" y="38"/>
                  </a:cubicBezTo>
                  <a:cubicBezTo>
                    <a:pt x="15" y="104"/>
                    <a:pt x="8" y="162"/>
                    <a:pt x="1" y="221"/>
                  </a:cubicBezTo>
                  <a:cubicBezTo>
                    <a:pt x="1" y="235"/>
                    <a:pt x="1" y="250"/>
                    <a:pt x="8" y="264"/>
                  </a:cubicBezTo>
                  <a:cubicBezTo>
                    <a:pt x="15" y="272"/>
                    <a:pt x="22" y="279"/>
                    <a:pt x="37" y="279"/>
                  </a:cubicBezTo>
                  <a:cubicBezTo>
                    <a:pt x="41" y="280"/>
                    <a:pt x="45" y="281"/>
                    <a:pt x="49" y="281"/>
                  </a:cubicBezTo>
                  <a:cubicBezTo>
                    <a:pt x="68" y="281"/>
                    <a:pt x="88" y="267"/>
                    <a:pt x="88" y="243"/>
                  </a:cubicBezTo>
                  <a:cubicBezTo>
                    <a:pt x="95" y="177"/>
                    <a:pt x="110" y="126"/>
                    <a:pt x="117" y="60"/>
                  </a:cubicBezTo>
                  <a:cubicBezTo>
                    <a:pt x="117" y="53"/>
                    <a:pt x="117" y="31"/>
                    <a:pt x="110" y="24"/>
                  </a:cubicBezTo>
                  <a:cubicBezTo>
                    <a:pt x="95" y="16"/>
                    <a:pt x="88" y="2"/>
                    <a:pt x="81" y="2"/>
                  </a:cubicBezTo>
                  <a:cubicBezTo>
                    <a:pt x="77" y="1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29;p50">
              <a:extLst>
                <a:ext uri="{FF2B5EF4-FFF2-40B4-BE49-F238E27FC236}">
                  <a16:creationId xmlns:a16="http://schemas.microsoft.com/office/drawing/2014/main" id="{D6A4E74A-51C6-4527-8439-7E3F89BA4753}"/>
                </a:ext>
              </a:extLst>
            </p:cNvPr>
            <p:cNvSpPr/>
            <p:nvPr/>
          </p:nvSpPr>
          <p:spPr>
            <a:xfrm>
              <a:off x="5954847" y="3354456"/>
              <a:ext cx="5429" cy="14596"/>
            </a:xfrm>
            <a:custGeom>
              <a:avLst/>
              <a:gdLst/>
              <a:ahLst/>
              <a:cxnLst/>
              <a:rect l="l" t="t" r="r" b="b"/>
              <a:pathLst>
                <a:path w="88" h="235" extrusionOk="0">
                  <a:moveTo>
                    <a:pt x="44" y="1"/>
                  </a:moveTo>
                  <a:cubicBezTo>
                    <a:pt x="29" y="1"/>
                    <a:pt x="0" y="15"/>
                    <a:pt x="0" y="44"/>
                  </a:cubicBezTo>
                  <a:lnTo>
                    <a:pt x="0" y="190"/>
                  </a:lnTo>
                  <a:cubicBezTo>
                    <a:pt x="0" y="220"/>
                    <a:pt x="15" y="234"/>
                    <a:pt x="44" y="234"/>
                  </a:cubicBezTo>
                  <a:cubicBezTo>
                    <a:pt x="73" y="234"/>
                    <a:pt x="88" y="220"/>
                    <a:pt x="88" y="190"/>
                  </a:cubicBezTo>
                  <a:lnTo>
                    <a:pt x="88" y="44"/>
                  </a:lnTo>
                  <a:cubicBezTo>
                    <a:pt x="88" y="15"/>
                    <a:pt x="73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30;p50">
              <a:extLst>
                <a:ext uri="{FF2B5EF4-FFF2-40B4-BE49-F238E27FC236}">
                  <a16:creationId xmlns:a16="http://schemas.microsoft.com/office/drawing/2014/main" id="{AC800CD2-7D68-4614-8147-A0C4DE0879F7}"/>
                </a:ext>
              </a:extLst>
            </p:cNvPr>
            <p:cNvSpPr/>
            <p:nvPr/>
          </p:nvSpPr>
          <p:spPr>
            <a:xfrm>
              <a:off x="5971011" y="3380294"/>
              <a:ext cx="8637" cy="17142"/>
            </a:xfrm>
            <a:custGeom>
              <a:avLst/>
              <a:gdLst/>
              <a:ahLst/>
              <a:cxnLst/>
              <a:rect l="l" t="t" r="r" b="b"/>
              <a:pathLst>
                <a:path w="140" h="276" extrusionOk="0">
                  <a:moveTo>
                    <a:pt x="96" y="1"/>
                  </a:moveTo>
                  <a:cubicBezTo>
                    <a:pt x="66" y="1"/>
                    <a:pt x="45" y="22"/>
                    <a:pt x="45" y="44"/>
                  </a:cubicBezTo>
                  <a:lnTo>
                    <a:pt x="45" y="74"/>
                  </a:lnTo>
                  <a:lnTo>
                    <a:pt x="45" y="81"/>
                  </a:lnTo>
                  <a:cubicBezTo>
                    <a:pt x="45" y="103"/>
                    <a:pt x="37" y="110"/>
                    <a:pt x="37" y="125"/>
                  </a:cubicBezTo>
                  <a:cubicBezTo>
                    <a:pt x="30" y="154"/>
                    <a:pt x="23" y="183"/>
                    <a:pt x="8" y="219"/>
                  </a:cubicBezTo>
                  <a:cubicBezTo>
                    <a:pt x="1" y="249"/>
                    <a:pt x="23" y="271"/>
                    <a:pt x="45" y="271"/>
                  </a:cubicBezTo>
                  <a:cubicBezTo>
                    <a:pt x="51" y="274"/>
                    <a:pt x="57" y="275"/>
                    <a:pt x="63" y="275"/>
                  </a:cubicBezTo>
                  <a:cubicBezTo>
                    <a:pt x="83" y="275"/>
                    <a:pt x="97" y="257"/>
                    <a:pt x="103" y="234"/>
                  </a:cubicBezTo>
                  <a:cubicBezTo>
                    <a:pt x="117" y="176"/>
                    <a:pt x="139" y="110"/>
                    <a:pt x="139" y="44"/>
                  </a:cubicBezTo>
                  <a:cubicBezTo>
                    <a:pt x="139" y="1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31;p50">
              <a:extLst>
                <a:ext uri="{FF2B5EF4-FFF2-40B4-BE49-F238E27FC236}">
                  <a16:creationId xmlns:a16="http://schemas.microsoft.com/office/drawing/2014/main" id="{87C81678-8254-4692-945E-01C7E1624214}"/>
                </a:ext>
              </a:extLst>
            </p:cNvPr>
            <p:cNvSpPr/>
            <p:nvPr/>
          </p:nvSpPr>
          <p:spPr>
            <a:xfrm>
              <a:off x="6018763" y="3360791"/>
              <a:ext cx="5861" cy="8695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37" y="1"/>
                  </a:moveTo>
                  <a:cubicBezTo>
                    <a:pt x="29" y="1"/>
                    <a:pt x="22" y="15"/>
                    <a:pt x="22" y="15"/>
                  </a:cubicBezTo>
                  <a:cubicBezTo>
                    <a:pt x="15" y="30"/>
                    <a:pt x="0" y="45"/>
                    <a:pt x="0" y="52"/>
                  </a:cubicBezTo>
                  <a:lnTo>
                    <a:pt x="0" y="96"/>
                  </a:lnTo>
                  <a:lnTo>
                    <a:pt x="0" y="118"/>
                  </a:lnTo>
                  <a:cubicBezTo>
                    <a:pt x="0" y="125"/>
                    <a:pt x="15" y="125"/>
                    <a:pt x="15" y="132"/>
                  </a:cubicBezTo>
                  <a:cubicBezTo>
                    <a:pt x="15" y="139"/>
                    <a:pt x="22" y="139"/>
                    <a:pt x="29" y="139"/>
                  </a:cubicBezTo>
                  <a:lnTo>
                    <a:pt x="58" y="139"/>
                  </a:lnTo>
                  <a:cubicBezTo>
                    <a:pt x="66" y="139"/>
                    <a:pt x="73" y="132"/>
                    <a:pt x="73" y="132"/>
                  </a:cubicBezTo>
                  <a:cubicBezTo>
                    <a:pt x="80" y="125"/>
                    <a:pt x="95" y="118"/>
                    <a:pt x="95" y="96"/>
                  </a:cubicBezTo>
                  <a:lnTo>
                    <a:pt x="95" y="52"/>
                  </a:lnTo>
                  <a:lnTo>
                    <a:pt x="95" y="30"/>
                  </a:lnTo>
                  <a:cubicBezTo>
                    <a:pt x="95" y="23"/>
                    <a:pt x="88" y="23"/>
                    <a:pt x="88" y="15"/>
                  </a:cubicBezTo>
                  <a:cubicBezTo>
                    <a:pt x="88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32;p50">
              <a:extLst>
                <a:ext uri="{FF2B5EF4-FFF2-40B4-BE49-F238E27FC236}">
                  <a16:creationId xmlns:a16="http://schemas.microsoft.com/office/drawing/2014/main" id="{27E9D7DE-DC07-4804-89C9-145A8D5FDB8A}"/>
                </a:ext>
              </a:extLst>
            </p:cNvPr>
            <p:cNvSpPr/>
            <p:nvPr/>
          </p:nvSpPr>
          <p:spPr>
            <a:xfrm>
              <a:off x="6026845" y="3316383"/>
              <a:ext cx="9933" cy="14720"/>
            </a:xfrm>
            <a:custGeom>
              <a:avLst/>
              <a:gdLst/>
              <a:ahLst/>
              <a:cxnLst/>
              <a:rect l="l" t="t" r="r" b="b"/>
              <a:pathLst>
                <a:path w="161" h="237" extrusionOk="0">
                  <a:moveTo>
                    <a:pt x="117" y="1"/>
                  </a:moveTo>
                  <a:cubicBezTo>
                    <a:pt x="103" y="1"/>
                    <a:pt x="73" y="8"/>
                    <a:pt x="66" y="37"/>
                  </a:cubicBezTo>
                  <a:cubicBezTo>
                    <a:pt x="44" y="81"/>
                    <a:pt x="30" y="132"/>
                    <a:pt x="8" y="183"/>
                  </a:cubicBezTo>
                  <a:cubicBezTo>
                    <a:pt x="0" y="205"/>
                    <a:pt x="15" y="234"/>
                    <a:pt x="44" y="234"/>
                  </a:cubicBezTo>
                  <a:cubicBezTo>
                    <a:pt x="49" y="236"/>
                    <a:pt x="54" y="236"/>
                    <a:pt x="58" y="236"/>
                  </a:cubicBezTo>
                  <a:cubicBezTo>
                    <a:pt x="78" y="236"/>
                    <a:pt x="91" y="222"/>
                    <a:pt x="103" y="198"/>
                  </a:cubicBezTo>
                  <a:cubicBezTo>
                    <a:pt x="117" y="154"/>
                    <a:pt x="139" y="96"/>
                    <a:pt x="154" y="52"/>
                  </a:cubicBezTo>
                  <a:cubicBezTo>
                    <a:pt x="161" y="23"/>
                    <a:pt x="146" y="1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633;p50">
              <a:extLst>
                <a:ext uri="{FF2B5EF4-FFF2-40B4-BE49-F238E27FC236}">
                  <a16:creationId xmlns:a16="http://schemas.microsoft.com/office/drawing/2014/main" id="{EB4E535A-3E74-4872-AE69-09CF9CF052FC}"/>
                </a:ext>
              </a:extLst>
            </p:cNvPr>
            <p:cNvSpPr/>
            <p:nvPr/>
          </p:nvSpPr>
          <p:spPr>
            <a:xfrm>
              <a:off x="6062874" y="3355823"/>
              <a:ext cx="8576" cy="16645"/>
            </a:xfrm>
            <a:custGeom>
              <a:avLst/>
              <a:gdLst/>
              <a:ahLst/>
              <a:cxnLst/>
              <a:rect l="l" t="t" r="r" b="b"/>
              <a:pathLst>
                <a:path w="139" h="268" extrusionOk="0">
                  <a:moveTo>
                    <a:pt x="102" y="1"/>
                  </a:moveTo>
                  <a:cubicBezTo>
                    <a:pt x="88" y="1"/>
                    <a:pt x="73" y="1"/>
                    <a:pt x="66" y="8"/>
                  </a:cubicBezTo>
                  <a:cubicBezTo>
                    <a:pt x="66" y="22"/>
                    <a:pt x="51" y="30"/>
                    <a:pt x="44" y="37"/>
                  </a:cubicBezTo>
                  <a:cubicBezTo>
                    <a:pt x="37" y="95"/>
                    <a:pt x="29" y="154"/>
                    <a:pt x="7" y="212"/>
                  </a:cubicBezTo>
                  <a:cubicBezTo>
                    <a:pt x="0" y="241"/>
                    <a:pt x="15" y="263"/>
                    <a:pt x="44" y="263"/>
                  </a:cubicBezTo>
                  <a:cubicBezTo>
                    <a:pt x="50" y="266"/>
                    <a:pt x="56" y="268"/>
                    <a:pt x="62" y="268"/>
                  </a:cubicBezTo>
                  <a:cubicBezTo>
                    <a:pt x="82" y="268"/>
                    <a:pt x="95" y="250"/>
                    <a:pt x="95" y="227"/>
                  </a:cubicBezTo>
                  <a:cubicBezTo>
                    <a:pt x="117" y="176"/>
                    <a:pt x="139" y="117"/>
                    <a:pt x="139" y="59"/>
                  </a:cubicBezTo>
                  <a:cubicBezTo>
                    <a:pt x="139" y="44"/>
                    <a:pt x="139" y="30"/>
                    <a:pt x="124" y="22"/>
                  </a:cubicBezTo>
                  <a:cubicBezTo>
                    <a:pt x="117" y="8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634;p50">
              <a:extLst>
                <a:ext uri="{FF2B5EF4-FFF2-40B4-BE49-F238E27FC236}">
                  <a16:creationId xmlns:a16="http://schemas.microsoft.com/office/drawing/2014/main" id="{D788BAEC-65B2-48D4-B4D1-94A04D8C6C4D}"/>
                </a:ext>
              </a:extLst>
            </p:cNvPr>
            <p:cNvSpPr/>
            <p:nvPr/>
          </p:nvSpPr>
          <p:spPr>
            <a:xfrm>
              <a:off x="6096622" y="3344022"/>
              <a:ext cx="9501" cy="13664"/>
            </a:xfrm>
            <a:custGeom>
              <a:avLst/>
              <a:gdLst/>
              <a:ahLst/>
              <a:cxnLst/>
              <a:rect l="l" t="t" r="r" b="b"/>
              <a:pathLst>
                <a:path w="154" h="220" extrusionOk="0">
                  <a:moveTo>
                    <a:pt x="102" y="1"/>
                  </a:moveTo>
                  <a:cubicBezTo>
                    <a:pt x="88" y="1"/>
                    <a:pt x="81" y="8"/>
                    <a:pt x="73" y="23"/>
                  </a:cubicBezTo>
                  <a:cubicBezTo>
                    <a:pt x="51" y="67"/>
                    <a:pt x="37" y="103"/>
                    <a:pt x="8" y="147"/>
                  </a:cubicBezTo>
                  <a:cubicBezTo>
                    <a:pt x="0" y="154"/>
                    <a:pt x="0" y="176"/>
                    <a:pt x="0" y="183"/>
                  </a:cubicBezTo>
                  <a:cubicBezTo>
                    <a:pt x="0" y="191"/>
                    <a:pt x="8" y="212"/>
                    <a:pt x="15" y="212"/>
                  </a:cubicBezTo>
                  <a:cubicBezTo>
                    <a:pt x="30" y="220"/>
                    <a:pt x="44" y="220"/>
                    <a:pt x="51" y="220"/>
                  </a:cubicBezTo>
                  <a:cubicBezTo>
                    <a:pt x="66" y="220"/>
                    <a:pt x="81" y="212"/>
                    <a:pt x="81" y="205"/>
                  </a:cubicBezTo>
                  <a:cubicBezTo>
                    <a:pt x="102" y="154"/>
                    <a:pt x="117" y="118"/>
                    <a:pt x="146" y="74"/>
                  </a:cubicBezTo>
                  <a:cubicBezTo>
                    <a:pt x="154" y="67"/>
                    <a:pt x="154" y="45"/>
                    <a:pt x="154" y="37"/>
                  </a:cubicBezTo>
                  <a:cubicBezTo>
                    <a:pt x="154" y="30"/>
                    <a:pt x="146" y="8"/>
                    <a:pt x="139" y="8"/>
                  </a:cubicBezTo>
                  <a:cubicBezTo>
                    <a:pt x="124" y="1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635;p50">
              <a:extLst>
                <a:ext uri="{FF2B5EF4-FFF2-40B4-BE49-F238E27FC236}">
                  <a16:creationId xmlns:a16="http://schemas.microsoft.com/office/drawing/2014/main" id="{98A8BACA-EBF0-4CB1-84BE-62BE1C4D930B}"/>
                </a:ext>
              </a:extLst>
            </p:cNvPr>
            <p:cNvSpPr/>
            <p:nvPr/>
          </p:nvSpPr>
          <p:spPr>
            <a:xfrm>
              <a:off x="6076386" y="3307315"/>
              <a:ext cx="7712" cy="12298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8" y="1"/>
                  </a:moveTo>
                  <a:cubicBezTo>
                    <a:pt x="80" y="1"/>
                    <a:pt x="66" y="1"/>
                    <a:pt x="51" y="8"/>
                  </a:cubicBezTo>
                  <a:cubicBezTo>
                    <a:pt x="51" y="8"/>
                    <a:pt x="44" y="16"/>
                    <a:pt x="37" y="37"/>
                  </a:cubicBezTo>
                  <a:cubicBezTo>
                    <a:pt x="29" y="74"/>
                    <a:pt x="7" y="110"/>
                    <a:pt x="0" y="147"/>
                  </a:cubicBezTo>
                  <a:cubicBezTo>
                    <a:pt x="0" y="154"/>
                    <a:pt x="0" y="176"/>
                    <a:pt x="7" y="183"/>
                  </a:cubicBezTo>
                  <a:cubicBezTo>
                    <a:pt x="15" y="191"/>
                    <a:pt x="29" y="198"/>
                    <a:pt x="37" y="198"/>
                  </a:cubicBezTo>
                  <a:cubicBezTo>
                    <a:pt x="44" y="198"/>
                    <a:pt x="58" y="198"/>
                    <a:pt x="73" y="191"/>
                  </a:cubicBezTo>
                  <a:cubicBezTo>
                    <a:pt x="80" y="183"/>
                    <a:pt x="88" y="176"/>
                    <a:pt x="88" y="161"/>
                  </a:cubicBezTo>
                  <a:cubicBezTo>
                    <a:pt x="102" y="125"/>
                    <a:pt x="117" y="88"/>
                    <a:pt x="124" y="52"/>
                  </a:cubicBezTo>
                  <a:cubicBezTo>
                    <a:pt x="124" y="45"/>
                    <a:pt x="124" y="30"/>
                    <a:pt x="117" y="16"/>
                  </a:cubicBezTo>
                  <a:cubicBezTo>
                    <a:pt x="109" y="8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636;p50">
              <a:extLst>
                <a:ext uri="{FF2B5EF4-FFF2-40B4-BE49-F238E27FC236}">
                  <a16:creationId xmlns:a16="http://schemas.microsoft.com/office/drawing/2014/main" id="{C9AE4F9C-C134-4134-A0DB-58ECC73ABE3C}"/>
                </a:ext>
              </a:extLst>
            </p:cNvPr>
            <p:cNvSpPr/>
            <p:nvPr/>
          </p:nvSpPr>
          <p:spPr>
            <a:xfrm>
              <a:off x="6067810" y="3206262"/>
              <a:ext cx="6786" cy="16956"/>
            </a:xfrm>
            <a:custGeom>
              <a:avLst/>
              <a:gdLst/>
              <a:ahLst/>
              <a:cxnLst/>
              <a:rect l="l" t="t" r="r" b="b"/>
              <a:pathLst>
                <a:path w="110" h="273" extrusionOk="0">
                  <a:moveTo>
                    <a:pt x="44" y="1"/>
                  </a:moveTo>
                  <a:cubicBezTo>
                    <a:pt x="30" y="16"/>
                    <a:pt x="0" y="30"/>
                    <a:pt x="8" y="59"/>
                  </a:cubicBezTo>
                  <a:lnTo>
                    <a:pt x="8" y="176"/>
                  </a:lnTo>
                  <a:cubicBezTo>
                    <a:pt x="8" y="183"/>
                    <a:pt x="8" y="205"/>
                    <a:pt x="0" y="212"/>
                  </a:cubicBezTo>
                  <a:cubicBezTo>
                    <a:pt x="0" y="220"/>
                    <a:pt x="0" y="242"/>
                    <a:pt x="8" y="249"/>
                  </a:cubicBezTo>
                  <a:cubicBezTo>
                    <a:pt x="15" y="256"/>
                    <a:pt x="30" y="271"/>
                    <a:pt x="37" y="271"/>
                  </a:cubicBezTo>
                  <a:cubicBezTo>
                    <a:pt x="41" y="272"/>
                    <a:pt x="45" y="272"/>
                    <a:pt x="48" y="272"/>
                  </a:cubicBezTo>
                  <a:cubicBezTo>
                    <a:pt x="72" y="272"/>
                    <a:pt x="88" y="253"/>
                    <a:pt x="88" y="234"/>
                  </a:cubicBezTo>
                  <a:cubicBezTo>
                    <a:pt x="103" y="176"/>
                    <a:pt x="110" y="110"/>
                    <a:pt x="103" y="59"/>
                  </a:cubicBezTo>
                  <a:cubicBezTo>
                    <a:pt x="103" y="52"/>
                    <a:pt x="88" y="30"/>
                    <a:pt x="81" y="23"/>
                  </a:cubicBezTo>
                  <a:cubicBezTo>
                    <a:pt x="73" y="16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637;p50">
              <a:extLst>
                <a:ext uri="{FF2B5EF4-FFF2-40B4-BE49-F238E27FC236}">
                  <a16:creationId xmlns:a16="http://schemas.microsoft.com/office/drawing/2014/main" id="{15202626-8864-4E79-B45E-D4D72DCAB97B}"/>
                </a:ext>
              </a:extLst>
            </p:cNvPr>
            <p:cNvSpPr/>
            <p:nvPr/>
          </p:nvSpPr>
          <p:spPr>
            <a:xfrm>
              <a:off x="6085825" y="3178188"/>
              <a:ext cx="6355" cy="10062"/>
            </a:xfrm>
            <a:custGeom>
              <a:avLst/>
              <a:gdLst/>
              <a:ahLst/>
              <a:cxnLst/>
              <a:rect l="l" t="t" r="r" b="b"/>
              <a:pathLst>
                <a:path w="103" h="162" extrusionOk="0">
                  <a:moveTo>
                    <a:pt x="66" y="1"/>
                  </a:moveTo>
                  <a:cubicBezTo>
                    <a:pt x="59" y="1"/>
                    <a:pt x="37" y="1"/>
                    <a:pt x="29" y="8"/>
                  </a:cubicBezTo>
                  <a:lnTo>
                    <a:pt x="22" y="15"/>
                  </a:lnTo>
                  <a:cubicBezTo>
                    <a:pt x="8" y="15"/>
                    <a:pt x="8" y="22"/>
                    <a:pt x="8" y="37"/>
                  </a:cubicBezTo>
                  <a:cubicBezTo>
                    <a:pt x="8" y="66"/>
                    <a:pt x="0" y="81"/>
                    <a:pt x="0" y="110"/>
                  </a:cubicBezTo>
                  <a:lnTo>
                    <a:pt x="0" y="125"/>
                  </a:lnTo>
                  <a:cubicBezTo>
                    <a:pt x="0" y="139"/>
                    <a:pt x="0" y="139"/>
                    <a:pt x="8" y="146"/>
                  </a:cubicBezTo>
                  <a:cubicBezTo>
                    <a:pt x="22" y="154"/>
                    <a:pt x="29" y="161"/>
                    <a:pt x="37" y="161"/>
                  </a:cubicBezTo>
                  <a:cubicBezTo>
                    <a:pt x="44" y="161"/>
                    <a:pt x="66" y="161"/>
                    <a:pt x="73" y="154"/>
                  </a:cubicBezTo>
                  <a:lnTo>
                    <a:pt x="80" y="146"/>
                  </a:lnTo>
                  <a:cubicBezTo>
                    <a:pt x="88" y="139"/>
                    <a:pt x="88" y="139"/>
                    <a:pt x="88" y="125"/>
                  </a:cubicBezTo>
                  <a:cubicBezTo>
                    <a:pt x="88" y="103"/>
                    <a:pt x="102" y="81"/>
                    <a:pt x="102" y="52"/>
                  </a:cubicBezTo>
                  <a:lnTo>
                    <a:pt x="102" y="37"/>
                  </a:lnTo>
                  <a:cubicBezTo>
                    <a:pt x="102" y="30"/>
                    <a:pt x="102" y="30"/>
                    <a:pt x="88" y="15"/>
                  </a:cubicBezTo>
                  <a:cubicBezTo>
                    <a:pt x="80" y="8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638;p50">
              <a:extLst>
                <a:ext uri="{FF2B5EF4-FFF2-40B4-BE49-F238E27FC236}">
                  <a16:creationId xmlns:a16="http://schemas.microsoft.com/office/drawing/2014/main" id="{BBDBC506-5F6B-40CB-B23A-52F52DC2FCD0}"/>
                </a:ext>
              </a:extLst>
            </p:cNvPr>
            <p:cNvSpPr/>
            <p:nvPr/>
          </p:nvSpPr>
          <p:spPr>
            <a:xfrm>
              <a:off x="6036284" y="3382592"/>
              <a:ext cx="9069" cy="1093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96" y="0"/>
                  </a:moveTo>
                  <a:cubicBezTo>
                    <a:pt x="81" y="0"/>
                    <a:pt x="74" y="7"/>
                    <a:pt x="66" y="15"/>
                  </a:cubicBezTo>
                  <a:lnTo>
                    <a:pt x="8" y="102"/>
                  </a:lnTo>
                  <a:cubicBezTo>
                    <a:pt x="1" y="110"/>
                    <a:pt x="1" y="131"/>
                    <a:pt x="1" y="139"/>
                  </a:cubicBezTo>
                  <a:cubicBezTo>
                    <a:pt x="1" y="146"/>
                    <a:pt x="8" y="168"/>
                    <a:pt x="23" y="168"/>
                  </a:cubicBezTo>
                  <a:cubicBezTo>
                    <a:pt x="30" y="175"/>
                    <a:pt x="44" y="175"/>
                    <a:pt x="59" y="175"/>
                  </a:cubicBezTo>
                  <a:cubicBezTo>
                    <a:pt x="66" y="175"/>
                    <a:pt x="74" y="168"/>
                    <a:pt x="81" y="153"/>
                  </a:cubicBezTo>
                  <a:lnTo>
                    <a:pt x="139" y="73"/>
                  </a:lnTo>
                  <a:cubicBezTo>
                    <a:pt x="147" y="66"/>
                    <a:pt x="147" y="44"/>
                    <a:pt x="147" y="37"/>
                  </a:cubicBezTo>
                  <a:cubicBezTo>
                    <a:pt x="147" y="29"/>
                    <a:pt x="139" y="7"/>
                    <a:pt x="132" y="7"/>
                  </a:cubicBezTo>
                  <a:cubicBezTo>
                    <a:pt x="117" y="0"/>
                    <a:pt x="103" y="0"/>
                    <a:pt x="9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639;p50">
              <a:extLst>
                <a:ext uri="{FF2B5EF4-FFF2-40B4-BE49-F238E27FC236}">
                  <a16:creationId xmlns:a16="http://schemas.microsoft.com/office/drawing/2014/main" id="{66CE3509-F028-44CC-82C6-F53FA0341713}"/>
                </a:ext>
              </a:extLst>
            </p:cNvPr>
            <p:cNvSpPr/>
            <p:nvPr/>
          </p:nvSpPr>
          <p:spPr>
            <a:xfrm>
              <a:off x="5719418" y="3214895"/>
              <a:ext cx="8144" cy="22732"/>
            </a:xfrm>
            <a:custGeom>
              <a:avLst/>
              <a:gdLst/>
              <a:ahLst/>
              <a:cxnLst/>
              <a:rect l="l" t="t" r="r" b="b"/>
              <a:pathLst>
                <a:path w="132" h="366" extrusionOk="0">
                  <a:moveTo>
                    <a:pt x="88" y="1"/>
                  </a:moveTo>
                  <a:cubicBezTo>
                    <a:pt x="66" y="1"/>
                    <a:pt x="37" y="8"/>
                    <a:pt x="29" y="37"/>
                  </a:cubicBezTo>
                  <a:cubicBezTo>
                    <a:pt x="15" y="132"/>
                    <a:pt x="0" y="227"/>
                    <a:pt x="15" y="322"/>
                  </a:cubicBezTo>
                  <a:cubicBezTo>
                    <a:pt x="15" y="343"/>
                    <a:pt x="29" y="365"/>
                    <a:pt x="59" y="365"/>
                  </a:cubicBezTo>
                  <a:cubicBezTo>
                    <a:pt x="88" y="365"/>
                    <a:pt x="110" y="343"/>
                    <a:pt x="102" y="322"/>
                  </a:cubicBezTo>
                  <a:cubicBezTo>
                    <a:pt x="102" y="278"/>
                    <a:pt x="95" y="227"/>
                    <a:pt x="102" y="183"/>
                  </a:cubicBezTo>
                  <a:cubicBezTo>
                    <a:pt x="102" y="139"/>
                    <a:pt x="110" y="103"/>
                    <a:pt x="124" y="52"/>
                  </a:cubicBezTo>
                  <a:cubicBezTo>
                    <a:pt x="132" y="30"/>
                    <a:pt x="110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640;p50">
              <a:extLst>
                <a:ext uri="{FF2B5EF4-FFF2-40B4-BE49-F238E27FC236}">
                  <a16:creationId xmlns:a16="http://schemas.microsoft.com/office/drawing/2014/main" id="{DD4D82DE-772E-4CD7-A188-1208B6D6FF55}"/>
                </a:ext>
              </a:extLst>
            </p:cNvPr>
            <p:cNvSpPr/>
            <p:nvPr/>
          </p:nvSpPr>
          <p:spPr>
            <a:xfrm>
              <a:off x="5718925" y="3273713"/>
              <a:ext cx="6416" cy="12857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8" y="1"/>
                  </a:moveTo>
                  <a:cubicBezTo>
                    <a:pt x="18" y="1"/>
                    <a:pt x="1" y="26"/>
                    <a:pt x="1" y="46"/>
                  </a:cubicBezTo>
                  <a:lnTo>
                    <a:pt x="1" y="148"/>
                  </a:lnTo>
                  <a:cubicBezTo>
                    <a:pt x="1" y="155"/>
                    <a:pt x="8" y="177"/>
                    <a:pt x="23" y="184"/>
                  </a:cubicBezTo>
                  <a:cubicBezTo>
                    <a:pt x="30" y="192"/>
                    <a:pt x="37" y="206"/>
                    <a:pt x="59" y="206"/>
                  </a:cubicBezTo>
                  <a:cubicBezTo>
                    <a:pt x="81" y="206"/>
                    <a:pt x="103" y="184"/>
                    <a:pt x="103" y="155"/>
                  </a:cubicBezTo>
                  <a:lnTo>
                    <a:pt x="103" y="60"/>
                  </a:lnTo>
                  <a:cubicBezTo>
                    <a:pt x="103" y="46"/>
                    <a:pt x="96" y="31"/>
                    <a:pt x="81" y="24"/>
                  </a:cubicBezTo>
                  <a:cubicBezTo>
                    <a:pt x="74" y="9"/>
                    <a:pt x="67" y="2"/>
                    <a:pt x="45" y="2"/>
                  </a:cubicBezTo>
                  <a:cubicBezTo>
                    <a:pt x="42" y="1"/>
                    <a:pt x="40" y="1"/>
                    <a:pt x="3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641;p50">
              <a:extLst>
                <a:ext uri="{FF2B5EF4-FFF2-40B4-BE49-F238E27FC236}">
                  <a16:creationId xmlns:a16="http://schemas.microsoft.com/office/drawing/2014/main" id="{FC81B709-43AA-4E8F-B87F-BD2770F9F40B}"/>
                </a:ext>
              </a:extLst>
            </p:cNvPr>
            <p:cNvSpPr/>
            <p:nvPr/>
          </p:nvSpPr>
          <p:spPr>
            <a:xfrm>
              <a:off x="6071882" y="3252968"/>
              <a:ext cx="9007" cy="25092"/>
            </a:xfrm>
            <a:custGeom>
              <a:avLst/>
              <a:gdLst/>
              <a:ahLst/>
              <a:cxnLst/>
              <a:rect l="l" t="t" r="r" b="b"/>
              <a:pathLst>
                <a:path w="146" h="404" extrusionOk="0">
                  <a:moveTo>
                    <a:pt x="110" y="0"/>
                  </a:moveTo>
                  <a:cubicBezTo>
                    <a:pt x="80" y="0"/>
                    <a:pt x="51" y="8"/>
                    <a:pt x="51" y="37"/>
                  </a:cubicBezTo>
                  <a:cubicBezTo>
                    <a:pt x="37" y="139"/>
                    <a:pt x="15" y="248"/>
                    <a:pt x="0" y="343"/>
                  </a:cubicBezTo>
                  <a:cubicBezTo>
                    <a:pt x="0" y="372"/>
                    <a:pt x="7" y="402"/>
                    <a:pt x="37" y="402"/>
                  </a:cubicBezTo>
                  <a:cubicBezTo>
                    <a:pt x="42" y="403"/>
                    <a:pt x="46" y="404"/>
                    <a:pt x="51" y="404"/>
                  </a:cubicBezTo>
                  <a:cubicBezTo>
                    <a:pt x="73" y="404"/>
                    <a:pt x="88" y="389"/>
                    <a:pt x="88" y="365"/>
                  </a:cubicBezTo>
                  <a:cubicBezTo>
                    <a:pt x="110" y="263"/>
                    <a:pt x="124" y="154"/>
                    <a:pt x="146" y="51"/>
                  </a:cubicBezTo>
                  <a:cubicBezTo>
                    <a:pt x="146" y="30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642;p50">
              <a:extLst>
                <a:ext uri="{FF2B5EF4-FFF2-40B4-BE49-F238E27FC236}">
                  <a16:creationId xmlns:a16="http://schemas.microsoft.com/office/drawing/2014/main" id="{CC4B047D-C44F-4881-914D-3A94D974C357}"/>
                </a:ext>
              </a:extLst>
            </p:cNvPr>
            <p:cNvSpPr/>
            <p:nvPr/>
          </p:nvSpPr>
          <p:spPr>
            <a:xfrm>
              <a:off x="6115500" y="3243466"/>
              <a:ext cx="5923" cy="19068"/>
            </a:xfrm>
            <a:custGeom>
              <a:avLst/>
              <a:gdLst/>
              <a:ahLst/>
              <a:cxnLst/>
              <a:rect l="l" t="t" r="r" b="b"/>
              <a:pathLst>
                <a:path w="96" h="307" extrusionOk="0">
                  <a:moveTo>
                    <a:pt x="52" y="0"/>
                  </a:moveTo>
                  <a:cubicBezTo>
                    <a:pt x="23" y="0"/>
                    <a:pt x="1" y="15"/>
                    <a:pt x="1" y="44"/>
                  </a:cubicBezTo>
                  <a:lnTo>
                    <a:pt x="1" y="263"/>
                  </a:lnTo>
                  <a:cubicBezTo>
                    <a:pt x="1" y="292"/>
                    <a:pt x="23" y="307"/>
                    <a:pt x="52" y="307"/>
                  </a:cubicBezTo>
                  <a:cubicBezTo>
                    <a:pt x="74" y="307"/>
                    <a:pt x="96" y="292"/>
                    <a:pt x="96" y="263"/>
                  </a:cubicBezTo>
                  <a:lnTo>
                    <a:pt x="96" y="44"/>
                  </a:lnTo>
                  <a:cubicBezTo>
                    <a:pt x="96" y="15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643;p50">
              <a:extLst>
                <a:ext uri="{FF2B5EF4-FFF2-40B4-BE49-F238E27FC236}">
                  <a16:creationId xmlns:a16="http://schemas.microsoft.com/office/drawing/2014/main" id="{602771F6-4130-4570-86FC-A3360250479E}"/>
                </a:ext>
              </a:extLst>
            </p:cNvPr>
            <p:cNvSpPr/>
            <p:nvPr/>
          </p:nvSpPr>
          <p:spPr>
            <a:xfrm>
              <a:off x="6104272" y="3210237"/>
              <a:ext cx="10426" cy="1677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13" y="1"/>
                  </a:moveTo>
                  <a:cubicBezTo>
                    <a:pt x="93" y="1"/>
                    <a:pt x="72" y="15"/>
                    <a:pt x="66" y="39"/>
                  </a:cubicBezTo>
                  <a:cubicBezTo>
                    <a:pt x="51" y="97"/>
                    <a:pt x="30" y="156"/>
                    <a:pt x="15" y="214"/>
                  </a:cubicBezTo>
                  <a:cubicBezTo>
                    <a:pt x="0" y="243"/>
                    <a:pt x="22" y="265"/>
                    <a:pt x="51" y="265"/>
                  </a:cubicBezTo>
                  <a:cubicBezTo>
                    <a:pt x="56" y="268"/>
                    <a:pt x="61" y="270"/>
                    <a:pt x="67" y="270"/>
                  </a:cubicBezTo>
                  <a:cubicBezTo>
                    <a:pt x="85" y="270"/>
                    <a:pt x="103" y="252"/>
                    <a:pt x="103" y="229"/>
                  </a:cubicBezTo>
                  <a:cubicBezTo>
                    <a:pt x="124" y="178"/>
                    <a:pt x="139" y="112"/>
                    <a:pt x="161" y="54"/>
                  </a:cubicBezTo>
                  <a:cubicBezTo>
                    <a:pt x="168" y="32"/>
                    <a:pt x="146" y="3"/>
                    <a:pt x="124" y="3"/>
                  </a:cubicBezTo>
                  <a:cubicBezTo>
                    <a:pt x="121" y="1"/>
                    <a:pt x="117" y="1"/>
                    <a:pt x="1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644;p50">
              <a:extLst>
                <a:ext uri="{FF2B5EF4-FFF2-40B4-BE49-F238E27FC236}">
                  <a16:creationId xmlns:a16="http://schemas.microsoft.com/office/drawing/2014/main" id="{0E2E132B-F63F-49F7-953F-12BDAC310514}"/>
                </a:ext>
              </a:extLst>
            </p:cNvPr>
            <p:cNvSpPr/>
            <p:nvPr/>
          </p:nvSpPr>
          <p:spPr>
            <a:xfrm>
              <a:off x="6100694" y="3292843"/>
              <a:ext cx="12154" cy="6397"/>
            </a:xfrm>
            <a:custGeom>
              <a:avLst/>
              <a:gdLst/>
              <a:ahLst/>
              <a:cxnLst/>
              <a:rect l="l" t="t" r="r" b="b"/>
              <a:pathLst>
                <a:path w="197" h="103" extrusionOk="0">
                  <a:moveTo>
                    <a:pt x="51" y="0"/>
                  </a:moveTo>
                  <a:cubicBezTo>
                    <a:pt x="44" y="0"/>
                    <a:pt x="22" y="15"/>
                    <a:pt x="15" y="22"/>
                  </a:cubicBezTo>
                  <a:cubicBezTo>
                    <a:pt x="7" y="30"/>
                    <a:pt x="0" y="44"/>
                    <a:pt x="0" y="59"/>
                  </a:cubicBezTo>
                  <a:cubicBezTo>
                    <a:pt x="0" y="88"/>
                    <a:pt x="15" y="103"/>
                    <a:pt x="44" y="103"/>
                  </a:cubicBezTo>
                  <a:lnTo>
                    <a:pt x="146" y="103"/>
                  </a:lnTo>
                  <a:cubicBezTo>
                    <a:pt x="153" y="103"/>
                    <a:pt x="168" y="95"/>
                    <a:pt x="182" y="88"/>
                  </a:cubicBezTo>
                  <a:cubicBezTo>
                    <a:pt x="190" y="81"/>
                    <a:pt x="197" y="66"/>
                    <a:pt x="197" y="52"/>
                  </a:cubicBezTo>
                  <a:cubicBezTo>
                    <a:pt x="197" y="22"/>
                    <a:pt x="182" y="0"/>
                    <a:pt x="1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645;p50">
              <a:extLst>
                <a:ext uri="{FF2B5EF4-FFF2-40B4-BE49-F238E27FC236}">
                  <a16:creationId xmlns:a16="http://schemas.microsoft.com/office/drawing/2014/main" id="{BAC04883-7E93-40C0-8D19-40B51AE16FD7}"/>
                </a:ext>
              </a:extLst>
            </p:cNvPr>
            <p:cNvSpPr/>
            <p:nvPr/>
          </p:nvSpPr>
          <p:spPr>
            <a:xfrm>
              <a:off x="6112354" y="3147381"/>
              <a:ext cx="6355" cy="12733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44" y="0"/>
                  </a:moveTo>
                  <a:cubicBezTo>
                    <a:pt x="15" y="0"/>
                    <a:pt x="1" y="22"/>
                    <a:pt x="1" y="51"/>
                  </a:cubicBezTo>
                  <a:lnTo>
                    <a:pt x="1" y="146"/>
                  </a:lnTo>
                  <a:cubicBezTo>
                    <a:pt x="1" y="154"/>
                    <a:pt x="8" y="176"/>
                    <a:pt x="15" y="183"/>
                  </a:cubicBezTo>
                  <a:cubicBezTo>
                    <a:pt x="30" y="197"/>
                    <a:pt x="37" y="205"/>
                    <a:pt x="52" y="205"/>
                  </a:cubicBezTo>
                  <a:cubicBezTo>
                    <a:pt x="81" y="205"/>
                    <a:pt x="103" y="183"/>
                    <a:pt x="103" y="161"/>
                  </a:cubicBezTo>
                  <a:lnTo>
                    <a:pt x="103" y="59"/>
                  </a:lnTo>
                  <a:cubicBezTo>
                    <a:pt x="103" y="51"/>
                    <a:pt x="88" y="30"/>
                    <a:pt x="81" y="22"/>
                  </a:cubicBezTo>
                  <a:cubicBezTo>
                    <a:pt x="74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646;p50">
              <a:extLst>
                <a:ext uri="{FF2B5EF4-FFF2-40B4-BE49-F238E27FC236}">
                  <a16:creationId xmlns:a16="http://schemas.microsoft.com/office/drawing/2014/main" id="{47675B55-BABF-4E48-ADF6-6922DBDCD691}"/>
                </a:ext>
              </a:extLst>
            </p:cNvPr>
            <p:cNvSpPr/>
            <p:nvPr/>
          </p:nvSpPr>
          <p:spPr>
            <a:xfrm>
              <a:off x="5722565" y="2965213"/>
              <a:ext cx="469561" cy="251111"/>
            </a:xfrm>
            <a:custGeom>
              <a:avLst/>
              <a:gdLst/>
              <a:ahLst/>
              <a:cxnLst/>
              <a:rect l="l" t="t" r="r" b="b"/>
              <a:pathLst>
                <a:path w="7611" h="4043" extrusionOk="0">
                  <a:moveTo>
                    <a:pt x="3335" y="0"/>
                  </a:moveTo>
                  <a:cubicBezTo>
                    <a:pt x="3335" y="0"/>
                    <a:pt x="365" y="73"/>
                    <a:pt x="0" y="2510"/>
                  </a:cubicBezTo>
                  <a:cubicBezTo>
                    <a:pt x="0" y="2510"/>
                    <a:pt x="949" y="686"/>
                    <a:pt x="3378" y="686"/>
                  </a:cubicBezTo>
                  <a:cubicBezTo>
                    <a:pt x="5808" y="686"/>
                    <a:pt x="6348" y="2561"/>
                    <a:pt x="6370" y="3298"/>
                  </a:cubicBezTo>
                  <a:cubicBezTo>
                    <a:pt x="6393" y="3901"/>
                    <a:pt x="6436" y="3958"/>
                    <a:pt x="6452" y="3958"/>
                  </a:cubicBezTo>
                  <a:cubicBezTo>
                    <a:pt x="6455" y="3958"/>
                    <a:pt x="6457" y="3955"/>
                    <a:pt x="6457" y="3955"/>
                  </a:cubicBezTo>
                  <a:lnTo>
                    <a:pt x="7355" y="4042"/>
                  </a:lnTo>
                  <a:lnTo>
                    <a:pt x="7355" y="3787"/>
                  </a:lnTo>
                  <a:cubicBezTo>
                    <a:pt x="7355" y="3787"/>
                    <a:pt x="7610" y="0"/>
                    <a:pt x="3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647;p50">
              <a:extLst>
                <a:ext uri="{FF2B5EF4-FFF2-40B4-BE49-F238E27FC236}">
                  <a16:creationId xmlns:a16="http://schemas.microsoft.com/office/drawing/2014/main" id="{16BE0025-06D3-45B0-981F-EA9A74CBD2B4}"/>
                </a:ext>
              </a:extLst>
            </p:cNvPr>
            <p:cNvSpPr/>
            <p:nvPr/>
          </p:nvSpPr>
          <p:spPr>
            <a:xfrm>
              <a:off x="5720467" y="2962169"/>
              <a:ext cx="460738" cy="256949"/>
            </a:xfrm>
            <a:custGeom>
              <a:avLst/>
              <a:gdLst/>
              <a:ahLst/>
              <a:cxnLst/>
              <a:rect l="l" t="t" r="r" b="b"/>
              <a:pathLst>
                <a:path w="7468" h="4137" extrusionOk="0">
                  <a:moveTo>
                    <a:pt x="6520" y="3959"/>
                  </a:moveTo>
                  <a:cubicBezTo>
                    <a:pt x="6522" y="3959"/>
                    <a:pt x="6524" y="3960"/>
                    <a:pt x="6526" y="3961"/>
                  </a:cubicBezTo>
                  <a:lnTo>
                    <a:pt x="6526" y="3961"/>
                  </a:lnTo>
                  <a:cubicBezTo>
                    <a:pt x="6510" y="3962"/>
                    <a:pt x="6497" y="3963"/>
                    <a:pt x="6477" y="3967"/>
                  </a:cubicBezTo>
                  <a:cubicBezTo>
                    <a:pt x="6462" y="3967"/>
                    <a:pt x="6506" y="3960"/>
                    <a:pt x="6513" y="3960"/>
                  </a:cubicBezTo>
                  <a:cubicBezTo>
                    <a:pt x="6516" y="3959"/>
                    <a:pt x="6518" y="3959"/>
                    <a:pt x="6520" y="3959"/>
                  </a:cubicBezTo>
                  <a:close/>
                  <a:moveTo>
                    <a:pt x="3542" y="91"/>
                  </a:moveTo>
                  <a:cubicBezTo>
                    <a:pt x="4492" y="91"/>
                    <a:pt x="5508" y="354"/>
                    <a:pt x="6221" y="998"/>
                  </a:cubicBezTo>
                  <a:cubicBezTo>
                    <a:pt x="6754" y="1465"/>
                    <a:pt x="7082" y="2100"/>
                    <a:pt x="7243" y="2778"/>
                  </a:cubicBezTo>
                  <a:cubicBezTo>
                    <a:pt x="7330" y="3121"/>
                    <a:pt x="7367" y="3479"/>
                    <a:pt x="7352" y="3836"/>
                  </a:cubicBezTo>
                  <a:lnTo>
                    <a:pt x="7352" y="4027"/>
                  </a:lnTo>
                  <a:lnTo>
                    <a:pt x="7352" y="4027"/>
                  </a:lnTo>
                  <a:cubicBezTo>
                    <a:pt x="7089" y="4002"/>
                    <a:pt x="6837" y="3987"/>
                    <a:pt x="6572" y="3960"/>
                  </a:cubicBezTo>
                  <a:cubicBezTo>
                    <a:pt x="6557" y="3960"/>
                    <a:pt x="6546" y="3960"/>
                    <a:pt x="6536" y="3960"/>
                  </a:cubicBezTo>
                  <a:lnTo>
                    <a:pt x="6536" y="3960"/>
                  </a:lnTo>
                  <a:cubicBezTo>
                    <a:pt x="6537" y="3926"/>
                    <a:pt x="6506" y="3849"/>
                    <a:pt x="6506" y="3821"/>
                  </a:cubicBezTo>
                  <a:cubicBezTo>
                    <a:pt x="6491" y="3705"/>
                    <a:pt x="6491" y="3573"/>
                    <a:pt x="6477" y="3457"/>
                  </a:cubicBezTo>
                  <a:cubicBezTo>
                    <a:pt x="6455" y="2873"/>
                    <a:pt x="6280" y="2311"/>
                    <a:pt x="5930" y="1822"/>
                  </a:cubicBezTo>
                  <a:cubicBezTo>
                    <a:pt x="5419" y="1122"/>
                    <a:pt x="4631" y="764"/>
                    <a:pt x="3777" y="706"/>
                  </a:cubicBezTo>
                  <a:cubicBezTo>
                    <a:pt x="3663" y="697"/>
                    <a:pt x="3548" y="693"/>
                    <a:pt x="3432" y="693"/>
                  </a:cubicBezTo>
                  <a:cubicBezTo>
                    <a:pt x="2572" y="693"/>
                    <a:pt x="1706" y="935"/>
                    <a:pt x="1005" y="1450"/>
                  </a:cubicBezTo>
                  <a:cubicBezTo>
                    <a:pt x="749" y="1640"/>
                    <a:pt x="516" y="1859"/>
                    <a:pt x="304" y="2107"/>
                  </a:cubicBezTo>
                  <a:cubicBezTo>
                    <a:pt x="256" y="2172"/>
                    <a:pt x="211" y="2232"/>
                    <a:pt x="165" y="2295"/>
                  </a:cubicBezTo>
                  <a:lnTo>
                    <a:pt x="165" y="2295"/>
                  </a:lnTo>
                  <a:cubicBezTo>
                    <a:pt x="272" y="1883"/>
                    <a:pt x="472" y="1503"/>
                    <a:pt x="764" y="1180"/>
                  </a:cubicBezTo>
                  <a:cubicBezTo>
                    <a:pt x="1070" y="852"/>
                    <a:pt x="1457" y="611"/>
                    <a:pt x="1866" y="443"/>
                  </a:cubicBezTo>
                  <a:cubicBezTo>
                    <a:pt x="2340" y="239"/>
                    <a:pt x="2880" y="115"/>
                    <a:pt x="3391" y="93"/>
                  </a:cubicBezTo>
                  <a:cubicBezTo>
                    <a:pt x="3441" y="92"/>
                    <a:pt x="3491" y="91"/>
                    <a:pt x="3542" y="91"/>
                  </a:cubicBezTo>
                  <a:close/>
                  <a:moveTo>
                    <a:pt x="3525" y="1"/>
                  </a:moveTo>
                  <a:cubicBezTo>
                    <a:pt x="3022" y="1"/>
                    <a:pt x="2527" y="99"/>
                    <a:pt x="2048" y="261"/>
                  </a:cubicBezTo>
                  <a:cubicBezTo>
                    <a:pt x="1151" y="567"/>
                    <a:pt x="385" y="1188"/>
                    <a:pt x="93" y="2107"/>
                  </a:cubicBezTo>
                  <a:cubicBezTo>
                    <a:pt x="49" y="2246"/>
                    <a:pt x="20" y="2391"/>
                    <a:pt x="5" y="2530"/>
                  </a:cubicBezTo>
                  <a:cubicBezTo>
                    <a:pt x="0" y="2560"/>
                    <a:pt x="32" y="2590"/>
                    <a:pt x="60" y="2590"/>
                  </a:cubicBezTo>
                  <a:cubicBezTo>
                    <a:pt x="73" y="2590"/>
                    <a:pt x="84" y="2584"/>
                    <a:pt x="91" y="2570"/>
                  </a:cubicBezTo>
                  <a:lnTo>
                    <a:pt x="91" y="2570"/>
                  </a:lnTo>
                  <a:cubicBezTo>
                    <a:pt x="96" y="2571"/>
                    <a:pt x="102" y="2573"/>
                    <a:pt x="107" y="2574"/>
                  </a:cubicBezTo>
                  <a:cubicBezTo>
                    <a:pt x="110" y="2557"/>
                    <a:pt x="113" y="2540"/>
                    <a:pt x="116" y="2524"/>
                  </a:cubicBezTo>
                  <a:lnTo>
                    <a:pt x="116" y="2524"/>
                  </a:lnTo>
                  <a:cubicBezTo>
                    <a:pt x="263" y="2256"/>
                    <a:pt x="491" y="2016"/>
                    <a:pt x="706" y="1808"/>
                  </a:cubicBezTo>
                  <a:cubicBezTo>
                    <a:pt x="1275" y="1282"/>
                    <a:pt x="1990" y="932"/>
                    <a:pt x="2756" y="816"/>
                  </a:cubicBezTo>
                  <a:cubicBezTo>
                    <a:pt x="2982" y="779"/>
                    <a:pt x="3216" y="760"/>
                    <a:pt x="3452" y="760"/>
                  </a:cubicBezTo>
                  <a:cubicBezTo>
                    <a:pt x="4117" y="760"/>
                    <a:pt x="4790" y="918"/>
                    <a:pt x="5324" y="1312"/>
                  </a:cubicBezTo>
                  <a:cubicBezTo>
                    <a:pt x="5806" y="1669"/>
                    <a:pt x="6134" y="2209"/>
                    <a:pt x="6287" y="2785"/>
                  </a:cubicBezTo>
                  <a:cubicBezTo>
                    <a:pt x="6367" y="3077"/>
                    <a:pt x="6367" y="3355"/>
                    <a:pt x="6396" y="3661"/>
                  </a:cubicBezTo>
                  <a:cubicBezTo>
                    <a:pt x="6396" y="3674"/>
                    <a:pt x="6424" y="4043"/>
                    <a:pt x="6506" y="4043"/>
                  </a:cubicBezTo>
                  <a:cubicBezTo>
                    <a:pt x="6509" y="4043"/>
                    <a:pt x="6512" y="4042"/>
                    <a:pt x="6516" y="4041"/>
                  </a:cubicBezTo>
                  <a:lnTo>
                    <a:pt x="6516" y="4041"/>
                  </a:lnTo>
                  <a:lnTo>
                    <a:pt x="7354" y="4116"/>
                  </a:lnTo>
                  <a:lnTo>
                    <a:pt x="7354" y="4116"/>
                  </a:lnTo>
                  <a:cubicBezTo>
                    <a:pt x="7360" y="4129"/>
                    <a:pt x="7377" y="4136"/>
                    <a:pt x="7394" y="4136"/>
                  </a:cubicBezTo>
                  <a:cubicBezTo>
                    <a:pt x="7410" y="4136"/>
                    <a:pt x="7426" y="4131"/>
                    <a:pt x="7436" y="4120"/>
                  </a:cubicBezTo>
                  <a:lnTo>
                    <a:pt x="7436" y="4120"/>
                  </a:lnTo>
                  <a:cubicBezTo>
                    <a:pt x="7464" y="4110"/>
                    <a:pt x="7467" y="4070"/>
                    <a:pt x="7447" y="4048"/>
                  </a:cubicBezTo>
                  <a:lnTo>
                    <a:pt x="7447" y="4048"/>
                  </a:lnTo>
                  <a:cubicBezTo>
                    <a:pt x="7447" y="3669"/>
                    <a:pt x="7444" y="3297"/>
                    <a:pt x="7374" y="2924"/>
                  </a:cubicBezTo>
                  <a:cubicBezTo>
                    <a:pt x="7243" y="2246"/>
                    <a:pt x="6944" y="1596"/>
                    <a:pt x="6462" y="1100"/>
                  </a:cubicBezTo>
                  <a:cubicBezTo>
                    <a:pt x="5747" y="356"/>
                    <a:pt x="4718" y="57"/>
                    <a:pt x="3719" y="6"/>
                  </a:cubicBezTo>
                  <a:cubicBezTo>
                    <a:pt x="3654" y="2"/>
                    <a:pt x="3590" y="1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648;p50">
              <a:extLst>
                <a:ext uri="{FF2B5EF4-FFF2-40B4-BE49-F238E27FC236}">
                  <a16:creationId xmlns:a16="http://schemas.microsoft.com/office/drawing/2014/main" id="{5DEBDC02-B6FF-40BD-859C-FB2914985253}"/>
                </a:ext>
              </a:extLst>
            </p:cNvPr>
            <p:cNvSpPr/>
            <p:nvPr/>
          </p:nvSpPr>
          <p:spPr>
            <a:xfrm>
              <a:off x="6070525" y="3166325"/>
              <a:ext cx="161641" cy="167511"/>
            </a:xfrm>
            <a:custGeom>
              <a:avLst/>
              <a:gdLst/>
              <a:ahLst/>
              <a:cxnLst/>
              <a:rect l="l" t="t" r="r" b="b"/>
              <a:pathLst>
                <a:path w="2620" h="2697" extrusionOk="0">
                  <a:moveTo>
                    <a:pt x="1348" y="0"/>
                  </a:moveTo>
                  <a:cubicBezTo>
                    <a:pt x="806" y="0"/>
                    <a:pt x="267" y="443"/>
                    <a:pt x="146" y="1045"/>
                  </a:cubicBezTo>
                  <a:cubicBezTo>
                    <a:pt x="0" y="1724"/>
                    <a:pt x="423" y="2497"/>
                    <a:pt x="1036" y="2665"/>
                  </a:cubicBezTo>
                  <a:cubicBezTo>
                    <a:pt x="1116" y="2686"/>
                    <a:pt x="1198" y="2696"/>
                    <a:pt x="1279" y="2696"/>
                  </a:cubicBezTo>
                  <a:cubicBezTo>
                    <a:pt x="1814" y="2696"/>
                    <a:pt x="2347" y="2260"/>
                    <a:pt x="2474" y="1665"/>
                  </a:cubicBezTo>
                  <a:cubicBezTo>
                    <a:pt x="2619" y="972"/>
                    <a:pt x="2204" y="199"/>
                    <a:pt x="1591" y="31"/>
                  </a:cubicBezTo>
                  <a:cubicBezTo>
                    <a:pt x="1511" y="10"/>
                    <a:pt x="1429" y="0"/>
                    <a:pt x="1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649;p50">
              <a:extLst>
                <a:ext uri="{FF2B5EF4-FFF2-40B4-BE49-F238E27FC236}">
                  <a16:creationId xmlns:a16="http://schemas.microsoft.com/office/drawing/2014/main" id="{95E87627-3190-4EFC-AE1B-637EEBC1B723}"/>
                </a:ext>
              </a:extLst>
            </p:cNvPr>
            <p:cNvSpPr/>
            <p:nvPr/>
          </p:nvSpPr>
          <p:spPr>
            <a:xfrm>
              <a:off x="6074103" y="3163095"/>
              <a:ext cx="159420" cy="173287"/>
            </a:xfrm>
            <a:custGeom>
              <a:avLst/>
              <a:gdLst/>
              <a:ahLst/>
              <a:cxnLst/>
              <a:rect l="l" t="t" r="r" b="b"/>
              <a:pathLst>
                <a:path w="2584" h="2790" extrusionOk="0">
                  <a:moveTo>
                    <a:pt x="1252" y="113"/>
                  </a:moveTo>
                  <a:cubicBezTo>
                    <a:pt x="1534" y="113"/>
                    <a:pt x="1807" y="236"/>
                    <a:pt x="2014" y="470"/>
                  </a:cubicBezTo>
                  <a:cubicBezTo>
                    <a:pt x="2350" y="842"/>
                    <a:pt x="2481" y="1418"/>
                    <a:pt x="2299" y="1900"/>
                  </a:cubicBezTo>
                  <a:cubicBezTo>
                    <a:pt x="2123" y="2351"/>
                    <a:pt x="1689" y="2711"/>
                    <a:pt x="1210" y="2711"/>
                  </a:cubicBezTo>
                  <a:cubicBezTo>
                    <a:pt x="1144" y="2711"/>
                    <a:pt x="1078" y="2704"/>
                    <a:pt x="1011" y="2690"/>
                  </a:cubicBezTo>
                  <a:lnTo>
                    <a:pt x="1011" y="2690"/>
                  </a:lnTo>
                  <a:cubicBezTo>
                    <a:pt x="1006" y="2680"/>
                    <a:pt x="997" y="2671"/>
                    <a:pt x="986" y="2666"/>
                  </a:cubicBezTo>
                  <a:cubicBezTo>
                    <a:pt x="489" y="2535"/>
                    <a:pt x="168" y="2031"/>
                    <a:pt x="110" y="1550"/>
                  </a:cubicBezTo>
                  <a:cubicBezTo>
                    <a:pt x="44" y="1039"/>
                    <a:pt x="285" y="514"/>
                    <a:pt x="730" y="258"/>
                  </a:cubicBezTo>
                  <a:cubicBezTo>
                    <a:pt x="898" y="160"/>
                    <a:pt x="1076" y="113"/>
                    <a:pt x="1252" y="113"/>
                  </a:cubicBezTo>
                  <a:close/>
                  <a:moveTo>
                    <a:pt x="1252" y="1"/>
                  </a:moveTo>
                  <a:cubicBezTo>
                    <a:pt x="1131" y="1"/>
                    <a:pt x="1007" y="22"/>
                    <a:pt x="883" y="68"/>
                  </a:cubicBezTo>
                  <a:cubicBezTo>
                    <a:pt x="365" y="258"/>
                    <a:pt x="15" y="783"/>
                    <a:pt x="8" y="1331"/>
                  </a:cubicBezTo>
                  <a:cubicBezTo>
                    <a:pt x="1" y="1929"/>
                    <a:pt x="365" y="2586"/>
                    <a:pt x="956" y="2761"/>
                  </a:cubicBezTo>
                  <a:cubicBezTo>
                    <a:pt x="1040" y="2780"/>
                    <a:pt x="1123" y="2789"/>
                    <a:pt x="1206" y="2789"/>
                  </a:cubicBezTo>
                  <a:cubicBezTo>
                    <a:pt x="1649" y="2789"/>
                    <a:pt x="2063" y="2522"/>
                    <a:pt x="2284" y="2141"/>
                  </a:cubicBezTo>
                  <a:cubicBezTo>
                    <a:pt x="2583" y="1644"/>
                    <a:pt x="2525" y="1010"/>
                    <a:pt x="2204" y="543"/>
                  </a:cubicBezTo>
                  <a:cubicBezTo>
                    <a:pt x="1977" y="211"/>
                    <a:pt x="1629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650;p50">
              <a:extLst>
                <a:ext uri="{FF2B5EF4-FFF2-40B4-BE49-F238E27FC236}">
                  <a16:creationId xmlns:a16="http://schemas.microsoft.com/office/drawing/2014/main" id="{95496EBC-71A5-4B2D-921A-6F5F48E430BC}"/>
                </a:ext>
              </a:extLst>
            </p:cNvPr>
            <p:cNvSpPr/>
            <p:nvPr/>
          </p:nvSpPr>
          <p:spPr>
            <a:xfrm>
              <a:off x="6116858" y="3209864"/>
              <a:ext cx="78846" cy="81426"/>
            </a:xfrm>
            <a:custGeom>
              <a:avLst/>
              <a:gdLst/>
              <a:ahLst/>
              <a:cxnLst/>
              <a:rect l="l" t="t" r="r" b="b"/>
              <a:pathLst>
                <a:path w="1278" h="1311" extrusionOk="0">
                  <a:moveTo>
                    <a:pt x="656" y="0"/>
                  </a:moveTo>
                  <a:cubicBezTo>
                    <a:pt x="393" y="0"/>
                    <a:pt x="137" y="220"/>
                    <a:pt x="74" y="512"/>
                  </a:cubicBezTo>
                  <a:cubicBezTo>
                    <a:pt x="1" y="840"/>
                    <a:pt x="198" y="1212"/>
                    <a:pt x="504" y="1293"/>
                  </a:cubicBezTo>
                  <a:cubicBezTo>
                    <a:pt x="545" y="1305"/>
                    <a:pt x="587" y="1311"/>
                    <a:pt x="629" y="1311"/>
                  </a:cubicBezTo>
                  <a:cubicBezTo>
                    <a:pt x="885" y="1311"/>
                    <a:pt x="1142" y="1093"/>
                    <a:pt x="1205" y="811"/>
                  </a:cubicBezTo>
                  <a:cubicBezTo>
                    <a:pt x="1277" y="476"/>
                    <a:pt x="1066" y="103"/>
                    <a:pt x="774" y="16"/>
                  </a:cubicBezTo>
                  <a:cubicBezTo>
                    <a:pt x="735" y="5"/>
                    <a:pt x="695" y="0"/>
                    <a:pt x="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651;p50">
              <a:extLst>
                <a:ext uri="{FF2B5EF4-FFF2-40B4-BE49-F238E27FC236}">
                  <a16:creationId xmlns:a16="http://schemas.microsoft.com/office/drawing/2014/main" id="{2183E94E-EADC-46D8-848A-D7DC972F214F}"/>
                </a:ext>
              </a:extLst>
            </p:cNvPr>
            <p:cNvSpPr/>
            <p:nvPr/>
          </p:nvSpPr>
          <p:spPr>
            <a:xfrm>
              <a:off x="6116426" y="3206759"/>
              <a:ext cx="81067" cy="87140"/>
            </a:xfrm>
            <a:custGeom>
              <a:avLst/>
              <a:gdLst/>
              <a:ahLst/>
              <a:cxnLst/>
              <a:rect l="l" t="t" r="r" b="b"/>
              <a:pathLst>
                <a:path w="1314" h="1403" extrusionOk="0">
                  <a:moveTo>
                    <a:pt x="653" y="100"/>
                  </a:moveTo>
                  <a:cubicBezTo>
                    <a:pt x="1019" y="100"/>
                    <a:pt x="1275" y="597"/>
                    <a:pt x="1124" y="949"/>
                  </a:cubicBezTo>
                  <a:cubicBezTo>
                    <a:pt x="1043" y="1155"/>
                    <a:pt x="844" y="1313"/>
                    <a:pt x="628" y="1313"/>
                  </a:cubicBezTo>
                  <a:cubicBezTo>
                    <a:pt x="592" y="1313"/>
                    <a:pt x="555" y="1308"/>
                    <a:pt x="518" y="1299"/>
                  </a:cubicBezTo>
                  <a:lnTo>
                    <a:pt x="518" y="1299"/>
                  </a:lnTo>
                  <a:cubicBezTo>
                    <a:pt x="518" y="1299"/>
                    <a:pt x="518" y="1299"/>
                    <a:pt x="518" y="1299"/>
                  </a:cubicBezTo>
                  <a:cubicBezTo>
                    <a:pt x="292" y="1233"/>
                    <a:pt x="146" y="1007"/>
                    <a:pt x="117" y="781"/>
                  </a:cubicBezTo>
                  <a:cubicBezTo>
                    <a:pt x="88" y="533"/>
                    <a:pt x="197" y="292"/>
                    <a:pt x="416" y="168"/>
                  </a:cubicBezTo>
                  <a:cubicBezTo>
                    <a:pt x="498" y="121"/>
                    <a:pt x="578" y="100"/>
                    <a:pt x="653" y="100"/>
                  </a:cubicBezTo>
                  <a:close/>
                  <a:moveTo>
                    <a:pt x="631" y="0"/>
                  </a:moveTo>
                  <a:cubicBezTo>
                    <a:pt x="572" y="0"/>
                    <a:pt x="512" y="10"/>
                    <a:pt x="453" y="29"/>
                  </a:cubicBezTo>
                  <a:cubicBezTo>
                    <a:pt x="197" y="132"/>
                    <a:pt x="15" y="387"/>
                    <a:pt x="8" y="657"/>
                  </a:cubicBezTo>
                  <a:cubicBezTo>
                    <a:pt x="0" y="970"/>
                    <a:pt x="190" y="1298"/>
                    <a:pt x="489" y="1386"/>
                  </a:cubicBezTo>
                  <a:lnTo>
                    <a:pt x="489" y="1386"/>
                  </a:lnTo>
                  <a:cubicBezTo>
                    <a:pt x="489" y="1386"/>
                    <a:pt x="489" y="1386"/>
                    <a:pt x="489" y="1386"/>
                  </a:cubicBezTo>
                  <a:cubicBezTo>
                    <a:pt x="489" y="1386"/>
                    <a:pt x="489" y="1386"/>
                    <a:pt x="489" y="1386"/>
                  </a:cubicBezTo>
                  <a:lnTo>
                    <a:pt x="489" y="1386"/>
                  </a:lnTo>
                  <a:cubicBezTo>
                    <a:pt x="494" y="1388"/>
                    <a:pt x="498" y="1389"/>
                    <a:pt x="502" y="1389"/>
                  </a:cubicBezTo>
                  <a:lnTo>
                    <a:pt x="502" y="1389"/>
                  </a:lnTo>
                  <a:cubicBezTo>
                    <a:pt x="541" y="1398"/>
                    <a:pt x="580" y="1402"/>
                    <a:pt x="619" y="1402"/>
                  </a:cubicBezTo>
                  <a:cubicBezTo>
                    <a:pt x="839" y="1402"/>
                    <a:pt x="1052" y="1269"/>
                    <a:pt x="1168" y="1080"/>
                  </a:cubicBezTo>
                  <a:cubicBezTo>
                    <a:pt x="1314" y="832"/>
                    <a:pt x="1292" y="526"/>
                    <a:pt x="1139" y="285"/>
                  </a:cubicBezTo>
                  <a:cubicBezTo>
                    <a:pt x="1026" y="110"/>
                    <a:pt x="834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652;p50">
              <a:extLst>
                <a:ext uri="{FF2B5EF4-FFF2-40B4-BE49-F238E27FC236}">
                  <a16:creationId xmlns:a16="http://schemas.microsoft.com/office/drawing/2014/main" id="{CF8ACB11-8290-4B5F-8159-49B7C06B279D}"/>
                </a:ext>
              </a:extLst>
            </p:cNvPr>
            <p:cNvSpPr/>
            <p:nvPr/>
          </p:nvSpPr>
          <p:spPr>
            <a:xfrm>
              <a:off x="5314267" y="4162445"/>
              <a:ext cx="250790" cy="227882"/>
            </a:xfrm>
            <a:custGeom>
              <a:avLst/>
              <a:gdLst/>
              <a:ahLst/>
              <a:cxnLst/>
              <a:rect l="l" t="t" r="r" b="b"/>
              <a:pathLst>
                <a:path w="4065" h="3669" extrusionOk="0">
                  <a:moveTo>
                    <a:pt x="4014" y="1"/>
                  </a:moveTo>
                  <a:lnTo>
                    <a:pt x="1934" y="8"/>
                  </a:lnTo>
                  <a:cubicBezTo>
                    <a:pt x="1927" y="548"/>
                    <a:pt x="1883" y="1445"/>
                    <a:pt x="1774" y="2007"/>
                  </a:cubicBezTo>
                  <a:cubicBezTo>
                    <a:pt x="1774" y="2007"/>
                    <a:pt x="1861" y="2182"/>
                    <a:pt x="942" y="2561"/>
                  </a:cubicBezTo>
                  <a:cubicBezTo>
                    <a:pt x="723" y="2649"/>
                    <a:pt x="512" y="2737"/>
                    <a:pt x="293" y="2831"/>
                  </a:cubicBezTo>
                  <a:cubicBezTo>
                    <a:pt x="147" y="2890"/>
                    <a:pt x="1" y="3021"/>
                    <a:pt x="1" y="3204"/>
                  </a:cubicBezTo>
                  <a:cubicBezTo>
                    <a:pt x="8" y="3641"/>
                    <a:pt x="672" y="3634"/>
                    <a:pt x="942" y="3649"/>
                  </a:cubicBezTo>
                  <a:cubicBezTo>
                    <a:pt x="1163" y="3663"/>
                    <a:pt x="1475" y="3668"/>
                    <a:pt x="1816" y="3668"/>
                  </a:cubicBezTo>
                  <a:cubicBezTo>
                    <a:pt x="2354" y="3668"/>
                    <a:pt x="2962" y="3655"/>
                    <a:pt x="3386" y="3641"/>
                  </a:cubicBezTo>
                  <a:cubicBezTo>
                    <a:pt x="3685" y="3634"/>
                    <a:pt x="3926" y="3379"/>
                    <a:pt x="3933" y="3058"/>
                  </a:cubicBezTo>
                  <a:cubicBezTo>
                    <a:pt x="3955" y="2043"/>
                    <a:pt x="4065" y="1007"/>
                    <a:pt x="4014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653;p50">
              <a:extLst>
                <a:ext uri="{FF2B5EF4-FFF2-40B4-BE49-F238E27FC236}">
                  <a16:creationId xmlns:a16="http://schemas.microsoft.com/office/drawing/2014/main" id="{DCFF81DC-3214-4F3C-8365-4ECE58C836CB}"/>
                </a:ext>
              </a:extLst>
            </p:cNvPr>
            <p:cNvSpPr/>
            <p:nvPr/>
          </p:nvSpPr>
          <p:spPr>
            <a:xfrm>
              <a:off x="5309332" y="4159588"/>
              <a:ext cx="257947" cy="233285"/>
            </a:xfrm>
            <a:custGeom>
              <a:avLst/>
              <a:gdLst/>
              <a:ahLst/>
              <a:cxnLst/>
              <a:rect l="l" t="t" r="r" b="b"/>
              <a:pathLst>
                <a:path w="4181" h="3756" extrusionOk="0">
                  <a:moveTo>
                    <a:pt x="4052" y="105"/>
                  </a:moveTo>
                  <a:lnTo>
                    <a:pt x="4052" y="105"/>
                  </a:lnTo>
                  <a:cubicBezTo>
                    <a:pt x="4070" y="633"/>
                    <a:pt x="4049" y="1160"/>
                    <a:pt x="4021" y="1688"/>
                  </a:cubicBezTo>
                  <a:cubicBezTo>
                    <a:pt x="4013" y="1958"/>
                    <a:pt x="3999" y="2221"/>
                    <a:pt x="3984" y="2491"/>
                  </a:cubicBezTo>
                  <a:cubicBezTo>
                    <a:pt x="3977" y="2629"/>
                    <a:pt x="3977" y="2761"/>
                    <a:pt x="3970" y="2892"/>
                  </a:cubicBezTo>
                  <a:cubicBezTo>
                    <a:pt x="3970" y="3023"/>
                    <a:pt x="3977" y="3169"/>
                    <a:pt x="3933" y="3286"/>
                  </a:cubicBezTo>
                  <a:cubicBezTo>
                    <a:pt x="3860" y="3490"/>
                    <a:pt x="3685" y="3636"/>
                    <a:pt x="3466" y="3644"/>
                  </a:cubicBezTo>
                  <a:cubicBezTo>
                    <a:pt x="3284" y="3651"/>
                    <a:pt x="3101" y="3651"/>
                    <a:pt x="2919" y="3651"/>
                  </a:cubicBezTo>
                  <a:cubicBezTo>
                    <a:pt x="2637" y="3656"/>
                    <a:pt x="2352" y="3664"/>
                    <a:pt x="2068" y="3664"/>
                  </a:cubicBezTo>
                  <a:cubicBezTo>
                    <a:pt x="1940" y="3664"/>
                    <a:pt x="1813" y="3663"/>
                    <a:pt x="1686" y="3658"/>
                  </a:cubicBezTo>
                  <a:cubicBezTo>
                    <a:pt x="1379" y="3658"/>
                    <a:pt x="1066" y="3658"/>
                    <a:pt x="767" y="3636"/>
                  </a:cubicBezTo>
                  <a:cubicBezTo>
                    <a:pt x="621" y="3622"/>
                    <a:pt x="467" y="3592"/>
                    <a:pt x="329" y="3534"/>
                  </a:cubicBezTo>
                  <a:cubicBezTo>
                    <a:pt x="168" y="3454"/>
                    <a:pt x="74" y="3271"/>
                    <a:pt x="183" y="3096"/>
                  </a:cubicBezTo>
                  <a:cubicBezTo>
                    <a:pt x="249" y="2994"/>
                    <a:pt x="351" y="2943"/>
                    <a:pt x="460" y="2907"/>
                  </a:cubicBezTo>
                  <a:cubicBezTo>
                    <a:pt x="584" y="2848"/>
                    <a:pt x="716" y="2797"/>
                    <a:pt x="840" y="2746"/>
                  </a:cubicBezTo>
                  <a:cubicBezTo>
                    <a:pt x="1058" y="2659"/>
                    <a:pt x="1270" y="2578"/>
                    <a:pt x="1482" y="2469"/>
                  </a:cubicBezTo>
                  <a:cubicBezTo>
                    <a:pt x="1613" y="2396"/>
                    <a:pt x="1846" y="2286"/>
                    <a:pt x="1905" y="2119"/>
                  </a:cubicBezTo>
                  <a:cubicBezTo>
                    <a:pt x="1919" y="2082"/>
                    <a:pt x="1905" y="2068"/>
                    <a:pt x="1905" y="2038"/>
                  </a:cubicBezTo>
                  <a:cubicBezTo>
                    <a:pt x="1905" y="2038"/>
                    <a:pt x="1905" y="2037"/>
                    <a:pt x="1905" y="2037"/>
                  </a:cubicBezTo>
                  <a:cubicBezTo>
                    <a:pt x="1907" y="2037"/>
                    <a:pt x="1914" y="2053"/>
                    <a:pt x="1917" y="2053"/>
                  </a:cubicBezTo>
                  <a:cubicBezTo>
                    <a:pt x="1919" y="2053"/>
                    <a:pt x="1919" y="2051"/>
                    <a:pt x="1919" y="2046"/>
                  </a:cubicBezTo>
                  <a:cubicBezTo>
                    <a:pt x="1919" y="2016"/>
                    <a:pt x="1927" y="1980"/>
                    <a:pt x="1934" y="1958"/>
                  </a:cubicBezTo>
                  <a:cubicBezTo>
                    <a:pt x="1941" y="1900"/>
                    <a:pt x="1956" y="1856"/>
                    <a:pt x="1963" y="1798"/>
                  </a:cubicBezTo>
                  <a:cubicBezTo>
                    <a:pt x="1978" y="1688"/>
                    <a:pt x="1992" y="1593"/>
                    <a:pt x="2000" y="1484"/>
                  </a:cubicBezTo>
                  <a:cubicBezTo>
                    <a:pt x="2042" y="1017"/>
                    <a:pt x="2071" y="558"/>
                    <a:pt x="2079" y="105"/>
                  </a:cubicBezTo>
                  <a:close/>
                  <a:moveTo>
                    <a:pt x="4099" y="1"/>
                  </a:moveTo>
                  <a:cubicBezTo>
                    <a:pt x="4094" y="1"/>
                    <a:pt x="4089" y="1"/>
                    <a:pt x="4085" y="3"/>
                  </a:cubicBezTo>
                  <a:lnTo>
                    <a:pt x="2036" y="3"/>
                  </a:lnTo>
                  <a:cubicBezTo>
                    <a:pt x="2007" y="3"/>
                    <a:pt x="1992" y="25"/>
                    <a:pt x="1992" y="47"/>
                  </a:cubicBezTo>
                  <a:cubicBezTo>
                    <a:pt x="1978" y="484"/>
                    <a:pt x="1963" y="922"/>
                    <a:pt x="1919" y="1360"/>
                  </a:cubicBezTo>
                  <a:cubicBezTo>
                    <a:pt x="1898" y="1593"/>
                    <a:pt x="1854" y="1812"/>
                    <a:pt x="1825" y="2038"/>
                  </a:cubicBezTo>
                  <a:lnTo>
                    <a:pt x="1825" y="2068"/>
                  </a:lnTo>
                  <a:cubicBezTo>
                    <a:pt x="1825" y="2063"/>
                    <a:pt x="1825" y="2061"/>
                    <a:pt x="1824" y="2061"/>
                  </a:cubicBezTo>
                  <a:cubicBezTo>
                    <a:pt x="1824" y="2061"/>
                    <a:pt x="1822" y="2070"/>
                    <a:pt x="1817" y="2075"/>
                  </a:cubicBezTo>
                  <a:cubicBezTo>
                    <a:pt x="1788" y="2126"/>
                    <a:pt x="1722" y="2177"/>
                    <a:pt x="1671" y="2221"/>
                  </a:cubicBezTo>
                  <a:cubicBezTo>
                    <a:pt x="1525" y="2330"/>
                    <a:pt x="1358" y="2403"/>
                    <a:pt x="1197" y="2476"/>
                  </a:cubicBezTo>
                  <a:cubicBezTo>
                    <a:pt x="934" y="2593"/>
                    <a:pt x="657" y="2702"/>
                    <a:pt x="387" y="2812"/>
                  </a:cubicBezTo>
                  <a:cubicBezTo>
                    <a:pt x="219" y="2885"/>
                    <a:pt x="66" y="3001"/>
                    <a:pt x="37" y="3198"/>
                  </a:cubicBezTo>
                  <a:cubicBezTo>
                    <a:pt x="1" y="3512"/>
                    <a:pt x="314" y="3651"/>
                    <a:pt x="577" y="3695"/>
                  </a:cubicBezTo>
                  <a:cubicBezTo>
                    <a:pt x="876" y="3746"/>
                    <a:pt x="1190" y="3746"/>
                    <a:pt x="1489" y="3753"/>
                  </a:cubicBezTo>
                  <a:cubicBezTo>
                    <a:pt x="1615" y="3755"/>
                    <a:pt x="1740" y="3756"/>
                    <a:pt x="1866" y="3756"/>
                  </a:cubicBezTo>
                  <a:cubicBezTo>
                    <a:pt x="2168" y="3756"/>
                    <a:pt x="2469" y="3751"/>
                    <a:pt x="2773" y="3746"/>
                  </a:cubicBezTo>
                  <a:cubicBezTo>
                    <a:pt x="2977" y="3746"/>
                    <a:pt x="3174" y="3731"/>
                    <a:pt x="3379" y="3724"/>
                  </a:cubicBezTo>
                  <a:cubicBezTo>
                    <a:pt x="3561" y="3716"/>
                    <a:pt x="3714" y="3687"/>
                    <a:pt x="3853" y="3549"/>
                  </a:cubicBezTo>
                  <a:cubicBezTo>
                    <a:pt x="4021" y="3388"/>
                    <a:pt x="4043" y="3177"/>
                    <a:pt x="4050" y="2958"/>
                  </a:cubicBezTo>
                  <a:cubicBezTo>
                    <a:pt x="4057" y="2629"/>
                    <a:pt x="4079" y="2308"/>
                    <a:pt x="4086" y="1980"/>
                  </a:cubicBezTo>
                  <a:cubicBezTo>
                    <a:pt x="4121" y="1361"/>
                    <a:pt x="4150" y="736"/>
                    <a:pt x="4126" y="104"/>
                  </a:cubicBezTo>
                  <a:lnTo>
                    <a:pt x="4126" y="104"/>
                  </a:lnTo>
                  <a:cubicBezTo>
                    <a:pt x="4181" y="94"/>
                    <a:pt x="4178" y="3"/>
                    <a:pt x="4116" y="3"/>
                  </a:cubicBezTo>
                  <a:lnTo>
                    <a:pt x="4112" y="3"/>
                  </a:lnTo>
                  <a:cubicBezTo>
                    <a:pt x="4108" y="1"/>
                    <a:pt x="4104" y="1"/>
                    <a:pt x="409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654;p50">
              <a:extLst>
                <a:ext uri="{FF2B5EF4-FFF2-40B4-BE49-F238E27FC236}">
                  <a16:creationId xmlns:a16="http://schemas.microsoft.com/office/drawing/2014/main" id="{8B125A69-5082-4B6D-B319-74C2DA5A26F5}"/>
                </a:ext>
              </a:extLst>
            </p:cNvPr>
            <p:cNvSpPr/>
            <p:nvPr/>
          </p:nvSpPr>
          <p:spPr>
            <a:xfrm>
              <a:off x="5298535" y="4286168"/>
              <a:ext cx="278676" cy="145089"/>
            </a:xfrm>
            <a:custGeom>
              <a:avLst/>
              <a:gdLst/>
              <a:ahLst/>
              <a:cxnLst/>
              <a:rect l="l" t="t" r="r" b="b"/>
              <a:pathLst>
                <a:path w="4517" h="2336" extrusionOk="0">
                  <a:moveTo>
                    <a:pt x="4210" y="0"/>
                  </a:moveTo>
                  <a:cubicBezTo>
                    <a:pt x="3991" y="227"/>
                    <a:pt x="3568" y="453"/>
                    <a:pt x="3269" y="482"/>
                  </a:cubicBezTo>
                  <a:cubicBezTo>
                    <a:pt x="3222" y="486"/>
                    <a:pt x="3176" y="488"/>
                    <a:pt x="3130" y="488"/>
                  </a:cubicBezTo>
                  <a:cubicBezTo>
                    <a:pt x="2866" y="488"/>
                    <a:pt x="2613" y="421"/>
                    <a:pt x="2364" y="321"/>
                  </a:cubicBezTo>
                  <a:cubicBezTo>
                    <a:pt x="2226" y="256"/>
                    <a:pt x="2094" y="183"/>
                    <a:pt x="2029" y="37"/>
                  </a:cubicBezTo>
                  <a:cubicBezTo>
                    <a:pt x="2029" y="37"/>
                    <a:pt x="1452" y="416"/>
                    <a:pt x="934" y="540"/>
                  </a:cubicBezTo>
                  <a:cubicBezTo>
                    <a:pt x="424" y="650"/>
                    <a:pt x="52" y="956"/>
                    <a:pt x="22" y="1314"/>
                  </a:cubicBezTo>
                  <a:cubicBezTo>
                    <a:pt x="22" y="1365"/>
                    <a:pt x="15" y="1423"/>
                    <a:pt x="15" y="1467"/>
                  </a:cubicBezTo>
                  <a:cubicBezTo>
                    <a:pt x="0" y="1606"/>
                    <a:pt x="15" y="1751"/>
                    <a:pt x="37" y="1875"/>
                  </a:cubicBezTo>
                  <a:cubicBezTo>
                    <a:pt x="66" y="1999"/>
                    <a:pt x="132" y="2109"/>
                    <a:pt x="219" y="2167"/>
                  </a:cubicBezTo>
                  <a:cubicBezTo>
                    <a:pt x="292" y="2226"/>
                    <a:pt x="387" y="2240"/>
                    <a:pt x="467" y="2255"/>
                  </a:cubicBezTo>
                  <a:cubicBezTo>
                    <a:pt x="618" y="2277"/>
                    <a:pt x="767" y="2283"/>
                    <a:pt x="914" y="2283"/>
                  </a:cubicBezTo>
                  <a:cubicBezTo>
                    <a:pt x="1075" y="2283"/>
                    <a:pt x="1235" y="2276"/>
                    <a:pt x="1396" y="2276"/>
                  </a:cubicBezTo>
                  <a:cubicBezTo>
                    <a:pt x="1429" y="2276"/>
                    <a:pt x="1463" y="2276"/>
                    <a:pt x="1496" y="2277"/>
                  </a:cubicBezTo>
                  <a:cubicBezTo>
                    <a:pt x="1948" y="2291"/>
                    <a:pt x="2386" y="2299"/>
                    <a:pt x="2831" y="2306"/>
                  </a:cubicBezTo>
                  <a:cubicBezTo>
                    <a:pt x="3233" y="2313"/>
                    <a:pt x="3627" y="2328"/>
                    <a:pt x="4028" y="2335"/>
                  </a:cubicBezTo>
                  <a:cubicBezTo>
                    <a:pt x="4181" y="2335"/>
                    <a:pt x="4320" y="2226"/>
                    <a:pt x="4363" y="2072"/>
                  </a:cubicBezTo>
                  <a:cubicBezTo>
                    <a:pt x="4429" y="1839"/>
                    <a:pt x="4517" y="1124"/>
                    <a:pt x="4473" y="869"/>
                  </a:cubicBezTo>
                  <a:cubicBezTo>
                    <a:pt x="4400" y="431"/>
                    <a:pt x="4218" y="44"/>
                    <a:pt x="4218" y="44"/>
                  </a:cubicBezTo>
                  <a:lnTo>
                    <a:pt x="4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55;p50">
              <a:extLst>
                <a:ext uri="{FF2B5EF4-FFF2-40B4-BE49-F238E27FC236}">
                  <a16:creationId xmlns:a16="http://schemas.microsoft.com/office/drawing/2014/main" id="{B58C1929-06F1-4B68-86BE-B633C8C64F32}"/>
                </a:ext>
              </a:extLst>
            </p:cNvPr>
            <p:cNvSpPr/>
            <p:nvPr/>
          </p:nvSpPr>
          <p:spPr>
            <a:xfrm>
              <a:off x="5293600" y="4283249"/>
              <a:ext cx="285895" cy="151238"/>
            </a:xfrm>
            <a:custGeom>
              <a:avLst/>
              <a:gdLst/>
              <a:ahLst/>
              <a:cxnLst/>
              <a:rect l="l" t="t" r="r" b="b"/>
              <a:pathLst>
                <a:path w="4634" h="2435" extrusionOk="0">
                  <a:moveTo>
                    <a:pt x="4267" y="150"/>
                  </a:moveTo>
                  <a:cubicBezTo>
                    <a:pt x="4356" y="347"/>
                    <a:pt x="4424" y="562"/>
                    <a:pt x="4473" y="777"/>
                  </a:cubicBezTo>
                  <a:cubicBezTo>
                    <a:pt x="4524" y="1025"/>
                    <a:pt x="4509" y="1266"/>
                    <a:pt x="4487" y="1521"/>
                  </a:cubicBezTo>
                  <a:cubicBezTo>
                    <a:pt x="4480" y="1660"/>
                    <a:pt x="4458" y="1791"/>
                    <a:pt x="4436" y="1915"/>
                  </a:cubicBezTo>
                  <a:cubicBezTo>
                    <a:pt x="4414" y="2025"/>
                    <a:pt x="4400" y="2149"/>
                    <a:pt x="4327" y="2243"/>
                  </a:cubicBezTo>
                  <a:cubicBezTo>
                    <a:pt x="4248" y="2335"/>
                    <a:pt x="4135" y="2354"/>
                    <a:pt x="4018" y="2354"/>
                  </a:cubicBezTo>
                  <a:cubicBezTo>
                    <a:pt x="3940" y="2354"/>
                    <a:pt x="3860" y="2346"/>
                    <a:pt x="3787" y="2346"/>
                  </a:cubicBezTo>
                  <a:cubicBezTo>
                    <a:pt x="3597" y="2346"/>
                    <a:pt x="3400" y="2331"/>
                    <a:pt x="3210" y="2331"/>
                  </a:cubicBezTo>
                  <a:cubicBezTo>
                    <a:pt x="2809" y="2324"/>
                    <a:pt x="2408" y="2316"/>
                    <a:pt x="2014" y="2309"/>
                  </a:cubicBezTo>
                  <a:cubicBezTo>
                    <a:pt x="1923" y="2307"/>
                    <a:pt x="1832" y="2307"/>
                    <a:pt x="1741" y="2307"/>
                  </a:cubicBezTo>
                  <a:cubicBezTo>
                    <a:pt x="1579" y="2307"/>
                    <a:pt x="1417" y="2309"/>
                    <a:pt x="1255" y="2309"/>
                  </a:cubicBezTo>
                  <a:cubicBezTo>
                    <a:pt x="1107" y="2309"/>
                    <a:pt x="958" y="2307"/>
                    <a:pt x="810" y="2302"/>
                  </a:cubicBezTo>
                  <a:cubicBezTo>
                    <a:pt x="620" y="2287"/>
                    <a:pt x="365" y="2287"/>
                    <a:pt x="241" y="2119"/>
                  </a:cubicBezTo>
                  <a:cubicBezTo>
                    <a:pt x="132" y="1959"/>
                    <a:pt x="117" y="1733"/>
                    <a:pt x="132" y="1550"/>
                  </a:cubicBezTo>
                  <a:cubicBezTo>
                    <a:pt x="139" y="1397"/>
                    <a:pt x="146" y="1259"/>
                    <a:pt x="226" y="1134"/>
                  </a:cubicBezTo>
                  <a:cubicBezTo>
                    <a:pt x="299" y="1003"/>
                    <a:pt x="423" y="901"/>
                    <a:pt x="547" y="828"/>
                  </a:cubicBezTo>
                  <a:cubicBezTo>
                    <a:pt x="715" y="733"/>
                    <a:pt x="883" y="682"/>
                    <a:pt x="1065" y="638"/>
                  </a:cubicBezTo>
                  <a:cubicBezTo>
                    <a:pt x="1233" y="595"/>
                    <a:pt x="1386" y="536"/>
                    <a:pt x="1540" y="463"/>
                  </a:cubicBezTo>
                  <a:cubicBezTo>
                    <a:pt x="1730" y="382"/>
                    <a:pt x="1908" y="281"/>
                    <a:pt x="2079" y="173"/>
                  </a:cubicBezTo>
                  <a:lnTo>
                    <a:pt x="2079" y="173"/>
                  </a:lnTo>
                  <a:cubicBezTo>
                    <a:pt x="2184" y="326"/>
                    <a:pt x="2351" y="411"/>
                    <a:pt x="2517" y="478"/>
                  </a:cubicBezTo>
                  <a:cubicBezTo>
                    <a:pt x="2729" y="560"/>
                    <a:pt x="2967" y="610"/>
                    <a:pt x="3200" y="610"/>
                  </a:cubicBezTo>
                  <a:cubicBezTo>
                    <a:pt x="3216" y="610"/>
                    <a:pt x="3231" y="610"/>
                    <a:pt x="3247" y="609"/>
                  </a:cubicBezTo>
                  <a:cubicBezTo>
                    <a:pt x="3623" y="602"/>
                    <a:pt x="4005" y="403"/>
                    <a:pt x="4267" y="150"/>
                  </a:cubicBezTo>
                  <a:close/>
                  <a:moveTo>
                    <a:pt x="4281" y="0"/>
                  </a:moveTo>
                  <a:cubicBezTo>
                    <a:pt x="4272" y="0"/>
                    <a:pt x="4262" y="4"/>
                    <a:pt x="4254" y="11"/>
                  </a:cubicBezTo>
                  <a:cubicBezTo>
                    <a:pt x="4006" y="259"/>
                    <a:pt x="3648" y="456"/>
                    <a:pt x="3305" y="485"/>
                  </a:cubicBezTo>
                  <a:cubicBezTo>
                    <a:pt x="3276" y="487"/>
                    <a:pt x="3247" y="488"/>
                    <a:pt x="3218" y="488"/>
                  </a:cubicBezTo>
                  <a:cubicBezTo>
                    <a:pt x="3024" y="488"/>
                    <a:pt x="2840" y="447"/>
                    <a:pt x="2656" y="390"/>
                  </a:cubicBezTo>
                  <a:cubicBezTo>
                    <a:pt x="2466" y="332"/>
                    <a:pt x="2247" y="244"/>
                    <a:pt x="2145" y="55"/>
                  </a:cubicBezTo>
                  <a:cubicBezTo>
                    <a:pt x="2140" y="44"/>
                    <a:pt x="2120" y="34"/>
                    <a:pt x="2101" y="34"/>
                  </a:cubicBezTo>
                  <a:cubicBezTo>
                    <a:pt x="2094" y="34"/>
                    <a:pt x="2086" y="36"/>
                    <a:pt x="2080" y="40"/>
                  </a:cubicBezTo>
                  <a:cubicBezTo>
                    <a:pt x="1897" y="157"/>
                    <a:pt x="1707" y="266"/>
                    <a:pt x="1503" y="354"/>
                  </a:cubicBezTo>
                  <a:cubicBezTo>
                    <a:pt x="1175" y="514"/>
                    <a:pt x="803" y="536"/>
                    <a:pt x="496" y="733"/>
                  </a:cubicBezTo>
                  <a:cubicBezTo>
                    <a:pt x="263" y="865"/>
                    <a:pt x="80" y="1076"/>
                    <a:pt x="59" y="1346"/>
                  </a:cubicBezTo>
                  <a:cubicBezTo>
                    <a:pt x="29" y="1660"/>
                    <a:pt x="0" y="2141"/>
                    <a:pt x="350" y="2302"/>
                  </a:cubicBezTo>
                  <a:cubicBezTo>
                    <a:pt x="518" y="2375"/>
                    <a:pt x="737" y="2375"/>
                    <a:pt x="934" y="2382"/>
                  </a:cubicBezTo>
                  <a:cubicBezTo>
                    <a:pt x="982" y="2384"/>
                    <a:pt x="1029" y="2384"/>
                    <a:pt x="1077" y="2384"/>
                  </a:cubicBezTo>
                  <a:cubicBezTo>
                    <a:pt x="1206" y="2384"/>
                    <a:pt x="1334" y="2380"/>
                    <a:pt x="1463" y="2380"/>
                  </a:cubicBezTo>
                  <a:cubicBezTo>
                    <a:pt x="1510" y="2380"/>
                    <a:pt x="1558" y="2381"/>
                    <a:pt x="1605" y="2382"/>
                  </a:cubicBezTo>
                  <a:cubicBezTo>
                    <a:pt x="2050" y="2389"/>
                    <a:pt x="2510" y="2397"/>
                    <a:pt x="2955" y="2411"/>
                  </a:cubicBezTo>
                  <a:cubicBezTo>
                    <a:pt x="3174" y="2419"/>
                    <a:pt x="3400" y="2419"/>
                    <a:pt x="3619" y="2426"/>
                  </a:cubicBezTo>
                  <a:cubicBezTo>
                    <a:pt x="3728" y="2426"/>
                    <a:pt x="3838" y="2433"/>
                    <a:pt x="3947" y="2433"/>
                  </a:cubicBezTo>
                  <a:cubicBezTo>
                    <a:pt x="3991" y="2433"/>
                    <a:pt x="4035" y="2435"/>
                    <a:pt x="4078" y="2435"/>
                  </a:cubicBezTo>
                  <a:cubicBezTo>
                    <a:pt x="4121" y="2435"/>
                    <a:pt x="4163" y="2433"/>
                    <a:pt x="4203" y="2426"/>
                  </a:cubicBezTo>
                  <a:cubicBezTo>
                    <a:pt x="4480" y="2353"/>
                    <a:pt x="4516" y="2054"/>
                    <a:pt x="4546" y="1813"/>
                  </a:cubicBezTo>
                  <a:cubicBezTo>
                    <a:pt x="4589" y="1521"/>
                    <a:pt x="4633" y="1215"/>
                    <a:pt x="4597" y="930"/>
                  </a:cubicBezTo>
                  <a:cubicBezTo>
                    <a:pt x="4560" y="638"/>
                    <a:pt x="4458" y="339"/>
                    <a:pt x="4334" y="69"/>
                  </a:cubicBezTo>
                  <a:cubicBezTo>
                    <a:pt x="4332" y="66"/>
                    <a:pt x="4330" y="63"/>
                    <a:pt x="4328" y="60"/>
                  </a:cubicBezTo>
                  <a:lnTo>
                    <a:pt x="4328" y="60"/>
                  </a:lnTo>
                  <a:cubicBezTo>
                    <a:pt x="4330" y="26"/>
                    <a:pt x="4307" y="0"/>
                    <a:pt x="42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56;p50">
              <a:extLst>
                <a:ext uri="{FF2B5EF4-FFF2-40B4-BE49-F238E27FC236}">
                  <a16:creationId xmlns:a16="http://schemas.microsoft.com/office/drawing/2014/main" id="{601779B1-4A76-4918-A433-A5BA4AD60DD1}"/>
                </a:ext>
              </a:extLst>
            </p:cNvPr>
            <p:cNvSpPr/>
            <p:nvPr/>
          </p:nvSpPr>
          <p:spPr>
            <a:xfrm>
              <a:off x="5342647" y="4321944"/>
              <a:ext cx="15794" cy="30869"/>
            </a:xfrm>
            <a:custGeom>
              <a:avLst/>
              <a:gdLst/>
              <a:ahLst/>
              <a:cxnLst/>
              <a:rect l="l" t="t" r="r" b="b"/>
              <a:pathLst>
                <a:path w="256" h="497" extrusionOk="0">
                  <a:moveTo>
                    <a:pt x="81" y="1"/>
                  </a:moveTo>
                  <a:lnTo>
                    <a:pt x="0" y="23"/>
                  </a:lnTo>
                  <a:cubicBezTo>
                    <a:pt x="0" y="37"/>
                    <a:pt x="0" y="52"/>
                    <a:pt x="15" y="59"/>
                  </a:cubicBezTo>
                  <a:cubicBezTo>
                    <a:pt x="117" y="161"/>
                    <a:pt x="161" y="307"/>
                    <a:pt x="146" y="453"/>
                  </a:cubicBezTo>
                  <a:cubicBezTo>
                    <a:pt x="146" y="482"/>
                    <a:pt x="176" y="497"/>
                    <a:pt x="190" y="497"/>
                  </a:cubicBezTo>
                  <a:cubicBezTo>
                    <a:pt x="219" y="497"/>
                    <a:pt x="234" y="482"/>
                    <a:pt x="234" y="453"/>
                  </a:cubicBezTo>
                  <a:cubicBezTo>
                    <a:pt x="256" y="293"/>
                    <a:pt x="190" y="117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57;p50">
              <a:extLst>
                <a:ext uri="{FF2B5EF4-FFF2-40B4-BE49-F238E27FC236}">
                  <a16:creationId xmlns:a16="http://schemas.microsoft.com/office/drawing/2014/main" id="{F7BED0AF-AE33-4CE4-A627-742A41097AA8}"/>
                </a:ext>
              </a:extLst>
            </p:cNvPr>
            <p:cNvSpPr/>
            <p:nvPr/>
          </p:nvSpPr>
          <p:spPr>
            <a:xfrm>
              <a:off x="5359305" y="4317906"/>
              <a:ext cx="14437" cy="34471"/>
            </a:xfrm>
            <a:custGeom>
              <a:avLst/>
              <a:gdLst/>
              <a:ahLst/>
              <a:cxnLst/>
              <a:rect l="l" t="t" r="r" b="b"/>
              <a:pathLst>
                <a:path w="234" h="555" extrusionOk="0">
                  <a:moveTo>
                    <a:pt x="66" y="0"/>
                  </a:moveTo>
                  <a:cubicBezTo>
                    <a:pt x="51" y="7"/>
                    <a:pt x="30" y="7"/>
                    <a:pt x="15" y="15"/>
                  </a:cubicBezTo>
                  <a:cubicBezTo>
                    <a:pt x="0" y="15"/>
                    <a:pt x="0" y="37"/>
                    <a:pt x="15" y="66"/>
                  </a:cubicBezTo>
                  <a:cubicBezTo>
                    <a:pt x="103" y="197"/>
                    <a:pt x="139" y="358"/>
                    <a:pt x="132" y="511"/>
                  </a:cubicBezTo>
                  <a:cubicBezTo>
                    <a:pt x="132" y="540"/>
                    <a:pt x="161" y="555"/>
                    <a:pt x="176" y="555"/>
                  </a:cubicBezTo>
                  <a:cubicBezTo>
                    <a:pt x="205" y="555"/>
                    <a:pt x="219" y="540"/>
                    <a:pt x="219" y="511"/>
                  </a:cubicBezTo>
                  <a:cubicBezTo>
                    <a:pt x="234" y="336"/>
                    <a:pt x="183" y="161"/>
                    <a:pt x="95" y="15"/>
                  </a:cubicBezTo>
                  <a:cubicBezTo>
                    <a:pt x="88" y="7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58;p50">
              <a:extLst>
                <a:ext uri="{FF2B5EF4-FFF2-40B4-BE49-F238E27FC236}">
                  <a16:creationId xmlns:a16="http://schemas.microsoft.com/office/drawing/2014/main" id="{071A946D-4159-4F8C-948C-6C17FBC64D87}"/>
                </a:ext>
              </a:extLst>
            </p:cNvPr>
            <p:cNvSpPr/>
            <p:nvPr/>
          </p:nvSpPr>
          <p:spPr>
            <a:xfrm>
              <a:off x="5372816" y="4312876"/>
              <a:ext cx="16719" cy="39067"/>
            </a:xfrm>
            <a:custGeom>
              <a:avLst/>
              <a:gdLst/>
              <a:ahLst/>
              <a:cxnLst/>
              <a:rect l="l" t="t" r="r" b="b"/>
              <a:pathLst>
                <a:path w="271" h="629" extrusionOk="0">
                  <a:moveTo>
                    <a:pt x="88" y="1"/>
                  </a:moveTo>
                  <a:lnTo>
                    <a:pt x="0" y="23"/>
                  </a:lnTo>
                  <a:lnTo>
                    <a:pt x="0" y="45"/>
                  </a:lnTo>
                  <a:cubicBezTo>
                    <a:pt x="110" y="198"/>
                    <a:pt x="168" y="388"/>
                    <a:pt x="146" y="585"/>
                  </a:cubicBezTo>
                  <a:cubicBezTo>
                    <a:pt x="143" y="614"/>
                    <a:pt x="166" y="628"/>
                    <a:pt x="192" y="628"/>
                  </a:cubicBezTo>
                  <a:cubicBezTo>
                    <a:pt x="217" y="628"/>
                    <a:pt x="245" y="614"/>
                    <a:pt x="248" y="585"/>
                  </a:cubicBezTo>
                  <a:cubicBezTo>
                    <a:pt x="270" y="373"/>
                    <a:pt x="212" y="16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59;p50">
              <a:extLst>
                <a:ext uri="{FF2B5EF4-FFF2-40B4-BE49-F238E27FC236}">
                  <a16:creationId xmlns:a16="http://schemas.microsoft.com/office/drawing/2014/main" id="{84705709-9752-4F64-B2BA-255741685F50}"/>
                </a:ext>
              </a:extLst>
            </p:cNvPr>
            <p:cNvSpPr/>
            <p:nvPr/>
          </p:nvSpPr>
          <p:spPr>
            <a:xfrm>
              <a:off x="5386327" y="4306540"/>
              <a:ext cx="19866" cy="39813"/>
            </a:xfrm>
            <a:custGeom>
              <a:avLst/>
              <a:gdLst/>
              <a:ahLst/>
              <a:cxnLst/>
              <a:rect l="l" t="t" r="r" b="b"/>
              <a:pathLst>
                <a:path w="322" h="641" extrusionOk="0">
                  <a:moveTo>
                    <a:pt x="73" y="1"/>
                  </a:moveTo>
                  <a:cubicBezTo>
                    <a:pt x="51" y="8"/>
                    <a:pt x="29" y="15"/>
                    <a:pt x="0" y="37"/>
                  </a:cubicBezTo>
                  <a:cubicBezTo>
                    <a:pt x="0" y="44"/>
                    <a:pt x="15" y="66"/>
                    <a:pt x="22" y="81"/>
                  </a:cubicBezTo>
                  <a:cubicBezTo>
                    <a:pt x="139" y="227"/>
                    <a:pt x="219" y="402"/>
                    <a:pt x="212" y="592"/>
                  </a:cubicBezTo>
                  <a:cubicBezTo>
                    <a:pt x="212" y="625"/>
                    <a:pt x="234" y="641"/>
                    <a:pt x="256" y="641"/>
                  </a:cubicBezTo>
                  <a:cubicBezTo>
                    <a:pt x="277" y="641"/>
                    <a:pt x="299" y="625"/>
                    <a:pt x="299" y="592"/>
                  </a:cubicBezTo>
                  <a:cubicBezTo>
                    <a:pt x="321" y="373"/>
                    <a:pt x="219" y="176"/>
                    <a:pt x="80" y="8"/>
                  </a:cubicBezTo>
                  <a:cubicBezTo>
                    <a:pt x="80" y="8"/>
                    <a:pt x="73" y="8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60;p50">
              <a:extLst>
                <a:ext uri="{FF2B5EF4-FFF2-40B4-BE49-F238E27FC236}">
                  <a16:creationId xmlns:a16="http://schemas.microsoft.com/office/drawing/2014/main" id="{79785F58-F186-4C66-A9A1-1B3120F5B72F}"/>
                </a:ext>
              </a:extLst>
            </p:cNvPr>
            <p:cNvSpPr/>
            <p:nvPr/>
          </p:nvSpPr>
          <p:spPr>
            <a:xfrm>
              <a:off x="5398481" y="4299770"/>
              <a:ext cx="25357" cy="43601"/>
            </a:xfrm>
            <a:custGeom>
              <a:avLst/>
              <a:gdLst/>
              <a:ahLst/>
              <a:cxnLst/>
              <a:rect l="l" t="t" r="r" b="b"/>
              <a:pathLst>
                <a:path w="411" h="702" extrusionOk="0">
                  <a:moveTo>
                    <a:pt x="88" y="0"/>
                  </a:moveTo>
                  <a:cubicBezTo>
                    <a:pt x="59" y="15"/>
                    <a:pt x="37" y="29"/>
                    <a:pt x="0" y="44"/>
                  </a:cubicBezTo>
                  <a:cubicBezTo>
                    <a:pt x="7" y="51"/>
                    <a:pt x="15" y="51"/>
                    <a:pt x="15" y="66"/>
                  </a:cubicBezTo>
                  <a:cubicBezTo>
                    <a:pt x="197" y="212"/>
                    <a:pt x="256" y="445"/>
                    <a:pt x="307" y="664"/>
                  </a:cubicBezTo>
                  <a:cubicBezTo>
                    <a:pt x="315" y="690"/>
                    <a:pt x="334" y="701"/>
                    <a:pt x="353" y="701"/>
                  </a:cubicBezTo>
                  <a:cubicBezTo>
                    <a:pt x="382" y="701"/>
                    <a:pt x="410" y="675"/>
                    <a:pt x="401" y="635"/>
                  </a:cubicBezTo>
                  <a:cubicBezTo>
                    <a:pt x="343" y="416"/>
                    <a:pt x="277" y="161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61;p50">
              <a:extLst>
                <a:ext uri="{FF2B5EF4-FFF2-40B4-BE49-F238E27FC236}">
                  <a16:creationId xmlns:a16="http://schemas.microsoft.com/office/drawing/2014/main" id="{0353DF3C-CE3E-4F36-96D2-DC92EABE0B39}"/>
                </a:ext>
              </a:extLst>
            </p:cNvPr>
            <p:cNvSpPr/>
            <p:nvPr/>
          </p:nvSpPr>
          <p:spPr>
            <a:xfrm>
              <a:off x="5413288" y="4292503"/>
              <a:ext cx="24370" cy="42235"/>
            </a:xfrm>
            <a:custGeom>
              <a:avLst/>
              <a:gdLst/>
              <a:ahLst/>
              <a:cxnLst/>
              <a:rect l="l" t="t" r="r" b="b"/>
              <a:pathLst>
                <a:path w="395" h="680" extrusionOk="0">
                  <a:moveTo>
                    <a:pt x="74" y="1"/>
                  </a:moveTo>
                  <a:cubicBezTo>
                    <a:pt x="59" y="8"/>
                    <a:pt x="30" y="22"/>
                    <a:pt x="1" y="44"/>
                  </a:cubicBezTo>
                  <a:lnTo>
                    <a:pt x="1" y="52"/>
                  </a:lnTo>
                  <a:cubicBezTo>
                    <a:pt x="169" y="198"/>
                    <a:pt x="271" y="409"/>
                    <a:pt x="293" y="635"/>
                  </a:cubicBezTo>
                  <a:cubicBezTo>
                    <a:pt x="293" y="664"/>
                    <a:pt x="315" y="679"/>
                    <a:pt x="344" y="679"/>
                  </a:cubicBezTo>
                  <a:cubicBezTo>
                    <a:pt x="366" y="679"/>
                    <a:pt x="395" y="664"/>
                    <a:pt x="388" y="635"/>
                  </a:cubicBezTo>
                  <a:cubicBezTo>
                    <a:pt x="358" y="387"/>
                    <a:pt x="249" y="16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62;p50">
              <a:extLst>
                <a:ext uri="{FF2B5EF4-FFF2-40B4-BE49-F238E27FC236}">
                  <a16:creationId xmlns:a16="http://schemas.microsoft.com/office/drawing/2014/main" id="{F0870DA2-76EE-4B68-9BB7-2859ED758C20}"/>
                </a:ext>
              </a:extLst>
            </p:cNvPr>
            <p:cNvSpPr/>
            <p:nvPr/>
          </p:nvSpPr>
          <p:spPr>
            <a:xfrm>
              <a:off x="5299461" y="4361756"/>
              <a:ext cx="275530" cy="69501"/>
            </a:xfrm>
            <a:custGeom>
              <a:avLst/>
              <a:gdLst/>
              <a:ahLst/>
              <a:cxnLst/>
              <a:rect l="l" t="t" r="r" b="b"/>
              <a:pathLst>
                <a:path w="4466" h="1119" extrusionOk="0">
                  <a:moveTo>
                    <a:pt x="2408" y="546"/>
                  </a:moveTo>
                  <a:cubicBezTo>
                    <a:pt x="2467" y="546"/>
                    <a:pt x="2530" y="557"/>
                    <a:pt x="2576" y="585"/>
                  </a:cubicBezTo>
                  <a:cubicBezTo>
                    <a:pt x="2605" y="607"/>
                    <a:pt x="2634" y="615"/>
                    <a:pt x="2612" y="651"/>
                  </a:cubicBezTo>
                  <a:cubicBezTo>
                    <a:pt x="2597" y="688"/>
                    <a:pt x="2561" y="710"/>
                    <a:pt x="2532" y="717"/>
                  </a:cubicBezTo>
                  <a:cubicBezTo>
                    <a:pt x="2482" y="737"/>
                    <a:pt x="2426" y="746"/>
                    <a:pt x="2368" y="746"/>
                  </a:cubicBezTo>
                  <a:cubicBezTo>
                    <a:pt x="2323" y="746"/>
                    <a:pt x="2277" y="741"/>
                    <a:pt x="2233" y="731"/>
                  </a:cubicBezTo>
                  <a:lnTo>
                    <a:pt x="2211" y="731"/>
                  </a:lnTo>
                  <a:cubicBezTo>
                    <a:pt x="2189" y="724"/>
                    <a:pt x="2160" y="724"/>
                    <a:pt x="2130" y="695"/>
                  </a:cubicBezTo>
                  <a:cubicBezTo>
                    <a:pt x="2116" y="673"/>
                    <a:pt x="2123" y="644"/>
                    <a:pt x="2152" y="622"/>
                  </a:cubicBezTo>
                  <a:cubicBezTo>
                    <a:pt x="2211" y="585"/>
                    <a:pt x="2284" y="564"/>
                    <a:pt x="2357" y="549"/>
                  </a:cubicBezTo>
                  <a:cubicBezTo>
                    <a:pt x="2373" y="547"/>
                    <a:pt x="2390" y="546"/>
                    <a:pt x="2408" y="546"/>
                  </a:cubicBezTo>
                  <a:close/>
                  <a:moveTo>
                    <a:pt x="3513" y="373"/>
                  </a:moveTo>
                  <a:cubicBezTo>
                    <a:pt x="3626" y="373"/>
                    <a:pt x="3750" y="395"/>
                    <a:pt x="3852" y="440"/>
                  </a:cubicBezTo>
                  <a:cubicBezTo>
                    <a:pt x="3918" y="476"/>
                    <a:pt x="3976" y="527"/>
                    <a:pt x="3940" y="600"/>
                  </a:cubicBezTo>
                  <a:cubicBezTo>
                    <a:pt x="3911" y="658"/>
                    <a:pt x="3838" y="695"/>
                    <a:pt x="3772" y="717"/>
                  </a:cubicBezTo>
                  <a:cubicBezTo>
                    <a:pt x="3680" y="754"/>
                    <a:pt x="3576" y="771"/>
                    <a:pt x="3473" y="771"/>
                  </a:cubicBezTo>
                  <a:cubicBezTo>
                    <a:pt x="3395" y="771"/>
                    <a:pt x="3318" y="762"/>
                    <a:pt x="3247" y="746"/>
                  </a:cubicBezTo>
                  <a:cubicBezTo>
                    <a:pt x="3232" y="746"/>
                    <a:pt x="3225" y="746"/>
                    <a:pt x="3218" y="753"/>
                  </a:cubicBezTo>
                  <a:cubicBezTo>
                    <a:pt x="3159" y="746"/>
                    <a:pt x="3101" y="724"/>
                    <a:pt x="3050" y="666"/>
                  </a:cubicBezTo>
                  <a:cubicBezTo>
                    <a:pt x="2999" y="607"/>
                    <a:pt x="3035" y="542"/>
                    <a:pt x="3101" y="505"/>
                  </a:cubicBezTo>
                  <a:cubicBezTo>
                    <a:pt x="3210" y="432"/>
                    <a:pt x="3334" y="389"/>
                    <a:pt x="3466" y="374"/>
                  </a:cubicBezTo>
                  <a:cubicBezTo>
                    <a:pt x="3481" y="373"/>
                    <a:pt x="3497" y="373"/>
                    <a:pt x="3513" y="373"/>
                  </a:cubicBezTo>
                  <a:close/>
                  <a:moveTo>
                    <a:pt x="4115" y="0"/>
                  </a:moveTo>
                  <a:cubicBezTo>
                    <a:pt x="3553" y="0"/>
                    <a:pt x="2991" y="117"/>
                    <a:pt x="2430" y="213"/>
                  </a:cubicBezTo>
                  <a:cubicBezTo>
                    <a:pt x="2021" y="286"/>
                    <a:pt x="1605" y="330"/>
                    <a:pt x="1182" y="345"/>
                  </a:cubicBezTo>
                  <a:cubicBezTo>
                    <a:pt x="1128" y="346"/>
                    <a:pt x="1074" y="346"/>
                    <a:pt x="1020" y="346"/>
                  </a:cubicBezTo>
                  <a:cubicBezTo>
                    <a:pt x="679" y="346"/>
                    <a:pt x="334" y="328"/>
                    <a:pt x="0" y="316"/>
                  </a:cubicBezTo>
                  <a:lnTo>
                    <a:pt x="0" y="316"/>
                  </a:lnTo>
                  <a:cubicBezTo>
                    <a:pt x="0" y="432"/>
                    <a:pt x="7" y="549"/>
                    <a:pt x="22" y="658"/>
                  </a:cubicBezTo>
                  <a:cubicBezTo>
                    <a:pt x="51" y="782"/>
                    <a:pt x="117" y="892"/>
                    <a:pt x="204" y="950"/>
                  </a:cubicBezTo>
                  <a:cubicBezTo>
                    <a:pt x="277" y="1009"/>
                    <a:pt x="372" y="1023"/>
                    <a:pt x="452" y="1038"/>
                  </a:cubicBezTo>
                  <a:cubicBezTo>
                    <a:pt x="603" y="1060"/>
                    <a:pt x="752" y="1066"/>
                    <a:pt x="899" y="1066"/>
                  </a:cubicBezTo>
                  <a:cubicBezTo>
                    <a:pt x="1060" y="1066"/>
                    <a:pt x="1220" y="1059"/>
                    <a:pt x="1381" y="1059"/>
                  </a:cubicBezTo>
                  <a:cubicBezTo>
                    <a:pt x="1414" y="1059"/>
                    <a:pt x="1448" y="1059"/>
                    <a:pt x="1481" y="1060"/>
                  </a:cubicBezTo>
                  <a:cubicBezTo>
                    <a:pt x="1933" y="1074"/>
                    <a:pt x="2371" y="1082"/>
                    <a:pt x="2816" y="1089"/>
                  </a:cubicBezTo>
                  <a:cubicBezTo>
                    <a:pt x="3218" y="1096"/>
                    <a:pt x="3612" y="1111"/>
                    <a:pt x="4013" y="1118"/>
                  </a:cubicBezTo>
                  <a:cubicBezTo>
                    <a:pt x="4166" y="1118"/>
                    <a:pt x="4305" y="1009"/>
                    <a:pt x="4348" y="855"/>
                  </a:cubicBezTo>
                  <a:cubicBezTo>
                    <a:pt x="4392" y="695"/>
                    <a:pt x="4443" y="323"/>
                    <a:pt x="4465" y="16"/>
                  </a:cubicBezTo>
                  <a:cubicBezTo>
                    <a:pt x="4349" y="5"/>
                    <a:pt x="4232" y="0"/>
                    <a:pt x="41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63;p50">
              <a:extLst>
                <a:ext uri="{FF2B5EF4-FFF2-40B4-BE49-F238E27FC236}">
                  <a16:creationId xmlns:a16="http://schemas.microsoft.com/office/drawing/2014/main" id="{0310F75D-5D9F-454B-B104-D79DC27A4531}"/>
                </a:ext>
              </a:extLst>
            </p:cNvPr>
            <p:cNvSpPr/>
            <p:nvPr/>
          </p:nvSpPr>
          <p:spPr>
            <a:xfrm>
              <a:off x="5484422" y="4385109"/>
              <a:ext cx="60399" cy="24533"/>
            </a:xfrm>
            <a:custGeom>
              <a:avLst/>
              <a:gdLst/>
              <a:ahLst/>
              <a:cxnLst/>
              <a:rect l="l" t="t" r="r" b="b"/>
              <a:pathLst>
                <a:path w="979" h="395" extrusionOk="0">
                  <a:moveTo>
                    <a:pt x="546" y="1"/>
                  </a:moveTo>
                  <a:cubicBezTo>
                    <a:pt x="519" y="1"/>
                    <a:pt x="493" y="2"/>
                    <a:pt x="468" y="5"/>
                  </a:cubicBezTo>
                  <a:cubicBezTo>
                    <a:pt x="336" y="13"/>
                    <a:pt x="212" y="56"/>
                    <a:pt x="103" y="129"/>
                  </a:cubicBezTo>
                  <a:cubicBezTo>
                    <a:pt x="37" y="166"/>
                    <a:pt x="1" y="231"/>
                    <a:pt x="52" y="297"/>
                  </a:cubicBezTo>
                  <a:cubicBezTo>
                    <a:pt x="103" y="341"/>
                    <a:pt x="154" y="370"/>
                    <a:pt x="220" y="377"/>
                  </a:cubicBezTo>
                  <a:cubicBezTo>
                    <a:pt x="227" y="377"/>
                    <a:pt x="234" y="370"/>
                    <a:pt x="249" y="370"/>
                  </a:cubicBezTo>
                  <a:cubicBezTo>
                    <a:pt x="320" y="386"/>
                    <a:pt x="397" y="395"/>
                    <a:pt x="475" y="395"/>
                  </a:cubicBezTo>
                  <a:cubicBezTo>
                    <a:pt x="578" y="395"/>
                    <a:pt x="682" y="378"/>
                    <a:pt x="774" y="341"/>
                  </a:cubicBezTo>
                  <a:cubicBezTo>
                    <a:pt x="840" y="319"/>
                    <a:pt x="913" y="282"/>
                    <a:pt x="942" y="224"/>
                  </a:cubicBezTo>
                  <a:cubicBezTo>
                    <a:pt x="978" y="151"/>
                    <a:pt x="920" y="100"/>
                    <a:pt x="854" y="64"/>
                  </a:cubicBezTo>
                  <a:cubicBezTo>
                    <a:pt x="761" y="23"/>
                    <a:pt x="650" y="1"/>
                    <a:pt x="5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64;p50">
              <a:extLst>
                <a:ext uri="{FF2B5EF4-FFF2-40B4-BE49-F238E27FC236}">
                  <a16:creationId xmlns:a16="http://schemas.microsoft.com/office/drawing/2014/main" id="{34EB76EA-0D4F-4F6A-B143-F3101B018C36}"/>
                </a:ext>
              </a:extLst>
            </p:cNvPr>
            <p:cNvSpPr/>
            <p:nvPr/>
          </p:nvSpPr>
          <p:spPr>
            <a:xfrm>
              <a:off x="5429945" y="4395668"/>
              <a:ext cx="32020" cy="12484"/>
            </a:xfrm>
            <a:custGeom>
              <a:avLst/>
              <a:gdLst/>
              <a:ahLst/>
              <a:cxnLst/>
              <a:rect l="l" t="t" r="r" b="b"/>
              <a:pathLst>
                <a:path w="519" h="201" extrusionOk="0">
                  <a:moveTo>
                    <a:pt x="293" y="0"/>
                  </a:moveTo>
                  <a:cubicBezTo>
                    <a:pt x="275" y="0"/>
                    <a:pt x="258" y="1"/>
                    <a:pt x="242" y="3"/>
                  </a:cubicBezTo>
                  <a:cubicBezTo>
                    <a:pt x="169" y="10"/>
                    <a:pt x="96" y="39"/>
                    <a:pt x="37" y="76"/>
                  </a:cubicBezTo>
                  <a:cubicBezTo>
                    <a:pt x="8" y="98"/>
                    <a:pt x="1" y="120"/>
                    <a:pt x="15" y="149"/>
                  </a:cubicBezTo>
                  <a:cubicBezTo>
                    <a:pt x="37" y="178"/>
                    <a:pt x="59" y="185"/>
                    <a:pt x="96" y="185"/>
                  </a:cubicBezTo>
                  <a:lnTo>
                    <a:pt x="118" y="185"/>
                  </a:lnTo>
                  <a:cubicBezTo>
                    <a:pt x="162" y="195"/>
                    <a:pt x="208" y="200"/>
                    <a:pt x="253" y="200"/>
                  </a:cubicBezTo>
                  <a:cubicBezTo>
                    <a:pt x="311" y="200"/>
                    <a:pt x="367" y="191"/>
                    <a:pt x="417" y="171"/>
                  </a:cubicBezTo>
                  <a:cubicBezTo>
                    <a:pt x="446" y="164"/>
                    <a:pt x="482" y="142"/>
                    <a:pt x="497" y="105"/>
                  </a:cubicBezTo>
                  <a:cubicBezTo>
                    <a:pt x="519" y="69"/>
                    <a:pt x="490" y="61"/>
                    <a:pt x="461" y="39"/>
                  </a:cubicBezTo>
                  <a:cubicBezTo>
                    <a:pt x="415" y="11"/>
                    <a:pt x="352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65;p50">
              <a:extLst>
                <a:ext uri="{FF2B5EF4-FFF2-40B4-BE49-F238E27FC236}">
                  <a16:creationId xmlns:a16="http://schemas.microsoft.com/office/drawing/2014/main" id="{5E3E40D5-3007-404C-A80B-D1B1AEE3B958}"/>
                </a:ext>
              </a:extLst>
            </p:cNvPr>
            <p:cNvSpPr/>
            <p:nvPr/>
          </p:nvSpPr>
          <p:spPr>
            <a:xfrm>
              <a:off x="5633909" y="3740097"/>
              <a:ext cx="339446" cy="413342"/>
            </a:xfrm>
            <a:custGeom>
              <a:avLst/>
              <a:gdLst/>
              <a:ahLst/>
              <a:cxnLst/>
              <a:rect l="l" t="t" r="r" b="b"/>
              <a:pathLst>
                <a:path w="5502" h="6655" extrusionOk="0">
                  <a:moveTo>
                    <a:pt x="1145" y="1"/>
                  </a:moveTo>
                  <a:lnTo>
                    <a:pt x="0" y="2510"/>
                  </a:lnTo>
                  <a:lnTo>
                    <a:pt x="2028" y="4933"/>
                  </a:lnTo>
                  <a:lnTo>
                    <a:pt x="5501" y="6655"/>
                  </a:lnTo>
                  <a:cubicBezTo>
                    <a:pt x="4808" y="5122"/>
                    <a:pt x="2218" y="1241"/>
                    <a:pt x="1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66;p50">
              <a:extLst>
                <a:ext uri="{FF2B5EF4-FFF2-40B4-BE49-F238E27FC236}">
                  <a16:creationId xmlns:a16="http://schemas.microsoft.com/office/drawing/2014/main" id="{442113DD-9CAB-4E7F-B962-8EC983D65E91}"/>
                </a:ext>
              </a:extLst>
            </p:cNvPr>
            <p:cNvSpPr/>
            <p:nvPr/>
          </p:nvSpPr>
          <p:spPr>
            <a:xfrm>
              <a:off x="5631626" y="3736433"/>
              <a:ext cx="345060" cy="419677"/>
            </a:xfrm>
            <a:custGeom>
              <a:avLst/>
              <a:gdLst/>
              <a:ahLst/>
              <a:cxnLst/>
              <a:rect l="l" t="t" r="r" b="b"/>
              <a:pathLst>
                <a:path w="5593" h="6757" extrusionOk="0">
                  <a:moveTo>
                    <a:pt x="1206" y="120"/>
                  </a:moveTo>
                  <a:lnTo>
                    <a:pt x="1206" y="120"/>
                  </a:lnTo>
                  <a:cubicBezTo>
                    <a:pt x="1822" y="850"/>
                    <a:pt x="2370" y="1648"/>
                    <a:pt x="2912" y="2438"/>
                  </a:cubicBezTo>
                  <a:cubicBezTo>
                    <a:pt x="3576" y="3416"/>
                    <a:pt x="4218" y="4401"/>
                    <a:pt x="4816" y="5408"/>
                  </a:cubicBezTo>
                  <a:cubicBezTo>
                    <a:pt x="5046" y="5801"/>
                    <a:pt x="5277" y="6200"/>
                    <a:pt x="5466" y="6612"/>
                  </a:cubicBezTo>
                  <a:lnTo>
                    <a:pt x="5466" y="6612"/>
                  </a:lnTo>
                  <a:cubicBezTo>
                    <a:pt x="4581" y="6170"/>
                    <a:pt x="3702" y="5733"/>
                    <a:pt x="2810" y="5284"/>
                  </a:cubicBezTo>
                  <a:cubicBezTo>
                    <a:pt x="2620" y="5181"/>
                    <a:pt x="2416" y="5094"/>
                    <a:pt x="2226" y="4992"/>
                  </a:cubicBezTo>
                  <a:cubicBezTo>
                    <a:pt x="2189" y="4970"/>
                    <a:pt x="2146" y="4955"/>
                    <a:pt x="2102" y="4926"/>
                  </a:cubicBezTo>
                  <a:cubicBezTo>
                    <a:pt x="2087" y="4919"/>
                    <a:pt x="2080" y="4897"/>
                    <a:pt x="2073" y="4890"/>
                  </a:cubicBezTo>
                  <a:cubicBezTo>
                    <a:pt x="1737" y="4488"/>
                    <a:pt x="1394" y="4087"/>
                    <a:pt x="1066" y="3686"/>
                  </a:cubicBezTo>
                  <a:lnTo>
                    <a:pt x="105" y="2540"/>
                  </a:lnTo>
                  <a:lnTo>
                    <a:pt x="105" y="2540"/>
                  </a:lnTo>
                  <a:cubicBezTo>
                    <a:pt x="438" y="1818"/>
                    <a:pt x="763" y="1096"/>
                    <a:pt x="1095" y="366"/>
                  </a:cubicBezTo>
                  <a:cubicBezTo>
                    <a:pt x="1130" y="285"/>
                    <a:pt x="1169" y="199"/>
                    <a:pt x="1206" y="120"/>
                  </a:cubicBezTo>
                  <a:close/>
                  <a:moveTo>
                    <a:pt x="1187" y="0"/>
                  </a:moveTo>
                  <a:cubicBezTo>
                    <a:pt x="1172" y="0"/>
                    <a:pt x="1157" y="8"/>
                    <a:pt x="1153" y="23"/>
                  </a:cubicBezTo>
                  <a:cubicBezTo>
                    <a:pt x="818" y="753"/>
                    <a:pt x="489" y="1482"/>
                    <a:pt x="146" y="2219"/>
                  </a:cubicBezTo>
                  <a:cubicBezTo>
                    <a:pt x="103" y="2321"/>
                    <a:pt x="59" y="2431"/>
                    <a:pt x="15" y="2533"/>
                  </a:cubicBezTo>
                  <a:cubicBezTo>
                    <a:pt x="1" y="2548"/>
                    <a:pt x="1" y="2569"/>
                    <a:pt x="22" y="2584"/>
                  </a:cubicBezTo>
                  <a:cubicBezTo>
                    <a:pt x="664" y="3357"/>
                    <a:pt x="1307" y="4138"/>
                    <a:pt x="1956" y="4904"/>
                  </a:cubicBezTo>
                  <a:cubicBezTo>
                    <a:pt x="2000" y="4955"/>
                    <a:pt x="2036" y="4999"/>
                    <a:pt x="2102" y="5036"/>
                  </a:cubicBezTo>
                  <a:cubicBezTo>
                    <a:pt x="2255" y="5123"/>
                    <a:pt x="2416" y="5196"/>
                    <a:pt x="2576" y="5276"/>
                  </a:cubicBezTo>
                  <a:cubicBezTo>
                    <a:pt x="3145" y="5568"/>
                    <a:pt x="3736" y="5853"/>
                    <a:pt x="4305" y="6145"/>
                  </a:cubicBezTo>
                  <a:cubicBezTo>
                    <a:pt x="4706" y="6342"/>
                    <a:pt x="5122" y="6546"/>
                    <a:pt x="5516" y="6743"/>
                  </a:cubicBezTo>
                  <a:cubicBezTo>
                    <a:pt x="5521" y="6745"/>
                    <a:pt x="5525" y="6747"/>
                    <a:pt x="5529" y="6748"/>
                  </a:cubicBezTo>
                  <a:lnTo>
                    <a:pt x="5529" y="6748"/>
                  </a:lnTo>
                  <a:cubicBezTo>
                    <a:pt x="5536" y="6754"/>
                    <a:pt x="5544" y="6757"/>
                    <a:pt x="5551" y="6757"/>
                  </a:cubicBezTo>
                  <a:cubicBezTo>
                    <a:pt x="5571" y="6757"/>
                    <a:pt x="5590" y="6736"/>
                    <a:pt x="5588" y="6712"/>
                  </a:cubicBezTo>
                  <a:lnTo>
                    <a:pt x="5588" y="6712"/>
                  </a:lnTo>
                  <a:cubicBezTo>
                    <a:pt x="5593" y="6695"/>
                    <a:pt x="5588" y="6676"/>
                    <a:pt x="5569" y="6664"/>
                  </a:cubicBezTo>
                  <a:lnTo>
                    <a:pt x="5569" y="6664"/>
                  </a:lnTo>
                  <a:cubicBezTo>
                    <a:pt x="5162" y="5770"/>
                    <a:pt x="4628" y="4939"/>
                    <a:pt x="4108" y="4109"/>
                  </a:cubicBezTo>
                  <a:cubicBezTo>
                    <a:pt x="3466" y="3102"/>
                    <a:pt x="2810" y="2117"/>
                    <a:pt x="2109" y="1161"/>
                  </a:cubicBezTo>
                  <a:cubicBezTo>
                    <a:pt x="1825" y="767"/>
                    <a:pt x="1533" y="381"/>
                    <a:pt x="1226" y="16"/>
                  </a:cubicBezTo>
                  <a:cubicBezTo>
                    <a:pt x="1216" y="6"/>
                    <a:pt x="1201" y="0"/>
                    <a:pt x="11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67;p50">
              <a:extLst>
                <a:ext uri="{FF2B5EF4-FFF2-40B4-BE49-F238E27FC236}">
                  <a16:creationId xmlns:a16="http://schemas.microsoft.com/office/drawing/2014/main" id="{55A85058-47E4-4D18-9BD9-B754513E5BFA}"/>
                </a:ext>
              </a:extLst>
            </p:cNvPr>
            <p:cNvSpPr/>
            <p:nvPr/>
          </p:nvSpPr>
          <p:spPr>
            <a:xfrm>
              <a:off x="5725526" y="3803077"/>
              <a:ext cx="22765" cy="27950"/>
            </a:xfrm>
            <a:custGeom>
              <a:avLst/>
              <a:gdLst/>
              <a:ahLst/>
              <a:cxnLst/>
              <a:rect l="l" t="t" r="r" b="b"/>
              <a:pathLst>
                <a:path w="369" h="450" extrusionOk="0">
                  <a:moveTo>
                    <a:pt x="64" y="0"/>
                  </a:moveTo>
                  <a:cubicBezTo>
                    <a:pt x="31" y="0"/>
                    <a:pt x="0" y="33"/>
                    <a:pt x="25" y="74"/>
                  </a:cubicBezTo>
                  <a:cubicBezTo>
                    <a:pt x="98" y="198"/>
                    <a:pt x="186" y="329"/>
                    <a:pt x="288" y="439"/>
                  </a:cubicBezTo>
                  <a:cubicBezTo>
                    <a:pt x="295" y="446"/>
                    <a:pt x="308" y="450"/>
                    <a:pt x="321" y="450"/>
                  </a:cubicBezTo>
                  <a:cubicBezTo>
                    <a:pt x="334" y="450"/>
                    <a:pt x="346" y="446"/>
                    <a:pt x="354" y="439"/>
                  </a:cubicBezTo>
                  <a:cubicBezTo>
                    <a:pt x="368" y="417"/>
                    <a:pt x="368" y="387"/>
                    <a:pt x="354" y="373"/>
                  </a:cubicBezTo>
                  <a:cubicBezTo>
                    <a:pt x="259" y="263"/>
                    <a:pt x="179" y="147"/>
                    <a:pt x="106" y="23"/>
                  </a:cubicBezTo>
                  <a:cubicBezTo>
                    <a:pt x="94" y="7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68;p50">
              <a:extLst>
                <a:ext uri="{FF2B5EF4-FFF2-40B4-BE49-F238E27FC236}">
                  <a16:creationId xmlns:a16="http://schemas.microsoft.com/office/drawing/2014/main" id="{EAC22007-3C47-4D0E-B1AA-5C0B12A07D07}"/>
                </a:ext>
              </a:extLst>
            </p:cNvPr>
            <p:cNvSpPr/>
            <p:nvPr/>
          </p:nvSpPr>
          <p:spPr>
            <a:xfrm>
              <a:off x="5770749" y="3860218"/>
              <a:ext cx="13079" cy="14099"/>
            </a:xfrm>
            <a:custGeom>
              <a:avLst/>
              <a:gdLst/>
              <a:ahLst/>
              <a:cxnLst/>
              <a:rect l="l" t="t" r="r" b="b"/>
              <a:pathLst>
                <a:path w="212" h="227" extrusionOk="0">
                  <a:moveTo>
                    <a:pt x="58" y="0"/>
                  </a:moveTo>
                  <a:cubicBezTo>
                    <a:pt x="44" y="0"/>
                    <a:pt x="29" y="7"/>
                    <a:pt x="22" y="15"/>
                  </a:cubicBezTo>
                  <a:cubicBezTo>
                    <a:pt x="7" y="29"/>
                    <a:pt x="0" y="37"/>
                    <a:pt x="0" y="51"/>
                  </a:cubicBezTo>
                  <a:cubicBezTo>
                    <a:pt x="0" y="73"/>
                    <a:pt x="7" y="80"/>
                    <a:pt x="22" y="88"/>
                  </a:cubicBezTo>
                  <a:cubicBezTo>
                    <a:pt x="58" y="124"/>
                    <a:pt x="95" y="175"/>
                    <a:pt x="117" y="212"/>
                  </a:cubicBezTo>
                  <a:cubicBezTo>
                    <a:pt x="131" y="219"/>
                    <a:pt x="139" y="226"/>
                    <a:pt x="153" y="226"/>
                  </a:cubicBezTo>
                  <a:cubicBezTo>
                    <a:pt x="168" y="226"/>
                    <a:pt x="182" y="219"/>
                    <a:pt x="190" y="212"/>
                  </a:cubicBezTo>
                  <a:cubicBezTo>
                    <a:pt x="204" y="197"/>
                    <a:pt x="212" y="190"/>
                    <a:pt x="212" y="168"/>
                  </a:cubicBezTo>
                  <a:cubicBezTo>
                    <a:pt x="212" y="161"/>
                    <a:pt x="204" y="146"/>
                    <a:pt x="190" y="131"/>
                  </a:cubicBezTo>
                  <a:cubicBezTo>
                    <a:pt x="153" y="95"/>
                    <a:pt x="117" y="51"/>
                    <a:pt x="95" y="15"/>
                  </a:cubicBezTo>
                  <a:cubicBezTo>
                    <a:pt x="80" y="7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69;p50">
              <a:extLst>
                <a:ext uri="{FF2B5EF4-FFF2-40B4-BE49-F238E27FC236}">
                  <a16:creationId xmlns:a16="http://schemas.microsoft.com/office/drawing/2014/main" id="{18D7662E-5929-4360-BA68-A607DCE088B9}"/>
                </a:ext>
              </a:extLst>
            </p:cNvPr>
            <p:cNvSpPr/>
            <p:nvPr/>
          </p:nvSpPr>
          <p:spPr>
            <a:xfrm>
              <a:off x="5804002" y="3909036"/>
              <a:ext cx="18077" cy="23353"/>
            </a:xfrm>
            <a:custGeom>
              <a:avLst/>
              <a:gdLst/>
              <a:ahLst/>
              <a:cxnLst/>
              <a:rect l="l" t="t" r="r" b="b"/>
              <a:pathLst>
                <a:path w="293" h="376" extrusionOk="0">
                  <a:moveTo>
                    <a:pt x="48" y="0"/>
                  </a:moveTo>
                  <a:cubicBezTo>
                    <a:pt x="37" y="0"/>
                    <a:pt x="26" y="6"/>
                    <a:pt x="16" y="17"/>
                  </a:cubicBezTo>
                  <a:cubicBezTo>
                    <a:pt x="8" y="31"/>
                    <a:pt x="1" y="60"/>
                    <a:pt x="30" y="82"/>
                  </a:cubicBezTo>
                  <a:lnTo>
                    <a:pt x="81" y="133"/>
                  </a:lnTo>
                  <a:cubicBezTo>
                    <a:pt x="81" y="141"/>
                    <a:pt x="88" y="141"/>
                    <a:pt x="88" y="155"/>
                  </a:cubicBezTo>
                  <a:cubicBezTo>
                    <a:pt x="88" y="155"/>
                    <a:pt x="88" y="163"/>
                    <a:pt x="96" y="163"/>
                  </a:cubicBezTo>
                  <a:cubicBezTo>
                    <a:pt x="110" y="170"/>
                    <a:pt x="118" y="177"/>
                    <a:pt x="125" y="199"/>
                  </a:cubicBezTo>
                  <a:cubicBezTo>
                    <a:pt x="147" y="228"/>
                    <a:pt x="154" y="243"/>
                    <a:pt x="161" y="272"/>
                  </a:cubicBezTo>
                  <a:cubicBezTo>
                    <a:pt x="169" y="279"/>
                    <a:pt x="169" y="294"/>
                    <a:pt x="183" y="309"/>
                  </a:cubicBezTo>
                  <a:lnTo>
                    <a:pt x="183" y="316"/>
                  </a:lnTo>
                  <a:cubicBezTo>
                    <a:pt x="183" y="323"/>
                    <a:pt x="191" y="338"/>
                    <a:pt x="191" y="338"/>
                  </a:cubicBezTo>
                  <a:cubicBezTo>
                    <a:pt x="197" y="357"/>
                    <a:pt x="220" y="376"/>
                    <a:pt x="235" y="376"/>
                  </a:cubicBezTo>
                  <a:cubicBezTo>
                    <a:pt x="238" y="376"/>
                    <a:pt x="240" y="375"/>
                    <a:pt x="242" y="374"/>
                  </a:cubicBezTo>
                  <a:cubicBezTo>
                    <a:pt x="271" y="360"/>
                    <a:pt x="293" y="338"/>
                    <a:pt x="278" y="316"/>
                  </a:cubicBezTo>
                  <a:cubicBezTo>
                    <a:pt x="234" y="199"/>
                    <a:pt x="169" y="97"/>
                    <a:pt x="81" y="17"/>
                  </a:cubicBezTo>
                  <a:cubicBezTo>
                    <a:pt x="70" y="6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670;p50">
              <a:extLst>
                <a:ext uri="{FF2B5EF4-FFF2-40B4-BE49-F238E27FC236}">
                  <a16:creationId xmlns:a16="http://schemas.microsoft.com/office/drawing/2014/main" id="{ACBE2CCF-CB2F-4F31-A1EC-838C81796E03}"/>
                </a:ext>
              </a:extLst>
            </p:cNvPr>
            <p:cNvSpPr/>
            <p:nvPr/>
          </p:nvSpPr>
          <p:spPr>
            <a:xfrm>
              <a:off x="5414645" y="3697179"/>
              <a:ext cx="304341" cy="534208"/>
            </a:xfrm>
            <a:custGeom>
              <a:avLst/>
              <a:gdLst/>
              <a:ahLst/>
              <a:cxnLst/>
              <a:rect l="l" t="t" r="r" b="b"/>
              <a:pathLst>
                <a:path w="4933" h="8601" extrusionOk="0">
                  <a:moveTo>
                    <a:pt x="2964" y="1"/>
                  </a:moveTo>
                  <a:cubicBezTo>
                    <a:pt x="1995" y="1"/>
                    <a:pt x="1431" y="662"/>
                    <a:pt x="1431" y="662"/>
                  </a:cubicBezTo>
                  <a:cubicBezTo>
                    <a:pt x="942" y="1144"/>
                    <a:pt x="730" y="1874"/>
                    <a:pt x="577" y="2567"/>
                  </a:cubicBezTo>
                  <a:cubicBezTo>
                    <a:pt x="161" y="4456"/>
                    <a:pt x="1" y="6412"/>
                    <a:pt x="81" y="8331"/>
                  </a:cubicBezTo>
                  <a:lnTo>
                    <a:pt x="2460" y="8601"/>
                  </a:lnTo>
                  <a:cubicBezTo>
                    <a:pt x="2460" y="8601"/>
                    <a:pt x="3904" y="5135"/>
                    <a:pt x="4262" y="2968"/>
                  </a:cubicBezTo>
                  <a:lnTo>
                    <a:pt x="4933" y="1005"/>
                  </a:lnTo>
                  <a:cubicBezTo>
                    <a:pt x="4933" y="1005"/>
                    <a:pt x="4554" y="239"/>
                    <a:pt x="3350" y="35"/>
                  </a:cubicBezTo>
                  <a:cubicBezTo>
                    <a:pt x="3215" y="11"/>
                    <a:pt x="3086" y="1"/>
                    <a:pt x="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671;p50">
              <a:extLst>
                <a:ext uri="{FF2B5EF4-FFF2-40B4-BE49-F238E27FC236}">
                  <a16:creationId xmlns:a16="http://schemas.microsoft.com/office/drawing/2014/main" id="{E7961333-E9DA-4833-8432-2AB627EDE953}"/>
                </a:ext>
              </a:extLst>
            </p:cNvPr>
            <p:cNvSpPr/>
            <p:nvPr/>
          </p:nvSpPr>
          <p:spPr>
            <a:xfrm>
              <a:off x="5413288" y="3694633"/>
              <a:ext cx="309647" cy="539487"/>
            </a:xfrm>
            <a:custGeom>
              <a:avLst/>
              <a:gdLst/>
              <a:ahLst/>
              <a:cxnLst/>
              <a:rect l="l" t="t" r="r" b="b"/>
              <a:pathLst>
                <a:path w="5019" h="8686" extrusionOk="0">
                  <a:moveTo>
                    <a:pt x="3006" y="1"/>
                  </a:moveTo>
                  <a:cubicBezTo>
                    <a:pt x="2613" y="1"/>
                    <a:pt x="2222" y="99"/>
                    <a:pt x="1869" y="309"/>
                  </a:cubicBezTo>
                  <a:cubicBezTo>
                    <a:pt x="1409" y="594"/>
                    <a:pt x="1073" y="1039"/>
                    <a:pt x="869" y="1543"/>
                  </a:cubicBezTo>
                  <a:cubicBezTo>
                    <a:pt x="679" y="2002"/>
                    <a:pt x="577" y="2491"/>
                    <a:pt x="475" y="2987"/>
                  </a:cubicBezTo>
                  <a:cubicBezTo>
                    <a:pt x="366" y="3520"/>
                    <a:pt x="285" y="4060"/>
                    <a:pt x="213" y="4600"/>
                  </a:cubicBezTo>
                  <a:cubicBezTo>
                    <a:pt x="59" y="5847"/>
                    <a:pt x="1" y="7117"/>
                    <a:pt x="59" y="8372"/>
                  </a:cubicBezTo>
                  <a:cubicBezTo>
                    <a:pt x="59" y="8401"/>
                    <a:pt x="74" y="8423"/>
                    <a:pt x="103" y="8423"/>
                  </a:cubicBezTo>
                  <a:cubicBezTo>
                    <a:pt x="796" y="8496"/>
                    <a:pt x="1489" y="8576"/>
                    <a:pt x="2182" y="8649"/>
                  </a:cubicBezTo>
                  <a:cubicBezTo>
                    <a:pt x="2285" y="8656"/>
                    <a:pt x="2379" y="8663"/>
                    <a:pt x="2482" y="8685"/>
                  </a:cubicBezTo>
                  <a:cubicBezTo>
                    <a:pt x="2503" y="8685"/>
                    <a:pt x="2518" y="8663"/>
                    <a:pt x="2525" y="8649"/>
                  </a:cubicBezTo>
                  <a:cubicBezTo>
                    <a:pt x="3073" y="7328"/>
                    <a:pt x="3569" y="5957"/>
                    <a:pt x="3963" y="4570"/>
                  </a:cubicBezTo>
                  <a:cubicBezTo>
                    <a:pt x="4109" y="4060"/>
                    <a:pt x="4233" y="3542"/>
                    <a:pt x="4327" y="3009"/>
                  </a:cubicBezTo>
                  <a:cubicBezTo>
                    <a:pt x="4332" y="2983"/>
                    <a:pt x="4302" y="2962"/>
                    <a:pt x="4274" y="2962"/>
                  </a:cubicBezTo>
                  <a:cubicBezTo>
                    <a:pt x="4256" y="2962"/>
                    <a:pt x="4238" y="2971"/>
                    <a:pt x="4233" y="2994"/>
                  </a:cubicBezTo>
                  <a:cubicBezTo>
                    <a:pt x="4072" y="3972"/>
                    <a:pt x="3780" y="4913"/>
                    <a:pt x="3467" y="5854"/>
                  </a:cubicBezTo>
                  <a:cubicBezTo>
                    <a:pt x="3204" y="6642"/>
                    <a:pt x="2919" y="7409"/>
                    <a:pt x="2620" y="8175"/>
                  </a:cubicBezTo>
                  <a:cubicBezTo>
                    <a:pt x="2574" y="8308"/>
                    <a:pt x="2515" y="8446"/>
                    <a:pt x="2455" y="8580"/>
                  </a:cubicBezTo>
                  <a:lnTo>
                    <a:pt x="2455" y="8580"/>
                  </a:lnTo>
                  <a:cubicBezTo>
                    <a:pt x="1771" y="8508"/>
                    <a:pt x="1087" y="8429"/>
                    <a:pt x="402" y="8357"/>
                  </a:cubicBezTo>
                  <a:cubicBezTo>
                    <a:pt x="320" y="8351"/>
                    <a:pt x="233" y="8339"/>
                    <a:pt x="145" y="8327"/>
                  </a:cubicBezTo>
                  <a:lnTo>
                    <a:pt x="145" y="8327"/>
                  </a:lnTo>
                  <a:cubicBezTo>
                    <a:pt x="104" y="7274"/>
                    <a:pt x="134" y="6207"/>
                    <a:pt x="242" y="5161"/>
                  </a:cubicBezTo>
                  <a:cubicBezTo>
                    <a:pt x="344" y="4140"/>
                    <a:pt x="497" y="3104"/>
                    <a:pt x="767" y="2112"/>
                  </a:cubicBezTo>
                  <a:cubicBezTo>
                    <a:pt x="935" y="1513"/>
                    <a:pt x="1205" y="930"/>
                    <a:pt x="1701" y="543"/>
                  </a:cubicBezTo>
                  <a:cubicBezTo>
                    <a:pt x="2084" y="237"/>
                    <a:pt x="2539" y="96"/>
                    <a:pt x="3007" y="96"/>
                  </a:cubicBezTo>
                  <a:cubicBezTo>
                    <a:pt x="3242" y="96"/>
                    <a:pt x="3480" y="132"/>
                    <a:pt x="3715" y="200"/>
                  </a:cubicBezTo>
                  <a:cubicBezTo>
                    <a:pt x="4174" y="339"/>
                    <a:pt x="4700" y="630"/>
                    <a:pt x="4918" y="1076"/>
                  </a:cubicBezTo>
                  <a:cubicBezTo>
                    <a:pt x="4928" y="1094"/>
                    <a:pt x="4942" y="1102"/>
                    <a:pt x="4956" y="1102"/>
                  </a:cubicBezTo>
                  <a:cubicBezTo>
                    <a:pt x="4988" y="1102"/>
                    <a:pt x="5019" y="1067"/>
                    <a:pt x="4999" y="1032"/>
                  </a:cubicBezTo>
                  <a:cubicBezTo>
                    <a:pt x="4816" y="667"/>
                    <a:pt x="4415" y="397"/>
                    <a:pt x="4050" y="229"/>
                  </a:cubicBezTo>
                  <a:cubicBezTo>
                    <a:pt x="3718" y="80"/>
                    <a:pt x="3361" y="1"/>
                    <a:pt x="30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672;p50">
              <a:extLst>
                <a:ext uri="{FF2B5EF4-FFF2-40B4-BE49-F238E27FC236}">
                  <a16:creationId xmlns:a16="http://schemas.microsoft.com/office/drawing/2014/main" id="{1E0C48B3-1B86-43CA-B602-7E9F3CC60A73}"/>
                </a:ext>
              </a:extLst>
            </p:cNvPr>
            <p:cNvSpPr/>
            <p:nvPr/>
          </p:nvSpPr>
          <p:spPr>
            <a:xfrm>
              <a:off x="5444814" y="4151017"/>
              <a:ext cx="6848" cy="30993"/>
            </a:xfrm>
            <a:custGeom>
              <a:avLst/>
              <a:gdLst/>
              <a:ahLst/>
              <a:cxnLst/>
              <a:rect l="l" t="t" r="r" b="b"/>
              <a:pathLst>
                <a:path w="111" h="499" extrusionOk="0">
                  <a:moveTo>
                    <a:pt x="63" y="0"/>
                  </a:moveTo>
                  <a:cubicBezTo>
                    <a:pt x="39" y="0"/>
                    <a:pt x="15" y="13"/>
                    <a:pt x="15" y="39"/>
                  </a:cubicBezTo>
                  <a:cubicBezTo>
                    <a:pt x="15" y="177"/>
                    <a:pt x="15" y="316"/>
                    <a:pt x="1" y="455"/>
                  </a:cubicBezTo>
                  <a:cubicBezTo>
                    <a:pt x="1" y="484"/>
                    <a:pt x="24" y="498"/>
                    <a:pt x="49" y="498"/>
                  </a:cubicBezTo>
                  <a:cubicBezTo>
                    <a:pt x="74" y="498"/>
                    <a:pt x="99" y="484"/>
                    <a:pt x="103" y="455"/>
                  </a:cubicBezTo>
                  <a:cubicBezTo>
                    <a:pt x="103" y="316"/>
                    <a:pt x="103" y="177"/>
                    <a:pt x="110" y="39"/>
                  </a:cubicBezTo>
                  <a:cubicBezTo>
                    <a:pt x="110" y="13"/>
                    <a:pt x="86" y="0"/>
                    <a:pt x="6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673;p50">
              <a:extLst>
                <a:ext uri="{FF2B5EF4-FFF2-40B4-BE49-F238E27FC236}">
                  <a16:creationId xmlns:a16="http://schemas.microsoft.com/office/drawing/2014/main" id="{6F6666F4-D83F-4742-ABD3-3AC8F39E5168}"/>
                </a:ext>
              </a:extLst>
            </p:cNvPr>
            <p:cNvSpPr/>
            <p:nvPr/>
          </p:nvSpPr>
          <p:spPr>
            <a:xfrm>
              <a:off x="5471158" y="4149899"/>
              <a:ext cx="8822" cy="39688"/>
            </a:xfrm>
            <a:custGeom>
              <a:avLst/>
              <a:gdLst/>
              <a:ahLst/>
              <a:cxnLst/>
              <a:rect l="l" t="t" r="r" b="b"/>
              <a:pathLst>
                <a:path w="143" h="639" extrusionOk="0">
                  <a:moveTo>
                    <a:pt x="94" y="0"/>
                  </a:moveTo>
                  <a:cubicBezTo>
                    <a:pt x="70" y="0"/>
                    <a:pt x="44" y="17"/>
                    <a:pt x="41" y="49"/>
                  </a:cubicBezTo>
                  <a:cubicBezTo>
                    <a:pt x="33" y="232"/>
                    <a:pt x="11" y="407"/>
                    <a:pt x="4" y="589"/>
                  </a:cubicBezTo>
                  <a:cubicBezTo>
                    <a:pt x="0" y="622"/>
                    <a:pt x="24" y="638"/>
                    <a:pt x="50" y="638"/>
                  </a:cubicBezTo>
                  <a:cubicBezTo>
                    <a:pt x="75" y="638"/>
                    <a:pt x="103" y="622"/>
                    <a:pt x="106" y="589"/>
                  </a:cubicBezTo>
                  <a:cubicBezTo>
                    <a:pt x="114" y="407"/>
                    <a:pt x="135" y="232"/>
                    <a:pt x="143" y="49"/>
                  </a:cubicBezTo>
                  <a:cubicBezTo>
                    <a:pt x="143" y="17"/>
                    <a:pt x="119" y="0"/>
                    <a:pt x="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674;p50">
              <a:extLst>
                <a:ext uri="{FF2B5EF4-FFF2-40B4-BE49-F238E27FC236}">
                  <a16:creationId xmlns:a16="http://schemas.microsoft.com/office/drawing/2014/main" id="{CC6AE275-73AC-4072-8479-1A6D961B39A5}"/>
                </a:ext>
              </a:extLst>
            </p:cNvPr>
            <p:cNvSpPr/>
            <p:nvPr/>
          </p:nvSpPr>
          <p:spPr>
            <a:xfrm>
              <a:off x="5498612" y="4149278"/>
              <a:ext cx="9069" cy="44036"/>
            </a:xfrm>
            <a:custGeom>
              <a:avLst/>
              <a:gdLst/>
              <a:ahLst/>
              <a:cxnLst/>
              <a:rect l="l" t="t" r="r" b="b"/>
              <a:pathLst>
                <a:path w="147" h="709" extrusionOk="0">
                  <a:moveTo>
                    <a:pt x="105" y="1"/>
                  </a:moveTo>
                  <a:cubicBezTo>
                    <a:pt x="83" y="1"/>
                    <a:pt x="59" y="16"/>
                    <a:pt x="55" y="45"/>
                  </a:cubicBezTo>
                  <a:cubicBezTo>
                    <a:pt x="33" y="249"/>
                    <a:pt x="19" y="461"/>
                    <a:pt x="4" y="665"/>
                  </a:cubicBezTo>
                  <a:cubicBezTo>
                    <a:pt x="1" y="694"/>
                    <a:pt x="24" y="709"/>
                    <a:pt x="49" y="709"/>
                  </a:cubicBezTo>
                  <a:cubicBezTo>
                    <a:pt x="73" y="709"/>
                    <a:pt x="99" y="694"/>
                    <a:pt x="99" y="665"/>
                  </a:cubicBezTo>
                  <a:cubicBezTo>
                    <a:pt x="114" y="453"/>
                    <a:pt x="136" y="242"/>
                    <a:pt x="143" y="45"/>
                  </a:cubicBezTo>
                  <a:cubicBezTo>
                    <a:pt x="146" y="16"/>
                    <a:pt x="126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675;p50">
              <a:extLst>
                <a:ext uri="{FF2B5EF4-FFF2-40B4-BE49-F238E27FC236}">
                  <a16:creationId xmlns:a16="http://schemas.microsoft.com/office/drawing/2014/main" id="{C6C8EB19-E714-4370-9298-DE6A3073CBD9}"/>
                </a:ext>
              </a:extLst>
            </p:cNvPr>
            <p:cNvSpPr/>
            <p:nvPr/>
          </p:nvSpPr>
          <p:spPr>
            <a:xfrm>
              <a:off x="5523167" y="4154433"/>
              <a:ext cx="10858" cy="39440"/>
            </a:xfrm>
            <a:custGeom>
              <a:avLst/>
              <a:gdLst/>
              <a:ahLst/>
              <a:cxnLst/>
              <a:rect l="l" t="t" r="r" b="b"/>
              <a:pathLst>
                <a:path w="176" h="635" extrusionOk="0">
                  <a:moveTo>
                    <a:pt x="123" y="1"/>
                  </a:moveTo>
                  <a:cubicBezTo>
                    <a:pt x="103" y="1"/>
                    <a:pt x="80" y="19"/>
                    <a:pt x="80" y="42"/>
                  </a:cubicBezTo>
                  <a:cubicBezTo>
                    <a:pt x="59" y="224"/>
                    <a:pt x="29" y="400"/>
                    <a:pt x="0" y="582"/>
                  </a:cubicBezTo>
                  <a:cubicBezTo>
                    <a:pt x="0" y="604"/>
                    <a:pt x="7" y="633"/>
                    <a:pt x="37" y="633"/>
                  </a:cubicBezTo>
                  <a:cubicBezTo>
                    <a:pt x="40" y="634"/>
                    <a:pt x="44" y="635"/>
                    <a:pt x="48" y="635"/>
                  </a:cubicBezTo>
                  <a:cubicBezTo>
                    <a:pt x="68" y="635"/>
                    <a:pt x="88" y="621"/>
                    <a:pt x="88" y="597"/>
                  </a:cubicBezTo>
                  <a:cubicBezTo>
                    <a:pt x="117" y="414"/>
                    <a:pt x="146" y="239"/>
                    <a:pt x="175" y="57"/>
                  </a:cubicBezTo>
                  <a:cubicBezTo>
                    <a:pt x="175" y="27"/>
                    <a:pt x="168" y="6"/>
                    <a:pt x="139" y="6"/>
                  </a:cubicBezTo>
                  <a:cubicBezTo>
                    <a:pt x="134" y="2"/>
                    <a:pt x="128" y="1"/>
                    <a:pt x="12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676;p50">
              <a:extLst>
                <a:ext uri="{FF2B5EF4-FFF2-40B4-BE49-F238E27FC236}">
                  <a16:creationId xmlns:a16="http://schemas.microsoft.com/office/drawing/2014/main" id="{167A3FD9-4A82-48C0-A851-690C65E5AC13}"/>
                </a:ext>
              </a:extLst>
            </p:cNvPr>
            <p:cNvSpPr/>
            <p:nvPr/>
          </p:nvSpPr>
          <p:spPr>
            <a:xfrm>
              <a:off x="5548893" y="4155365"/>
              <a:ext cx="16102" cy="40993"/>
            </a:xfrm>
            <a:custGeom>
              <a:avLst/>
              <a:gdLst/>
              <a:ahLst/>
              <a:cxnLst/>
              <a:rect l="l" t="t" r="r" b="b"/>
              <a:pathLst>
                <a:path w="261" h="660" extrusionOk="0">
                  <a:moveTo>
                    <a:pt x="200" y="0"/>
                  </a:moveTo>
                  <a:cubicBezTo>
                    <a:pt x="181" y="0"/>
                    <a:pt x="162" y="11"/>
                    <a:pt x="160" y="34"/>
                  </a:cubicBezTo>
                  <a:cubicBezTo>
                    <a:pt x="116" y="224"/>
                    <a:pt x="57" y="421"/>
                    <a:pt x="14" y="603"/>
                  </a:cubicBezTo>
                  <a:cubicBezTo>
                    <a:pt x="1" y="638"/>
                    <a:pt x="29" y="660"/>
                    <a:pt x="56" y="660"/>
                  </a:cubicBezTo>
                  <a:cubicBezTo>
                    <a:pt x="76" y="660"/>
                    <a:pt x="95" y="649"/>
                    <a:pt x="101" y="625"/>
                  </a:cubicBezTo>
                  <a:cubicBezTo>
                    <a:pt x="152" y="436"/>
                    <a:pt x="203" y="246"/>
                    <a:pt x="247" y="63"/>
                  </a:cubicBezTo>
                  <a:cubicBezTo>
                    <a:pt x="260" y="24"/>
                    <a:pt x="229" y="0"/>
                    <a:pt x="20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677;p50">
              <a:extLst>
                <a:ext uri="{FF2B5EF4-FFF2-40B4-BE49-F238E27FC236}">
                  <a16:creationId xmlns:a16="http://schemas.microsoft.com/office/drawing/2014/main" id="{B6E77E65-3BBE-4B7C-8633-E768D45E8AD9}"/>
                </a:ext>
              </a:extLst>
            </p:cNvPr>
            <p:cNvSpPr/>
            <p:nvPr/>
          </p:nvSpPr>
          <p:spPr>
            <a:xfrm>
              <a:off x="5466407" y="4037666"/>
              <a:ext cx="12216" cy="19937"/>
            </a:xfrm>
            <a:custGeom>
              <a:avLst/>
              <a:gdLst/>
              <a:ahLst/>
              <a:cxnLst/>
              <a:rect l="l" t="t" r="r" b="b"/>
              <a:pathLst>
                <a:path w="198" h="321" extrusionOk="0">
                  <a:moveTo>
                    <a:pt x="158" y="0"/>
                  </a:moveTo>
                  <a:cubicBezTo>
                    <a:pt x="138" y="0"/>
                    <a:pt x="116" y="9"/>
                    <a:pt x="110" y="25"/>
                  </a:cubicBezTo>
                  <a:cubicBezTo>
                    <a:pt x="74" y="98"/>
                    <a:pt x="37" y="178"/>
                    <a:pt x="8" y="251"/>
                  </a:cubicBezTo>
                  <a:cubicBezTo>
                    <a:pt x="1" y="273"/>
                    <a:pt x="1" y="302"/>
                    <a:pt x="30" y="317"/>
                  </a:cubicBezTo>
                  <a:cubicBezTo>
                    <a:pt x="35" y="319"/>
                    <a:pt x="42" y="321"/>
                    <a:pt x="50" y="321"/>
                  </a:cubicBezTo>
                  <a:cubicBezTo>
                    <a:pt x="66" y="321"/>
                    <a:pt x="84" y="314"/>
                    <a:pt x="88" y="295"/>
                  </a:cubicBezTo>
                  <a:cubicBezTo>
                    <a:pt x="125" y="222"/>
                    <a:pt x="161" y="142"/>
                    <a:pt x="191" y="69"/>
                  </a:cubicBezTo>
                  <a:cubicBezTo>
                    <a:pt x="198" y="47"/>
                    <a:pt x="198" y="18"/>
                    <a:pt x="176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678;p50">
              <a:extLst>
                <a:ext uri="{FF2B5EF4-FFF2-40B4-BE49-F238E27FC236}">
                  <a16:creationId xmlns:a16="http://schemas.microsoft.com/office/drawing/2014/main" id="{D7DC0E3A-C680-43B3-B0D3-7EF67AC92366}"/>
                </a:ext>
              </a:extLst>
            </p:cNvPr>
            <p:cNvSpPr/>
            <p:nvPr/>
          </p:nvSpPr>
          <p:spPr>
            <a:xfrm>
              <a:off x="5478129" y="4046920"/>
              <a:ext cx="10858" cy="17826"/>
            </a:xfrm>
            <a:custGeom>
              <a:avLst/>
              <a:gdLst/>
              <a:ahLst/>
              <a:cxnLst/>
              <a:rect l="l" t="t" r="r" b="b"/>
              <a:pathLst>
                <a:path w="176" h="287" extrusionOk="0">
                  <a:moveTo>
                    <a:pt x="132" y="0"/>
                  </a:moveTo>
                  <a:cubicBezTo>
                    <a:pt x="110" y="0"/>
                    <a:pt x="81" y="15"/>
                    <a:pt x="74" y="37"/>
                  </a:cubicBezTo>
                  <a:cubicBezTo>
                    <a:pt x="59" y="102"/>
                    <a:pt x="37" y="168"/>
                    <a:pt x="8" y="226"/>
                  </a:cubicBezTo>
                  <a:cubicBezTo>
                    <a:pt x="1" y="255"/>
                    <a:pt x="22" y="285"/>
                    <a:pt x="44" y="285"/>
                  </a:cubicBezTo>
                  <a:cubicBezTo>
                    <a:pt x="49" y="286"/>
                    <a:pt x="54" y="286"/>
                    <a:pt x="59" y="286"/>
                  </a:cubicBezTo>
                  <a:cubicBezTo>
                    <a:pt x="83" y="286"/>
                    <a:pt x="103" y="272"/>
                    <a:pt x="103" y="248"/>
                  </a:cubicBezTo>
                  <a:cubicBezTo>
                    <a:pt x="117" y="182"/>
                    <a:pt x="139" y="117"/>
                    <a:pt x="168" y="58"/>
                  </a:cubicBezTo>
                  <a:cubicBezTo>
                    <a:pt x="176" y="29"/>
                    <a:pt x="154" y="0"/>
                    <a:pt x="1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679;p50">
              <a:extLst>
                <a:ext uri="{FF2B5EF4-FFF2-40B4-BE49-F238E27FC236}">
                  <a16:creationId xmlns:a16="http://schemas.microsoft.com/office/drawing/2014/main" id="{88FF7F87-A613-4C96-A3E2-3C70E3182B53}"/>
                </a:ext>
              </a:extLst>
            </p:cNvPr>
            <p:cNvSpPr/>
            <p:nvPr/>
          </p:nvSpPr>
          <p:spPr>
            <a:xfrm>
              <a:off x="5482201" y="3882391"/>
              <a:ext cx="7218" cy="5963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46" y="0"/>
                  </a:moveTo>
                  <a:cubicBezTo>
                    <a:pt x="0" y="0"/>
                    <a:pt x="2" y="95"/>
                    <a:pt x="51" y="95"/>
                  </a:cubicBezTo>
                  <a:cubicBezTo>
                    <a:pt x="117" y="95"/>
                    <a:pt x="117" y="1"/>
                    <a:pt x="51" y="1"/>
                  </a:cubicBezTo>
                  <a:cubicBezTo>
                    <a:pt x="50" y="0"/>
                    <a:pt x="4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680;p50">
              <a:extLst>
                <a:ext uri="{FF2B5EF4-FFF2-40B4-BE49-F238E27FC236}">
                  <a16:creationId xmlns:a16="http://schemas.microsoft.com/office/drawing/2014/main" id="{EE973FF5-DC94-4EF0-9B6D-F8D4DC3EDDCB}"/>
                </a:ext>
              </a:extLst>
            </p:cNvPr>
            <p:cNvSpPr/>
            <p:nvPr/>
          </p:nvSpPr>
          <p:spPr>
            <a:xfrm>
              <a:off x="5615401" y="3799909"/>
              <a:ext cx="7280" cy="12857"/>
            </a:xfrm>
            <a:custGeom>
              <a:avLst/>
              <a:gdLst/>
              <a:ahLst/>
              <a:cxnLst/>
              <a:rect l="l" t="t" r="r" b="b"/>
              <a:pathLst>
                <a:path w="118" h="207" extrusionOk="0">
                  <a:moveTo>
                    <a:pt x="81" y="1"/>
                  </a:moveTo>
                  <a:cubicBezTo>
                    <a:pt x="67" y="1"/>
                    <a:pt x="37" y="23"/>
                    <a:pt x="30" y="37"/>
                  </a:cubicBezTo>
                  <a:lnTo>
                    <a:pt x="1" y="147"/>
                  </a:lnTo>
                  <a:cubicBezTo>
                    <a:pt x="1" y="161"/>
                    <a:pt x="1" y="176"/>
                    <a:pt x="8" y="183"/>
                  </a:cubicBezTo>
                  <a:cubicBezTo>
                    <a:pt x="23" y="198"/>
                    <a:pt x="30" y="205"/>
                    <a:pt x="37" y="205"/>
                  </a:cubicBezTo>
                  <a:cubicBezTo>
                    <a:pt x="42" y="206"/>
                    <a:pt x="47" y="207"/>
                    <a:pt x="52" y="207"/>
                  </a:cubicBezTo>
                  <a:cubicBezTo>
                    <a:pt x="76" y="207"/>
                    <a:pt x="96" y="193"/>
                    <a:pt x="96" y="169"/>
                  </a:cubicBezTo>
                  <a:lnTo>
                    <a:pt x="118" y="59"/>
                  </a:lnTo>
                  <a:cubicBezTo>
                    <a:pt x="118" y="52"/>
                    <a:pt x="118" y="30"/>
                    <a:pt x="110" y="23"/>
                  </a:cubicBezTo>
                  <a:cubicBezTo>
                    <a:pt x="103" y="8"/>
                    <a:pt x="96" y="1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681;p50">
              <a:extLst>
                <a:ext uri="{FF2B5EF4-FFF2-40B4-BE49-F238E27FC236}">
                  <a16:creationId xmlns:a16="http://schemas.microsoft.com/office/drawing/2014/main" id="{2CCBD9EB-0335-4487-A287-A5A9E288A416}"/>
                </a:ext>
              </a:extLst>
            </p:cNvPr>
            <p:cNvSpPr/>
            <p:nvPr/>
          </p:nvSpPr>
          <p:spPr>
            <a:xfrm>
              <a:off x="5634773" y="3806927"/>
              <a:ext cx="12216" cy="15962"/>
            </a:xfrm>
            <a:custGeom>
              <a:avLst/>
              <a:gdLst/>
              <a:ahLst/>
              <a:cxnLst/>
              <a:rect l="l" t="t" r="r" b="b"/>
              <a:pathLst>
                <a:path w="198" h="257" extrusionOk="0">
                  <a:moveTo>
                    <a:pt x="145" y="0"/>
                  </a:moveTo>
                  <a:cubicBezTo>
                    <a:pt x="129" y="0"/>
                    <a:pt x="115" y="7"/>
                    <a:pt x="110" y="26"/>
                  </a:cubicBezTo>
                  <a:cubicBezTo>
                    <a:pt x="74" y="77"/>
                    <a:pt x="44" y="136"/>
                    <a:pt x="8" y="187"/>
                  </a:cubicBezTo>
                  <a:cubicBezTo>
                    <a:pt x="1" y="209"/>
                    <a:pt x="1" y="245"/>
                    <a:pt x="22" y="253"/>
                  </a:cubicBezTo>
                  <a:cubicBezTo>
                    <a:pt x="33" y="255"/>
                    <a:pt x="44" y="257"/>
                    <a:pt x="53" y="257"/>
                  </a:cubicBezTo>
                  <a:cubicBezTo>
                    <a:pt x="70" y="257"/>
                    <a:pt x="84" y="252"/>
                    <a:pt x="88" y="238"/>
                  </a:cubicBezTo>
                  <a:cubicBezTo>
                    <a:pt x="125" y="180"/>
                    <a:pt x="154" y="128"/>
                    <a:pt x="190" y="70"/>
                  </a:cubicBezTo>
                  <a:cubicBezTo>
                    <a:pt x="198" y="56"/>
                    <a:pt x="198" y="19"/>
                    <a:pt x="168" y="4"/>
                  </a:cubicBezTo>
                  <a:cubicBezTo>
                    <a:pt x="161" y="2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682;p50">
              <a:extLst>
                <a:ext uri="{FF2B5EF4-FFF2-40B4-BE49-F238E27FC236}">
                  <a16:creationId xmlns:a16="http://schemas.microsoft.com/office/drawing/2014/main" id="{B7F9F585-6EC6-4792-A90F-793E51FF7BD7}"/>
                </a:ext>
              </a:extLst>
            </p:cNvPr>
            <p:cNvSpPr/>
            <p:nvPr/>
          </p:nvSpPr>
          <p:spPr>
            <a:xfrm>
              <a:off x="5588872" y="3914564"/>
              <a:ext cx="8144" cy="6397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683;p50">
              <a:extLst>
                <a:ext uri="{FF2B5EF4-FFF2-40B4-BE49-F238E27FC236}">
                  <a16:creationId xmlns:a16="http://schemas.microsoft.com/office/drawing/2014/main" id="{90AB7A9E-E59F-4D20-8B05-AEAC5D74B565}"/>
                </a:ext>
              </a:extLst>
            </p:cNvPr>
            <p:cNvSpPr/>
            <p:nvPr/>
          </p:nvSpPr>
          <p:spPr>
            <a:xfrm>
              <a:off x="5453390" y="3930775"/>
              <a:ext cx="8576" cy="29626"/>
            </a:xfrm>
            <a:custGeom>
              <a:avLst/>
              <a:gdLst/>
              <a:ahLst/>
              <a:cxnLst/>
              <a:rect l="l" t="t" r="r" b="b"/>
              <a:pathLst>
                <a:path w="139" h="477" extrusionOk="0">
                  <a:moveTo>
                    <a:pt x="83" y="0"/>
                  </a:moveTo>
                  <a:cubicBezTo>
                    <a:pt x="64" y="0"/>
                    <a:pt x="43" y="13"/>
                    <a:pt x="37" y="31"/>
                  </a:cubicBezTo>
                  <a:cubicBezTo>
                    <a:pt x="8" y="155"/>
                    <a:pt x="0" y="294"/>
                    <a:pt x="8" y="433"/>
                  </a:cubicBezTo>
                  <a:cubicBezTo>
                    <a:pt x="8" y="462"/>
                    <a:pt x="29" y="477"/>
                    <a:pt x="59" y="477"/>
                  </a:cubicBezTo>
                  <a:cubicBezTo>
                    <a:pt x="81" y="477"/>
                    <a:pt x="102" y="462"/>
                    <a:pt x="102" y="433"/>
                  </a:cubicBezTo>
                  <a:cubicBezTo>
                    <a:pt x="95" y="301"/>
                    <a:pt x="102" y="177"/>
                    <a:pt x="132" y="61"/>
                  </a:cubicBezTo>
                  <a:cubicBezTo>
                    <a:pt x="139" y="31"/>
                    <a:pt x="117" y="2"/>
                    <a:pt x="95" y="2"/>
                  </a:cubicBezTo>
                  <a:cubicBezTo>
                    <a:pt x="91" y="1"/>
                    <a:pt x="87" y="0"/>
                    <a:pt x="8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684;p50">
              <a:extLst>
                <a:ext uri="{FF2B5EF4-FFF2-40B4-BE49-F238E27FC236}">
                  <a16:creationId xmlns:a16="http://schemas.microsoft.com/office/drawing/2014/main" id="{F5BAA780-36FB-444C-B10A-C59F65EF17DD}"/>
                </a:ext>
              </a:extLst>
            </p:cNvPr>
            <p:cNvSpPr/>
            <p:nvPr/>
          </p:nvSpPr>
          <p:spPr>
            <a:xfrm>
              <a:off x="5468690" y="3859286"/>
              <a:ext cx="9501" cy="25900"/>
            </a:xfrm>
            <a:custGeom>
              <a:avLst/>
              <a:gdLst/>
              <a:ahLst/>
              <a:cxnLst/>
              <a:rect l="l" t="t" r="r" b="b"/>
              <a:pathLst>
                <a:path w="154" h="417" extrusionOk="0">
                  <a:moveTo>
                    <a:pt x="110" y="1"/>
                  </a:moveTo>
                  <a:cubicBezTo>
                    <a:pt x="88" y="1"/>
                    <a:pt x="66" y="15"/>
                    <a:pt x="51" y="44"/>
                  </a:cubicBezTo>
                  <a:cubicBezTo>
                    <a:pt x="15" y="154"/>
                    <a:pt x="0" y="263"/>
                    <a:pt x="0" y="365"/>
                  </a:cubicBezTo>
                  <a:cubicBezTo>
                    <a:pt x="0" y="394"/>
                    <a:pt x="30" y="416"/>
                    <a:pt x="44" y="416"/>
                  </a:cubicBezTo>
                  <a:cubicBezTo>
                    <a:pt x="73" y="416"/>
                    <a:pt x="88" y="394"/>
                    <a:pt x="88" y="365"/>
                  </a:cubicBezTo>
                  <a:cubicBezTo>
                    <a:pt x="102" y="270"/>
                    <a:pt x="117" y="161"/>
                    <a:pt x="146" y="59"/>
                  </a:cubicBezTo>
                  <a:cubicBezTo>
                    <a:pt x="154" y="30"/>
                    <a:pt x="139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685;p50">
              <a:extLst>
                <a:ext uri="{FF2B5EF4-FFF2-40B4-BE49-F238E27FC236}">
                  <a16:creationId xmlns:a16="http://schemas.microsoft.com/office/drawing/2014/main" id="{5084F3D0-8365-412D-9A06-BB7552C89DAE}"/>
                </a:ext>
              </a:extLst>
            </p:cNvPr>
            <p:cNvSpPr/>
            <p:nvPr/>
          </p:nvSpPr>
          <p:spPr>
            <a:xfrm>
              <a:off x="5487137" y="3793015"/>
              <a:ext cx="11784" cy="25341"/>
            </a:xfrm>
            <a:custGeom>
              <a:avLst/>
              <a:gdLst/>
              <a:ahLst/>
              <a:cxnLst/>
              <a:rect l="l" t="t" r="r" b="b"/>
              <a:pathLst>
                <a:path w="191" h="408" extrusionOk="0">
                  <a:moveTo>
                    <a:pt x="144" y="1"/>
                  </a:moveTo>
                  <a:cubicBezTo>
                    <a:pt x="123" y="1"/>
                    <a:pt x="95" y="20"/>
                    <a:pt x="95" y="39"/>
                  </a:cubicBezTo>
                  <a:cubicBezTo>
                    <a:pt x="73" y="141"/>
                    <a:pt x="44" y="250"/>
                    <a:pt x="8" y="338"/>
                  </a:cubicBezTo>
                  <a:cubicBezTo>
                    <a:pt x="0" y="367"/>
                    <a:pt x="0" y="396"/>
                    <a:pt x="30" y="404"/>
                  </a:cubicBezTo>
                  <a:cubicBezTo>
                    <a:pt x="35" y="406"/>
                    <a:pt x="43" y="408"/>
                    <a:pt x="52" y="408"/>
                  </a:cubicBezTo>
                  <a:cubicBezTo>
                    <a:pt x="68" y="408"/>
                    <a:pt x="86" y="403"/>
                    <a:pt x="95" y="389"/>
                  </a:cubicBezTo>
                  <a:cubicBezTo>
                    <a:pt x="139" y="280"/>
                    <a:pt x="168" y="170"/>
                    <a:pt x="190" y="61"/>
                  </a:cubicBezTo>
                  <a:cubicBezTo>
                    <a:pt x="190" y="31"/>
                    <a:pt x="183" y="2"/>
                    <a:pt x="154" y="2"/>
                  </a:cubicBezTo>
                  <a:cubicBezTo>
                    <a:pt x="151" y="1"/>
                    <a:pt x="148" y="1"/>
                    <a:pt x="1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686;p50">
              <a:extLst>
                <a:ext uri="{FF2B5EF4-FFF2-40B4-BE49-F238E27FC236}">
                  <a16:creationId xmlns:a16="http://schemas.microsoft.com/office/drawing/2014/main" id="{6558F8D0-5A54-48CA-B90B-5C6C3CC94A19}"/>
                </a:ext>
              </a:extLst>
            </p:cNvPr>
            <p:cNvSpPr/>
            <p:nvPr/>
          </p:nvSpPr>
          <p:spPr>
            <a:xfrm>
              <a:off x="5511876" y="3744880"/>
              <a:ext cx="23012" cy="18571"/>
            </a:xfrm>
            <a:custGeom>
              <a:avLst/>
              <a:gdLst/>
              <a:ahLst/>
              <a:cxnLst/>
              <a:rect l="l" t="t" r="r" b="b"/>
              <a:pathLst>
                <a:path w="373" h="299" extrusionOk="0">
                  <a:moveTo>
                    <a:pt x="325" y="0"/>
                  </a:moveTo>
                  <a:cubicBezTo>
                    <a:pt x="314" y="0"/>
                    <a:pt x="304" y="4"/>
                    <a:pt x="293" y="11"/>
                  </a:cubicBezTo>
                  <a:cubicBezTo>
                    <a:pt x="256" y="48"/>
                    <a:pt x="212" y="84"/>
                    <a:pt x="161" y="121"/>
                  </a:cubicBezTo>
                  <a:cubicBezTo>
                    <a:pt x="154" y="121"/>
                    <a:pt x="154" y="128"/>
                    <a:pt x="147" y="128"/>
                  </a:cubicBezTo>
                  <a:cubicBezTo>
                    <a:pt x="147" y="128"/>
                    <a:pt x="139" y="128"/>
                    <a:pt x="139" y="143"/>
                  </a:cubicBezTo>
                  <a:cubicBezTo>
                    <a:pt x="132" y="150"/>
                    <a:pt x="118" y="157"/>
                    <a:pt x="103" y="164"/>
                  </a:cubicBezTo>
                  <a:cubicBezTo>
                    <a:pt x="81" y="186"/>
                    <a:pt x="52" y="201"/>
                    <a:pt x="30" y="215"/>
                  </a:cubicBezTo>
                  <a:cubicBezTo>
                    <a:pt x="8" y="230"/>
                    <a:pt x="1" y="259"/>
                    <a:pt x="8" y="274"/>
                  </a:cubicBezTo>
                  <a:cubicBezTo>
                    <a:pt x="24" y="290"/>
                    <a:pt x="45" y="298"/>
                    <a:pt x="63" y="298"/>
                  </a:cubicBezTo>
                  <a:cubicBezTo>
                    <a:pt x="70" y="298"/>
                    <a:pt x="76" y="298"/>
                    <a:pt x="81" y="296"/>
                  </a:cubicBezTo>
                  <a:cubicBezTo>
                    <a:pt x="183" y="230"/>
                    <a:pt x="271" y="157"/>
                    <a:pt x="358" y="77"/>
                  </a:cubicBezTo>
                  <a:cubicBezTo>
                    <a:pt x="373" y="55"/>
                    <a:pt x="373" y="18"/>
                    <a:pt x="358" y="11"/>
                  </a:cubicBezTo>
                  <a:cubicBezTo>
                    <a:pt x="347" y="4"/>
                    <a:pt x="336" y="0"/>
                    <a:pt x="3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687;p50">
              <a:extLst>
                <a:ext uri="{FF2B5EF4-FFF2-40B4-BE49-F238E27FC236}">
                  <a16:creationId xmlns:a16="http://schemas.microsoft.com/office/drawing/2014/main" id="{1C03B9DE-3FD7-433A-8C85-54F3DE463A4C}"/>
                </a:ext>
              </a:extLst>
            </p:cNvPr>
            <p:cNvSpPr/>
            <p:nvPr/>
          </p:nvSpPr>
          <p:spPr>
            <a:xfrm>
              <a:off x="5564996" y="3717800"/>
              <a:ext cx="20791" cy="11180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282" y="0"/>
                  </a:moveTo>
                  <a:cubicBezTo>
                    <a:pt x="278" y="0"/>
                    <a:pt x="274" y="1"/>
                    <a:pt x="271" y="2"/>
                  </a:cubicBezTo>
                  <a:cubicBezTo>
                    <a:pt x="198" y="31"/>
                    <a:pt x="117" y="53"/>
                    <a:pt x="44" y="82"/>
                  </a:cubicBezTo>
                  <a:cubicBezTo>
                    <a:pt x="15" y="90"/>
                    <a:pt x="1" y="119"/>
                    <a:pt x="8" y="141"/>
                  </a:cubicBezTo>
                  <a:cubicBezTo>
                    <a:pt x="8" y="165"/>
                    <a:pt x="28" y="179"/>
                    <a:pt x="47" y="179"/>
                  </a:cubicBezTo>
                  <a:cubicBezTo>
                    <a:pt x="51" y="179"/>
                    <a:pt x="55" y="178"/>
                    <a:pt x="59" y="177"/>
                  </a:cubicBezTo>
                  <a:cubicBezTo>
                    <a:pt x="132" y="148"/>
                    <a:pt x="220" y="119"/>
                    <a:pt x="293" y="90"/>
                  </a:cubicBezTo>
                  <a:cubicBezTo>
                    <a:pt x="314" y="82"/>
                    <a:pt x="336" y="53"/>
                    <a:pt x="329" y="39"/>
                  </a:cubicBezTo>
                  <a:cubicBezTo>
                    <a:pt x="317" y="14"/>
                    <a:pt x="300" y="0"/>
                    <a:pt x="28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688;p50">
              <a:extLst>
                <a:ext uri="{FF2B5EF4-FFF2-40B4-BE49-F238E27FC236}">
                  <a16:creationId xmlns:a16="http://schemas.microsoft.com/office/drawing/2014/main" id="{2818F148-3E03-4A23-B721-E10301434425}"/>
                </a:ext>
              </a:extLst>
            </p:cNvPr>
            <p:cNvSpPr/>
            <p:nvPr/>
          </p:nvSpPr>
          <p:spPr>
            <a:xfrm>
              <a:off x="5628048" y="3720532"/>
              <a:ext cx="26159" cy="12236"/>
            </a:xfrm>
            <a:custGeom>
              <a:avLst/>
              <a:gdLst/>
              <a:ahLst/>
              <a:cxnLst/>
              <a:rect l="l" t="t" r="r" b="b"/>
              <a:pathLst>
                <a:path w="424" h="197" extrusionOk="0">
                  <a:moveTo>
                    <a:pt x="44" y="0"/>
                  </a:moveTo>
                  <a:cubicBezTo>
                    <a:pt x="22" y="0"/>
                    <a:pt x="7" y="14"/>
                    <a:pt x="7" y="38"/>
                  </a:cubicBezTo>
                  <a:cubicBezTo>
                    <a:pt x="0" y="68"/>
                    <a:pt x="15" y="97"/>
                    <a:pt x="44" y="97"/>
                  </a:cubicBezTo>
                  <a:cubicBezTo>
                    <a:pt x="153" y="133"/>
                    <a:pt x="263" y="170"/>
                    <a:pt x="365" y="192"/>
                  </a:cubicBezTo>
                  <a:cubicBezTo>
                    <a:pt x="370" y="195"/>
                    <a:pt x="375" y="196"/>
                    <a:pt x="380" y="196"/>
                  </a:cubicBezTo>
                  <a:cubicBezTo>
                    <a:pt x="398" y="196"/>
                    <a:pt x="416" y="178"/>
                    <a:pt x="416" y="155"/>
                  </a:cubicBezTo>
                  <a:cubicBezTo>
                    <a:pt x="423" y="133"/>
                    <a:pt x="409" y="104"/>
                    <a:pt x="380" y="104"/>
                  </a:cubicBezTo>
                  <a:cubicBezTo>
                    <a:pt x="270" y="68"/>
                    <a:pt x="161" y="31"/>
                    <a:pt x="59" y="2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689;p50">
              <a:extLst>
                <a:ext uri="{FF2B5EF4-FFF2-40B4-BE49-F238E27FC236}">
                  <a16:creationId xmlns:a16="http://schemas.microsoft.com/office/drawing/2014/main" id="{F7131C20-2E70-4871-B9AC-41493DD3349F}"/>
                </a:ext>
              </a:extLst>
            </p:cNvPr>
            <p:cNvSpPr/>
            <p:nvPr/>
          </p:nvSpPr>
          <p:spPr>
            <a:xfrm>
              <a:off x="5675738" y="3740905"/>
              <a:ext cx="22580" cy="23850"/>
            </a:xfrm>
            <a:custGeom>
              <a:avLst/>
              <a:gdLst/>
              <a:ahLst/>
              <a:cxnLst/>
              <a:rect l="l" t="t" r="r" b="b"/>
              <a:pathLst>
                <a:path w="366" h="384" extrusionOk="0">
                  <a:moveTo>
                    <a:pt x="48" y="0"/>
                  </a:moveTo>
                  <a:cubicBezTo>
                    <a:pt x="35" y="0"/>
                    <a:pt x="22" y="6"/>
                    <a:pt x="15" y="17"/>
                  </a:cubicBezTo>
                  <a:cubicBezTo>
                    <a:pt x="1" y="31"/>
                    <a:pt x="1" y="61"/>
                    <a:pt x="15" y="75"/>
                  </a:cubicBezTo>
                  <a:cubicBezTo>
                    <a:pt x="110" y="177"/>
                    <a:pt x="190" y="265"/>
                    <a:pt x="285" y="367"/>
                  </a:cubicBezTo>
                  <a:cubicBezTo>
                    <a:pt x="292" y="378"/>
                    <a:pt x="305" y="383"/>
                    <a:pt x="317" y="383"/>
                  </a:cubicBezTo>
                  <a:cubicBezTo>
                    <a:pt x="329" y="383"/>
                    <a:pt x="340" y="378"/>
                    <a:pt x="343" y="367"/>
                  </a:cubicBezTo>
                  <a:cubicBezTo>
                    <a:pt x="365" y="352"/>
                    <a:pt x="365" y="323"/>
                    <a:pt x="343" y="309"/>
                  </a:cubicBezTo>
                  <a:cubicBezTo>
                    <a:pt x="256" y="207"/>
                    <a:pt x="176" y="112"/>
                    <a:pt x="81" y="17"/>
                  </a:cubicBezTo>
                  <a:cubicBezTo>
                    <a:pt x="73" y="6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690;p50">
              <a:extLst>
                <a:ext uri="{FF2B5EF4-FFF2-40B4-BE49-F238E27FC236}">
                  <a16:creationId xmlns:a16="http://schemas.microsoft.com/office/drawing/2014/main" id="{93840251-CCC9-4084-9DF7-A4D1036D2D89}"/>
                </a:ext>
              </a:extLst>
            </p:cNvPr>
            <p:cNvSpPr/>
            <p:nvPr/>
          </p:nvSpPr>
          <p:spPr>
            <a:xfrm>
              <a:off x="5445739" y="3990276"/>
              <a:ext cx="9069" cy="26894"/>
            </a:xfrm>
            <a:custGeom>
              <a:avLst/>
              <a:gdLst/>
              <a:ahLst/>
              <a:cxnLst/>
              <a:rect l="l" t="t" r="r" b="b"/>
              <a:pathLst>
                <a:path w="147" h="433" extrusionOk="0">
                  <a:moveTo>
                    <a:pt x="110" y="0"/>
                  </a:moveTo>
                  <a:cubicBezTo>
                    <a:pt x="88" y="0"/>
                    <a:pt x="59" y="15"/>
                    <a:pt x="51" y="37"/>
                  </a:cubicBezTo>
                  <a:cubicBezTo>
                    <a:pt x="37" y="146"/>
                    <a:pt x="15" y="263"/>
                    <a:pt x="0" y="379"/>
                  </a:cubicBezTo>
                  <a:cubicBezTo>
                    <a:pt x="0" y="401"/>
                    <a:pt x="8" y="431"/>
                    <a:pt x="37" y="431"/>
                  </a:cubicBezTo>
                  <a:cubicBezTo>
                    <a:pt x="40" y="432"/>
                    <a:pt x="44" y="432"/>
                    <a:pt x="48" y="432"/>
                  </a:cubicBezTo>
                  <a:cubicBezTo>
                    <a:pt x="68" y="432"/>
                    <a:pt x="88" y="418"/>
                    <a:pt x="88" y="394"/>
                  </a:cubicBezTo>
                  <a:cubicBezTo>
                    <a:pt x="110" y="285"/>
                    <a:pt x="124" y="168"/>
                    <a:pt x="146" y="58"/>
                  </a:cubicBezTo>
                  <a:cubicBezTo>
                    <a:pt x="146" y="2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691;p50">
              <a:extLst>
                <a:ext uri="{FF2B5EF4-FFF2-40B4-BE49-F238E27FC236}">
                  <a16:creationId xmlns:a16="http://schemas.microsoft.com/office/drawing/2014/main" id="{13C5AD55-E3C6-4030-A99C-457627C3CEEC}"/>
                </a:ext>
              </a:extLst>
            </p:cNvPr>
            <p:cNvSpPr/>
            <p:nvPr/>
          </p:nvSpPr>
          <p:spPr>
            <a:xfrm>
              <a:off x="5442593" y="4044436"/>
              <a:ext cx="10365" cy="31055"/>
            </a:xfrm>
            <a:custGeom>
              <a:avLst/>
              <a:gdLst/>
              <a:ahLst/>
              <a:cxnLst/>
              <a:rect l="l" t="t" r="r" b="b"/>
              <a:pathLst>
                <a:path w="168" h="500" extrusionOk="0">
                  <a:moveTo>
                    <a:pt x="105" y="1"/>
                  </a:moveTo>
                  <a:cubicBezTo>
                    <a:pt x="90" y="1"/>
                    <a:pt x="71" y="10"/>
                    <a:pt x="66" y="33"/>
                  </a:cubicBezTo>
                  <a:cubicBezTo>
                    <a:pt x="22" y="171"/>
                    <a:pt x="0" y="317"/>
                    <a:pt x="22" y="449"/>
                  </a:cubicBezTo>
                  <a:cubicBezTo>
                    <a:pt x="22" y="478"/>
                    <a:pt x="37" y="500"/>
                    <a:pt x="66" y="500"/>
                  </a:cubicBezTo>
                  <a:cubicBezTo>
                    <a:pt x="95" y="500"/>
                    <a:pt x="117" y="478"/>
                    <a:pt x="110" y="449"/>
                  </a:cubicBezTo>
                  <a:cubicBezTo>
                    <a:pt x="102" y="317"/>
                    <a:pt x="110" y="186"/>
                    <a:pt x="161" y="62"/>
                  </a:cubicBezTo>
                  <a:cubicBezTo>
                    <a:pt x="168" y="33"/>
                    <a:pt x="146" y="4"/>
                    <a:pt x="117" y="4"/>
                  </a:cubicBezTo>
                  <a:cubicBezTo>
                    <a:pt x="113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692;p50">
              <a:extLst>
                <a:ext uri="{FF2B5EF4-FFF2-40B4-BE49-F238E27FC236}">
                  <a16:creationId xmlns:a16="http://schemas.microsoft.com/office/drawing/2014/main" id="{E801E367-8B90-4A98-BD1F-7AF28BC752CF}"/>
                </a:ext>
              </a:extLst>
            </p:cNvPr>
            <p:cNvSpPr/>
            <p:nvPr/>
          </p:nvSpPr>
          <p:spPr>
            <a:xfrm>
              <a:off x="5438089" y="4093751"/>
              <a:ext cx="9069" cy="20745"/>
            </a:xfrm>
            <a:custGeom>
              <a:avLst/>
              <a:gdLst/>
              <a:ahLst/>
              <a:cxnLst/>
              <a:rect l="l" t="t" r="r" b="b"/>
              <a:pathLst>
                <a:path w="147" h="334" extrusionOk="0">
                  <a:moveTo>
                    <a:pt x="97" y="1"/>
                  </a:moveTo>
                  <a:cubicBezTo>
                    <a:pt x="81" y="1"/>
                    <a:pt x="63" y="7"/>
                    <a:pt x="59" y="27"/>
                  </a:cubicBezTo>
                  <a:cubicBezTo>
                    <a:pt x="15" y="107"/>
                    <a:pt x="0" y="209"/>
                    <a:pt x="22" y="297"/>
                  </a:cubicBezTo>
                  <a:cubicBezTo>
                    <a:pt x="29" y="326"/>
                    <a:pt x="59" y="333"/>
                    <a:pt x="73" y="333"/>
                  </a:cubicBezTo>
                  <a:cubicBezTo>
                    <a:pt x="102" y="326"/>
                    <a:pt x="110" y="297"/>
                    <a:pt x="110" y="282"/>
                  </a:cubicBezTo>
                  <a:lnTo>
                    <a:pt x="110" y="260"/>
                  </a:lnTo>
                  <a:lnTo>
                    <a:pt x="110" y="231"/>
                  </a:lnTo>
                  <a:lnTo>
                    <a:pt x="110" y="209"/>
                  </a:lnTo>
                  <a:lnTo>
                    <a:pt x="110" y="187"/>
                  </a:lnTo>
                  <a:lnTo>
                    <a:pt x="110" y="180"/>
                  </a:lnTo>
                  <a:lnTo>
                    <a:pt x="110" y="173"/>
                  </a:lnTo>
                  <a:lnTo>
                    <a:pt x="110" y="151"/>
                  </a:lnTo>
                  <a:cubicBezTo>
                    <a:pt x="110" y="143"/>
                    <a:pt x="110" y="136"/>
                    <a:pt x="124" y="122"/>
                  </a:cubicBezTo>
                  <a:cubicBezTo>
                    <a:pt x="132" y="114"/>
                    <a:pt x="132" y="107"/>
                    <a:pt x="132" y="100"/>
                  </a:cubicBezTo>
                  <a:lnTo>
                    <a:pt x="132" y="85"/>
                  </a:lnTo>
                  <a:cubicBezTo>
                    <a:pt x="132" y="78"/>
                    <a:pt x="139" y="78"/>
                    <a:pt x="139" y="71"/>
                  </a:cubicBezTo>
                  <a:cubicBezTo>
                    <a:pt x="146" y="49"/>
                    <a:pt x="146" y="12"/>
                    <a:pt x="117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693;p50">
              <a:extLst>
                <a:ext uri="{FF2B5EF4-FFF2-40B4-BE49-F238E27FC236}">
                  <a16:creationId xmlns:a16="http://schemas.microsoft.com/office/drawing/2014/main" id="{8FD0BA01-D896-46E8-B5DF-02915BE506B7}"/>
                </a:ext>
              </a:extLst>
            </p:cNvPr>
            <p:cNvSpPr/>
            <p:nvPr/>
          </p:nvSpPr>
          <p:spPr>
            <a:xfrm>
              <a:off x="5586157" y="4098099"/>
              <a:ext cx="11352" cy="26645"/>
            </a:xfrm>
            <a:custGeom>
              <a:avLst/>
              <a:gdLst/>
              <a:ahLst/>
              <a:cxnLst/>
              <a:rect l="l" t="t" r="r" b="b"/>
              <a:pathLst>
                <a:path w="184" h="429" extrusionOk="0">
                  <a:moveTo>
                    <a:pt x="139" y="1"/>
                  </a:moveTo>
                  <a:cubicBezTo>
                    <a:pt x="117" y="1"/>
                    <a:pt x="95" y="15"/>
                    <a:pt x="81" y="37"/>
                  </a:cubicBezTo>
                  <a:cubicBezTo>
                    <a:pt x="59" y="146"/>
                    <a:pt x="37" y="263"/>
                    <a:pt x="8" y="373"/>
                  </a:cubicBezTo>
                  <a:cubicBezTo>
                    <a:pt x="1" y="402"/>
                    <a:pt x="23" y="424"/>
                    <a:pt x="44" y="424"/>
                  </a:cubicBezTo>
                  <a:cubicBezTo>
                    <a:pt x="51" y="427"/>
                    <a:pt x="57" y="428"/>
                    <a:pt x="63" y="428"/>
                  </a:cubicBezTo>
                  <a:cubicBezTo>
                    <a:pt x="85" y="428"/>
                    <a:pt x="103" y="410"/>
                    <a:pt x="103" y="387"/>
                  </a:cubicBezTo>
                  <a:cubicBezTo>
                    <a:pt x="132" y="278"/>
                    <a:pt x="147" y="161"/>
                    <a:pt x="176" y="52"/>
                  </a:cubicBezTo>
                  <a:cubicBezTo>
                    <a:pt x="183" y="22"/>
                    <a:pt x="168" y="1"/>
                    <a:pt x="1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694;p50">
              <a:extLst>
                <a:ext uri="{FF2B5EF4-FFF2-40B4-BE49-F238E27FC236}">
                  <a16:creationId xmlns:a16="http://schemas.microsoft.com/office/drawing/2014/main" id="{51501E48-5FE4-4887-BA9E-387CE64695FB}"/>
                </a:ext>
              </a:extLst>
            </p:cNvPr>
            <p:cNvSpPr/>
            <p:nvPr/>
          </p:nvSpPr>
          <p:spPr>
            <a:xfrm>
              <a:off x="5602445" y="4034498"/>
              <a:ext cx="13141" cy="29316"/>
            </a:xfrm>
            <a:custGeom>
              <a:avLst/>
              <a:gdLst/>
              <a:ahLst/>
              <a:cxnLst/>
              <a:rect l="l" t="t" r="r" b="b"/>
              <a:pathLst>
                <a:path w="213" h="472" extrusionOk="0">
                  <a:moveTo>
                    <a:pt x="154" y="0"/>
                  </a:moveTo>
                  <a:cubicBezTo>
                    <a:pt x="136" y="0"/>
                    <a:pt x="117" y="9"/>
                    <a:pt x="109" y="32"/>
                  </a:cubicBezTo>
                  <a:cubicBezTo>
                    <a:pt x="72" y="156"/>
                    <a:pt x="50" y="280"/>
                    <a:pt x="14" y="412"/>
                  </a:cubicBezTo>
                  <a:cubicBezTo>
                    <a:pt x="1" y="451"/>
                    <a:pt x="29" y="472"/>
                    <a:pt x="57" y="472"/>
                  </a:cubicBezTo>
                  <a:cubicBezTo>
                    <a:pt x="76" y="472"/>
                    <a:pt x="95" y="462"/>
                    <a:pt x="101" y="441"/>
                  </a:cubicBezTo>
                  <a:cubicBezTo>
                    <a:pt x="138" y="310"/>
                    <a:pt x="167" y="185"/>
                    <a:pt x="204" y="54"/>
                  </a:cubicBezTo>
                  <a:cubicBezTo>
                    <a:pt x="212" y="23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695;p50">
              <a:extLst>
                <a:ext uri="{FF2B5EF4-FFF2-40B4-BE49-F238E27FC236}">
                  <a16:creationId xmlns:a16="http://schemas.microsoft.com/office/drawing/2014/main" id="{48C674AF-D3B3-4F28-8929-39049201DC37}"/>
                </a:ext>
              </a:extLst>
            </p:cNvPr>
            <p:cNvSpPr/>
            <p:nvPr/>
          </p:nvSpPr>
          <p:spPr>
            <a:xfrm>
              <a:off x="5623544" y="3971643"/>
              <a:ext cx="12216" cy="25589"/>
            </a:xfrm>
            <a:custGeom>
              <a:avLst/>
              <a:gdLst/>
              <a:ahLst/>
              <a:cxnLst/>
              <a:rect l="l" t="t" r="r" b="b"/>
              <a:pathLst>
                <a:path w="198" h="412" extrusionOk="0">
                  <a:moveTo>
                    <a:pt x="153" y="1"/>
                  </a:moveTo>
                  <a:cubicBezTo>
                    <a:pt x="132" y="1"/>
                    <a:pt x="110" y="8"/>
                    <a:pt x="95" y="37"/>
                  </a:cubicBezTo>
                  <a:cubicBezTo>
                    <a:pt x="73" y="147"/>
                    <a:pt x="37" y="249"/>
                    <a:pt x="7" y="358"/>
                  </a:cubicBezTo>
                  <a:cubicBezTo>
                    <a:pt x="0" y="380"/>
                    <a:pt x="15" y="409"/>
                    <a:pt x="44" y="409"/>
                  </a:cubicBezTo>
                  <a:cubicBezTo>
                    <a:pt x="49" y="411"/>
                    <a:pt x="54" y="411"/>
                    <a:pt x="58" y="411"/>
                  </a:cubicBezTo>
                  <a:cubicBezTo>
                    <a:pt x="80" y="411"/>
                    <a:pt x="95" y="397"/>
                    <a:pt x="95" y="373"/>
                  </a:cubicBezTo>
                  <a:cubicBezTo>
                    <a:pt x="124" y="264"/>
                    <a:pt x="161" y="161"/>
                    <a:pt x="190" y="52"/>
                  </a:cubicBezTo>
                  <a:cubicBezTo>
                    <a:pt x="197" y="30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696;p50">
              <a:extLst>
                <a:ext uri="{FF2B5EF4-FFF2-40B4-BE49-F238E27FC236}">
                  <a16:creationId xmlns:a16="http://schemas.microsoft.com/office/drawing/2014/main" id="{06E09917-8CDF-4FF9-B05F-7993924958B2}"/>
                </a:ext>
              </a:extLst>
            </p:cNvPr>
            <p:cNvSpPr/>
            <p:nvPr/>
          </p:nvSpPr>
          <p:spPr>
            <a:xfrm>
              <a:off x="5644706" y="3904626"/>
              <a:ext cx="9069" cy="26894"/>
            </a:xfrm>
            <a:custGeom>
              <a:avLst/>
              <a:gdLst/>
              <a:ahLst/>
              <a:cxnLst/>
              <a:rect l="l" t="t" r="r" b="b"/>
              <a:pathLst>
                <a:path w="147" h="433" extrusionOk="0">
                  <a:moveTo>
                    <a:pt x="110" y="0"/>
                  </a:moveTo>
                  <a:cubicBezTo>
                    <a:pt x="95" y="0"/>
                    <a:pt x="58" y="15"/>
                    <a:pt x="58" y="44"/>
                  </a:cubicBezTo>
                  <a:cubicBezTo>
                    <a:pt x="37" y="153"/>
                    <a:pt x="22" y="270"/>
                    <a:pt x="0" y="380"/>
                  </a:cubicBezTo>
                  <a:cubicBezTo>
                    <a:pt x="0" y="409"/>
                    <a:pt x="7" y="431"/>
                    <a:pt x="37" y="431"/>
                  </a:cubicBezTo>
                  <a:cubicBezTo>
                    <a:pt x="42" y="432"/>
                    <a:pt x="47" y="432"/>
                    <a:pt x="51" y="432"/>
                  </a:cubicBezTo>
                  <a:cubicBezTo>
                    <a:pt x="75" y="432"/>
                    <a:pt x="95" y="418"/>
                    <a:pt x="95" y="394"/>
                  </a:cubicBezTo>
                  <a:cubicBezTo>
                    <a:pt x="110" y="285"/>
                    <a:pt x="131" y="168"/>
                    <a:pt x="146" y="58"/>
                  </a:cubicBezTo>
                  <a:cubicBezTo>
                    <a:pt x="146" y="29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697;p50">
              <a:extLst>
                <a:ext uri="{FF2B5EF4-FFF2-40B4-BE49-F238E27FC236}">
                  <a16:creationId xmlns:a16="http://schemas.microsoft.com/office/drawing/2014/main" id="{18F53B78-C901-42AB-AA1B-378935DFD243}"/>
                </a:ext>
              </a:extLst>
            </p:cNvPr>
            <p:cNvSpPr/>
            <p:nvPr/>
          </p:nvSpPr>
          <p:spPr>
            <a:xfrm>
              <a:off x="5509655" y="4193686"/>
              <a:ext cx="263376" cy="235335"/>
            </a:xfrm>
            <a:custGeom>
              <a:avLst/>
              <a:gdLst/>
              <a:ahLst/>
              <a:cxnLst/>
              <a:rect l="l" t="t" r="r" b="b"/>
              <a:pathLst>
                <a:path w="4269" h="3789" extrusionOk="0">
                  <a:moveTo>
                    <a:pt x="4181" y="1"/>
                  </a:moveTo>
                  <a:lnTo>
                    <a:pt x="1934" y="103"/>
                  </a:lnTo>
                  <a:cubicBezTo>
                    <a:pt x="1941" y="636"/>
                    <a:pt x="1941" y="1533"/>
                    <a:pt x="1853" y="2110"/>
                  </a:cubicBezTo>
                  <a:cubicBezTo>
                    <a:pt x="1853" y="2110"/>
                    <a:pt x="1963" y="2285"/>
                    <a:pt x="985" y="2701"/>
                  </a:cubicBezTo>
                  <a:lnTo>
                    <a:pt x="299" y="3000"/>
                  </a:lnTo>
                  <a:cubicBezTo>
                    <a:pt x="146" y="3065"/>
                    <a:pt x="0" y="3204"/>
                    <a:pt x="8" y="3386"/>
                  </a:cubicBezTo>
                  <a:cubicBezTo>
                    <a:pt x="33" y="3765"/>
                    <a:pt x="585" y="3788"/>
                    <a:pt x="916" y="3788"/>
                  </a:cubicBezTo>
                  <a:cubicBezTo>
                    <a:pt x="961" y="3788"/>
                    <a:pt x="1001" y="3788"/>
                    <a:pt x="1036" y="3788"/>
                  </a:cubicBezTo>
                  <a:cubicBezTo>
                    <a:pt x="1063" y="3788"/>
                    <a:pt x="1091" y="3788"/>
                    <a:pt x="1121" y="3788"/>
                  </a:cubicBezTo>
                  <a:cubicBezTo>
                    <a:pt x="1773" y="3788"/>
                    <a:pt x="2972" y="3713"/>
                    <a:pt x="3678" y="3671"/>
                  </a:cubicBezTo>
                  <a:cubicBezTo>
                    <a:pt x="3999" y="3642"/>
                    <a:pt x="4239" y="3379"/>
                    <a:pt x="4232" y="3058"/>
                  </a:cubicBezTo>
                  <a:cubicBezTo>
                    <a:pt x="4203" y="2044"/>
                    <a:pt x="4268" y="1008"/>
                    <a:pt x="4181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698;p50">
              <a:extLst>
                <a:ext uri="{FF2B5EF4-FFF2-40B4-BE49-F238E27FC236}">
                  <a16:creationId xmlns:a16="http://schemas.microsoft.com/office/drawing/2014/main" id="{05058AB8-E752-4AF2-B7EC-FCFE9F5DCF50}"/>
                </a:ext>
              </a:extLst>
            </p:cNvPr>
            <p:cNvSpPr/>
            <p:nvPr/>
          </p:nvSpPr>
          <p:spPr>
            <a:xfrm>
              <a:off x="5507373" y="4191016"/>
              <a:ext cx="268373" cy="239620"/>
            </a:xfrm>
            <a:custGeom>
              <a:avLst/>
              <a:gdLst/>
              <a:ahLst/>
              <a:cxnLst/>
              <a:rect l="l" t="t" r="r" b="b"/>
              <a:pathLst>
                <a:path w="4350" h="3858" extrusionOk="0">
                  <a:moveTo>
                    <a:pt x="4173" y="104"/>
                  </a:moveTo>
                  <a:lnTo>
                    <a:pt x="4173" y="104"/>
                  </a:lnTo>
                  <a:cubicBezTo>
                    <a:pt x="4225" y="639"/>
                    <a:pt x="4225" y="1187"/>
                    <a:pt x="4225" y="1722"/>
                  </a:cubicBezTo>
                  <a:lnTo>
                    <a:pt x="4225" y="2590"/>
                  </a:lnTo>
                  <a:cubicBezTo>
                    <a:pt x="4225" y="2729"/>
                    <a:pt x="4225" y="2853"/>
                    <a:pt x="4233" y="2992"/>
                  </a:cubicBezTo>
                  <a:cubicBezTo>
                    <a:pt x="4233" y="3116"/>
                    <a:pt x="4240" y="3240"/>
                    <a:pt x="4174" y="3356"/>
                  </a:cubicBezTo>
                  <a:cubicBezTo>
                    <a:pt x="4079" y="3568"/>
                    <a:pt x="3875" y="3648"/>
                    <a:pt x="3656" y="3663"/>
                  </a:cubicBezTo>
                  <a:cubicBezTo>
                    <a:pt x="3466" y="3677"/>
                    <a:pt x="3262" y="3692"/>
                    <a:pt x="3072" y="3699"/>
                  </a:cubicBezTo>
                  <a:cubicBezTo>
                    <a:pt x="2635" y="3728"/>
                    <a:pt x="2197" y="3758"/>
                    <a:pt x="1759" y="3765"/>
                  </a:cubicBezTo>
                  <a:cubicBezTo>
                    <a:pt x="1538" y="3770"/>
                    <a:pt x="1320" y="3779"/>
                    <a:pt x="1103" y="3779"/>
                  </a:cubicBezTo>
                  <a:cubicBezTo>
                    <a:pt x="1005" y="3779"/>
                    <a:pt x="908" y="3777"/>
                    <a:pt x="811" y="3772"/>
                  </a:cubicBezTo>
                  <a:cubicBezTo>
                    <a:pt x="657" y="3765"/>
                    <a:pt x="490" y="3758"/>
                    <a:pt x="344" y="3692"/>
                  </a:cubicBezTo>
                  <a:cubicBezTo>
                    <a:pt x="183" y="3626"/>
                    <a:pt x="52" y="3466"/>
                    <a:pt x="147" y="3291"/>
                  </a:cubicBezTo>
                  <a:cubicBezTo>
                    <a:pt x="191" y="3189"/>
                    <a:pt x="293" y="3130"/>
                    <a:pt x="395" y="3079"/>
                  </a:cubicBezTo>
                  <a:cubicBezTo>
                    <a:pt x="526" y="3021"/>
                    <a:pt x="657" y="2962"/>
                    <a:pt x="796" y="2911"/>
                  </a:cubicBezTo>
                  <a:cubicBezTo>
                    <a:pt x="1030" y="2809"/>
                    <a:pt x="1256" y="2707"/>
                    <a:pt x="1489" y="2590"/>
                  </a:cubicBezTo>
                  <a:cubicBezTo>
                    <a:pt x="1642" y="2510"/>
                    <a:pt x="1876" y="2401"/>
                    <a:pt x="1963" y="2225"/>
                  </a:cubicBezTo>
                  <a:cubicBezTo>
                    <a:pt x="1977" y="2193"/>
                    <a:pt x="1972" y="2166"/>
                    <a:pt x="1971" y="2139"/>
                  </a:cubicBezTo>
                  <a:lnTo>
                    <a:pt x="1971" y="2139"/>
                  </a:lnTo>
                  <a:cubicBezTo>
                    <a:pt x="1972" y="2135"/>
                    <a:pt x="1975" y="2126"/>
                    <a:pt x="1978" y="2109"/>
                  </a:cubicBezTo>
                  <a:cubicBezTo>
                    <a:pt x="1985" y="2058"/>
                    <a:pt x="1985" y="2014"/>
                    <a:pt x="2000" y="1970"/>
                  </a:cubicBezTo>
                  <a:cubicBezTo>
                    <a:pt x="2015" y="1853"/>
                    <a:pt x="2022" y="1722"/>
                    <a:pt x="2036" y="1605"/>
                  </a:cubicBezTo>
                  <a:cubicBezTo>
                    <a:pt x="2072" y="1138"/>
                    <a:pt x="2073" y="656"/>
                    <a:pt x="2060" y="188"/>
                  </a:cubicBezTo>
                  <a:lnTo>
                    <a:pt x="2060" y="188"/>
                  </a:lnTo>
                  <a:cubicBezTo>
                    <a:pt x="2694" y="160"/>
                    <a:pt x="3336" y="138"/>
                    <a:pt x="3970" y="110"/>
                  </a:cubicBezTo>
                  <a:cubicBezTo>
                    <a:pt x="4035" y="110"/>
                    <a:pt x="4103" y="106"/>
                    <a:pt x="4173" y="104"/>
                  </a:cubicBezTo>
                  <a:close/>
                  <a:moveTo>
                    <a:pt x="4247" y="0"/>
                  </a:moveTo>
                  <a:cubicBezTo>
                    <a:pt x="3605" y="29"/>
                    <a:pt x="2948" y="51"/>
                    <a:pt x="2299" y="80"/>
                  </a:cubicBezTo>
                  <a:cubicBezTo>
                    <a:pt x="2204" y="80"/>
                    <a:pt x="2117" y="88"/>
                    <a:pt x="2015" y="88"/>
                  </a:cubicBezTo>
                  <a:cubicBezTo>
                    <a:pt x="1985" y="88"/>
                    <a:pt x="1971" y="110"/>
                    <a:pt x="1971" y="139"/>
                  </a:cubicBezTo>
                  <a:cubicBezTo>
                    <a:pt x="1978" y="591"/>
                    <a:pt x="1978" y="1051"/>
                    <a:pt x="1949" y="1503"/>
                  </a:cubicBezTo>
                  <a:cubicBezTo>
                    <a:pt x="1942" y="1722"/>
                    <a:pt x="1905" y="1941"/>
                    <a:pt x="1890" y="2153"/>
                  </a:cubicBezTo>
                  <a:cubicBezTo>
                    <a:pt x="1890" y="2157"/>
                    <a:pt x="1891" y="2158"/>
                    <a:pt x="1892" y="2158"/>
                  </a:cubicBezTo>
                  <a:cubicBezTo>
                    <a:pt x="1893" y="2158"/>
                    <a:pt x="1893" y="2157"/>
                    <a:pt x="1894" y="2157"/>
                  </a:cubicBezTo>
                  <a:lnTo>
                    <a:pt x="1894" y="2157"/>
                  </a:lnTo>
                  <a:cubicBezTo>
                    <a:pt x="1894" y="2157"/>
                    <a:pt x="1893" y="2159"/>
                    <a:pt x="1890" y="2167"/>
                  </a:cubicBezTo>
                  <a:cubicBezTo>
                    <a:pt x="1854" y="2233"/>
                    <a:pt x="1788" y="2291"/>
                    <a:pt x="1723" y="2328"/>
                  </a:cubicBezTo>
                  <a:cubicBezTo>
                    <a:pt x="1569" y="2437"/>
                    <a:pt x="1402" y="2517"/>
                    <a:pt x="1234" y="2598"/>
                  </a:cubicBezTo>
                  <a:cubicBezTo>
                    <a:pt x="964" y="2714"/>
                    <a:pt x="701" y="2838"/>
                    <a:pt x="439" y="2948"/>
                  </a:cubicBezTo>
                  <a:cubicBezTo>
                    <a:pt x="263" y="3021"/>
                    <a:pt x="74" y="3130"/>
                    <a:pt x="45" y="3334"/>
                  </a:cubicBezTo>
                  <a:cubicBezTo>
                    <a:pt x="1" y="3677"/>
                    <a:pt x="358" y="3801"/>
                    <a:pt x="621" y="3831"/>
                  </a:cubicBezTo>
                  <a:cubicBezTo>
                    <a:pt x="793" y="3850"/>
                    <a:pt x="968" y="3857"/>
                    <a:pt x="1141" y="3857"/>
                  </a:cubicBezTo>
                  <a:cubicBezTo>
                    <a:pt x="1290" y="3857"/>
                    <a:pt x="1439" y="3852"/>
                    <a:pt x="1584" y="3845"/>
                  </a:cubicBezTo>
                  <a:cubicBezTo>
                    <a:pt x="2036" y="3838"/>
                    <a:pt x="2489" y="3809"/>
                    <a:pt x="2934" y="3787"/>
                  </a:cubicBezTo>
                  <a:cubicBezTo>
                    <a:pt x="3145" y="3772"/>
                    <a:pt x="3364" y="3758"/>
                    <a:pt x="3576" y="3750"/>
                  </a:cubicBezTo>
                  <a:cubicBezTo>
                    <a:pt x="3766" y="3736"/>
                    <a:pt x="3941" y="3721"/>
                    <a:pt x="4101" y="3604"/>
                  </a:cubicBezTo>
                  <a:cubicBezTo>
                    <a:pt x="4276" y="3466"/>
                    <a:pt x="4349" y="3262"/>
                    <a:pt x="4349" y="3035"/>
                  </a:cubicBezTo>
                  <a:cubicBezTo>
                    <a:pt x="4342" y="2707"/>
                    <a:pt x="4342" y="2371"/>
                    <a:pt x="4342" y="2043"/>
                  </a:cubicBezTo>
                  <a:cubicBezTo>
                    <a:pt x="4342" y="1382"/>
                    <a:pt x="4349" y="734"/>
                    <a:pt x="4288" y="80"/>
                  </a:cubicBezTo>
                  <a:lnTo>
                    <a:pt x="4288" y="80"/>
                  </a:lnTo>
                  <a:cubicBezTo>
                    <a:pt x="4307" y="50"/>
                    <a:pt x="4293" y="0"/>
                    <a:pt x="42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699;p50">
              <a:extLst>
                <a:ext uri="{FF2B5EF4-FFF2-40B4-BE49-F238E27FC236}">
                  <a16:creationId xmlns:a16="http://schemas.microsoft.com/office/drawing/2014/main" id="{4EF37199-ADC8-4852-B0AE-6F71AC7430F5}"/>
                </a:ext>
              </a:extLst>
            </p:cNvPr>
            <p:cNvSpPr/>
            <p:nvPr/>
          </p:nvSpPr>
          <p:spPr>
            <a:xfrm>
              <a:off x="5494355" y="4317906"/>
              <a:ext cx="299406" cy="150927"/>
            </a:xfrm>
            <a:custGeom>
              <a:avLst/>
              <a:gdLst/>
              <a:ahLst/>
              <a:cxnLst/>
              <a:rect l="l" t="t" r="r" b="b"/>
              <a:pathLst>
                <a:path w="4853" h="2430" extrusionOk="0">
                  <a:moveTo>
                    <a:pt x="4451" y="0"/>
                  </a:moveTo>
                  <a:cubicBezTo>
                    <a:pt x="4225" y="234"/>
                    <a:pt x="3787" y="482"/>
                    <a:pt x="3459" y="525"/>
                  </a:cubicBezTo>
                  <a:cubicBezTo>
                    <a:pt x="3381" y="537"/>
                    <a:pt x="3303" y="543"/>
                    <a:pt x="3225" y="543"/>
                  </a:cubicBezTo>
                  <a:cubicBezTo>
                    <a:pt x="2973" y="543"/>
                    <a:pt x="2721" y="485"/>
                    <a:pt x="2481" y="401"/>
                  </a:cubicBezTo>
                  <a:cubicBezTo>
                    <a:pt x="2335" y="343"/>
                    <a:pt x="2182" y="270"/>
                    <a:pt x="2109" y="131"/>
                  </a:cubicBezTo>
                  <a:cubicBezTo>
                    <a:pt x="2109" y="131"/>
                    <a:pt x="1511" y="547"/>
                    <a:pt x="963" y="679"/>
                  </a:cubicBezTo>
                  <a:cubicBezTo>
                    <a:pt x="416" y="817"/>
                    <a:pt x="29" y="1138"/>
                    <a:pt x="22" y="1496"/>
                  </a:cubicBezTo>
                  <a:cubicBezTo>
                    <a:pt x="22" y="1547"/>
                    <a:pt x="22" y="1605"/>
                    <a:pt x="15" y="1649"/>
                  </a:cubicBezTo>
                  <a:cubicBezTo>
                    <a:pt x="0" y="1788"/>
                    <a:pt x="22" y="1934"/>
                    <a:pt x="66" y="2058"/>
                  </a:cubicBezTo>
                  <a:cubicBezTo>
                    <a:pt x="102" y="2182"/>
                    <a:pt x="175" y="2291"/>
                    <a:pt x="277" y="2342"/>
                  </a:cubicBezTo>
                  <a:cubicBezTo>
                    <a:pt x="358" y="2386"/>
                    <a:pt x="460" y="2408"/>
                    <a:pt x="547" y="2415"/>
                  </a:cubicBezTo>
                  <a:cubicBezTo>
                    <a:pt x="654" y="2425"/>
                    <a:pt x="760" y="2429"/>
                    <a:pt x="864" y="2429"/>
                  </a:cubicBezTo>
                  <a:cubicBezTo>
                    <a:pt x="1133" y="2429"/>
                    <a:pt x="1396" y="2404"/>
                    <a:pt x="1664" y="2393"/>
                  </a:cubicBezTo>
                  <a:cubicBezTo>
                    <a:pt x="2138" y="2386"/>
                    <a:pt x="2620" y="2379"/>
                    <a:pt x="3094" y="2371"/>
                  </a:cubicBezTo>
                  <a:lnTo>
                    <a:pt x="4378" y="2342"/>
                  </a:lnTo>
                  <a:cubicBezTo>
                    <a:pt x="4546" y="2342"/>
                    <a:pt x="4692" y="2225"/>
                    <a:pt x="4735" y="2058"/>
                  </a:cubicBezTo>
                  <a:cubicBezTo>
                    <a:pt x="4794" y="1824"/>
                    <a:pt x="4852" y="1109"/>
                    <a:pt x="4801" y="854"/>
                  </a:cubicBezTo>
                  <a:cubicBezTo>
                    <a:pt x="4706" y="423"/>
                    <a:pt x="4480" y="44"/>
                    <a:pt x="4480" y="44"/>
                  </a:cubicBezTo>
                  <a:lnTo>
                    <a:pt x="4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00;p50">
              <a:extLst>
                <a:ext uri="{FF2B5EF4-FFF2-40B4-BE49-F238E27FC236}">
                  <a16:creationId xmlns:a16="http://schemas.microsoft.com/office/drawing/2014/main" id="{ACF40DDB-3DAA-4278-AA23-8D1878B3C978}"/>
                </a:ext>
              </a:extLst>
            </p:cNvPr>
            <p:cNvSpPr/>
            <p:nvPr/>
          </p:nvSpPr>
          <p:spPr>
            <a:xfrm>
              <a:off x="5490715" y="4314739"/>
              <a:ext cx="304341" cy="156455"/>
            </a:xfrm>
            <a:custGeom>
              <a:avLst/>
              <a:gdLst/>
              <a:ahLst/>
              <a:cxnLst/>
              <a:rect l="l" t="t" r="r" b="b"/>
              <a:pathLst>
                <a:path w="4933" h="2519" extrusionOk="0">
                  <a:moveTo>
                    <a:pt x="4481" y="115"/>
                  </a:moveTo>
                  <a:cubicBezTo>
                    <a:pt x="4608" y="331"/>
                    <a:pt x="4694" y="567"/>
                    <a:pt x="4765" y="810"/>
                  </a:cubicBezTo>
                  <a:cubicBezTo>
                    <a:pt x="4831" y="1051"/>
                    <a:pt x="4816" y="1328"/>
                    <a:pt x="4794" y="1583"/>
                  </a:cubicBezTo>
                  <a:cubicBezTo>
                    <a:pt x="4780" y="1809"/>
                    <a:pt x="4794" y="2218"/>
                    <a:pt x="4532" y="2320"/>
                  </a:cubicBezTo>
                  <a:cubicBezTo>
                    <a:pt x="4444" y="2349"/>
                    <a:pt x="4357" y="2342"/>
                    <a:pt x="4262" y="2349"/>
                  </a:cubicBezTo>
                  <a:cubicBezTo>
                    <a:pt x="4152" y="2349"/>
                    <a:pt x="4043" y="2349"/>
                    <a:pt x="3926" y="2357"/>
                  </a:cubicBezTo>
                  <a:cubicBezTo>
                    <a:pt x="3715" y="2357"/>
                    <a:pt x="3518" y="2364"/>
                    <a:pt x="3306" y="2364"/>
                  </a:cubicBezTo>
                  <a:cubicBezTo>
                    <a:pt x="2876" y="2371"/>
                    <a:pt x="2460" y="2386"/>
                    <a:pt x="2029" y="2393"/>
                  </a:cubicBezTo>
                  <a:cubicBezTo>
                    <a:pt x="1651" y="2400"/>
                    <a:pt x="1278" y="2431"/>
                    <a:pt x="896" y="2431"/>
                  </a:cubicBezTo>
                  <a:cubicBezTo>
                    <a:pt x="858" y="2431"/>
                    <a:pt x="820" y="2430"/>
                    <a:pt x="782" y="2430"/>
                  </a:cubicBezTo>
                  <a:cubicBezTo>
                    <a:pt x="577" y="2422"/>
                    <a:pt x="336" y="2422"/>
                    <a:pt x="205" y="2225"/>
                  </a:cubicBezTo>
                  <a:cubicBezTo>
                    <a:pt x="110" y="2072"/>
                    <a:pt x="88" y="1875"/>
                    <a:pt x="96" y="1693"/>
                  </a:cubicBezTo>
                  <a:cubicBezTo>
                    <a:pt x="96" y="1532"/>
                    <a:pt x="103" y="1408"/>
                    <a:pt x="191" y="1270"/>
                  </a:cubicBezTo>
                  <a:cubicBezTo>
                    <a:pt x="271" y="1146"/>
                    <a:pt x="388" y="1043"/>
                    <a:pt x="519" y="963"/>
                  </a:cubicBezTo>
                  <a:cubicBezTo>
                    <a:pt x="687" y="854"/>
                    <a:pt x="884" y="795"/>
                    <a:pt x="1073" y="744"/>
                  </a:cubicBezTo>
                  <a:cubicBezTo>
                    <a:pt x="1248" y="693"/>
                    <a:pt x="1416" y="620"/>
                    <a:pt x="1584" y="540"/>
                  </a:cubicBezTo>
                  <a:cubicBezTo>
                    <a:pt x="1769" y="444"/>
                    <a:pt x="1960" y="342"/>
                    <a:pt x="2140" y="227"/>
                  </a:cubicBezTo>
                  <a:lnTo>
                    <a:pt x="2140" y="227"/>
                  </a:lnTo>
                  <a:cubicBezTo>
                    <a:pt x="2254" y="377"/>
                    <a:pt x="2439" y="443"/>
                    <a:pt x="2613" y="503"/>
                  </a:cubicBezTo>
                  <a:cubicBezTo>
                    <a:pt x="2840" y="577"/>
                    <a:pt x="3080" y="614"/>
                    <a:pt x="3315" y="614"/>
                  </a:cubicBezTo>
                  <a:cubicBezTo>
                    <a:pt x="3336" y="614"/>
                    <a:pt x="3358" y="613"/>
                    <a:pt x="3379" y="613"/>
                  </a:cubicBezTo>
                  <a:cubicBezTo>
                    <a:pt x="3785" y="585"/>
                    <a:pt x="4191" y="389"/>
                    <a:pt x="4481" y="115"/>
                  </a:cubicBezTo>
                  <a:close/>
                  <a:moveTo>
                    <a:pt x="4507" y="1"/>
                  </a:moveTo>
                  <a:cubicBezTo>
                    <a:pt x="4497" y="1"/>
                    <a:pt x="4485" y="5"/>
                    <a:pt x="4473" y="15"/>
                  </a:cubicBezTo>
                  <a:cubicBezTo>
                    <a:pt x="4211" y="285"/>
                    <a:pt x="3817" y="503"/>
                    <a:pt x="3437" y="533"/>
                  </a:cubicBezTo>
                  <a:cubicBezTo>
                    <a:pt x="3387" y="537"/>
                    <a:pt x="3336" y="540"/>
                    <a:pt x="3285" y="540"/>
                  </a:cubicBezTo>
                  <a:cubicBezTo>
                    <a:pt x="3106" y="540"/>
                    <a:pt x="2922" y="511"/>
                    <a:pt x="2751" y="460"/>
                  </a:cubicBezTo>
                  <a:cubicBezTo>
                    <a:pt x="2554" y="409"/>
                    <a:pt x="2321" y="336"/>
                    <a:pt x="2204" y="153"/>
                  </a:cubicBezTo>
                  <a:cubicBezTo>
                    <a:pt x="2199" y="138"/>
                    <a:pt x="2179" y="122"/>
                    <a:pt x="2160" y="122"/>
                  </a:cubicBezTo>
                  <a:cubicBezTo>
                    <a:pt x="2153" y="122"/>
                    <a:pt x="2145" y="125"/>
                    <a:pt x="2139" y="131"/>
                  </a:cubicBezTo>
                  <a:cubicBezTo>
                    <a:pt x="1956" y="263"/>
                    <a:pt x="1759" y="365"/>
                    <a:pt x="1548" y="467"/>
                  </a:cubicBezTo>
                  <a:cubicBezTo>
                    <a:pt x="1373" y="555"/>
                    <a:pt x="1183" y="627"/>
                    <a:pt x="1000" y="679"/>
                  </a:cubicBezTo>
                  <a:cubicBezTo>
                    <a:pt x="818" y="722"/>
                    <a:pt x="643" y="788"/>
                    <a:pt x="482" y="890"/>
                  </a:cubicBezTo>
                  <a:cubicBezTo>
                    <a:pt x="249" y="1021"/>
                    <a:pt x="45" y="1248"/>
                    <a:pt x="15" y="1525"/>
                  </a:cubicBezTo>
                  <a:cubicBezTo>
                    <a:pt x="1" y="1839"/>
                    <a:pt x="1" y="2291"/>
                    <a:pt x="329" y="2444"/>
                  </a:cubicBezTo>
                  <a:cubicBezTo>
                    <a:pt x="455" y="2510"/>
                    <a:pt x="610" y="2518"/>
                    <a:pt x="756" y="2518"/>
                  </a:cubicBezTo>
                  <a:cubicBezTo>
                    <a:pt x="805" y="2518"/>
                    <a:pt x="853" y="2517"/>
                    <a:pt x="898" y="2517"/>
                  </a:cubicBezTo>
                  <a:cubicBezTo>
                    <a:pt x="1139" y="2517"/>
                    <a:pt x="1373" y="2503"/>
                    <a:pt x="1613" y="2495"/>
                  </a:cubicBezTo>
                  <a:cubicBezTo>
                    <a:pt x="2088" y="2473"/>
                    <a:pt x="2569" y="2473"/>
                    <a:pt x="3043" y="2466"/>
                  </a:cubicBezTo>
                  <a:cubicBezTo>
                    <a:pt x="3269" y="2466"/>
                    <a:pt x="3503" y="2459"/>
                    <a:pt x="3736" y="2459"/>
                  </a:cubicBezTo>
                  <a:cubicBezTo>
                    <a:pt x="3970" y="2451"/>
                    <a:pt x="4211" y="2459"/>
                    <a:pt x="4437" y="2437"/>
                  </a:cubicBezTo>
                  <a:cubicBezTo>
                    <a:pt x="4575" y="2430"/>
                    <a:pt x="4707" y="2357"/>
                    <a:pt x="4780" y="2233"/>
                  </a:cubicBezTo>
                  <a:cubicBezTo>
                    <a:pt x="4831" y="2130"/>
                    <a:pt x="4853" y="1999"/>
                    <a:pt x="4860" y="1890"/>
                  </a:cubicBezTo>
                  <a:cubicBezTo>
                    <a:pt x="4897" y="1583"/>
                    <a:pt x="4933" y="1248"/>
                    <a:pt x="4889" y="934"/>
                  </a:cubicBezTo>
                  <a:cubicBezTo>
                    <a:pt x="4838" y="635"/>
                    <a:pt x="4707" y="321"/>
                    <a:pt x="4561" y="58"/>
                  </a:cubicBezTo>
                  <a:cubicBezTo>
                    <a:pt x="4558" y="53"/>
                    <a:pt x="4555" y="49"/>
                    <a:pt x="4551" y="46"/>
                  </a:cubicBezTo>
                  <a:lnTo>
                    <a:pt x="4551" y="46"/>
                  </a:lnTo>
                  <a:cubicBezTo>
                    <a:pt x="4556" y="26"/>
                    <a:pt x="4534" y="1"/>
                    <a:pt x="450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01;p50">
              <a:extLst>
                <a:ext uri="{FF2B5EF4-FFF2-40B4-BE49-F238E27FC236}">
                  <a16:creationId xmlns:a16="http://schemas.microsoft.com/office/drawing/2014/main" id="{B58742FE-1B0C-4F2B-93C1-D516013477A3}"/>
                </a:ext>
              </a:extLst>
            </p:cNvPr>
            <p:cNvSpPr/>
            <p:nvPr/>
          </p:nvSpPr>
          <p:spPr>
            <a:xfrm>
              <a:off x="5538467" y="4363185"/>
              <a:ext cx="17583" cy="30434"/>
            </a:xfrm>
            <a:custGeom>
              <a:avLst/>
              <a:gdLst/>
              <a:ahLst/>
              <a:cxnLst/>
              <a:rect l="l" t="t" r="r" b="b"/>
              <a:pathLst>
                <a:path w="285" h="490" extrusionOk="0">
                  <a:moveTo>
                    <a:pt x="80" y="1"/>
                  </a:moveTo>
                  <a:lnTo>
                    <a:pt x="0" y="30"/>
                  </a:lnTo>
                  <a:cubicBezTo>
                    <a:pt x="0" y="44"/>
                    <a:pt x="0" y="52"/>
                    <a:pt x="8" y="66"/>
                  </a:cubicBezTo>
                  <a:cubicBezTo>
                    <a:pt x="124" y="154"/>
                    <a:pt x="190" y="300"/>
                    <a:pt x="183" y="446"/>
                  </a:cubicBezTo>
                  <a:cubicBezTo>
                    <a:pt x="183" y="475"/>
                    <a:pt x="212" y="490"/>
                    <a:pt x="226" y="490"/>
                  </a:cubicBezTo>
                  <a:cubicBezTo>
                    <a:pt x="256" y="490"/>
                    <a:pt x="270" y="475"/>
                    <a:pt x="270" y="446"/>
                  </a:cubicBezTo>
                  <a:cubicBezTo>
                    <a:pt x="285" y="285"/>
                    <a:pt x="212" y="110"/>
                    <a:pt x="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02;p50">
              <a:extLst>
                <a:ext uri="{FF2B5EF4-FFF2-40B4-BE49-F238E27FC236}">
                  <a16:creationId xmlns:a16="http://schemas.microsoft.com/office/drawing/2014/main" id="{43C55A6B-EA9E-4129-97D4-154A9205A83B}"/>
                </a:ext>
              </a:extLst>
            </p:cNvPr>
            <p:cNvSpPr/>
            <p:nvPr/>
          </p:nvSpPr>
          <p:spPr>
            <a:xfrm>
              <a:off x="5556914" y="4358216"/>
              <a:ext cx="15794" cy="33912"/>
            </a:xfrm>
            <a:custGeom>
              <a:avLst/>
              <a:gdLst/>
              <a:ahLst/>
              <a:cxnLst/>
              <a:rect l="l" t="t" r="r" b="b"/>
              <a:pathLst>
                <a:path w="256" h="546" extrusionOk="0">
                  <a:moveTo>
                    <a:pt x="81" y="0"/>
                  </a:moveTo>
                  <a:lnTo>
                    <a:pt x="0" y="22"/>
                  </a:lnTo>
                  <a:cubicBezTo>
                    <a:pt x="0" y="22"/>
                    <a:pt x="8" y="52"/>
                    <a:pt x="22" y="73"/>
                  </a:cubicBezTo>
                  <a:cubicBezTo>
                    <a:pt x="110" y="190"/>
                    <a:pt x="168" y="343"/>
                    <a:pt x="154" y="497"/>
                  </a:cubicBezTo>
                  <a:cubicBezTo>
                    <a:pt x="154" y="529"/>
                    <a:pt x="177" y="546"/>
                    <a:pt x="202" y="546"/>
                  </a:cubicBezTo>
                  <a:cubicBezTo>
                    <a:pt x="227" y="546"/>
                    <a:pt x="252" y="529"/>
                    <a:pt x="256" y="497"/>
                  </a:cubicBezTo>
                  <a:cubicBezTo>
                    <a:pt x="256" y="314"/>
                    <a:pt x="205" y="146"/>
                    <a:pt x="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03;p50">
              <a:extLst>
                <a:ext uri="{FF2B5EF4-FFF2-40B4-BE49-F238E27FC236}">
                  <a16:creationId xmlns:a16="http://schemas.microsoft.com/office/drawing/2014/main" id="{FEAFD88E-E58F-4C4D-B934-5E693533CB85}"/>
                </a:ext>
              </a:extLst>
            </p:cNvPr>
            <p:cNvSpPr/>
            <p:nvPr/>
          </p:nvSpPr>
          <p:spPr>
            <a:xfrm>
              <a:off x="5570857" y="4352315"/>
              <a:ext cx="18508" cy="38943"/>
            </a:xfrm>
            <a:custGeom>
              <a:avLst/>
              <a:gdLst/>
              <a:ahLst/>
              <a:cxnLst/>
              <a:rect l="l" t="t" r="r" b="b"/>
              <a:pathLst>
                <a:path w="300" h="627" extrusionOk="0">
                  <a:moveTo>
                    <a:pt x="95" y="1"/>
                  </a:moveTo>
                  <a:cubicBezTo>
                    <a:pt x="66" y="8"/>
                    <a:pt x="30" y="30"/>
                    <a:pt x="1" y="37"/>
                  </a:cubicBezTo>
                  <a:cubicBezTo>
                    <a:pt x="1" y="37"/>
                    <a:pt x="15" y="44"/>
                    <a:pt x="15" y="59"/>
                  </a:cubicBezTo>
                  <a:cubicBezTo>
                    <a:pt x="139" y="205"/>
                    <a:pt x="205" y="387"/>
                    <a:pt x="198" y="577"/>
                  </a:cubicBezTo>
                  <a:cubicBezTo>
                    <a:pt x="198" y="610"/>
                    <a:pt x="219" y="626"/>
                    <a:pt x="242" y="626"/>
                  </a:cubicBezTo>
                  <a:cubicBezTo>
                    <a:pt x="265" y="626"/>
                    <a:pt x="289" y="610"/>
                    <a:pt x="292" y="577"/>
                  </a:cubicBezTo>
                  <a:cubicBezTo>
                    <a:pt x="300" y="358"/>
                    <a:pt x="219" y="154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04;p50">
              <a:extLst>
                <a:ext uri="{FF2B5EF4-FFF2-40B4-BE49-F238E27FC236}">
                  <a16:creationId xmlns:a16="http://schemas.microsoft.com/office/drawing/2014/main" id="{1B94A695-9201-4051-A28C-E10E14E369A0}"/>
                </a:ext>
              </a:extLst>
            </p:cNvPr>
            <p:cNvSpPr/>
            <p:nvPr/>
          </p:nvSpPr>
          <p:spPr>
            <a:xfrm>
              <a:off x="5585725" y="4345980"/>
              <a:ext cx="21223" cy="38943"/>
            </a:xfrm>
            <a:custGeom>
              <a:avLst/>
              <a:gdLst/>
              <a:ahLst/>
              <a:cxnLst/>
              <a:rect l="l" t="t" r="r" b="b"/>
              <a:pathLst>
                <a:path w="344" h="627" extrusionOk="0">
                  <a:moveTo>
                    <a:pt x="81" y="0"/>
                  </a:moveTo>
                  <a:cubicBezTo>
                    <a:pt x="51" y="15"/>
                    <a:pt x="30" y="30"/>
                    <a:pt x="0" y="37"/>
                  </a:cubicBezTo>
                  <a:cubicBezTo>
                    <a:pt x="0" y="52"/>
                    <a:pt x="0" y="59"/>
                    <a:pt x="8" y="73"/>
                  </a:cubicBezTo>
                  <a:cubicBezTo>
                    <a:pt x="139" y="212"/>
                    <a:pt x="248" y="387"/>
                    <a:pt x="234" y="577"/>
                  </a:cubicBezTo>
                  <a:cubicBezTo>
                    <a:pt x="234" y="610"/>
                    <a:pt x="258" y="626"/>
                    <a:pt x="282" y="626"/>
                  </a:cubicBezTo>
                  <a:cubicBezTo>
                    <a:pt x="307" y="626"/>
                    <a:pt x="332" y="610"/>
                    <a:pt x="336" y="577"/>
                  </a:cubicBezTo>
                  <a:cubicBezTo>
                    <a:pt x="343" y="358"/>
                    <a:pt x="227" y="161"/>
                    <a:pt x="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05;p50">
              <a:extLst>
                <a:ext uri="{FF2B5EF4-FFF2-40B4-BE49-F238E27FC236}">
                  <a16:creationId xmlns:a16="http://schemas.microsoft.com/office/drawing/2014/main" id="{9426407C-72AE-4B1D-8091-7753BD13DA04}"/>
                </a:ext>
              </a:extLst>
            </p:cNvPr>
            <p:cNvSpPr/>
            <p:nvPr/>
          </p:nvSpPr>
          <p:spPr>
            <a:xfrm>
              <a:off x="5598743" y="4338713"/>
              <a:ext cx="27639" cy="42297"/>
            </a:xfrm>
            <a:custGeom>
              <a:avLst/>
              <a:gdLst/>
              <a:ahLst/>
              <a:cxnLst/>
              <a:rect l="l" t="t" r="r" b="b"/>
              <a:pathLst>
                <a:path w="448" h="681" extrusionOk="0">
                  <a:moveTo>
                    <a:pt x="88" y="1"/>
                  </a:moveTo>
                  <a:cubicBezTo>
                    <a:pt x="59" y="23"/>
                    <a:pt x="37" y="37"/>
                    <a:pt x="1" y="44"/>
                  </a:cubicBezTo>
                  <a:cubicBezTo>
                    <a:pt x="1" y="59"/>
                    <a:pt x="8" y="59"/>
                    <a:pt x="8" y="66"/>
                  </a:cubicBezTo>
                  <a:cubicBezTo>
                    <a:pt x="198" y="205"/>
                    <a:pt x="271" y="431"/>
                    <a:pt x="344" y="650"/>
                  </a:cubicBezTo>
                  <a:cubicBezTo>
                    <a:pt x="353" y="671"/>
                    <a:pt x="373" y="681"/>
                    <a:pt x="392" y="681"/>
                  </a:cubicBezTo>
                  <a:cubicBezTo>
                    <a:pt x="420" y="681"/>
                    <a:pt x="447" y="660"/>
                    <a:pt x="439" y="621"/>
                  </a:cubicBezTo>
                  <a:cubicBezTo>
                    <a:pt x="366" y="395"/>
                    <a:pt x="278" y="147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06;p50">
              <a:extLst>
                <a:ext uri="{FF2B5EF4-FFF2-40B4-BE49-F238E27FC236}">
                  <a16:creationId xmlns:a16="http://schemas.microsoft.com/office/drawing/2014/main" id="{BAB752D4-3EB5-4782-9E87-D5F46965D972}"/>
                </a:ext>
              </a:extLst>
            </p:cNvPr>
            <p:cNvSpPr/>
            <p:nvPr/>
          </p:nvSpPr>
          <p:spPr>
            <a:xfrm>
              <a:off x="5613612" y="4330142"/>
              <a:ext cx="27084" cy="42173"/>
            </a:xfrm>
            <a:custGeom>
              <a:avLst/>
              <a:gdLst/>
              <a:ahLst/>
              <a:cxnLst/>
              <a:rect l="l" t="t" r="r" b="b"/>
              <a:pathLst>
                <a:path w="439" h="679" extrusionOk="0">
                  <a:moveTo>
                    <a:pt x="74" y="0"/>
                  </a:moveTo>
                  <a:cubicBezTo>
                    <a:pt x="59" y="15"/>
                    <a:pt x="30" y="29"/>
                    <a:pt x="1" y="51"/>
                  </a:cubicBezTo>
                  <a:cubicBezTo>
                    <a:pt x="1" y="51"/>
                    <a:pt x="15" y="58"/>
                    <a:pt x="15" y="66"/>
                  </a:cubicBezTo>
                  <a:cubicBezTo>
                    <a:pt x="198" y="204"/>
                    <a:pt x="314" y="416"/>
                    <a:pt x="351" y="642"/>
                  </a:cubicBezTo>
                  <a:cubicBezTo>
                    <a:pt x="351" y="671"/>
                    <a:pt x="387" y="679"/>
                    <a:pt x="402" y="679"/>
                  </a:cubicBezTo>
                  <a:cubicBezTo>
                    <a:pt x="431" y="671"/>
                    <a:pt x="438" y="642"/>
                    <a:pt x="438" y="620"/>
                  </a:cubicBezTo>
                  <a:cubicBezTo>
                    <a:pt x="395" y="387"/>
                    <a:pt x="271" y="161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07;p50">
              <a:extLst>
                <a:ext uri="{FF2B5EF4-FFF2-40B4-BE49-F238E27FC236}">
                  <a16:creationId xmlns:a16="http://schemas.microsoft.com/office/drawing/2014/main" id="{F6D44475-9108-4F3C-B4E8-4EA74104AA42}"/>
                </a:ext>
              </a:extLst>
            </p:cNvPr>
            <p:cNvSpPr/>
            <p:nvPr/>
          </p:nvSpPr>
          <p:spPr>
            <a:xfrm>
              <a:off x="5495219" y="4393246"/>
              <a:ext cx="296259" cy="75588"/>
            </a:xfrm>
            <a:custGeom>
              <a:avLst/>
              <a:gdLst/>
              <a:ahLst/>
              <a:cxnLst/>
              <a:rect l="l" t="t" r="r" b="b"/>
              <a:pathLst>
                <a:path w="4802" h="1217" extrusionOk="0">
                  <a:moveTo>
                    <a:pt x="3852" y="398"/>
                  </a:moveTo>
                  <a:cubicBezTo>
                    <a:pt x="3889" y="398"/>
                    <a:pt x="3926" y="401"/>
                    <a:pt x="3963" y="407"/>
                  </a:cubicBezTo>
                  <a:cubicBezTo>
                    <a:pt x="4050" y="414"/>
                    <a:pt x="4138" y="443"/>
                    <a:pt x="4211" y="487"/>
                  </a:cubicBezTo>
                  <a:cubicBezTo>
                    <a:pt x="4320" y="560"/>
                    <a:pt x="4211" y="669"/>
                    <a:pt x="4138" y="713"/>
                  </a:cubicBezTo>
                  <a:cubicBezTo>
                    <a:pt x="4009" y="780"/>
                    <a:pt x="3849" y="807"/>
                    <a:pt x="3693" y="807"/>
                  </a:cubicBezTo>
                  <a:cubicBezTo>
                    <a:pt x="3628" y="807"/>
                    <a:pt x="3564" y="802"/>
                    <a:pt x="3503" y="794"/>
                  </a:cubicBezTo>
                  <a:cubicBezTo>
                    <a:pt x="3488" y="794"/>
                    <a:pt x="3481" y="794"/>
                    <a:pt x="3474" y="801"/>
                  </a:cubicBezTo>
                  <a:cubicBezTo>
                    <a:pt x="3393" y="794"/>
                    <a:pt x="3284" y="764"/>
                    <a:pt x="3262" y="662"/>
                  </a:cubicBezTo>
                  <a:cubicBezTo>
                    <a:pt x="3255" y="582"/>
                    <a:pt x="3379" y="531"/>
                    <a:pt x="3445" y="487"/>
                  </a:cubicBezTo>
                  <a:cubicBezTo>
                    <a:pt x="3576" y="436"/>
                    <a:pt x="3717" y="398"/>
                    <a:pt x="3852" y="398"/>
                  </a:cubicBezTo>
                  <a:close/>
                  <a:moveTo>
                    <a:pt x="2617" y="635"/>
                  </a:moveTo>
                  <a:cubicBezTo>
                    <a:pt x="2641" y="635"/>
                    <a:pt x="2664" y="637"/>
                    <a:pt x="2686" y="640"/>
                  </a:cubicBezTo>
                  <a:cubicBezTo>
                    <a:pt x="2730" y="648"/>
                    <a:pt x="2788" y="655"/>
                    <a:pt x="2824" y="684"/>
                  </a:cubicBezTo>
                  <a:cubicBezTo>
                    <a:pt x="2868" y="713"/>
                    <a:pt x="2817" y="764"/>
                    <a:pt x="2781" y="786"/>
                  </a:cubicBezTo>
                  <a:cubicBezTo>
                    <a:pt x="2700" y="821"/>
                    <a:pt x="2593" y="832"/>
                    <a:pt x="2498" y="832"/>
                  </a:cubicBezTo>
                  <a:cubicBezTo>
                    <a:pt x="2472" y="832"/>
                    <a:pt x="2447" y="832"/>
                    <a:pt x="2423" y="830"/>
                  </a:cubicBezTo>
                  <a:cubicBezTo>
                    <a:pt x="2387" y="823"/>
                    <a:pt x="2299" y="823"/>
                    <a:pt x="2299" y="764"/>
                  </a:cubicBezTo>
                  <a:cubicBezTo>
                    <a:pt x="2299" y="728"/>
                    <a:pt x="2365" y="699"/>
                    <a:pt x="2394" y="684"/>
                  </a:cubicBezTo>
                  <a:cubicBezTo>
                    <a:pt x="2465" y="651"/>
                    <a:pt x="2544" y="635"/>
                    <a:pt x="2617" y="635"/>
                  </a:cubicBezTo>
                  <a:close/>
                  <a:moveTo>
                    <a:pt x="4606" y="1"/>
                  </a:moveTo>
                  <a:cubicBezTo>
                    <a:pt x="3929" y="1"/>
                    <a:pt x="3264" y="164"/>
                    <a:pt x="2598" y="290"/>
                  </a:cubicBezTo>
                  <a:cubicBezTo>
                    <a:pt x="2153" y="378"/>
                    <a:pt x="1701" y="443"/>
                    <a:pt x="1256" y="472"/>
                  </a:cubicBezTo>
                  <a:cubicBezTo>
                    <a:pt x="840" y="502"/>
                    <a:pt x="417" y="502"/>
                    <a:pt x="1" y="502"/>
                  </a:cubicBezTo>
                  <a:cubicBezTo>
                    <a:pt x="1" y="611"/>
                    <a:pt x="15" y="735"/>
                    <a:pt x="52" y="845"/>
                  </a:cubicBezTo>
                  <a:cubicBezTo>
                    <a:pt x="88" y="969"/>
                    <a:pt x="161" y="1078"/>
                    <a:pt x="263" y="1129"/>
                  </a:cubicBezTo>
                  <a:cubicBezTo>
                    <a:pt x="344" y="1173"/>
                    <a:pt x="446" y="1195"/>
                    <a:pt x="533" y="1202"/>
                  </a:cubicBezTo>
                  <a:cubicBezTo>
                    <a:pt x="638" y="1212"/>
                    <a:pt x="742" y="1216"/>
                    <a:pt x="846" y="1216"/>
                  </a:cubicBezTo>
                  <a:cubicBezTo>
                    <a:pt x="1112" y="1216"/>
                    <a:pt x="1377" y="1191"/>
                    <a:pt x="1650" y="1180"/>
                  </a:cubicBezTo>
                  <a:cubicBezTo>
                    <a:pt x="2124" y="1173"/>
                    <a:pt x="2606" y="1166"/>
                    <a:pt x="3080" y="1158"/>
                  </a:cubicBezTo>
                  <a:lnTo>
                    <a:pt x="4364" y="1129"/>
                  </a:lnTo>
                  <a:cubicBezTo>
                    <a:pt x="4532" y="1129"/>
                    <a:pt x="4678" y="1012"/>
                    <a:pt x="4721" y="845"/>
                  </a:cubicBezTo>
                  <a:cubicBezTo>
                    <a:pt x="4758" y="684"/>
                    <a:pt x="4802" y="305"/>
                    <a:pt x="4802" y="6"/>
                  </a:cubicBezTo>
                  <a:cubicBezTo>
                    <a:pt x="4736" y="2"/>
                    <a:pt x="4671" y="1"/>
                    <a:pt x="46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08;p50">
              <a:extLst>
                <a:ext uri="{FF2B5EF4-FFF2-40B4-BE49-F238E27FC236}">
                  <a16:creationId xmlns:a16="http://schemas.microsoft.com/office/drawing/2014/main" id="{D354E585-1711-4ED6-8342-2EA8FB96F3B3}"/>
                </a:ext>
              </a:extLst>
            </p:cNvPr>
            <p:cNvSpPr/>
            <p:nvPr/>
          </p:nvSpPr>
          <p:spPr>
            <a:xfrm>
              <a:off x="5695974" y="4418090"/>
              <a:ext cx="65829" cy="25279"/>
            </a:xfrm>
            <a:custGeom>
              <a:avLst/>
              <a:gdLst/>
              <a:ahLst/>
              <a:cxnLst/>
              <a:rect l="l" t="t" r="r" b="b"/>
              <a:pathLst>
                <a:path w="1067" h="407" extrusionOk="0">
                  <a:moveTo>
                    <a:pt x="609" y="1"/>
                  </a:moveTo>
                  <a:cubicBezTo>
                    <a:pt x="470" y="1"/>
                    <a:pt x="326" y="36"/>
                    <a:pt x="191" y="94"/>
                  </a:cubicBezTo>
                  <a:cubicBezTo>
                    <a:pt x="125" y="131"/>
                    <a:pt x="1" y="182"/>
                    <a:pt x="8" y="262"/>
                  </a:cubicBezTo>
                  <a:cubicBezTo>
                    <a:pt x="30" y="364"/>
                    <a:pt x="139" y="394"/>
                    <a:pt x="220" y="401"/>
                  </a:cubicBezTo>
                  <a:cubicBezTo>
                    <a:pt x="227" y="401"/>
                    <a:pt x="234" y="394"/>
                    <a:pt x="249" y="394"/>
                  </a:cubicBezTo>
                  <a:cubicBezTo>
                    <a:pt x="310" y="402"/>
                    <a:pt x="374" y="407"/>
                    <a:pt x="439" y="407"/>
                  </a:cubicBezTo>
                  <a:cubicBezTo>
                    <a:pt x="595" y="407"/>
                    <a:pt x="755" y="380"/>
                    <a:pt x="884" y="313"/>
                  </a:cubicBezTo>
                  <a:cubicBezTo>
                    <a:pt x="957" y="277"/>
                    <a:pt x="1066" y="167"/>
                    <a:pt x="957" y="94"/>
                  </a:cubicBezTo>
                  <a:cubicBezTo>
                    <a:pt x="884" y="43"/>
                    <a:pt x="796" y="21"/>
                    <a:pt x="709" y="7"/>
                  </a:cubicBezTo>
                  <a:cubicBezTo>
                    <a:pt x="676" y="3"/>
                    <a:pt x="643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09;p50">
              <a:extLst>
                <a:ext uri="{FF2B5EF4-FFF2-40B4-BE49-F238E27FC236}">
                  <a16:creationId xmlns:a16="http://schemas.microsoft.com/office/drawing/2014/main" id="{71E49B14-5455-4186-B610-9A845FEABA66}"/>
                </a:ext>
              </a:extLst>
            </p:cNvPr>
            <p:cNvSpPr/>
            <p:nvPr/>
          </p:nvSpPr>
          <p:spPr>
            <a:xfrm>
              <a:off x="5636130" y="4432624"/>
              <a:ext cx="35598" cy="12360"/>
            </a:xfrm>
            <a:custGeom>
              <a:avLst/>
              <a:gdLst/>
              <a:ahLst/>
              <a:cxnLst/>
              <a:rect l="l" t="t" r="r" b="b"/>
              <a:pathLst>
                <a:path w="577" h="199" extrusionOk="0">
                  <a:moveTo>
                    <a:pt x="325" y="1"/>
                  </a:moveTo>
                  <a:cubicBezTo>
                    <a:pt x="253" y="1"/>
                    <a:pt x="174" y="17"/>
                    <a:pt x="103" y="50"/>
                  </a:cubicBezTo>
                  <a:cubicBezTo>
                    <a:pt x="73" y="65"/>
                    <a:pt x="0" y="94"/>
                    <a:pt x="0" y="130"/>
                  </a:cubicBezTo>
                  <a:cubicBezTo>
                    <a:pt x="0" y="189"/>
                    <a:pt x="95" y="189"/>
                    <a:pt x="132" y="196"/>
                  </a:cubicBezTo>
                  <a:cubicBezTo>
                    <a:pt x="157" y="198"/>
                    <a:pt x="183" y="198"/>
                    <a:pt x="210" y="198"/>
                  </a:cubicBezTo>
                  <a:cubicBezTo>
                    <a:pt x="309" y="198"/>
                    <a:pt x="415" y="187"/>
                    <a:pt x="489" y="152"/>
                  </a:cubicBezTo>
                  <a:cubicBezTo>
                    <a:pt x="526" y="130"/>
                    <a:pt x="577" y="79"/>
                    <a:pt x="533" y="50"/>
                  </a:cubicBezTo>
                  <a:cubicBezTo>
                    <a:pt x="497" y="21"/>
                    <a:pt x="438" y="14"/>
                    <a:pt x="394" y="6"/>
                  </a:cubicBezTo>
                  <a:cubicBezTo>
                    <a:pt x="373" y="3"/>
                    <a:pt x="349" y="1"/>
                    <a:pt x="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10;p50">
              <a:extLst>
                <a:ext uri="{FF2B5EF4-FFF2-40B4-BE49-F238E27FC236}">
                  <a16:creationId xmlns:a16="http://schemas.microsoft.com/office/drawing/2014/main" id="{B8064D81-868E-432B-AE19-36678A3659F5}"/>
                </a:ext>
              </a:extLst>
            </p:cNvPr>
            <p:cNvSpPr/>
            <p:nvPr/>
          </p:nvSpPr>
          <p:spPr>
            <a:xfrm>
              <a:off x="5806285" y="3810344"/>
              <a:ext cx="474496" cy="605014"/>
            </a:xfrm>
            <a:custGeom>
              <a:avLst/>
              <a:gdLst/>
              <a:ahLst/>
              <a:cxnLst/>
              <a:rect l="l" t="t" r="r" b="b"/>
              <a:pathLst>
                <a:path w="7691" h="9741" extrusionOk="0">
                  <a:moveTo>
                    <a:pt x="869" y="1"/>
                  </a:moveTo>
                  <a:lnTo>
                    <a:pt x="0" y="2401"/>
                  </a:lnTo>
                  <a:cubicBezTo>
                    <a:pt x="0" y="2401"/>
                    <a:pt x="650" y="9741"/>
                    <a:pt x="4166" y="9741"/>
                  </a:cubicBezTo>
                  <a:cubicBezTo>
                    <a:pt x="7690" y="9741"/>
                    <a:pt x="6654" y="5546"/>
                    <a:pt x="6654" y="5546"/>
                  </a:cubicBezTo>
                  <a:lnTo>
                    <a:pt x="5801" y="5473"/>
                  </a:lnTo>
                  <a:cubicBezTo>
                    <a:pt x="4933" y="4137"/>
                    <a:pt x="2080" y="1029"/>
                    <a:pt x="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11;p50">
              <a:extLst>
                <a:ext uri="{FF2B5EF4-FFF2-40B4-BE49-F238E27FC236}">
                  <a16:creationId xmlns:a16="http://schemas.microsoft.com/office/drawing/2014/main" id="{B43F8BD8-03B6-46DE-B6BB-125703778DA2}"/>
                </a:ext>
              </a:extLst>
            </p:cNvPr>
            <p:cNvSpPr/>
            <p:nvPr/>
          </p:nvSpPr>
          <p:spPr>
            <a:xfrm>
              <a:off x="5802707" y="3807238"/>
              <a:ext cx="425387" cy="610231"/>
            </a:xfrm>
            <a:custGeom>
              <a:avLst/>
              <a:gdLst/>
              <a:ahLst/>
              <a:cxnLst/>
              <a:rect l="l" t="t" r="r" b="b"/>
              <a:pathLst>
                <a:path w="6895" h="9825" extrusionOk="0">
                  <a:moveTo>
                    <a:pt x="941" y="130"/>
                  </a:moveTo>
                  <a:cubicBezTo>
                    <a:pt x="1803" y="865"/>
                    <a:pt x="2569" y="1716"/>
                    <a:pt x="3342" y="2546"/>
                  </a:cubicBezTo>
                  <a:cubicBezTo>
                    <a:pt x="4159" y="3443"/>
                    <a:pt x="4983" y="4362"/>
                    <a:pt x="5684" y="5355"/>
                  </a:cubicBezTo>
                  <a:cubicBezTo>
                    <a:pt x="5727" y="5420"/>
                    <a:pt x="5786" y="5559"/>
                    <a:pt x="5859" y="5574"/>
                  </a:cubicBezTo>
                  <a:cubicBezTo>
                    <a:pt x="5932" y="5596"/>
                    <a:pt x="6012" y="5596"/>
                    <a:pt x="6085" y="5596"/>
                  </a:cubicBezTo>
                  <a:cubicBezTo>
                    <a:pt x="6284" y="5609"/>
                    <a:pt x="6483" y="5629"/>
                    <a:pt x="6669" y="5644"/>
                  </a:cubicBezTo>
                  <a:lnTo>
                    <a:pt x="6669" y="5644"/>
                  </a:lnTo>
                  <a:cubicBezTo>
                    <a:pt x="6730" y="5903"/>
                    <a:pt x="6764" y="6169"/>
                    <a:pt x="6778" y="6435"/>
                  </a:cubicBezTo>
                  <a:cubicBezTo>
                    <a:pt x="6822" y="6996"/>
                    <a:pt x="6800" y="7595"/>
                    <a:pt x="6625" y="8142"/>
                  </a:cubicBezTo>
                  <a:cubicBezTo>
                    <a:pt x="6421" y="8777"/>
                    <a:pt x="5983" y="9295"/>
                    <a:pt x="5355" y="9550"/>
                  </a:cubicBezTo>
                  <a:cubicBezTo>
                    <a:pt x="5021" y="9682"/>
                    <a:pt x="4653" y="9753"/>
                    <a:pt x="4288" y="9753"/>
                  </a:cubicBezTo>
                  <a:cubicBezTo>
                    <a:pt x="3905" y="9753"/>
                    <a:pt x="3525" y="9674"/>
                    <a:pt x="3188" y="9506"/>
                  </a:cubicBezTo>
                  <a:cubicBezTo>
                    <a:pt x="2583" y="9214"/>
                    <a:pt x="2130" y="8696"/>
                    <a:pt x="1780" y="8142"/>
                  </a:cubicBezTo>
                  <a:cubicBezTo>
                    <a:pt x="1386" y="7522"/>
                    <a:pt x="1094" y="6836"/>
                    <a:pt x="868" y="6128"/>
                  </a:cubicBezTo>
                  <a:cubicBezTo>
                    <a:pt x="649" y="5471"/>
                    <a:pt x="482" y="4800"/>
                    <a:pt x="350" y="4122"/>
                  </a:cubicBezTo>
                  <a:cubicBezTo>
                    <a:pt x="255" y="3662"/>
                    <a:pt x="182" y="3195"/>
                    <a:pt x="131" y="2728"/>
                  </a:cubicBezTo>
                  <a:cubicBezTo>
                    <a:pt x="117" y="2641"/>
                    <a:pt x="102" y="2546"/>
                    <a:pt x="102" y="2458"/>
                  </a:cubicBezTo>
                  <a:cubicBezTo>
                    <a:pt x="102" y="2436"/>
                    <a:pt x="109" y="2422"/>
                    <a:pt x="117" y="2414"/>
                  </a:cubicBezTo>
                  <a:lnTo>
                    <a:pt x="233" y="2108"/>
                  </a:lnTo>
                  <a:cubicBezTo>
                    <a:pt x="460" y="1473"/>
                    <a:pt x="686" y="839"/>
                    <a:pt x="912" y="204"/>
                  </a:cubicBezTo>
                  <a:cubicBezTo>
                    <a:pt x="923" y="182"/>
                    <a:pt x="932" y="156"/>
                    <a:pt x="941" y="130"/>
                  </a:cubicBezTo>
                  <a:close/>
                  <a:moveTo>
                    <a:pt x="926" y="0"/>
                  </a:moveTo>
                  <a:cubicBezTo>
                    <a:pt x="922" y="0"/>
                    <a:pt x="917" y="1"/>
                    <a:pt x="913" y="2"/>
                  </a:cubicBezTo>
                  <a:lnTo>
                    <a:pt x="913" y="2"/>
                  </a:lnTo>
                  <a:cubicBezTo>
                    <a:pt x="897" y="4"/>
                    <a:pt x="883" y="12"/>
                    <a:pt x="876" y="29"/>
                  </a:cubicBezTo>
                  <a:cubicBezTo>
                    <a:pt x="679" y="576"/>
                    <a:pt x="474" y="1138"/>
                    <a:pt x="285" y="1685"/>
                  </a:cubicBezTo>
                  <a:cubicBezTo>
                    <a:pt x="204" y="1918"/>
                    <a:pt x="95" y="2166"/>
                    <a:pt x="22" y="2400"/>
                  </a:cubicBezTo>
                  <a:cubicBezTo>
                    <a:pt x="0" y="2458"/>
                    <a:pt x="22" y="2509"/>
                    <a:pt x="22" y="2568"/>
                  </a:cubicBezTo>
                  <a:cubicBezTo>
                    <a:pt x="66" y="2976"/>
                    <a:pt x="131" y="3385"/>
                    <a:pt x="190" y="3786"/>
                  </a:cubicBezTo>
                  <a:cubicBezTo>
                    <a:pt x="314" y="4465"/>
                    <a:pt x="467" y="5129"/>
                    <a:pt x="657" y="5785"/>
                  </a:cubicBezTo>
                  <a:cubicBezTo>
                    <a:pt x="876" y="6508"/>
                    <a:pt x="1138" y="7215"/>
                    <a:pt x="1503" y="7865"/>
                  </a:cubicBezTo>
                  <a:cubicBezTo>
                    <a:pt x="1831" y="8456"/>
                    <a:pt x="2262" y="9032"/>
                    <a:pt x="2838" y="9404"/>
                  </a:cubicBezTo>
                  <a:cubicBezTo>
                    <a:pt x="3276" y="9698"/>
                    <a:pt x="3765" y="9824"/>
                    <a:pt x="4267" y="9824"/>
                  </a:cubicBezTo>
                  <a:cubicBezTo>
                    <a:pt x="4475" y="9824"/>
                    <a:pt x="4686" y="9802"/>
                    <a:pt x="4896" y="9762"/>
                  </a:cubicBezTo>
                  <a:cubicBezTo>
                    <a:pt x="5589" y="9638"/>
                    <a:pt x="6194" y="9236"/>
                    <a:pt x="6523" y="8601"/>
                  </a:cubicBezTo>
                  <a:cubicBezTo>
                    <a:pt x="6807" y="8069"/>
                    <a:pt x="6895" y="7434"/>
                    <a:pt x="6887" y="6829"/>
                  </a:cubicBezTo>
                  <a:cubicBezTo>
                    <a:pt x="6887" y="6427"/>
                    <a:pt x="6844" y="6026"/>
                    <a:pt x="6756" y="5639"/>
                  </a:cubicBezTo>
                  <a:cubicBezTo>
                    <a:pt x="6756" y="5625"/>
                    <a:pt x="6749" y="5596"/>
                    <a:pt x="6742" y="5574"/>
                  </a:cubicBezTo>
                  <a:cubicBezTo>
                    <a:pt x="6734" y="5559"/>
                    <a:pt x="6712" y="5537"/>
                    <a:pt x="6698" y="5537"/>
                  </a:cubicBezTo>
                  <a:cubicBezTo>
                    <a:pt x="6422" y="5516"/>
                    <a:pt x="6146" y="5488"/>
                    <a:pt x="5863" y="5466"/>
                  </a:cubicBezTo>
                  <a:lnTo>
                    <a:pt x="5863" y="5466"/>
                  </a:lnTo>
                  <a:cubicBezTo>
                    <a:pt x="5370" y="4718"/>
                    <a:pt x="4765" y="4026"/>
                    <a:pt x="4181" y="3348"/>
                  </a:cubicBezTo>
                  <a:cubicBezTo>
                    <a:pt x="3458" y="2531"/>
                    <a:pt x="2721" y="1729"/>
                    <a:pt x="1955" y="955"/>
                  </a:cubicBezTo>
                  <a:cubicBezTo>
                    <a:pt x="1627" y="627"/>
                    <a:pt x="1299" y="306"/>
                    <a:pt x="949" y="7"/>
                  </a:cubicBezTo>
                  <a:cubicBezTo>
                    <a:pt x="941" y="2"/>
                    <a:pt x="934" y="0"/>
                    <a:pt x="92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712;p50">
              <a:extLst>
                <a:ext uri="{FF2B5EF4-FFF2-40B4-BE49-F238E27FC236}">
                  <a16:creationId xmlns:a16="http://schemas.microsoft.com/office/drawing/2014/main" id="{234A6158-03CF-449B-8ECB-4352232562C3}"/>
                </a:ext>
              </a:extLst>
            </p:cNvPr>
            <p:cNvSpPr/>
            <p:nvPr/>
          </p:nvSpPr>
          <p:spPr>
            <a:xfrm>
              <a:off x="5961571" y="4031579"/>
              <a:ext cx="12216" cy="19254"/>
            </a:xfrm>
            <a:custGeom>
              <a:avLst/>
              <a:gdLst/>
              <a:ahLst/>
              <a:cxnLst/>
              <a:rect l="l" t="t" r="r" b="b"/>
              <a:pathLst>
                <a:path w="198" h="310" extrusionOk="0">
                  <a:moveTo>
                    <a:pt x="154" y="0"/>
                  </a:moveTo>
                  <a:cubicBezTo>
                    <a:pt x="135" y="0"/>
                    <a:pt x="115" y="11"/>
                    <a:pt x="110" y="21"/>
                  </a:cubicBezTo>
                  <a:cubicBezTo>
                    <a:pt x="73" y="94"/>
                    <a:pt x="44" y="167"/>
                    <a:pt x="8" y="240"/>
                  </a:cubicBezTo>
                  <a:cubicBezTo>
                    <a:pt x="1" y="262"/>
                    <a:pt x="1" y="298"/>
                    <a:pt x="30" y="305"/>
                  </a:cubicBezTo>
                  <a:cubicBezTo>
                    <a:pt x="35" y="308"/>
                    <a:pt x="42" y="309"/>
                    <a:pt x="50" y="309"/>
                  </a:cubicBezTo>
                  <a:cubicBezTo>
                    <a:pt x="65" y="309"/>
                    <a:pt x="83" y="303"/>
                    <a:pt x="88" y="284"/>
                  </a:cubicBezTo>
                  <a:cubicBezTo>
                    <a:pt x="125" y="211"/>
                    <a:pt x="154" y="138"/>
                    <a:pt x="190" y="65"/>
                  </a:cubicBezTo>
                  <a:cubicBezTo>
                    <a:pt x="198" y="50"/>
                    <a:pt x="198" y="14"/>
                    <a:pt x="176" y="6"/>
                  </a:cubicBezTo>
                  <a:cubicBezTo>
                    <a:pt x="169" y="2"/>
                    <a:pt x="162" y="0"/>
                    <a:pt x="1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713;p50">
              <a:extLst>
                <a:ext uri="{FF2B5EF4-FFF2-40B4-BE49-F238E27FC236}">
                  <a16:creationId xmlns:a16="http://schemas.microsoft.com/office/drawing/2014/main" id="{2593A021-71B8-42B5-A0EC-C7C16203983E}"/>
                </a:ext>
              </a:extLst>
            </p:cNvPr>
            <p:cNvSpPr/>
            <p:nvPr/>
          </p:nvSpPr>
          <p:spPr>
            <a:xfrm>
              <a:off x="5977797" y="4037356"/>
              <a:ext cx="10858" cy="18322"/>
            </a:xfrm>
            <a:custGeom>
              <a:avLst/>
              <a:gdLst/>
              <a:ahLst/>
              <a:cxnLst/>
              <a:rect l="l" t="t" r="r" b="b"/>
              <a:pathLst>
                <a:path w="176" h="295" extrusionOk="0">
                  <a:moveTo>
                    <a:pt x="139" y="1"/>
                  </a:moveTo>
                  <a:cubicBezTo>
                    <a:pt x="110" y="1"/>
                    <a:pt x="95" y="23"/>
                    <a:pt x="80" y="37"/>
                  </a:cubicBezTo>
                  <a:cubicBezTo>
                    <a:pt x="59" y="103"/>
                    <a:pt x="29" y="169"/>
                    <a:pt x="0" y="242"/>
                  </a:cubicBezTo>
                  <a:cubicBezTo>
                    <a:pt x="0" y="249"/>
                    <a:pt x="0" y="264"/>
                    <a:pt x="7" y="278"/>
                  </a:cubicBezTo>
                  <a:cubicBezTo>
                    <a:pt x="15" y="285"/>
                    <a:pt x="29" y="293"/>
                    <a:pt x="37" y="293"/>
                  </a:cubicBezTo>
                  <a:cubicBezTo>
                    <a:pt x="42" y="294"/>
                    <a:pt x="46" y="295"/>
                    <a:pt x="50" y="295"/>
                  </a:cubicBezTo>
                  <a:cubicBezTo>
                    <a:pt x="71" y="295"/>
                    <a:pt x="82" y="280"/>
                    <a:pt x="88" y="256"/>
                  </a:cubicBezTo>
                  <a:cubicBezTo>
                    <a:pt x="117" y="191"/>
                    <a:pt x="146" y="132"/>
                    <a:pt x="175" y="59"/>
                  </a:cubicBezTo>
                  <a:cubicBezTo>
                    <a:pt x="175" y="45"/>
                    <a:pt x="175" y="30"/>
                    <a:pt x="168" y="23"/>
                  </a:cubicBezTo>
                  <a:cubicBezTo>
                    <a:pt x="153" y="8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714;p50">
              <a:extLst>
                <a:ext uri="{FF2B5EF4-FFF2-40B4-BE49-F238E27FC236}">
                  <a16:creationId xmlns:a16="http://schemas.microsoft.com/office/drawing/2014/main" id="{0D9F7218-C795-41ED-8537-B20CA284CF1D}"/>
                </a:ext>
              </a:extLst>
            </p:cNvPr>
            <p:cNvSpPr/>
            <p:nvPr/>
          </p:nvSpPr>
          <p:spPr>
            <a:xfrm>
              <a:off x="5894941" y="4004748"/>
              <a:ext cx="8205" cy="5528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715;p50">
              <a:extLst>
                <a:ext uri="{FF2B5EF4-FFF2-40B4-BE49-F238E27FC236}">
                  <a16:creationId xmlns:a16="http://schemas.microsoft.com/office/drawing/2014/main" id="{523F8713-1AFF-4F89-B325-8EC5E6997A6A}"/>
                </a:ext>
              </a:extLst>
            </p:cNvPr>
            <p:cNvSpPr/>
            <p:nvPr/>
          </p:nvSpPr>
          <p:spPr>
            <a:xfrm>
              <a:off x="5891362" y="4184184"/>
              <a:ext cx="7712" cy="19254"/>
            </a:xfrm>
            <a:custGeom>
              <a:avLst/>
              <a:gdLst/>
              <a:ahLst/>
              <a:cxnLst/>
              <a:rect l="l" t="t" r="r" b="b"/>
              <a:pathLst>
                <a:path w="125" h="310" extrusionOk="0">
                  <a:moveTo>
                    <a:pt x="88" y="1"/>
                  </a:moveTo>
                  <a:cubicBezTo>
                    <a:pt x="73" y="1"/>
                    <a:pt x="44" y="8"/>
                    <a:pt x="37" y="37"/>
                  </a:cubicBezTo>
                  <a:cubicBezTo>
                    <a:pt x="22" y="110"/>
                    <a:pt x="8" y="183"/>
                    <a:pt x="0" y="256"/>
                  </a:cubicBezTo>
                  <a:cubicBezTo>
                    <a:pt x="0" y="285"/>
                    <a:pt x="8" y="307"/>
                    <a:pt x="37" y="307"/>
                  </a:cubicBezTo>
                  <a:cubicBezTo>
                    <a:pt x="41" y="308"/>
                    <a:pt x="45" y="309"/>
                    <a:pt x="49" y="309"/>
                  </a:cubicBezTo>
                  <a:cubicBezTo>
                    <a:pt x="68" y="309"/>
                    <a:pt x="88" y="295"/>
                    <a:pt x="88" y="271"/>
                  </a:cubicBezTo>
                  <a:cubicBezTo>
                    <a:pt x="95" y="198"/>
                    <a:pt x="117" y="125"/>
                    <a:pt x="124" y="52"/>
                  </a:cubicBezTo>
                  <a:cubicBezTo>
                    <a:pt x="124" y="23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716;p50">
              <a:extLst>
                <a:ext uri="{FF2B5EF4-FFF2-40B4-BE49-F238E27FC236}">
                  <a16:creationId xmlns:a16="http://schemas.microsoft.com/office/drawing/2014/main" id="{B2A94F30-9483-4C7D-A493-48DE2BA615E9}"/>
                </a:ext>
              </a:extLst>
            </p:cNvPr>
            <p:cNvSpPr/>
            <p:nvPr/>
          </p:nvSpPr>
          <p:spPr>
            <a:xfrm>
              <a:off x="5907095" y="4186482"/>
              <a:ext cx="9995" cy="21490"/>
            </a:xfrm>
            <a:custGeom>
              <a:avLst/>
              <a:gdLst/>
              <a:ahLst/>
              <a:cxnLst/>
              <a:rect l="l" t="t" r="r" b="b"/>
              <a:pathLst>
                <a:path w="162" h="346" extrusionOk="0">
                  <a:moveTo>
                    <a:pt x="117" y="0"/>
                  </a:moveTo>
                  <a:cubicBezTo>
                    <a:pt x="88" y="0"/>
                    <a:pt x="59" y="8"/>
                    <a:pt x="59" y="37"/>
                  </a:cubicBezTo>
                  <a:cubicBezTo>
                    <a:pt x="44" y="117"/>
                    <a:pt x="23" y="212"/>
                    <a:pt x="8" y="292"/>
                  </a:cubicBezTo>
                  <a:cubicBezTo>
                    <a:pt x="1" y="321"/>
                    <a:pt x="15" y="343"/>
                    <a:pt x="44" y="343"/>
                  </a:cubicBezTo>
                  <a:cubicBezTo>
                    <a:pt x="49" y="344"/>
                    <a:pt x="54" y="345"/>
                    <a:pt x="59" y="345"/>
                  </a:cubicBezTo>
                  <a:cubicBezTo>
                    <a:pt x="81" y="345"/>
                    <a:pt x="96" y="331"/>
                    <a:pt x="96" y="307"/>
                  </a:cubicBezTo>
                  <a:cubicBezTo>
                    <a:pt x="117" y="226"/>
                    <a:pt x="132" y="132"/>
                    <a:pt x="154" y="51"/>
                  </a:cubicBezTo>
                  <a:cubicBezTo>
                    <a:pt x="161" y="22"/>
                    <a:pt x="147" y="0"/>
                    <a:pt x="11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717;p50">
              <a:extLst>
                <a:ext uri="{FF2B5EF4-FFF2-40B4-BE49-F238E27FC236}">
                  <a16:creationId xmlns:a16="http://schemas.microsoft.com/office/drawing/2014/main" id="{3549B6E5-349F-4FD6-9714-E78D9DE2A8CB}"/>
                </a:ext>
              </a:extLst>
            </p:cNvPr>
            <p:cNvSpPr/>
            <p:nvPr/>
          </p:nvSpPr>
          <p:spPr>
            <a:xfrm>
              <a:off x="6022341" y="4345048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1"/>
                  </a:moveTo>
                  <a:cubicBezTo>
                    <a:pt x="0" y="8"/>
                    <a:pt x="0" y="103"/>
                    <a:pt x="66" y="103"/>
                  </a:cubicBezTo>
                  <a:cubicBezTo>
                    <a:pt x="125" y="103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718;p50">
              <a:extLst>
                <a:ext uri="{FF2B5EF4-FFF2-40B4-BE49-F238E27FC236}">
                  <a16:creationId xmlns:a16="http://schemas.microsoft.com/office/drawing/2014/main" id="{19ACDBCD-D798-47AC-841E-0A40E9E8C69B}"/>
                </a:ext>
              </a:extLst>
            </p:cNvPr>
            <p:cNvSpPr/>
            <p:nvPr/>
          </p:nvSpPr>
          <p:spPr>
            <a:xfrm>
              <a:off x="5958857" y="4143874"/>
              <a:ext cx="7712" cy="5963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1" y="0"/>
                    <a:pt x="3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719;p50">
              <a:extLst>
                <a:ext uri="{FF2B5EF4-FFF2-40B4-BE49-F238E27FC236}">
                  <a16:creationId xmlns:a16="http://schemas.microsoft.com/office/drawing/2014/main" id="{62FCE830-978F-47BD-90C5-12E85A820A4D}"/>
                </a:ext>
              </a:extLst>
            </p:cNvPr>
            <p:cNvSpPr/>
            <p:nvPr/>
          </p:nvSpPr>
          <p:spPr>
            <a:xfrm>
              <a:off x="6072314" y="4113440"/>
              <a:ext cx="8144" cy="559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0"/>
                  </a:moveTo>
                  <a:cubicBezTo>
                    <a:pt x="1" y="0"/>
                    <a:pt x="5" y="89"/>
                    <a:pt x="66" y="89"/>
                  </a:cubicBezTo>
                  <a:cubicBezTo>
                    <a:pt x="132" y="89"/>
                    <a:pt x="132" y="2"/>
                    <a:pt x="66" y="2"/>
                  </a:cubicBezTo>
                  <a:cubicBezTo>
                    <a:pt x="62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720;p50">
              <a:extLst>
                <a:ext uri="{FF2B5EF4-FFF2-40B4-BE49-F238E27FC236}">
                  <a16:creationId xmlns:a16="http://schemas.microsoft.com/office/drawing/2014/main" id="{48DDCBF9-B5EB-46F6-B075-28375DE005C8}"/>
                </a:ext>
              </a:extLst>
            </p:cNvPr>
            <p:cNvSpPr/>
            <p:nvPr/>
          </p:nvSpPr>
          <p:spPr>
            <a:xfrm>
              <a:off x="6093907" y="4206419"/>
              <a:ext cx="7280" cy="17267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59" y="0"/>
                  </a:moveTo>
                  <a:cubicBezTo>
                    <a:pt x="37" y="0"/>
                    <a:pt x="15" y="22"/>
                    <a:pt x="15" y="44"/>
                  </a:cubicBezTo>
                  <a:cubicBezTo>
                    <a:pt x="8" y="110"/>
                    <a:pt x="8" y="161"/>
                    <a:pt x="1" y="226"/>
                  </a:cubicBezTo>
                  <a:cubicBezTo>
                    <a:pt x="1" y="234"/>
                    <a:pt x="8" y="248"/>
                    <a:pt x="15" y="263"/>
                  </a:cubicBezTo>
                  <a:cubicBezTo>
                    <a:pt x="22" y="270"/>
                    <a:pt x="37" y="278"/>
                    <a:pt x="52" y="278"/>
                  </a:cubicBezTo>
                  <a:cubicBezTo>
                    <a:pt x="81" y="278"/>
                    <a:pt x="95" y="263"/>
                    <a:pt x="95" y="234"/>
                  </a:cubicBezTo>
                  <a:cubicBezTo>
                    <a:pt x="110" y="168"/>
                    <a:pt x="110" y="117"/>
                    <a:pt x="117" y="51"/>
                  </a:cubicBezTo>
                  <a:cubicBezTo>
                    <a:pt x="117" y="44"/>
                    <a:pt x="110" y="22"/>
                    <a:pt x="95" y="15"/>
                  </a:cubicBezTo>
                  <a:cubicBezTo>
                    <a:pt x="88" y="8"/>
                    <a:pt x="8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721;p50">
              <a:extLst>
                <a:ext uri="{FF2B5EF4-FFF2-40B4-BE49-F238E27FC236}">
                  <a16:creationId xmlns:a16="http://schemas.microsoft.com/office/drawing/2014/main" id="{EA614A05-A3EF-41D6-A38E-150CD7D8F985}"/>
                </a:ext>
              </a:extLst>
            </p:cNvPr>
            <p:cNvSpPr/>
            <p:nvPr/>
          </p:nvSpPr>
          <p:spPr>
            <a:xfrm>
              <a:off x="6110133" y="4208220"/>
              <a:ext cx="7712" cy="19689"/>
            </a:xfrm>
            <a:custGeom>
              <a:avLst/>
              <a:gdLst/>
              <a:ahLst/>
              <a:cxnLst/>
              <a:rect l="l" t="t" r="r" b="b"/>
              <a:pathLst>
                <a:path w="125" h="317" extrusionOk="0">
                  <a:moveTo>
                    <a:pt x="88" y="0"/>
                  </a:moveTo>
                  <a:cubicBezTo>
                    <a:pt x="73" y="8"/>
                    <a:pt x="44" y="22"/>
                    <a:pt x="37" y="37"/>
                  </a:cubicBezTo>
                  <a:cubicBezTo>
                    <a:pt x="29" y="110"/>
                    <a:pt x="8" y="183"/>
                    <a:pt x="0" y="263"/>
                  </a:cubicBezTo>
                  <a:cubicBezTo>
                    <a:pt x="0" y="285"/>
                    <a:pt x="8" y="314"/>
                    <a:pt x="37" y="314"/>
                  </a:cubicBezTo>
                  <a:cubicBezTo>
                    <a:pt x="42" y="315"/>
                    <a:pt x="47" y="316"/>
                    <a:pt x="51" y="316"/>
                  </a:cubicBezTo>
                  <a:cubicBezTo>
                    <a:pt x="73" y="316"/>
                    <a:pt x="88" y="302"/>
                    <a:pt x="88" y="278"/>
                  </a:cubicBezTo>
                  <a:cubicBezTo>
                    <a:pt x="102" y="205"/>
                    <a:pt x="117" y="132"/>
                    <a:pt x="124" y="59"/>
                  </a:cubicBezTo>
                  <a:cubicBezTo>
                    <a:pt x="124" y="30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722;p50">
              <a:extLst>
                <a:ext uri="{FF2B5EF4-FFF2-40B4-BE49-F238E27FC236}">
                  <a16:creationId xmlns:a16="http://schemas.microsoft.com/office/drawing/2014/main" id="{11C7FE7C-6812-43BE-9FEA-721691038DDF}"/>
                </a:ext>
              </a:extLst>
            </p:cNvPr>
            <p:cNvSpPr/>
            <p:nvPr/>
          </p:nvSpPr>
          <p:spPr>
            <a:xfrm>
              <a:off x="6161093" y="4147477"/>
              <a:ext cx="23197" cy="56582"/>
            </a:xfrm>
            <a:custGeom>
              <a:avLst/>
              <a:gdLst/>
              <a:ahLst/>
              <a:cxnLst/>
              <a:rect l="l" t="t" r="r" b="b"/>
              <a:pathLst>
                <a:path w="376" h="911" extrusionOk="0">
                  <a:moveTo>
                    <a:pt x="67" y="0"/>
                  </a:moveTo>
                  <a:cubicBezTo>
                    <a:pt x="36" y="0"/>
                    <a:pt x="0" y="33"/>
                    <a:pt x="21" y="74"/>
                  </a:cubicBezTo>
                  <a:cubicBezTo>
                    <a:pt x="152" y="329"/>
                    <a:pt x="232" y="592"/>
                    <a:pt x="276" y="876"/>
                  </a:cubicBezTo>
                  <a:cubicBezTo>
                    <a:pt x="279" y="900"/>
                    <a:pt x="296" y="910"/>
                    <a:pt x="315" y="910"/>
                  </a:cubicBezTo>
                  <a:cubicBezTo>
                    <a:pt x="343" y="910"/>
                    <a:pt x="375" y="887"/>
                    <a:pt x="371" y="847"/>
                  </a:cubicBezTo>
                  <a:cubicBezTo>
                    <a:pt x="320" y="563"/>
                    <a:pt x="232" y="278"/>
                    <a:pt x="101" y="23"/>
                  </a:cubicBezTo>
                  <a:cubicBezTo>
                    <a:pt x="94" y="7"/>
                    <a:pt x="81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723;p50">
              <a:extLst>
                <a:ext uri="{FF2B5EF4-FFF2-40B4-BE49-F238E27FC236}">
                  <a16:creationId xmlns:a16="http://schemas.microsoft.com/office/drawing/2014/main" id="{BAAF86A5-B160-4C8A-BAC8-25200D52C123}"/>
                </a:ext>
              </a:extLst>
            </p:cNvPr>
            <p:cNvSpPr/>
            <p:nvPr/>
          </p:nvSpPr>
          <p:spPr>
            <a:xfrm>
              <a:off x="6102915" y="4273498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0"/>
                  </a:moveTo>
                  <a:cubicBezTo>
                    <a:pt x="0" y="15"/>
                    <a:pt x="0" y="102"/>
                    <a:pt x="59" y="102"/>
                  </a:cubicBezTo>
                  <a:cubicBezTo>
                    <a:pt x="125" y="102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724;p50">
              <a:extLst>
                <a:ext uri="{FF2B5EF4-FFF2-40B4-BE49-F238E27FC236}">
                  <a16:creationId xmlns:a16="http://schemas.microsoft.com/office/drawing/2014/main" id="{AFE362CA-9E6A-4851-BDEE-A93628C48ED0}"/>
                </a:ext>
              </a:extLst>
            </p:cNvPr>
            <p:cNvSpPr/>
            <p:nvPr/>
          </p:nvSpPr>
          <p:spPr>
            <a:xfrm>
              <a:off x="6174049" y="4279088"/>
              <a:ext cx="12647" cy="16894"/>
            </a:xfrm>
            <a:custGeom>
              <a:avLst/>
              <a:gdLst/>
              <a:ahLst/>
              <a:cxnLst/>
              <a:rect l="l" t="t" r="r" b="b"/>
              <a:pathLst>
                <a:path w="205" h="272" extrusionOk="0">
                  <a:moveTo>
                    <a:pt x="155" y="1"/>
                  </a:moveTo>
                  <a:cubicBezTo>
                    <a:pt x="140" y="1"/>
                    <a:pt x="124" y="6"/>
                    <a:pt x="110" y="20"/>
                  </a:cubicBezTo>
                  <a:cubicBezTo>
                    <a:pt x="73" y="85"/>
                    <a:pt x="51" y="144"/>
                    <a:pt x="15" y="202"/>
                  </a:cubicBezTo>
                  <a:cubicBezTo>
                    <a:pt x="0" y="224"/>
                    <a:pt x="0" y="260"/>
                    <a:pt x="29" y="268"/>
                  </a:cubicBezTo>
                  <a:cubicBezTo>
                    <a:pt x="37" y="270"/>
                    <a:pt x="47" y="272"/>
                    <a:pt x="57" y="272"/>
                  </a:cubicBezTo>
                  <a:cubicBezTo>
                    <a:pt x="74" y="272"/>
                    <a:pt x="90" y="267"/>
                    <a:pt x="95" y="253"/>
                  </a:cubicBezTo>
                  <a:cubicBezTo>
                    <a:pt x="132" y="187"/>
                    <a:pt x="161" y="129"/>
                    <a:pt x="197" y="71"/>
                  </a:cubicBezTo>
                  <a:cubicBezTo>
                    <a:pt x="205" y="49"/>
                    <a:pt x="205" y="12"/>
                    <a:pt x="175" y="5"/>
                  </a:cubicBezTo>
                  <a:cubicBezTo>
                    <a:pt x="170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725;p50">
              <a:extLst>
                <a:ext uri="{FF2B5EF4-FFF2-40B4-BE49-F238E27FC236}">
                  <a16:creationId xmlns:a16="http://schemas.microsoft.com/office/drawing/2014/main" id="{D928248B-305A-4850-B095-B4498C4A5445}"/>
                </a:ext>
              </a:extLst>
            </p:cNvPr>
            <p:cNvSpPr/>
            <p:nvPr/>
          </p:nvSpPr>
          <p:spPr>
            <a:xfrm>
              <a:off x="6182563" y="4282380"/>
              <a:ext cx="11352" cy="15403"/>
            </a:xfrm>
            <a:custGeom>
              <a:avLst/>
              <a:gdLst/>
              <a:ahLst/>
              <a:cxnLst/>
              <a:rect l="l" t="t" r="r" b="b"/>
              <a:pathLst>
                <a:path w="184" h="248" extrusionOk="0">
                  <a:moveTo>
                    <a:pt x="140" y="0"/>
                  </a:moveTo>
                  <a:cubicBezTo>
                    <a:pt x="123" y="0"/>
                    <a:pt x="101" y="8"/>
                    <a:pt x="96" y="25"/>
                  </a:cubicBezTo>
                  <a:cubicBezTo>
                    <a:pt x="67" y="76"/>
                    <a:pt x="37" y="134"/>
                    <a:pt x="8" y="178"/>
                  </a:cubicBezTo>
                  <a:cubicBezTo>
                    <a:pt x="1" y="200"/>
                    <a:pt x="1" y="236"/>
                    <a:pt x="30" y="244"/>
                  </a:cubicBezTo>
                  <a:cubicBezTo>
                    <a:pt x="35" y="246"/>
                    <a:pt x="42" y="248"/>
                    <a:pt x="50" y="248"/>
                  </a:cubicBezTo>
                  <a:cubicBezTo>
                    <a:pt x="67" y="248"/>
                    <a:pt x="86" y="241"/>
                    <a:pt x="96" y="222"/>
                  </a:cubicBezTo>
                  <a:cubicBezTo>
                    <a:pt x="118" y="171"/>
                    <a:pt x="147" y="112"/>
                    <a:pt x="176" y="69"/>
                  </a:cubicBezTo>
                  <a:cubicBezTo>
                    <a:pt x="183" y="54"/>
                    <a:pt x="183" y="18"/>
                    <a:pt x="154" y="3"/>
                  </a:cubicBezTo>
                  <a:cubicBezTo>
                    <a:pt x="150" y="1"/>
                    <a:pt x="145" y="0"/>
                    <a:pt x="14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726;p50">
              <a:extLst>
                <a:ext uri="{FF2B5EF4-FFF2-40B4-BE49-F238E27FC236}">
                  <a16:creationId xmlns:a16="http://schemas.microsoft.com/office/drawing/2014/main" id="{76805673-A9CF-4485-BD2E-CCC7F36929BD}"/>
                </a:ext>
              </a:extLst>
            </p:cNvPr>
            <p:cNvSpPr/>
            <p:nvPr/>
          </p:nvSpPr>
          <p:spPr>
            <a:xfrm>
              <a:off x="6141165" y="4349148"/>
              <a:ext cx="7280" cy="5963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2" y="1"/>
                  </a:moveTo>
                  <a:cubicBezTo>
                    <a:pt x="1" y="1"/>
                    <a:pt x="1" y="95"/>
                    <a:pt x="52" y="95"/>
                  </a:cubicBezTo>
                  <a:cubicBezTo>
                    <a:pt x="117" y="95"/>
                    <a:pt x="117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727;p50">
              <a:extLst>
                <a:ext uri="{FF2B5EF4-FFF2-40B4-BE49-F238E27FC236}">
                  <a16:creationId xmlns:a16="http://schemas.microsoft.com/office/drawing/2014/main" id="{A5CA9928-129A-423D-B3C1-514056E630B6}"/>
                </a:ext>
              </a:extLst>
            </p:cNvPr>
            <p:cNvSpPr/>
            <p:nvPr/>
          </p:nvSpPr>
          <p:spPr>
            <a:xfrm>
              <a:off x="5888216" y="3865497"/>
              <a:ext cx="24370" cy="24409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50" y="1"/>
                  </a:moveTo>
                  <a:cubicBezTo>
                    <a:pt x="37" y="1"/>
                    <a:pt x="26" y="6"/>
                    <a:pt x="22" y="17"/>
                  </a:cubicBezTo>
                  <a:cubicBezTo>
                    <a:pt x="0" y="32"/>
                    <a:pt x="0" y="61"/>
                    <a:pt x="22" y="76"/>
                  </a:cubicBezTo>
                  <a:cubicBezTo>
                    <a:pt x="110" y="185"/>
                    <a:pt x="212" y="287"/>
                    <a:pt x="314" y="382"/>
                  </a:cubicBezTo>
                  <a:cubicBezTo>
                    <a:pt x="321" y="389"/>
                    <a:pt x="332" y="393"/>
                    <a:pt x="344" y="393"/>
                  </a:cubicBezTo>
                  <a:cubicBezTo>
                    <a:pt x="356" y="393"/>
                    <a:pt x="369" y="389"/>
                    <a:pt x="380" y="382"/>
                  </a:cubicBezTo>
                  <a:cubicBezTo>
                    <a:pt x="394" y="360"/>
                    <a:pt x="394" y="324"/>
                    <a:pt x="380" y="316"/>
                  </a:cubicBezTo>
                  <a:cubicBezTo>
                    <a:pt x="270" y="222"/>
                    <a:pt x="168" y="127"/>
                    <a:pt x="88" y="17"/>
                  </a:cubicBezTo>
                  <a:cubicBezTo>
                    <a:pt x="77" y="6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728;p50">
              <a:extLst>
                <a:ext uri="{FF2B5EF4-FFF2-40B4-BE49-F238E27FC236}">
                  <a16:creationId xmlns:a16="http://schemas.microsoft.com/office/drawing/2014/main" id="{8C6E24D2-61F0-467B-821A-22D72635F362}"/>
                </a:ext>
              </a:extLst>
            </p:cNvPr>
            <p:cNvSpPr/>
            <p:nvPr/>
          </p:nvSpPr>
          <p:spPr>
            <a:xfrm>
              <a:off x="5939546" y="3912763"/>
              <a:ext cx="14005" cy="13229"/>
            </a:xfrm>
            <a:custGeom>
              <a:avLst/>
              <a:gdLst/>
              <a:ahLst/>
              <a:cxnLst/>
              <a:rect l="l" t="t" r="r" b="b"/>
              <a:pathLst>
                <a:path w="227" h="213" extrusionOk="0">
                  <a:moveTo>
                    <a:pt x="58" y="0"/>
                  </a:moveTo>
                  <a:cubicBezTo>
                    <a:pt x="44" y="0"/>
                    <a:pt x="29" y="8"/>
                    <a:pt x="22" y="15"/>
                  </a:cubicBezTo>
                  <a:cubicBezTo>
                    <a:pt x="7" y="30"/>
                    <a:pt x="0" y="37"/>
                    <a:pt x="0" y="52"/>
                  </a:cubicBezTo>
                  <a:cubicBezTo>
                    <a:pt x="7" y="73"/>
                    <a:pt x="7" y="81"/>
                    <a:pt x="22" y="95"/>
                  </a:cubicBezTo>
                  <a:cubicBezTo>
                    <a:pt x="58" y="132"/>
                    <a:pt x="102" y="154"/>
                    <a:pt x="139" y="190"/>
                  </a:cubicBezTo>
                  <a:cubicBezTo>
                    <a:pt x="146" y="197"/>
                    <a:pt x="153" y="212"/>
                    <a:pt x="175" y="212"/>
                  </a:cubicBezTo>
                  <a:cubicBezTo>
                    <a:pt x="182" y="212"/>
                    <a:pt x="204" y="205"/>
                    <a:pt x="212" y="190"/>
                  </a:cubicBezTo>
                  <a:cubicBezTo>
                    <a:pt x="219" y="183"/>
                    <a:pt x="226" y="176"/>
                    <a:pt x="226" y="154"/>
                  </a:cubicBezTo>
                  <a:cubicBezTo>
                    <a:pt x="226" y="146"/>
                    <a:pt x="226" y="124"/>
                    <a:pt x="212" y="117"/>
                  </a:cubicBezTo>
                  <a:cubicBezTo>
                    <a:pt x="175" y="81"/>
                    <a:pt x="131" y="52"/>
                    <a:pt x="95" y="15"/>
                  </a:cubicBezTo>
                  <a:cubicBezTo>
                    <a:pt x="80" y="8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729;p50">
              <a:extLst>
                <a:ext uri="{FF2B5EF4-FFF2-40B4-BE49-F238E27FC236}">
                  <a16:creationId xmlns:a16="http://schemas.microsoft.com/office/drawing/2014/main" id="{F80DD130-FBFE-424B-941B-1DC9F9A1E125}"/>
                </a:ext>
              </a:extLst>
            </p:cNvPr>
            <p:cNvSpPr/>
            <p:nvPr/>
          </p:nvSpPr>
          <p:spPr>
            <a:xfrm>
              <a:off x="5978229" y="3952886"/>
              <a:ext cx="20791" cy="20807"/>
            </a:xfrm>
            <a:custGeom>
              <a:avLst/>
              <a:gdLst/>
              <a:ahLst/>
              <a:cxnLst/>
              <a:rect l="l" t="t" r="r" b="b"/>
              <a:pathLst>
                <a:path w="337" h="335" extrusionOk="0">
                  <a:moveTo>
                    <a:pt x="69" y="0"/>
                  </a:moveTo>
                  <a:cubicBezTo>
                    <a:pt x="52" y="0"/>
                    <a:pt x="34" y="11"/>
                    <a:pt x="30" y="26"/>
                  </a:cubicBezTo>
                  <a:cubicBezTo>
                    <a:pt x="0" y="69"/>
                    <a:pt x="15" y="91"/>
                    <a:pt x="37" y="106"/>
                  </a:cubicBezTo>
                  <a:cubicBezTo>
                    <a:pt x="52" y="113"/>
                    <a:pt x="59" y="121"/>
                    <a:pt x="73" y="121"/>
                  </a:cubicBezTo>
                  <a:lnTo>
                    <a:pt x="88" y="128"/>
                  </a:lnTo>
                  <a:cubicBezTo>
                    <a:pt x="95" y="128"/>
                    <a:pt x="95" y="135"/>
                    <a:pt x="103" y="135"/>
                  </a:cubicBezTo>
                  <a:lnTo>
                    <a:pt x="161" y="193"/>
                  </a:lnTo>
                  <a:lnTo>
                    <a:pt x="183" y="223"/>
                  </a:lnTo>
                  <a:cubicBezTo>
                    <a:pt x="183" y="223"/>
                    <a:pt x="183" y="230"/>
                    <a:pt x="190" y="230"/>
                  </a:cubicBezTo>
                  <a:cubicBezTo>
                    <a:pt x="190" y="237"/>
                    <a:pt x="205" y="237"/>
                    <a:pt x="205" y="245"/>
                  </a:cubicBezTo>
                  <a:cubicBezTo>
                    <a:pt x="219" y="266"/>
                    <a:pt x="227" y="296"/>
                    <a:pt x="249" y="310"/>
                  </a:cubicBezTo>
                  <a:cubicBezTo>
                    <a:pt x="254" y="327"/>
                    <a:pt x="276" y="335"/>
                    <a:pt x="296" y="335"/>
                  </a:cubicBezTo>
                  <a:cubicBezTo>
                    <a:pt x="302" y="335"/>
                    <a:pt x="309" y="334"/>
                    <a:pt x="314" y="332"/>
                  </a:cubicBezTo>
                  <a:cubicBezTo>
                    <a:pt x="329" y="310"/>
                    <a:pt x="336" y="281"/>
                    <a:pt x="329" y="266"/>
                  </a:cubicBezTo>
                  <a:cubicBezTo>
                    <a:pt x="278" y="164"/>
                    <a:pt x="190" y="77"/>
                    <a:pt x="95" y="11"/>
                  </a:cubicBezTo>
                  <a:cubicBezTo>
                    <a:pt x="88" y="3"/>
                    <a:pt x="78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730;p50">
              <a:extLst>
                <a:ext uri="{FF2B5EF4-FFF2-40B4-BE49-F238E27FC236}">
                  <a16:creationId xmlns:a16="http://schemas.microsoft.com/office/drawing/2014/main" id="{16E90242-2E53-4F65-817A-546E1B61E384}"/>
                </a:ext>
              </a:extLst>
            </p:cNvPr>
            <p:cNvSpPr/>
            <p:nvPr/>
          </p:nvSpPr>
          <p:spPr>
            <a:xfrm>
              <a:off x="6011544" y="4001456"/>
              <a:ext cx="22087" cy="23229"/>
            </a:xfrm>
            <a:custGeom>
              <a:avLst/>
              <a:gdLst/>
              <a:ahLst/>
              <a:cxnLst/>
              <a:rect l="l" t="t" r="r" b="b"/>
              <a:pathLst>
                <a:path w="358" h="374" extrusionOk="0">
                  <a:moveTo>
                    <a:pt x="59" y="1"/>
                  </a:moveTo>
                  <a:cubicBezTo>
                    <a:pt x="48" y="1"/>
                    <a:pt x="37" y="6"/>
                    <a:pt x="30" y="17"/>
                  </a:cubicBezTo>
                  <a:cubicBezTo>
                    <a:pt x="8" y="24"/>
                    <a:pt x="0" y="54"/>
                    <a:pt x="22" y="68"/>
                  </a:cubicBezTo>
                  <a:cubicBezTo>
                    <a:pt x="66" y="105"/>
                    <a:pt x="110" y="148"/>
                    <a:pt x="154" y="199"/>
                  </a:cubicBezTo>
                  <a:cubicBezTo>
                    <a:pt x="168" y="207"/>
                    <a:pt x="175" y="214"/>
                    <a:pt x="183" y="236"/>
                  </a:cubicBezTo>
                  <a:lnTo>
                    <a:pt x="190" y="243"/>
                  </a:lnTo>
                  <a:lnTo>
                    <a:pt x="197" y="251"/>
                  </a:lnTo>
                  <a:cubicBezTo>
                    <a:pt x="197" y="258"/>
                    <a:pt x="212" y="258"/>
                    <a:pt x="212" y="272"/>
                  </a:cubicBezTo>
                  <a:lnTo>
                    <a:pt x="263" y="353"/>
                  </a:lnTo>
                  <a:cubicBezTo>
                    <a:pt x="268" y="363"/>
                    <a:pt x="288" y="373"/>
                    <a:pt x="307" y="373"/>
                  </a:cubicBezTo>
                  <a:cubicBezTo>
                    <a:pt x="315" y="373"/>
                    <a:pt x="322" y="372"/>
                    <a:pt x="329" y="367"/>
                  </a:cubicBezTo>
                  <a:cubicBezTo>
                    <a:pt x="343" y="353"/>
                    <a:pt x="358" y="323"/>
                    <a:pt x="343" y="309"/>
                  </a:cubicBezTo>
                  <a:cubicBezTo>
                    <a:pt x="285" y="199"/>
                    <a:pt x="190" y="97"/>
                    <a:pt x="88" y="17"/>
                  </a:cubicBezTo>
                  <a:cubicBezTo>
                    <a:pt x="81" y="6"/>
                    <a:pt x="70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731;p50">
              <a:extLst>
                <a:ext uri="{FF2B5EF4-FFF2-40B4-BE49-F238E27FC236}">
                  <a16:creationId xmlns:a16="http://schemas.microsoft.com/office/drawing/2014/main" id="{047F0D5E-EB02-4DBE-A2B8-7561D6D15983}"/>
                </a:ext>
              </a:extLst>
            </p:cNvPr>
            <p:cNvSpPr/>
            <p:nvPr/>
          </p:nvSpPr>
          <p:spPr>
            <a:xfrm>
              <a:off x="6053373" y="4044374"/>
              <a:ext cx="17213" cy="21739"/>
            </a:xfrm>
            <a:custGeom>
              <a:avLst/>
              <a:gdLst/>
              <a:ahLst/>
              <a:cxnLst/>
              <a:rect l="l" t="t" r="r" b="b"/>
              <a:pathLst>
                <a:path w="279" h="350" extrusionOk="0">
                  <a:moveTo>
                    <a:pt x="46" y="1"/>
                  </a:moveTo>
                  <a:cubicBezTo>
                    <a:pt x="34" y="1"/>
                    <a:pt x="23" y="5"/>
                    <a:pt x="16" y="12"/>
                  </a:cubicBezTo>
                  <a:cubicBezTo>
                    <a:pt x="1" y="26"/>
                    <a:pt x="1" y="63"/>
                    <a:pt x="16" y="78"/>
                  </a:cubicBezTo>
                  <a:lnTo>
                    <a:pt x="67" y="136"/>
                  </a:lnTo>
                  <a:lnTo>
                    <a:pt x="96" y="158"/>
                  </a:lnTo>
                  <a:lnTo>
                    <a:pt x="103" y="172"/>
                  </a:lnTo>
                  <a:cubicBezTo>
                    <a:pt x="103" y="180"/>
                    <a:pt x="118" y="180"/>
                    <a:pt x="118" y="187"/>
                  </a:cubicBezTo>
                  <a:cubicBezTo>
                    <a:pt x="140" y="231"/>
                    <a:pt x="169" y="282"/>
                    <a:pt x="191" y="326"/>
                  </a:cubicBezTo>
                  <a:cubicBezTo>
                    <a:pt x="195" y="343"/>
                    <a:pt x="209" y="350"/>
                    <a:pt x="223" y="350"/>
                  </a:cubicBezTo>
                  <a:cubicBezTo>
                    <a:pt x="233" y="350"/>
                    <a:pt x="243" y="346"/>
                    <a:pt x="249" y="340"/>
                  </a:cubicBezTo>
                  <a:cubicBezTo>
                    <a:pt x="278" y="326"/>
                    <a:pt x="278" y="304"/>
                    <a:pt x="271" y="282"/>
                  </a:cubicBezTo>
                  <a:cubicBezTo>
                    <a:pt x="227" y="180"/>
                    <a:pt x="161" y="85"/>
                    <a:pt x="81" y="12"/>
                  </a:cubicBezTo>
                  <a:cubicBezTo>
                    <a:pt x="70" y="5"/>
                    <a:pt x="57" y="1"/>
                    <a:pt x="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732;p50">
              <a:extLst>
                <a:ext uri="{FF2B5EF4-FFF2-40B4-BE49-F238E27FC236}">
                  <a16:creationId xmlns:a16="http://schemas.microsoft.com/office/drawing/2014/main" id="{40297F8A-1CC0-4F0C-85CF-F9F60EB569AB}"/>
                </a:ext>
              </a:extLst>
            </p:cNvPr>
            <p:cNvSpPr/>
            <p:nvPr/>
          </p:nvSpPr>
          <p:spPr>
            <a:xfrm>
              <a:off x="6096190" y="4098348"/>
              <a:ext cx="19372" cy="21366"/>
            </a:xfrm>
            <a:custGeom>
              <a:avLst/>
              <a:gdLst/>
              <a:ahLst/>
              <a:cxnLst/>
              <a:rect l="l" t="t" r="r" b="b"/>
              <a:pathLst>
                <a:path w="314" h="344" extrusionOk="0">
                  <a:moveTo>
                    <a:pt x="42" y="0"/>
                  </a:moveTo>
                  <a:cubicBezTo>
                    <a:pt x="29" y="0"/>
                    <a:pt x="18" y="4"/>
                    <a:pt x="15" y="11"/>
                  </a:cubicBezTo>
                  <a:cubicBezTo>
                    <a:pt x="0" y="33"/>
                    <a:pt x="0" y="62"/>
                    <a:pt x="15" y="77"/>
                  </a:cubicBezTo>
                  <a:cubicBezTo>
                    <a:pt x="88" y="157"/>
                    <a:pt x="161" y="252"/>
                    <a:pt x="234" y="332"/>
                  </a:cubicBezTo>
                  <a:cubicBezTo>
                    <a:pt x="244" y="339"/>
                    <a:pt x="259" y="343"/>
                    <a:pt x="272" y="343"/>
                  </a:cubicBezTo>
                  <a:cubicBezTo>
                    <a:pt x="285" y="343"/>
                    <a:pt x="296" y="339"/>
                    <a:pt x="299" y="332"/>
                  </a:cubicBezTo>
                  <a:cubicBezTo>
                    <a:pt x="314" y="310"/>
                    <a:pt x="314" y="288"/>
                    <a:pt x="299" y="266"/>
                  </a:cubicBezTo>
                  <a:cubicBezTo>
                    <a:pt x="226" y="186"/>
                    <a:pt x="153" y="91"/>
                    <a:pt x="80" y="11"/>
                  </a:cubicBezTo>
                  <a:cubicBezTo>
                    <a:pt x="69" y="4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733;p50">
              <a:extLst>
                <a:ext uri="{FF2B5EF4-FFF2-40B4-BE49-F238E27FC236}">
                  <a16:creationId xmlns:a16="http://schemas.microsoft.com/office/drawing/2014/main" id="{BBFF6877-8E60-4A83-A6FD-124367F0AFD1}"/>
                </a:ext>
              </a:extLst>
            </p:cNvPr>
            <p:cNvSpPr/>
            <p:nvPr/>
          </p:nvSpPr>
          <p:spPr>
            <a:xfrm>
              <a:off x="6131294" y="4142384"/>
              <a:ext cx="18940" cy="18447"/>
            </a:xfrm>
            <a:custGeom>
              <a:avLst/>
              <a:gdLst/>
              <a:ahLst/>
              <a:cxnLst/>
              <a:rect l="l" t="t" r="r" b="b"/>
              <a:pathLst>
                <a:path w="307" h="297" extrusionOk="0">
                  <a:moveTo>
                    <a:pt x="49" y="1"/>
                  </a:moveTo>
                  <a:cubicBezTo>
                    <a:pt x="37" y="1"/>
                    <a:pt x="26" y="6"/>
                    <a:pt x="22" y="17"/>
                  </a:cubicBezTo>
                  <a:cubicBezTo>
                    <a:pt x="0" y="32"/>
                    <a:pt x="0" y="61"/>
                    <a:pt x="22" y="83"/>
                  </a:cubicBezTo>
                  <a:lnTo>
                    <a:pt x="219" y="280"/>
                  </a:lnTo>
                  <a:cubicBezTo>
                    <a:pt x="230" y="291"/>
                    <a:pt x="245" y="296"/>
                    <a:pt x="257" y="296"/>
                  </a:cubicBezTo>
                  <a:cubicBezTo>
                    <a:pt x="270" y="296"/>
                    <a:pt x="281" y="291"/>
                    <a:pt x="285" y="280"/>
                  </a:cubicBezTo>
                  <a:cubicBezTo>
                    <a:pt x="307" y="265"/>
                    <a:pt x="307" y="236"/>
                    <a:pt x="285" y="214"/>
                  </a:cubicBezTo>
                  <a:lnTo>
                    <a:pt x="88" y="17"/>
                  </a:lnTo>
                  <a:cubicBezTo>
                    <a:pt x="77" y="6"/>
                    <a:pt x="62" y="1"/>
                    <a:pt x="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734;p50">
              <a:extLst>
                <a:ext uri="{FF2B5EF4-FFF2-40B4-BE49-F238E27FC236}">
                  <a16:creationId xmlns:a16="http://schemas.microsoft.com/office/drawing/2014/main" id="{ADD865F2-C966-4096-B822-845A706B5EE7}"/>
                </a:ext>
              </a:extLst>
            </p:cNvPr>
            <p:cNvSpPr/>
            <p:nvPr/>
          </p:nvSpPr>
          <p:spPr>
            <a:xfrm>
              <a:off x="5847806" y="4076236"/>
              <a:ext cx="11228" cy="24285"/>
            </a:xfrm>
            <a:custGeom>
              <a:avLst/>
              <a:gdLst/>
              <a:ahLst/>
              <a:cxnLst/>
              <a:rect l="l" t="t" r="r" b="b"/>
              <a:pathLst>
                <a:path w="182" h="391" extrusionOk="0">
                  <a:moveTo>
                    <a:pt x="45" y="1"/>
                  </a:moveTo>
                  <a:cubicBezTo>
                    <a:pt x="21" y="1"/>
                    <a:pt x="1" y="20"/>
                    <a:pt x="13" y="39"/>
                  </a:cubicBezTo>
                  <a:cubicBezTo>
                    <a:pt x="21" y="148"/>
                    <a:pt x="50" y="250"/>
                    <a:pt x="86" y="353"/>
                  </a:cubicBezTo>
                  <a:cubicBezTo>
                    <a:pt x="92" y="377"/>
                    <a:pt x="113" y="391"/>
                    <a:pt x="129" y="391"/>
                  </a:cubicBezTo>
                  <a:cubicBezTo>
                    <a:pt x="132" y="391"/>
                    <a:pt x="135" y="390"/>
                    <a:pt x="137" y="389"/>
                  </a:cubicBezTo>
                  <a:cubicBezTo>
                    <a:pt x="152" y="382"/>
                    <a:pt x="181" y="353"/>
                    <a:pt x="174" y="331"/>
                  </a:cubicBezTo>
                  <a:cubicBezTo>
                    <a:pt x="137" y="243"/>
                    <a:pt x="108" y="141"/>
                    <a:pt x="101" y="53"/>
                  </a:cubicBezTo>
                  <a:cubicBezTo>
                    <a:pt x="101" y="24"/>
                    <a:pt x="86" y="2"/>
                    <a:pt x="57" y="2"/>
                  </a:cubicBezTo>
                  <a:cubicBezTo>
                    <a:pt x="53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735;p50">
              <a:extLst>
                <a:ext uri="{FF2B5EF4-FFF2-40B4-BE49-F238E27FC236}">
                  <a16:creationId xmlns:a16="http://schemas.microsoft.com/office/drawing/2014/main" id="{F36010E1-4349-46C8-A789-030EB04FF54E}"/>
                </a:ext>
              </a:extLst>
            </p:cNvPr>
            <p:cNvSpPr/>
            <p:nvPr/>
          </p:nvSpPr>
          <p:spPr>
            <a:xfrm>
              <a:off x="5853728" y="4136421"/>
              <a:ext cx="12833" cy="30185"/>
            </a:xfrm>
            <a:custGeom>
              <a:avLst/>
              <a:gdLst/>
              <a:ahLst/>
              <a:cxnLst/>
              <a:rect l="l" t="t" r="r" b="b"/>
              <a:pathLst>
                <a:path w="208" h="486" extrusionOk="0">
                  <a:moveTo>
                    <a:pt x="59" y="1"/>
                  </a:moveTo>
                  <a:cubicBezTo>
                    <a:pt x="31" y="1"/>
                    <a:pt x="0" y="24"/>
                    <a:pt x="5" y="55"/>
                  </a:cubicBezTo>
                  <a:cubicBezTo>
                    <a:pt x="41" y="186"/>
                    <a:pt x="70" y="325"/>
                    <a:pt x="107" y="449"/>
                  </a:cubicBezTo>
                  <a:cubicBezTo>
                    <a:pt x="113" y="475"/>
                    <a:pt x="131" y="486"/>
                    <a:pt x="149" y="486"/>
                  </a:cubicBezTo>
                  <a:cubicBezTo>
                    <a:pt x="178" y="486"/>
                    <a:pt x="208" y="459"/>
                    <a:pt x="194" y="420"/>
                  </a:cubicBezTo>
                  <a:cubicBezTo>
                    <a:pt x="158" y="296"/>
                    <a:pt x="136" y="157"/>
                    <a:pt x="100" y="33"/>
                  </a:cubicBezTo>
                  <a:cubicBezTo>
                    <a:pt x="94" y="10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736;p50">
              <a:extLst>
                <a:ext uri="{FF2B5EF4-FFF2-40B4-BE49-F238E27FC236}">
                  <a16:creationId xmlns:a16="http://schemas.microsoft.com/office/drawing/2014/main" id="{07C2D8F5-3F4D-4ADB-8D85-0B181C54F0BC}"/>
                </a:ext>
              </a:extLst>
            </p:cNvPr>
            <p:cNvSpPr/>
            <p:nvPr/>
          </p:nvSpPr>
          <p:spPr>
            <a:xfrm>
              <a:off x="5869769" y="4190084"/>
              <a:ext cx="12647" cy="26148"/>
            </a:xfrm>
            <a:custGeom>
              <a:avLst/>
              <a:gdLst/>
              <a:ahLst/>
              <a:cxnLst/>
              <a:rect l="l" t="t" r="r" b="b"/>
              <a:pathLst>
                <a:path w="205" h="421" extrusionOk="0">
                  <a:moveTo>
                    <a:pt x="44" y="1"/>
                  </a:moveTo>
                  <a:cubicBezTo>
                    <a:pt x="22" y="15"/>
                    <a:pt x="0" y="44"/>
                    <a:pt x="7" y="66"/>
                  </a:cubicBezTo>
                  <a:cubicBezTo>
                    <a:pt x="29" y="176"/>
                    <a:pt x="66" y="300"/>
                    <a:pt x="110" y="395"/>
                  </a:cubicBezTo>
                  <a:cubicBezTo>
                    <a:pt x="114" y="414"/>
                    <a:pt x="132" y="421"/>
                    <a:pt x="150" y="421"/>
                  </a:cubicBezTo>
                  <a:cubicBezTo>
                    <a:pt x="159" y="421"/>
                    <a:pt x="168" y="419"/>
                    <a:pt x="175" y="416"/>
                  </a:cubicBezTo>
                  <a:cubicBezTo>
                    <a:pt x="204" y="395"/>
                    <a:pt x="204" y="373"/>
                    <a:pt x="190" y="351"/>
                  </a:cubicBezTo>
                  <a:cubicBezTo>
                    <a:pt x="146" y="249"/>
                    <a:pt x="117" y="147"/>
                    <a:pt x="102" y="37"/>
                  </a:cubicBezTo>
                  <a:cubicBezTo>
                    <a:pt x="102" y="15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737;p50">
              <a:extLst>
                <a:ext uri="{FF2B5EF4-FFF2-40B4-BE49-F238E27FC236}">
                  <a16:creationId xmlns:a16="http://schemas.microsoft.com/office/drawing/2014/main" id="{846A7194-725D-48FF-BE21-6CFB0900A1BC}"/>
                </a:ext>
              </a:extLst>
            </p:cNvPr>
            <p:cNvSpPr/>
            <p:nvPr/>
          </p:nvSpPr>
          <p:spPr>
            <a:xfrm>
              <a:off x="5886859" y="4238468"/>
              <a:ext cx="12647" cy="22919"/>
            </a:xfrm>
            <a:custGeom>
              <a:avLst/>
              <a:gdLst/>
              <a:ahLst/>
              <a:cxnLst/>
              <a:rect l="l" t="t" r="r" b="b"/>
              <a:pathLst>
                <a:path w="205" h="369" extrusionOk="0">
                  <a:moveTo>
                    <a:pt x="53" y="0"/>
                  </a:moveTo>
                  <a:cubicBezTo>
                    <a:pt x="50" y="0"/>
                    <a:pt x="47" y="1"/>
                    <a:pt x="44" y="2"/>
                  </a:cubicBezTo>
                  <a:cubicBezTo>
                    <a:pt x="15" y="10"/>
                    <a:pt x="0" y="39"/>
                    <a:pt x="8" y="53"/>
                  </a:cubicBezTo>
                  <a:cubicBezTo>
                    <a:pt x="44" y="148"/>
                    <a:pt x="73" y="236"/>
                    <a:pt x="110" y="331"/>
                  </a:cubicBezTo>
                  <a:cubicBezTo>
                    <a:pt x="116" y="355"/>
                    <a:pt x="137" y="369"/>
                    <a:pt x="152" y="369"/>
                  </a:cubicBezTo>
                  <a:cubicBezTo>
                    <a:pt x="155" y="369"/>
                    <a:pt x="158" y="368"/>
                    <a:pt x="161" y="367"/>
                  </a:cubicBezTo>
                  <a:cubicBezTo>
                    <a:pt x="190" y="360"/>
                    <a:pt x="205" y="331"/>
                    <a:pt x="197" y="309"/>
                  </a:cubicBezTo>
                  <a:cubicBezTo>
                    <a:pt x="161" y="221"/>
                    <a:pt x="132" y="126"/>
                    <a:pt x="95" y="39"/>
                  </a:cubicBezTo>
                  <a:cubicBezTo>
                    <a:pt x="89" y="15"/>
                    <a:pt x="68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738;p50">
              <a:extLst>
                <a:ext uri="{FF2B5EF4-FFF2-40B4-BE49-F238E27FC236}">
                  <a16:creationId xmlns:a16="http://schemas.microsoft.com/office/drawing/2014/main" id="{5B539AF2-13F5-4E21-86C8-21E6F5191959}"/>
                </a:ext>
              </a:extLst>
            </p:cNvPr>
            <p:cNvSpPr/>
            <p:nvPr/>
          </p:nvSpPr>
          <p:spPr>
            <a:xfrm>
              <a:off x="5912524" y="4280578"/>
              <a:ext cx="19866" cy="26707"/>
            </a:xfrm>
            <a:custGeom>
              <a:avLst/>
              <a:gdLst/>
              <a:ahLst/>
              <a:cxnLst/>
              <a:rect l="l" t="t" r="r" b="b"/>
              <a:pathLst>
                <a:path w="322" h="430" extrusionOk="0">
                  <a:moveTo>
                    <a:pt x="56" y="1"/>
                  </a:moveTo>
                  <a:cubicBezTo>
                    <a:pt x="45" y="1"/>
                    <a:pt x="35" y="4"/>
                    <a:pt x="29" y="10"/>
                  </a:cubicBezTo>
                  <a:cubicBezTo>
                    <a:pt x="8" y="17"/>
                    <a:pt x="0" y="47"/>
                    <a:pt x="8" y="68"/>
                  </a:cubicBezTo>
                  <a:cubicBezTo>
                    <a:pt x="66" y="200"/>
                    <a:pt x="146" y="317"/>
                    <a:pt x="241" y="419"/>
                  </a:cubicBezTo>
                  <a:cubicBezTo>
                    <a:pt x="248" y="426"/>
                    <a:pt x="259" y="430"/>
                    <a:pt x="270" y="430"/>
                  </a:cubicBezTo>
                  <a:cubicBezTo>
                    <a:pt x="281" y="430"/>
                    <a:pt x="292" y="426"/>
                    <a:pt x="299" y="419"/>
                  </a:cubicBezTo>
                  <a:cubicBezTo>
                    <a:pt x="321" y="397"/>
                    <a:pt x="321" y="375"/>
                    <a:pt x="299" y="353"/>
                  </a:cubicBezTo>
                  <a:cubicBezTo>
                    <a:pt x="212" y="265"/>
                    <a:pt x="139" y="156"/>
                    <a:pt x="95" y="25"/>
                  </a:cubicBezTo>
                  <a:cubicBezTo>
                    <a:pt x="87" y="8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739;p50">
              <a:extLst>
                <a:ext uri="{FF2B5EF4-FFF2-40B4-BE49-F238E27FC236}">
                  <a16:creationId xmlns:a16="http://schemas.microsoft.com/office/drawing/2014/main" id="{05A894C2-C9C3-4B39-BCF9-14763FF66BAA}"/>
                </a:ext>
              </a:extLst>
            </p:cNvPr>
            <p:cNvSpPr/>
            <p:nvPr/>
          </p:nvSpPr>
          <p:spPr>
            <a:xfrm>
              <a:off x="5946271" y="4321819"/>
              <a:ext cx="18508" cy="20931"/>
            </a:xfrm>
            <a:custGeom>
              <a:avLst/>
              <a:gdLst/>
              <a:ahLst/>
              <a:cxnLst/>
              <a:rect l="l" t="t" r="r" b="b"/>
              <a:pathLst>
                <a:path w="300" h="337" extrusionOk="0">
                  <a:moveTo>
                    <a:pt x="57" y="1"/>
                  </a:moveTo>
                  <a:cubicBezTo>
                    <a:pt x="50" y="1"/>
                    <a:pt x="44" y="3"/>
                    <a:pt x="37" y="10"/>
                  </a:cubicBezTo>
                  <a:cubicBezTo>
                    <a:pt x="22" y="25"/>
                    <a:pt x="0" y="54"/>
                    <a:pt x="22" y="76"/>
                  </a:cubicBezTo>
                  <a:cubicBezTo>
                    <a:pt x="81" y="156"/>
                    <a:pt x="139" y="229"/>
                    <a:pt x="205" y="309"/>
                  </a:cubicBezTo>
                  <a:cubicBezTo>
                    <a:pt x="215" y="325"/>
                    <a:pt x="233" y="337"/>
                    <a:pt x="248" y="337"/>
                  </a:cubicBezTo>
                  <a:cubicBezTo>
                    <a:pt x="254" y="337"/>
                    <a:pt x="259" y="335"/>
                    <a:pt x="263" y="331"/>
                  </a:cubicBezTo>
                  <a:cubicBezTo>
                    <a:pt x="285" y="316"/>
                    <a:pt x="300" y="280"/>
                    <a:pt x="285" y="265"/>
                  </a:cubicBezTo>
                  <a:cubicBezTo>
                    <a:pt x="219" y="178"/>
                    <a:pt x="168" y="112"/>
                    <a:pt x="103" y="25"/>
                  </a:cubicBezTo>
                  <a:cubicBezTo>
                    <a:pt x="87" y="14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740;p50">
              <a:extLst>
                <a:ext uri="{FF2B5EF4-FFF2-40B4-BE49-F238E27FC236}">
                  <a16:creationId xmlns:a16="http://schemas.microsoft.com/office/drawing/2014/main" id="{3BD64886-B2E3-4CB6-BAF3-893C1C082CCB}"/>
                </a:ext>
              </a:extLst>
            </p:cNvPr>
            <p:cNvSpPr/>
            <p:nvPr/>
          </p:nvSpPr>
          <p:spPr>
            <a:xfrm>
              <a:off x="5985879" y="4359210"/>
              <a:ext cx="27516" cy="19813"/>
            </a:xfrm>
            <a:custGeom>
              <a:avLst/>
              <a:gdLst/>
              <a:ahLst/>
              <a:cxnLst/>
              <a:rect l="l" t="t" r="r" b="b"/>
              <a:pathLst>
                <a:path w="446" h="319" extrusionOk="0">
                  <a:moveTo>
                    <a:pt x="60" y="0"/>
                  </a:moveTo>
                  <a:cubicBezTo>
                    <a:pt x="41" y="0"/>
                    <a:pt x="20" y="12"/>
                    <a:pt x="15" y="28"/>
                  </a:cubicBezTo>
                  <a:cubicBezTo>
                    <a:pt x="1" y="43"/>
                    <a:pt x="8" y="72"/>
                    <a:pt x="37" y="94"/>
                  </a:cubicBezTo>
                  <a:cubicBezTo>
                    <a:pt x="146" y="167"/>
                    <a:pt x="263" y="240"/>
                    <a:pt x="373" y="313"/>
                  </a:cubicBezTo>
                  <a:cubicBezTo>
                    <a:pt x="377" y="317"/>
                    <a:pt x="382" y="319"/>
                    <a:pt x="389" y="319"/>
                  </a:cubicBezTo>
                  <a:cubicBezTo>
                    <a:pt x="406" y="319"/>
                    <a:pt x="428" y="307"/>
                    <a:pt x="438" y="291"/>
                  </a:cubicBezTo>
                  <a:cubicBezTo>
                    <a:pt x="446" y="262"/>
                    <a:pt x="446" y="240"/>
                    <a:pt x="416" y="225"/>
                  </a:cubicBezTo>
                  <a:cubicBezTo>
                    <a:pt x="307" y="152"/>
                    <a:pt x="190" y="79"/>
                    <a:pt x="81" y="6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741;p50">
              <a:extLst>
                <a:ext uri="{FF2B5EF4-FFF2-40B4-BE49-F238E27FC236}">
                  <a16:creationId xmlns:a16="http://schemas.microsoft.com/office/drawing/2014/main" id="{C423C44A-6AA9-4520-B066-48AACE5A301D}"/>
                </a:ext>
              </a:extLst>
            </p:cNvPr>
            <p:cNvSpPr/>
            <p:nvPr/>
          </p:nvSpPr>
          <p:spPr>
            <a:xfrm>
              <a:off x="6042577" y="4383495"/>
              <a:ext cx="25727" cy="8074"/>
            </a:xfrm>
            <a:custGeom>
              <a:avLst/>
              <a:gdLst/>
              <a:ahLst/>
              <a:cxnLst/>
              <a:rect l="l" t="t" r="r" b="b"/>
              <a:pathLst>
                <a:path w="417" h="130" extrusionOk="0">
                  <a:moveTo>
                    <a:pt x="59" y="0"/>
                  </a:moveTo>
                  <a:cubicBezTo>
                    <a:pt x="35" y="0"/>
                    <a:pt x="15" y="14"/>
                    <a:pt x="15" y="39"/>
                  </a:cubicBezTo>
                  <a:cubicBezTo>
                    <a:pt x="1" y="68"/>
                    <a:pt x="8" y="82"/>
                    <a:pt x="37" y="90"/>
                  </a:cubicBezTo>
                  <a:cubicBezTo>
                    <a:pt x="112" y="114"/>
                    <a:pt x="189" y="129"/>
                    <a:pt x="268" y="129"/>
                  </a:cubicBezTo>
                  <a:cubicBezTo>
                    <a:pt x="305" y="129"/>
                    <a:pt x="343" y="126"/>
                    <a:pt x="380" y="119"/>
                  </a:cubicBezTo>
                  <a:cubicBezTo>
                    <a:pt x="409" y="119"/>
                    <a:pt x="417" y="82"/>
                    <a:pt x="417" y="68"/>
                  </a:cubicBezTo>
                  <a:cubicBezTo>
                    <a:pt x="409" y="39"/>
                    <a:pt x="380" y="31"/>
                    <a:pt x="366" y="31"/>
                  </a:cubicBezTo>
                  <a:cubicBezTo>
                    <a:pt x="333" y="36"/>
                    <a:pt x="301" y="38"/>
                    <a:pt x="269" y="38"/>
                  </a:cubicBezTo>
                  <a:cubicBezTo>
                    <a:pt x="200" y="38"/>
                    <a:pt x="134" y="27"/>
                    <a:pt x="74" y="2"/>
                  </a:cubicBezTo>
                  <a:cubicBezTo>
                    <a:pt x="69" y="1"/>
                    <a:pt x="64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742;p50">
              <a:extLst>
                <a:ext uri="{FF2B5EF4-FFF2-40B4-BE49-F238E27FC236}">
                  <a16:creationId xmlns:a16="http://schemas.microsoft.com/office/drawing/2014/main" id="{BF24A402-08CC-4688-A719-4AB6C176753E}"/>
                </a:ext>
              </a:extLst>
            </p:cNvPr>
            <p:cNvSpPr/>
            <p:nvPr/>
          </p:nvSpPr>
          <p:spPr>
            <a:xfrm>
              <a:off x="6110997" y="4383867"/>
              <a:ext cx="27084" cy="13354"/>
            </a:xfrm>
            <a:custGeom>
              <a:avLst/>
              <a:gdLst/>
              <a:ahLst/>
              <a:cxnLst/>
              <a:rect l="l" t="t" r="r" b="b"/>
              <a:pathLst>
                <a:path w="439" h="215" extrusionOk="0">
                  <a:moveTo>
                    <a:pt x="384" y="1"/>
                  </a:moveTo>
                  <a:cubicBezTo>
                    <a:pt x="377" y="1"/>
                    <a:pt x="371" y="1"/>
                    <a:pt x="366" y="3"/>
                  </a:cubicBezTo>
                  <a:cubicBezTo>
                    <a:pt x="278" y="69"/>
                    <a:pt x="169" y="105"/>
                    <a:pt x="59" y="113"/>
                  </a:cubicBezTo>
                  <a:cubicBezTo>
                    <a:pt x="30" y="113"/>
                    <a:pt x="15" y="135"/>
                    <a:pt x="15" y="157"/>
                  </a:cubicBezTo>
                  <a:cubicBezTo>
                    <a:pt x="1" y="186"/>
                    <a:pt x="23" y="215"/>
                    <a:pt x="52" y="215"/>
                  </a:cubicBezTo>
                  <a:cubicBezTo>
                    <a:pt x="176" y="193"/>
                    <a:pt x="307" y="157"/>
                    <a:pt x="417" y="84"/>
                  </a:cubicBezTo>
                  <a:cubicBezTo>
                    <a:pt x="431" y="69"/>
                    <a:pt x="439" y="40"/>
                    <a:pt x="431" y="25"/>
                  </a:cubicBezTo>
                  <a:cubicBezTo>
                    <a:pt x="426" y="9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743;p50">
              <a:extLst>
                <a:ext uri="{FF2B5EF4-FFF2-40B4-BE49-F238E27FC236}">
                  <a16:creationId xmlns:a16="http://schemas.microsoft.com/office/drawing/2014/main" id="{079997FA-3E1A-47F6-B0C6-D1F6BBBEF4F2}"/>
                </a:ext>
              </a:extLst>
            </p:cNvPr>
            <p:cNvSpPr/>
            <p:nvPr/>
          </p:nvSpPr>
          <p:spPr>
            <a:xfrm>
              <a:off x="6156034" y="4355235"/>
              <a:ext cx="14930" cy="16273"/>
            </a:xfrm>
            <a:custGeom>
              <a:avLst/>
              <a:gdLst/>
              <a:ahLst/>
              <a:cxnLst/>
              <a:rect l="l" t="t" r="r" b="b"/>
              <a:pathLst>
                <a:path w="242" h="262" extrusionOk="0">
                  <a:moveTo>
                    <a:pt x="188" y="0"/>
                  </a:moveTo>
                  <a:cubicBezTo>
                    <a:pt x="178" y="0"/>
                    <a:pt x="168" y="6"/>
                    <a:pt x="161" y="19"/>
                  </a:cubicBezTo>
                  <a:cubicBezTo>
                    <a:pt x="110" y="70"/>
                    <a:pt x="66" y="129"/>
                    <a:pt x="22" y="172"/>
                  </a:cubicBezTo>
                  <a:cubicBezTo>
                    <a:pt x="15" y="180"/>
                    <a:pt x="0" y="194"/>
                    <a:pt x="0" y="209"/>
                  </a:cubicBezTo>
                  <a:cubicBezTo>
                    <a:pt x="0" y="216"/>
                    <a:pt x="15" y="238"/>
                    <a:pt x="22" y="245"/>
                  </a:cubicBezTo>
                  <a:cubicBezTo>
                    <a:pt x="30" y="256"/>
                    <a:pt x="41" y="262"/>
                    <a:pt x="52" y="262"/>
                  </a:cubicBezTo>
                  <a:cubicBezTo>
                    <a:pt x="64" y="262"/>
                    <a:pt x="77" y="256"/>
                    <a:pt x="88" y="245"/>
                  </a:cubicBezTo>
                  <a:cubicBezTo>
                    <a:pt x="132" y="194"/>
                    <a:pt x="176" y="136"/>
                    <a:pt x="219" y="92"/>
                  </a:cubicBezTo>
                  <a:cubicBezTo>
                    <a:pt x="234" y="85"/>
                    <a:pt x="241" y="70"/>
                    <a:pt x="241" y="56"/>
                  </a:cubicBezTo>
                  <a:cubicBezTo>
                    <a:pt x="241" y="48"/>
                    <a:pt x="234" y="27"/>
                    <a:pt x="219" y="19"/>
                  </a:cubicBezTo>
                  <a:cubicBezTo>
                    <a:pt x="211" y="8"/>
                    <a:pt x="200" y="0"/>
                    <a:pt x="1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744;p50">
              <a:extLst>
                <a:ext uri="{FF2B5EF4-FFF2-40B4-BE49-F238E27FC236}">
                  <a16:creationId xmlns:a16="http://schemas.microsoft.com/office/drawing/2014/main" id="{B0C017F2-549A-4495-893A-0F9756819D1A}"/>
                </a:ext>
              </a:extLst>
            </p:cNvPr>
            <p:cNvSpPr/>
            <p:nvPr/>
          </p:nvSpPr>
          <p:spPr>
            <a:xfrm>
              <a:off x="6186635" y="4319894"/>
              <a:ext cx="13573" cy="22794"/>
            </a:xfrm>
            <a:custGeom>
              <a:avLst/>
              <a:gdLst/>
              <a:ahLst/>
              <a:cxnLst/>
              <a:rect l="l" t="t" r="r" b="b"/>
              <a:pathLst>
                <a:path w="220" h="367" extrusionOk="0">
                  <a:moveTo>
                    <a:pt x="168" y="0"/>
                  </a:moveTo>
                  <a:cubicBezTo>
                    <a:pt x="152" y="0"/>
                    <a:pt x="134" y="5"/>
                    <a:pt x="125" y="19"/>
                  </a:cubicBezTo>
                  <a:cubicBezTo>
                    <a:pt x="88" y="114"/>
                    <a:pt x="44" y="202"/>
                    <a:pt x="8" y="296"/>
                  </a:cubicBezTo>
                  <a:cubicBezTo>
                    <a:pt x="1" y="326"/>
                    <a:pt x="1" y="347"/>
                    <a:pt x="30" y="362"/>
                  </a:cubicBezTo>
                  <a:cubicBezTo>
                    <a:pt x="35" y="365"/>
                    <a:pt x="42" y="366"/>
                    <a:pt x="50" y="366"/>
                  </a:cubicBezTo>
                  <a:cubicBezTo>
                    <a:pt x="65" y="366"/>
                    <a:pt x="83" y="360"/>
                    <a:pt x="88" y="340"/>
                  </a:cubicBezTo>
                  <a:cubicBezTo>
                    <a:pt x="125" y="253"/>
                    <a:pt x="176" y="158"/>
                    <a:pt x="212" y="70"/>
                  </a:cubicBezTo>
                  <a:cubicBezTo>
                    <a:pt x="219" y="41"/>
                    <a:pt x="219" y="12"/>
                    <a:pt x="190" y="5"/>
                  </a:cubicBezTo>
                  <a:cubicBezTo>
                    <a:pt x="185" y="2"/>
                    <a:pt x="177" y="0"/>
                    <a:pt x="16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745;p50">
              <a:extLst>
                <a:ext uri="{FF2B5EF4-FFF2-40B4-BE49-F238E27FC236}">
                  <a16:creationId xmlns:a16="http://schemas.microsoft.com/office/drawing/2014/main" id="{6EA547A4-960D-4C37-877B-EEA58003077C}"/>
                </a:ext>
              </a:extLst>
            </p:cNvPr>
            <p:cNvSpPr/>
            <p:nvPr/>
          </p:nvSpPr>
          <p:spPr>
            <a:xfrm>
              <a:off x="6202860" y="4254430"/>
              <a:ext cx="8144" cy="19378"/>
            </a:xfrm>
            <a:custGeom>
              <a:avLst/>
              <a:gdLst/>
              <a:ahLst/>
              <a:cxnLst/>
              <a:rect l="l" t="t" r="r" b="b"/>
              <a:pathLst>
                <a:path w="132" h="312" extrusionOk="0">
                  <a:moveTo>
                    <a:pt x="95" y="1"/>
                  </a:moveTo>
                  <a:cubicBezTo>
                    <a:pt x="73" y="1"/>
                    <a:pt x="44" y="8"/>
                    <a:pt x="37" y="37"/>
                  </a:cubicBezTo>
                  <a:cubicBezTo>
                    <a:pt x="29" y="110"/>
                    <a:pt x="8" y="183"/>
                    <a:pt x="0" y="256"/>
                  </a:cubicBezTo>
                  <a:cubicBezTo>
                    <a:pt x="0" y="285"/>
                    <a:pt x="8" y="307"/>
                    <a:pt x="37" y="307"/>
                  </a:cubicBezTo>
                  <a:cubicBezTo>
                    <a:pt x="43" y="310"/>
                    <a:pt x="49" y="312"/>
                    <a:pt x="56" y="312"/>
                  </a:cubicBezTo>
                  <a:cubicBezTo>
                    <a:pt x="77" y="312"/>
                    <a:pt x="95" y="293"/>
                    <a:pt x="95" y="271"/>
                  </a:cubicBezTo>
                  <a:cubicBezTo>
                    <a:pt x="102" y="198"/>
                    <a:pt x="117" y="125"/>
                    <a:pt x="132" y="52"/>
                  </a:cubicBezTo>
                  <a:cubicBezTo>
                    <a:pt x="132" y="30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746;p50">
              <a:extLst>
                <a:ext uri="{FF2B5EF4-FFF2-40B4-BE49-F238E27FC236}">
                  <a16:creationId xmlns:a16="http://schemas.microsoft.com/office/drawing/2014/main" id="{99E0B3B5-E65F-4253-9E00-73363BF98983}"/>
                </a:ext>
              </a:extLst>
            </p:cNvPr>
            <p:cNvSpPr/>
            <p:nvPr/>
          </p:nvSpPr>
          <p:spPr>
            <a:xfrm>
              <a:off x="6202860" y="4180581"/>
              <a:ext cx="5923" cy="25900"/>
            </a:xfrm>
            <a:custGeom>
              <a:avLst/>
              <a:gdLst/>
              <a:ahLst/>
              <a:cxnLst/>
              <a:rect l="l" t="t" r="r" b="b"/>
              <a:pathLst>
                <a:path w="96" h="417" extrusionOk="0">
                  <a:moveTo>
                    <a:pt x="44" y="0"/>
                  </a:moveTo>
                  <a:cubicBezTo>
                    <a:pt x="22" y="0"/>
                    <a:pt x="0" y="22"/>
                    <a:pt x="0" y="51"/>
                  </a:cubicBezTo>
                  <a:lnTo>
                    <a:pt x="0" y="365"/>
                  </a:lnTo>
                  <a:cubicBezTo>
                    <a:pt x="0" y="394"/>
                    <a:pt x="22" y="416"/>
                    <a:pt x="44" y="416"/>
                  </a:cubicBezTo>
                  <a:cubicBezTo>
                    <a:pt x="73" y="416"/>
                    <a:pt x="95" y="394"/>
                    <a:pt x="95" y="365"/>
                  </a:cubicBezTo>
                  <a:lnTo>
                    <a:pt x="95" y="51"/>
                  </a:lnTo>
                  <a:cubicBezTo>
                    <a:pt x="95" y="22"/>
                    <a:pt x="73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747;p50">
              <a:extLst>
                <a:ext uri="{FF2B5EF4-FFF2-40B4-BE49-F238E27FC236}">
                  <a16:creationId xmlns:a16="http://schemas.microsoft.com/office/drawing/2014/main" id="{FF3D8E9E-4F35-458D-8D5D-4D9800B1C784}"/>
                </a:ext>
              </a:extLst>
            </p:cNvPr>
            <p:cNvSpPr/>
            <p:nvPr/>
          </p:nvSpPr>
          <p:spPr>
            <a:xfrm>
              <a:off x="5604604" y="3781524"/>
              <a:ext cx="272383" cy="491104"/>
            </a:xfrm>
            <a:custGeom>
              <a:avLst/>
              <a:gdLst/>
              <a:ahLst/>
              <a:cxnLst/>
              <a:rect l="l" t="t" r="r" b="b"/>
              <a:pathLst>
                <a:path w="4415" h="7907" extrusionOk="0">
                  <a:moveTo>
                    <a:pt x="2564" y="0"/>
                  </a:moveTo>
                  <a:cubicBezTo>
                    <a:pt x="1431" y="0"/>
                    <a:pt x="862" y="771"/>
                    <a:pt x="862" y="771"/>
                  </a:cubicBezTo>
                  <a:cubicBezTo>
                    <a:pt x="417" y="1253"/>
                    <a:pt x="285" y="1953"/>
                    <a:pt x="212" y="2595"/>
                  </a:cubicBezTo>
                  <a:cubicBezTo>
                    <a:pt x="1" y="4353"/>
                    <a:pt x="59" y="6155"/>
                    <a:pt x="358" y="7906"/>
                  </a:cubicBezTo>
                  <a:lnTo>
                    <a:pt x="2773" y="7906"/>
                  </a:lnTo>
                  <a:cubicBezTo>
                    <a:pt x="2773" y="7906"/>
                    <a:pt x="3831" y="4594"/>
                    <a:pt x="3941" y="2588"/>
                  </a:cubicBezTo>
                  <a:lnTo>
                    <a:pt x="4415" y="734"/>
                  </a:lnTo>
                  <a:cubicBezTo>
                    <a:pt x="4415" y="734"/>
                    <a:pt x="3955" y="71"/>
                    <a:pt x="2715" y="5"/>
                  </a:cubicBezTo>
                  <a:cubicBezTo>
                    <a:pt x="2664" y="2"/>
                    <a:pt x="2613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748;p50">
              <a:extLst>
                <a:ext uri="{FF2B5EF4-FFF2-40B4-BE49-F238E27FC236}">
                  <a16:creationId xmlns:a16="http://schemas.microsoft.com/office/drawing/2014/main" id="{43B4042D-CDD6-48CA-9DC0-65A8EA620584}"/>
                </a:ext>
              </a:extLst>
            </p:cNvPr>
            <p:cNvSpPr/>
            <p:nvPr/>
          </p:nvSpPr>
          <p:spPr>
            <a:xfrm>
              <a:off x="5605529" y="3778978"/>
              <a:ext cx="274851" cy="496818"/>
            </a:xfrm>
            <a:custGeom>
              <a:avLst/>
              <a:gdLst/>
              <a:ahLst/>
              <a:cxnLst/>
              <a:rect l="l" t="t" r="r" b="b"/>
              <a:pathLst>
                <a:path w="4455" h="7999" extrusionOk="0">
                  <a:moveTo>
                    <a:pt x="2584" y="0"/>
                  </a:moveTo>
                  <a:cubicBezTo>
                    <a:pt x="2135" y="0"/>
                    <a:pt x="1687" y="110"/>
                    <a:pt x="1299" y="352"/>
                  </a:cubicBezTo>
                  <a:cubicBezTo>
                    <a:pt x="898" y="608"/>
                    <a:pt x="591" y="980"/>
                    <a:pt x="416" y="1418"/>
                  </a:cubicBezTo>
                  <a:cubicBezTo>
                    <a:pt x="256" y="1826"/>
                    <a:pt x="190" y="2271"/>
                    <a:pt x="132" y="2709"/>
                  </a:cubicBezTo>
                  <a:cubicBezTo>
                    <a:pt x="73" y="3249"/>
                    <a:pt x="37" y="3789"/>
                    <a:pt x="22" y="4329"/>
                  </a:cubicBezTo>
                  <a:cubicBezTo>
                    <a:pt x="0" y="5547"/>
                    <a:pt x="88" y="6758"/>
                    <a:pt x="292" y="7962"/>
                  </a:cubicBezTo>
                  <a:cubicBezTo>
                    <a:pt x="292" y="7984"/>
                    <a:pt x="314" y="7999"/>
                    <a:pt x="336" y="7999"/>
                  </a:cubicBezTo>
                  <a:lnTo>
                    <a:pt x="2751" y="7999"/>
                  </a:lnTo>
                  <a:cubicBezTo>
                    <a:pt x="2773" y="7999"/>
                    <a:pt x="2787" y="7984"/>
                    <a:pt x="2795" y="7962"/>
                  </a:cubicBezTo>
                  <a:cubicBezTo>
                    <a:pt x="3196" y="6707"/>
                    <a:pt x="3546" y="5401"/>
                    <a:pt x="3780" y="4095"/>
                  </a:cubicBezTo>
                  <a:cubicBezTo>
                    <a:pt x="3875" y="3614"/>
                    <a:pt x="3948" y="3125"/>
                    <a:pt x="3977" y="2629"/>
                  </a:cubicBezTo>
                  <a:cubicBezTo>
                    <a:pt x="3977" y="2596"/>
                    <a:pt x="3953" y="2579"/>
                    <a:pt x="3929" y="2579"/>
                  </a:cubicBezTo>
                  <a:cubicBezTo>
                    <a:pt x="3906" y="2579"/>
                    <a:pt x="3882" y="2596"/>
                    <a:pt x="3882" y="2629"/>
                  </a:cubicBezTo>
                  <a:cubicBezTo>
                    <a:pt x="3831" y="3533"/>
                    <a:pt x="3648" y="4424"/>
                    <a:pt x="3437" y="5314"/>
                  </a:cubicBezTo>
                  <a:cubicBezTo>
                    <a:pt x="3262" y="6051"/>
                    <a:pt x="3065" y="6787"/>
                    <a:pt x="2846" y="7510"/>
                  </a:cubicBezTo>
                  <a:cubicBezTo>
                    <a:pt x="2799" y="7643"/>
                    <a:pt x="2764" y="7771"/>
                    <a:pt x="2725" y="7904"/>
                  </a:cubicBezTo>
                  <a:lnTo>
                    <a:pt x="381" y="7904"/>
                  </a:lnTo>
                  <a:cubicBezTo>
                    <a:pt x="210" y="6894"/>
                    <a:pt x="124" y="5863"/>
                    <a:pt x="117" y="4839"/>
                  </a:cubicBezTo>
                  <a:cubicBezTo>
                    <a:pt x="117" y="4329"/>
                    <a:pt x="132" y="3818"/>
                    <a:pt x="168" y="3307"/>
                  </a:cubicBezTo>
                  <a:cubicBezTo>
                    <a:pt x="205" y="2840"/>
                    <a:pt x="256" y="2366"/>
                    <a:pt x="351" y="1906"/>
                  </a:cubicBezTo>
                  <a:cubicBezTo>
                    <a:pt x="482" y="1381"/>
                    <a:pt x="723" y="914"/>
                    <a:pt x="1139" y="578"/>
                  </a:cubicBezTo>
                  <a:cubicBezTo>
                    <a:pt x="1550" y="237"/>
                    <a:pt x="2058" y="89"/>
                    <a:pt x="2576" y="89"/>
                  </a:cubicBezTo>
                  <a:cubicBezTo>
                    <a:pt x="2756" y="89"/>
                    <a:pt x="2937" y="107"/>
                    <a:pt x="3116" y="141"/>
                  </a:cubicBezTo>
                  <a:cubicBezTo>
                    <a:pt x="3546" y="221"/>
                    <a:pt x="4093" y="433"/>
                    <a:pt x="4349" y="797"/>
                  </a:cubicBezTo>
                  <a:cubicBezTo>
                    <a:pt x="4359" y="810"/>
                    <a:pt x="4374" y="816"/>
                    <a:pt x="4388" y="816"/>
                  </a:cubicBezTo>
                  <a:cubicBezTo>
                    <a:pt x="4422" y="816"/>
                    <a:pt x="4455" y="785"/>
                    <a:pt x="4429" y="754"/>
                  </a:cubicBezTo>
                  <a:cubicBezTo>
                    <a:pt x="4210" y="440"/>
                    <a:pt x="3809" y="243"/>
                    <a:pt x="3451" y="133"/>
                  </a:cubicBezTo>
                  <a:cubicBezTo>
                    <a:pt x="3172" y="47"/>
                    <a:pt x="2877" y="0"/>
                    <a:pt x="25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749;p50">
              <a:extLst>
                <a:ext uri="{FF2B5EF4-FFF2-40B4-BE49-F238E27FC236}">
                  <a16:creationId xmlns:a16="http://schemas.microsoft.com/office/drawing/2014/main" id="{A12201F3-673A-469A-BC3C-B66640B8EFA9}"/>
                </a:ext>
              </a:extLst>
            </p:cNvPr>
            <p:cNvSpPr/>
            <p:nvPr/>
          </p:nvSpPr>
          <p:spPr>
            <a:xfrm>
              <a:off x="5644706" y="4211388"/>
              <a:ext cx="9069" cy="29067"/>
            </a:xfrm>
            <a:custGeom>
              <a:avLst/>
              <a:gdLst/>
              <a:ahLst/>
              <a:cxnLst/>
              <a:rect l="l" t="t" r="r" b="b"/>
              <a:pathLst>
                <a:path w="147" h="468" extrusionOk="0">
                  <a:moveTo>
                    <a:pt x="58" y="1"/>
                  </a:moveTo>
                  <a:cubicBezTo>
                    <a:pt x="29" y="1"/>
                    <a:pt x="0" y="15"/>
                    <a:pt x="7" y="44"/>
                  </a:cubicBezTo>
                  <a:cubicBezTo>
                    <a:pt x="22" y="176"/>
                    <a:pt x="37" y="300"/>
                    <a:pt x="44" y="416"/>
                  </a:cubicBezTo>
                  <a:cubicBezTo>
                    <a:pt x="44" y="446"/>
                    <a:pt x="66" y="467"/>
                    <a:pt x="95" y="467"/>
                  </a:cubicBezTo>
                  <a:cubicBezTo>
                    <a:pt x="117" y="467"/>
                    <a:pt x="146" y="446"/>
                    <a:pt x="139" y="416"/>
                  </a:cubicBezTo>
                  <a:cubicBezTo>
                    <a:pt x="131" y="292"/>
                    <a:pt x="110" y="161"/>
                    <a:pt x="102" y="44"/>
                  </a:cubicBezTo>
                  <a:cubicBezTo>
                    <a:pt x="102" y="15"/>
                    <a:pt x="80" y="1"/>
                    <a:pt x="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750;p50">
              <a:extLst>
                <a:ext uri="{FF2B5EF4-FFF2-40B4-BE49-F238E27FC236}">
                  <a16:creationId xmlns:a16="http://schemas.microsoft.com/office/drawing/2014/main" id="{CAF0C0B6-61C2-4F80-9B6A-69D442F6E90D}"/>
                </a:ext>
              </a:extLst>
            </p:cNvPr>
            <p:cNvSpPr/>
            <p:nvPr/>
          </p:nvSpPr>
          <p:spPr>
            <a:xfrm>
              <a:off x="5673517" y="4207785"/>
              <a:ext cx="7033" cy="36645"/>
            </a:xfrm>
            <a:custGeom>
              <a:avLst/>
              <a:gdLst/>
              <a:ahLst/>
              <a:cxnLst/>
              <a:rect l="l" t="t" r="r" b="b"/>
              <a:pathLst>
                <a:path w="114" h="590" extrusionOk="0">
                  <a:moveTo>
                    <a:pt x="44" y="0"/>
                  </a:moveTo>
                  <a:cubicBezTo>
                    <a:pt x="22" y="0"/>
                    <a:pt x="0" y="15"/>
                    <a:pt x="0" y="44"/>
                  </a:cubicBezTo>
                  <a:cubicBezTo>
                    <a:pt x="7" y="212"/>
                    <a:pt x="7" y="372"/>
                    <a:pt x="15" y="540"/>
                  </a:cubicBezTo>
                  <a:cubicBezTo>
                    <a:pt x="15" y="573"/>
                    <a:pt x="40" y="589"/>
                    <a:pt x="65" y="589"/>
                  </a:cubicBezTo>
                  <a:cubicBezTo>
                    <a:pt x="89" y="589"/>
                    <a:pt x="113" y="573"/>
                    <a:pt x="109" y="540"/>
                  </a:cubicBezTo>
                  <a:cubicBezTo>
                    <a:pt x="102" y="380"/>
                    <a:pt x="102" y="212"/>
                    <a:pt x="88" y="44"/>
                  </a:cubicBezTo>
                  <a:cubicBezTo>
                    <a:pt x="88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751;p50">
              <a:extLst>
                <a:ext uri="{FF2B5EF4-FFF2-40B4-BE49-F238E27FC236}">
                  <a16:creationId xmlns:a16="http://schemas.microsoft.com/office/drawing/2014/main" id="{7EA9329E-3CC7-4C42-8624-44D6747ED463}"/>
                </a:ext>
              </a:extLst>
            </p:cNvPr>
            <p:cNvSpPr/>
            <p:nvPr/>
          </p:nvSpPr>
          <p:spPr>
            <a:xfrm>
              <a:off x="5701403" y="4203810"/>
              <a:ext cx="7712" cy="41614"/>
            </a:xfrm>
            <a:custGeom>
              <a:avLst/>
              <a:gdLst/>
              <a:ahLst/>
              <a:cxnLst/>
              <a:rect l="l" t="t" r="r" b="b"/>
              <a:pathLst>
                <a:path w="125" h="670" extrusionOk="0">
                  <a:moveTo>
                    <a:pt x="49" y="0"/>
                  </a:moveTo>
                  <a:cubicBezTo>
                    <a:pt x="24" y="0"/>
                    <a:pt x="0" y="17"/>
                    <a:pt x="0" y="50"/>
                  </a:cubicBezTo>
                  <a:cubicBezTo>
                    <a:pt x="15" y="239"/>
                    <a:pt x="15" y="429"/>
                    <a:pt x="22" y="626"/>
                  </a:cubicBezTo>
                  <a:cubicBezTo>
                    <a:pt x="22" y="655"/>
                    <a:pt x="48" y="670"/>
                    <a:pt x="73" y="670"/>
                  </a:cubicBezTo>
                  <a:cubicBezTo>
                    <a:pt x="99" y="670"/>
                    <a:pt x="124" y="655"/>
                    <a:pt x="124" y="626"/>
                  </a:cubicBezTo>
                  <a:cubicBezTo>
                    <a:pt x="110" y="429"/>
                    <a:pt x="110" y="239"/>
                    <a:pt x="103" y="50"/>
                  </a:cubicBezTo>
                  <a:cubicBezTo>
                    <a:pt x="99" y="17"/>
                    <a:pt x="73" y="0"/>
                    <a:pt x="4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752;p50">
              <a:extLst>
                <a:ext uri="{FF2B5EF4-FFF2-40B4-BE49-F238E27FC236}">
                  <a16:creationId xmlns:a16="http://schemas.microsoft.com/office/drawing/2014/main" id="{516E2130-1593-4C54-B225-DDFBA9A57982}"/>
                </a:ext>
              </a:extLst>
            </p:cNvPr>
            <p:cNvSpPr/>
            <p:nvPr/>
          </p:nvSpPr>
          <p:spPr>
            <a:xfrm>
              <a:off x="5727500" y="4206419"/>
              <a:ext cx="7280" cy="36210"/>
            </a:xfrm>
            <a:custGeom>
              <a:avLst/>
              <a:gdLst/>
              <a:ahLst/>
              <a:cxnLst/>
              <a:rect l="l" t="t" r="r" b="b"/>
              <a:pathLst>
                <a:path w="118" h="583" extrusionOk="0">
                  <a:moveTo>
                    <a:pt x="64" y="0"/>
                  </a:moveTo>
                  <a:cubicBezTo>
                    <a:pt x="39" y="0"/>
                    <a:pt x="15" y="15"/>
                    <a:pt x="15" y="44"/>
                  </a:cubicBezTo>
                  <a:cubicBezTo>
                    <a:pt x="8" y="205"/>
                    <a:pt x="8" y="372"/>
                    <a:pt x="1" y="533"/>
                  </a:cubicBezTo>
                  <a:cubicBezTo>
                    <a:pt x="1" y="566"/>
                    <a:pt x="22" y="582"/>
                    <a:pt x="46" y="582"/>
                  </a:cubicBezTo>
                  <a:cubicBezTo>
                    <a:pt x="70" y="582"/>
                    <a:pt x="95" y="566"/>
                    <a:pt x="103" y="533"/>
                  </a:cubicBezTo>
                  <a:cubicBezTo>
                    <a:pt x="110" y="372"/>
                    <a:pt x="110" y="205"/>
                    <a:pt x="117" y="44"/>
                  </a:cubicBezTo>
                  <a:cubicBezTo>
                    <a:pt x="114" y="15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753;p50">
              <a:extLst>
                <a:ext uri="{FF2B5EF4-FFF2-40B4-BE49-F238E27FC236}">
                  <a16:creationId xmlns:a16="http://schemas.microsoft.com/office/drawing/2014/main" id="{713AE8E3-2B89-4E04-9D23-7EBF1E27E2D8}"/>
                </a:ext>
              </a:extLst>
            </p:cNvPr>
            <p:cNvSpPr/>
            <p:nvPr/>
          </p:nvSpPr>
          <p:spPr>
            <a:xfrm>
              <a:off x="5753597" y="4203624"/>
              <a:ext cx="10858" cy="39688"/>
            </a:xfrm>
            <a:custGeom>
              <a:avLst/>
              <a:gdLst/>
              <a:ahLst/>
              <a:cxnLst/>
              <a:rect l="l" t="t" r="r" b="b"/>
              <a:pathLst>
                <a:path w="176" h="639" extrusionOk="0">
                  <a:moveTo>
                    <a:pt x="133" y="0"/>
                  </a:moveTo>
                  <a:cubicBezTo>
                    <a:pt x="117" y="0"/>
                    <a:pt x="95" y="20"/>
                    <a:pt x="88" y="45"/>
                  </a:cubicBezTo>
                  <a:cubicBezTo>
                    <a:pt x="59" y="228"/>
                    <a:pt x="30" y="395"/>
                    <a:pt x="1" y="578"/>
                  </a:cubicBezTo>
                  <a:cubicBezTo>
                    <a:pt x="1" y="607"/>
                    <a:pt x="15" y="636"/>
                    <a:pt x="45" y="636"/>
                  </a:cubicBezTo>
                  <a:cubicBezTo>
                    <a:pt x="47" y="638"/>
                    <a:pt x="50" y="638"/>
                    <a:pt x="54" y="638"/>
                  </a:cubicBezTo>
                  <a:cubicBezTo>
                    <a:pt x="71" y="638"/>
                    <a:pt x="96" y="624"/>
                    <a:pt x="96" y="600"/>
                  </a:cubicBezTo>
                  <a:cubicBezTo>
                    <a:pt x="125" y="417"/>
                    <a:pt x="147" y="242"/>
                    <a:pt x="176" y="60"/>
                  </a:cubicBezTo>
                  <a:cubicBezTo>
                    <a:pt x="176" y="31"/>
                    <a:pt x="169" y="1"/>
                    <a:pt x="139" y="1"/>
                  </a:cubicBezTo>
                  <a:cubicBezTo>
                    <a:pt x="137" y="1"/>
                    <a:pt x="135" y="0"/>
                    <a:pt x="1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754;p50">
              <a:extLst>
                <a:ext uri="{FF2B5EF4-FFF2-40B4-BE49-F238E27FC236}">
                  <a16:creationId xmlns:a16="http://schemas.microsoft.com/office/drawing/2014/main" id="{61FC510E-0EE2-4E0E-920E-518747F7BE32}"/>
                </a:ext>
              </a:extLst>
            </p:cNvPr>
            <p:cNvSpPr/>
            <p:nvPr/>
          </p:nvSpPr>
          <p:spPr>
            <a:xfrm>
              <a:off x="5654145" y="4105366"/>
              <a:ext cx="12216" cy="19627"/>
            </a:xfrm>
            <a:custGeom>
              <a:avLst/>
              <a:gdLst/>
              <a:ahLst/>
              <a:cxnLst/>
              <a:rect l="l" t="t" r="r" b="b"/>
              <a:pathLst>
                <a:path w="198" h="316" extrusionOk="0">
                  <a:moveTo>
                    <a:pt x="146" y="0"/>
                  </a:moveTo>
                  <a:cubicBezTo>
                    <a:pt x="124" y="0"/>
                    <a:pt x="102" y="8"/>
                    <a:pt x="95" y="37"/>
                  </a:cubicBezTo>
                  <a:lnTo>
                    <a:pt x="15" y="256"/>
                  </a:lnTo>
                  <a:cubicBezTo>
                    <a:pt x="0" y="285"/>
                    <a:pt x="22" y="314"/>
                    <a:pt x="51" y="314"/>
                  </a:cubicBezTo>
                  <a:cubicBezTo>
                    <a:pt x="54" y="315"/>
                    <a:pt x="57" y="315"/>
                    <a:pt x="60" y="315"/>
                  </a:cubicBezTo>
                  <a:cubicBezTo>
                    <a:pt x="79" y="315"/>
                    <a:pt x="96" y="296"/>
                    <a:pt x="102" y="278"/>
                  </a:cubicBezTo>
                  <a:lnTo>
                    <a:pt x="183" y="51"/>
                  </a:lnTo>
                  <a:cubicBezTo>
                    <a:pt x="197" y="29"/>
                    <a:pt x="175" y="0"/>
                    <a:pt x="1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755;p50">
              <a:extLst>
                <a:ext uri="{FF2B5EF4-FFF2-40B4-BE49-F238E27FC236}">
                  <a16:creationId xmlns:a16="http://schemas.microsoft.com/office/drawing/2014/main" id="{DA828799-5603-495B-8EBF-C2CC1239F579}"/>
                </a:ext>
              </a:extLst>
            </p:cNvPr>
            <p:cNvSpPr/>
            <p:nvPr/>
          </p:nvSpPr>
          <p:spPr>
            <a:xfrm>
              <a:off x="5668520" y="4112571"/>
              <a:ext cx="9069" cy="17453"/>
            </a:xfrm>
            <a:custGeom>
              <a:avLst/>
              <a:gdLst/>
              <a:ahLst/>
              <a:cxnLst/>
              <a:rect l="l" t="t" r="r" b="b"/>
              <a:pathLst>
                <a:path w="147" h="281" extrusionOk="0">
                  <a:moveTo>
                    <a:pt x="96" y="1"/>
                  </a:moveTo>
                  <a:cubicBezTo>
                    <a:pt x="74" y="1"/>
                    <a:pt x="45" y="16"/>
                    <a:pt x="45" y="37"/>
                  </a:cubicBezTo>
                  <a:cubicBezTo>
                    <a:pt x="37" y="103"/>
                    <a:pt x="15" y="162"/>
                    <a:pt x="8" y="220"/>
                  </a:cubicBezTo>
                  <a:cubicBezTo>
                    <a:pt x="1" y="249"/>
                    <a:pt x="15" y="278"/>
                    <a:pt x="45" y="278"/>
                  </a:cubicBezTo>
                  <a:cubicBezTo>
                    <a:pt x="50" y="279"/>
                    <a:pt x="54" y="280"/>
                    <a:pt x="59" y="280"/>
                  </a:cubicBezTo>
                  <a:cubicBezTo>
                    <a:pt x="81" y="280"/>
                    <a:pt x="96" y="266"/>
                    <a:pt x="96" y="242"/>
                  </a:cubicBezTo>
                  <a:cubicBezTo>
                    <a:pt x="103" y="176"/>
                    <a:pt x="125" y="118"/>
                    <a:pt x="132" y="59"/>
                  </a:cubicBezTo>
                  <a:cubicBezTo>
                    <a:pt x="147" y="30"/>
                    <a:pt x="125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756;p50">
              <a:extLst>
                <a:ext uri="{FF2B5EF4-FFF2-40B4-BE49-F238E27FC236}">
                  <a16:creationId xmlns:a16="http://schemas.microsoft.com/office/drawing/2014/main" id="{9547BB6F-7E42-404B-8E1D-8BFE9BE9B3C4}"/>
                </a:ext>
              </a:extLst>
            </p:cNvPr>
            <p:cNvSpPr/>
            <p:nvPr/>
          </p:nvSpPr>
          <p:spPr>
            <a:xfrm>
              <a:off x="5651431" y="3962140"/>
              <a:ext cx="8144" cy="6397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757;p50">
              <a:extLst>
                <a:ext uri="{FF2B5EF4-FFF2-40B4-BE49-F238E27FC236}">
                  <a16:creationId xmlns:a16="http://schemas.microsoft.com/office/drawing/2014/main" id="{E31DDA9B-8DE6-49A1-A63C-5648C71CC9BB}"/>
                </a:ext>
              </a:extLst>
            </p:cNvPr>
            <p:cNvSpPr/>
            <p:nvPr/>
          </p:nvSpPr>
          <p:spPr>
            <a:xfrm>
              <a:off x="5777473" y="3873758"/>
              <a:ext cx="6786" cy="11863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73" y="1"/>
                  </a:moveTo>
                  <a:cubicBezTo>
                    <a:pt x="66" y="1"/>
                    <a:pt x="44" y="1"/>
                    <a:pt x="37" y="8"/>
                  </a:cubicBezTo>
                  <a:cubicBezTo>
                    <a:pt x="30" y="16"/>
                    <a:pt x="22" y="30"/>
                    <a:pt x="22" y="37"/>
                  </a:cubicBezTo>
                  <a:cubicBezTo>
                    <a:pt x="8" y="74"/>
                    <a:pt x="8" y="103"/>
                    <a:pt x="0" y="132"/>
                  </a:cubicBezTo>
                  <a:cubicBezTo>
                    <a:pt x="0" y="147"/>
                    <a:pt x="0" y="161"/>
                    <a:pt x="8" y="176"/>
                  </a:cubicBezTo>
                  <a:cubicBezTo>
                    <a:pt x="15" y="183"/>
                    <a:pt x="30" y="191"/>
                    <a:pt x="37" y="191"/>
                  </a:cubicBezTo>
                  <a:cubicBezTo>
                    <a:pt x="44" y="191"/>
                    <a:pt x="66" y="191"/>
                    <a:pt x="73" y="183"/>
                  </a:cubicBezTo>
                  <a:cubicBezTo>
                    <a:pt x="81" y="176"/>
                    <a:pt x="95" y="161"/>
                    <a:pt x="95" y="154"/>
                  </a:cubicBezTo>
                  <a:cubicBezTo>
                    <a:pt x="103" y="118"/>
                    <a:pt x="103" y="89"/>
                    <a:pt x="110" y="52"/>
                  </a:cubicBezTo>
                  <a:cubicBezTo>
                    <a:pt x="110" y="45"/>
                    <a:pt x="110" y="30"/>
                    <a:pt x="103" y="16"/>
                  </a:cubicBezTo>
                  <a:cubicBezTo>
                    <a:pt x="95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758;p50">
              <a:extLst>
                <a:ext uri="{FF2B5EF4-FFF2-40B4-BE49-F238E27FC236}">
                  <a16:creationId xmlns:a16="http://schemas.microsoft.com/office/drawing/2014/main" id="{A4E83169-9651-4140-8EAE-49B746C0C0F8}"/>
                </a:ext>
              </a:extLst>
            </p:cNvPr>
            <p:cNvSpPr/>
            <p:nvPr/>
          </p:nvSpPr>
          <p:spPr>
            <a:xfrm>
              <a:off x="5797709" y="3877671"/>
              <a:ext cx="11352" cy="15465"/>
            </a:xfrm>
            <a:custGeom>
              <a:avLst/>
              <a:gdLst/>
              <a:ahLst/>
              <a:cxnLst/>
              <a:rect l="l" t="t" r="r" b="b"/>
              <a:pathLst>
                <a:path w="184" h="249" extrusionOk="0">
                  <a:moveTo>
                    <a:pt x="133" y="0"/>
                  </a:moveTo>
                  <a:cubicBezTo>
                    <a:pt x="118" y="0"/>
                    <a:pt x="100" y="11"/>
                    <a:pt x="96" y="26"/>
                  </a:cubicBezTo>
                  <a:cubicBezTo>
                    <a:pt x="66" y="84"/>
                    <a:pt x="37" y="135"/>
                    <a:pt x="8" y="186"/>
                  </a:cubicBezTo>
                  <a:cubicBezTo>
                    <a:pt x="1" y="201"/>
                    <a:pt x="1" y="237"/>
                    <a:pt x="30" y="244"/>
                  </a:cubicBezTo>
                  <a:cubicBezTo>
                    <a:pt x="35" y="247"/>
                    <a:pt x="44" y="249"/>
                    <a:pt x="53" y="249"/>
                  </a:cubicBezTo>
                  <a:cubicBezTo>
                    <a:pt x="68" y="249"/>
                    <a:pt x="86" y="244"/>
                    <a:pt x="96" y="230"/>
                  </a:cubicBezTo>
                  <a:cubicBezTo>
                    <a:pt x="118" y="171"/>
                    <a:pt x="147" y="120"/>
                    <a:pt x="176" y="69"/>
                  </a:cubicBezTo>
                  <a:cubicBezTo>
                    <a:pt x="183" y="55"/>
                    <a:pt x="183" y="18"/>
                    <a:pt x="154" y="11"/>
                  </a:cubicBezTo>
                  <a:cubicBezTo>
                    <a:pt x="149" y="3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759;p50">
              <a:extLst>
                <a:ext uri="{FF2B5EF4-FFF2-40B4-BE49-F238E27FC236}">
                  <a16:creationId xmlns:a16="http://schemas.microsoft.com/office/drawing/2014/main" id="{93B91169-9FA5-45BA-8AEE-CA30B56A777C}"/>
                </a:ext>
              </a:extLst>
            </p:cNvPr>
            <p:cNvSpPr/>
            <p:nvPr/>
          </p:nvSpPr>
          <p:spPr>
            <a:xfrm>
              <a:off x="5763037" y="3980711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760;p50">
              <a:extLst>
                <a:ext uri="{FF2B5EF4-FFF2-40B4-BE49-F238E27FC236}">
                  <a16:creationId xmlns:a16="http://schemas.microsoft.com/office/drawing/2014/main" id="{4CA6C904-3534-428C-818A-A9B8ED98B99F}"/>
                </a:ext>
              </a:extLst>
            </p:cNvPr>
            <p:cNvSpPr/>
            <p:nvPr/>
          </p:nvSpPr>
          <p:spPr>
            <a:xfrm>
              <a:off x="5630269" y="4010089"/>
              <a:ext cx="7280" cy="27825"/>
            </a:xfrm>
            <a:custGeom>
              <a:avLst/>
              <a:gdLst/>
              <a:ahLst/>
              <a:cxnLst/>
              <a:rect l="l" t="t" r="r" b="b"/>
              <a:pathLst>
                <a:path w="118" h="448" extrusionOk="0">
                  <a:moveTo>
                    <a:pt x="38" y="0"/>
                  </a:moveTo>
                  <a:cubicBezTo>
                    <a:pt x="18" y="0"/>
                    <a:pt x="8" y="14"/>
                    <a:pt x="8" y="39"/>
                  </a:cubicBezTo>
                  <a:cubicBezTo>
                    <a:pt x="1" y="170"/>
                    <a:pt x="8" y="287"/>
                    <a:pt x="23" y="411"/>
                  </a:cubicBezTo>
                  <a:cubicBezTo>
                    <a:pt x="23" y="440"/>
                    <a:pt x="59" y="447"/>
                    <a:pt x="81" y="447"/>
                  </a:cubicBezTo>
                  <a:cubicBezTo>
                    <a:pt x="110" y="440"/>
                    <a:pt x="117" y="411"/>
                    <a:pt x="117" y="396"/>
                  </a:cubicBezTo>
                  <a:cubicBezTo>
                    <a:pt x="95" y="287"/>
                    <a:pt x="88" y="170"/>
                    <a:pt x="95" y="46"/>
                  </a:cubicBezTo>
                  <a:cubicBezTo>
                    <a:pt x="95" y="24"/>
                    <a:pt x="74" y="2"/>
                    <a:pt x="52" y="2"/>
                  </a:cubicBezTo>
                  <a:cubicBezTo>
                    <a:pt x="47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761;p50">
              <a:extLst>
                <a:ext uri="{FF2B5EF4-FFF2-40B4-BE49-F238E27FC236}">
                  <a16:creationId xmlns:a16="http://schemas.microsoft.com/office/drawing/2014/main" id="{31B212DD-1329-4EAB-8910-6A325EF24054}"/>
                </a:ext>
              </a:extLst>
            </p:cNvPr>
            <p:cNvSpPr/>
            <p:nvPr/>
          </p:nvSpPr>
          <p:spPr>
            <a:xfrm>
              <a:off x="5637487" y="3943197"/>
              <a:ext cx="7712" cy="23974"/>
            </a:xfrm>
            <a:custGeom>
              <a:avLst/>
              <a:gdLst/>
              <a:ahLst/>
              <a:cxnLst/>
              <a:rect l="l" t="t" r="r" b="b"/>
              <a:pathLst>
                <a:path w="125" h="386" extrusionOk="0">
                  <a:moveTo>
                    <a:pt x="66" y="1"/>
                  </a:moveTo>
                  <a:cubicBezTo>
                    <a:pt x="51" y="1"/>
                    <a:pt x="35" y="13"/>
                    <a:pt x="30" y="28"/>
                  </a:cubicBezTo>
                  <a:cubicBezTo>
                    <a:pt x="8" y="131"/>
                    <a:pt x="0" y="240"/>
                    <a:pt x="8" y="342"/>
                  </a:cubicBezTo>
                  <a:cubicBezTo>
                    <a:pt x="8" y="371"/>
                    <a:pt x="30" y="386"/>
                    <a:pt x="51" y="386"/>
                  </a:cubicBezTo>
                  <a:cubicBezTo>
                    <a:pt x="81" y="386"/>
                    <a:pt x="103" y="371"/>
                    <a:pt x="103" y="342"/>
                  </a:cubicBezTo>
                  <a:cubicBezTo>
                    <a:pt x="88" y="240"/>
                    <a:pt x="103" y="152"/>
                    <a:pt x="117" y="58"/>
                  </a:cubicBezTo>
                  <a:cubicBezTo>
                    <a:pt x="124" y="28"/>
                    <a:pt x="110" y="7"/>
                    <a:pt x="81" y="7"/>
                  </a:cubicBezTo>
                  <a:cubicBezTo>
                    <a:pt x="77" y="2"/>
                    <a:pt x="7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762;p50">
              <a:extLst>
                <a:ext uri="{FF2B5EF4-FFF2-40B4-BE49-F238E27FC236}">
                  <a16:creationId xmlns:a16="http://schemas.microsoft.com/office/drawing/2014/main" id="{225EAA3A-D739-4D4C-930D-B877AAE20057}"/>
                </a:ext>
              </a:extLst>
            </p:cNvPr>
            <p:cNvSpPr/>
            <p:nvPr/>
          </p:nvSpPr>
          <p:spPr>
            <a:xfrm>
              <a:off x="5648716" y="3879658"/>
              <a:ext cx="9501" cy="24658"/>
            </a:xfrm>
            <a:custGeom>
              <a:avLst/>
              <a:gdLst/>
              <a:ahLst/>
              <a:cxnLst/>
              <a:rect l="l" t="t" r="r" b="b"/>
              <a:pathLst>
                <a:path w="154" h="397" extrusionOk="0">
                  <a:moveTo>
                    <a:pt x="110" y="1"/>
                  </a:moveTo>
                  <a:cubicBezTo>
                    <a:pt x="81" y="8"/>
                    <a:pt x="66" y="30"/>
                    <a:pt x="66" y="59"/>
                  </a:cubicBezTo>
                  <a:cubicBezTo>
                    <a:pt x="52" y="161"/>
                    <a:pt x="37" y="249"/>
                    <a:pt x="8" y="344"/>
                  </a:cubicBezTo>
                  <a:cubicBezTo>
                    <a:pt x="1" y="366"/>
                    <a:pt x="15" y="395"/>
                    <a:pt x="45" y="395"/>
                  </a:cubicBezTo>
                  <a:cubicBezTo>
                    <a:pt x="50" y="396"/>
                    <a:pt x="55" y="397"/>
                    <a:pt x="59" y="397"/>
                  </a:cubicBezTo>
                  <a:cubicBezTo>
                    <a:pt x="83" y="397"/>
                    <a:pt x="103" y="383"/>
                    <a:pt x="103" y="358"/>
                  </a:cubicBezTo>
                  <a:cubicBezTo>
                    <a:pt x="139" y="256"/>
                    <a:pt x="154" y="147"/>
                    <a:pt x="154" y="52"/>
                  </a:cubicBezTo>
                  <a:cubicBezTo>
                    <a:pt x="154" y="23"/>
                    <a:pt x="125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763;p50">
              <a:extLst>
                <a:ext uri="{FF2B5EF4-FFF2-40B4-BE49-F238E27FC236}">
                  <a16:creationId xmlns:a16="http://schemas.microsoft.com/office/drawing/2014/main" id="{00DA0F47-DE53-49AE-96F1-47E96ED032F6}"/>
                </a:ext>
              </a:extLst>
            </p:cNvPr>
            <p:cNvSpPr/>
            <p:nvPr/>
          </p:nvSpPr>
          <p:spPr>
            <a:xfrm>
              <a:off x="5669445" y="3831958"/>
              <a:ext cx="19866" cy="19627"/>
            </a:xfrm>
            <a:custGeom>
              <a:avLst/>
              <a:gdLst/>
              <a:ahLst/>
              <a:cxnLst/>
              <a:rect l="l" t="t" r="r" b="b"/>
              <a:pathLst>
                <a:path w="322" h="316" extrusionOk="0">
                  <a:moveTo>
                    <a:pt x="270" y="1"/>
                  </a:moveTo>
                  <a:cubicBezTo>
                    <a:pt x="259" y="1"/>
                    <a:pt x="248" y="6"/>
                    <a:pt x="241" y="17"/>
                  </a:cubicBezTo>
                  <a:lnTo>
                    <a:pt x="132" y="127"/>
                  </a:lnTo>
                  <a:lnTo>
                    <a:pt x="73" y="178"/>
                  </a:lnTo>
                  <a:lnTo>
                    <a:pt x="44" y="207"/>
                  </a:lnTo>
                  <a:cubicBezTo>
                    <a:pt x="37" y="207"/>
                    <a:pt x="37" y="214"/>
                    <a:pt x="30" y="214"/>
                  </a:cubicBezTo>
                  <a:lnTo>
                    <a:pt x="22" y="222"/>
                  </a:lnTo>
                  <a:cubicBezTo>
                    <a:pt x="8" y="236"/>
                    <a:pt x="0" y="244"/>
                    <a:pt x="0" y="251"/>
                  </a:cubicBezTo>
                  <a:cubicBezTo>
                    <a:pt x="0" y="258"/>
                    <a:pt x="0" y="280"/>
                    <a:pt x="8" y="287"/>
                  </a:cubicBezTo>
                  <a:cubicBezTo>
                    <a:pt x="2" y="303"/>
                    <a:pt x="20" y="315"/>
                    <a:pt x="38" y="315"/>
                  </a:cubicBezTo>
                  <a:cubicBezTo>
                    <a:pt x="45" y="315"/>
                    <a:pt x="53" y="313"/>
                    <a:pt x="59" y="309"/>
                  </a:cubicBezTo>
                  <a:cubicBezTo>
                    <a:pt x="146" y="244"/>
                    <a:pt x="227" y="163"/>
                    <a:pt x="300" y="76"/>
                  </a:cubicBezTo>
                  <a:cubicBezTo>
                    <a:pt x="321" y="61"/>
                    <a:pt x="321" y="32"/>
                    <a:pt x="300" y="17"/>
                  </a:cubicBezTo>
                  <a:cubicBezTo>
                    <a:pt x="292" y="6"/>
                    <a:pt x="281" y="1"/>
                    <a:pt x="2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764;p50">
              <a:extLst>
                <a:ext uri="{FF2B5EF4-FFF2-40B4-BE49-F238E27FC236}">
                  <a16:creationId xmlns:a16="http://schemas.microsoft.com/office/drawing/2014/main" id="{702C3479-F772-4311-9540-4AFD5859750A}"/>
                </a:ext>
              </a:extLst>
            </p:cNvPr>
            <p:cNvSpPr/>
            <p:nvPr/>
          </p:nvSpPr>
          <p:spPr>
            <a:xfrm>
              <a:off x="5717136" y="3802393"/>
              <a:ext cx="19866" cy="12236"/>
            </a:xfrm>
            <a:custGeom>
              <a:avLst/>
              <a:gdLst/>
              <a:ahLst/>
              <a:cxnLst/>
              <a:rect l="l" t="t" r="r" b="b"/>
              <a:pathLst>
                <a:path w="322" h="197" extrusionOk="0">
                  <a:moveTo>
                    <a:pt x="274" y="0"/>
                  </a:moveTo>
                  <a:cubicBezTo>
                    <a:pt x="267" y="0"/>
                    <a:pt x="259" y="2"/>
                    <a:pt x="249" y="4"/>
                  </a:cubicBezTo>
                  <a:cubicBezTo>
                    <a:pt x="176" y="48"/>
                    <a:pt x="103" y="70"/>
                    <a:pt x="30" y="107"/>
                  </a:cubicBezTo>
                  <a:cubicBezTo>
                    <a:pt x="1" y="114"/>
                    <a:pt x="1" y="150"/>
                    <a:pt x="15" y="172"/>
                  </a:cubicBezTo>
                  <a:cubicBezTo>
                    <a:pt x="20" y="189"/>
                    <a:pt x="31" y="196"/>
                    <a:pt x="45" y="196"/>
                  </a:cubicBezTo>
                  <a:cubicBezTo>
                    <a:pt x="54" y="196"/>
                    <a:pt x="65" y="193"/>
                    <a:pt x="74" y="187"/>
                  </a:cubicBezTo>
                  <a:cubicBezTo>
                    <a:pt x="147" y="150"/>
                    <a:pt x="220" y="129"/>
                    <a:pt x="293" y="92"/>
                  </a:cubicBezTo>
                  <a:cubicBezTo>
                    <a:pt x="322" y="85"/>
                    <a:pt x="322" y="48"/>
                    <a:pt x="315" y="26"/>
                  </a:cubicBezTo>
                  <a:cubicBezTo>
                    <a:pt x="300" y="7"/>
                    <a:pt x="289" y="0"/>
                    <a:pt x="2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765;p50">
              <a:extLst>
                <a:ext uri="{FF2B5EF4-FFF2-40B4-BE49-F238E27FC236}">
                  <a16:creationId xmlns:a16="http://schemas.microsoft.com/office/drawing/2014/main" id="{485B16FE-A45E-4090-A288-D3CAA71E4620}"/>
                </a:ext>
              </a:extLst>
            </p:cNvPr>
            <p:cNvSpPr/>
            <p:nvPr/>
          </p:nvSpPr>
          <p:spPr>
            <a:xfrm>
              <a:off x="5780188" y="3800530"/>
              <a:ext cx="27948" cy="10000"/>
            </a:xfrm>
            <a:custGeom>
              <a:avLst/>
              <a:gdLst/>
              <a:ahLst/>
              <a:cxnLst/>
              <a:rect l="l" t="t" r="r" b="b"/>
              <a:pathLst>
                <a:path w="453" h="161" extrusionOk="0">
                  <a:moveTo>
                    <a:pt x="48" y="1"/>
                  </a:moveTo>
                  <a:cubicBezTo>
                    <a:pt x="28" y="1"/>
                    <a:pt x="15" y="19"/>
                    <a:pt x="15" y="42"/>
                  </a:cubicBezTo>
                  <a:cubicBezTo>
                    <a:pt x="0" y="56"/>
                    <a:pt x="22" y="86"/>
                    <a:pt x="51" y="93"/>
                  </a:cubicBezTo>
                  <a:cubicBezTo>
                    <a:pt x="161" y="115"/>
                    <a:pt x="277" y="137"/>
                    <a:pt x="387" y="159"/>
                  </a:cubicBezTo>
                  <a:cubicBezTo>
                    <a:pt x="392" y="160"/>
                    <a:pt x="397" y="160"/>
                    <a:pt x="401" y="160"/>
                  </a:cubicBezTo>
                  <a:cubicBezTo>
                    <a:pt x="423" y="160"/>
                    <a:pt x="438" y="146"/>
                    <a:pt x="438" y="122"/>
                  </a:cubicBezTo>
                  <a:cubicBezTo>
                    <a:pt x="453" y="93"/>
                    <a:pt x="431" y="64"/>
                    <a:pt x="402" y="64"/>
                  </a:cubicBezTo>
                  <a:cubicBezTo>
                    <a:pt x="292" y="49"/>
                    <a:pt x="175" y="20"/>
                    <a:pt x="66" y="5"/>
                  </a:cubicBezTo>
                  <a:cubicBezTo>
                    <a:pt x="59" y="2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766;p50">
              <a:extLst>
                <a:ext uri="{FF2B5EF4-FFF2-40B4-BE49-F238E27FC236}">
                  <a16:creationId xmlns:a16="http://schemas.microsoft.com/office/drawing/2014/main" id="{2192E832-247C-411A-9A22-4829E648A678}"/>
                </a:ext>
              </a:extLst>
            </p:cNvPr>
            <p:cNvSpPr/>
            <p:nvPr/>
          </p:nvSpPr>
          <p:spPr>
            <a:xfrm>
              <a:off x="5830593" y="3813884"/>
              <a:ext cx="25233" cy="20683"/>
            </a:xfrm>
            <a:custGeom>
              <a:avLst/>
              <a:gdLst/>
              <a:ahLst/>
              <a:cxnLst/>
              <a:rect l="l" t="t" r="r" b="b"/>
              <a:pathLst>
                <a:path w="409" h="333" extrusionOk="0">
                  <a:moveTo>
                    <a:pt x="58" y="0"/>
                  </a:moveTo>
                  <a:cubicBezTo>
                    <a:pt x="46" y="0"/>
                    <a:pt x="33" y="6"/>
                    <a:pt x="22" y="16"/>
                  </a:cubicBezTo>
                  <a:cubicBezTo>
                    <a:pt x="8" y="24"/>
                    <a:pt x="0" y="60"/>
                    <a:pt x="22" y="82"/>
                  </a:cubicBezTo>
                  <a:cubicBezTo>
                    <a:pt x="124" y="162"/>
                    <a:pt x="227" y="235"/>
                    <a:pt x="329" y="316"/>
                  </a:cubicBezTo>
                  <a:cubicBezTo>
                    <a:pt x="336" y="327"/>
                    <a:pt x="347" y="332"/>
                    <a:pt x="358" y="332"/>
                  </a:cubicBezTo>
                  <a:cubicBezTo>
                    <a:pt x="369" y="332"/>
                    <a:pt x="380" y="327"/>
                    <a:pt x="387" y="316"/>
                  </a:cubicBezTo>
                  <a:cubicBezTo>
                    <a:pt x="409" y="301"/>
                    <a:pt x="409" y="265"/>
                    <a:pt x="387" y="250"/>
                  </a:cubicBezTo>
                  <a:cubicBezTo>
                    <a:pt x="292" y="170"/>
                    <a:pt x="190" y="97"/>
                    <a:pt x="88" y="16"/>
                  </a:cubicBezTo>
                  <a:cubicBezTo>
                    <a:pt x="81" y="6"/>
                    <a:pt x="70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767;p50">
              <a:extLst>
                <a:ext uri="{FF2B5EF4-FFF2-40B4-BE49-F238E27FC236}">
                  <a16:creationId xmlns:a16="http://schemas.microsoft.com/office/drawing/2014/main" id="{995BA139-F975-4C92-B402-AAE22CAC680F}"/>
                </a:ext>
              </a:extLst>
            </p:cNvPr>
            <p:cNvSpPr/>
            <p:nvPr/>
          </p:nvSpPr>
          <p:spPr>
            <a:xfrm>
              <a:off x="5629405" y="4064932"/>
              <a:ext cx="6786" cy="25962"/>
            </a:xfrm>
            <a:custGeom>
              <a:avLst/>
              <a:gdLst/>
              <a:ahLst/>
              <a:cxnLst/>
              <a:rect l="l" t="t" r="r" b="b"/>
              <a:pathLst>
                <a:path w="110" h="418" extrusionOk="0">
                  <a:moveTo>
                    <a:pt x="57" y="1"/>
                  </a:moveTo>
                  <a:cubicBezTo>
                    <a:pt x="34" y="1"/>
                    <a:pt x="22" y="27"/>
                    <a:pt x="22" y="53"/>
                  </a:cubicBezTo>
                  <a:cubicBezTo>
                    <a:pt x="15" y="162"/>
                    <a:pt x="15" y="257"/>
                    <a:pt x="0" y="367"/>
                  </a:cubicBezTo>
                  <a:cubicBezTo>
                    <a:pt x="0" y="396"/>
                    <a:pt x="29" y="418"/>
                    <a:pt x="51" y="418"/>
                  </a:cubicBezTo>
                  <a:cubicBezTo>
                    <a:pt x="73" y="418"/>
                    <a:pt x="95" y="396"/>
                    <a:pt x="95" y="367"/>
                  </a:cubicBezTo>
                  <a:cubicBezTo>
                    <a:pt x="102" y="257"/>
                    <a:pt x="102" y="162"/>
                    <a:pt x="109" y="53"/>
                  </a:cubicBezTo>
                  <a:cubicBezTo>
                    <a:pt x="109" y="24"/>
                    <a:pt x="88" y="2"/>
                    <a:pt x="66" y="2"/>
                  </a:cubicBezTo>
                  <a:cubicBezTo>
                    <a:pt x="63" y="1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768;p50">
              <a:extLst>
                <a:ext uri="{FF2B5EF4-FFF2-40B4-BE49-F238E27FC236}">
                  <a16:creationId xmlns:a16="http://schemas.microsoft.com/office/drawing/2014/main" id="{3EC53B55-8A01-4200-83FC-C732488A08DB}"/>
                </a:ext>
              </a:extLst>
            </p:cNvPr>
            <p:cNvSpPr/>
            <p:nvPr/>
          </p:nvSpPr>
          <p:spPr>
            <a:xfrm>
              <a:off x="5632552" y="4114248"/>
              <a:ext cx="7712" cy="29254"/>
            </a:xfrm>
            <a:custGeom>
              <a:avLst/>
              <a:gdLst/>
              <a:ahLst/>
              <a:cxnLst/>
              <a:rect l="l" t="t" r="r" b="b"/>
              <a:pathLst>
                <a:path w="125" h="471" extrusionOk="0">
                  <a:moveTo>
                    <a:pt x="65" y="1"/>
                  </a:moveTo>
                  <a:cubicBezTo>
                    <a:pt x="49" y="1"/>
                    <a:pt x="33" y="10"/>
                    <a:pt x="22" y="32"/>
                  </a:cubicBezTo>
                  <a:cubicBezTo>
                    <a:pt x="0" y="171"/>
                    <a:pt x="0" y="302"/>
                    <a:pt x="22" y="434"/>
                  </a:cubicBezTo>
                  <a:cubicBezTo>
                    <a:pt x="37" y="463"/>
                    <a:pt x="58" y="470"/>
                    <a:pt x="80" y="470"/>
                  </a:cubicBezTo>
                  <a:cubicBezTo>
                    <a:pt x="110" y="463"/>
                    <a:pt x="117" y="434"/>
                    <a:pt x="117" y="412"/>
                  </a:cubicBezTo>
                  <a:cubicBezTo>
                    <a:pt x="88" y="295"/>
                    <a:pt x="88" y="178"/>
                    <a:pt x="117" y="62"/>
                  </a:cubicBezTo>
                  <a:cubicBezTo>
                    <a:pt x="124" y="32"/>
                    <a:pt x="110" y="3"/>
                    <a:pt x="80" y="3"/>
                  </a:cubicBezTo>
                  <a:cubicBezTo>
                    <a:pt x="75" y="1"/>
                    <a:pt x="70" y="1"/>
                    <a:pt x="6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769;p50">
              <a:extLst>
                <a:ext uri="{FF2B5EF4-FFF2-40B4-BE49-F238E27FC236}">
                  <a16:creationId xmlns:a16="http://schemas.microsoft.com/office/drawing/2014/main" id="{CA008D70-5983-400F-AC34-63057D112441}"/>
                </a:ext>
              </a:extLst>
            </p:cNvPr>
            <p:cNvSpPr/>
            <p:nvPr/>
          </p:nvSpPr>
          <p:spPr>
            <a:xfrm>
              <a:off x="5632552" y="4160209"/>
              <a:ext cx="7712" cy="19627"/>
            </a:xfrm>
            <a:custGeom>
              <a:avLst/>
              <a:gdLst/>
              <a:ahLst/>
              <a:cxnLst/>
              <a:rect l="l" t="t" r="r" b="b"/>
              <a:pathLst>
                <a:path w="125" h="316" extrusionOk="0">
                  <a:moveTo>
                    <a:pt x="88" y="0"/>
                  </a:moveTo>
                  <a:cubicBezTo>
                    <a:pt x="80" y="0"/>
                    <a:pt x="58" y="0"/>
                    <a:pt x="51" y="15"/>
                  </a:cubicBezTo>
                  <a:cubicBezTo>
                    <a:pt x="49" y="10"/>
                    <a:pt x="47" y="9"/>
                    <a:pt x="45" y="9"/>
                  </a:cubicBezTo>
                  <a:cubicBezTo>
                    <a:pt x="40" y="9"/>
                    <a:pt x="37" y="19"/>
                    <a:pt x="37" y="29"/>
                  </a:cubicBezTo>
                  <a:cubicBezTo>
                    <a:pt x="0" y="102"/>
                    <a:pt x="0" y="197"/>
                    <a:pt x="22" y="277"/>
                  </a:cubicBezTo>
                  <a:cubicBezTo>
                    <a:pt x="34" y="302"/>
                    <a:pt x="51" y="316"/>
                    <a:pt x="69" y="316"/>
                  </a:cubicBezTo>
                  <a:cubicBezTo>
                    <a:pt x="73" y="316"/>
                    <a:pt x="77" y="315"/>
                    <a:pt x="80" y="314"/>
                  </a:cubicBezTo>
                  <a:cubicBezTo>
                    <a:pt x="110" y="307"/>
                    <a:pt x="124" y="277"/>
                    <a:pt x="117" y="255"/>
                  </a:cubicBezTo>
                  <a:cubicBezTo>
                    <a:pt x="110" y="241"/>
                    <a:pt x="110" y="219"/>
                    <a:pt x="110" y="204"/>
                  </a:cubicBezTo>
                  <a:lnTo>
                    <a:pt x="110" y="197"/>
                  </a:lnTo>
                  <a:lnTo>
                    <a:pt x="110" y="182"/>
                  </a:lnTo>
                  <a:lnTo>
                    <a:pt x="110" y="161"/>
                  </a:lnTo>
                  <a:lnTo>
                    <a:pt x="110" y="131"/>
                  </a:lnTo>
                  <a:lnTo>
                    <a:pt x="110" y="124"/>
                  </a:lnTo>
                  <a:lnTo>
                    <a:pt x="110" y="110"/>
                  </a:lnTo>
                  <a:cubicBezTo>
                    <a:pt x="110" y="95"/>
                    <a:pt x="117" y="73"/>
                    <a:pt x="124" y="58"/>
                  </a:cubicBezTo>
                  <a:cubicBezTo>
                    <a:pt x="124" y="51"/>
                    <a:pt x="124" y="29"/>
                    <a:pt x="117" y="22"/>
                  </a:cubicBezTo>
                  <a:cubicBezTo>
                    <a:pt x="110" y="15"/>
                    <a:pt x="95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770;p50">
              <a:extLst>
                <a:ext uri="{FF2B5EF4-FFF2-40B4-BE49-F238E27FC236}">
                  <a16:creationId xmlns:a16="http://schemas.microsoft.com/office/drawing/2014/main" id="{ED98B4A7-54D8-4ED2-9FCF-FF5D1586B6F7}"/>
                </a:ext>
              </a:extLst>
            </p:cNvPr>
            <p:cNvSpPr/>
            <p:nvPr/>
          </p:nvSpPr>
          <p:spPr>
            <a:xfrm>
              <a:off x="5783766" y="4148408"/>
              <a:ext cx="7280" cy="25403"/>
            </a:xfrm>
            <a:custGeom>
              <a:avLst/>
              <a:gdLst/>
              <a:ahLst/>
              <a:cxnLst/>
              <a:rect l="l" t="t" r="r" b="b"/>
              <a:pathLst>
                <a:path w="118" h="409" extrusionOk="0">
                  <a:moveTo>
                    <a:pt x="74" y="0"/>
                  </a:moveTo>
                  <a:cubicBezTo>
                    <a:pt x="52" y="0"/>
                    <a:pt x="37" y="22"/>
                    <a:pt x="30" y="44"/>
                  </a:cubicBezTo>
                  <a:cubicBezTo>
                    <a:pt x="15" y="154"/>
                    <a:pt x="8" y="256"/>
                    <a:pt x="1" y="365"/>
                  </a:cubicBezTo>
                  <a:cubicBezTo>
                    <a:pt x="1" y="394"/>
                    <a:pt x="30" y="409"/>
                    <a:pt x="44" y="409"/>
                  </a:cubicBezTo>
                  <a:cubicBezTo>
                    <a:pt x="74" y="409"/>
                    <a:pt x="88" y="394"/>
                    <a:pt x="88" y="365"/>
                  </a:cubicBezTo>
                  <a:cubicBezTo>
                    <a:pt x="103" y="256"/>
                    <a:pt x="110" y="154"/>
                    <a:pt x="117" y="44"/>
                  </a:cubicBezTo>
                  <a:cubicBezTo>
                    <a:pt x="117" y="22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771;p50">
              <a:extLst>
                <a:ext uri="{FF2B5EF4-FFF2-40B4-BE49-F238E27FC236}">
                  <a16:creationId xmlns:a16="http://schemas.microsoft.com/office/drawing/2014/main" id="{39D1B02C-ADF1-46CF-A395-68729E040874}"/>
                </a:ext>
              </a:extLst>
            </p:cNvPr>
            <p:cNvSpPr/>
            <p:nvPr/>
          </p:nvSpPr>
          <p:spPr>
            <a:xfrm>
              <a:off x="5792774" y="4087665"/>
              <a:ext cx="9501" cy="28260"/>
            </a:xfrm>
            <a:custGeom>
              <a:avLst/>
              <a:gdLst/>
              <a:ahLst/>
              <a:cxnLst/>
              <a:rect l="l" t="t" r="r" b="b"/>
              <a:pathLst>
                <a:path w="154" h="455" extrusionOk="0">
                  <a:moveTo>
                    <a:pt x="117" y="1"/>
                  </a:moveTo>
                  <a:cubicBezTo>
                    <a:pt x="103" y="1"/>
                    <a:pt x="73" y="23"/>
                    <a:pt x="66" y="37"/>
                  </a:cubicBezTo>
                  <a:cubicBezTo>
                    <a:pt x="44" y="154"/>
                    <a:pt x="30" y="278"/>
                    <a:pt x="1" y="395"/>
                  </a:cubicBezTo>
                  <a:cubicBezTo>
                    <a:pt x="1" y="424"/>
                    <a:pt x="8" y="453"/>
                    <a:pt x="37" y="453"/>
                  </a:cubicBezTo>
                  <a:cubicBezTo>
                    <a:pt x="41" y="454"/>
                    <a:pt x="45" y="454"/>
                    <a:pt x="48" y="454"/>
                  </a:cubicBezTo>
                  <a:cubicBezTo>
                    <a:pt x="72" y="454"/>
                    <a:pt x="88" y="435"/>
                    <a:pt x="88" y="409"/>
                  </a:cubicBezTo>
                  <a:cubicBezTo>
                    <a:pt x="110" y="293"/>
                    <a:pt x="125" y="176"/>
                    <a:pt x="154" y="59"/>
                  </a:cubicBezTo>
                  <a:cubicBezTo>
                    <a:pt x="154" y="30"/>
                    <a:pt x="146" y="1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772;p50">
              <a:extLst>
                <a:ext uri="{FF2B5EF4-FFF2-40B4-BE49-F238E27FC236}">
                  <a16:creationId xmlns:a16="http://schemas.microsoft.com/office/drawing/2014/main" id="{650ED4AD-14A9-4905-8F95-1B029CB6ECD8}"/>
                </a:ext>
              </a:extLst>
            </p:cNvPr>
            <p:cNvSpPr/>
            <p:nvPr/>
          </p:nvSpPr>
          <p:spPr>
            <a:xfrm>
              <a:off x="5805853" y="4028784"/>
              <a:ext cx="10365" cy="24658"/>
            </a:xfrm>
            <a:custGeom>
              <a:avLst/>
              <a:gdLst/>
              <a:ahLst/>
              <a:cxnLst/>
              <a:rect l="l" t="t" r="r" b="b"/>
              <a:pathLst>
                <a:path w="168" h="397" extrusionOk="0">
                  <a:moveTo>
                    <a:pt x="124" y="0"/>
                  </a:moveTo>
                  <a:cubicBezTo>
                    <a:pt x="110" y="0"/>
                    <a:pt x="80" y="8"/>
                    <a:pt x="73" y="37"/>
                  </a:cubicBezTo>
                  <a:cubicBezTo>
                    <a:pt x="51" y="139"/>
                    <a:pt x="37" y="241"/>
                    <a:pt x="7" y="343"/>
                  </a:cubicBezTo>
                  <a:cubicBezTo>
                    <a:pt x="0" y="365"/>
                    <a:pt x="15" y="394"/>
                    <a:pt x="44" y="394"/>
                  </a:cubicBezTo>
                  <a:cubicBezTo>
                    <a:pt x="49" y="395"/>
                    <a:pt x="54" y="396"/>
                    <a:pt x="58" y="396"/>
                  </a:cubicBezTo>
                  <a:cubicBezTo>
                    <a:pt x="80" y="396"/>
                    <a:pt x="95" y="382"/>
                    <a:pt x="95" y="358"/>
                  </a:cubicBezTo>
                  <a:cubicBezTo>
                    <a:pt x="117" y="256"/>
                    <a:pt x="131" y="153"/>
                    <a:pt x="161" y="59"/>
                  </a:cubicBezTo>
                  <a:cubicBezTo>
                    <a:pt x="168" y="29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773;p50">
              <a:extLst>
                <a:ext uri="{FF2B5EF4-FFF2-40B4-BE49-F238E27FC236}">
                  <a16:creationId xmlns:a16="http://schemas.microsoft.com/office/drawing/2014/main" id="{9C3A2BE4-759B-4FFA-84F9-057297C68B37}"/>
                </a:ext>
              </a:extLst>
            </p:cNvPr>
            <p:cNvSpPr/>
            <p:nvPr/>
          </p:nvSpPr>
          <p:spPr>
            <a:xfrm>
              <a:off x="5819796" y="3966674"/>
              <a:ext cx="6786" cy="25465"/>
            </a:xfrm>
            <a:custGeom>
              <a:avLst/>
              <a:gdLst/>
              <a:ahLst/>
              <a:cxnLst/>
              <a:rect l="l" t="t" r="r" b="b"/>
              <a:pathLst>
                <a:path w="110" h="410" extrusionOk="0">
                  <a:moveTo>
                    <a:pt x="66" y="1"/>
                  </a:moveTo>
                  <a:cubicBezTo>
                    <a:pt x="44" y="1"/>
                    <a:pt x="29" y="15"/>
                    <a:pt x="15" y="44"/>
                  </a:cubicBezTo>
                  <a:cubicBezTo>
                    <a:pt x="8" y="154"/>
                    <a:pt x="8" y="256"/>
                    <a:pt x="0" y="365"/>
                  </a:cubicBezTo>
                  <a:cubicBezTo>
                    <a:pt x="0" y="395"/>
                    <a:pt x="22" y="409"/>
                    <a:pt x="44" y="409"/>
                  </a:cubicBezTo>
                  <a:cubicBezTo>
                    <a:pt x="73" y="409"/>
                    <a:pt x="88" y="395"/>
                    <a:pt x="88" y="365"/>
                  </a:cubicBezTo>
                  <a:cubicBezTo>
                    <a:pt x="95" y="256"/>
                    <a:pt x="95" y="154"/>
                    <a:pt x="110" y="44"/>
                  </a:cubicBezTo>
                  <a:cubicBezTo>
                    <a:pt x="110" y="15"/>
                    <a:pt x="8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774;p50">
              <a:extLst>
                <a:ext uri="{FF2B5EF4-FFF2-40B4-BE49-F238E27FC236}">
                  <a16:creationId xmlns:a16="http://schemas.microsoft.com/office/drawing/2014/main" id="{77212355-AB7E-4BB6-A82D-3768E695D9AA}"/>
                </a:ext>
              </a:extLst>
            </p:cNvPr>
            <p:cNvSpPr/>
            <p:nvPr/>
          </p:nvSpPr>
          <p:spPr>
            <a:xfrm>
              <a:off x="5250351" y="3432404"/>
              <a:ext cx="323714" cy="52172"/>
            </a:xfrm>
            <a:custGeom>
              <a:avLst/>
              <a:gdLst/>
              <a:ahLst/>
              <a:cxnLst/>
              <a:rect l="l" t="t" r="r" b="b"/>
              <a:pathLst>
                <a:path w="5247" h="840" extrusionOk="0">
                  <a:moveTo>
                    <a:pt x="358" y="1"/>
                  </a:moveTo>
                  <a:lnTo>
                    <a:pt x="1" y="147"/>
                  </a:lnTo>
                  <a:lnTo>
                    <a:pt x="4896" y="840"/>
                  </a:lnTo>
                  <a:lnTo>
                    <a:pt x="5247" y="65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775;p50">
              <a:extLst>
                <a:ext uri="{FF2B5EF4-FFF2-40B4-BE49-F238E27FC236}">
                  <a16:creationId xmlns:a16="http://schemas.microsoft.com/office/drawing/2014/main" id="{4F6ACF36-5126-4661-B7B2-484BE601B842}"/>
                </a:ext>
              </a:extLst>
            </p:cNvPr>
            <p:cNvSpPr/>
            <p:nvPr/>
          </p:nvSpPr>
          <p:spPr>
            <a:xfrm>
              <a:off x="5245848" y="3429671"/>
              <a:ext cx="332721" cy="57700"/>
            </a:xfrm>
            <a:custGeom>
              <a:avLst/>
              <a:gdLst/>
              <a:ahLst/>
              <a:cxnLst/>
              <a:rect l="l" t="t" r="r" b="b"/>
              <a:pathLst>
                <a:path w="5393" h="929" extrusionOk="0">
                  <a:moveTo>
                    <a:pt x="446" y="88"/>
                  </a:moveTo>
                  <a:cubicBezTo>
                    <a:pt x="519" y="88"/>
                    <a:pt x="599" y="110"/>
                    <a:pt x="672" y="118"/>
                  </a:cubicBezTo>
                  <a:cubicBezTo>
                    <a:pt x="1037" y="161"/>
                    <a:pt x="1402" y="220"/>
                    <a:pt x="1766" y="264"/>
                  </a:cubicBezTo>
                  <a:cubicBezTo>
                    <a:pt x="2730" y="395"/>
                    <a:pt x="3678" y="519"/>
                    <a:pt x="4634" y="650"/>
                  </a:cubicBezTo>
                  <a:cubicBezTo>
                    <a:pt x="4810" y="667"/>
                    <a:pt x="4994" y="693"/>
                    <a:pt x="5174" y="717"/>
                  </a:cubicBezTo>
                  <a:lnTo>
                    <a:pt x="5174" y="717"/>
                  </a:lnTo>
                  <a:cubicBezTo>
                    <a:pt x="5105" y="756"/>
                    <a:pt x="5035" y="796"/>
                    <a:pt x="4968" y="836"/>
                  </a:cubicBezTo>
                  <a:lnTo>
                    <a:pt x="4968" y="836"/>
                  </a:lnTo>
                  <a:cubicBezTo>
                    <a:pt x="4428" y="758"/>
                    <a:pt x="3874" y="685"/>
                    <a:pt x="3335" y="599"/>
                  </a:cubicBezTo>
                  <a:cubicBezTo>
                    <a:pt x="2452" y="475"/>
                    <a:pt x="1577" y="358"/>
                    <a:pt x="694" y="227"/>
                  </a:cubicBezTo>
                  <a:lnTo>
                    <a:pt x="247" y="168"/>
                  </a:lnTo>
                  <a:lnTo>
                    <a:pt x="247" y="168"/>
                  </a:lnTo>
                  <a:cubicBezTo>
                    <a:pt x="280" y="153"/>
                    <a:pt x="312" y="139"/>
                    <a:pt x="344" y="125"/>
                  </a:cubicBezTo>
                  <a:cubicBezTo>
                    <a:pt x="366" y="118"/>
                    <a:pt x="439" y="88"/>
                    <a:pt x="439" y="88"/>
                  </a:cubicBezTo>
                  <a:close/>
                  <a:moveTo>
                    <a:pt x="446" y="1"/>
                  </a:moveTo>
                  <a:cubicBezTo>
                    <a:pt x="417" y="1"/>
                    <a:pt x="402" y="8"/>
                    <a:pt x="366" y="15"/>
                  </a:cubicBezTo>
                  <a:cubicBezTo>
                    <a:pt x="263" y="59"/>
                    <a:pt x="154" y="103"/>
                    <a:pt x="52" y="147"/>
                  </a:cubicBezTo>
                  <a:cubicBezTo>
                    <a:pt x="15" y="161"/>
                    <a:pt x="1" y="227"/>
                    <a:pt x="52" y="234"/>
                  </a:cubicBezTo>
                  <a:cubicBezTo>
                    <a:pt x="599" y="322"/>
                    <a:pt x="1154" y="395"/>
                    <a:pt x="1701" y="475"/>
                  </a:cubicBezTo>
                  <a:cubicBezTo>
                    <a:pt x="2591" y="599"/>
                    <a:pt x="3466" y="716"/>
                    <a:pt x="4349" y="847"/>
                  </a:cubicBezTo>
                  <a:lnTo>
                    <a:pt x="4948" y="927"/>
                  </a:lnTo>
                  <a:cubicBezTo>
                    <a:pt x="4953" y="928"/>
                    <a:pt x="4959" y="929"/>
                    <a:pt x="4964" y="929"/>
                  </a:cubicBezTo>
                  <a:cubicBezTo>
                    <a:pt x="4971" y="929"/>
                    <a:pt x="4978" y="928"/>
                    <a:pt x="4984" y="926"/>
                  </a:cubicBezTo>
                  <a:lnTo>
                    <a:pt x="4984" y="926"/>
                  </a:lnTo>
                  <a:cubicBezTo>
                    <a:pt x="4984" y="926"/>
                    <a:pt x="4985" y="926"/>
                    <a:pt x="4985" y="926"/>
                  </a:cubicBezTo>
                  <a:cubicBezTo>
                    <a:pt x="4992" y="926"/>
                    <a:pt x="4999" y="924"/>
                    <a:pt x="5006" y="920"/>
                  </a:cubicBezTo>
                  <a:cubicBezTo>
                    <a:pt x="5115" y="854"/>
                    <a:pt x="5232" y="789"/>
                    <a:pt x="5342" y="730"/>
                  </a:cubicBezTo>
                  <a:cubicBezTo>
                    <a:pt x="5393" y="701"/>
                    <a:pt x="5363" y="650"/>
                    <a:pt x="5320" y="636"/>
                  </a:cubicBezTo>
                  <a:lnTo>
                    <a:pt x="3430" y="395"/>
                  </a:lnTo>
                  <a:lnTo>
                    <a:pt x="745" y="37"/>
                  </a:lnTo>
                  <a:cubicBezTo>
                    <a:pt x="650" y="30"/>
                    <a:pt x="548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776;p50">
              <a:extLst>
                <a:ext uri="{FF2B5EF4-FFF2-40B4-BE49-F238E27FC236}">
                  <a16:creationId xmlns:a16="http://schemas.microsoft.com/office/drawing/2014/main" id="{12FDA233-F1F2-402F-9782-37928E716DA9}"/>
                </a:ext>
              </a:extLst>
            </p:cNvPr>
            <p:cNvSpPr/>
            <p:nvPr/>
          </p:nvSpPr>
          <p:spPr>
            <a:xfrm>
              <a:off x="5552410" y="3472714"/>
              <a:ext cx="62189" cy="265644"/>
            </a:xfrm>
            <a:custGeom>
              <a:avLst/>
              <a:gdLst/>
              <a:ahLst/>
              <a:cxnLst/>
              <a:rect l="l" t="t" r="r" b="b"/>
              <a:pathLst>
                <a:path w="1008" h="4277" extrusionOk="0">
                  <a:moveTo>
                    <a:pt x="351" y="1"/>
                  </a:moveTo>
                  <a:lnTo>
                    <a:pt x="0" y="191"/>
                  </a:lnTo>
                  <a:lnTo>
                    <a:pt x="752" y="4276"/>
                  </a:lnTo>
                  <a:lnTo>
                    <a:pt x="1007" y="400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777;p50">
              <a:extLst>
                <a:ext uri="{FF2B5EF4-FFF2-40B4-BE49-F238E27FC236}">
                  <a16:creationId xmlns:a16="http://schemas.microsoft.com/office/drawing/2014/main" id="{ACA99D61-A816-478D-84FA-67234418E8D6}"/>
                </a:ext>
              </a:extLst>
            </p:cNvPr>
            <p:cNvSpPr/>
            <p:nvPr/>
          </p:nvSpPr>
          <p:spPr>
            <a:xfrm>
              <a:off x="5549449" y="3470602"/>
              <a:ext cx="67864" cy="271110"/>
            </a:xfrm>
            <a:custGeom>
              <a:avLst/>
              <a:gdLst/>
              <a:ahLst/>
              <a:cxnLst/>
              <a:rect l="l" t="t" r="r" b="b"/>
              <a:pathLst>
                <a:path w="1100" h="4365" extrusionOk="0">
                  <a:moveTo>
                    <a:pt x="350" y="124"/>
                  </a:moveTo>
                  <a:lnTo>
                    <a:pt x="350" y="124"/>
                  </a:lnTo>
                  <a:cubicBezTo>
                    <a:pt x="420" y="549"/>
                    <a:pt x="489" y="982"/>
                    <a:pt x="559" y="1414"/>
                  </a:cubicBezTo>
                  <a:cubicBezTo>
                    <a:pt x="676" y="2129"/>
                    <a:pt x="800" y="2851"/>
                    <a:pt x="917" y="3566"/>
                  </a:cubicBezTo>
                  <a:lnTo>
                    <a:pt x="992" y="4025"/>
                  </a:lnTo>
                  <a:lnTo>
                    <a:pt x="992" y="4025"/>
                  </a:lnTo>
                  <a:cubicBezTo>
                    <a:pt x="937" y="4085"/>
                    <a:pt x="878" y="4148"/>
                    <a:pt x="819" y="4210"/>
                  </a:cubicBezTo>
                  <a:lnTo>
                    <a:pt x="819" y="4210"/>
                  </a:lnTo>
                  <a:cubicBezTo>
                    <a:pt x="738" y="3776"/>
                    <a:pt x="663" y="3353"/>
                    <a:pt x="581" y="2917"/>
                  </a:cubicBezTo>
                  <a:cubicBezTo>
                    <a:pt x="442" y="2187"/>
                    <a:pt x="311" y="1458"/>
                    <a:pt x="180" y="721"/>
                  </a:cubicBezTo>
                  <a:cubicBezTo>
                    <a:pt x="154" y="567"/>
                    <a:pt x="123" y="419"/>
                    <a:pt x="96" y="272"/>
                  </a:cubicBezTo>
                  <a:lnTo>
                    <a:pt x="96" y="272"/>
                  </a:lnTo>
                  <a:cubicBezTo>
                    <a:pt x="179" y="223"/>
                    <a:pt x="266" y="173"/>
                    <a:pt x="350" y="124"/>
                  </a:cubicBezTo>
                  <a:close/>
                  <a:moveTo>
                    <a:pt x="394" y="0"/>
                  </a:moveTo>
                  <a:cubicBezTo>
                    <a:pt x="386" y="0"/>
                    <a:pt x="377" y="2"/>
                    <a:pt x="369" y="6"/>
                  </a:cubicBezTo>
                  <a:cubicBezTo>
                    <a:pt x="270" y="65"/>
                    <a:pt x="165" y="125"/>
                    <a:pt x="65" y="179"/>
                  </a:cubicBezTo>
                  <a:lnTo>
                    <a:pt x="65" y="179"/>
                  </a:lnTo>
                  <a:cubicBezTo>
                    <a:pt x="62" y="178"/>
                    <a:pt x="59" y="178"/>
                    <a:pt x="56" y="178"/>
                  </a:cubicBezTo>
                  <a:cubicBezTo>
                    <a:pt x="31" y="178"/>
                    <a:pt x="0" y="201"/>
                    <a:pt x="5" y="232"/>
                  </a:cubicBezTo>
                  <a:cubicBezTo>
                    <a:pt x="85" y="699"/>
                    <a:pt x="165" y="1151"/>
                    <a:pt x="260" y="1618"/>
                  </a:cubicBezTo>
                  <a:cubicBezTo>
                    <a:pt x="399" y="2348"/>
                    <a:pt x="523" y="3077"/>
                    <a:pt x="661" y="3822"/>
                  </a:cubicBezTo>
                  <a:cubicBezTo>
                    <a:pt x="690" y="3989"/>
                    <a:pt x="727" y="4157"/>
                    <a:pt x="749" y="4325"/>
                  </a:cubicBezTo>
                  <a:cubicBezTo>
                    <a:pt x="758" y="4351"/>
                    <a:pt x="777" y="4364"/>
                    <a:pt x="797" y="4364"/>
                  </a:cubicBezTo>
                  <a:cubicBezTo>
                    <a:pt x="811" y="4364"/>
                    <a:pt x="825" y="4359"/>
                    <a:pt x="836" y="4347"/>
                  </a:cubicBezTo>
                  <a:cubicBezTo>
                    <a:pt x="887" y="4296"/>
                    <a:pt x="946" y="4237"/>
                    <a:pt x="990" y="4186"/>
                  </a:cubicBezTo>
                  <a:cubicBezTo>
                    <a:pt x="1026" y="4135"/>
                    <a:pt x="1099" y="4092"/>
                    <a:pt x="1099" y="4041"/>
                  </a:cubicBezTo>
                  <a:cubicBezTo>
                    <a:pt x="1099" y="3989"/>
                    <a:pt x="1077" y="3946"/>
                    <a:pt x="1077" y="3909"/>
                  </a:cubicBezTo>
                  <a:cubicBezTo>
                    <a:pt x="1033" y="3617"/>
                    <a:pt x="990" y="3333"/>
                    <a:pt x="931" y="3048"/>
                  </a:cubicBezTo>
                  <a:cubicBezTo>
                    <a:pt x="807" y="2246"/>
                    <a:pt x="669" y="1450"/>
                    <a:pt x="545" y="633"/>
                  </a:cubicBezTo>
                  <a:cubicBezTo>
                    <a:pt x="508" y="436"/>
                    <a:pt x="479" y="232"/>
                    <a:pt x="442" y="35"/>
                  </a:cubicBezTo>
                  <a:cubicBezTo>
                    <a:pt x="437" y="14"/>
                    <a:pt x="41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778;p50">
              <a:extLst>
                <a:ext uri="{FF2B5EF4-FFF2-40B4-BE49-F238E27FC236}">
                  <a16:creationId xmlns:a16="http://schemas.microsoft.com/office/drawing/2014/main" id="{A469F50A-539F-4C99-AEF6-D64C70170BFA}"/>
                </a:ext>
              </a:extLst>
            </p:cNvPr>
            <p:cNvSpPr/>
            <p:nvPr/>
          </p:nvSpPr>
          <p:spPr>
            <a:xfrm>
              <a:off x="5250351" y="3441472"/>
              <a:ext cx="348453" cy="296886"/>
            </a:xfrm>
            <a:custGeom>
              <a:avLst/>
              <a:gdLst/>
              <a:ahLst/>
              <a:cxnLst/>
              <a:rect l="l" t="t" r="r" b="b"/>
              <a:pathLst>
                <a:path w="5648" h="4780" extrusionOk="0">
                  <a:moveTo>
                    <a:pt x="1" y="1"/>
                  </a:moveTo>
                  <a:lnTo>
                    <a:pt x="687" y="4057"/>
                  </a:lnTo>
                  <a:lnTo>
                    <a:pt x="5648" y="4779"/>
                  </a:lnTo>
                  <a:lnTo>
                    <a:pt x="4896" y="6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779;p50">
              <a:extLst>
                <a:ext uri="{FF2B5EF4-FFF2-40B4-BE49-F238E27FC236}">
                  <a16:creationId xmlns:a16="http://schemas.microsoft.com/office/drawing/2014/main" id="{D4EFEBF3-9287-485E-A206-65B74B165321}"/>
                </a:ext>
              </a:extLst>
            </p:cNvPr>
            <p:cNvSpPr/>
            <p:nvPr/>
          </p:nvSpPr>
          <p:spPr>
            <a:xfrm>
              <a:off x="5247698" y="3438677"/>
              <a:ext cx="354685" cy="303345"/>
            </a:xfrm>
            <a:custGeom>
              <a:avLst/>
              <a:gdLst/>
              <a:ahLst/>
              <a:cxnLst/>
              <a:rect l="l" t="t" r="r" b="b"/>
              <a:pathLst>
                <a:path w="5749" h="4884" extrusionOk="0">
                  <a:moveTo>
                    <a:pt x="107" y="113"/>
                  </a:moveTo>
                  <a:lnTo>
                    <a:pt x="107" y="113"/>
                  </a:lnTo>
                  <a:cubicBezTo>
                    <a:pt x="633" y="190"/>
                    <a:pt x="1166" y="260"/>
                    <a:pt x="1693" y="337"/>
                  </a:cubicBezTo>
                  <a:cubicBezTo>
                    <a:pt x="2575" y="469"/>
                    <a:pt x="3451" y="585"/>
                    <a:pt x="4341" y="709"/>
                  </a:cubicBezTo>
                  <a:lnTo>
                    <a:pt x="4909" y="793"/>
                  </a:lnTo>
                  <a:lnTo>
                    <a:pt x="4909" y="793"/>
                  </a:lnTo>
                  <a:cubicBezTo>
                    <a:pt x="4987" y="1242"/>
                    <a:pt x="5073" y="1691"/>
                    <a:pt x="5158" y="2147"/>
                  </a:cubicBezTo>
                  <a:cubicBezTo>
                    <a:pt x="5297" y="2876"/>
                    <a:pt x="5421" y="3606"/>
                    <a:pt x="5560" y="4343"/>
                  </a:cubicBezTo>
                  <a:cubicBezTo>
                    <a:pt x="5585" y="4495"/>
                    <a:pt x="5616" y="4637"/>
                    <a:pt x="5643" y="4786"/>
                  </a:cubicBezTo>
                  <a:lnTo>
                    <a:pt x="5643" y="4786"/>
                  </a:lnTo>
                  <a:cubicBezTo>
                    <a:pt x="5109" y="4709"/>
                    <a:pt x="4575" y="4632"/>
                    <a:pt x="4027" y="4555"/>
                  </a:cubicBezTo>
                  <a:cubicBezTo>
                    <a:pt x="3137" y="4423"/>
                    <a:pt x="2247" y="4299"/>
                    <a:pt x="1357" y="4161"/>
                  </a:cubicBezTo>
                  <a:cubicBezTo>
                    <a:pt x="1156" y="4133"/>
                    <a:pt x="968" y="4098"/>
                    <a:pt x="768" y="4070"/>
                  </a:cubicBezTo>
                  <a:lnTo>
                    <a:pt x="768" y="4070"/>
                  </a:lnTo>
                  <a:cubicBezTo>
                    <a:pt x="697" y="3628"/>
                    <a:pt x="618" y="3179"/>
                    <a:pt x="547" y="2738"/>
                  </a:cubicBezTo>
                  <a:cubicBezTo>
                    <a:pt x="423" y="2008"/>
                    <a:pt x="299" y="1279"/>
                    <a:pt x="182" y="549"/>
                  </a:cubicBezTo>
                  <a:cubicBezTo>
                    <a:pt x="157" y="404"/>
                    <a:pt x="132" y="258"/>
                    <a:pt x="107" y="113"/>
                  </a:cubicBezTo>
                  <a:close/>
                  <a:moveTo>
                    <a:pt x="45" y="0"/>
                  </a:moveTo>
                  <a:cubicBezTo>
                    <a:pt x="17" y="0"/>
                    <a:pt x="1" y="21"/>
                    <a:pt x="7" y="53"/>
                  </a:cubicBezTo>
                  <a:cubicBezTo>
                    <a:pt x="80" y="513"/>
                    <a:pt x="160" y="965"/>
                    <a:pt x="233" y="1425"/>
                  </a:cubicBezTo>
                  <a:cubicBezTo>
                    <a:pt x="350" y="2154"/>
                    <a:pt x="482" y="2884"/>
                    <a:pt x="598" y="3613"/>
                  </a:cubicBezTo>
                  <a:cubicBezTo>
                    <a:pt x="627" y="3774"/>
                    <a:pt x="657" y="3949"/>
                    <a:pt x="679" y="4117"/>
                  </a:cubicBezTo>
                  <a:cubicBezTo>
                    <a:pt x="679" y="4131"/>
                    <a:pt x="700" y="4139"/>
                    <a:pt x="715" y="4153"/>
                  </a:cubicBezTo>
                  <a:cubicBezTo>
                    <a:pt x="1277" y="4233"/>
                    <a:pt x="1831" y="4314"/>
                    <a:pt x="2393" y="4394"/>
                  </a:cubicBezTo>
                  <a:cubicBezTo>
                    <a:pt x="3291" y="4525"/>
                    <a:pt x="4173" y="4649"/>
                    <a:pt x="5071" y="4788"/>
                  </a:cubicBezTo>
                  <a:cubicBezTo>
                    <a:pt x="5275" y="4817"/>
                    <a:pt x="5479" y="4854"/>
                    <a:pt x="5691" y="4883"/>
                  </a:cubicBezTo>
                  <a:cubicBezTo>
                    <a:pt x="5695" y="4884"/>
                    <a:pt x="5698" y="4884"/>
                    <a:pt x="5702" y="4884"/>
                  </a:cubicBezTo>
                  <a:cubicBezTo>
                    <a:pt x="5732" y="4884"/>
                    <a:pt x="5749" y="4857"/>
                    <a:pt x="5742" y="4824"/>
                  </a:cubicBezTo>
                  <a:cubicBezTo>
                    <a:pt x="5662" y="4358"/>
                    <a:pt x="5581" y="3905"/>
                    <a:pt x="5487" y="3438"/>
                  </a:cubicBezTo>
                  <a:cubicBezTo>
                    <a:pt x="5348" y="2709"/>
                    <a:pt x="5224" y="1979"/>
                    <a:pt x="5085" y="1242"/>
                  </a:cubicBezTo>
                  <a:cubicBezTo>
                    <a:pt x="5056" y="1067"/>
                    <a:pt x="5020" y="906"/>
                    <a:pt x="4998" y="731"/>
                  </a:cubicBezTo>
                  <a:cubicBezTo>
                    <a:pt x="4995" y="720"/>
                    <a:pt x="4991" y="712"/>
                    <a:pt x="4985" y="706"/>
                  </a:cubicBezTo>
                  <a:lnTo>
                    <a:pt x="4985" y="706"/>
                  </a:lnTo>
                  <a:cubicBezTo>
                    <a:pt x="4984" y="705"/>
                    <a:pt x="4984" y="705"/>
                    <a:pt x="4984" y="705"/>
                  </a:cubicBezTo>
                  <a:lnTo>
                    <a:pt x="4984" y="705"/>
                  </a:lnTo>
                  <a:cubicBezTo>
                    <a:pt x="4976" y="698"/>
                    <a:pt x="4967" y="695"/>
                    <a:pt x="4958" y="694"/>
                  </a:cubicBezTo>
                  <a:lnTo>
                    <a:pt x="4958" y="694"/>
                  </a:lnTo>
                  <a:cubicBezTo>
                    <a:pt x="4412" y="614"/>
                    <a:pt x="3851" y="541"/>
                    <a:pt x="3305" y="454"/>
                  </a:cubicBezTo>
                  <a:cubicBezTo>
                    <a:pt x="2422" y="330"/>
                    <a:pt x="1547" y="213"/>
                    <a:pt x="664" y="82"/>
                  </a:cubicBezTo>
                  <a:lnTo>
                    <a:pt x="58" y="2"/>
                  </a:ln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780;p50">
              <a:extLst>
                <a:ext uri="{FF2B5EF4-FFF2-40B4-BE49-F238E27FC236}">
                  <a16:creationId xmlns:a16="http://schemas.microsoft.com/office/drawing/2014/main" id="{C5915E95-50EF-44FC-BADB-F8415D722A32}"/>
                </a:ext>
              </a:extLst>
            </p:cNvPr>
            <p:cNvSpPr/>
            <p:nvPr/>
          </p:nvSpPr>
          <p:spPr>
            <a:xfrm>
              <a:off x="5512370" y="3504079"/>
              <a:ext cx="25665" cy="23229"/>
            </a:xfrm>
            <a:custGeom>
              <a:avLst/>
              <a:gdLst/>
              <a:ahLst/>
              <a:cxnLst/>
              <a:rect l="l" t="t" r="r" b="b"/>
              <a:pathLst>
                <a:path w="416" h="374" extrusionOk="0">
                  <a:moveTo>
                    <a:pt x="202" y="0"/>
                  </a:moveTo>
                  <a:cubicBezTo>
                    <a:pt x="119" y="0"/>
                    <a:pt x="47" y="65"/>
                    <a:pt x="22" y="145"/>
                  </a:cubicBezTo>
                  <a:cubicBezTo>
                    <a:pt x="0" y="233"/>
                    <a:pt x="66" y="342"/>
                    <a:pt x="161" y="372"/>
                  </a:cubicBezTo>
                  <a:cubicBezTo>
                    <a:pt x="170" y="373"/>
                    <a:pt x="179" y="374"/>
                    <a:pt x="188" y="374"/>
                  </a:cubicBezTo>
                  <a:cubicBezTo>
                    <a:pt x="270" y="374"/>
                    <a:pt x="361" y="318"/>
                    <a:pt x="387" y="233"/>
                  </a:cubicBezTo>
                  <a:cubicBezTo>
                    <a:pt x="416" y="131"/>
                    <a:pt x="343" y="36"/>
                    <a:pt x="248" y="7"/>
                  </a:cubicBezTo>
                  <a:cubicBezTo>
                    <a:pt x="233" y="2"/>
                    <a:pt x="217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781;p50">
              <a:extLst>
                <a:ext uri="{FF2B5EF4-FFF2-40B4-BE49-F238E27FC236}">
                  <a16:creationId xmlns:a16="http://schemas.microsoft.com/office/drawing/2014/main" id="{19959DB9-B399-4D6B-A484-868790B53367}"/>
                </a:ext>
              </a:extLst>
            </p:cNvPr>
            <p:cNvSpPr/>
            <p:nvPr/>
          </p:nvSpPr>
          <p:spPr>
            <a:xfrm>
              <a:off x="5510087" y="3501098"/>
              <a:ext cx="30662" cy="29192"/>
            </a:xfrm>
            <a:custGeom>
              <a:avLst/>
              <a:gdLst/>
              <a:ahLst/>
              <a:cxnLst/>
              <a:rect l="l" t="t" r="r" b="b"/>
              <a:pathLst>
                <a:path w="497" h="470" extrusionOk="0">
                  <a:moveTo>
                    <a:pt x="244" y="95"/>
                  </a:moveTo>
                  <a:cubicBezTo>
                    <a:pt x="253" y="95"/>
                    <a:pt x="262" y="96"/>
                    <a:pt x="271" y="98"/>
                  </a:cubicBezTo>
                  <a:cubicBezTo>
                    <a:pt x="292" y="98"/>
                    <a:pt x="322" y="120"/>
                    <a:pt x="343" y="135"/>
                  </a:cubicBezTo>
                  <a:lnTo>
                    <a:pt x="351" y="142"/>
                  </a:lnTo>
                  <a:cubicBezTo>
                    <a:pt x="358" y="157"/>
                    <a:pt x="358" y="157"/>
                    <a:pt x="358" y="164"/>
                  </a:cubicBezTo>
                  <a:lnTo>
                    <a:pt x="365" y="171"/>
                  </a:lnTo>
                  <a:cubicBezTo>
                    <a:pt x="365" y="179"/>
                    <a:pt x="380" y="193"/>
                    <a:pt x="380" y="201"/>
                  </a:cubicBezTo>
                  <a:cubicBezTo>
                    <a:pt x="387" y="230"/>
                    <a:pt x="380" y="252"/>
                    <a:pt x="365" y="281"/>
                  </a:cubicBezTo>
                  <a:cubicBezTo>
                    <a:pt x="351" y="317"/>
                    <a:pt x="329" y="339"/>
                    <a:pt x="307" y="354"/>
                  </a:cubicBezTo>
                  <a:cubicBezTo>
                    <a:pt x="285" y="361"/>
                    <a:pt x="278" y="361"/>
                    <a:pt x="256" y="376"/>
                  </a:cubicBezTo>
                  <a:lnTo>
                    <a:pt x="219" y="376"/>
                  </a:lnTo>
                  <a:cubicBezTo>
                    <a:pt x="215" y="373"/>
                    <a:pt x="210" y="371"/>
                    <a:pt x="204" y="371"/>
                  </a:cubicBezTo>
                  <a:cubicBezTo>
                    <a:pt x="202" y="371"/>
                    <a:pt x="199" y="371"/>
                    <a:pt x="197" y="372"/>
                  </a:cubicBezTo>
                  <a:lnTo>
                    <a:pt x="197" y="372"/>
                  </a:lnTo>
                  <a:cubicBezTo>
                    <a:pt x="193" y="370"/>
                    <a:pt x="188" y="367"/>
                    <a:pt x="183" y="361"/>
                  </a:cubicBezTo>
                  <a:lnTo>
                    <a:pt x="176" y="361"/>
                  </a:lnTo>
                  <a:cubicBezTo>
                    <a:pt x="176" y="361"/>
                    <a:pt x="168" y="361"/>
                    <a:pt x="168" y="354"/>
                  </a:cubicBezTo>
                  <a:cubicBezTo>
                    <a:pt x="161" y="347"/>
                    <a:pt x="147" y="339"/>
                    <a:pt x="132" y="325"/>
                  </a:cubicBezTo>
                  <a:cubicBezTo>
                    <a:pt x="131" y="324"/>
                    <a:pt x="130" y="323"/>
                    <a:pt x="129" y="323"/>
                  </a:cubicBezTo>
                  <a:cubicBezTo>
                    <a:pt x="128" y="323"/>
                    <a:pt x="128" y="327"/>
                    <a:pt x="128" y="327"/>
                  </a:cubicBezTo>
                  <a:cubicBezTo>
                    <a:pt x="128" y="327"/>
                    <a:pt x="127" y="325"/>
                    <a:pt x="125" y="317"/>
                  </a:cubicBezTo>
                  <a:cubicBezTo>
                    <a:pt x="125" y="317"/>
                    <a:pt x="125" y="310"/>
                    <a:pt x="110" y="310"/>
                  </a:cubicBezTo>
                  <a:cubicBezTo>
                    <a:pt x="110" y="303"/>
                    <a:pt x="103" y="288"/>
                    <a:pt x="103" y="288"/>
                  </a:cubicBezTo>
                  <a:cubicBezTo>
                    <a:pt x="103" y="288"/>
                    <a:pt x="102" y="288"/>
                    <a:pt x="102" y="288"/>
                  </a:cubicBezTo>
                  <a:lnTo>
                    <a:pt x="102" y="288"/>
                  </a:lnTo>
                  <a:cubicBezTo>
                    <a:pt x="103" y="286"/>
                    <a:pt x="103" y="284"/>
                    <a:pt x="103" y="281"/>
                  </a:cubicBezTo>
                  <a:lnTo>
                    <a:pt x="103" y="274"/>
                  </a:lnTo>
                  <a:lnTo>
                    <a:pt x="103" y="252"/>
                  </a:lnTo>
                  <a:lnTo>
                    <a:pt x="103" y="244"/>
                  </a:lnTo>
                  <a:lnTo>
                    <a:pt x="103" y="215"/>
                  </a:lnTo>
                  <a:lnTo>
                    <a:pt x="103" y="208"/>
                  </a:lnTo>
                  <a:cubicBezTo>
                    <a:pt x="103" y="201"/>
                    <a:pt x="103" y="193"/>
                    <a:pt x="110" y="179"/>
                  </a:cubicBezTo>
                  <a:cubicBezTo>
                    <a:pt x="110" y="171"/>
                    <a:pt x="125" y="171"/>
                    <a:pt x="125" y="164"/>
                  </a:cubicBezTo>
                  <a:cubicBezTo>
                    <a:pt x="139" y="135"/>
                    <a:pt x="161" y="120"/>
                    <a:pt x="183" y="106"/>
                  </a:cubicBezTo>
                  <a:cubicBezTo>
                    <a:pt x="198" y="101"/>
                    <a:pt x="221" y="95"/>
                    <a:pt x="244" y="95"/>
                  </a:cubicBezTo>
                  <a:close/>
                  <a:moveTo>
                    <a:pt x="246" y="1"/>
                  </a:moveTo>
                  <a:cubicBezTo>
                    <a:pt x="223" y="1"/>
                    <a:pt x="199" y="4"/>
                    <a:pt x="176" y="11"/>
                  </a:cubicBezTo>
                  <a:cubicBezTo>
                    <a:pt x="88" y="33"/>
                    <a:pt x="15" y="120"/>
                    <a:pt x="1" y="215"/>
                  </a:cubicBezTo>
                  <a:cubicBezTo>
                    <a:pt x="1" y="325"/>
                    <a:pt x="88" y="434"/>
                    <a:pt x="183" y="463"/>
                  </a:cubicBezTo>
                  <a:cubicBezTo>
                    <a:pt x="183" y="463"/>
                    <a:pt x="183" y="463"/>
                    <a:pt x="183" y="463"/>
                  </a:cubicBezTo>
                  <a:lnTo>
                    <a:pt x="183" y="463"/>
                  </a:lnTo>
                  <a:cubicBezTo>
                    <a:pt x="189" y="465"/>
                    <a:pt x="195" y="466"/>
                    <a:pt x="201" y="467"/>
                  </a:cubicBezTo>
                  <a:lnTo>
                    <a:pt x="201" y="467"/>
                  </a:lnTo>
                  <a:cubicBezTo>
                    <a:pt x="214" y="469"/>
                    <a:pt x="228" y="469"/>
                    <a:pt x="241" y="469"/>
                  </a:cubicBezTo>
                  <a:cubicBezTo>
                    <a:pt x="322" y="469"/>
                    <a:pt x="397" y="432"/>
                    <a:pt x="438" y="361"/>
                  </a:cubicBezTo>
                  <a:cubicBezTo>
                    <a:pt x="497" y="281"/>
                    <a:pt x="489" y="171"/>
                    <a:pt x="431" y="98"/>
                  </a:cubicBezTo>
                  <a:cubicBezTo>
                    <a:pt x="392" y="37"/>
                    <a:pt x="322" y="1"/>
                    <a:pt x="2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782;p50">
              <a:extLst>
                <a:ext uri="{FF2B5EF4-FFF2-40B4-BE49-F238E27FC236}">
                  <a16:creationId xmlns:a16="http://schemas.microsoft.com/office/drawing/2014/main" id="{7BE27E3C-ADB6-4B00-B7C8-CAF9F1094708}"/>
                </a:ext>
              </a:extLst>
            </p:cNvPr>
            <p:cNvSpPr/>
            <p:nvPr/>
          </p:nvSpPr>
          <p:spPr>
            <a:xfrm>
              <a:off x="5219319" y="3549668"/>
              <a:ext cx="146341" cy="133599"/>
            </a:xfrm>
            <a:custGeom>
              <a:avLst/>
              <a:gdLst/>
              <a:ahLst/>
              <a:cxnLst/>
              <a:rect l="l" t="t" r="r" b="b"/>
              <a:pathLst>
                <a:path w="2372" h="2151" extrusionOk="0">
                  <a:moveTo>
                    <a:pt x="1072" y="1"/>
                  </a:moveTo>
                  <a:cubicBezTo>
                    <a:pt x="936" y="1"/>
                    <a:pt x="743" y="118"/>
                    <a:pt x="664" y="163"/>
                  </a:cubicBezTo>
                  <a:cubicBezTo>
                    <a:pt x="482" y="272"/>
                    <a:pt x="329" y="425"/>
                    <a:pt x="212" y="601"/>
                  </a:cubicBezTo>
                  <a:cubicBezTo>
                    <a:pt x="110" y="761"/>
                    <a:pt x="37" y="943"/>
                    <a:pt x="22" y="1148"/>
                  </a:cubicBezTo>
                  <a:cubicBezTo>
                    <a:pt x="0" y="1403"/>
                    <a:pt x="81" y="1666"/>
                    <a:pt x="285" y="1834"/>
                  </a:cubicBezTo>
                  <a:cubicBezTo>
                    <a:pt x="569" y="2067"/>
                    <a:pt x="1007" y="2082"/>
                    <a:pt x="1350" y="2133"/>
                  </a:cubicBezTo>
                  <a:cubicBezTo>
                    <a:pt x="1414" y="2145"/>
                    <a:pt x="1472" y="2150"/>
                    <a:pt x="1529" y="2150"/>
                  </a:cubicBezTo>
                  <a:cubicBezTo>
                    <a:pt x="1576" y="2150"/>
                    <a:pt x="1622" y="2147"/>
                    <a:pt x="1671" y="2140"/>
                  </a:cubicBezTo>
                  <a:cubicBezTo>
                    <a:pt x="1729" y="2133"/>
                    <a:pt x="1817" y="2060"/>
                    <a:pt x="1817" y="1987"/>
                  </a:cubicBezTo>
                  <a:cubicBezTo>
                    <a:pt x="1817" y="1921"/>
                    <a:pt x="1744" y="1899"/>
                    <a:pt x="1700" y="1870"/>
                  </a:cubicBezTo>
                  <a:cubicBezTo>
                    <a:pt x="1642" y="1841"/>
                    <a:pt x="1591" y="1826"/>
                    <a:pt x="1533" y="1797"/>
                  </a:cubicBezTo>
                  <a:cubicBezTo>
                    <a:pt x="1452" y="1761"/>
                    <a:pt x="1357" y="1724"/>
                    <a:pt x="1270" y="1695"/>
                  </a:cubicBezTo>
                  <a:cubicBezTo>
                    <a:pt x="1241" y="1680"/>
                    <a:pt x="1204" y="1666"/>
                    <a:pt x="1168" y="1659"/>
                  </a:cubicBezTo>
                  <a:cubicBezTo>
                    <a:pt x="1123" y="1646"/>
                    <a:pt x="1067" y="1627"/>
                    <a:pt x="1015" y="1613"/>
                  </a:cubicBezTo>
                  <a:lnTo>
                    <a:pt x="1015" y="1613"/>
                  </a:lnTo>
                  <a:cubicBezTo>
                    <a:pt x="1174" y="1650"/>
                    <a:pt x="2012" y="1805"/>
                    <a:pt x="2111" y="1805"/>
                  </a:cubicBezTo>
                  <a:cubicBezTo>
                    <a:pt x="2113" y="1805"/>
                    <a:pt x="2115" y="1805"/>
                    <a:pt x="2116" y="1804"/>
                  </a:cubicBezTo>
                  <a:cubicBezTo>
                    <a:pt x="2160" y="1797"/>
                    <a:pt x="2226" y="1775"/>
                    <a:pt x="2255" y="1731"/>
                  </a:cubicBezTo>
                  <a:cubicBezTo>
                    <a:pt x="2299" y="1666"/>
                    <a:pt x="2277" y="1578"/>
                    <a:pt x="2233" y="1520"/>
                  </a:cubicBezTo>
                  <a:cubicBezTo>
                    <a:pt x="2189" y="1469"/>
                    <a:pt x="1153" y="1301"/>
                    <a:pt x="1087" y="1279"/>
                  </a:cubicBezTo>
                  <a:cubicBezTo>
                    <a:pt x="1168" y="1279"/>
                    <a:pt x="1241" y="1286"/>
                    <a:pt x="1321" y="1294"/>
                  </a:cubicBezTo>
                  <a:cubicBezTo>
                    <a:pt x="1467" y="1308"/>
                    <a:pt x="1613" y="1323"/>
                    <a:pt x="1759" y="1330"/>
                  </a:cubicBezTo>
                  <a:cubicBezTo>
                    <a:pt x="1868" y="1337"/>
                    <a:pt x="1978" y="1359"/>
                    <a:pt x="2094" y="1359"/>
                  </a:cubicBezTo>
                  <a:cubicBezTo>
                    <a:pt x="2113" y="1359"/>
                    <a:pt x="2132" y="1360"/>
                    <a:pt x="2150" y="1360"/>
                  </a:cubicBezTo>
                  <a:cubicBezTo>
                    <a:pt x="2196" y="1360"/>
                    <a:pt x="2240" y="1356"/>
                    <a:pt x="2277" y="1330"/>
                  </a:cubicBezTo>
                  <a:cubicBezTo>
                    <a:pt x="2350" y="1286"/>
                    <a:pt x="2372" y="1170"/>
                    <a:pt x="2335" y="1097"/>
                  </a:cubicBezTo>
                  <a:cubicBezTo>
                    <a:pt x="2277" y="987"/>
                    <a:pt x="2094" y="1016"/>
                    <a:pt x="1999" y="1002"/>
                  </a:cubicBezTo>
                  <a:cubicBezTo>
                    <a:pt x="1759" y="987"/>
                    <a:pt x="1525" y="987"/>
                    <a:pt x="1284" y="965"/>
                  </a:cubicBezTo>
                  <a:cubicBezTo>
                    <a:pt x="1241" y="965"/>
                    <a:pt x="1197" y="965"/>
                    <a:pt x="1160" y="958"/>
                  </a:cubicBezTo>
                  <a:cubicBezTo>
                    <a:pt x="1233" y="943"/>
                    <a:pt x="1306" y="943"/>
                    <a:pt x="1379" y="943"/>
                  </a:cubicBezTo>
                  <a:cubicBezTo>
                    <a:pt x="1503" y="929"/>
                    <a:pt x="1620" y="929"/>
                    <a:pt x="1751" y="922"/>
                  </a:cubicBezTo>
                  <a:cubicBezTo>
                    <a:pt x="1832" y="922"/>
                    <a:pt x="1912" y="914"/>
                    <a:pt x="1999" y="907"/>
                  </a:cubicBezTo>
                  <a:cubicBezTo>
                    <a:pt x="2080" y="892"/>
                    <a:pt x="2218" y="834"/>
                    <a:pt x="2218" y="725"/>
                  </a:cubicBezTo>
                  <a:cubicBezTo>
                    <a:pt x="2226" y="608"/>
                    <a:pt x="2094" y="571"/>
                    <a:pt x="2029" y="564"/>
                  </a:cubicBezTo>
                  <a:cubicBezTo>
                    <a:pt x="1939" y="549"/>
                    <a:pt x="1848" y="543"/>
                    <a:pt x="1756" y="543"/>
                  </a:cubicBezTo>
                  <a:cubicBezTo>
                    <a:pt x="1497" y="543"/>
                    <a:pt x="1232" y="589"/>
                    <a:pt x="976" y="589"/>
                  </a:cubicBezTo>
                  <a:cubicBezTo>
                    <a:pt x="940" y="589"/>
                    <a:pt x="904" y="588"/>
                    <a:pt x="869" y="586"/>
                  </a:cubicBezTo>
                  <a:cubicBezTo>
                    <a:pt x="1000" y="477"/>
                    <a:pt x="1160" y="396"/>
                    <a:pt x="1204" y="214"/>
                  </a:cubicBezTo>
                  <a:cubicBezTo>
                    <a:pt x="1211" y="156"/>
                    <a:pt x="1211" y="83"/>
                    <a:pt x="1175" y="39"/>
                  </a:cubicBezTo>
                  <a:cubicBezTo>
                    <a:pt x="1149" y="11"/>
                    <a:pt x="1113" y="1"/>
                    <a:pt x="1072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783;p50">
              <a:extLst>
                <a:ext uri="{FF2B5EF4-FFF2-40B4-BE49-F238E27FC236}">
                  <a16:creationId xmlns:a16="http://schemas.microsoft.com/office/drawing/2014/main" id="{D3E3C003-3020-4211-9740-9954C785C3B6}"/>
                </a:ext>
              </a:extLst>
            </p:cNvPr>
            <p:cNvSpPr/>
            <p:nvPr/>
          </p:nvSpPr>
          <p:spPr>
            <a:xfrm>
              <a:off x="5210435" y="3545631"/>
              <a:ext cx="155656" cy="140306"/>
            </a:xfrm>
            <a:custGeom>
              <a:avLst/>
              <a:gdLst/>
              <a:ahLst/>
              <a:cxnLst/>
              <a:rect l="l" t="t" r="r" b="b"/>
              <a:pathLst>
                <a:path w="2523" h="2259" extrusionOk="0">
                  <a:moveTo>
                    <a:pt x="1201" y="125"/>
                  </a:moveTo>
                  <a:cubicBezTo>
                    <a:pt x="1275" y="125"/>
                    <a:pt x="1325" y="165"/>
                    <a:pt x="1283" y="293"/>
                  </a:cubicBezTo>
                  <a:cubicBezTo>
                    <a:pt x="1243" y="425"/>
                    <a:pt x="1115" y="503"/>
                    <a:pt x="1010" y="587"/>
                  </a:cubicBezTo>
                  <a:lnTo>
                    <a:pt x="1010" y="587"/>
                  </a:lnTo>
                  <a:cubicBezTo>
                    <a:pt x="998" y="586"/>
                    <a:pt x="987" y="586"/>
                    <a:pt x="976" y="585"/>
                  </a:cubicBezTo>
                  <a:lnTo>
                    <a:pt x="976" y="585"/>
                  </a:lnTo>
                  <a:cubicBezTo>
                    <a:pt x="978" y="594"/>
                    <a:pt x="980" y="601"/>
                    <a:pt x="983" y="609"/>
                  </a:cubicBezTo>
                  <a:lnTo>
                    <a:pt x="983" y="609"/>
                  </a:lnTo>
                  <a:cubicBezTo>
                    <a:pt x="980" y="611"/>
                    <a:pt x="978" y="613"/>
                    <a:pt x="976" y="615"/>
                  </a:cubicBezTo>
                  <a:cubicBezTo>
                    <a:pt x="940" y="644"/>
                    <a:pt x="976" y="695"/>
                    <a:pt x="1013" y="695"/>
                  </a:cubicBezTo>
                  <a:cubicBezTo>
                    <a:pt x="1050" y="696"/>
                    <a:pt x="1087" y="697"/>
                    <a:pt x="1124" y="697"/>
                  </a:cubicBezTo>
                  <a:cubicBezTo>
                    <a:pt x="1297" y="697"/>
                    <a:pt x="1465" y="684"/>
                    <a:pt x="1633" y="666"/>
                  </a:cubicBezTo>
                  <a:cubicBezTo>
                    <a:pt x="1727" y="658"/>
                    <a:pt x="1842" y="645"/>
                    <a:pt x="1954" y="645"/>
                  </a:cubicBezTo>
                  <a:cubicBezTo>
                    <a:pt x="2058" y="645"/>
                    <a:pt x="2161" y="656"/>
                    <a:pt x="2246" y="695"/>
                  </a:cubicBezTo>
                  <a:cubicBezTo>
                    <a:pt x="2392" y="760"/>
                    <a:pt x="2282" y="877"/>
                    <a:pt x="2180" y="906"/>
                  </a:cubicBezTo>
                  <a:cubicBezTo>
                    <a:pt x="2085" y="936"/>
                    <a:pt x="1976" y="936"/>
                    <a:pt x="1881" y="936"/>
                  </a:cubicBezTo>
                  <a:cubicBezTo>
                    <a:pt x="1701" y="942"/>
                    <a:pt x="1521" y="937"/>
                    <a:pt x="1347" y="963"/>
                  </a:cubicBezTo>
                  <a:lnTo>
                    <a:pt x="1347" y="963"/>
                  </a:lnTo>
                  <a:cubicBezTo>
                    <a:pt x="1330" y="962"/>
                    <a:pt x="1313" y="960"/>
                    <a:pt x="1297" y="957"/>
                  </a:cubicBezTo>
                  <a:lnTo>
                    <a:pt x="1297" y="972"/>
                  </a:lnTo>
                  <a:cubicBezTo>
                    <a:pt x="1246" y="979"/>
                    <a:pt x="1246" y="1052"/>
                    <a:pt x="1297" y="1060"/>
                  </a:cubicBezTo>
                  <a:cubicBezTo>
                    <a:pt x="1501" y="1089"/>
                    <a:pt x="1713" y="1089"/>
                    <a:pt x="1925" y="1096"/>
                  </a:cubicBezTo>
                  <a:cubicBezTo>
                    <a:pt x="2027" y="1103"/>
                    <a:pt x="2122" y="1118"/>
                    <a:pt x="2216" y="1118"/>
                  </a:cubicBezTo>
                  <a:cubicBezTo>
                    <a:pt x="2236" y="1118"/>
                    <a:pt x="2256" y="1117"/>
                    <a:pt x="2277" y="1117"/>
                  </a:cubicBezTo>
                  <a:cubicBezTo>
                    <a:pt x="2349" y="1117"/>
                    <a:pt x="2420" y="1126"/>
                    <a:pt x="2443" y="1205"/>
                  </a:cubicBezTo>
                  <a:cubicBezTo>
                    <a:pt x="2486" y="1345"/>
                    <a:pt x="2352" y="1378"/>
                    <a:pt x="2201" y="1378"/>
                  </a:cubicBezTo>
                  <a:cubicBezTo>
                    <a:pt x="2075" y="1378"/>
                    <a:pt x="1937" y="1355"/>
                    <a:pt x="1881" y="1351"/>
                  </a:cubicBezTo>
                  <a:cubicBezTo>
                    <a:pt x="1672" y="1338"/>
                    <a:pt x="1464" y="1304"/>
                    <a:pt x="1261" y="1301"/>
                  </a:cubicBezTo>
                  <a:lnTo>
                    <a:pt x="1261" y="1301"/>
                  </a:lnTo>
                  <a:cubicBezTo>
                    <a:pt x="1248" y="1296"/>
                    <a:pt x="1236" y="1291"/>
                    <a:pt x="1224" y="1286"/>
                  </a:cubicBezTo>
                  <a:cubicBezTo>
                    <a:pt x="1224" y="1291"/>
                    <a:pt x="1224" y="1296"/>
                    <a:pt x="1223" y="1301"/>
                  </a:cubicBezTo>
                  <a:lnTo>
                    <a:pt x="1223" y="1301"/>
                  </a:lnTo>
                  <a:cubicBezTo>
                    <a:pt x="1173" y="1307"/>
                    <a:pt x="1169" y="1374"/>
                    <a:pt x="1224" y="1388"/>
                  </a:cubicBezTo>
                  <a:cubicBezTo>
                    <a:pt x="1341" y="1432"/>
                    <a:pt x="1487" y="1446"/>
                    <a:pt x="1604" y="1461"/>
                  </a:cubicBezTo>
                  <a:cubicBezTo>
                    <a:pt x="1793" y="1497"/>
                    <a:pt x="1998" y="1534"/>
                    <a:pt x="2187" y="1578"/>
                  </a:cubicBezTo>
                  <a:cubicBezTo>
                    <a:pt x="2231" y="1592"/>
                    <a:pt x="2319" y="1599"/>
                    <a:pt x="2340" y="1629"/>
                  </a:cubicBezTo>
                  <a:cubicBezTo>
                    <a:pt x="2428" y="1702"/>
                    <a:pt x="2333" y="1818"/>
                    <a:pt x="2253" y="1826"/>
                  </a:cubicBezTo>
                  <a:cubicBezTo>
                    <a:pt x="2231" y="1826"/>
                    <a:pt x="2209" y="1826"/>
                    <a:pt x="2187" y="1818"/>
                  </a:cubicBezTo>
                  <a:cubicBezTo>
                    <a:pt x="2005" y="1789"/>
                    <a:pt x="1822" y="1753"/>
                    <a:pt x="1640" y="1724"/>
                  </a:cubicBezTo>
                  <a:cubicBezTo>
                    <a:pt x="1543" y="1710"/>
                    <a:pt x="1437" y="1696"/>
                    <a:pt x="1333" y="1674"/>
                  </a:cubicBezTo>
                  <a:lnTo>
                    <a:pt x="1333" y="1674"/>
                  </a:lnTo>
                  <a:cubicBezTo>
                    <a:pt x="1267" y="1654"/>
                    <a:pt x="1201" y="1635"/>
                    <a:pt x="1137" y="1614"/>
                  </a:cubicBezTo>
                  <a:cubicBezTo>
                    <a:pt x="1132" y="1613"/>
                    <a:pt x="1128" y="1612"/>
                    <a:pt x="1124" y="1612"/>
                  </a:cubicBezTo>
                  <a:cubicBezTo>
                    <a:pt x="1075" y="1612"/>
                    <a:pt x="1061" y="1689"/>
                    <a:pt x="1115" y="1709"/>
                  </a:cubicBezTo>
                  <a:cubicBezTo>
                    <a:pt x="1120" y="1711"/>
                    <a:pt x="1125" y="1712"/>
                    <a:pt x="1130" y="1714"/>
                  </a:cubicBezTo>
                  <a:lnTo>
                    <a:pt x="1130" y="1714"/>
                  </a:lnTo>
                  <a:cubicBezTo>
                    <a:pt x="1130" y="1715"/>
                    <a:pt x="1130" y="1715"/>
                    <a:pt x="1129" y="1716"/>
                  </a:cubicBezTo>
                  <a:cubicBezTo>
                    <a:pt x="1275" y="1760"/>
                    <a:pt x="1421" y="1811"/>
                    <a:pt x="1560" y="1855"/>
                  </a:cubicBezTo>
                  <a:cubicBezTo>
                    <a:pt x="1640" y="1884"/>
                    <a:pt x="1713" y="1921"/>
                    <a:pt x="1793" y="1957"/>
                  </a:cubicBezTo>
                  <a:cubicBezTo>
                    <a:pt x="1859" y="1993"/>
                    <a:pt x="1990" y="2045"/>
                    <a:pt x="1866" y="2139"/>
                  </a:cubicBezTo>
                  <a:cubicBezTo>
                    <a:pt x="1841" y="2161"/>
                    <a:pt x="1793" y="2167"/>
                    <a:pt x="1744" y="2167"/>
                  </a:cubicBezTo>
                  <a:cubicBezTo>
                    <a:pt x="1695" y="2167"/>
                    <a:pt x="1644" y="2161"/>
                    <a:pt x="1611" y="2161"/>
                  </a:cubicBezTo>
                  <a:cubicBezTo>
                    <a:pt x="1552" y="2154"/>
                    <a:pt x="1487" y="2147"/>
                    <a:pt x="1414" y="2139"/>
                  </a:cubicBezTo>
                  <a:cubicBezTo>
                    <a:pt x="1268" y="2117"/>
                    <a:pt x="1122" y="2103"/>
                    <a:pt x="983" y="2074"/>
                  </a:cubicBezTo>
                  <a:cubicBezTo>
                    <a:pt x="699" y="2015"/>
                    <a:pt x="429" y="1899"/>
                    <a:pt x="298" y="1629"/>
                  </a:cubicBezTo>
                  <a:cubicBezTo>
                    <a:pt x="152" y="1315"/>
                    <a:pt x="225" y="972"/>
                    <a:pt x="392" y="695"/>
                  </a:cubicBezTo>
                  <a:cubicBezTo>
                    <a:pt x="393" y="694"/>
                    <a:pt x="394" y="692"/>
                    <a:pt x="395" y="691"/>
                  </a:cubicBezTo>
                  <a:lnTo>
                    <a:pt x="395" y="691"/>
                  </a:lnTo>
                  <a:cubicBezTo>
                    <a:pt x="548" y="459"/>
                    <a:pt x="773" y="278"/>
                    <a:pt x="1027" y="169"/>
                  </a:cubicBezTo>
                  <a:cubicBezTo>
                    <a:pt x="1082" y="145"/>
                    <a:pt x="1147" y="125"/>
                    <a:pt x="1201" y="125"/>
                  </a:cubicBezTo>
                  <a:close/>
                  <a:moveTo>
                    <a:pt x="1184" y="0"/>
                  </a:moveTo>
                  <a:cubicBezTo>
                    <a:pt x="1176" y="0"/>
                    <a:pt x="1167" y="1"/>
                    <a:pt x="1158" y="2"/>
                  </a:cubicBezTo>
                  <a:cubicBezTo>
                    <a:pt x="1020" y="9"/>
                    <a:pt x="881" y="104"/>
                    <a:pt x="764" y="177"/>
                  </a:cubicBezTo>
                  <a:cubicBezTo>
                    <a:pt x="575" y="293"/>
                    <a:pt x="407" y="447"/>
                    <a:pt x="283" y="629"/>
                  </a:cubicBezTo>
                  <a:cubicBezTo>
                    <a:pt x="283" y="646"/>
                    <a:pt x="288" y="662"/>
                    <a:pt x="297" y="675"/>
                  </a:cubicBezTo>
                  <a:lnTo>
                    <a:pt x="297" y="675"/>
                  </a:lnTo>
                  <a:cubicBezTo>
                    <a:pt x="1" y="1162"/>
                    <a:pt x="81" y="1830"/>
                    <a:pt x="648" y="2074"/>
                  </a:cubicBezTo>
                  <a:cubicBezTo>
                    <a:pt x="910" y="2183"/>
                    <a:pt x="1202" y="2198"/>
                    <a:pt x="1487" y="2234"/>
                  </a:cubicBezTo>
                  <a:cubicBezTo>
                    <a:pt x="1551" y="2246"/>
                    <a:pt x="1632" y="2258"/>
                    <a:pt x="1711" y="2258"/>
                  </a:cubicBezTo>
                  <a:cubicBezTo>
                    <a:pt x="1776" y="2258"/>
                    <a:pt x="1839" y="2250"/>
                    <a:pt x="1888" y="2227"/>
                  </a:cubicBezTo>
                  <a:cubicBezTo>
                    <a:pt x="1961" y="2190"/>
                    <a:pt x="2027" y="2088"/>
                    <a:pt x="1998" y="2001"/>
                  </a:cubicBezTo>
                  <a:cubicBezTo>
                    <a:pt x="1966" y="1922"/>
                    <a:pt x="1871" y="1874"/>
                    <a:pt x="1782" y="1836"/>
                  </a:cubicBezTo>
                  <a:lnTo>
                    <a:pt x="1782" y="1836"/>
                  </a:lnTo>
                  <a:cubicBezTo>
                    <a:pt x="1927" y="1868"/>
                    <a:pt x="2077" y="1901"/>
                    <a:pt x="2216" y="1906"/>
                  </a:cubicBezTo>
                  <a:cubicBezTo>
                    <a:pt x="2304" y="1906"/>
                    <a:pt x="2406" y="1869"/>
                    <a:pt x="2443" y="1767"/>
                  </a:cubicBezTo>
                  <a:cubicBezTo>
                    <a:pt x="2472" y="1687"/>
                    <a:pt x="2443" y="1570"/>
                    <a:pt x="2362" y="1527"/>
                  </a:cubicBezTo>
                  <a:cubicBezTo>
                    <a:pt x="2297" y="1490"/>
                    <a:pt x="2224" y="1475"/>
                    <a:pt x="2151" y="1468"/>
                  </a:cubicBezTo>
                  <a:cubicBezTo>
                    <a:pt x="2129" y="1462"/>
                    <a:pt x="2107" y="1457"/>
                    <a:pt x="2086" y="1452"/>
                  </a:cubicBezTo>
                  <a:lnTo>
                    <a:pt x="2086" y="1452"/>
                  </a:lnTo>
                  <a:cubicBezTo>
                    <a:pt x="2090" y="1453"/>
                    <a:pt x="2095" y="1453"/>
                    <a:pt x="2100" y="1454"/>
                  </a:cubicBezTo>
                  <a:cubicBezTo>
                    <a:pt x="2133" y="1455"/>
                    <a:pt x="2169" y="1457"/>
                    <a:pt x="2206" y="1457"/>
                  </a:cubicBezTo>
                  <a:cubicBezTo>
                    <a:pt x="2358" y="1457"/>
                    <a:pt x="2523" y="1428"/>
                    <a:pt x="2523" y="1235"/>
                  </a:cubicBezTo>
                  <a:cubicBezTo>
                    <a:pt x="2523" y="1038"/>
                    <a:pt x="2355" y="1001"/>
                    <a:pt x="2187" y="1001"/>
                  </a:cubicBezTo>
                  <a:cubicBezTo>
                    <a:pt x="2156" y="1001"/>
                    <a:pt x="2125" y="1001"/>
                    <a:pt x="2094" y="1000"/>
                  </a:cubicBezTo>
                  <a:lnTo>
                    <a:pt x="2094" y="1000"/>
                  </a:lnTo>
                  <a:cubicBezTo>
                    <a:pt x="2108" y="998"/>
                    <a:pt x="2122" y="996"/>
                    <a:pt x="2136" y="994"/>
                  </a:cubicBezTo>
                  <a:cubicBezTo>
                    <a:pt x="2260" y="965"/>
                    <a:pt x="2443" y="855"/>
                    <a:pt x="2370" y="695"/>
                  </a:cubicBezTo>
                  <a:cubicBezTo>
                    <a:pt x="2312" y="562"/>
                    <a:pt x="2116" y="548"/>
                    <a:pt x="1961" y="548"/>
                  </a:cubicBezTo>
                  <a:cubicBezTo>
                    <a:pt x="1921" y="548"/>
                    <a:pt x="1883" y="549"/>
                    <a:pt x="1852" y="549"/>
                  </a:cubicBezTo>
                  <a:cubicBezTo>
                    <a:pt x="1605" y="549"/>
                    <a:pt x="1359" y="585"/>
                    <a:pt x="1112" y="588"/>
                  </a:cubicBezTo>
                  <a:lnTo>
                    <a:pt x="1112" y="588"/>
                  </a:lnTo>
                  <a:cubicBezTo>
                    <a:pt x="1229" y="496"/>
                    <a:pt x="1342" y="396"/>
                    <a:pt x="1370" y="242"/>
                  </a:cubicBezTo>
                  <a:cubicBezTo>
                    <a:pt x="1384" y="105"/>
                    <a:pt x="1314" y="0"/>
                    <a:pt x="11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784;p50">
              <a:extLst>
                <a:ext uri="{FF2B5EF4-FFF2-40B4-BE49-F238E27FC236}">
                  <a16:creationId xmlns:a16="http://schemas.microsoft.com/office/drawing/2014/main" id="{16E4D198-79F4-4AB6-9CF3-B1469584C104}"/>
                </a:ext>
              </a:extLst>
            </p:cNvPr>
            <p:cNvSpPr/>
            <p:nvPr/>
          </p:nvSpPr>
          <p:spPr>
            <a:xfrm>
              <a:off x="5479487" y="3590412"/>
              <a:ext cx="588817" cy="250365"/>
            </a:xfrm>
            <a:custGeom>
              <a:avLst/>
              <a:gdLst/>
              <a:ahLst/>
              <a:cxnLst/>
              <a:rect l="l" t="t" r="r" b="b"/>
              <a:pathLst>
                <a:path w="9544" h="4031" extrusionOk="0">
                  <a:moveTo>
                    <a:pt x="1620" y="1"/>
                  </a:moveTo>
                  <a:cubicBezTo>
                    <a:pt x="1614" y="1"/>
                    <a:pt x="1610" y="2"/>
                    <a:pt x="1606" y="3"/>
                  </a:cubicBezTo>
                  <a:cubicBezTo>
                    <a:pt x="1518" y="10"/>
                    <a:pt x="1482" y="120"/>
                    <a:pt x="1496" y="207"/>
                  </a:cubicBezTo>
                  <a:cubicBezTo>
                    <a:pt x="1503" y="419"/>
                    <a:pt x="1657" y="550"/>
                    <a:pt x="1795" y="696"/>
                  </a:cubicBezTo>
                  <a:cubicBezTo>
                    <a:pt x="1365" y="645"/>
                    <a:pt x="949" y="455"/>
                    <a:pt x="518" y="448"/>
                  </a:cubicBezTo>
                  <a:cubicBezTo>
                    <a:pt x="431" y="448"/>
                    <a:pt x="292" y="463"/>
                    <a:pt x="270" y="572"/>
                  </a:cubicBezTo>
                  <a:cubicBezTo>
                    <a:pt x="249" y="703"/>
                    <a:pt x="387" y="798"/>
                    <a:pt x="482" y="820"/>
                  </a:cubicBezTo>
                  <a:cubicBezTo>
                    <a:pt x="570" y="849"/>
                    <a:pt x="664" y="878"/>
                    <a:pt x="745" y="893"/>
                  </a:cubicBezTo>
                  <a:cubicBezTo>
                    <a:pt x="883" y="930"/>
                    <a:pt x="1022" y="959"/>
                    <a:pt x="1153" y="988"/>
                  </a:cubicBezTo>
                  <a:cubicBezTo>
                    <a:pt x="1241" y="1003"/>
                    <a:pt x="1321" y="1010"/>
                    <a:pt x="1394" y="1046"/>
                  </a:cubicBezTo>
                  <a:cubicBezTo>
                    <a:pt x="1343" y="1046"/>
                    <a:pt x="1299" y="1039"/>
                    <a:pt x="1255" y="1039"/>
                  </a:cubicBezTo>
                  <a:cubicBezTo>
                    <a:pt x="993" y="1017"/>
                    <a:pt x="730" y="981"/>
                    <a:pt x="460" y="951"/>
                  </a:cubicBezTo>
                  <a:cubicBezTo>
                    <a:pt x="397" y="947"/>
                    <a:pt x="309" y="919"/>
                    <a:pt x="226" y="919"/>
                  </a:cubicBezTo>
                  <a:cubicBezTo>
                    <a:pt x="165" y="919"/>
                    <a:pt x="107" y="935"/>
                    <a:pt x="66" y="988"/>
                  </a:cubicBezTo>
                  <a:cubicBezTo>
                    <a:pt x="8" y="1061"/>
                    <a:pt x="8" y="1200"/>
                    <a:pt x="88" y="1258"/>
                  </a:cubicBezTo>
                  <a:cubicBezTo>
                    <a:pt x="139" y="1309"/>
                    <a:pt x="219" y="1316"/>
                    <a:pt x="278" y="1324"/>
                  </a:cubicBezTo>
                  <a:cubicBezTo>
                    <a:pt x="409" y="1345"/>
                    <a:pt x="533" y="1353"/>
                    <a:pt x="664" y="1360"/>
                  </a:cubicBezTo>
                  <a:cubicBezTo>
                    <a:pt x="825" y="1382"/>
                    <a:pt x="993" y="1389"/>
                    <a:pt x="1146" y="1404"/>
                  </a:cubicBezTo>
                  <a:cubicBezTo>
                    <a:pt x="1233" y="1418"/>
                    <a:pt x="1328" y="1418"/>
                    <a:pt x="1409" y="1433"/>
                  </a:cubicBezTo>
                  <a:cubicBezTo>
                    <a:pt x="1336" y="1455"/>
                    <a:pt x="154" y="1433"/>
                    <a:pt x="95" y="1491"/>
                  </a:cubicBezTo>
                  <a:cubicBezTo>
                    <a:pt x="30" y="1542"/>
                    <a:pt x="0" y="1637"/>
                    <a:pt x="30" y="1710"/>
                  </a:cubicBezTo>
                  <a:cubicBezTo>
                    <a:pt x="59" y="1761"/>
                    <a:pt x="117" y="1798"/>
                    <a:pt x="176" y="1820"/>
                  </a:cubicBezTo>
                  <a:cubicBezTo>
                    <a:pt x="201" y="1825"/>
                    <a:pt x="359" y="1827"/>
                    <a:pt x="556" y="1827"/>
                  </a:cubicBezTo>
                  <a:cubicBezTo>
                    <a:pt x="910" y="1827"/>
                    <a:pt x="1390" y="1819"/>
                    <a:pt x="1450" y="1806"/>
                  </a:cubicBezTo>
                  <a:lnTo>
                    <a:pt x="1450" y="1806"/>
                  </a:lnTo>
                  <a:cubicBezTo>
                    <a:pt x="1392" y="1820"/>
                    <a:pt x="1320" y="1827"/>
                    <a:pt x="1255" y="1834"/>
                  </a:cubicBezTo>
                  <a:cubicBezTo>
                    <a:pt x="1219" y="1842"/>
                    <a:pt x="1175" y="1842"/>
                    <a:pt x="1139" y="1856"/>
                  </a:cubicBezTo>
                  <a:cubicBezTo>
                    <a:pt x="1036" y="1871"/>
                    <a:pt x="927" y="1893"/>
                    <a:pt x="825" y="1907"/>
                  </a:cubicBezTo>
                  <a:cubicBezTo>
                    <a:pt x="759" y="1929"/>
                    <a:pt x="686" y="1936"/>
                    <a:pt x="628" y="1966"/>
                  </a:cubicBezTo>
                  <a:cubicBezTo>
                    <a:pt x="570" y="1980"/>
                    <a:pt x="489" y="2002"/>
                    <a:pt x="467" y="2075"/>
                  </a:cubicBezTo>
                  <a:cubicBezTo>
                    <a:pt x="453" y="2155"/>
                    <a:pt x="533" y="2257"/>
                    <a:pt x="599" y="2265"/>
                  </a:cubicBezTo>
                  <a:cubicBezTo>
                    <a:pt x="723" y="2294"/>
                    <a:pt x="825" y="2308"/>
                    <a:pt x="956" y="2308"/>
                  </a:cubicBezTo>
                  <a:cubicBezTo>
                    <a:pt x="1002" y="2309"/>
                    <a:pt x="1048" y="2309"/>
                    <a:pt x="1094" y="2309"/>
                  </a:cubicBezTo>
                  <a:cubicBezTo>
                    <a:pt x="1593" y="2309"/>
                    <a:pt x="2081" y="2273"/>
                    <a:pt x="2576" y="2206"/>
                  </a:cubicBezTo>
                  <a:cubicBezTo>
                    <a:pt x="2576" y="2206"/>
                    <a:pt x="4809" y="3906"/>
                    <a:pt x="6625" y="4016"/>
                  </a:cubicBezTo>
                  <a:cubicBezTo>
                    <a:pt x="6784" y="4026"/>
                    <a:pt x="6937" y="4031"/>
                    <a:pt x="7084" y="4031"/>
                  </a:cubicBezTo>
                  <a:cubicBezTo>
                    <a:pt x="8631" y="4031"/>
                    <a:pt x="9544" y="3520"/>
                    <a:pt x="9544" y="3520"/>
                  </a:cubicBezTo>
                  <a:cubicBezTo>
                    <a:pt x="9544" y="3520"/>
                    <a:pt x="8544" y="1761"/>
                    <a:pt x="8106" y="1433"/>
                  </a:cubicBezTo>
                  <a:cubicBezTo>
                    <a:pt x="8106" y="1433"/>
                    <a:pt x="7434" y="1638"/>
                    <a:pt x="6508" y="1638"/>
                  </a:cubicBezTo>
                  <a:cubicBezTo>
                    <a:pt x="6276" y="1638"/>
                    <a:pt x="6028" y="1626"/>
                    <a:pt x="5772" y="1593"/>
                  </a:cubicBezTo>
                  <a:cubicBezTo>
                    <a:pt x="4488" y="1440"/>
                    <a:pt x="2634" y="857"/>
                    <a:pt x="2634" y="857"/>
                  </a:cubicBezTo>
                  <a:cubicBezTo>
                    <a:pt x="2415" y="492"/>
                    <a:pt x="1985" y="134"/>
                    <a:pt x="1693" y="18"/>
                  </a:cubicBezTo>
                  <a:cubicBezTo>
                    <a:pt x="1670" y="12"/>
                    <a:pt x="1641" y="1"/>
                    <a:pt x="1620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785;p50">
              <a:extLst>
                <a:ext uri="{FF2B5EF4-FFF2-40B4-BE49-F238E27FC236}">
                  <a16:creationId xmlns:a16="http://schemas.microsoft.com/office/drawing/2014/main" id="{F1B20217-0D30-4315-B89D-BE82CF5254C7}"/>
                </a:ext>
              </a:extLst>
            </p:cNvPr>
            <p:cNvSpPr/>
            <p:nvPr/>
          </p:nvSpPr>
          <p:spPr>
            <a:xfrm>
              <a:off x="5475908" y="3587617"/>
              <a:ext cx="594185" cy="256639"/>
            </a:xfrm>
            <a:custGeom>
              <a:avLst/>
              <a:gdLst/>
              <a:ahLst/>
              <a:cxnLst/>
              <a:rect l="l" t="t" r="r" b="b"/>
              <a:pathLst>
                <a:path w="9631" h="4132" extrusionOk="0">
                  <a:moveTo>
                    <a:pt x="1677" y="139"/>
                  </a:moveTo>
                  <a:cubicBezTo>
                    <a:pt x="1704" y="139"/>
                    <a:pt x="1735" y="149"/>
                    <a:pt x="1766" y="165"/>
                  </a:cubicBezTo>
                  <a:cubicBezTo>
                    <a:pt x="1824" y="194"/>
                    <a:pt x="1875" y="223"/>
                    <a:pt x="1934" y="260"/>
                  </a:cubicBezTo>
                  <a:cubicBezTo>
                    <a:pt x="2218" y="442"/>
                    <a:pt x="2473" y="675"/>
                    <a:pt x="2641" y="967"/>
                  </a:cubicBezTo>
                  <a:cubicBezTo>
                    <a:pt x="2644" y="968"/>
                    <a:pt x="2648" y="968"/>
                    <a:pt x="2651" y="968"/>
                  </a:cubicBezTo>
                  <a:cubicBezTo>
                    <a:pt x="2657" y="968"/>
                    <a:pt x="2663" y="967"/>
                    <a:pt x="2668" y="966"/>
                  </a:cubicBezTo>
                  <a:lnTo>
                    <a:pt x="2668" y="966"/>
                  </a:lnTo>
                  <a:cubicBezTo>
                    <a:pt x="2669" y="967"/>
                    <a:pt x="2670" y="967"/>
                    <a:pt x="2670" y="967"/>
                  </a:cubicBezTo>
                  <a:cubicBezTo>
                    <a:pt x="3072" y="1091"/>
                    <a:pt x="3473" y="1201"/>
                    <a:pt x="3882" y="1303"/>
                  </a:cubicBezTo>
                  <a:cubicBezTo>
                    <a:pt x="4626" y="1493"/>
                    <a:pt x="5377" y="1675"/>
                    <a:pt x="6143" y="1733"/>
                  </a:cubicBezTo>
                  <a:cubicBezTo>
                    <a:pt x="6289" y="1743"/>
                    <a:pt x="6436" y="1748"/>
                    <a:pt x="6583" y="1748"/>
                  </a:cubicBezTo>
                  <a:cubicBezTo>
                    <a:pt x="7089" y="1748"/>
                    <a:pt x="7596" y="1688"/>
                    <a:pt x="8077" y="1558"/>
                  </a:cubicBezTo>
                  <a:cubicBezTo>
                    <a:pt x="8095" y="1552"/>
                    <a:pt x="8108" y="1551"/>
                    <a:pt x="8124" y="1547"/>
                  </a:cubicBezTo>
                  <a:lnTo>
                    <a:pt x="8124" y="1547"/>
                  </a:lnTo>
                  <a:cubicBezTo>
                    <a:pt x="8129" y="1555"/>
                    <a:pt x="8142" y="1569"/>
                    <a:pt x="8150" y="1580"/>
                  </a:cubicBezTo>
                  <a:cubicBezTo>
                    <a:pt x="8223" y="1638"/>
                    <a:pt x="8288" y="1726"/>
                    <a:pt x="8354" y="1799"/>
                  </a:cubicBezTo>
                  <a:cubicBezTo>
                    <a:pt x="8529" y="2018"/>
                    <a:pt x="8682" y="2244"/>
                    <a:pt x="8836" y="2470"/>
                  </a:cubicBezTo>
                  <a:cubicBezTo>
                    <a:pt x="9076" y="2824"/>
                    <a:pt x="9296" y="3198"/>
                    <a:pt x="9508" y="3566"/>
                  </a:cubicBezTo>
                  <a:lnTo>
                    <a:pt x="9508" y="3566"/>
                  </a:lnTo>
                  <a:cubicBezTo>
                    <a:pt x="9189" y="3733"/>
                    <a:pt x="8813" y="3824"/>
                    <a:pt x="8464" y="3908"/>
                  </a:cubicBezTo>
                  <a:cubicBezTo>
                    <a:pt x="8027" y="3996"/>
                    <a:pt x="7575" y="4047"/>
                    <a:pt x="7125" y="4047"/>
                  </a:cubicBezTo>
                  <a:cubicBezTo>
                    <a:pt x="6716" y="4047"/>
                    <a:pt x="6309" y="4005"/>
                    <a:pt x="5917" y="3908"/>
                  </a:cubicBezTo>
                  <a:cubicBezTo>
                    <a:pt x="5158" y="3711"/>
                    <a:pt x="4443" y="3360"/>
                    <a:pt x="3765" y="2966"/>
                  </a:cubicBezTo>
                  <a:cubicBezTo>
                    <a:pt x="3509" y="2820"/>
                    <a:pt x="3261" y="2667"/>
                    <a:pt x="3021" y="2499"/>
                  </a:cubicBezTo>
                  <a:cubicBezTo>
                    <a:pt x="2889" y="2419"/>
                    <a:pt x="2780" y="2317"/>
                    <a:pt x="2641" y="2244"/>
                  </a:cubicBezTo>
                  <a:cubicBezTo>
                    <a:pt x="2634" y="2237"/>
                    <a:pt x="2627" y="2237"/>
                    <a:pt x="2619" y="2229"/>
                  </a:cubicBezTo>
                  <a:cubicBezTo>
                    <a:pt x="2604" y="2224"/>
                    <a:pt x="2587" y="2221"/>
                    <a:pt x="2569" y="2221"/>
                  </a:cubicBezTo>
                  <a:cubicBezTo>
                    <a:pt x="2520" y="2221"/>
                    <a:pt x="2465" y="2239"/>
                    <a:pt x="2422" y="2244"/>
                  </a:cubicBezTo>
                  <a:lnTo>
                    <a:pt x="2203" y="2273"/>
                  </a:lnTo>
                  <a:cubicBezTo>
                    <a:pt x="1897" y="2302"/>
                    <a:pt x="1583" y="2317"/>
                    <a:pt x="1284" y="2324"/>
                  </a:cubicBezTo>
                  <a:cubicBezTo>
                    <a:pt x="1201" y="2324"/>
                    <a:pt x="1120" y="2329"/>
                    <a:pt x="1038" y="2329"/>
                  </a:cubicBezTo>
                  <a:cubicBezTo>
                    <a:pt x="977" y="2329"/>
                    <a:pt x="916" y="2326"/>
                    <a:pt x="854" y="2317"/>
                  </a:cubicBezTo>
                  <a:cubicBezTo>
                    <a:pt x="781" y="2310"/>
                    <a:pt x="671" y="2302"/>
                    <a:pt x="613" y="2266"/>
                  </a:cubicBezTo>
                  <a:cubicBezTo>
                    <a:pt x="511" y="2200"/>
                    <a:pt x="540" y="2105"/>
                    <a:pt x="635" y="2069"/>
                  </a:cubicBezTo>
                  <a:cubicBezTo>
                    <a:pt x="905" y="1981"/>
                    <a:pt x="1204" y="1945"/>
                    <a:pt x="1474" y="1916"/>
                  </a:cubicBezTo>
                  <a:cubicBezTo>
                    <a:pt x="1474" y="1909"/>
                    <a:pt x="1473" y="1901"/>
                    <a:pt x="1473" y="1893"/>
                  </a:cubicBezTo>
                  <a:lnTo>
                    <a:pt x="1473" y="1893"/>
                  </a:lnTo>
                  <a:cubicBezTo>
                    <a:pt x="1488" y="1891"/>
                    <a:pt x="1503" y="1889"/>
                    <a:pt x="1518" y="1887"/>
                  </a:cubicBezTo>
                  <a:cubicBezTo>
                    <a:pt x="1565" y="1880"/>
                    <a:pt x="1556" y="1797"/>
                    <a:pt x="1513" y="1797"/>
                  </a:cubicBezTo>
                  <a:cubicBezTo>
                    <a:pt x="1510" y="1797"/>
                    <a:pt x="1507" y="1798"/>
                    <a:pt x="1503" y="1799"/>
                  </a:cubicBezTo>
                  <a:cubicBezTo>
                    <a:pt x="1387" y="1809"/>
                    <a:pt x="1269" y="1820"/>
                    <a:pt x="1152" y="1837"/>
                  </a:cubicBezTo>
                  <a:lnTo>
                    <a:pt x="1152" y="1837"/>
                  </a:lnTo>
                  <a:cubicBezTo>
                    <a:pt x="1094" y="1836"/>
                    <a:pt x="1038" y="1835"/>
                    <a:pt x="985" y="1835"/>
                  </a:cubicBezTo>
                  <a:cubicBezTo>
                    <a:pt x="839" y="1835"/>
                    <a:pt x="693" y="1839"/>
                    <a:pt x="547" y="1839"/>
                  </a:cubicBezTo>
                  <a:cubicBezTo>
                    <a:pt x="474" y="1839"/>
                    <a:pt x="401" y="1838"/>
                    <a:pt x="328" y="1835"/>
                  </a:cubicBezTo>
                  <a:cubicBezTo>
                    <a:pt x="234" y="1835"/>
                    <a:pt x="110" y="1835"/>
                    <a:pt x="102" y="1704"/>
                  </a:cubicBezTo>
                  <a:cubicBezTo>
                    <a:pt x="88" y="1580"/>
                    <a:pt x="182" y="1573"/>
                    <a:pt x="270" y="1573"/>
                  </a:cubicBezTo>
                  <a:cubicBezTo>
                    <a:pt x="489" y="1551"/>
                    <a:pt x="708" y="1551"/>
                    <a:pt x="927" y="1551"/>
                  </a:cubicBezTo>
                  <a:cubicBezTo>
                    <a:pt x="1032" y="1551"/>
                    <a:pt x="1142" y="1559"/>
                    <a:pt x="1250" y="1559"/>
                  </a:cubicBezTo>
                  <a:cubicBezTo>
                    <a:pt x="1322" y="1559"/>
                    <a:pt x="1392" y="1555"/>
                    <a:pt x="1459" y="1544"/>
                  </a:cubicBezTo>
                  <a:cubicBezTo>
                    <a:pt x="1503" y="1536"/>
                    <a:pt x="1503" y="1463"/>
                    <a:pt x="1459" y="1449"/>
                  </a:cubicBezTo>
                  <a:lnTo>
                    <a:pt x="1459" y="1427"/>
                  </a:lnTo>
                  <a:cubicBezTo>
                    <a:pt x="1434" y="1431"/>
                    <a:pt x="1399" y="1432"/>
                    <a:pt x="1364" y="1433"/>
                  </a:cubicBezTo>
                  <a:lnTo>
                    <a:pt x="1364" y="1433"/>
                  </a:lnTo>
                  <a:cubicBezTo>
                    <a:pt x="1166" y="1406"/>
                    <a:pt x="960" y="1409"/>
                    <a:pt x="759" y="1390"/>
                  </a:cubicBezTo>
                  <a:cubicBezTo>
                    <a:pt x="598" y="1369"/>
                    <a:pt x="37" y="1405"/>
                    <a:pt x="110" y="1135"/>
                  </a:cubicBezTo>
                  <a:cubicBezTo>
                    <a:pt x="133" y="1050"/>
                    <a:pt x="200" y="1029"/>
                    <a:pt x="274" y="1029"/>
                  </a:cubicBezTo>
                  <a:cubicBezTo>
                    <a:pt x="314" y="1029"/>
                    <a:pt x="356" y="1035"/>
                    <a:pt x="394" y="1040"/>
                  </a:cubicBezTo>
                  <a:cubicBezTo>
                    <a:pt x="482" y="1062"/>
                    <a:pt x="576" y="1069"/>
                    <a:pt x="671" y="1077"/>
                  </a:cubicBezTo>
                  <a:cubicBezTo>
                    <a:pt x="919" y="1106"/>
                    <a:pt x="1175" y="1157"/>
                    <a:pt x="1430" y="1157"/>
                  </a:cubicBezTo>
                  <a:cubicBezTo>
                    <a:pt x="1481" y="1157"/>
                    <a:pt x="1493" y="1102"/>
                    <a:pt x="1457" y="1078"/>
                  </a:cubicBezTo>
                  <a:lnTo>
                    <a:pt x="1457" y="1078"/>
                  </a:lnTo>
                  <a:cubicBezTo>
                    <a:pt x="1458" y="1065"/>
                    <a:pt x="1459" y="1052"/>
                    <a:pt x="1459" y="1040"/>
                  </a:cubicBezTo>
                  <a:cubicBezTo>
                    <a:pt x="1417" y="1040"/>
                    <a:pt x="1374" y="1037"/>
                    <a:pt x="1331" y="1033"/>
                  </a:cubicBezTo>
                  <a:lnTo>
                    <a:pt x="1331" y="1033"/>
                  </a:lnTo>
                  <a:cubicBezTo>
                    <a:pt x="1153" y="979"/>
                    <a:pt x="955" y="953"/>
                    <a:pt x="773" y="916"/>
                  </a:cubicBezTo>
                  <a:cubicBezTo>
                    <a:pt x="671" y="887"/>
                    <a:pt x="562" y="865"/>
                    <a:pt x="474" y="821"/>
                  </a:cubicBezTo>
                  <a:cubicBezTo>
                    <a:pt x="365" y="770"/>
                    <a:pt x="299" y="610"/>
                    <a:pt x="452" y="573"/>
                  </a:cubicBezTo>
                  <a:cubicBezTo>
                    <a:pt x="496" y="562"/>
                    <a:pt x="542" y="558"/>
                    <a:pt x="590" y="558"/>
                  </a:cubicBezTo>
                  <a:cubicBezTo>
                    <a:pt x="766" y="558"/>
                    <a:pt x="963" y="621"/>
                    <a:pt x="1124" y="661"/>
                  </a:cubicBezTo>
                  <a:cubicBezTo>
                    <a:pt x="1357" y="719"/>
                    <a:pt x="1583" y="785"/>
                    <a:pt x="1831" y="814"/>
                  </a:cubicBezTo>
                  <a:cubicBezTo>
                    <a:pt x="1834" y="814"/>
                    <a:pt x="1836" y="815"/>
                    <a:pt x="1838" y="815"/>
                  </a:cubicBezTo>
                  <a:cubicBezTo>
                    <a:pt x="1877" y="815"/>
                    <a:pt x="1889" y="755"/>
                    <a:pt x="1868" y="734"/>
                  </a:cubicBezTo>
                  <a:cubicBezTo>
                    <a:pt x="1861" y="726"/>
                    <a:pt x="1854" y="718"/>
                    <a:pt x="1847" y="711"/>
                  </a:cubicBezTo>
                  <a:lnTo>
                    <a:pt x="1847" y="711"/>
                  </a:lnTo>
                  <a:cubicBezTo>
                    <a:pt x="1851" y="701"/>
                    <a:pt x="1856" y="692"/>
                    <a:pt x="1861" y="683"/>
                  </a:cubicBezTo>
                  <a:cubicBezTo>
                    <a:pt x="1846" y="681"/>
                    <a:pt x="1831" y="679"/>
                    <a:pt x="1816" y="677"/>
                  </a:cubicBezTo>
                  <a:lnTo>
                    <a:pt x="1816" y="677"/>
                  </a:lnTo>
                  <a:cubicBezTo>
                    <a:pt x="1718" y="575"/>
                    <a:pt x="1616" y="476"/>
                    <a:pt x="1598" y="340"/>
                  </a:cubicBezTo>
                  <a:cubicBezTo>
                    <a:pt x="1583" y="296"/>
                    <a:pt x="1583" y="245"/>
                    <a:pt x="1598" y="208"/>
                  </a:cubicBezTo>
                  <a:cubicBezTo>
                    <a:pt x="1611" y="158"/>
                    <a:pt x="1640" y="139"/>
                    <a:pt x="1677" y="139"/>
                  </a:cubicBezTo>
                  <a:close/>
                  <a:moveTo>
                    <a:pt x="1692" y="0"/>
                  </a:moveTo>
                  <a:cubicBezTo>
                    <a:pt x="1566" y="0"/>
                    <a:pt x="1500" y="130"/>
                    <a:pt x="1518" y="274"/>
                  </a:cubicBezTo>
                  <a:cubicBezTo>
                    <a:pt x="1529" y="433"/>
                    <a:pt x="1625" y="554"/>
                    <a:pt x="1725" y="663"/>
                  </a:cubicBezTo>
                  <a:lnTo>
                    <a:pt x="1725" y="663"/>
                  </a:lnTo>
                  <a:cubicBezTo>
                    <a:pt x="1444" y="615"/>
                    <a:pt x="1166" y="520"/>
                    <a:pt x="883" y="464"/>
                  </a:cubicBezTo>
                  <a:cubicBezTo>
                    <a:pt x="806" y="449"/>
                    <a:pt x="691" y="424"/>
                    <a:pt x="582" y="424"/>
                  </a:cubicBezTo>
                  <a:cubicBezTo>
                    <a:pt x="473" y="424"/>
                    <a:pt x="369" y="449"/>
                    <a:pt x="314" y="537"/>
                  </a:cubicBezTo>
                  <a:cubicBezTo>
                    <a:pt x="204" y="719"/>
                    <a:pt x="423" y="865"/>
                    <a:pt x="569" y="909"/>
                  </a:cubicBezTo>
                  <a:cubicBezTo>
                    <a:pt x="621" y="927"/>
                    <a:pt x="673" y="941"/>
                    <a:pt x="724" y="954"/>
                  </a:cubicBezTo>
                  <a:lnTo>
                    <a:pt x="724" y="954"/>
                  </a:lnTo>
                  <a:cubicBezTo>
                    <a:pt x="647" y="946"/>
                    <a:pt x="570" y="937"/>
                    <a:pt x="496" y="931"/>
                  </a:cubicBezTo>
                  <a:cubicBezTo>
                    <a:pt x="440" y="921"/>
                    <a:pt x="379" y="913"/>
                    <a:pt x="320" y="913"/>
                  </a:cubicBezTo>
                  <a:cubicBezTo>
                    <a:pt x="195" y="913"/>
                    <a:pt x="79" y="952"/>
                    <a:pt x="44" y="1106"/>
                  </a:cubicBezTo>
                  <a:cubicBezTo>
                    <a:pt x="0" y="1369"/>
                    <a:pt x="277" y="1398"/>
                    <a:pt x="467" y="1427"/>
                  </a:cubicBezTo>
                  <a:cubicBezTo>
                    <a:pt x="494" y="1429"/>
                    <a:pt x="521" y="1432"/>
                    <a:pt x="549" y="1434"/>
                  </a:cubicBezTo>
                  <a:lnTo>
                    <a:pt x="549" y="1434"/>
                  </a:lnTo>
                  <a:cubicBezTo>
                    <a:pt x="430" y="1436"/>
                    <a:pt x="311" y="1441"/>
                    <a:pt x="190" y="1456"/>
                  </a:cubicBezTo>
                  <a:cubicBezTo>
                    <a:pt x="102" y="1478"/>
                    <a:pt x="44" y="1551"/>
                    <a:pt x="29" y="1638"/>
                  </a:cubicBezTo>
                  <a:cubicBezTo>
                    <a:pt x="7" y="1770"/>
                    <a:pt x="102" y="1872"/>
                    <a:pt x="219" y="1894"/>
                  </a:cubicBezTo>
                  <a:cubicBezTo>
                    <a:pt x="263" y="1907"/>
                    <a:pt x="309" y="1910"/>
                    <a:pt x="355" y="1910"/>
                  </a:cubicBezTo>
                  <a:cubicBezTo>
                    <a:pt x="386" y="1910"/>
                    <a:pt x="416" y="1908"/>
                    <a:pt x="445" y="1908"/>
                  </a:cubicBezTo>
                  <a:lnTo>
                    <a:pt x="789" y="1908"/>
                  </a:lnTo>
                  <a:cubicBezTo>
                    <a:pt x="772" y="1913"/>
                    <a:pt x="754" y="1918"/>
                    <a:pt x="737" y="1923"/>
                  </a:cubicBezTo>
                  <a:cubicBezTo>
                    <a:pt x="591" y="1960"/>
                    <a:pt x="394" y="2032"/>
                    <a:pt x="489" y="2222"/>
                  </a:cubicBezTo>
                  <a:cubicBezTo>
                    <a:pt x="583" y="2391"/>
                    <a:pt x="841" y="2397"/>
                    <a:pt x="1017" y="2397"/>
                  </a:cubicBezTo>
                  <a:cubicBezTo>
                    <a:pt x="1031" y="2397"/>
                    <a:pt x="1045" y="2397"/>
                    <a:pt x="1058" y="2397"/>
                  </a:cubicBezTo>
                  <a:cubicBezTo>
                    <a:pt x="1357" y="2397"/>
                    <a:pt x="1656" y="2390"/>
                    <a:pt x="1963" y="2368"/>
                  </a:cubicBezTo>
                  <a:cubicBezTo>
                    <a:pt x="2087" y="2361"/>
                    <a:pt x="2225" y="2346"/>
                    <a:pt x="2357" y="2332"/>
                  </a:cubicBezTo>
                  <a:cubicBezTo>
                    <a:pt x="2415" y="2324"/>
                    <a:pt x="2481" y="2324"/>
                    <a:pt x="2546" y="2310"/>
                  </a:cubicBezTo>
                  <a:cubicBezTo>
                    <a:pt x="2557" y="2310"/>
                    <a:pt x="2577" y="2297"/>
                    <a:pt x="2588" y="2297"/>
                  </a:cubicBezTo>
                  <a:cubicBezTo>
                    <a:pt x="2592" y="2297"/>
                    <a:pt x="2596" y="2299"/>
                    <a:pt x="2597" y="2302"/>
                  </a:cubicBezTo>
                  <a:cubicBezTo>
                    <a:pt x="2634" y="2310"/>
                    <a:pt x="2678" y="2361"/>
                    <a:pt x="2707" y="2383"/>
                  </a:cubicBezTo>
                  <a:cubicBezTo>
                    <a:pt x="2897" y="2521"/>
                    <a:pt x="3101" y="2653"/>
                    <a:pt x="3298" y="2784"/>
                  </a:cubicBezTo>
                  <a:cubicBezTo>
                    <a:pt x="3969" y="3200"/>
                    <a:pt x="4670" y="3579"/>
                    <a:pt x="5406" y="3842"/>
                  </a:cubicBezTo>
                  <a:cubicBezTo>
                    <a:pt x="5793" y="3981"/>
                    <a:pt x="6194" y="4075"/>
                    <a:pt x="6603" y="4112"/>
                  </a:cubicBezTo>
                  <a:cubicBezTo>
                    <a:pt x="6773" y="4125"/>
                    <a:pt x="6945" y="4131"/>
                    <a:pt x="7118" y="4131"/>
                  </a:cubicBezTo>
                  <a:cubicBezTo>
                    <a:pt x="7442" y="4131"/>
                    <a:pt x="7768" y="4108"/>
                    <a:pt x="8091" y="4061"/>
                  </a:cubicBezTo>
                  <a:cubicBezTo>
                    <a:pt x="8602" y="3988"/>
                    <a:pt x="9149" y="3871"/>
                    <a:pt x="9602" y="3616"/>
                  </a:cubicBezTo>
                  <a:cubicBezTo>
                    <a:pt x="9624" y="3601"/>
                    <a:pt x="9631" y="3565"/>
                    <a:pt x="9624" y="3550"/>
                  </a:cubicBezTo>
                  <a:cubicBezTo>
                    <a:pt x="9441" y="3222"/>
                    <a:pt x="9237" y="2901"/>
                    <a:pt x="9040" y="2580"/>
                  </a:cubicBezTo>
                  <a:cubicBezTo>
                    <a:pt x="8879" y="2346"/>
                    <a:pt x="8726" y="2105"/>
                    <a:pt x="8551" y="1879"/>
                  </a:cubicBezTo>
                  <a:cubicBezTo>
                    <a:pt x="8478" y="1792"/>
                    <a:pt x="8420" y="1697"/>
                    <a:pt x="8332" y="1617"/>
                  </a:cubicBezTo>
                  <a:cubicBezTo>
                    <a:pt x="8288" y="1573"/>
                    <a:pt x="8208" y="1449"/>
                    <a:pt x="8142" y="1441"/>
                  </a:cubicBezTo>
                  <a:cubicBezTo>
                    <a:pt x="8137" y="1440"/>
                    <a:pt x="8132" y="1440"/>
                    <a:pt x="8127" y="1440"/>
                  </a:cubicBezTo>
                  <a:cubicBezTo>
                    <a:pt x="8094" y="1440"/>
                    <a:pt x="8058" y="1458"/>
                    <a:pt x="8033" y="1471"/>
                  </a:cubicBezTo>
                  <a:cubicBezTo>
                    <a:pt x="7931" y="1493"/>
                    <a:pt x="7836" y="1514"/>
                    <a:pt x="7727" y="1529"/>
                  </a:cubicBezTo>
                  <a:cubicBezTo>
                    <a:pt x="7369" y="1595"/>
                    <a:pt x="6997" y="1631"/>
                    <a:pt x="6632" y="1638"/>
                  </a:cubicBezTo>
                  <a:cubicBezTo>
                    <a:pt x="6600" y="1639"/>
                    <a:pt x="6568" y="1639"/>
                    <a:pt x="6535" y="1639"/>
                  </a:cubicBezTo>
                  <a:cubicBezTo>
                    <a:pt x="5744" y="1639"/>
                    <a:pt x="4967" y="1471"/>
                    <a:pt x="4203" y="1288"/>
                  </a:cubicBezTo>
                  <a:cubicBezTo>
                    <a:pt x="3706" y="1160"/>
                    <a:pt x="3215" y="1040"/>
                    <a:pt x="2739" y="885"/>
                  </a:cubicBezTo>
                  <a:lnTo>
                    <a:pt x="2739" y="885"/>
                  </a:lnTo>
                  <a:cubicBezTo>
                    <a:pt x="2738" y="883"/>
                    <a:pt x="2737" y="882"/>
                    <a:pt x="2736" y="880"/>
                  </a:cubicBezTo>
                  <a:cubicBezTo>
                    <a:pt x="2619" y="675"/>
                    <a:pt x="2466" y="515"/>
                    <a:pt x="2291" y="354"/>
                  </a:cubicBezTo>
                  <a:cubicBezTo>
                    <a:pt x="2131" y="230"/>
                    <a:pt x="1963" y="92"/>
                    <a:pt x="1780" y="19"/>
                  </a:cubicBezTo>
                  <a:cubicBezTo>
                    <a:pt x="1748" y="6"/>
                    <a:pt x="1719" y="0"/>
                    <a:pt x="16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786;p50">
              <a:extLst>
                <a:ext uri="{FF2B5EF4-FFF2-40B4-BE49-F238E27FC236}">
                  <a16:creationId xmlns:a16="http://schemas.microsoft.com/office/drawing/2014/main" id="{BB6DD4AE-90AF-490D-938C-38C5706B370B}"/>
                </a:ext>
              </a:extLst>
            </p:cNvPr>
            <p:cNvSpPr/>
            <p:nvPr/>
          </p:nvSpPr>
          <p:spPr>
            <a:xfrm>
              <a:off x="5933685" y="3538426"/>
              <a:ext cx="293051" cy="293283"/>
            </a:xfrm>
            <a:custGeom>
              <a:avLst/>
              <a:gdLst/>
              <a:ahLst/>
              <a:cxnLst/>
              <a:rect l="l" t="t" r="r" b="b"/>
              <a:pathLst>
                <a:path w="4750" h="4722" extrusionOk="0">
                  <a:moveTo>
                    <a:pt x="3145" y="1"/>
                  </a:moveTo>
                  <a:lnTo>
                    <a:pt x="2291" y="731"/>
                  </a:lnTo>
                  <a:cubicBezTo>
                    <a:pt x="1401" y="1139"/>
                    <a:pt x="0" y="2051"/>
                    <a:pt x="0" y="2051"/>
                  </a:cubicBezTo>
                  <a:cubicBezTo>
                    <a:pt x="1343" y="3138"/>
                    <a:pt x="1532" y="4721"/>
                    <a:pt x="1532" y="4721"/>
                  </a:cubicBezTo>
                  <a:cubicBezTo>
                    <a:pt x="1883" y="4678"/>
                    <a:pt x="2204" y="4524"/>
                    <a:pt x="2510" y="4371"/>
                  </a:cubicBezTo>
                  <a:cubicBezTo>
                    <a:pt x="2758" y="4240"/>
                    <a:pt x="3013" y="4123"/>
                    <a:pt x="3232" y="3948"/>
                  </a:cubicBezTo>
                  <a:cubicBezTo>
                    <a:pt x="3904" y="3437"/>
                    <a:pt x="4655" y="2598"/>
                    <a:pt x="4721" y="1715"/>
                  </a:cubicBezTo>
                  <a:cubicBezTo>
                    <a:pt x="4750" y="1314"/>
                    <a:pt x="4546" y="920"/>
                    <a:pt x="4254" y="650"/>
                  </a:cubicBezTo>
                  <a:cubicBezTo>
                    <a:pt x="3969" y="366"/>
                    <a:pt x="3663" y="140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787;p50">
              <a:extLst>
                <a:ext uri="{FF2B5EF4-FFF2-40B4-BE49-F238E27FC236}">
                  <a16:creationId xmlns:a16="http://schemas.microsoft.com/office/drawing/2014/main" id="{D03CDE0E-4477-4115-B10C-0EC2377DEDEB}"/>
                </a:ext>
              </a:extLst>
            </p:cNvPr>
            <p:cNvSpPr/>
            <p:nvPr/>
          </p:nvSpPr>
          <p:spPr>
            <a:xfrm>
              <a:off x="5930971" y="3534824"/>
              <a:ext cx="301627" cy="298811"/>
            </a:xfrm>
            <a:custGeom>
              <a:avLst/>
              <a:gdLst/>
              <a:ahLst/>
              <a:cxnLst/>
              <a:rect l="l" t="t" r="r" b="b"/>
              <a:pathLst>
                <a:path w="4889" h="4811" extrusionOk="0">
                  <a:moveTo>
                    <a:pt x="3216" y="0"/>
                  </a:moveTo>
                  <a:cubicBezTo>
                    <a:pt x="3136" y="0"/>
                    <a:pt x="3118" y="89"/>
                    <a:pt x="3174" y="103"/>
                  </a:cubicBezTo>
                  <a:cubicBezTo>
                    <a:pt x="3991" y="322"/>
                    <a:pt x="4874" y="1037"/>
                    <a:pt x="4699" y="1956"/>
                  </a:cubicBezTo>
                  <a:cubicBezTo>
                    <a:pt x="4619" y="2394"/>
                    <a:pt x="4393" y="2795"/>
                    <a:pt x="4108" y="3131"/>
                  </a:cubicBezTo>
                  <a:cubicBezTo>
                    <a:pt x="3831" y="3481"/>
                    <a:pt x="3503" y="3794"/>
                    <a:pt x="3138" y="4043"/>
                  </a:cubicBezTo>
                  <a:cubicBezTo>
                    <a:pt x="2912" y="4196"/>
                    <a:pt x="2656" y="4320"/>
                    <a:pt x="2408" y="4444"/>
                  </a:cubicBezTo>
                  <a:cubicBezTo>
                    <a:pt x="2161" y="4567"/>
                    <a:pt x="1908" y="4671"/>
                    <a:pt x="1635" y="4720"/>
                  </a:cubicBezTo>
                  <a:lnTo>
                    <a:pt x="1635" y="4720"/>
                  </a:lnTo>
                  <a:cubicBezTo>
                    <a:pt x="1545" y="4044"/>
                    <a:pt x="1223" y="3372"/>
                    <a:pt x="825" y="2831"/>
                  </a:cubicBezTo>
                  <a:cubicBezTo>
                    <a:pt x="625" y="2563"/>
                    <a:pt x="393" y="2320"/>
                    <a:pt x="140" y="2104"/>
                  </a:cubicBezTo>
                  <a:lnTo>
                    <a:pt x="140" y="2104"/>
                  </a:lnTo>
                  <a:cubicBezTo>
                    <a:pt x="854" y="1634"/>
                    <a:pt x="1603" y="1174"/>
                    <a:pt x="2372" y="818"/>
                  </a:cubicBezTo>
                  <a:cubicBezTo>
                    <a:pt x="2423" y="792"/>
                    <a:pt x="2395" y="726"/>
                    <a:pt x="2348" y="726"/>
                  </a:cubicBezTo>
                  <a:cubicBezTo>
                    <a:pt x="2341" y="726"/>
                    <a:pt x="2335" y="728"/>
                    <a:pt x="2328" y="730"/>
                  </a:cubicBezTo>
                  <a:cubicBezTo>
                    <a:pt x="1525" y="1095"/>
                    <a:pt x="766" y="1569"/>
                    <a:pt x="37" y="2058"/>
                  </a:cubicBezTo>
                  <a:cubicBezTo>
                    <a:pt x="15" y="2073"/>
                    <a:pt x="0" y="2109"/>
                    <a:pt x="30" y="2124"/>
                  </a:cubicBezTo>
                  <a:cubicBezTo>
                    <a:pt x="788" y="2737"/>
                    <a:pt x="1306" y="3612"/>
                    <a:pt x="1518" y="4561"/>
                  </a:cubicBezTo>
                  <a:cubicBezTo>
                    <a:pt x="1525" y="4619"/>
                    <a:pt x="1533" y="4663"/>
                    <a:pt x="1547" y="4721"/>
                  </a:cubicBezTo>
                  <a:cubicBezTo>
                    <a:pt x="1547" y="4734"/>
                    <a:pt x="1553" y="4766"/>
                    <a:pt x="1554" y="4766"/>
                  </a:cubicBezTo>
                  <a:cubicBezTo>
                    <a:pt x="1554" y="4766"/>
                    <a:pt x="1554" y="4766"/>
                    <a:pt x="1554" y="4765"/>
                  </a:cubicBezTo>
                  <a:cubicBezTo>
                    <a:pt x="1554" y="4795"/>
                    <a:pt x="1575" y="4810"/>
                    <a:pt x="1603" y="4810"/>
                  </a:cubicBezTo>
                  <a:cubicBezTo>
                    <a:pt x="1608" y="4810"/>
                    <a:pt x="1614" y="4810"/>
                    <a:pt x="1620" y="4809"/>
                  </a:cubicBezTo>
                  <a:cubicBezTo>
                    <a:pt x="1883" y="4772"/>
                    <a:pt x="2138" y="4670"/>
                    <a:pt x="2372" y="4561"/>
                  </a:cubicBezTo>
                  <a:cubicBezTo>
                    <a:pt x="2627" y="4444"/>
                    <a:pt x="2875" y="4327"/>
                    <a:pt x="3116" y="4181"/>
                  </a:cubicBezTo>
                  <a:cubicBezTo>
                    <a:pt x="3517" y="3926"/>
                    <a:pt x="3882" y="3576"/>
                    <a:pt x="4181" y="3211"/>
                  </a:cubicBezTo>
                  <a:cubicBezTo>
                    <a:pt x="4466" y="2868"/>
                    <a:pt x="4706" y="2459"/>
                    <a:pt x="4801" y="2007"/>
                  </a:cubicBezTo>
                  <a:cubicBezTo>
                    <a:pt x="4889" y="1555"/>
                    <a:pt x="4772" y="1117"/>
                    <a:pt x="4466" y="759"/>
                  </a:cubicBezTo>
                  <a:cubicBezTo>
                    <a:pt x="4137" y="387"/>
                    <a:pt x="3699" y="117"/>
                    <a:pt x="3225" y="1"/>
                  </a:cubicBezTo>
                  <a:cubicBezTo>
                    <a:pt x="3222" y="0"/>
                    <a:pt x="3219" y="0"/>
                    <a:pt x="32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788;p50">
              <a:extLst>
                <a:ext uri="{FF2B5EF4-FFF2-40B4-BE49-F238E27FC236}">
                  <a16:creationId xmlns:a16="http://schemas.microsoft.com/office/drawing/2014/main" id="{FD42C67E-D6AB-46B9-B018-8815B6E7DFF9}"/>
                </a:ext>
              </a:extLst>
            </p:cNvPr>
            <p:cNvSpPr/>
            <p:nvPr/>
          </p:nvSpPr>
          <p:spPr>
            <a:xfrm>
              <a:off x="5976872" y="3614573"/>
              <a:ext cx="178792" cy="179995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635" y="1"/>
                  </a:moveTo>
                  <a:cubicBezTo>
                    <a:pt x="489" y="88"/>
                    <a:pt x="336" y="176"/>
                    <a:pt x="198" y="256"/>
                  </a:cubicBezTo>
                  <a:cubicBezTo>
                    <a:pt x="132" y="453"/>
                    <a:pt x="59" y="643"/>
                    <a:pt x="1" y="840"/>
                  </a:cubicBezTo>
                  <a:cubicBezTo>
                    <a:pt x="76" y="845"/>
                    <a:pt x="152" y="847"/>
                    <a:pt x="227" y="847"/>
                  </a:cubicBezTo>
                  <a:cubicBezTo>
                    <a:pt x="493" y="847"/>
                    <a:pt x="757" y="818"/>
                    <a:pt x="1029" y="767"/>
                  </a:cubicBezTo>
                  <a:cubicBezTo>
                    <a:pt x="1033" y="766"/>
                    <a:pt x="1037" y="766"/>
                    <a:pt x="1040" y="766"/>
                  </a:cubicBezTo>
                  <a:cubicBezTo>
                    <a:pt x="1071" y="766"/>
                    <a:pt x="1093" y="792"/>
                    <a:pt x="1080" y="825"/>
                  </a:cubicBezTo>
                  <a:cubicBezTo>
                    <a:pt x="1029" y="1110"/>
                    <a:pt x="934" y="1380"/>
                    <a:pt x="847" y="1642"/>
                  </a:cubicBezTo>
                  <a:cubicBezTo>
                    <a:pt x="1146" y="1628"/>
                    <a:pt x="1438" y="1584"/>
                    <a:pt x="1730" y="1526"/>
                  </a:cubicBezTo>
                  <a:cubicBezTo>
                    <a:pt x="1733" y="1525"/>
                    <a:pt x="1736" y="1524"/>
                    <a:pt x="1739" y="1524"/>
                  </a:cubicBezTo>
                  <a:cubicBezTo>
                    <a:pt x="1766" y="1524"/>
                    <a:pt x="1795" y="1551"/>
                    <a:pt x="1788" y="1584"/>
                  </a:cubicBezTo>
                  <a:cubicBezTo>
                    <a:pt x="1693" y="1876"/>
                    <a:pt x="1591" y="2168"/>
                    <a:pt x="1482" y="2445"/>
                  </a:cubicBezTo>
                  <a:cubicBezTo>
                    <a:pt x="1597" y="2457"/>
                    <a:pt x="1711" y="2463"/>
                    <a:pt x="1822" y="2463"/>
                  </a:cubicBezTo>
                  <a:cubicBezTo>
                    <a:pt x="1978" y="2463"/>
                    <a:pt x="2131" y="2451"/>
                    <a:pt x="2284" y="2430"/>
                  </a:cubicBezTo>
                  <a:cubicBezTo>
                    <a:pt x="2287" y="2429"/>
                    <a:pt x="2290" y="2429"/>
                    <a:pt x="2293" y="2429"/>
                  </a:cubicBezTo>
                  <a:cubicBezTo>
                    <a:pt x="2313" y="2429"/>
                    <a:pt x="2335" y="2449"/>
                    <a:pt x="2335" y="2474"/>
                  </a:cubicBezTo>
                  <a:cubicBezTo>
                    <a:pt x="2313" y="2620"/>
                    <a:pt x="2292" y="2759"/>
                    <a:pt x="2270" y="2897"/>
                  </a:cubicBezTo>
                  <a:cubicBezTo>
                    <a:pt x="2357" y="2839"/>
                    <a:pt x="2452" y="2788"/>
                    <a:pt x="2532" y="2722"/>
                  </a:cubicBezTo>
                  <a:cubicBezTo>
                    <a:pt x="2627" y="2656"/>
                    <a:pt x="2715" y="2576"/>
                    <a:pt x="2810" y="2503"/>
                  </a:cubicBezTo>
                  <a:cubicBezTo>
                    <a:pt x="2846" y="2328"/>
                    <a:pt x="2868" y="2153"/>
                    <a:pt x="2897" y="1985"/>
                  </a:cubicBezTo>
                  <a:lnTo>
                    <a:pt x="2897" y="1985"/>
                  </a:lnTo>
                  <a:cubicBezTo>
                    <a:pt x="2762" y="1992"/>
                    <a:pt x="2625" y="1996"/>
                    <a:pt x="2489" y="1996"/>
                  </a:cubicBezTo>
                  <a:cubicBezTo>
                    <a:pt x="2352" y="1996"/>
                    <a:pt x="2215" y="1992"/>
                    <a:pt x="2080" y="1985"/>
                  </a:cubicBezTo>
                  <a:cubicBezTo>
                    <a:pt x="2051" y="1978"/>
                    <a:pt x="2022" y="1949"/>
                    <a:pt x="2029" y="1919"/>
                  </a:cubicBezTo>
                  <a:lnTo>
                    <a:pt x="2058" y="1839"/>
                  </a:lnTo>
                  <a:cubicBezTo>
                    <a:pt x="2160" y="1584"/>
                    <a:pt x="2240" y="1329"/>
                    <a:pt x="2321" y="1073"/>
                  </a:cubicBezTo>
                  <a:lnTo>
                    <a:pt x="2321" y="1073"/>
                  </a:lnTo>
                  <a:cubicBezTo>
                    <a:pt x="2029" y="1132"/>
                    <a:pt x="1730" y="1168"/>
                    <a:pt x="1431" y="1190"/>
                  </a:cubicBezTo>
                  <a:cubicBezTo>
                    <a:pt x="1401" y="1190"/>
                    <a:pt x="1372" y="1153"/>
                    <a:pt x="1387" y="1124"/>
                  </a:cubicBezTo>
                  <a:cubicBezTo>
                    <a:pt x="1482" y="854"/>
                    <a:pt x="1569" y="577"/>
                    <a:pt x="1628" y="292"/>
                  </a:cubicBezTo>
                  <a:lnTo>
                    <a:pt x="1628" y="292"/>
                  </a:lnTo>
                  <a:cubicBezTo>
                    <a:pt x="1369" y="348"/>
                    <a:pt x="1101" y="374"/>
                    <a:pt x="839" y="374"/>
                  </a:cubicBezTo>
                  <a:cubicBezTo>
                    <a:pt x="753" y="374"/>
                    <a:pt x="668" y="371"/>
                    <a:pt x="584" y="365"/>
                  </a:cubicBezTo>
                  <a:cubicBezTo>
                    <a:pt x="555" y="358"/>
                    <a:pt x="526" y="329"/>
                    <a:pt x="533" y="307"/>
                  </a:cubicBezTo>
                  <a:cubicBezTo>
                    <a:pt x="570" y="205"/>
                    <a:pt x="599" y="103"/>
                    <a:pt x="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789;p50">
              <a:extLst>
                <a:ext uri="{FF2B5EF4-FFF2-40B4-BE49-F238E27FC236}">
                  <a16:creationId xmlns:a16="http://schemas.microsoft.com/office/drawing/2014/main" id="{5D26513A-67A9-4FB0-8B90-34EEA5F8363F}"/>
                </a:ext>
              </a:extLst>
            </p:cNvPr>
            <p:cNvSpPr/>
            <p:nvPr/>
          </p:nvSpPr>
          <p:spPr>
            <a:xfrm>
              <a:off x="6009262" y="3611405"/>
              <a:ext cx="150906" cy="158691"/>
            </a:xfrm>
            <a:custGeom>
              <a:avLst/>
              <a:gdLst/>
              <a:ahLst/>
              <a:cxnLst/>
              <a:rect l="l" t="t" r="r" b="b"/>
              <a:pathLst>
                <a:path w="2446" h="2555" extrusionOk="0">
                  <a:moveTo>
                    <a:pt x="212" y="1"/>
                  </a:moveTo>
                  <a:lnTo>
                    <a:pt x="212" y="1"/>
                  </a:lnTo>
                  <a:cubicBezTo>
                    <a:pt x="176" y="22"/>
                    <a:pt x="147" y="37"/>
                    <a:pt x="110" y="59"/>
                  </a:cubicBezTo>
                  <a:cubicBezTo>
                    <a:pt x="74" y="154"/>
                    <a:pt x="37" y="256"/>
                    <a:pt x="8" y="358"/>
                  </a:cubicBezTo>
                  <a:cubicBezTo>
                    <a:pt x="1" y="387"/>
                    <a:pt x="30" y="409"/>
                    <a:pt x="59" y="424"/>
                  </a:cubicBezTo>
                  <a:cubicBezTo>
                    <a:pt x="143" y="429"/>
                    <a:pt x="229" y="432"/>
                    <a:pt x="315" y="432"/>
                  </a:cubicBezTo>
                  <a:cubicBezTo>
                    <a:pt x="579" y="432"/>
                    <a:pt x="849" y="406"/>
                    <a:pt x="1103" y="351"/>
                  </a:cubicBezTo>
                  <a:lnTo>
                    <a:pt x="1103" y="351"/>
                  </a:lnTo>
                  <a:cubicBezTo>
                    <a:pt x="1044" y="628"/>
                    <a:pt x="957" y="905"/>
                    <a:pt x="862" y="1175"/>
                  </a:cubicBezTo>
                  <a:cubicBezTo>
                    <a:pt x="847" y="1204"/>
                    <a:pt x="876" y="1241"/>
                    <a:pt x="906" y="1241"/>
                  </a:cubicBezTo>
                  <a:cubicBezTo>
                    <a:pt x="1205" y="1226"/>
                    <a:pt x="1504" y="1190"/>
                    <a:pt x="1796" y="1124"/>
                  </a:cubicBezTo>
                  <a:lnTo>
                    <a:pt x="1796" y="1124"/>
                  </a:lnTo>
                  <a:cubicBezTo>
                    <a:pt x="1715" y="1380"/>
                    <a:pt x="1628" y="1642"/>
                    <a:pt x="1533" y="1890"/>
                  </a:cubicBezTo>
                  <a:lnTo>
                    <a:pt x="1504" y="1970"/>
                  </a:lnTo>
                  <a:cubicBezTo>
                    <a:pt x="1497" y="2000"/>
                    <a:pt x="1526" y="2029"/>
                    <a:pt x="1555" y="2036"/>
                  </a:cubicBezTo>
                  <a:cubicBezTo>
                    <a:pt x="1690" y="2051"/>
                    <a:pt x="1823" y="2058"/>
                    <a:pt x="1957" y="2058"/>
                  </a:cubicBezTo>
                  <a:cubicBezTo>
                    <a:pt x="2091" y="2058"/>
                    <a:pt x="2226" y="2051"/>
                    <a:pt x="2365" y="2036"/>
                  </a:cubicBezTo>
                  <a:lnTo>
                    <a:pt x="2365" y="2036"/>
                  </a:lnTo>
                  <a:cubicBezTo>
                    <a:pt x="2343" y="2211"/>
                    <a:pt x="2306" y="2379"/>
                    <a:pt x="2270" y="2554"/>
                  </a:cubicBezTo>
                  <a:cubicBezTo>
                    <a:pt x="2299" y="2525"/>
                    <a:pt x="2328" y="2510"/>
                    <a:pt x="2358" y="2481"/>
                  </a:cubicBezTo>
                  <a:cubicBezTo>
                    <a:pt x="2394" y="2299"/>
                    <a:pt x="2416" y="2109"/>
                    <a:pt x="2445" y="1927"/>
                  </a:cubicBezTo>
                  <a:cubicBezTo>
                    <a:pt x="2445" y="1903"/>
                    <a:pt x="2426" y="1879"/>
                    <a:pt x="2411" y="1879"/>
                  </a:cubicBezTo>
                  <a:cubicBezTo>
                    <a:pt x="2407" y="1879"/>
                    <a:pt x="2404" y="1880"/>
                    <a:pt x="2401" y="1883"/>
                  </a:cubicBezTo>
                  <a:cubicBezTo>
                    <a:pt x="2248" y="1904"/>
                    <a:pt x="2093" y="1916"/>
                    <a:pt x="1936" y="1916"/>
                  </a:cubicBezTo>
                  <a:cubicBezTo>
                    <a:pt x="1824" y="1916"/>
                    <a:pt x="1711" y="1910"/>
                    <a:pt x="1599" y="1898"/>
                  </a:cubicBezTo>
                  <a:cubicBezTo>
                    <a:pt x="1701" y="1642"/>
                    <a:pt x="1788" y="1380"/>
                    <a:pt x="1869" y="1102"/>
                  </a:cubicBezTo>
                  <a:lnTo>
                    <a:pt x="1883" y="1102"/>
                  </a:lnTo>
                  <a:cubicBezTo>
                    <a:pt x="1891" y="1080"/>
                    <a:pt x="1898" y="1058"/>
                    <a:pt x="1898" y="1029"/>
                  </a:cubicBezTo>
                  <a:cubicBezTo>
                    <a:pt x="1904" y="998"/>
                    <a:pt x="1877" y="977"/>
                    <a:pt x="1856" y="977"/>
                  </a:cubicBezTo>
                  <a:cubicBezTo>
                    <a:pt x="1853" y="977"/>
                    <a:pt x="1850" y="977"/>
                    <a:pt x="1847" y="978"/>
                  </a:cubicBezTo>
                  <a:cubicBezTo>
                    <a:pt x="1555" y="1029"/>
                    <a:pt x="1263" y="1080"/>
                    <a:pt x="957" y="1095"/>
                  </a:cubicBezTo>
                  <a:cubicBezTo>
                    <a:pt x="1059" y="832"/>
                    <a:pt x="1139" y="555"/>
                    <a:pt x="1197" y="278"/>
                  </a:cubicBezTo>
                  <a:cubicBezTo>
                    <a:pt x="1204" y="245"/>
                    <a:pt x="1181" y="218"/>
                    <a:pt x="1150" y="218"/>
                  </a:cubicBezTo>
                  <a:cubicBezTo>
                    <a:pt x="1147" y="218"/>
                    <a:pt x="1143" y="219"/>
                    <a:pt x="1139" y="219"/>
                  </a:cubicBezTo>
                  <a:cubicBezTo>
                    <a:pt x="880" y="275"/>
                    <a:pt x="625" y="301"/>
                    <a:pt x="365" y="301"/>
                  </a:cubicBezTo>
                  <a:cubicBezTo>
                    <a:pt x="281" y="301"/>
                    <a:pt x="196" y="298"/>
                    <a:pt x="110" y="292"/>
                  </a:cubicBezTo>
                  <a:cubicBezTo>
                    <a:pt x="147" y="190"/>
                    <a:pt x="176" y="95"/>
                    <a:pt x="21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790;p50">
              <a:extLst>
                <a:ext uri="{FF2B5EF4-FFF2-40B4-BE49-F238E27FC236}">
                  <a16:creationId xmlns:a16="http://schemas.microsoft.com/office/drawing/2014/main" id="{4B073586-FAE4-4066-9F17-3B5EE6471D1C}"/>
                </a:ext>
              </a:extLst>
            </p:cNvPr>
            <p:cNvSpPr/>
            <p:nvPr/>
          </p:nvSpPr>
          <p:spPr>
            <a:xfrm>
              <a:off x="5968296" y="3630908"/>
              <a:ext cx="152695" cy="167697"/>
            </a:xfrm>
            <a:custGeom>
              <a:avLst/>
              <a:gdLst/>
              <a:ahLst/>
              <a:cxnLst/>
              <a:rect l="l" t="t" r="r" b="b"/>
              <a:pathLst>
                <a:path w="2475" h="2700" extrusionOk="0">
                  <a:moveTo>
                    <a:pt x="337" y="0"/>
                  </a:moveTo>
                  <a:lnTo>
                    <a:pt x="337" y="0"/>
                  </a:lnTo>
                  <a:cubicBezTo>
                    <a:pt x="286" y="37"/>
                    <a:pt x="227" y="59"/>
                    <a:pt x="176" y="95"/>
                  </a:cubicBezTo>
                  <a:cubicBezTo>
                    <a:pt x="118" y="263"/>
                    <a:pt x="67" y="423"/>
                    <a:pt x="8" y="577"/>
                  </a:cubicBezTo>
                  <a:cubicBezTo>
                    <a:pt x="1" y="606"/>
                    <a:pt x="30" y="635"/>
                    <a:pt x="52" y="642"/>
                  </a:cubicBezTo>
                  <a:cubicBezTo>
                    <a:pt x="143" y="650"/>
                    <a:pt x="234" y="654"/>
                    <a:pt x="326" y="654"/>
                  </a:cubicBezTo>
                  <a:cubicBezTo>
                    <a:pt x="589" y="654"/>
                    <a:pt x="854" y="624"/>
                    <a:pt x="1103" y="569"/>
                  </a:cubicBezTo>
                  <a:lnTo>
                    <a:pt x="1103" y="569"/>
                  </a:lnTo>
                  <a:cubicBezTo>
                    <a:pt x="1037" y="854"/>
                    <a:pt x="957" y="1124"/>
                    <a:pt x="855" y="1401"/>
                  </a:cubicBezTo>
                  <a:cubicBezTo>
                    <a:pt x="847" y="1430"/>
                    <a:pt x="876" y="1467"/>
                    <a:pt x="906" y="1467"/>
                  </a:cubicBezTo>
                  <a:cubicBezTo>
                    <a:pt x="1205" y="1445"/>
                    <a:pt x="1504" y="1408"/>
                    <a:pt x="1796" y="1350"/>
                  </a:cubicBezTo>
                  <a:lnTo>
                    <a:pt x="1796" y="1350"/>
                  </a:lnTo>
                  <a:cubicBezTo>
                    <a:pt x="1708" y="1627"/>
                    <a:pt x="1613" y="1919"/>
                    <a:pt x="1504" y="2196"/>
                  </a:cubicBezTo>
                  <a:cubicBezTo>
                    <a:pt x="1497" y="2218"/>
                    <a:pt x="1526" y="2247"/>
                    <a:pt x="1548" y="2262"/>
                  </a:cubicBezTo>
                  <a:cubicBezTo>
                    <a:pt x="1686" y="2273"/>
                    <a:pt x="1821" y="2278"/>
                    <a:pt x="1956" y="2278"/>
                  </a:cubicBezTo>
                  <a:cubicBezTo>
                    <a:pt x="2091" y="2278"/>
                    <a:pt x="2226" y="2273"/>
                    <a:pt x="2365" y="2262"/>
                  </a:cubicBezTo>
                  <a:lnTo>
                    <a:pt x="2365" y="2262"/>
                  </a:lnTo>
                  <a:cubicBezTo>
                    <a:pt x="2343" y="2401"/>
                    <a:pt x="2314" y="2554"/>
                    <a:pt x="2292" y="2700"/>
                  </a:cubicBezTo>
                  <a:cubicBezTo>
                    <a:pt x="2328" y="2678"/>
                    <a:pt x="2365" y="2649"/>
                    <a:pt x="2409" y="2634"/>
                  </a:cubicBezTo>
                  <a:cubicBezTo>
                    <a:pt x="2438" y="2496"/>
                    <a:pt x="2452" y="2350"/>
                    <a:pt x="2474" y="2211"/>
                  </a:cubicBezTo>
                  <a:cubicBezTo>
                    <a:pt x="2474" y="2191"/>
                    <a:pt x="2451" y="2166"/>
                    <a:pt x="2430" y="2166"/>
                  </a:cubicBezTo>
                  <a:cubicBezTo>
                    <a:pt x="2428" y="2166"/>
                    <a:pt x="2426" y="2166"/>
                    <a:pt x="2423" y="2167"/>
                  </a:cubicBezTo>
                  <a:cubicBezTo>
                    <a:pt x="2259" y="2190"/>
                    <a:pt x="2095" y="2201"/>
                    <a:pt x="1927" y="2201"/>
                  </a:cubicBezTo>
                  <a:cubicBezTo>
                    <a:pt x="1827" y="2201"/>
                    <a:pt x="1725" y="2197"/>
                    <a:pt x="1621" y="2189"/>
                  </a:cubicBezTo>
                  <a:cubicBezTo>
                    <a:pt x="1730" y="1905"/>
                    <a:pt x="1825" y="1613"/>
                    <a:pt x="1927" y="1321"/>
                  </a:cubicBezTo>
                  <a:cubicBezTo>
                    <a:pt x="1934" y="1288"/>
                    <a:pt x="1905" y="1261"/>
                    <a:pt x="1878" y="1261"/>
                  </a:cubicBezTo>
                  <a:cubicBezTo>
                    <a:pt x="1875" y="1261"/>
                    <a:pt x="1872" y="1262"/>
                    <a:pt x="1869" y="1263"/>
                  </a:cubicBezTo>
                  <a:cubicBezTo>
                    <a:pt x="1577" y="1321"/>
                    <a:pt x="1285" y="1365"/>
                    <a:pt x="986" y="1387"/>
                  </a:cubicBezTo>
                  <a:cubicBezTo>
                    <a:pt x="1088" y="1117"/>
                    <a:pt x="1168" y="847"/>
                    <a:pt x="1219" y="562"/>
                  </a:cubicBezTo>
                  <a:cubicBezTo>
                    <a:pt x="1231" y="532"/>
                    <a:pt x="1214" y="507"/>
                    <a:pt x="1187" y="507"/>
                  </a:cubicBezTo>
                  <a:cubicBezTo>
                    <a:pt x="1181" y="507"/>
                    <a:pt x="1175" y="508"/>
                    <a:pt x="1168" y="511"/>
                  </a:cubicBezTo>
                  <a:cubicBezTo>
                    <a:pt x="897" y="568"/>
                    <a:pt x="634" y="589"/>
                    <a:pt x="370" y="589"/>
                  </a:cubicBezTo>
                  <a:cubicBezTo>
                    <a:pt x="293" y="589"/>
                    <a:pt x="217" y="587"/>
                    <a:pt x="140" y="584"/>
                  </a:cubicBezTo>
                  <a:cubicBezTo>
                    <a:pt x="198" y="387"/>
                    <a:pt x="271" y="190"/>
                    <a:pt x="3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791;p50">
              <a:extLst>
                <a:ext uri="{FF2B5EF4-FFF2-40B4-BE49-F238E27FC236}">
                  <a16:creationId xmlns:a16="http://schemas.microsoft.com/office/drawing/2014/main" id="{8D2FBA4A-ACF4-4FB6-8D98-EA68239C642C}"/>
                </a:ext>
              </a:extLst>
            </p:cNvPr>
            <p:cNvSpPr/>
            <p:nvPr/>
          </p:nvSpPr>
          <p:spPr>
            <a:xfrm>
              <a:off x="6139808" y="3596126"/>
              <a:ext cx="14005" cy="20124"/>
            </a:xfrm>
            <a:custGeom>
              <a:avLst/>
              <a:gdLst/>
              <a:ahLst/>
              <a:cxnLst/>
              <a:rect l="l" t="t" r="r" b="b"/>
              <a:pathLst>
                <a:path w="227" h="324" extrusionOk="0">
                  <a:moveTo>
                    <a:pt x="177" y="0"/>
                  </a:moveTo>
                  <a:cubicBezTo>
                    <a:pt x="162" y="0"/>
                    <a:pt x="148" y="10"/>
                    <a:pt x="139" y="28"/>
                  </a:cubicBezTo>
                  <a:cubicBezTo>
                    <a:pt x="96" y="101"/>
                    <a:pt x="59" y="181"/>
                    <a:pt x="8" y="254"/>
                  </a:cubicBezTo>
                  <a:cubicBezTo>
                    <a:pt x="1" y="276"/>
                    <a:pt x="1" y="312"/>
                    <a:pt x="30" y="320"/>
                  </a:cubicBezTo>
                  <a:cubicBezTo>
                    <a:pt x="35" y="322"/>
                    <a:pt x="44" y="324"/>
                    <a:pt x="53" y="324"/>
                  </a:cubicBezTo>
                  <a:cubicBezTo>
                    <a:pt x="68" y="324"/>
                    <a:pt x="86" y="319"/>
                    <a:pt x="96" y="305"/>
                  </a:cubicBezTo>
                  <a:cubicBezTo>
                    <a:pt x="139" y="232"/>
                    <a:pt x="176" y="144"/>
                    <a:pt x="220" y="71"/>
                  </a:cubicBezTo>
                  <a:cubicBezTo>
                    <a:pt x="227" y="57"/>
                    <a:pt x="227" y="20"/>
                    <a:pt x="205" y="13"/>
                  </a:cubicBezTo>
                  <a:cubicBezTo>
                    <a:pt x="196" y="4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792;p50">
              <a:extLst>
                <a:ext uri="{FF2B5EF4-FFF2-40B4-BE49-F238E27FC236}">
                  <a16:creationId xmlns:a16="http://schemas.microsoft.com/office/drawing/2014/main" id="{7467872B-D663-4F02-9ACF-962581D19804}"/>
                </a:ext>
              </a:extLst>
            </p:cNvPr>
            <p:cNvSpPr/>
            <p:nvPr/>
          </p:nvSpPr>
          <p:spPr>
            <a:xfrm>
              <a:off x="6153751" y="3602648"/>
              <a:ext cx="14498" cy="18633"/>
            </a:xfrm>
            <a:custGeom>
              <a:avLst/>
              <a:gdLst/>
              <a:ahLst/>
              <a:cxnLst/>
              <a:rect l="l" t="t" r="r" b="b"/>
              <a:pathLst>
                <a:path w="235" h="300" extrusionOk="0">
                  <a:moveTo>
                    <a:pt x="189" y="0"/>
                  </a:moveTo>
                  <a:cubicBezTo>
                    <a:pt x="172" y="0"/>
                    <a:pt x="156" y="8"/>
                    <a:pt x="140" y="25"/>
                  </a:cubicBezTo>
                  <a:cubicBezTo>
                    <a:pt x="96" y="98"/>
                    <a:pt x="59" y="171"/>
                    <a:pt x="16" y="236"/>
                  </a:cubicBezTo>
                  <a:cubicBezTo>
                    <a:pt x="1" y="251"/>
                    <a:pt x="1" y="287"/>
                    <a:pt x="30" y="295"/>
                  </a:cubicBezTo>
                  <a:cubicBezTo>
                    <a:pt x="41" y="297"/>
                    <a:pt x="51" y="299"/>
                    <a:pt x="59" y="299"/>
                  </a:cubicBezTo>
                  <a:cubicBezTo>
                    <a:pt x="74" y="299"/>
                    <a:pt x="87" y="294"/>
                    <a:pt x="96" y="280"/>
                  </a:cubicBezTo>
                  <a:cubicBezTo>
                    <a:pt x="140" y="207"/>
                    <a:pt x="176" y="134"/>
                    <a:pt x="220" y="69"/>
                  </a:cubicBezTo>
                  <a:cubicBezTo>
                    <a:pt x="234" y="54"/>
                    <a:pt x="234" y="18"/>
                    <a:pt x="205" y="3"/>
                  </a:cubicBezTo>
                  <a:cubicBezTo>
                    <a:pt x="200" y="1"/>
                    <a:pt x="194" y="0"/>
                    <a:pt x="1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793;p50">
              <a:extLst>
                <a:ext uri="{FF2B5EF4-FFF2-40B4-BE49-F238E27FC236}">
                  <a16:creationId xmlns:a16="http://schemas.microsoft.com/office/drawing/2014/main" id="{6EB1EBF2-62A2-410D-A1A2-124824AD26B6}"/>
                </a:ext>
              </a:extLst>
            </p:cNvPr>
            <p:cNvSpPr/>
            <p:nvPr/>
          </p:nvSpPr>
          <p:spPr>
            <a:xfrm>
              <a:off x="6155602" y="3683888"/>
              <a:ext cx="8144" cy="5528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1"/>
                  </a:moveTo>
                  <a:cubicBezTo>
                    <a:pt x="0" y="1"/>
                    <a:pt x="3" y="88"/>
                    <a:pt x="66" y="88"/>
                  </a:cubicBezTo>
                  <a:cubicBezTo>
                    <a:pt x="131" y="88"/>
                    <a:pt x="131" y="1"/>
                    <a:pt x="66" y="1"/>
                  </a:cubicBezTo>
                  <a:cubicBezTo>
                    <a:pt x="63" y="1"/>
                    <a:pt x="61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794;p50">
              <a:extLst>
                <a:ext uri="{FF2B5EF4-FFF2-40B4-BE49-F238E27FC236}">
                  <a16:creationId xmlns:a16="http://schemas.microsoft.com/office/drawing/2014/main" id="{AD4793BF-6732-4B25-86C9-65AB33230187}"/>
                </a:ext>
              </a:extLst>
            </p:cNvPr>
            <p:cNvSpPr/>
            <p:nvPr/>
          </p:nvSpPr>
          <p:spPr>
            <a:xfrm>
              <a:off x="6047081" y="3736495"/>
              <a:ext cx="7280" cy="5963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2" y="0"/>
                  </a:moveTo>
                  <a:cubicBezTo>
                    <a:pt x="1" y="0"/>
                    <a:pt x="1" y="95"/>
                    <a:pt x="52" y="95"/>
                  </a:cubicBezTo>
                  <a:cubicBezTo>
                    <a:pt x="118" y="95"/>
                    <a:pt x="118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795;p50">
              <a:extLst>
                <a:ext uri="{FF2B5EF4-FFF2-40B4-BE49-F238E27FC236}">
                  <a16:creationId xmlns:a16="http://schemas.microsoft.com/office/drawing/2014/main" id="{68E23786-4A69-40AA-A54B-3F5141BBD112}"/>
                </a:ext>
              </a:extLst>
            </p:cNvPr>
            <p:cNvSpPr/>
            <p:nvPr/>
          </p:nvSpPr>
          <p:spPr>
            <a:xfrm>
              <a:off x="5995318" y="3676683"/>
              <a:ext cx="7712" cy="5963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68" y="95"/>
                    <a:pt x="70" y="95"/>
                    <a:pt x="72" y="95"/>
                  </a:cubicBezTo>
                  <a:cubicBezTo>
                    <a:pt x="125" y="95"/>
                    <a:pt x="12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796;p50">
              <a:extLst>
                <a:ext uri="{FF2B5EF4-FFF2-40B4-BE49-F238E27FC236}">
                  <a16:creationId xmlns:a16="http://schemas.microsoft.com/office/drawing/2014/main" id="{91B279D3-5926-4818-A435-2E6BCA46A9AE}"/>
                </a:ext>
              </a:extLst>
            </p:cNvPr>
            <p:cNvSpPr/>
            <p:nvPr/>
          </p:nvSpPr>
          <p:spPr>
            <a:xfrm>
              <a:off x="5930971" y="3534824"/>
              <a:ext cx="301627" cy="298811"/>
            </a:xfrm>
            <a:custGeom>
              <a:avLst/>
              <a:gdLst/>
              <a:ahLst/>
              <a:cxnLst/>
              <a:rect l="l" t="t" r="r" b="b"/>
              <a:pathLst>
                <a:path w="4889" h="4811" extrusionOk="0">
                  <a:moveTo>
                    <a:pt x="3216" y="0"/>
                  </a:moveTo>
                  <a:cubicBezTo>
                    <a:pt x="3136" y="0"/>
                    <a:pt x="3118" y="89"/>
                    <a:pt x="3174" y="103"/>
                  </a:cubicBezTo>
                  <a:cubicBezTo>
                    <a:pt x="3991" y="322"/>
                    <a:pt x="4874" y="1037"/>
                    <a:pt x="4699" y="1956"/>
                  </a:cubicBezTo>
                  <a:cubicBezTo>
                    <a:pt x="4619" y="2394"/>
                    <a:pt x="4393" y="2795"/>
                    <a:pt x="4108" y="3131"/>
                  </a:cubicBezTo>
                  <a:cubicBezTo>
                    <a:pt x="3831" y="3481"/>
                    <a:pt x="3503" y="3794"/>
                    <a:pt x="3138" y="4043"/>
                  </a:cubicBezTo>
                  <a:cubicBezTo>
                    <a:pt x="2912" y="4196"/>
                    <a:pt x="2656" y="4320"/>
                    <a:pt x="2408" y="4444"/>
                  </a:cubicBezTo>
                  <a:cubicBezTo>
                    <a:pt x="2161" y="4567"/>
                    <a:pt x="1908" y="4671"/>
                    <a:pt x="1635" y="4720"/>
                  </a:cubicBezTo>
                  <a:lnTo>
                    <a:pt x="1635" y="4720"/>
                  </a:lnTo>
                  <a:cubicBezTo>
                    <a:pt x="1545" y="4044"/>
                    <a:pt x="1223" y="3372"/>
                    <a:pt x="825" y="2831"/>
                  </a:cubicBezTo>
                  <a:cubicBezTo>
                    <a:pt x="625" y="2563"/>
                    <a:pt x="393" y="2320"/>
                    <a:pt x="140" y="2104"/>
                  </a:cubicBezTo>
                  <a:lnTo>
                    <a:pt x="140" y="2104"/>
                  </a:lnTo>
                  <a:cubicBezTo>
                    <a:pt x="854" y="1634"/>
                    <a:pt x="1603" y="1174"/>
                    <a:pt x="2372" y="818"/>
                  </a:cubicBezTo>
                  <a:cubicBezTo>
                    <a:pt x="2423" y="792"/>
                    <a:pt x="2395" y="726"/>
                    <a:pt x="2348" y="726"/>
                  </a:cubicBezTo>
                  <a:cubicBezTo>
                    <a:pt x="2341" y="726"/>
                    <a:pt x="2335" y="728"/>
                    <a:pt x="2328" y="730"/>
                  </a:cubicBezTo>
                  <a:cubicBezTo>
                    <a:pt x="1525" y="1095"/>
                    <a:pt x="766" y="1569"/>
                    <a:pt x="37" y="2058"/>
                  </a:cubicBezTo>
                  <a:cubicBezTo>
                    <a:pt x="15" y="2073"/>
                    <a:pt x="0" y="2109"/>
                    <a:pt x="30" y="2124"/>
                  </a:cubicBezTo>
                  <a:cubicBezTo>
                    <a:pt x="788" y="2737"/>
                    <a:pt x="1306" y="3612"/>
                    <a:pt x="1518" y="4561"/>
                  </a:cubicBezTo>
                  <a:cubicBezTo>
                    <a:pt x="1525" y="4619"/>
                    <a:pt x="1533" y="4663"/>
                    <a:pt x="1547" y="4721"/>
                  </a:cubicBezTo>
                  <a:cubicBezTo>
                    <a:pt x="1547" y="4734"/>
                    <a:pt x="1553" y="4766"/>
                    <a:pt x="1554" y="4766"/>
                  </a:cubicBezTo>
                  <a:cubicBezTo>
                    <a:pt x="1554" y="4766"/>
                    <a:pt x="1554" y="4766"/>
                    <a:pt x="1554" y="4765"/>
                  </a:cubicBezTo>
                  <a:cubicBezTo>
                    <a:pt x="1554" y="4795"/>
                    <a:pt x="1575" y="4810"/>
                    <a:pt x="1603" y="4810"/>
                  </a:cubicBezTo>
                  <a:cubicBezTo>
                    <a:pt x="1608" y="4810"/>
                    <a:pt x="1614" y="4810"/>
                    <a:pt x="1620" y="4809"/>
                  </a:cubicBezTo>
                  <a:cubicBezTo>
                    <a:pt x="1883" y="4772"/>
                    <a:pt x="2138" y="4670"/>
                    <a:pt x="2372" y="4561"/>
                  </a:cubicBezTo>
                  <a:cubicBezTo>
                    <a:pt x="2627" y="4444"/>
                    <a:pt x="2875" y="4327"/>
                    <a:pt x="3116" y="4181"/>
                  </a:cubicBezTo>
                  <a:cubicBezTo>
                    <a:pt x="3517" y="3926"/>
                    <a:pt x="3882" y="3576"/>
                    <a:pt x="4181" y="3211"/>
                  </a:cubicBezTo>
                  <a:cubicBezTo>
                    <a:pt x="4466" y="2868"/>
                    <a:pt x="4706" y="2459"/>
                    <a:pt x="4801" y="2007"/>
                  </a:cubicBezTo>
                  <a:cubicBezTo>
                    <a:pt x="4889" y="1555"/>
                    <a:pt x="4772" y="1117"/>
                    <a:pt x="4466" y="759"/>
                  </a:cubicBezTo>
                  <a:cubicBezTo>
                    <a:pt x="4137" y="387"/>
                    <a:pt x="3699" y="117"/>
                    <a:pt x="3225" y="1"/>
                  </a:cubicBezTo>
                  <a:cubicBezTo>
                    <a:pt x="3222" y="0"/>
                    <a:pt x="3219" y="0"/>
                    <a:pt x="32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3798;p50">
            <a:extLst>
              <a:ext uri="{FF2B5EF4-FFF2-40B4-BE49-F238E27FC236}">
                <a16:creationId xmlns:a16="http://schemas.microsoft.com/office/drawing/2014/main" id="{725AE1DA-06F2-4F35-B7E8-8845BBFEE3F1}"/>
              </a:ext>
            </a:extLst>
          </p:cNvPr>
          <p:cNvGrpSpPr/>
          <p:nvPr/>
        </p:nvGrpSpPr>
        <p:grpSpPr>
          <a:xfrm>
            <a:off x="8227077" y="150551"/>
            <a:ext cx="644302" cy="869207"/>
            <a:chOff x="7094666" y="2834418"/>
            <a:chExt cx="1157186" cy="1636769"/>
          </a:xfrm>
        </p:grpSpPr>
        <p:sp>
          <p:nvSpPr>
            <p:cNvPr id="535" name="Google Shape;3799;p50">
              <a:extLst>
                <a:ext uri="{FF2B5EF4-FFF2-40B4-BE49-F238E27FC236}">
                  <a16:creationId xmlns:a16="http://schemas.microsoft.com/office/drawing/2014/main" id="{1A2A0393-CBC5-4C44-8A65-8A70CD394DB4}"/>
                </a:ext>
              </a:extLst>
            </p:cNvPr>
            <p:cNvSpPr/>
            <p:nvPr/>
          </p:nvSpPr>
          <p:spPr>
            <a:xfrm>
              <a:off x="7463220" y="3092211"/>
              <a:ext cx="788631" cy="688104"/>
            </a:xfrm>
            <a:custGeom>
              <a:avLst/>
              <a:gdLst/>
              <a:ahLst/>
              <a:cxnLst/>
              <a:rect l="l" t="t" r="r" b="b"/>
              <a:pathLst>
                <a:path w="14863" h="12927" extrusionOk="0">
                  <a:moveTo>
                    <a:pt x="7638" y="1"/>
                  </a:moveTo>
                  <a:cubicBezTo>
                    <a:pt x="5011" y="1"/>
                    <a:pt x="2293" y="1397"/>
                    <a:pt x="927" y="3654"/>
                  </a:cubicBezTo>
                  <a:cubicBezTo>
                    <a:pt x="198" y="4858"/>
                    <a:pt x="1" y="6317"/>
                    <a:pt x="15" y="7703"/>
                  </a:cubicBezTo>
                  <a:cubicBezTo>
                    <a:pt x="15" y="7820"/>
                    <a:pt x="146" y="9855"/>
                    <a:pt x="226" y="9855"/>
                  </a:cubicBezTo>
                  <a:cubicBezTo>
                    <a:pt x="227" y="9855"/>
                    <a:pt x="227" y="9855"/>
                    <a:pt x="227" y="9855"/>
                  </a:cubicBezTo>
                  <a:cubicBezTo>
                    <a:pt x="566" y="9803"/>
                    <a:pt x="1040" y="9779"/>
                    <a:pt x="1602" y="9779"/>
                  </a:cubicBezTo>
                  <a:cubicBezTo>
                    <a:pt x="4234" y="9779"/>
                    <a:pt x="8782" y="10304"/>
                    <a:pt x="10273" y="10869"/>
                  </a:cubicBezTo>
                  <a:cubicBezTo>
                    <a:pt x="12090" y="11541"/>
                    <a:pt x="12988" y="12927"/>
                    <a:pt x="12988" y="12927"/>
                  </a:cubicBezTo>
                  <a:cubicBezTo>
                    <a:pt x="13579" y="11891"/>
                    <a:pt x="14177" y="10833"/>
                    <a:pt x="14461" y="9666"/>
                  </a:cubicBezTo>
                  <a:cubicBezTo>
                    <a:pt x="14863" y="7988"/>
                    <a:pt x="14761" y="6171"/>
                    <a:pt x="14388" y="4500"/>
                  </a:cubicBezTo>
                  <a:cubicBezTo>
                    <a:pt x="14060" y="3034"/>
                    <a:pt x="13301" y="1611"/>
                    <a:pt x="11908" y="910"/>
                  </a:cubicBezTo>
                  <a:cubicBezTo>
                    <a:pt x="10813" y="349"/>
                    <a:pt x="9544" y="152"/>
                    <a:pt x="8340" y="35"/>
                  </a:cubicBezTo>
                  <a:cubicBezTo>
                    <a:pt x="8107" y="12"/>
                    <a:pt x="7873" y="1"/>
                    <a:pt x="7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800;p50">
              <a:extLst>
                <a:ext uri="{FF2B5EF4-FFF2-40B4-BE49-F238E27FC236}">
                  <a16:creationId xmlns:a16="http://schemas.microsoft.com/office/drawing/2014/main" id="{336928A6-CAE4-4193-882E-4F119E96670E}"/>
                </a:ext>
              </a:extLst>
            </p:cNvPr>
            <p:cNvSpPr/>
            <p:nvPr/>
          </p:nvSpPr>
          <p:spPr>
            <a:xfrm>
              <a:off x="7459347" y="3089603"/>
              <a:ext cx="789055" cy="693214"/>
            </a:xfrm>
            <a:custGeom>
              <a:avLst/>
              <a:gdLst/>
              <a:ahLst/>
              <a:cxnLst/>
              <a:rect l="l" t="t" r="r" b="b"/>
              <a:pathLst>
                <a:path w="14871" h="13023" extrusionOk="0">
                  <a:moveTo>
                    <a:pt x="329" y="9854"/>
                  </a:moveTo>
                  <a:cubicBezTo>
                    <a:pt x="330" y="9856"/>
                    <a:pt x="330" y="9858"/>
                    <a:pt x="329" y="9861"/>
                  </a:cubicBezTo>
                  <a:lnTo>
                    <a:pt x="329" y="9854"/>
                  </a:lnTo>
                  <a:close/>
                  <a:moveTo>
                    <a:pt x="7589" y="91"/>
                  </a:moveTo>
                  <a:cubicBezTo>
                    <a:pt x="7855" y="91"/>
                    <a:pt x="8136" y="98"/>
                    <a:pt x="8403" y="127"/>
                  </a:cubicBezTo>
                  <a:lnTo>
                    <a:pt x="8403" y="127"/>
                  </a:lnTo>
                  <a:cubicBezTo>
                    <a:pt x="8406" y="127"/>
                    <a:pt x="8410" y="128"/>
                    <a:pt x="8413" y="128"/>
                  </a:cubicBezTo>
                  <a:cubicBezTo>
                    <a:pt x="8413" y="128"/>
                    <a:pt x="8413" y="128"/>
                    <a:pt x="8413" y="128"/>
                  </a:cubicBezTo>
                  <a:lnTo>
                    <a:pt x="8413" y="128"/>
                  </a:lnTo>
                  <a:cubicBezTo>
                    <a:pt x="8414" y="128"/>
                    <a:pt x="8414" y="128"/>
                    <a:pt x="8415" y="128"/>
                  </a:cubicBezTo>
                  <a:lnTo>
                    <a:pt x="8415" y="128"/>
                  </a:lnTo>
                  <a:cubicBezTo>
                    <a:pt x="9560" y="237"/>
                    <a:pt x="10705" y="420"/>
                    <a:pt x="11755" y="894"/>
                  </a:cubicBezTo>
                  <a:cubicBezTo>
                    <a:pt x="12645" y="1302"/>
                    <a:pt x="13331" y="1988"/>
                    <a:pt x="13798" y="2856"/>
                  </a:cubicBezTo>
                  <a:cubicBezTo>
                    <a:pt x="14286" y="3768"/>
                    <a:pt x="14505" y="4804"/>
                    <a:pt x="14637" y="5826"/>
                  </a:cubicBezTo>
                  <a:cubicBezTo>
                    <a:pt x="14782" y="6993"/>
                    <a:pt x="14782" y="8197"/>
                    <a:pt x="14556" y="9357"/>
                  </a:cubicBezTo>
                  <a:cubicBezTo>
                    <a:pt x="14306" y="10629"/>
                    <a:pt x="13686" y="11753"/>
                    <a:pt x="13050" y="12861"/>
                  </a:cubicBezTo>
                  <a:lnTo>
                    <a:pt x="13050" y="12861"/>
                  </a:lnTo>
                  <a:cubicBezTo>
                    <a:pt x="12731" y="12389"/>
                    <a:pt x="12279" y="11989"/>
                    <a:pt x="11828" y="11655"/>
                  </a:cubicBezTo>
                  <a:cubicBezTo>
                    <a:pt x="11368" y="11320"/>
                    <a:pt x="10857" y="11035"/>
                    <a:pt x="10325" y="10838"/>
                  </a:cubicBezTo>
                  <a:cubicBezTo>
                    <a:pt x="10033" y="10729"/>
                    <a:pt x="9741" y="10656"/>
                    <a:pt x="9434" y="10590"/>
                  </a:cubicBezTo>
                  <a:cubicBezTo>
                    <a:pt x="8588" y="10400"/>
                    <a:pt x="7720" y="10262"/>
                    <a:pt x="6859" y="10152"/>
                  </a:cubicBezTo>
                  <a:cubicBezTo>
                    <a:pt x="5859" y="10021"/>
                    <a:pt x="4860" y="9926"/>
                    <a:pt x="3846" y="9853"/>
                  </a:cubicBezTo>
                  <a:cubicBezTo>
                    <a:pt x="3099" y="9797"/>
                    <a:pt x="2353" y="9763"/>
                    <a:pt x="1607" y="9763"/>
                  </a:cubicBezTo>
                  <a:cubicBezTo>
                    <a:pt x="1477" y="9763"/>
                    <a:pt x="1348" y="9764"/>
                    <a:pt x="1219" y="9766"/>
                  </a:cubicBezTo>
                  <a:cubicBezTo>
                    <a:pt x="1059" y="9773"/>
                    <a:pt x="884" y="9773"/>
                    <a:pt x="716" y="9795"/>
                  </a:cubicBezTo>
                  <a:cubicBezTo>
                    <a:pt x="643" y="9802"/>
                    <a:pt x="584" y="9802"/>
                    <a:pt x="511" y="9817"/>
                  </a:cubicBezTo>
                  <a:cubicBezTo>
                    <a:pt x="457" y="9824"/>
                    <a:pt x="377" y="9818"/>
                    <a:pt x="325" y="9835"/>
                  </a:cubicBezTo>
                  <a:lnTo>
                    <a:pt x="325" y="9835"/>
                  </a:lnTo>
                  <a:cubicBezTo>
                    <a:pt x="320" y="9823"/>
                    <a:pt x="314" y="9809"/>
                    <a:pt x="314" y="9795"/>
                  </a:cubicBezTo>
                  <a:lnTo>
                    <a:pt x="285" y="9634"/>
                  </a:lnTo>
                  <a:cubicBezTo>
                    <a:pt x="271" y="9459"/>
                    <a:pt x="256" y="9291"/>
                    <a:pt x="234" y="9124"/>
                  </a:cubicBezTo>
                  <a:cubicBezTo>
                    <a:pt x="161" y="8328"/>
                    <a:pt x="103" y="7540"/>
                    <a:pt x="161" y="6752"/>
                  </a:cubicBezTo>
                  <a:cubicBezTo>
                    <a:pt x="205" y="6074"/>
                    <a:pt x="322" y="5403"/>
                    <a:pt x="555" y="4753"/>
                  </a:cubicBezTo>
                  <a:cubicBezTo>
                    <a:pt x="759" y="4140"/>
                    <a:pt x="1081" y="3579"/>
                    <a:pt x="1482" y="3068"/>
                  </a:cubicBezTo>
                  <a:cubicBezTo>
                    <a:pt x="2204" y="2141"/>
                    <a:pt x="3153" y="1426"/>
                    <a:pt x="4203" y="916"/>
                  </a:cubicBezTo>
                  <a:cubicBezTo>
                    <a:pt x="5247" y="405"/>
                    <a:pt x="6421" y="113"/>
                    <a:pt x="7589" y="91"/>
                  </a:cubicBezTo>
                  <a:close/>
                  <a:moveTo>
                    <a:pt x="7729" y="1"/>
                  </a:moveTo>
                  <a:cubicBezTo>
                    <a:pt x="6796" y="1"/>
                    <a:pt x="5856" y="176"/>
                    <a:pt x="4977" y="492"/>
                  </a:cubicBezTo>
                  <a:cubicBezTo>
                    <a:pt x="3889" y="886"/>
                    <a:pt x="2868" y="1492"/>
                    <a:pt x="2044" y="2309"/>
                  </a:cubicBezTo>
                  <a:cubicBezTo>
                    <a:pt x="1628" y="2710"/>
                    <a:pt x="1256" y="3163"/>
                    <a:pt x="956" y="3659"/>
                  </a:cubicBezTo>
                  <a:cubicBezTo>
                    <a:pt x="606" y="4228"/>
                    <a:pt x="373" y="4870"/>
                    <a:pt x="227" y="5527"/>
                  </a:cubicBezTo>
                  <a:cubicBezTo>
                    <a:pt x="15" y="6475"/>
                    <a:pt x="1" y="7453"/>
                    <a:pt x="59" y="8416"/>
                  </a:cubicBezTo>
                  <a:cubicBezTo>
                    <a:pt x="88" y="8803"/>
                    <a:pt x="117" y="9182"/>
                    <a:pt x="161" y="9569"/>
                  </a:cubicBezTo>
                  <a:cubicBezTo>
                    <a:pt x="168" y="9664"/>
                    <a:pt x="183" y="9795"/>
                    <a:pt x="220" y="9882"/>
                  </a:cubicBezTo>
                  <a:cubicBezTo>
                    <a:pt x="237" y="9932"/>
                    <a:pt x="272" y="9945"/>
                    <a:pt x="312" y="9945"/>
                  </a:cubicBezTo>
                  <a:cubicBezTo>
                    <a:pt x="355" y="9945"/>
                    <a:pt x="404" y="9930"/>
                    <a:pt x="446" y="9926"/>
                  </a:cubicBezTo>
                  <a:cubicBezTo>
                    <a:pt x="825" y="9879"/>
                    <a:pt x="1206" y="9862"/>
                    <a:pt x="1588" y="9862"/>
                  </a:cubicBezTo>
                  <a:cubicBezTo>
                    <a:pt x="1971" y="9862"/>
                    <a:pt x="2354" y="9879"/>
                    <a:pt x="2737" y="9897"/>
                  </a:cubicBezTo>
                  <a:cubicBezTo>
                    <a:pt x="3736" y="9941"/>
                    <a:pt x="4743" y="10021"/>
                    <a:pt x="5743" y="10123"/>
                  </a:cubicBezTo>
                  <a:cubicBezTo>
                    <a:pt x="6713" y="10225"/>
                    <a:pt x="7669" y="10349"/>
                    <a:pt x="8625" y="10532"/>
                  </a:cubicBezTo>
                  <a:cubicBezTo>
                    <a:pt x="9398" y="10678"/>
                    <a:pt x="10179" y="10846"/>
                    <a:pt x="10886" y="11210"/>
                  </a:cubicBezTo>
                  <a:cubicBezTo>
                    <a:pt x="11674" y="11604"/>
                    <a:pt x="12389" y="12188"/>
                    <a:pt x="12915" y="12888"/>
                  </a:cubicBezTo>
                  <a:lnTo>
                    <a:pt x="12995" y="12998"/>
                  </a:lnTo>
                  <a:cubicBezTo>
                    <a:pt x="13003" y="13013"/>
                    <a:pt x="13021" y="13023"/>
                    <a:pt x="13038" y="13023"/>
                  </a:cubicBezTo>
                  <a:cubicBezTo>
                    <a:pt x="13053" y="13023"/>
                    <a:pt x="13068" y="13015"/>
                    <a:pt x="13075" y="12998"/>
                  </a:cubicBezTo>
                  <a:cubicBezTo>
                    <a:pt x="13659" y="11969"/>
                    <a:pt x="14264" y="10926"/>
                    <a:pt x="14542" y="9766"/>
                  </a:cubicBezTo>
                  <a:cubicBezTo>
                    <a:pt x="14834" y="8598"/>
                    <a:pt x="14870" y="7373"/>
                    <a:pt x="14753" y="6176"/>
                  </a:cubicBezTo>
                  <a:cubicBezTo>
                    <a:pt x="14556" y="4213"/>
                    <a:pt x="13973" y="1995"/>
                    <a:pt x="12112" y="974"/>
                  </a:cubicBezTo>
                  <a:cubicBezTo>
                    <a:pt x="10995" y="362"/>
                    <a:pt x="9701" y="162"/>
                    <a:pt x="8446" y="44"/>
                  </a:cubicBezTo>
                  <a:lnTo>
                    <a:pt x="8446" y="44"/>
                  </a:lnTo>
                  <a:cubicBezTo>
                    <a:pt x="8438" y="37"/>
                    <a:pt x="8427" y="33"/>
                    <a:pt x="8413" y="33"/>
                  </a:cubicBezTo>
                  <a:cubicBezTo>
                    <a:pt x="8186" y="11"/>
                    <a:pt x="7958" y="1"/>
                    <a:pt x="77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801;p50">
              <a:extLst>
                <a:ext uri="{FF2B5EF4-FFF2-40B4-BE49-F238E27FC236}">
                  <a16:creationId xmlns:a16="http://schemas.microsoft.com/office/drawing/2014/main" id="{8404BD18-E574-42AE-9F8D-6DE424201185}"/>
                </a:ext>
              </a:extLst>
            </p:cNvPr>
            <p:cNvSpPr/>
            <p:nvPr/>
          </p:nvSpPr>
          <p:spPr>
            <a:xfrm>
              <a:off x="7985172" y="3253338"/>
              <a:ext cx="152494" cy="374899"/>
            </a:xfrm>
            <a:custGeom>
              <a:avLst/>
              <a:gdLst/>
              <a:ahLst/>
              <a:cxnLst/>
              <a:rect l="l" t="t" r="r" b="b"/>
              <a:pathLst>
                <a:path w="2874" h="7043" extrusionOk="0">
                  <a:moveTo>
                    <a:pt x="69" y="0"/>
                  </a:moveTo>
                  <a:cubicBezTo>
                    <a:pt x="24" y="0"/>
                    <a:pt x="0" y="62"/>
                    <a:pt x="50" y="87"/>
                  </a:cubicBezTo>
                  <a:cubicBezTo>
                    <a:pt x="903" y="510"/>
                    <a:pt x="1640" y="1167"/>
                    <a:pt x="2144" y="1976"/>
                  </a:cubicBezTo>
                  <a:cubicBezTo>
                    <a:pt x="2443" y="2451"/>
                    <a:pt x="2647" y="2969"/>
                    <a:pt x="2698" y="3538"/>
                  </a:cubicBezTo>
                  <a:cubicBezTo>
                    <a:pt x="2757" y="4085"/>
                    <a:pt x="2713" y="4640"/>
                    <a:pt x="2625" y="5179"/>
                  </a:cubicBezTo>
                  <a:cubicBezTo>
                    <a:pt x="2538" y="5800"/>
                    <a:pt x="2370" y="6398"/>
                    <a:pt x="2144" y="6982"/>
                  </a:cubicBezTo>
                  <a:cubicBezTo>
                    <a:pt x="2135" y="7018"/>
                    <a:pt x="2165" y="7043"/>
                    <a:pt x="2194" y="7043"/>
                  </a:cubicBezTo>
                  <a:cubicBezTo>
                    <a:pt x="2212" y="7043"/>
                    <a:pt x="2230" y="7033"/>
                    <a:pt x="2239" y="7011"/>
                  </a:cubicBezTo>
                  <a:cubicBezTo>
                    <a:pt x="2647" y="5960"/>
                    <a:pt x="2873" y="4793"/>
                    <a:pt x="2800" y="3662"/>
                  </a:cubicBezTo>
                  <a:cubicBezTo>
                    <a:pt x="2727" y="2611"/>
                    <a:pt x="2180" y="1685"/>
                    <a:pt x="1443" y="955"/>
                  </a:cubicBezTo>
                  <a:cubicBezTo>
                    <a:pt x="1049" y="568"/>
                    <a:pt x="597" y="255"/>
                    <a:pt x="94" y="7"/>
                  </a:cubicBezTo>
                  <a:cubicBezTo>
                    <a:pt x="85" y="2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802;p50">
              <a:extLst>
                <a:ext uri="{FF2B5EF4-FFF2-40B4-BE49-F238E27FC236}">
                  <a16:creationId xmlns:a16="http://schemas.microsoft.com/office/drawing/2014/main" id="{E153517D-D125-4DD0-96D5-A943DA98A345}"/>
                </a:ext>
              </a:extLst>
            </p:cNvPr>
            <p:cNvSpPr/>
            <p:nvPr/>
          </p:nvSpPr>
          <p:spPr>
            <a:xfrm>
              <a:off x="8066194" y="3438578"/>
              <a:ext cx="17245" cy="92567"/>
            </a:xfrm>
            <a:custGeom>
              <a:avLst/>
              <a:gdLst/>
              <a:ahLst/>
              <a:cxnLst/>
              <a:rect l="l" t="t" r="r" b="b"/>
              <a:pathLst>
                <a:path w="325" h="1739" extrusionOk="0">
                  <a:moveTo>
                    <a:pt x="56" y="0"/>
                  </a:moveTo>
                  <a:cubicBezTo>
                    <a:pt x="27" y="0"/>
                    <a:pt x="1" y="22"/>
                    <a:pt x="18" y="58"/>
                  </a:cubicBezTo>
                  <a:cubicBezTo>
                    <a:pt x="223" y="576"/>
                    <a:pt x="237" y="1152"/>
                    <a:pt x="40" y="1678"/>
                  </a:cubicBezTo>
                  <a:cubicBezTo>
                    <a:pt x="31" y="1714"/>
                    <a:pt x="61" y="1739"/>
                    <a:pt x="91" y="1739"/>
                  </a:cubicBezTo>
                  <a:cubicBezTo>
                    <a:pt x="109" y="1739"/>
                    <a:pt x="127" y="1729"/>
                    <a:pt x="135" y="1707"/>
                  </a:cubicBezTo>
                  <a:cubicBezTo>
                    <a:pt x="325" y="1167"/>
                    <a:pt x="318" y="569"/>
                    <a:pt x="106" y="29"/>
                  </a:cubicBezTo>
                  <a:cubicBezTo>
                    <a:pt x="95" y="9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803;p50">
              <a:extLst>
                <a:ext uri="{FF2B5EF4-FFF2-40B4-BE49-F238E27FC236}">
                  <a16:creationId xmlns:a16="http://schemas.microsoft.com/office/drawing/2014/main" id="{2D66745E-2A37-4A4C-B2C5-A554878015DB}"/>
                </a:ext>
              </a:extLst>
            </p:cNvPr>
            <p:cNvSpPr/>
            <p:nvPr/>
          </p:nvSpPr>
          <p:spPr>
            <a:xfrm>
              <a:off x="8106361" y="3251156"/>
              <a:ext cx="89778" cy="247094"/>
            </a:xfrm>
            <a:custGeom>
              <a:avLst/>
              <a:gdLst/>
              <a:ahLst/>
              <a:cxnLst/>
              <a:rect l="l" t="t" r="r" b="b"/>
              <a:pathLst>
                <a:path w="1692" h="4642" extrusionOk="0">
                  <a:moveTo>
                    <a:pt x="75" y="0"/>
                  </a:moveTo>
                  <a:cubicBezTo>
                    <a:pt x="39" y="0"/>
                    <a:pt x="0" y="49"/>
                    <a:pt x="35" y="84"/>
                  </a:cubicBezTo>
                  <a:cubicBezTo>
                    <a:pt x="903" y="1003"/>
                    <a:pt x="1399" y="2244"/>
                    <a:pt x="1450" y="3506"/>
                  </a:cubicBezTo>
                  <a:cubicBezTo>
                    <a:pt x="1458" y="3871"/>
                    <a:pt x="1428" y="4228"/>
                    <a:pt x="1363" y="4578"/>
                  </a:cubicBezTo>
                  <a:cubicBezTo>
                    <a:pt x="1358" y="4618"/>
                    <a:pt x="1391" y="4641"/>
                    <a:pt x="1419" y="4641"/>
                  </a:cubicBezTo>
                  <a:cubicBezTo>
                    <a:pt x="1438" y="4641"/>
                    <a:pt x="1455" y="4631"/>
                    <a:pt x="1458" y="4608"/>
                  </a:cubicBezTo>
                  <a:cubicBezTo>
                    <a:pt x="1691" y="3331"/>
                    <a:pt x="1428" y="1988"/>
                    <a:pt x="757" y="879"/>
                  </a:cubicBezTo>
                  <a:cubicBezTo>
                    <a:pt x="560" y="566"/>
                    <a:pt x="341" y="274"/>
                    <a:pt x="101" y="11"/>
                  </a:cubicBezTo>
                  <a:cubicBezTo>
                    <a:pt x="93" y="4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804;p50">
              <a:extLst>
                <a:ext uri="{FF2B5EF4-FFF2-40B4-BE49-F238E27FC236}">
                  <a16:creationId xmlns:a16="http://schemas.microsoft.com/office/drawing/2014/main" id="{F604357F-30A7-4531-BF14-3CCA4261D71F}"/>
                </a:ext>
              </a:extLst>
            </p:cNvPr>
            <p:cNvSpPr/>
            <p:nvPr/>
          </p:nvSpPr>
          <p:spPr>
            <a:xfrm>
              <a:off x="8174755" y="3527473"/>
              <a:ext cx="7800" cy="8996"/>
            </a:xfrm>
            <a:custGeom>
              <a:avLst/>
              <a:gdLst/>
              <a:ahLst/>
              <a:cxnLst/>
              <a:rect l="l" t="t" r="r" b="b"/>
              <a:pathLst>
                <a:path w="147" h="169" extrusionOk="0">
                  <a:moveTo>
                    <a:pt x="103" y="0"/>
                  </a:moveTo>
                  <a:cubicBezTo>
                    <a:pt x="88" y="8"/>
                    <a:pt x="74" y="8"/>
                    <a:pt x="66" y="15"/>
                  </a:cubicBezTo>
                  <a:lnTo>
                    <a:pt x="15" y="73"/>
                  </a:lnTo>
                  <a:cubicBezTo>
                    <a:pt x="1" y="73"/>
                    <a:pt x="1" y="81"/>
                    <a:pt x="1" y="88"/>
                  </a:cubicBezTo>
                  <a:lnTo>
                    <a:pt x="1" y="110"/>
                  </a:lnTo>
                  <a:lnTo>
                    <a:pt x="1" y="132"/>
                  </a:lnTo>
                  <a:cubicBezTo>
                    <a:pt x="1" y="139"/>
                    <a:pt x="15" y="139"/>
                    <a:pt x="15" y="146"/>
                  </a:cubicBezTo>
                  <a:cubicBezTo>
                    <a:pt x="23" y="153"/>
                    <a:pt x="30" y="168"/>
                    <a:pt x="52" y="168"/>
                  </a:cubicBezTo>
                  <a:cubicBezTo>
                    <a:pt x="59" y="168"/>
                    <a:pt x="74" y="153"/>
                    <a:pt x="81" y="146"/>
                  </a:cubicBezTo>
                  <a:lnTo>
                    <a:pt x="139" y="95"/>
                  </a:lnTo>
                  <a:cubicBezTo>
                    <a:pt x="147" y="95"/>
                    <a:pt x="147" y="81"/>
                    <a:pt x="147" y="73"/>
                  </a:cubicBezTo>
                  <a:lnTo>
                    <a:pt x="147" y="59"/>
                  </a:lnTo>
                  <a:lnTo>
                    <a:pt x="147" y="37"/>
                  </a:lnTo>
                  <a:cubicBezTo>
                    <a:pt x="147" y="29"/>
                    <a:pt x="139" y="29"/>
                    <a:pt x="139" y="15"/>
                  </a:cubicBezTo>
                  <a:cubicBezTo>
                    <a:pt x="132" y="8"/>
                    <a:pt x="125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805;p50">
              <a:extLst>
                <a:ext uri="{FF2B5EF4-FFF2-40B4-BE49-F238E27FC236}">
                  <a16:creationId xmlns:a16="http://schemas.microsoft.com/office/drawing/2014/main" id="{9F761529-B60D-4EFC-B16F-7190A22491D5}"/>
                </a:ext>
              </a:extLst>
            </p:cNvPr>
            <p:cNvSpPr/>
            <p:nvPr/>
          </p:nvSpPr>
          <p:spPr>
            <a:xfrm>
              <a:off x="8023003" y="3468440"/>
              <a:ext cx="4722" cy="15969"/>
            </a:xfrm>
            <a:custGeom>
              <a:avLst/>
              <a:gdLst/>
              <a:ahLst/>
              <a:cxnLst/>
              <a:rect l="l" t="t" r="r" b="b"/>
              <a:pathLst>
                <a:path w="89" h="300" extrusionOk="0">
                  <a:moveTo>
                    <a:pt x="45" y="0"/>
                  </a:moveTo>
                  <a:cubicBezTo>
                    <a:pt x="30" y="0"/>
                    <a:pt x="1" y="15"/>
                    <a:pt x="1" y="44"/>
                  </a:cubicBezTo>
                  <a:lnTo>
                    <a:pt x="1" y="256"/>
                  </a:lnTo>
                  <a:cubicBezTo>
                    <a:pt x="1" y="277"/>
                    <a:pt x="15" y="299"/>
                    <a:pt x="45" y="299"/>
                  </a:cubicBezTo>
                  <a:cubicBezTo>
                    <a:pt x="74" y="299"/>
                    <a:pt x="88" y="277"/>
                    <a:pt x="88" y="256"/>
                  </a:cubicBezTo>
                  <a:lnTo>
                    <a:pt x="88" y="44"/>
                  </a:lnTo>
                  <a:cubicBezTo>
                    <a:pt x="88" y="15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806;p50">
              <a:extLst>
                <a:ext uri="{FF2B5EF4-FFF2-40B4-BE49-F238E27FC236}">
                  <a16:creationId xmlns:a16="http://schemas.microsoft.com/office/drawing/2014/main" id="{E2C58223-1D0E-4DE0-AF02-AD8C08C44E2D}"/>
                </a:ext>
              </a:extLst>
            </p:cNvPr>
            <p:cNvSpPr/>
            <p:nvPr/>
          </p:nvSpPr>
          <p:spPr>
            <a:xfrm>
              <a:off x="8075851" y="3163113"/>
              <a:ext cx="72480" cy="71541"/>
            </a:xfrm>
            <a:custGeom>
              <a:avLst/>
              <a:gdLst/>
              <a:ahLst/>
              <a:cxnLst/>
              <a:rect l="l" t="t" r="r" b="b"/>
              <a:pathLst>
                <a:path w="1366" h="1344" extrusionOk="0">
                  <a:moveTo>
                    <a:pt x="65" y="1"/>
                  </a:moveTo>
                  <a:cubicBezTo>
                    <a:pt x="30" y="1"/>
                    <a:pt x="1" y="43"/>
                    <a:pt x="33" y="82"/>
                  </a:cubicBezTo>
                  <a:cubicBezTo>
                    <a:pt x="493" y="454"/>
                    <a:pt x="902" y="870"/>
                    <a:pt x="1267" y="1329"/>
                  </a:cubicBezTo>
                  <a:cubicBezTo>
                    <a:pt x="1275" y="1340"/>
                    <a:pt x="1285" y="1344"/>
                    <a:pt x="1296" y="1344"/>
                  </a:cubicBezTo>
                  <a:cubicBezTo>
                    <a:pt x="1331" y="1344"/>
                    <a:pt x="1366" y="1297"/>
                    <a:pt x="1332" y="1264"/>
                  </a:cubicBezTo>
                  <a:cubicBezTo>
                    <a:pt x="967" y="811"/>
                    <a:pt x="544" y="388"/>
                    <a:pt x="99" y="16"/>
                  </a:cubicBezTo>
                  <a:cubicBezTo>
                    <a:pt x="88" y="5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807;p50">
              <a:extLst>
                <a:ext uri="{FF2B5EF4-FFF2-40B4-BE49-F238E27FC236}">
                  <a16:creationId xmlns:a16="http://schemas.microsoft.com/office/drawing/2014/main" id="{89085682-948F-4B0C-B368-D312962C4880}"/>
                </a:ext>
              </a:extLst>
            </p:cNvPr>
            <p:cNvSpPr/>
            <p:nvPr/>
          </p:nvSpPr>
          <p:spPr>
            <a:xfrm>
              <a:off x="8152682" y="325211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125" y="95"/>
                    <a:pt x="125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808;p50">
              <a:extLst>
                <a:ext uri="{FF2B5EF4-FFF2-40B4-BE49-F238E27FC236}">
                  <a16:creationId xmlns:a16="http://schemas.microsoft.com/office/drawing/2014/main" id="{84571560-D78B-439E-939E-540CC532B217}"/>
                </a:ext>
              </a:extLst>
            </p:cNvPr>
            <p:cNvSpPr/>
            <p:nvPr/>
          </p:nvSpPr>
          <p:spPr>
            <a:xfrm>
              <a:off x="8046615" y="3199948"/>
              <a:ext cx="26636" cy="21452"/>
            </a:xfrm>
            <a:custGeom>
              <a:avLst/>
              <a:gdLst/>
              <a:ahLst/>
              <a:cxnLst/>
              <a:rect l="l" t="t" r="r" b="b"/>
              <a:pathLst>
                <a:path w="502" h="403" extrusionOk="0">
                  <a:moveTo>
                    <a:pt x="54" y="1"/>
                  </a:moveTo>
                  <a:cubicBezTo>
                    <a:pt x="36" y="1"/>
                    <a:pt x="13" y="14"/>
                    <a:pt x="8" y="25"/>
                  </a:cubicBezTo>
                  <a:cubicBezTo>
                    <a:pt x="1" y="46"/>
                    <a:pt x="8" y="68"/>
                    <a:pt x="37" y="83"/>
                  </a:cubicBezTo>
                  <a:cubicBezTo>
                    <a:pt x="176" y="170"/>
                    <a:pt x="293" y="273"/>
                    <a:pt x="402" y="389"/>
                  </a:cubicBezTo>
                  <a:cubicBezTo>
                    <a:pt x="412" y="399"/>
                    <a:pt x="422" y="403"/>
                    <a:pt x="433" y="403"/>
                  </a:cubicBezTo>
                  <a:cubicBezTo>
                    <a:pt x="469" y="403"/>
                    <a:pt x="502" y="352"/>
                    <a:pt x="468" y="324"/>
                  </a:cubicBezTo>
                  <a:cubicBezTo>
                    <a:pt x="351" y="207"/>
                    <a:pt x="220" y="98"/>
                    <a:pt x="74" y="10"/>
                  </a:cubicBezTo>
                  <a:cubicBezTo>
                    <a:pt x="69" y="3"/>
                    <a:pt x="62" y="1"/>
                    <a:pt x="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809;p50">
              <a:extLst>
                <a:ext uri="{FF2B5EF4-FFF2-40B4-BE49-F238E27FC236}">
                  <a16:creationId xmlns:a16="http://schemas.microsoft.com/office/drawing/2014/main" id="{1E7C1308-AF2C-40A7-8942-3EFAD433EB35}"/>
                </a:ext>
              </a:extLst>
            </p:cNvPr>
            <p:cNvSpPr/>
            <p:nvPr/>
          </p:nvSpPr>
          <p:spPr>
            <a:xfrm>
              <a:off x="8140054" y="3606093"/>
              <a:ext cx="31571" cy="76012"/>
            </a:xfrm>
            <a:custGeom>
              <a:avLst/>
              <a:gdLst/>
              <a:ahLst/>
              <a:cxnLst/>
              <a:rect l="l" t="t" r="r" b="b"/>
              <a:pathLst>
                <a:path w="595" h="1428" extrusionOk="0">
                  <a:moveTo>
                    <a:pt x="542" y="1"/>
                  </a:moveTo>
                  <a:cubicBezTo>
                    <a:pt x="522" y="1"/>
                    <a:pt x="501" y="13"/>
                    <a:pt x="494" y="41"/>
                  </a:cubicBezTo>
                  <a:cubicBezTo>
                    <a:pt x="385" y="493"/>
                    <a:pt x="217" y="938"/>
                    <a:pt x="20" y="1361"/>
                  </a:cubicBezTo>
                  <a:cubicBezTo>
                    <a:pt x="0" y="1396"/>
                    <a:pt x="31" y="1428"/>
                    <a:pt x="63" y="1428"/>
                  </a:cubicBezTo>
                  <a:cubicBezTo>
                    <a:pt x="77" y="1428"/>
                    <a:pt x="91" y="1421"/>
                    <a:pt x="100" y="1405"/>
                  </a:cubicBezTo>
                  <a:cubicBezTo>
                    <a:pt x="305" y="975"/>
                    <a:pt x="465" y="522"/>
                    <a:pt x="582" y="55"/>
                  </a:cubicBezTo>
                  <a:cubicBezTo>
                    <a:pt x="594" y="22"/>
                    <a:pt x="569" y="1"/>
                    <a:pt x="5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810;p50">
              <a:extLst>
                <a:ext uri="{FF2B5EF4-FFF2-40B4-BE49-F238E27FC236}">
                  <a16:creationId xmlns:a16="http://schemas.microsoft.com/office/drawing/2014/main" id="{C909C534-4B59-4E5C-A6C5-A0A868636F12}"/>
                </a:ext>
              </a:extLst>
            </p:cNvPr>
            <p:cNvSpPr/>
            <p:nvPr/>
          </p:nvSpPr>
          <p:spPr>
            <a:xfrm>
              <a:off x="7504289" y="3375288"/>
              <a:ext cx="23506" cy="175180"/>
            </a:xfrm>
            <a:custGeom>
              <a:avLst/>
              <a:gdLst/>
              <a:ahLst/>
              <a:cxnLst/>
              <a:rect l="l" t="t" r="r" b="b"/>
              <a:pathLst>
                <a:path w="443" h="3291" extrusionOk="0">
                  <a:moveTo>
                    <a:pt x="367" y="0"/>
                  </a:moveTo>
                  <a:cubicBezTo>
                    <a:pt x="356" y="0"/>
                    <a:pt x="345" y="4"/>
                    <a:pt x="336" y="14"/>
                  </a:cubicBezTo>
                  <a:cubicBezTo>
                    <a:pt x="255" y="87"/>
                    <a:pt x="234" y="189"/>
                    <a:pt x="212" y="291"/>
                  </a:cubicBezTo>
                  <a:cubicBezTo>
                    <a:pt x="182" y="422"/>
                    <a:pt x="153" y="568"/>
                    <a:pt x="124" y="714"/>
                  </a:cubicBezTo>
                  <a:cubicBezTo>
                    <a:pt x="80" y="991"/>
                    <a:pt x="51" y="1276"/>
                    <a:pt x="37" y="1546"/>
                  </a:cubicBezTo>
                  <a:cubicBezTo>
                    <a:pt x="0" y="2115"/>
                    <a:pt x="29" y="2684"/>
                    <a:pt x="102" y="3253"/>
                  </a:cubicBezTo>
                  <a:cubicBezTo>
                    <a:pt x="105" y="3279"/>
                    <a:pt x="120" y="3290"/>
                    <a:pt x="137" y="3290"/>
                  </a:cubicBezTo>
                  <a:cubicBezTo>
                    <a:pt x="164" y="3290"/>
                    <a:pt x="194" y="3264"/>
                    <a:pt x="190" y="3224"/>
                  </a:cubicBezTo>
                  <a:cubicBezTo>
                    <a:pt x="117" y="2699"/>
                    <a:pt x="102" y="2166"/>
                    <a:pt x="124" y="1641"/>
                  </a:cubicBezTo>
                  <a:cubicBezTo>
                    <a:pt x="146" y="1371"/>
                    <a:pt x="161" y="1108"/>
                    <a:pt x="212" y="853"/>
                  </a:cubicBezTo>
                  <a:cubicBezTo>
                    <a:pt x="226" y="729"/>
                    <a:pt x="255" y="597"/>
                    <a:pt x="270" y="473"/>
                  </a:cubicBezTo>
                  <a:cubicBezTo>
                    <a:pt x="299" y="342"/>
                    <a:pt x="306" y="182"/>
                    <a:pt x="409" y="87"/>
                  </a:cubicBezTo>
                  <a:cubicBezTo>
                    <a:pt x="443" y="52"/>
                    <a:pt x="406" y="0"/>
                    <a:pt x="3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811;p50">
              <a:extLst>
                <a:ext uri="{FF2B5EF4-FFF2-40B4-BE49-F238E27FC236}">
                  <a16:creationId xmlns:a16="http://schemas.microsoft.com/office/drawing/2014/main" id="{8F5922F9-5F81-4028-B83A-DA452FEBB102}"/>
                </a:ext>
              </a:extLst>
            </p:cNvPr>
            <p:cNvSpPr/>
            <p:nvPr/>
          </p:nvSpPr>
          <p:spPr>
            <a:xfrm>
              <a:off x="7538353" y="3464076"/>
              <a:ext cx="7004" cy="30448"/>
            </a:xfrm>
            <a:custGeom>
              <a:avLst/>
              <a:gdLst/>
              <a:ahLst/>
              <a:cxnLst/>
              <a:rect l="l" t="t" r="r" b="b"/>
              <a:pathLst>
                <a:path w="132" h="572" extrusionOk="0">
                  <a:moveTo>
                    <a:pt x="69" y="0"/>
                  </a:moveTo>
                  <a:cubicBezTo>
                    <a:pt x="54" y="0"/>
                    <a:pt x="40" y="16"/>
                    <a:pt x="29" y="31"/>
                  </a:cubicBezTo>
                  <a:cubicBezTo>
                    <a:pt x="0" y="199"/>
                    <a:pt x="0" y="374"/>
                    <a:pt x="29" y="535"/>
                  </a:cubicBezTo>
                  <a:cubicBezTo>
                    <a:pt x="44" y="564"/>
                    <a:pt x="66" y="571"/>
                    <a:pt x="88" y="571"/>
                  </a:cubicBezTo>
                  <a:cubicBezTo>
                    <a:pt x="117" y="564"/>
                    <a:pt x="124" y="535"/>
                    <a:pt x="124" y="520"/>
                  </a:cubicBezTo>
                  <a:cubicBezTo>
                    <a:pt x="95" y="374"/>
                    <a:pt x="95" y="214"/>
                    <a:pt x="124" y="60"/>
                  </a:cubicBezTo>
                  <a:cubicBezTo>
                    <a:pt x="131" y="31"/>
                    <a:pt x="110" y="9"/>
                    <a:pt x="88" y="9"/>
                  </a:cubicBezTo>
                  <a:cubicBezTo>
                    <a:pt x="81" y="3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812;p50">
              <a:extLst>
                <a:ext uri="{FF2B5EF4-FFF2-40B4-BE49-F238E27FC236}">
                  <a16:creationId xmlns:a16="http://schemas.microsoft.com/office/drawing/2014/main" id="{92BF83DA-CEE2-437F-9502-FE220DE40358}"/>
                </a:ext>
              </a:extLst>
            </p:cNvPr>
            <p:cNvSpPr/>
            <p:nvPr/>
          </p:nvSpPr>
          <p:spPr>
            <a:xfrm>
              <a:off x="7536761" y="3516188"/>
              <a:ext cx="6261" cy="5483"/>
            </a:xfrm>
            <a:custGeom>
              <a:avLst/>
              <a:gdLst/>
              <a:ahLst/>
              <a:cxnLst/>
              <a:rect l="l" t="t" r="r" b="b"/>
              <a:pathLst>
                <a:path w="118" h="103" extrusionOk="0">
                  <a:moveTo>
                    <a:pt x="52" y="1"/>
                  </a:moveTo>
                  <a:cubicBezTo>
                    <a:pt x="1" y="1"/>
                    <a:pt x="1" y="103"/>
                    <a:pt x="52" y="103"/>
                  </a:cubicBezTo>
                  <a:cubicBezTo>
                    <a:pt x="118" y="103"/>
                    <a:pt x="118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813;p50">
              <a:extLst>
                <a:ext uri="{FF2B5EF4-FFF2-40B4-BE49-F238E27FC236}">
                  <a16:creationId xmlns:a16="http://schemas.microsoft.com/office/drawing/2014/main" id="{6FDE104A-6725-4541-9B85-FB01C97FC773}"/>
                </a:ext>
              </a:extLst>
            </p:cNvPr>
            <p:cNvSpPr/>
            <p:nvPr/>
          </p:nvSpPr>
          <p:spPr>
            <a:xfrm>
              <a:off x="7145020" y="3577562"/>
              <a:ext cx="1070061" cy="714666"/>
            </a:xfrm>
            <a:custGeom>
              <a:avLst/>
              <a:gdLst/>
              <a:ahLst/>
              <a:cxnLst/>
              <a:rect l="l" t="t" r="r" b="b"/>
              <a:pathLst>
                <a:path w="20167" h="13426" extrusionOk="0">
                  <a:moveTo>
                    <a:pt x="10054" y="0"/>
                  </a:moveTo>
                  <a:cubicBezTo>
                    <a:pt x="7479" y="0"/>
                    <a:pt x="4721" y="467"/>
                    <a:pt x="2656" y="2087"/>
                  </a:cubicBezTo>
                  <a:cubicBezTo>
                    <a:pt x="1511" y="2999"/>
                    <a:pt x="504" y="4320"/>
                    <a:pt x="256" y="5801"/>
                  </a:cubicBezTo>
                  <a:cubicBezTo>
                    <a:pt x="0" y="7340"/>
                    <a:pt x="715" y="8843"/>
                    <a:pt x="1605" y="10032"/>
                  </a:cubicBezTo>
                  <a:cubicBezTo>
                    <a:pt x="3524" y="12586"/>
                    <a:pt x="6749" y="13425"/>
                    <a:pt x="9813" y="13425"/>
                  </a:cubicBezTo>
                  <a:cubicBezTo>
                    <a:pt x="17277" y="13425"/>
                    <a:pt x="20167" y="9164"/>
                    <a:pt x="19590" y="5144"/>
                  </a:cubicBezTo>
                  <a:cubicBezTo>
                    <a:pt x="19007" y="1124"/>
                    <a:pt x="14505" y="548"/>
                    <a:pt x="14505" y="548"/>
                  </a:cubicBezTo>
                  <a:cubicBezTo>
                    <a:pt x="13053" y="176"/>
                    <a:pt x="11550" y="0"/>
                    <a:pt x="10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814;p50">
              <a:extLst>
                <a:ext uri="{FF2B5EF4-FFF2-40B4-BE49-F238E27FC236}">
                  <a16:creationId xmlns:a16="http://schemas.microsoft.com/office/drawing/2014/main" id="{3D0D9EBF-0DE3-45D4-8D07-D25D5EF1B17B}"/>
                </a:ext>
              </a:extLst>
            </p:cNvPr>
            <p:cNvSpPr/>
            <p:nvPr/>
          </p:nvSpPr>
          <p:spPr>
            <a:xfrm>
              <a:off x="7150803" y="3575592"/>
              <a:ext cx="1043372" cy="720468"/>
            </a:xfrm>
            <a:custGeom>
              <a:avLst/>
              <a:gdLst/>
              <a:ahLst/>
              <a:cxnLst/>
              <a:rect l="l" t="t" r="r" b="b"/>
              <a:pathLst>
                <a:path w="19664" h="13535" extrusionOk="0">
                  <a:moveTo>
                    <a:pt x="9945" y="89"/>
                  </a:moveTo>
                  <a:cubicBezTo>
                    <a:pt x="11222" y="89"/>
                    <a:pt x="12506" y="220"/>
                    <a:pt x="13754" y="490"/>
                  </a:cubicBezTo>
                  <a:cubicBezTo>
                    <a:pt x="13914" y="526"/>
                    <a:pt x="14060" y="555"/>
                    <a:pt x="14206" y="592"/>
                  </a:cubicBezTo>
                  <a:cubicBezTo>
                    <a:pt x="14265" y="614"/>
                    <a:pt x="14323" y="628"/>
                    <a:pt x="14389" y="636"/>
                  </a:cubicBezTo>
                  <a:lnTo>
                    <a:pt x="14374" y="636"/>
                  </a:lnTo>
                  <a:cubicBezTo>
                    <a:pt x="14396" y="636"/>
                    <a:pt x="14425" y="643"/>
                    <a:pt x="14440" y="643"/>
                  </a:cubicBezTo>
                  <a:cubicBezTo>
                    <a:pt x="14549" y="665"/>
                    <a:pt x="14659" y="687"/>
                    <a:pt x="14768" y="709"/>
                  </a:cubicBezTo>
                  <a:cubicBezTo>
                    <a:pt x="15753" y="928"/>
                    <a:pt x="16716" y="1343"/>
                    <a:pt x="17526" y="1964"/>
                  </a:cubicBezTo>
                  <a:cubicBezTo>
                    <a:pt x="18073" y="2379"/>
                    <a:pt x="18540" y="2897"/>
                    <a:pt x="18876" y="3510"/>
                  </a:cubicBezTo>
                  <a:cubicBezTo>
                    <a:pt x="19248" y="4189"/>
                    <a:pt x="19430" y="4933"/>
                    <a:pt x="19481" y="5699"/>
                  </a:cubicBezTo>
                  <a:cubicBezTo>
                    <a:pt x="19576" y="6939"/>
                    <a:pt x="19321" y="8202"/>
                    <a:pt x="18715" y="9296"/>
                  </a:cubicBezTo>
                  <a:cubicBezTo>
                    <a:pt x="18051" y="10515"/>
                    <a:pt x="16993" y="11470"/>
                    <a:pt x="15782" y="12120"/>
                  </a:cubicBezTo>
                  <a:cubicBezTo>
                    <a:pt x="14148" y="12995"/>
                    <a:pt x="12273" y="13353"/>
                    <a:pt x="10434" y="13426"/>
                  </a:cubicBezTo>
                  <a:cubicBezTo>
                    <a:pt x="10190" y="13436"/>
                    <a:pt x="9944" y="13441"/>
                    <a:pt x="9698" y="13441"/>
                  </a:cubicBezTo>
                  <a:cubicBezTo>
                    <a:pt x="7953" y="13441"/>
                    <a:pt x="6181" y="13178"/>
                    <a:pt x="4583" y="12455"/>
                  </a:cubicBezTo>
                  <a:cubicBezTo>
                    <a:pt x="3700" y="12054"/>
                    <a:pt x="2868" y="11507"/>
                    <a:pt x="2182" y="10828"/>
                  </a:cubicBezTo>
                  <a:cubicBezTo>
                    <a:pt x="1423" y="10055"/>
                    <a:pt x="796" y="9121"/>
                    <a:pt x="431" y="8100"/>
                  </a:cubicBezTo>
                  <a:cubicBezTo>
                    <a:pt x="242" y="7560"/>
                    <a:pt x="125" y="6998"/>
                    <a:pt x="139" y="6429"/>
                  </a:cubicBezTo>
                  <a:cubicBezTo>
                    <a:pt x="147" y="5882"/>
                    <a:pt x="278" y="5342"/>
                    <a:pt x="490" y="4838"/>
                  </a:cubicBezTo>
                  <a:cubicBezTo>
                    <a:pt x="898" y="3846"/>
                    <a:pt x="1606" y="2978"/>
                    <a:pt x="2438" y="2299"/>
                  </a:cubicBezTo>
                  <a:cubicBezTo>
                    <a:pt x="4108" y="913"/>
                    <a:pt x="6290" y="337"/>
                    <a:pt x="8413" y="161"/>
                  </a:cubicBezTo>
                  <a:cubicBezTo>
                    <a:pt x="8917" y="110"/>
                    <a:pt x="9435" y="89"/>
                    <a:pt x="9945" y="89"/>
                  </a:cubicBezTo>
                  <a:close/>
                  <a:moveTo>
                    <a:pt x="9952" y="1"/>
                  </a:moveTo>
                  <a:cubicBezTo>
                    <a:pt x="9950" y="1"/>
                    <a:pt x="9948" y="1"/>
                    <a:pt x="9945" y="1"/>
                  </a:cubicBezTo>
                  <a:cubicBezTo>
                    <a:pt x="7793" y="1"/>
                    <a:pt x="5546" y="307"/>
                    <a:pt x="3634" y="1358"/>
                  </a:cubicBezTo>
                  <a:cubicBezTo>
                    <a:pt x="2693" y="1869"/>
                    <a:pt x="1854" y="2569"/>
                    <a:pt x="1197" y="3423"/>
                  </a:cubicBezTo>
                  <a:cubicBezTo>
                    <a:pt x="541" y="4269"/>
                    <a:pt x="59" y="5298"/>
                    <a:pt x="30" y="6385"/>
                  </a:cubicBezTo>
                  <a:cubicBezTo>
                    <a:pt x="1" y="7516"/>
                    <a:pt x="438" y="8610"/>
                    <a:pt x="1044" y="9551"/>
                  </a:cubicBezTo>
                  <a:cubicBezTo>
                    <a:pt x="1599" y="10412"/>
                    <a:pt x="2299" y="11171"/>
                    <a:pt x="3153" y="11762"/>
                  </a:cubicBezTo>
                  <a:cubicBezTo>
                    <a:pt x="4794" y="12908"/>
                    <a:pt x="6801" y="13396"/>
                    <a:pt x="8771" y="13506"/>
                  </a:cubicBezTo>
                  <a:cubicBezTo>
                    <a:pt x="9111" y="13525"/>
                    <a:pt x="9455" y="13535"/>
                    <a:pt x="9798" y="13535"/>
                  </a:cubicBezTo>
                  <a:cubicBezTo>
                    <a:pt x="11449" y="13535"/>
                    <a:pt x="13119" y="13305"/>
                    <a:pt x="14659" y="12725"/>
                  </a:cubicBezTo>
                  <a:cubicBezTo>
                    <a:pt x="16045" y="12200"/>
                    <a:pt x="17329" y="11361"/>
                    <a:pt x="18241" y="10179"/>
                  </a:cubicBezTo>
                  <a:cubicBezTo>
                    <a:pt x="19022" y="9157"/>
                    <a:pt x="19481" y="7924"/>
                    <a:pt x="19569" y="6648"/>
                  </a:cubicBezTo>
                  <a:cubicBezTo>
                    <a:pt x="19664" y="5203"/>
                    <a:pt x="19321" y="3737"/>
                    <a:pt x="18350" y="2628"/>
                  </a:cubicBezTo>
                  <a:cubicBezTo>
                    <a:pt x="17570" y="1723"/>
                    <a:pt x="16475" y="1117"/>
                    <a:pt x="15337" y="774"/>
                  </a:cubicBezTo>
                  <a:cubicBezTo>
                    <a:pt x="15045" y="687"/>
                    <a:pt x="14753" y="614"/>
                    <a:pt x="14447" y="563"/>
                  </a:cubicBezTo>
                  <a:cubicBezTo>
                    <a:pt x="14192" y="526"/>
                    <a:pt x="13951" y="446"/>
                    <a:pt x="13695" y="388"/>
                  </a:cubicBezTo>
                  <a:cubicBezTo>
                    <a:pt x="13075" y="264"/>
                    <a:pt x="12441" y="161"/>
                    <a:pt x="11813" y="96"/>
                  </a:cubicBezTo>
                  <a:cubicBezTo>
                    <a:pt x="11204" y="39"/>
                    <a:pt x="10594" y="10"/>
                    <a:pt x="9978" y="8"/>
                  </a:cubicBezTo>
                  <a:lnTo>
                    <a:pt x="9978" y="8"/>
                  </a:lnTo>
                  <a:cubicBezTo>
                    <a:pt x="9972" y="4"/>
                    <a:pt x="9963" y="1"/>
                    <a:pt x="99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815;p50">
              <a:extLst>
                <a:ext uri="{FF2B5EF4-FFF2-40B4-BE49-F238E27FC236}">
                  <a16:creationId xmlns:a16="http://schemas.microsoft.com/office/drawing/2014/main" id="{702F1D45-4748-4F23-948A-4DC45CE4098F}"/>
                </a:ext>
              </a:extLst>
            </p:cNvPr>
            <p:cNvSpPr/>
            <p:nvPr/>
          </p:nvSpPr>
          <p:spPr>
            <a:xfrm>
              <a:off x="7834110" y="3748058"/>
              <a:ext cx="233252" cy="125942"/>
            </a:xfrm>
            <a:custGeom>
              <a:avLst/>
              <a:gdLst/>
              <a:ahLst/>
              <a:cxnLst/>
              <a:rect l="l" t="t" r="r" b="b"/>
              <a:pathLst>
                <a:path w="4396" h="2366" extrusionOk="0">
                  <a:moveTo>
                    <a:pt x="303" y="1"/>
                  </a:moveTo>
                  <a:cubicBezTo>
                    <a:pt x="221" y="1"/>
                    <a:pt x="140" y="3"/>
                    <a:pt x="59" y="8"/>
                  </a:cubicBezTo>
                  <a:cubicBezTo>
                    <a:pt x="4" y="8"/>
                    <a:pt x="1" y="97"/>
                    <a:pt x="48" y="97"/>
                  </a:cubicBezTo>
                  <a:cubicBezTo>
                    <a:pt x="51" y="97"/>
                    <a:pt x="55" y="96"/>
                    <a:pt x="59" y="95"/>
                  </a:cubicBezTo>
                  <a:cubicBezTo>
                    <a:pt x="125" y="92"/>
                    <a:pt x="192" y="91"/>
                    <a:pt x="259" y="91"/>
                  </a:cubicBezTo>
                  <a:cubicBezTo>
                    <a:pt x="1496" y="91"/>
                    <a:pt x="2711" y="601"/>
                    <a:pt x="3597" y="1467"/>
                  </a:cubicBezTo>
                  <a:cubicBezTo>
                    <a:pt x="3860" y="1730"/>
                    <a:pt x="4101" y="2021"/>
                    <a:pt x="4290" y="2342"/>
                  </a:cubicBezTo>
                  <a:cubicBezTo>
                    <a:pt x="4300" y="2359"/>
                    <a:pt x="4315" y="2365"/>
                    <a:pt x="4330" y="2365"/>
                  </a:cubicBezTo>
                  <a:cubicBezTo>
                    <a:pt x="4362" y="2365"/>
                    <a:pt x="4396" y="2334"/>
                    <a:pt x="4371" y="2299"/>
                  </a:cubicBezTo>
                  <a:cubicBezTo>
                    <a:pt x="3677" y="1153"/>
                    <a:pt x="2496" y="343"/>
                    <a:pt x="1182" y="88"/>
                  </a:cubicBezTo>
                  <a:cubicBezTo>
                    <a:pt x="897" y="31"/>
                    <a:pt x="598" y="1"/>
                    <a:pt x="3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816;p50">
              <a:extLst>
                <a:ext uri="{FF2B5EF4-FFF2-40B4-BE49-F238E27FC236}">
                  <a16:creationId xmlns:a16="http://schemas.microsoft.com/office/drawing/2014/main" id="{99AC5124-1CAB-4714-8577-F9B2B79BA53D}"/>
                </a:ext>
              </a:extLst>
            </p:cNvPr>
            <p:cNvSpPr/>
            <p:nvPr/>
          </p:nvSpPr>
          <p:spPr>
            <a:xfrm>
              <a:off x="7786886" y="3902265"/>
              <a:ext cx="355661" cy="219041"/>
            </a:xfrm>
            <a:custGeom>
              <a:avLst/>
              <a:gdLst/>
              <a:ahLst/>
              <a:cxnLst/>
              <a:rect l="l" t="t" r="r" b="b"/>
              <a:pathLst>
                <a:path w="6703" h="4115" extrusionOk="0">
                  <a:moveTo>
                    <a:pt x="6643" y="0"/>
                  </a:moveTo>
                  <a:cubicBezTo>
                    <a:pt x="6632" y="0"/>
                    <a:pt x="6620" y="6"/>
                    <a:pt x="6610" y="22"/>
                  </a:cubicBezTo>
                  <a:cubicBezTo>
                    <a:pt x="5355" y="1642"/>
                    <a:pt x="3801" y="3137"/>
                    <a:pt x="1795" y="3757"/>
                  </a:cubicBezTo>
                  <a:cubicBezTo>
                    <a:pt x="1233" y="3932"/>
                    <a:pt x="650" y="4020"/>
                    <a:pt x="66" y="4035"/>
                  </a:cubicBezTo>
                  <a:cubicBezTo>
                    <a:pt x="61" y="4034"/>
                    <a:pt x="57" y="4033"/>
                    <a:pt x="53" y="4033"/>
                  </a:cubicBezTo>
                  <a:cubicBezTo>
                    <a:pt x="0" y="4033"/>
                    <a:pt x="5" y="4115"/>
                    <a:pt x="66" y="4115"/>
                  </a:cubicBezTo>
                  <a:cubicBezTo>
                    <a:pt x="2189" y="4108"/>
                    <a:pt x="4086" y="2918"/>
                    <a:pt x="5516" y="1430"/>
                  </a:cubicBezTo>
                  <a:cubicBezTo>
                    <a:pt x="5925" y="999"/>
                    <a:pt x="6311" y="547"/>
                    <a:pt x="6676" y="80"/>
                  </a:cubicBezTo>
                  <a:cubicBezTo>
                    <a:pt x="6703" y="48"/>
                    <a:pt x="6675" y="0"/>
                    <a:pt x="66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817;p50">
              <a:extLst>
                <a:ext uri="{FF2B5EF4-FFF2-40B4-BE49-F238E27FC236}">
                  <a16:creationId xmlns:a16="http://schemas.microsoft.com/office/drawing/2014/main" id="{68ADA645-D1FD-4246-8689-25A26B1D7A05}"/>
                </a:ext>
              </a:extLst>
            </p:cNvPr>
            <p:cNvSpPr/>
            <p:nvPr/>
          </p:nvSpPr>
          <p:spPr>
            <a:xfrm>
              <a:off x="7936356" y="3947457"/>
              <a:ext cx="216538" cy="190084"/>
            </a:xfrm>
            <a:custGeom>
              <a:avLst/>
              <a:gdLst/>
              <a:ahLst/>
              <a:cxnLst/>
              <a:rect l="l" t="t" r="r" b="b"/>
              <a:pathLst>
                <a:path w="4081" h="3571" extrusionOk="0">
                  <a:moveTo>
                    <a:pt x="4019" y="0"/>
                  </a:moveTo>
                  <a:cubicBezTo>
                    <a:pt x="4003" y="0"/>
                    <a:pt x="3987" y="8"/>
                    <a:pt x="3976" y="26"/>
                  </a:cubicBezTo>
                  <a:cubicBezTo>
                    <a:pt x="3239" y="1194"/>
                    <a:pt x="2232" y="2193"/>
                    <a:pt x="1065" y="2923"/>
                  </a:cubicBezTo>
                  <a:cubicBezTo>
                    <a:pt x="736" y="3135"/>
                    <a:pt x="401" y="3317"/>
                    <a:pt x="58" y="3485"/>
                  </a:cubicBezTo>
                  <a:cubicBezTo>
                    <a:pt x="1" y="3497"/>
                    <a:pt x="26" y="3571"/>
                    <a:pt x="77" y="3571"/>
                  </a:cubicBezTo>
                  <a:cubicBezTo>
                    <a:pt x="85" y="3571"/>
                    <a:pt x="93" y="3569"/>
                    <a:pt x="102" y="3565"/>
                  </a:cubicBezTo>
                  <a:cubicBezTo>
                    <a:pt x="1364" y="2974"/>
                    <a:pt x="2487" y="2099"/>
                    <a:pt x="3370" y="1019"/>
                  </a:cubicBezTo>
                  <a:cubicBezTo>
                    <a:pt x="3618" y="720"/>
                    <a:pt x="3844" y="399"/>
                    <a:pt x="4056" y="70"/>
                  </a:cubicBezTo>
                  <a:cubicBezTo>
                    <a:pt x="4081" y="35"/>
                    <a:pt x="4051" y="0"/>
                    <a:pt x="40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818;p50">
              <a:extLst>
                <a:ext uri="{FF2B5EF4-FFF2-40B4-BE49-F238E27FC236}">
                  <a16:creationId xmlns:a16="http://schemas.microsoft.com/office/drawing/2014/main" id="{D792478B-721B-4706-8191-1EE2B5E9C3F1}"/>
                </a:ext>
              </a:extLst>
            </p:cNvPr>
            <p:cNvSpPr/>
            <p:nvPr/>
          </p:nvSpPr>
          <p:spPr>
            <a:xfrm>
              <a:off x="7967768" y="4059719"/>
              <a:ext cx="139760" cy="99593"/>
            </a:xfrm>
            <a:custGeom>
              <a:avLst/>
              <a:gdLst/>
              <a:ahLst/>
              <a:cxnLst/>
              <a:rect l="l" t="t" r="r" b="b"/>
              <a:pathLst>
                <a:path w="2634" h="1871" extrusionOk="0">
                  <a:moveTo>
                    <a:pt x="2570" y="0"/>
                  </a:moveTo>
                  <a:cubicBezTo>
                    <a:pt x="2559" y="0"/>
                    <a:pt x="2547" y="6"/>
                    <a:pt x="2537" y="19"/>
                  </a:cubicBezTo>
                  <a:cubicBezTo>
                    <a:pt x="1837" y="763"/>
                    <a:pt x="983" y="1368"/>
                    <a:pt x="57" y="1784"/>
                  </a:cubicBezTo>
                  <a:cubicBezTo>
                    <a:pt x="1" y="1809"/>
                    <a:pt x="35" y="1871"/>
                    <a:pt x="78" y="1871"/>
                  </a:cubicBezTo>
                  <a:cubicBezTo>
                    <a:pt x="85" y="1871"/>
                    <a:pt x="93" y="1869"/>
                    <a:pt x="101" y="1865"/>
                  </a:cubicBezTo>
                  <a:cubicBezTo>
                    <a:pt x="1042" y="1441"/>
                    <a:pt x="1888" y="829"/>
                    <a:pt x="2596" y="77"/>
                  </a:cubicBezTo>
                  <a:cubicBezTo>
                    <a:pt x="2634" y="45"/>
                    <a:pt x="2603" y="0"/>
                    <a:pt x="25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819;p50">
              <a:extLst>
                <a:ext uri="{FF2B5EF4-FFF2-40B4-BE49-F238E27FC236}">
                  <a16:creationId xmlns:a16="http://schemas.microsoft.com/office/drawing/2014/main" id="{A58C57EB-576E-4D60-A9A4-4C0E3B4872E5}"/>
                </a:ext>
              </a:extLst>
            </p:cNvPr>
            <p:cNvSpPr/>
            <p:nvPr/>
          </p:nvSpPr>
          <p:spPr>
            <a:xfrm>
              <a:off x="7795376" y="4160697"/>
              <a:ext cx="227309" cy="77929"/>
            </a:xfrm>
            <a:custGeom>
              <a:avLst/>
              <a:gdLst/>
              <a:ahLst/>
              <a:cxnLst/>
              <a:rect l="l" t="t" r="r" b="b"/>
              <a:pathLst>
                <a:path w="4284" h="1464" extrusionOk="0">
                  <a:moveTo>
                    <a:pt x="4208" y="0"/>
                  </a:moveTo>
                  <a:cubicBezTo>
                    <a:pt x="4202" y="0"/>
                    <a:pt x="4195" y="2"/>
                    <a:pt x="4189" y="4"/>
                  </a:cubicBezTo>
                  <a:cubicBezTo>
                    <a:pt x="2926" y="748"/>
                    <a:pt x="1518" y="1208"/>
                    <a:pt x="66" y="1368"/>
                  </a:cubicBezTo>
                  <a:cubicBezTo>
                    <a:pt x="1" y="1376"/>
                    <a:pt x="1" y="1463"/>
                    <a:pt x="66" y="1463"/>
                  </a:cubicBezTo>
                  <a:cubicBezTo>
                    <a:pt x="1533" y="1303"/>
                    <a:pt x="2956" y="836"/>
                    <a:pt x="4232" y="92"/>
                  </a:cubicBezTo>
                  <a:cubicBezTo>
                    <a:pt x="4284" y="66"/>
                    <a:pt x="4256" y="0"/>
                    <a:pt x="42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820;p50">
              <a:extLst>
                <a:ext uri="{FF2B5EF4-FFF2-40B4-BE49-F238E27FC236}">
                  <a16:creationId xmlns:a16="http://schemas.microsoft.com/office/drawing/2014/main" id="{2933D7EA-9EC6-498A-A5AC-913CBA3190EA}"/>
                </a:ext>
              </a:extLst>
            </p:cNvPr>
            <p:cNvSpPr/>
            <p:nvPr/>
          </p:nvSpPr>
          <p:spPr>
            <a:xfrm>
              <a:off x="7771764" y="4177304"/>
              <a:ext cx="142148" cy="27839"/>
            </a:xfrm>
            <a:custGeom>
              <a:avLst/>
              <a:gdLst/>
              <a:ahLst/>
              <a:cxnLst/>
              <a:rect l="l" t="t" r="r" b="b"/>
              <a:pathLst>
                <a:path w="2679" h="523" extrusionOk="0">
                  <a:moveTo>
                    <a:pt x="2620" y="1"/>
                  </a:moveTo>
                  <a:cubicBezTo>
                    <a:pt x="2614" y="1"/>
                    <a:pt x="2606" y="2"/>
                    <a:pt x="2598" y="6"/>
                  </a:cubicBezTo>
                  <a:cubicBezTo>
                    <a:pt x="1859" y="286"/>
                    <a:pt x="1070" y="425"/>
                    <a:pt x="273" y="425"/>
                  </a:cubicBezTo>
                  <a:cubicBezTo>
                    <a:pt x="197" y="425"/>
                    <a:pt x="121" y="424"/>
                    <a:pt x="44" y="422"/>
                  </a:cubicBezTo>
                  <a:cubicBezTo>
                    <a:pt x="43" y="421"/>
                    <a:pt x="41" y="421"/>
                    <a:pt x="40" y="421"/>
                  </a:cubicBezTo>
                  <a:cubicBezTo>
                    <a:pt x="1" y="421"/>
                    <a:pt x="3" y="517"/>
                    <a:pt x="59" y="517"/>
                  </a:cubicBezTo>
                  <a:cubicBezTo>
                    <a:pt x="147" y="520"/>
                    <a:pt x="235" y="522"/>
                    <a:pt x="323" y="522"/>
                  </a:cubicBezTo>
                  <a:cubicBezTo>
                    <a:pt x="1110" y="522"/>
                    <a:pt x="1892" y="376"/>
                    <a:pt x="2627" y="93"/>
                  </a:cubicBezTo>
                  <a:cubicBezTo>
                    <a:pt x="2678" y="81"/>
                    <a:pt x="2668" y="1"/>
                    <a:pt x="26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821;p50">
              <a:extLst>
                <a:ext uri="{FF2B5EF4-FFF2-40B4-BE49-F238E27FC236}">
                  <a16:creationId xmlns:a16="http://schemas.microsoft.com/office/drawing/2014/main" id="{BE322CCB-3A92-4CB2-ACCE-054961620D78}"/>
                </a:ext>
              </a:extLst>
            </p:cNvPr>
            <p:cNvSpPr/>
            <p:nvPr/>
          </p:nvSpPr>
          <p:spPr>
            <a:xfrm>
              <a:off x="7937471" y="4165913"/>
              <a:ext cx="6632" cy="5536"/>
            </a:xfrm>
            <a:custGeom>
              <a:avLst/>
              <a:gdLst/>
              <a:ahLst/>
              <a:cxnLst/>
              <a:rect l="l" t="t" r="r" b="b"/>
              <a:pathLst>
                <a:path w="125" h="104" extrusionOk="0">
                  <a:moveTo>
                    <a:pt x="59" y="1"/>
                  </a:moveTo>
                  <a:cubicBezTo>
                    <a:pt x="0" y="1"/>
                    <a:pt x="0" y="103"/>
                    <a:pt x="59" y="103"/>
                  </a:cubicBezTo>
                  <a:cubicBezTo>
                    <a:pt x="124" y="103"/>
                    <a:pt x="124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822;p50">
              <a:extLst>
                <a:ext uri="{FF2B5EF4-FFF2-40B4-BE49-F238E27FC236}">
                  <a16:creationId xmlns:a16="http://schemas.microsoft.com/office/drawing/2014/main" id="{1F7A3C41-187F-42EA-B9D4-DFE751ED22AF}"/>
                </a:ext>
              </a:extLst>
            </p:cNvPr>
            <p:cNvSpPr/>
            <p:nvPr/>
          </p:nvSpPr>
          <p:spPr>
            <a:xfrm>
              <a:off x="7755899" y="4146325"/>
              <a:ext cx="100708" cy="15437"/>
            </a:xfrm>
            <a:custGeom>
              <a:avLst/>
              <a:gdLst/>
              <a:ahLst/>
              <a:cxnLst/>
              <a:rect l="l" t="t" r="r" b="b"/>
              <a:pathLst>
                <a:path w="1898" h="290" extrusionOk="0">
                  <a:moveTo>
                    <a:pt x="1834" y="1"/>
                  </a:moveTo>
                  <a:cubicBezTo>
                    <a:pt x="1829" y="1"/>
                    <a:pt x="1823" y="2"/>
                    <a:pt x="1817" y="4"/>
                  </a:cubicBezTo>
                  <a:cubicBezTo>
                    <a:pt x="1273" y="135"/>
                    <a:pt x="722" y="194"/>
                    <a:pt x="164" y="194"/>
                  </a:cubicBezTo>
                  <a:cubicBezTo>
                    <a:pt x="131" y="194"/>
                    <a:pt x="99" y="194"/>
                    <a:pt x="66" y="194"/>
                  </a:cubicBezTo>
                  <a:cubicBezTo>
                    <a:pt x="64" y="194"/>
                    <a:pt x="61" y="193"/>
                    <a:pt x="59" y="193"/>
                  </a:cubicBezTo>
                  <a:cubicBezTo>
                    <a:pt x="1" y="193"/>
                    <a:pt x="3" y="275"/>
                    <a:pt x="66" y="289"/>
                  </a:cubicBezTo>
                  <a:cubicBezTo>
                    <a:pt x="96" y="289"/>
                    <a:pt x="126" y="289"/>
                    <a:pt x="156" y="289"/>
                  </a:cubicBezTo>
                  <a:cubicBezTo>
                    <a:pt x="723" y="289"/>
                    <a:pt x="1285" y="223"/>
                    <a:pt x="1839" y="92"/>
                  </a:cubicBezTo>
                  <a:cubicBezTo>
                    <a:pt x="1898" y="79"/>
                    <a:pt x="1881" y="1"/>
                    <a:pt x="183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823;p50">
              <a:extLst>
                <a:ext uri="{FF2B5EF4-FFF2-40B4-BE49-F238E27FC236}">
                  <a16:creationId xmlns:a16="http://schemas.microsoft.com/office/drawing/2014/main" id="{A0CA4B27-AAB2-44C4-8172-7386F1E6499A}"/>
                </a:ext>
              </a:extLst>
            </p:cNvPr>
            <p:cNvSpPr/>
            <p:nvPr/>
          </p:nvSpPr>
          <p:spPr>
            <a:xfrm>
              <a:off x="8172473" y="388592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0" y="0"/>
                    <a:pt x="0" y="95"/>
                    <a:pt x="66" y="95"/>
                  </a:cubicBezTo>
                  <a:cubicBezTo>
                    <a:pt x="131" y="95"/>
                    <a:pt x="131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824;p50">
              <a:extLst>
                <a:ext uri="{FF2B5EF4-FFF2-40B4-BE49-F238E27FC236}">
                  <a16:creationId xmlns:a16="http://schemas.microsoft.com/office/drawing/2014/main" id="{0A4C5CBD-5CC4-464D-A2D7-EFFDCD497AD9}"/>
                </a:ext>
              </a:extLst>
            </p:cNvPr>
            <p:cNvSpPr/>
            <p:nvPr/>
          </p:nvSpPr>
          <p:spPr>
            <a:xfrm>
              <a:off x="7366333" y="4036564"/>
              <a:ext cx="229325" cy="64941"/>
            </a:xfrm>
            <a:custGeom>
              <a:avLst/>
              <a:gdLst/>
              <a:ahLst/>
              <a:cxnLst/>
              <a:rect l="l" t="t" r="r" b="b"/>
              <a:pathLst>
                <a:path w="4322" h="1220" extrusionOk="0">
                  <a:moveTo>
                    <a:pt x="55" y="0"/>
                  </a:moveTo>
                  <a:cubicBezTo>
                    <a:pt x="18" y="0"/>
                    <a:pt x="1" y="60"/>
                    <a:pt x="46" y="89"/>
                  </a:cubicBezTo>
                  <a:cubicBezTo>
                    <a:pt x="1323" y="826"/>
                    <a:pt x="2782" y="1220"/>
                    <a:pt x="4256" y="1220"/>
                  </a:cubicBezTo>
                  <a:cubicBezTo>
                    <a:pt x="4320" y="1220"/>
                    <a:pt x="4322" y="1125"/>
                    <a:pt x="4263" y="1125"/>
                  </a:cubicBezTo>
                  <a:cubicBezTo>
                    <a:pt x="4261" y="1125"/>
                    <a:pt x="4258" y="1125"/>
                    <a:pt x="4256" y="1125"/>
                  </a:cubicBezTo>
                  <a:cubicBezTo>
                    <a:pt x="2797" y="1125"/>
                    <a:pt x="1360" y="746"/>
                    <a:pt x="90" y="16"/>
                  </a:cubicBezTo>
                  <a:cubicBezTo>
                    <a:pt x="78" y="5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825;p50">
              <a:extLst>
                <a:ext uri="{FF2B5EF4-FFF2-40B4-BE49-F238E27FC236}">
                  <a16:creationId xmlns:a16="http://schemas.microsoft.com/office/drawing/2014/main" id="{5E43CE41-1CD7-4284-B1F9-B1812DC84F5C}"/>
                </a:ext>
              </a:extLst>
            </p:cNvPr>
            <p:cNvSpPr/>
            <p:nvPr/>
          </p:nvSpPr>
          <p:spPr>
            <a:xfrm>
              <a:off x="7452661" y="4160324"/>
              <a:ext cx="132968" cy="29330"/>
            </a:xfrm>
            <a:custGeom>
              <a:avLst/>
              <a:gdLst/>
              <a:ahLst/>
              <a:cxnLst/>
              <a:rect l="l" t="t" r="r" b="b"/>
              <a:pathLst>
                <a:path w="2506" h="551" extrusionOk="0">
                  <a:moveTo>
                    <a:pt x="61" y="1"/>
                  </a:moveTo>
                  <a:cubicBezTo>
                    <a:pt x="19" y="1"/>
                    <a:pt x="1" y="79"/>
                    <a:pt x="46" y="99"/>
                  </a:cubicBezTo>
                  <a:cubicBezTo>
                    <a:pt x="827" y="339"/>
                    <a:pt x="1630" y="500"/>
                    <a:pt x="2440" y="551"/>
                  </a:cubicBezTo>
                  <a:cubicBezTo>
                    <a:pt x="2505" y="551"/>
                    <a:pt x="2505" y="463"/>
                    <a:pt x="2440" y="449"/>
                  </a:cubicBezTo>
                  <a:cubicBezTo>
                    <a:pt x="1637" y="398"/>
                    <a:pt x="842" y="245"/>
                    <a:pt x="76" y="4"/>
                  </a:cubicBezTo>
                  <a:cubicBezTo>
                    <a:pt x="70" y="2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826;p50">
              <a:extLst>
                <a:ext uri="{FF2B5EF4-FFF2-40B4-BE49-F238E27FC236}">
                  <a16:creationId xmlns:a16="http://schemas.microsoft.com/office/drawing/2014/main" id="{11D2C538-A414-4A70-8B29-B28C35546EC0}"/>
                </a:ext>
              </a:extLst>
            </p:cNvPr>
            <p:cNvSpPr/>
            <p:nvPr/>
          </p:nvSpPr>
          <p:spPr>
            <a:xfrm>
              <a:off x="7448310" y="4123542"/>
              <a:ext cx="54970" cy="20121"/>
            </a:xfrm>
            <a:custGeom>
              <a:avLst/>
              <a:gdLst/>
              <a:ahLst/>
              <a:cxnLst/>
              <a:rect l="l" t="t" r="r" b="b"/>
              <a:pathLst>
                <a:path w="1036" h="378" extrusionOk="0">
                  <a:moveTo>
                    <a:pt x="66" y="0"/>
                  </a:moveTo>
                  <a:cubicBezTo>
                    <a:pt x="22" y="0"/>
                    <a:pt x="1" y="76"/>
                    <a:pt x="48" y="97"/>
                  </a:cubicBezTo>
                  <a:cubicBezTo>
                    <a:pt x="355" y="206"/>
                    <a:pt x="654" y="294"/>
                    <a:pt x="960" y="374"/>
                  </a:cubicBezTo>
                  <a:cubicBezTo>
                    <a:pt x="967" y="376"/>
                    <a:pt x="973" y="377"/>
                    <a:pt x="979" y="377"/>
                  </a:cubicBezTo>
                  <a:cubicBezTo>
                    <a:pt x="1028" y="377"/>
                    <a:pt x="1035" y="299"/>
                    <a:pt x="989" y="286"/>
                  </a:cubicBezTo>
                  <a:cubicBezTo>
                    <a:pt x="683" y="199"/>
                    <a:pt x="376" y="111"/>
                    <a:pt x="77" y="2"/>
                  </a:cubicBezTo>
                  <a:cubicBezTo>
                    <a:pt x="73" y="1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827;p50">
              <a:extLst>
                <a:ext uri="{FF2B5EF4-FFF2-40B4-BE49-F238E27FC236}">
                  <a16:creationId xmlns:a16="http://schemas.microsoft.com/office/drawing/2014/main" id="{86B255AF-715D-43BB-B4E8-35E31C79BA17}"/>
                </a:ext>
              </a:extLst>
            </p:cNvPr>
            <p:cNvSpPr/>
            <p:nvPr/>
          </p:nvSpPr>
          <p:spPr>
            <a:xfrm>
              <a:off x="7418438" y="4207007"/>
              <a:ext cx="109251" cy="43010"/>
            </a:xfrm>
            <a:custGeom>
              <a:avLst/>
              <a:gdLst/>
              <a:ahLst/>
              <a:cxnLst/>
              <a:rect l="l" t="t" r="r" b="b"/>
              <a:pathLst>
                <a:path w="2059" h="808" extrusionOk="0">
                  <a:moveTo>
                    <a:pt x="72" y="1"/>
                  </a:moveTo>
                  <a:cubicBezTo>
                    <a:pt x="28" y="1"/>
                    <a:pt x="1" y="67"/>
                    <a:pt x="49" y="97"/>
                  </a:cubicBezTo>
                  <a:cubicBezTo>
                    <a:pt x="662" y="411"/>
                    <a:pt x="1304" y="652"/>
                    <a:pt x="1983" y="805"/>
                  </a:cubicBezTo>
                  <a:cubicBezTo>
                    <a:pt x="1989" y="807"/>
                    <a:pt x="1995" y="808"/>
                    <a:pt x="2000" y="808"/>
                  </a:cubicBezTo>
                  <a:cubicBezTo>
                    <a:pt x="2051" y="808"/>
                    <a:pt x="2058" y="724"/>
                    <a:pt x="2012" y="717"/>
                  </a:cubicBezTo>
                  <a:cubicBezTo>
                    <a:pt x="1341" y="557"/>
                    <a:pt x="706" y="323"/>
                    <a:pt x="100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828;p50">
              <a:extLst>
                <a:ext uri="{FF2B5EF4-FFF2-40B4-BE49-F238E27FC236}">
                  <a16:creationId xmlns:a16="http://schemas.microsoft.com/office/drawing/2014/main" id="{B53A6B1E-F29A-47B0-93A6-C7A9CDFA598A}"/>
                </a:ext>
              </a:extLst>
            </p:cNvPr>
            <p:cNvSpPr/>
            <p:nvPr/>
          </p:nvSpPr>
          <p:spPr>
            <a:xfrm>
              <a:off x="7455898" y="4193114"/>
              <a:ext cx="6208" cy="4737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51" y="1"/>
                  </a:moveTo>
                  <a:cubicBezTo>
                    <a:pt x="0" y="1"/>
                    <a:pt x="0" y="88"/>
                    <a:pt x="51" y="88"/>
                  </a:cubicBezTo>
                  <a:cubicBezTo>
                    <a:pt x="117" y="88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829;p50">
              <a:extLst>
                <a:ext uri="{FF2B5EF4-FFF2-40B4-BE49-F238E27FC236}">
                  <a16:creationId xmlns:a16="http://schemas.microsoft.com/office/drawing/2014/main" id="{D7BD71CD-E523-466D-8729-9C1E96B69D8B}"/>
                </a:ext>
              </a:extLst>
            </p:cNvPr>
            <p:cNvSpPr/>
            <p:nvPr/>
          </p:nvSpPr>
          <p:spPr>
            <a:xfrm>
              <a:off x="7488795" y="4203600"/>
              <a:ext cx="16661" cy="7452"/>
            </a:xfrm>
            <a:custGeom>
              <a:avLst/>
              <a:gdLst/>
              <a:ahLst/>
              <a:cxnLst/>
              <a:rect l="l" t="t" r="r" b="b"/>
              <a:pathLst>
                <a:path w="314" h="140" extrusionOk="0">
                  <a:moveTo>
                    <a:pt x="51" y="1"/>
                  </a:moveTo>
                  <a:cubicBezTo>
                    <a:pt x="44" y="1"/>
                    <a:pt x="22" y="8"/>
                    <a:pt x="15" y="23"/>
                  </a:cubicBezTo>
                  <a:cubicBezTo>
                    <a:pt x="7" y="30"/>
                    <a:pt x="0" y="37"/>
                    <a:pt x="0" y="59"/>
                  </a:cubicBezTo>
                  <a:cubicBezTo>
                    <a:pt x="0" y="66"/>
                    <a:pt x="7" y="81"/>
                    <a:pt x="15" y="96"/>
                  </a:cubicBezTo>
                  <a:cubicBezTo>
                    <a:pt x="29" y="103"/>
                    <a:pt x="37" y="110"/>
                    <a:pt x="51" y="110"/>
                  </a:cubicBezTo>
                  <a:cubicBezTo>
                    <a:pt x="124" y="125"/>
                    <a:pt x="197" y="132"/>
                    <a:pt x="263" y="139"/>
                  </a:cubicBezTo>
                  <a:cubicBezTo>
                    <a:pt x="270" y="139"/>
                    <a:pt x="292" y="132"/>
                    <a:pt x="299" y="125"/>
                  </a:cubicBezTo>
                  <a:cubicBezTo>
                    <a:pt x="307" y="110"/>
                    <a:pt x="314" y="103"/>
                    <a:pt x="314" y="81"/>
                  </a:cubicBezTo>
                  <a:cubicBezTo>
                    <a:pt x="314" y="74"/>
                    <a:pt x="307" y="59"/>
                    <a:pt x="299" y="44"/>
                  </a:cubicBezTo>
                  <a:cubicBezTo>
                    <a:pt x="292" y="37"/>
                    <a:pt x="277" y="37"/>
                    <a:pt x="263" y="30"/>
                  </a:cubicBezTo>
                  <a:cubicBezTo>
                    <a:pt x="190" y="23"/>
                    <a:pt x="117" y="8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830;p50">
              <a:extLst>
                <a:ext uri="{FF2B5EF4-FFF2-40B4-BE49-F238E27FC236}">
                  <a16:creationId xmlns:a16="http://schemas.microsoft.com/office/drawing/2014/main" id="{07B65AEB-1D1F-418B-9003-5A346D2C1919}"/>
                </a:ext>
              </a:extLst>
            </p:cNvPr>
            <p:cNvSpPr/>
            <p:nvPr/>
          </p:nvSpPr>
          <p:spPr>
            <a:xfrm>
              <a:off x="7750487" y="4247089"/>
              <a:ext cx="6261" cy="5110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3" y="0"/>
                  </a:moveTo>
                  <a:cubicBezTo>
                    <a:pt x="0" y="0"/>
                    <a:pt x="2" y="96"/>
                    <a:pt x="59" y="96"/>
                  </a:cubicBezTo>
                  <a:cubicBezTo>
                    <a:pt x="117" y="96"/>
                    <a:pt x="117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831;p50">
              <a:extLst>
                <a:ext uri="{FF2B5EF4-FFF2-40B4-BE49-F238E27FC236}">
                  <a16:creationId xmlns:a16="http://schemas.microsoft.com/office/drawing/2014/main" id="{77C372E6-AEF5-4B19-87D0-485077D9A841}"/>
                </a:ext>
              </a:extLst>
            </p:cNvPr>
            <p:cNvSpPr/>
            <p:nvPr/>
          </p:nvSpPr>
          <p:spPr>
            <a:xfrm>
              <a:off x="7182586" y="3803630"/>
              <a:ext cx="64521" cy="130094"/>
            </a:xfrm>
            <a:custGeom>
              <a:avLst/>
              <a:gdLst/>
              <a:ahLst/>
              <a:cxnLst/>
              <a:rect l="l" t="t" r="r" b="b"/>
              <a:pathLst>
                <a:path w="1216" h="2444" extrusionOk="0">
                  <a:moveTo>
                    <a:pt x="104" y="0"/>
                  </a:moveTo>
                  <a:cubicBezTo>
                    <a:pt x="85" y="0"/>
                    <a:pt x="67" y="9"/>
                    <a:pt x="58" y="29"/>
                  </a:cubicBezTo>
                  <a:cubicBezTo>
                    <a:pt x="0" y="248"/>
                    <a:pt x="58" y="467"/>
                    <a:pt x="124" y="664"/>
                  </a:cubicBezTo>
                  <a:cubicBezTo>
                    <a:pt x="190" y="875"/>
                    <a:pt x="270" y="1087"/>
                    <a:pt x="358" y="1298"/>
                  </a:cubicBezTo>
                  <a:cubicBezTo>
                    <a:pt x="555" y="1707"/>
                    <a:pt x="810" y="2094"/>
                    <a:pt x="1116" y="2429"/>
                  </a:cubicBezTo>
                  <a:cubicBezTo>
                    <a:pt x="1128" y="2439"/>
                    <a:pt x="1140" y="2444"/>
                    <a:pt x="1152" y="2444"/>
                  </a:cubicBezTo>
                  <a:cubicBezTo>
                    <a:pt x="1189" y="2444"/>
                    <a:pt x="1216" y="2397"/>
                    <a:pt x="1182" y="2364"/>
                  </a:cubicBezTo>
                  <a:cubicBezTo>
                    <a:pt x="897" y="2057"/>
                    <a:pt x="664" y="1700"/>
                    <a:pt x="482" y="1328"/>
                  </a:cubicBezTo>
                  <a:cubicBezTo>
                    <a:pt x="387" y="1131"/>
                    <a:pt x="306" y="934"/>
                    <a:pt x="241" y="722"/>
                  </a:cubicBezTo>
                  <a:cubicBezTo>
                    <a:pt x="182" y="510"/>
                    <a:pt x="95" y="277"/>
                    <a:pt x="161" y="58"/>
                  </a:cubicBezTo>
                  <a:cubicBezTo>
                    <a:pt x="165" y="22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832;p50">
              <a:extLst>
                <a:ext uri="{FF2B5EF4-FFF2-40B4-BE49-F238E27FC236}">
                  <a16:creationId xmlns:a16="http://schemas.microsoft.com/office/drawing/2014/main" id="{6F3589E7-EBA1-4C58-8144-4E6AAE42AA4D}"/>
                </a:ext>
              </a:extLst>
            </p:cNvPr>
            <p:cNvSpPr/>
            <p:nvPr/>
          </p:nvSpPr>
          <p:spPr>
            <a:xfrm>
              <a:off x="7177068" y="3877407"/>
              <a:ext cx="110789" cy="137600"/>
            </a:xfrm>
            <a:custGeom>
              <a:avLst/>
              <a:gdLst/>
              <a:ahLst/>
              <a:cxnLst/>
              <a:rect l="l" t="t" r="r" b="b"/>
              <a:pathLst>
                <a:path w="2088" h="2585" extrusionOk="0">
                  <a:moveTo>
                    <a:pt x="59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410" y="1065"/>
                    <a:pt x="1104" y="1955"/>
                    <a:pt x="2001" y="2575"/>
                  </a:cubicBezTo>
                  <a:cubicBezTo>
                    <a:pt x="2009" y="2582"/>
                    <a:pt x="2018" y="2584"/>
                    <a:pt x="2026" y="2584"/>
                  </a:cubicBezTo>
                  <a:cubicBezTo>
                    <a:pt x="2064" y="2584"/>
                    <a:pt x="2087" y="2518"/>
                    <a:pt x="2045" y="2488"/>
                  </a:cubicBezTo>
                  <a:cubicBezTo>
                    <a:pt x="1169" y="1890"/>
                    <a:pt x="483" y="1021"/>
                    <a:pt x="104" y="29"/>
                  </a:cubicBezTo>
                  <a:cubicBezTo>
                    <a:pt x="96" y="9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833;p50">
              <a:extLst>
                <a:ext uri="{FF2B5EF4-FFF2-40B4-BE49-F238E27FC236}">
                  <a16:creationId xmlns:a16="http://schemas.microsoft.com/office/drawing/2014/main" id="{98D650F2-EA61-4E69-887A-CDB356AEA47C}"/>
                </a:ext>
              </a:extLst>
            </p:cNvPr>
            <p:cNvSpPr/>
            <p:nvPr/>
          </p:nvSpPr>
          <p:spPr>
            <a:xfrm>
              <a:off x="7180994" y="3944743"/>
              <a:ext cx="33375" cy="40827"/>
            </a:xfrm>
            <a:custGeom>
              <a:avLst/>
              <a:gdLst/>
              <a:ahLst/>
              <a:cxnLst/>
              <a:rect l="l" t="t" r="r" b="b"/>
              <a:pathLst>
                <a:path w="629" h="767" extrusionOk="0">
                  <a:moveTo>
                    <a:pt x="48" y="1"/>
                  </a:moveTo>
                  <a:cubicBezTo>
                    <a:pt x="35" y="1"/>
                    <a:pt x="23" y="4"/>
                    <a:pt x="15" y="12"/>
                  </a:cubicBezTo>
                  <a:cubicBezTo>
                    <a:pt x="1" y="34"/>
                    <a:pt x="8" y="63"/>
                    <a:pt x="15" y="77"/>
                  </a:cubicBezTo>
                  <a:cubicBezTo>
                    <a:pt x="191" y="304"/>
                    <a:pt x="373" y="523"/>
                    <a:pt x="548" y="756"/>
                  </a:cubicBezTo>
                  <a:cubicBezTo>
                    <a:pt x="555" y="763"/>
                    <a:pt x="568" y="767"/>
                    <a:pt x="581" y="767"/>
                  </a:cubicBezTo>
                  <a:cubicBezTo>
                    <a:pt x="594" y="767"/>
                    <a:pt x="606" y="763"/>
                    <a:pt x="614" y="756"/>
                  </a:cubicBezTo>
                  <a:cubicBezTo>
                    <a:pt x="628" y="734"/>
                    <a:pt x="628" y="705"/>
                    <a:pt x="614" y="690"/>
                  </a:cubicBezTo>
                  <a:cubicBezTo>
                    <a:pt x="439" y="464"/>
                    <a:pt x="256" y="245"/>
                    <a:pt x="81" y="12"/>
                  </a:cubicBezTo>
                  <a:cubicBezTo>
                    <a:pt x="74" y="4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834;p50">
              <a:extLst>
                <a:ext uri="{FF2B5EF4-FFF2-40B4-BE49-F238E27FC236}">
                  <a16:creationId xmlns:a16="http://schemas.microsoft.com/office/drawing/2014/main" id="{B1183A8E-7F13-47F1-83F9-7F06284E40BE}"/>
                </a:ext>
              </a:extLst>
            </p:cNvPr>
            <p:cNvSpPr/>
            <p:nvPr/>
          </p:nvSpPr>
          <p:spPr>
            <a:xfrm>
              <a:off x="7172133" y="3925526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1" y="103"/>
                    <a:pt x="131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835;p50">
              <a:extLst>
                <a:ext uri="{FF2B5EF4-FFF2-40B4-BE49-F238E27FC236}">
                  <a16:creationId xmlns:a16="http://schemas.microsoft.com/office/drawing/2014/main" id="{55CC9E96-2180-4951-BC36-2CC58A1A6CB8}"/>
                </a:ext>
              </a:extLst>
            </p:cNvPr>
            <p:cNvSpPr/>
            <p:nvPr/>
          </p:nvSpPr>
          <p:spPr>
            <a:xfrm>
              <a:off x="7188953" y="4002763"/>
              <a:ext cx="34118" cy="41839"/>
            </a:xfrm>
            <a:custGeom>
              <a:avLst/>
              <a:gdLst/>
              <a:ahLst/>
              <a:cxnLst/>
              <a:rect l="l" t="t" r="r" b="b"/>
              <a:pathLst>
                <a:path w="643" h="786" extrusionOk="0">
                  <a:moveTo>
                    <a:pt x="64" y="1"/>
                  </a:moveTo>
                  <a:cubicBezTo>
                    <a:pt x="31" y="1"/>
                    <a:pt x="1" y="34"/>
                    <a:pt x="26" y="75"/>
                  </a:cubicBezTo>
                  <a:cubicBezTo>
                    <a:pt x="194" y="301"/>
                    <a:pt x="362" y="534"/>
                    <a:pt x="537" y="768"/>
                  </a:cubicBezTo>
                  <a:cubicBezTo>
                    <a:pt x="547" y="780"/>
                    <a:pt x="561" y="786"/>
                    <a:pt x="575" y="786"/>
                  </a:cubicBezTo>
                  <a:cubicBezTo>
                    <a:pt x="610" y="786"/>
                    <a:pt x="643" y="753"/>
                    <a:pt x="617" y="717"/>
                  </a:cubicBezTo>
                  <a:cubicBezTo>
                    <a:pt x="442" y="490"/>
                    <a:pt x="281" y="257"/>
                    <a:pt x="106" y="23"/>
                  </a:cubicBezTo>
                  <a:cubicBezTo>
                    <a:pt x="95" y="8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836;p50">
              <a:extLst>
                <a:ext uri="{FF2B5EF4-FFF2-40B4-BE49-F238E27FC236}">
                  <a16:creationId xmlns:a16="http://schemas.microsoft.com/office/drawing/2014/main" id="{B3955465-E512-42A7-BD3E-7296D64689C6}"/>
                </a:ext>
              </a:extLst>
            </p:cNvPr>
            <p:cNvSpPr/>
            <p:nvPr/>
          </p:nvSpPr>
          <p:spPr>
            <a:xfrm>
              <a:off x="7870084" y="3918181"/>
              <a:ext cx="10506" cy="25125"/>
            </a:xfrm>
            <a:custGeom>
              <a:avLst/>
              <a:gdLst/>
              <a:ahLst/>
              <a:cxnLst/>
              <a:rect l="l" t="t" r="r" b="b"/>
              <a:pathLst>
                <a:path w="198" h="472" extrusionOk="0">
                  <a:moveTo>
                    <a:pt x="154" y="0"/>
                  </a:moveTo>
                  <a:cubicBezTo>
                    <a:pt x="125" y="15"/>
                    <a:pt x="110" y="29"/>
                    <a:pt x="110" y="58"/>
                  </a:cubicBezTo>
                  <a:cubicBezTo>
                    <a:pt x="88" y="175"/>
                    <a:pt x="66" y="292"/>
                    <a:pt x="8" y="401"/>
                  </a:cubicBezTo>
                  <a:cubicBezTo>
                    <a:pt x="1" y="431"/>
                    <a:pt x="1" y="460"/>
                    <a:pt x="30" y="467"/>
                  </a:cubicBezTo>
                  <a:cubicBezTo>
                    <a:pt x="35" y="470"/>
                    <a:pt x="44" y="471"/>
                    <a:pt x="52" y="471"/>
                  </a:cubicBezTo>
                  <a:cubicBezTo>
                    <a:pt x="67" y="471"/>
                    <a:pt x="84" y="466"/>
                    <a:pt x="88" y="452"/>
                  </a:cubicBezTo>
                  <a:cubicBezTo>
                    <a:pt x="147" y="321"/>
                    <a:pt x="183" y="182"/>
                    <a:pt x="198" y="44"/>
                  </a:cubicBezTo>
                  <a:cubicBezTo>
                    <a:pt x="198" y="2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837;p50">
              <a:extLst>
                <a:ext uri="{FF2B5EF4-FFF2-40B4-BE49-F238E27FC236}">
                  <a16:creationId xmlns:a16="http://schemas.microsoft.com/office/drawing/2014/main" id="{F1401A8A-138E-4119-A18F-970F40D872AA}"/>
                </a:ext>
              </a:extLst>
            </p:cNvPr>
            <p:cNvSpPr/>
            <p:nvPr/>
          </p:nvSpPr>
          <p:spPr>
            <a:xfrm>
              <a:off x="7884835" y="3923983"/>
              <a:ext cx="8914" cy="17619"/>
            </a:xfrm>
            <a:custGeom>
              <a:avLst/>
              <a:gdLst/>
              <a:ahLst/>
              <a:cxnLst/>
              <a:rect l="l" t="t" r="r" b="b"/>
              <a:pathLst>
                <a:path w="168" h="331" extrusionOk="0">
                  <a:moveTo>
                    <a:pt x="124" y="1"/>
                  </a:moveTo>
                  <a:cubicBezTo>
                    <a:pt x="102" y="1"/>
                    <a:pt x="80" y="15"/>
                    <a:pt x="66" y="37"/>
                  </a:cubicBezTo>
                  <a:cubicBezTo>
                    <a:pt x="51" y="125"/>
                    <a:pt x="29" y="205"/>
                    <a:pt x="15" y="278"/>
                  </a:cubicBezTo>
                  <a:cubicBezTo>
                    <a:pt x="0" y="300"/>
                    <a:pt x="22" y="329"/>
                    <a:pt x="51" y="329"/>
                  </a:cubicBezTo>
                  <a:cubicBezTo>
                    <a:pt x="55" y="330"/>
                    <a:pt x="59" y="331"/>
                    <a:pt x="63" y="331"/>
                  </a:cubicBezTo>
                  <a:cubicBezTo>
                    <a:pt x="82" y="331"/>
                    <a:pt x="102" y="317"/>
                    <a:pt x="102" y="292"/>
                  </a:cubicBezTo>
                  <a:cubicBezTo>
                    <a:pt x="124" y="212"/>
                    <a:pt x="139" y="132"/>
                    <a:pt x="161" y="59"/>
                  </a:cubicBezTo>
                  <a:cubicBezTo>
                    <a:pt x="168" y="30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838;p50">
              <a:extLst>
                <a:ext uri="{FF2B5EF4-FFF2-40B4-BE49-F238E27FC236}">
                  <a16:creationId xmlns:a16="http://schemas.microsoft.com/office/drawing/2014/main" id="{A989C86A-20A5-45A5-98AB-38762D295C57}"/>
                </a:ext>
              </a:extLst>
            </p:cNvPr>
            <p:cNvSpPr/>
            <p:nvPr/>
          </p:nvSpPr>
          <p:spPr>
            <a:xfrm>
              <a:off x="7277776" y="3763973"/>
              <a:ext cx="7800" cy="12083"/>
            </a:xfrm>
            <a:custGeom>
              <a:avLst/>
              <a:gdLst/>
              <a:ahLst/>
              <a:cxnLst/>
              <a:rect l="l" t="t" r="r" b="b"/>
              <a:pathLst>
                <a:path w="147" h="227" extrusionOk="0">
                  <a:moveTo>
                    <a:pt x="110" y="1"/>
                  </a:moveTo>
                  <a:cubicBezTo>
                    <a:pt x="103" y="1"/>
                    <a:pt x="81" y="1"/>
                    <a:pt x="74" y="8"/>
                  </a:cubicBezTo>
                  <a:cubicBezTo>
                    <a:pt x="74" y="8"/>
                    <a:pt x="67" y="15"/>
                    <a:pt x="52" y="37"/>
                  </a:cubicBezTo>
                  <a:lnTo>
                    <a:pt x="1" y="176"/>
                  </a:lnTo>
                  <a:cubicBezTo>
                    <a:pt x="1" y="183"/>
                    <a:pt x="1" y="198"/>
                    <a:pt x="8" y="212"/>
                  </a:cubicBezTo>
                  <a:cubicBezTo>
                    <a:pt x="15" y="219"/>
                    <a:pt x="30" y="227"/>
                    <a:pt x="37" y="227"/>
                  </a:cubicBezTo>
                  <a:cubicBezTo>
                    <a:pt x="45" y="227"/>
                    <a:pt x="67" y="227"/>
                    <a:pt x="74" y="219"/>
                  </a:cubicBezTo>
                  <a:cubicBezTo>
                    <a:pt x="81" y="212"/>
                    <a:pt x="88" y="198"/>
                    <a:pt x="88" y="190"/>
                  </a:cubicBezTo>
                  <a:lnTo>
                    <a:pt x="147" y="52"/>
                  </a:lnTo>
                  <a:cubicBezTo>
                    <a:pt x="147" y="44"/>
                    <a:pt x="147" y="30"/>
                    <a:pt x="139" y="15"/>
                  </a:cubicBezTo>
                  <a:cubicBezTo>
                    <a:pt x="125" y="8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839;p50">
              <a:extLst>
                <a:ext uri="{FF2B5EF4-FFF2-40B4-BE49-F238E27FC236}">
                  <a16:creationId xmlns:a16="http://schemas.microsoft.com/office/drawing/2014/main" id="{4069A22E-44F1-4914-9E4F-051B23768BA4}"/>
                </a:ext>
              </a:extLst>
            </p:cNvPr>
            <p:cNvSpPr/>
            <p:nvPr/>
          </p:nvSpPr>
          <p:spPr>
            <a:xfrm>
              <a:off x="7283188" y="3766528"/>
              <a:ext cx="10930" cy="16288"/>
            </a:xfrm>
            <a:custGeom>
              <a:avLst/>
              <a:gdLst/>
              <a:ahLst/>
              <a:cxnLst/>
              <a:rect l="l" t="t" r="r" b="b"/>
              <a:pathLst>
                <a:path w="206" h="306" extrusionOk="0">
                  <a:moveTo>
                    <a:pt x="166" y="1"/>
                  </a:moveTo>
                  <a:cubicBezTo>
                    <a:pt x="148" y="1"/>
                    <a:pt x="129" y="9"/>
                    <a:pt x="118" y="25"/>
                  </a:cubicBezTo>
                  <a:cubicBezTo>
                    <a:pt x="81" y="98"/>
                    <a:pt x="45" y="171"/>
                    <a:pt x="8" y="237"/>
                  </a:cubicBezTo>
                  <a:cubicBezTo>
                    <a:pt x="1" y="252"/>
                    <a:pt x="1" y="288"/>
                    <a:pt x="23" y="295"/>
                  </a:cubicBezTo>
                  <a:cubicBezTo>
                    <a:pt x="32" y="301"/>
                    <a:pt x="44" y="305"/>
                    <a:pt x="54" y="305"/>
                  </a:cubicBezTo>
                  <a:cubicBezTo>
                    <a:pt x="70" y="305"/>
                    <a:pt x="84" y="298"/>
                    <a:pt x="89" y="281"/>
                  </a:cubicBezTo>
                  <a:cubicBezTo>
                    <a:pt x="125" y="208"/>
                    <a:pt x="161" y="135"/>
                    <a:pt x="198" y="69"/>
                  </a:cubicBezTo>
                  <a:cubicBezTo>
                    <a:pt x="205" y="55"/>
                    <a:pt x="205" y="18"/>
                    <a:pt x="183" y="4"/>
                  </a:cubicBezTo>
                  <a:cubicBezTo>
                    <a:pt x="178" y="2"/>
                    <a:pt x="172" y="1"/>
                    <a:pt x="1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840;p50">
              <a:extLst>
                <a:ext uri="{FF2B5EF4-FFF2-40B4-BE49-F238E27FC236}">
                  <a16:creationId xmlns:a16="http://schemas.microsoft.com/office/drawing/2014/main" id="{0CC6AFDF-99AE-4EF7-96C3-442F4C5A064E}"/>
                </a:ext>
              </a:extLst>
            </p:cNvPr>
            <p:cNvSpPr/>
            <p:nvPr/>
          </p:nvSpPr>
          <p:spPr>
            <a:xfrm>
              <a:off x="8074896" y="3763867"/>
              <a:ext cx="11673" cy="20440"/>
            </a:xfrm>
            <a:custGeom>
              <a:avLst/>
              <a:gdLst/>
              <a:ahLst/>
              <a:cxnLst/>
              <a:rect l="l" t="t" r="r" b="b"/>
              <a:pathLst>
                <a:path w="220" h="384" extrusionOk="0">
                  <a:moveTo>
                    <a:pt x="160" y="1"/>
                  </a:moveTo>
                  <a:cubicBezTo>
                    <a:pt x="144" y="1"/>
                    <a:pt x="123" y="15"/>
                    <a:pt x="117" y="39"/>
                  </a:cubicBezTo>
                  <a:cubicBezTo>
                    <a:pt x="81" y="134"/>
                    <a:pt x="44" y="229"/>
                    <a:pt x="8" y="331"/>
                  </a:cubicBezTo>
                  <a:cubicBezTo>
                    <a:pt x="0" y="360"/>
                    <a:pt x="15" y="382"/>
                    <a:pt x="44" y="382"/>
                  </a:cubicBezTo>
                  <a:cubicBezTo>
                    <a:pt x="49" y="383"/>
                    <a:pt x="54" y="384"/>
                    <a:pt x="58" y="384"/>
                  </a:cubicBezTo>
                  <a:cubicBezTo>
                    <a:pt x="78" y="384"/>
                    <a:pt x="89" y="370"/>
                    <a:pt x="95" y="345"/>
                  </a:cubicBezTo>
                  <a:cubicBezTo>
                    <a:pt x="132" y="251"/>
                    <a:pt x="168" y="156"/>
                    <a:pt x="205" y="54"/>
                  </a:cubicBezTo>
                  <a:cubicBezTo>
                    <a:pt x="219" y="24"/>
                    <a:pt x="197" y="3"/>
                    <a:pt x="168" y="3"/>
                  </a:cubicBezTo>
                  <a:cubicBezTo>
                    <a:pt x="166" y="1"/>
                    <a:pt x="163" y="1"/>
                    <a:pt x="16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841;p50">
              <a:extLst>
                <a:ext uri="{FF2B5EF4-FFF2-40B4-BE49-F238E27FC236}">
                  <a16:creationId xmlns:a16="http://schemas.microsoft.com/office/drawing/2014/main" id="{E49E623B-2CF9-4188-A41F-E18F18DABC50}"/>
                </a:ext>
              </a:extLst>
            </p:cNvPr>
            <p:cNvSpPr/>
            <p:nvPr/>
          </p:nvSpPr>
          <p:spPr>
            <a:xfrm>
              <a:off x="8091132" y="3766316"/>
              <a:ext cx="10930" cy="20706"/>
            </a:xfrm>
            <a:custGeom>
              <a:avLst/>
              <a:gdLst/>
              <a:ahLst/>
              <a:cxnLst/>
              <a:rect l="l" t="t" r="r" b="b"/>
              <a:pathLst>
                <a:path w="206" h="389" extrusionOk="0">
                  <a:moveTo>
                    <a:pt x="154" y="0"/>
                  </a:moveTo>
                  <a:cubicBezTo>
                    <a:pt x="139" y="0"/>
                    <a:pt x="110" y="22"/>
                    <a:pt x="103" y="37"/>
                  </a:cubicBezTo>
                  <a:cubicBezTo>
                    <a:pt x="74" y="139"/>
                    <a:pt x="45" y="226"/>
                    <a:pt x="8" y="329"/>
                  </a:cubicBezTo>
                  <a:cubicBezTo>
                    <a:pt x="1" y="358"/>
                    <a:pt x="23" y="387"/>
                    <a:pt x="45" y="387"/>
                  </a:cubicBezTo>
                  <a:cubicBezTo>
                    <a:pt x="48" y="388"/>
                    <a:pt x="52" y="388"/>
                    <a:pt x="56" y="388"/>
                  </a:cubicBezTo>
                  <a:cubicBezTo>
                    <a:pt x="81" y="388"/>
                    <a:pt x="103" y="369"/>
                    <a:pt x="103" y="343"/>
                  </a:cubicBezTo>
                  <a:cubicBezTo>
                    <a:pt x="132" y="248"/>
                    <a:pt x="154" y="154"/>
                    <a:pt x="191" y="51"/>
                  </a:cubicBezTo>
                  <a:cubicBezTo>
                    <a:pt x="205" y="29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842;p50">
              <a:extLst>
                <a:ext uri="{FF2B5EF4-FFF2-40B4-BE49-F238E27FC236}">
                  <a16:creationId xmlns:a16="http://schemas.microsoft.com/office/drawing/2014/main" id="{45F4A239-23A9-440B-91D7-6694398E695B}"/>
                </a:ext>
              </a:extLst>
            </p:cNvPr>
            <p:cNvSpPr/>
            <p:nvPr/>
          </p:nvSpPr>
          <p:spPr>
            <a:xfrm>
              <a:off x="7992441" y="3700683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0"/>
                  </a:moveTo>
                  <a:cubicBezTo>
                    <a:pt x="0" y="15"/>
                    <a:pt x="0" y="102"/>
                    <a:pt x="66" y="102"/>
                  </a:cubicBezTo>
                  <a:cubicBezTo>
                    <a:pt x="132" y="102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843;p50">
              <a:extLst>
                <a:ext uri="{FF2B5EF4-FFF2-40B4-BE49-F238E27FC236}">
                  <a16:creationId xmlns:a16="http://schemas.microsoft.com/office/drawing/2014/main" id="{95E50BCA-469A-481B-B854-2E83D467F8BE}"/>
                </a:ext>
              </a:extLst>
            </p:cNvPr>
            <p:cNvSpPr/>
            <p:nvPr/>
          </p:nvSpPr>
          <p:spPr>
            <a:xfrm>
              <a:off x="7784552" y="4007075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0" y="0"/>
                    <a:pt x="2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844;p50">
              <a:extLst>
                <a:ext uri="{FF2B5EF4-FFF2-40B4-BE49-F238E27FC236}">
                  <a16:creationId xmlns:a16="http://schemas.microsoft.com/office/drawing/2014/main" id="{92E894DC-ABE6-4AF1-80A4-9C69919E4C7D}"/>
                </a:ext>
              </a:extLst>
            </p:cNvPr>
            <p:cNvSpPr/>
            <p:nvPr/>
          </p:nvSpPr>
          <p:spPr>
            <a:xfrm>
              <a:off x="7989735" y="3956985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0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845;p50">
              <a:extLst>
                <a:ext uri="{FF2B5EF4-FFF2-40B4-BE49-F238E27FC236}">
                  <a16:creationId xmlns:a16="http://schemas.microsoft.com/office/drawing/2014/main" id="{CD540147-426B-449A-8693-911D524530F9}"/>
                </a:ext>
              </a:extLst>
            </p:cNvPr>
            <p:cNvSpPr/>
            <p:nvPr/>
          </p:nvSpPr>
          <p:spPr>
            <a:xfrm>
              <a:off x="7235964" y="3843606"/>
              <a:ext cx="7057" cy="4684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846;p50">
              <a:extLst>
                <a:ext uri="{FF2B5EF4-FFF2-40B4-BE49-F238E27FC236}">
                  <a16:creationId xmlns:a16="http://schemas.microsoft.com/office/drawing/2014/main" id="{D0824367-91E3-4732-97A7-F18ADB671E70}"/>
                </a:ext>
              </a:extLst>
            </p:cNvPr>
            <p:cNvSpPr/>
            <p:nvPr/>
          </p:nvSpPr>
          <p:spPr>
            <a:xfrm>
              <a:off x="7261911" y="3737146"/>
              <a:ext cx="6261" cy="4737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46" y="1"/>
                  </a:moveTo>
                  <a:cubicBezTo>
                    <a:pt x="1" y="1"/>
                    <a:pt x="3" y="89"/>
                    <a:pt x="52" y="89"/>
                  </a:cubicBezTo>
                  <a:cubicBezTo>
                    <a:pt x="117" y="89"/>
                    <a:pt x="117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847;p50">
              <a:extLst>
                <a:ext uri="{FF2B5EF4-FFF2-40B4-BE49-F238E27FC236}">
                  <a16:creationId xmlns:a16="http://schemas.microsoft.com/office/drawing/2014/main" id="{BC60AF0A-F900-431F-A171-D554CEDD656C}"/>
                </a:ext>
              </a:extLst>
            </p:cNvPr>
            <p:cNvSpPr/>
            <p:nvPr/>
          </p:nvSpPr>
          <p:spPr>
            <a:xfrm>
              <a:off x="7117110" y="4153883"/>
              <a:ext cx="269545" cy="218083"/>
            </a:xfrm>
            <a:custGeom>
              <a:avLst/>
              <a:gdLst/>
              <a:ahLst/>
              <a:cxnLst/>
              <a:rect l="l" t="t" r="r" b="b"/>
              <a:pathLst>
                <a:path w="5080" h="4097" extrusionOk="0">
                  <a:moveTo>
                    <a:pt x="2788" y="1"/>
                  </a:moveTo>
                  <a:cubicBezTo>
                    <a:pt x="2664" y="555"/>
                    <a:pt x="2438" y="1460"/>
                    <a:pt x="2307" y="2014"/>
                  </a:cubicBezTo>
                  <a:cubicBezTo>
                    <a:pt x="2307" y="2014"/>
                    <a:pt x="2372" y="2226"/>
                    <a:pt x="1263" y="2387"/>
                  </a:cubicBezTo>
                  <a:cubicBezTo>
                    <a:pt x="1001" y="2423"/>
                    <a:pt x="745" y="2467"/>
                    <a:pt x="490" y="2503"/>
                  </a:cubicBezTo>
                  <a:cubicBezTo>
                    <a:pt x="315" y="2525"/>
                    <a:pt x="125" y="2635"/>
                    <a:pt x="89" y="2817"/>
                  </a:cubicBezTo>
                  <a:cubicBezTo>
                    <a:pt x="1" y="3262"/>
                    <a:pt x="731" y="3415"/>
                    <a:pt x="1030" y="3503"/>
                  </a:cubicBezTo>
                  <a:cubicBezTo>
                    <a:pt x="1650" y="3671"/>
                    <a:pt x="2963" y="3941"/>
                    <a:pt x="3729" y="4087"/>
                  </a:cubicBezTo>
                  <a:cubicBezTo>
                    <a:pt x="3768" y="4093"/>
                    <a:pt x="3807" y="4097"/>
                    <a:pt x="3845" y="4097"/>
                  </a:cubicBezTo>
                  <a:cubicBezTo>
                    <a:pt x="4131" y="4097"/>
                    <a:pt x="4394" y="3909"/>
                    <a:pt x="4459" y="3620"/>
                  </a:cubicBezTo>
                  <a:cubicBezTo>
                    <a:pt x="4700" y="2576"/>
                    <a:pt x="4904" y="1548"/>
                    <a:pt x="5079" y="497"/>
                  </a:cubicBezTo>
                  <a:lnTo>
                    <a:pt x="2788" y="1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848;p50">
              <a:extLst>
                <a:ext uri="{FF2B5EF4-FFF2-40B4-BE49-F238E27FC236}">
                  <a16:creationId xmlns:a16="http://schemas.microsoft.com/office/drawing/2014/main" id="{7AFE8992-60C1-4227-BD3B-EA17F0E01AA0}"/>
                </a:ext>
              </a:extLst>
            </p:cNvPr>
            <p:cNvSpPr/>
            <p:nvPr/>
          </p:nvSpPr>
          <p:spPr>
            <a:xfrm>
              <a:off x="7112122" y="4151488"/>
              <a:ext cx="277822" cy="222501"/>
            </a:xfrm>
            <a:custGeom>
              <a:avLst/>
              <a:gdLst/>
              <a:ahLst/>
              <a:cxnLst/>
              <a:rect l="l" t="t" r="r" b="b"/>
              <a:pathLst>
                <a:path w="5236" h="4180" extrusionOk="0">
                  <a:moveTo>
                    <a:pt x="2909" y="106"/>
                  </a:moveTo>
                  <a:cubicBezTo>
                    <a:pt x="3559" y="249"/>
                    <a:pt x="4224" y="392"/>
                    <a:pt x="4874" y="535"/>
                  </a:cubicBezTo>
                  <a:cubicBezTo>
                    <a:pt x="4950" y="547"/>
                    <a:pt x="5036" y="571"/>
                    <a:pt x="5119" y="591"/>
                  </a:cubicBezTo>
                  <a:lnTo>
                    <a:pt x="5119" y="591"/>
                  </a:lnTo>
                  <a:cubicBezTo>
                    <a:pt x="5020" y="1163"/>
                    <a:pt x="4914" y="1728"/>
                    <a:pt x="4801" y="2293"/>
                  </a:cubicBezTo>
                  <a:cubicBezTo>
                    <a:pt x="4735" y="2585"/>
                    <a:pt x="4677" y="2877"/>
                    <a:pt x="4604" y="3168"/>
                  </a:cubicBezTo>
                  <a:cubicBezTo>
                    <a:pt x="4553" y="3417"/>
                    <a:pt x="4531" y="3738"/>
                    <a:pt x="4341" y="3927"/>
                  </a:cubicBezTo>
                  <a:cubicBezTo>
                    <a:pt x="4226" y="4047"/>
                    <a:pt x="4084" y="4088"/>
                    <a:pt x="3933" y="4088"/>
                  </a:cubicBezTo>
                  <a:cubicBezTo>
                    <a:pt x="3864" y="4088"/>
                    <a:pt x="3792" y="4080"/>
                    <a:pt x="3721" y="4066"/>
                  </a:cubicBezTo>
                  <a:cubicBezTo>
                    <a:pt x="3524" y="4029"/>
                    <a:pt x="3320" y="3978"/>
                    <a:pt x="3108" y="3942"/>
                  </a:cubicBezTo>
                  <a:cubicBezTo>
                    <a:pt x="2663" y="3854"/>
                    <a:pt x="2225" y="3759"/>
                    <a:pt x="1788" y="3665"/>
                  </a:cubicBezTo>
                  <a:cubicBezTo>
                    <a:pt x="1467" y="3592"/>
                    <a:pt x="1138" y="3519"/>
                    <a:pt x="825" y="3417"/>
                  </a:cubicBezTo>
                  <a:cubicBezTo>
                    <a:pt x="577" y="3344"/>
                    <a:pt x="0" y="3103"/>
                    <a:pt x="277" y="2760"/>
                  </a:cubicBezTo>
                  <a:cubicBezTo>
                    <a:pt x="431" y="2556"/>
                    <a:pt x="766" y="2570"/>
                    <a:pt x="992" y="2541"/>
                  </a:cubicBezTo>
                  <a:cubicBezTo>
                    <a:pt x="1262" y="2505"/>
                    <a:pt x="1525" y="2468"/>
                    <a:pt x="1780" y="2402"/>
                  </a:cubicBezTo>
                  <a:cubicBezTo>
                    <a:pt x="1970" y="2359"/>
                    <a:pt x="2255" y="2315"/>
                    <a:pt x="2401" y="2154"/>
                  </a:cubicBezTo>
                  <a:cubicBezTo>
                    <a:pt x="2430" y="2132"/>
                    <a:pt x="2437" y="2103"/>
                    <a:pt x="2444" y="2067"/>
                  </a:cubicBezTo>
                  <a:cubicBezTo>
                    <a:pt x="2481" y="1899"/>
                    <a:pt x="2532" y="1717"/>
                    <a:pt x="2568" y="1556"/>
                  </a:cubicBezTo>
                  <a:cubicBezTo>
                    <a:pt x="2682" y="1068"/>
                    <a:pt x="2802" y="593"/>
                    <a:pt x="2909" y="106"/>
                  </a:cubicBezTo>
                  <a:close/>
                  <a:moveTo>
                    <a:pt x="2885" y="1"/>
                  </a:moveTo>
                  <a:cubicBezTo>
                    <a:pt x="2860" y="1"/>
                    <a:pt x="2838" y="20"/>
                    <a:pt x="2838" y="38"/>
                  </a:cubicBezTo>
                  <a:cubicBezTo>
                    <a:pt x="2729" y="513"/>
                    <a:pt x="2612" y="980"/>
                    <a:pt x="2503" y="1447"/>
                  </a:cubicBezTo>
                  <a:cubicBezTo>
                    <a:pt x="2459" y="1658"/>
                    <a:pt x="2393" y="1855"/>
                    <a:pt x="2357" y="2067"/>
                  </a:cubicBezTo>
                  <a:cubicBezTo>
                    <a:pt x="2357" y="2074"/>
                    <a:pt x="2357" y="2074"/>
                    <a:pt x="2349" y="2089"/>
                  </a:cubicBezTo>
                  <a:cubicBezTo>
                    <a:pt x="2291" y="2140"/>
                    <a:pt x="2211" y="2176"/>
                    <a:pt x="2138" y="2205"/>
                  </a:cubicBezTo>
                  <a:cubicBezTo>
                    <a:pt x="1955" y="2278"/>
                    <a:pt x="1751" y="2315"/>
                    <a:pt x="1561" y="2351"/>
                  </a:cubicBezTo>
                  <a:cubicBezTo>
                    <a:pt x="1262" y="2402"/>
                    <a:pt x="971" y="2439"/>
                    <a:pt x="671" y="2483"/>
                  </a:cubicBezTo>
                  <a:cubicBezTo>
                    <a:pt x="474" y="2512"/>
                    <a:pt x="255" y="2577"/>
                    <a:pt x="168" y="2774"/>
                  </a:cubicBezTo>
                  <a:cubicBezTo>
                    <a:pt x="29" y="3096"/>
                    <a:pt x="343" y="3322"/>
                    <a:pt x="606" y="3431"/>
                  </a:cubicBezTo>
                  <a:cubicBezTo>
                    <a:pt x="912" y="3562"/>
                    <a:pt x="1255" y="3635"/>
                    <a:pt x="1569" y="3708"/>
                  </a:cubicBezTo>
                  <a:cubicBezTo>
                    <a:pt x="2028" y="3818"/>
                    <a:pt x="2481" y="3913"/>
                    <a:pt x="2940" y="4000"/>
                  </a:cubicBezTo>
                  <a:cubicBezTo>
                    <a:pt x="3159" y="4044"/>
                    <a:pt x="3378" y="4095"/>
                    <a:pt x="3597" y="4132"/>
                  </a:cubicBezTo>
                  <a:cubicBezTo>
                    <a:pt x="3716" y="4154"/>
                    <a:pt x="3834" y="4180"/>
                    <a:pt x="3956" y="4180"/>
                  </a:cubicBezTo>
                  <a:cubicBezTo>
                    <a:pt x="4030" y="4180"/>
                    <a:pt x="4104" y="4171"/>
                    <a:pt x="4181" y="4146"/>
                  </a:cubicBezTo>
                  <a:cubicBezTo>
                    <a:pt x="4392" y="4066"/>
                    <a:pt x="4546" y="3891"/>
                    <a:pt x="4597" y="3672"/>
                  </a:cubicBezTo>
                  <a:cubicBezTo>
                    <a:pt x="4691" y="3344"/>
                    <a:pt x="4757" y="3008"/>
                    <a:pt x="4830" y="2672"/>
                  </a:cubicBezTo>
                  <a:cubicBezTo>
                    <a:pt x="4976" y="1965"/>
                    <a:pt x="5107" y="1264"/>
                    <a:pt x="5231" y="564"/>
                  </a:cubicBezTo>
                  <a:cubicBezTo>
                    <a:pt x="5236" y="524"/>
                    <a:pt x="5200" y="498"/>
                    <a:pt x="5170" y="498"/>
                  </a:cubicBezTo>
                  <a:cubicBezTo>
                    <a:pt x="5164" y="498"/>
                    <a:pt x="5160" y="498"/>
                    <a:pt x="5155" y="500"/>
                  </a:cubicBezTo>
                  <a:lnTo>
                    <a:pt x="5155" y="500"/>
                  </a:lnTo>
                  <a:cubicBezTo>
                    <a:pt x="4499" y="356"/>
                    <a:pt x="3837" y="212"/>
                    <a:pt x="3174" y="68"/>
                  </a:cubicBezTo>
                  <a:cubicBezTo>
                    <a:pt x="3086" y="53"/>
                    <a:pt x="2984" y="24"/>
                    <a:pt x="2897" y="2"/>
                  </a:cubicBezTo>
                  <a:cubicBezTo>
                    <a:pt x="2893" y="1"/>
                    <a:pt x="2889" y="1"/>
                    <a:pt x="28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849;p50">
              <a:extLst>
                <a:ext uri="{FF2B5EF4-FFF2-40B4-BE49-F238E27FC236}">
                  <a16:creationId xmlns:a16="http://schemas.microsoft.com/office/drawing/2014/main" id="{239CCE30-E0EB-42C5-9481-8E10F38CC80F}"/>
                </a:ext>
              </a:extLst>
            </p:cNvPr>
            <p:cNvSpPr/>
            <p:nvPr/>
          </p:nvSpPr>
          <p:spPr>
            <a:xfrm>
              <a:off x="7094666" y="4199129"/>
              <a:ext cx="284242" cy="196525"/>
            </a:xfrm>
            <a:custGeom>
              <a:avLst/>
              <a:gdLst/>
              <a:ahLst/>
              <a:cxnLst/>
              <a:rect l="l" t="t" r="r" b="b"/>
              <a:pathLst>
                <a:path w="5357" h="3692" extrusionOk="0">
                  <a:moveTo>
                    <a:pt x="1505" y="1"/>
                  </a:moveTo>
                  <a:cubicBezTo>
                    <a:pt x="1488" y="1"/>
                    <a:pt x="1470" y="2"/>
                    <a:pt x="1453" y="4"/>
                  </a:cubicBezTo>
                  <a:cubicBezTo>
                    <a:pt x="1270" y="34"/>
                    <a:pt x="1154" y="194"/>
                    <a:pt x="1183" y="369"/>
                  </a:cubicBezTo>
                  <a:lnTo>
                    <a:pt x="1365" y="1529"/>
                  </a:lnTo>
                  <a:cubicBezTo>
                    <a:pt x="803" y="1580"/>
                    <a:pt x="344" y="1485"/>
                    <a:pt x="169" y="2011"/>
                  </a:cubicBezTo>
                  <a:cubicBezTo>
                    <a:pt x="1" y="2529"/>
                    <a:pt x="657" y="2762"/>
                    <a:pt x="657" y="2762"/>
                  </a:cubicBezTo>
                  <a:lnTo>
                    <a:pt x="4831" y="3682"/>
                  </a:lnTo>
                  <a:cubicBezTo>
                    <a:pt x="4861" y="3688"/>
                    <a:pt x="4892" y="3692"/>
                    <a:pt x="4922" y="3692"/>
                  </a:cubicBezTo>
                  <a:cubicBezTo>
                    <a:pt x="5113" y="3692"/>
                    <a:pt x="5282" y="3556"/>
                    <a:pt x="5320" y="3361"/>
                  </a:cubicBezTo>
                  <a:cubicBezTo>
                    <a:pt x="5356" y="3178"/>
                    <a:pt x="5239" y="2988"/>
                    <a:pt x="5050" y="2952"/>
                  </a:cubicBezTo>
                  <a:lnTo>
                    <a:pt x="3466" y="2609"/>
                  </a:lnTo>
                  <a:cubicBezTo>
                    <a:pt x="3503" y="2376"/>
                    <a:pt x="3415" y="2120"/>
                    <a:pt x="3226" y="1967"/>
                  </a:cubicBezTo>
                  <a:lnTo>
                    <a:pt x="3926" y="997"/>
                  </a:lnTo>
                  <a:cubicBezTo>
                    <a:pt x="4036" y="865"/>
                    <a:pt x="3999" y="661"/>
                    <a:pt x="3853" y="559"/>
                  </a:cubicBezTo>
                  <a:cubicBezTo>
                    <a:pt x="3792" y="519"/>
                    <a:pt x="3725" y="501"/>
                    <a:pt x="3659" y="501"/>
                  </a:cubicBezTo>
                  <a:cubicBezTo>
                    <a:pt x="3541" y="501"/>
                    <a:pt x="3427" y="559"/>
                    <a:pt x="3357" y="661"/>
                  </a:cubicBezTo>
                  <a:lnTo>
                    <a:pt x="2737" y="1580"/>
                  </a:lnTo>
                  <a:cubicBezTo>
                    <a:pt x="2556" y="1454"/>
                    <a:pt x="2375" y="1420"/>
                    <a:pt x="2233" y="1420"/>
                  </a:cubicBezTo>
                  <a:cubicBezTo>
                    <a:pt x="2073" y="1420"/>
                    <a:pt x="1963" y="1464"/>
                    <a:pt x="1963" y="1464"/>
                  </a:cubicBezTo>
                  <a:lnTo>
                    <a:pt x="1854" y="318"/>
                  </a:lnTo>
                  <a:cubicBezTo>
                    <a:pt x="1827" y="138"/>
                    <a:pt x="1685" y="1"/>
                    <a:pt x="1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850;p50">
              <a:extLst>
                <a:ext uri="{FF2B5EF4-FFF2-40B4-BE49-F238E27FC236}">
                  <a16:creationId xmlns:a16="http://schemas.microsoft.com/office/drawing/2014/main" id="{3A1C5B55-A949-4F2E-A310-4E063BCBB94B}"/>
                </a:ext>
              </a:extLst>
            </p:cNvPr>
            <p:cNvSpPr/>
            <p:nvPr/>
          </p:nvSpPr>
          <p:spPr>
            <a:xfrm>
              <a:off x="7094666" y="4195669"/>
              <a:ext cx="289655" cy="200517"/>
            </a:xfrm>
            <a:custGeom>
              <a:avLst/>
              <a:gdLst/>
              <a:ahLst/>
              <a:cxnLst/>
              <a:rect l="l" t="t" r="r" b="b"/>
              <a:pathLst>
                <a:path w="5459" h="3767" extrusionOk="0">
                  <a:moveTo>
                    <a:pt x="1523" y="118"/>
                  </a:moveTo>
                  <a:cubicBezTo>
                    <a:pt x="1679" y="118"/>
                    <a:pt x="1807" y="239"/>
                    <a:pt x="1825" y="390"/>
                  </a:cubicBezTo>
                  <a:cubicBezTo>
                    <a:pt x="1854" y="573"/>
                    <a:pt x="1861" y="755"/>
                    <a:pt x="1883" y="938"/>
                  </a:cubicBezTo>
                  <a:cubicBezTo>
                    <a:pt x="1898" y="1135"/>
                    <a:pt x="1920" y="1339"/>
                    <a:pt x="1934" y="1529"/>
                  </a:cubicBezTo>
                  <a:cubicBezTo>
                    <a:pt x="1934" y="1554"/>
                    <a:pt x="1956" y="1574"/>
                    <a:pt x="1986" y="1574"/>
                  </a:cubicBezTo>
                  <a:cubicBezTo>
                    <a:pt x="1990" y="1574"/>
                    <a:pt x="1995" y="1573"/>
                    <a:pt x="2000" y="1572"/>
                  </a:cubicBezTo>
                  <a:cubicBezTo>
                    <a:pt x="2077" y="1543"/>
                    <a:pt x="2158" y="1530"/>
                    <a:pt x="2239" y="1530"/>
                  </a:cubicBezTo>
                  <a:cubicBezTo>
                    <a:pt x="2418" y="1530"/>
                    <a:pt x="2596" y="1594"/>
                    <a:pt x="2737" y="1689"/>
                  </a:cubicBezTo>
                  <a:cubicBezTo>
                    <a:pt x="2743" y="1696"/>
                    <a:pt x="2751" y="1698"/>
                    <a:pt x="2760" y="1698"/>
                  </a:cubicBezTo>
                  <a:cubicBezTo>
                    <a:pt x="2778" y="1698"/>
                    <a:pt x="2797" y="1685"/>
                    <a:pt x="2802" y="1675"/>
                  </a:cubicBezTo>
                  <a:cubicBezTo>
                    <a:pt x="2999" y="1375"/>
                    <a:pt x="3204" y="1062"/>
                    <a:pt x="3415" y="763"/>
                  </a:cubicBezTo>
                  <a:cubicBezTo>
                    <a:pt x="3477" y="672"/>
                    <a:pt x="3582" y="619"/>
                    <a:pt x="3688" y="619"/>
                  </a:cubicBezTo>
                  <a:cubicBezTo>
                    <a:pt x="3745" y="619"/>
                    <a:pt x="3802" y="635"/>
                    <a:pt x="3853" y="668"/>
                  </a:cubicBezTo>
                  <a:cubicBezTo>
                    <a:pt x="3977" y="763"/>
                    <a:pt x="3999" y="923"/>
                    <a:pt x="3904" y="1054"/>
                  </a:cubicBezTo>
                  <a:cubicBezTo>
                    <a:pt x="3795" y="1208"/>
                    <a:pt x="3671" y="1368"/>
                    <a:pt x="3547" y="1507"/>
                  </a:cubicBezTo>
                  <a:cubicBezTo>
                    <a:pt x="3430" y="1667"/>
                    <a:pt x="3313" y="1820"/>
                    <a:pt x="3182" y="1974"/>
                  </a:cubicBezTo>
                  <a:cubicBezTo>
                    <a:pt x="3171" y="1987"/>
                    <a:pt x="3171" y="2002"/>
                    <a:pt x="3178" y="2014"/>
                  </a:cubicBezTo>
                  <a:lnTo>
                    <a:pt x="3178" y="2014"/>
                  </a:lnTo>
                  <a:cubicBezTo>
                    <a:pt x="3171" y="2034"/>
                    <a:pt x="3173" y="2054"/>
                    <a:pt x="3196" y="2069"/>
                  </a:cubicBezTo>
                  <a:cubicBezTo>
                    <a:pt x="3379" y="2222"/>
                    <a:pt x="3459" y="2441"/>
                    <a:pt x="3430" y="2681"/>
                  </a:cubicBezTo>
                  <a:cubicBezTo>
                    <a:pt x="3430" y="2696"/>
                    <a:pt x="3452" y="2725"/>
                    <a:pt x="3466" y="2725"/>
                  </a:cubicBezTo>
                  <a:lnTo>
                    <a:pt x="5028" y="3053"/>
                  </a:lnTo>
                  <a:cubicBezTo>
                    <a:pt x="5290" y="3105"/>
                    <a:pt x="5385" y="3418"/>
                    <a:pt x="5181" y="3608"/>
                  </a:cubicBezTo>
                  <a:cubicBezTo>
                    <a:pt x="5111" y="3678"/>
                    <a:pt x="5028" y="3703"/>
                    <a:pt x="4941" y="3703"/>
                  </a:cubicBezTo>
                  <a:cubicBezTo>
                    <a:pt x="4900" y="3703"/>
                    <a:pt x="4858" y="3698"/>
                    <a:pt x="4816" y="3688"/>
                  </a:cubicBezTo>
                  <a:cubicBezTo>
                    <a:pt x="4634" y="3652"/>
                    <a:pt x="4451" y="3608"/>
                    <a:pt x="4269" y="3571"/>
                  </a:cubicBezTo>
                  <a:cubicBezTo>
                    <a:pt x="3087" y="3309"/>
                    <a:pt x="1898" y="3061"/>
                    <a:pt x="723" y="2791"/>
                  </a:cubicBezTo>
                  <a:cubicBezTo>
                    <a:pt x="512" y="2740"/>
                    <a:pt x="278" y="2572"/>
                    <a:pt x="220" y="2360"/>
                  </a:cubicBezTo>
                  <a:cubicBezTo>
                    <a:pt x="147" y="2105"/>
                    <a:pt x="322" y="1813"/>
                    <a:pt x="570" y="1733"/>
                  </a:cubicBezTo>
                  <a:cubicBezTo>
                    <a:pt x="825" y="1638"/>
                    <a:pt x="1117" y="1675"/>
                    <a:pt x="1380" y="1645"/>
                  </a:cubicBezTo>
                  <a:cubicBezTo>
                    <a:pt x="1416" y="1645"/>
                    <a:pt x="1438" y="1623"/>
                    <a:pt x="1424" y="1580"/>
                  </a:cubicBezTo>
                  <a:cubicBezTo>
                    <a:pt x="1372" y="1208"/>
                    <a:pt x="1307" y="835"/>
                    <a:pt x="1256" y="463"/>
                  </a:cubicBezTo>
                  <a:cubicBezTo>
                    <a:pt x="1234" y="325"/>
                    <a:pt x="1278" y="186"/>
                    <a:pt x="1424" y="135"/>
                  </a:cubicBezTo>
                  <a:cubicBezTo>
                    <a:pt x="1457" y="124"/>
                    <a:pt x="1491" y="118"/>
                    <a:pt x="1523" y="118"/>
                  </a:cubicBezTo>
                  <a:close/>
                  <a:moveTo>
                    <a:pt x="1519" y="1"/>
                  </a:moveTo>
                  <a:cubicBezTo>
                    <a:pt x="1369" y="1"/>
                    <a:pt x="1223" y="81"/>
                    <a:pt x="1168" y="252"/>
                  </a:cubicBezTo>
                  <a:cubicBezTo>
                    <a:pt x="1139" y="339"/>
                    <a:pt x="1161" y="427"/>
                    <a:pt x="1168" y="514"/>
                  </a:cubicBezTo>
                  <a:lnTo>
                    <a:pt x="1227" y="872"/>
                  </a:lnTo>
                  <a:lnTo>
                    <a:pt x="1328" y="1525"/>
                  </a:lnTo>
                  <a:lnTo>
                    <a:pt x="1328" y="1525"/>
                  </a:lnTo>
                  <a:cubicBezTo>
                    <a:pt x="890" y="1552"/>
                    <a:pt x="343" y="1490"/>
                    <a:pt x="147" y="1981"/>
                  </a:cubicBezTo>
                  <a:cubicBezTo>
                    <a:pt x="1" y="2368"/>
                    <a:pt x="263" y="2667"/>
                    <a:pt x="606" y="2813"/>
                  </a:cubicBezTo>
                  <a:cubicBezTo>
                    <a:pt x="716" y="2856"/>
                    <a:pt x="833" y="2871"/>
                    <a:pt x="942" y="2893"/>
                  </a:cubicBezTo>
                  <a:cubicBezTo>
                    <a:pt x="1241" y="2959"/>
                    <a:pt x="1555" y="3032"/>
                    <a:pt x="1854" y="3097"/>
                  </a:cubicBezTo>
                  <a:cubicBezTo>
                    <a:pt x="2613" y="3258"/>
                    <a:pt x="3364" y="3433"/>
                    <a:pt x="4123" y="3601"/>
                  </a:cubicBezTo>
                  <a:cubicBezTo>
                    <a:pt x="4342" y="3644"/>
                    <a:pt x="4554" y="3688"/>
                    <a:pt x="4772" y="3747"/>
                  </a:cubicBezTo>
                  <a:cubicBezTo>
                    <a:pt x="4825" y="3755"/>
                    <a:pt x="4879" y="3767"/>
                    <a:pt x="4937" y="3767"/>
                  </a:cubicBezTo>
                  <a:cubicBezTo>
                    <a:pt x="4976" y="3767"/>
                    <a:pt x="5016" y="3761"/>
                    <a:pt x="5057" y="3747"/>
                  </a:cubicBezTo>
                  <a:cubicBezTo>
                    <a:pt x="5290" y="3674"/>
                    <a:pt x="5458" y="3396"/>
                    <a:pt x="5349" y="3163"/>
                  </a:cubicBezTo>
                  <a:cubicBezTo>
                    <a:pt x="5225" y="2886"/>
                    <a:pt x="4838" y="2878"/>
                    <a:pt x="4583" y="2820"/>
                  </a:cubicBezTo>
                  <a:lnTo>
                    <a:pt x="3539" y="2601"/>
                  </a:lnTo>
                  <a:cubicBezTo>
                    <a:pt x="3527" y="2598"/>
                    <a:pt x="3517" y="2596"/>
                    <a:pt x="3507" y="2595"/>
                  </a:cubicBezTo>
                  <a:lnTo>
                    <a:pt x="3507" y="2595"/>
                  </a:lnTo>
                  <a:cubicBezTo>
                    <a:pt x="3528" y="2371"/>
                    <a:pt x="3444" y="2151"/>
                    <a:pt x="3284" y="1998"/>
                  </a:cubicBezTo>
                  <a:lnTo>
                    <a:pt x="3284" y="1998"/>
                  </a:lnTo>
                  <a:cubicBezTo>
                    <a:pt x="3396" y="1851"/>
                    <a:pt x="3508" y="1705"/>
                    <a:pt x="3634" y="1558"/>
                  </a:cubicBezTo>
                  <a:cubicBezTo>
                    <a:pt x="3751" y="1397"/>
                    <a:pt x="3890" y="1244"/>
                    <a:pt x="4006" y="1076"/>
                  </a:cubicBezTo>
                  <a:cubicBezTo>
                    <a:pt x="4190" y="804"/>
                    <a:pt x="3945" y="515"/>
                    <a:pt x="3667" y="515"/>
                  </a:cubicBezTo>
                  <a:cubicBezTo>
                    <a:pt x="3625" y="515"/>
                    <a:pt x="3582" y="522"/>
                    <a:pt x="3539" y="536"/>
                  </a:cubicBezTo>
                  <a:cubicBezTo>
                    <a:pt x="3350" y="609"/>
                    <a:pt x="3233" y="850"/>
                    <a:pt x="3124" y="1011"/>
                  </a:cubicBezTo>
                  <a:cubicBezTo>
                    <a:pt x="2994" y="1195"/>
                    <a:pt x="2870" y="1386"/>
                    <a:pt x="2747" y="1572"/>
                  </a:cubicBezTo>
                  <a:lnTo>
                    <a:pt x="2747" y="1572"/>
                  </a:lnTo>
                  <a:cubicBezTo>
                    <a:pt x="2598" y="1475"/>
                    <a:pt x="2413" y="1416"/>
                    <a:pt x="2231" y="1416"/>
                  </a:cubicBezTo>
                  <a:cubicBezTo>
                    <a:pt x="2160" y="1416"/>
                    <a:pt x="2090" y="1425"/>
                    <a:pt x="2022" y="1444"/>
                  </a:cubicBezTo>
                  <a:lnTo>
                    <a:pt x="2022" y="1444"/>
                  </a:lnTo>
                  <a:cubicBezTo>
                    <a:pt x="2004" y="1266"/>
                    <a:pt x="1990" y="1084"/>
                    <a:pt x="1971" y="901"/>
                  </a:cubicBezTo>
                  <a:cubicBezTo>
                    <a:pt x="1963" y="770"/>
                    <a:pt x="1942" y="631"/>
                    <a:pt x="1934" y="507"/>
                  </a:cubicBezTo>
                  <a:cubicBezTo>
                    <a:pt x="1927" y="434"/>
                    <a:pt x="1927" y="361"/>
                    <a:pt x="1905" y="288"/>
                  </a:cubicBezTo>
                  <a:cubicBezTo>
                    <a:pt x="1859" y="103"/>
                    <a:pt x="1687" y="1"/>
                    <a:pt x="151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851;p50">
              <a:extLst>
                <a:ext uri="{FF2B5EF4-FFF2-40B4-BE49-F238E27FC236}">
                  <a16:creationId xmlns:a16="http://schemas.microsoft.com/office/drawing/2014/main" id="{B5451C9E-C7B4-4DBE-AA94-D40E783AF433}"/>
                </a:ext>
              </a:extLst>
            </p:cNvPr>
            <p:cNvSpPr/>
            <p:nvPr/>
          </p:nvSpPr>
          <p:spPr>
            <a:xfrm>
              <a:off x="7140350" y="4315436"/>
              <a:ext cx="21383" cy="5909"/>
            </a:xfrm>
            <a:custGeom>
              <a:avLst/>
              <a:gdLst/>
              <a:ahLst/>
              <a:cxnLst/>
              <a:rect l="l" t="t" r="r" b="b"/>
              <a:pathLst>
                <a:path w="403" h="111" extrusionOk="0">
                  <a:moveTo>
                    <a:pt x="45" y="1"/>
                  </a:moveTo>
                  <a:cubicBezTo>
                    <a:pt x="15" y="1"/>
                    <a:pt x="1" y="30"/>
                    <a:pt x="1" y="45"/>
                  </a:cubicBezTo>
                  <a:cubicBezTo>
                    <a:pt x="1" y="74"/>
                    <a:pt x="15" y="81"/>
                    <a:pt x="45" y="88"/>
                  </a:cubicBezTo>
                  <a:cubicBezTo>
                    <a:pt x="147" y="103"/>
                    <a:pt x="249" y="110"/>
                    <a:pt x="358" y="110"/>
                  </a:cubicBezTo>
                  <a:cubicBezTo>
                    <a:pt x="380" y="110"/>
                    <a:pt x="402" y="88"/>
                    <a:pt x="402" y="67"/>
                  </a:cubicBezTo>
                  <a:cubicBezTo>
                    <a:pt x="402" y="37"/>
                    <a:pt x="380" y="16"/>
                    <a:pt x="358" y="16"/>
                  </a:cubicBezTo>
                  <a:cubicBezTo>
                    <a:pt x="256" y="16"/>
                    <a:pt x="154" y="16"/>
                    <a:pt x="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852;p50">
              <a:extLst>
                <a:ext uri="{FF2B5EF4-FFF2-40B4-BE49-F238E27FC236}">
                  <a16:creationId xmlns:a16="http://schemas.microsoft.com/office/drawing/2014/main" id="{6FF15B61-6622-40B1-B362-C247CB4A9CD3}"/>
                </a:ext>
              </a:extLst>
            </p:cNvPr>
            <p:cNvSpPr/>
            <p:nvPr/>
          </p:nvSpPr>
          <p:spPr>
            <a:xfrm>
              <a:off x="7190280" y="4297178"/>
              <a:ext cx="11673" cy="15224"/>
            </a:xfrm>
            <a:custGeom>
              <a:avLst/>
              <a:gdLst/>
              <a:ahLst/>
              <a:cxnLst/>
              <a:rect l="l" t="t" r="r" b="b"/>
              <a:pathLst>
                <a:path w="220" h="286" extrusionOk="0">
                  <a:moveTo>
                    <a:pt x="150" y="1"/>
                  </a:moveTo>
                  <a:cubicBezTo>
                    <a:pt x="138" y="1"/>
                    <a:pt x="129" y="8"/>
                    <a:pt x="125" y="23"/>
                  </a:cubicBezTo>
                  <a:cubicBezTo>
                    <a:pt x="110" y="52"/>
                    <a:pt x="88" y="81"/>
                    <a:pt x="74" y="118"/>
                  </a:cubicBezTo>
                  <a:cubicBezTo>
                    <a:pt x="59" y="132"/>
                    <a:pt x="52" y="140"/>
                    <a:pt x="45" y="162"/>
                  </a:cubicBezTo>
                  <a:cubicBezTo>
                    <a:pt x="37" y="169"/>
                    <a:pt x="37" y="176"/>
                    <a:pt x="23" y="176"/>
                  </a:cubicBezTo>
                  <a:lnTo>
                    <a:pt x="16" y="191"/>
                  </a:lnTo>
                  <a:lnTo>
                    <a:pt x="16" y="198"/>
                  </a:lnTo>
                  <a:cubicBezTo>
                    <a:pt x="8" y="205"/>
                    <a:pt x="1" y="213"/>
                    <a:pt x="1" y="234"/>
                  </a:cubicBezTo>
                  <a:cubicBezTo>
                    <a:pt x="1" y="242"/>
                    <a:pt x="8" y="264"/>
                    <a:pt x="16" y="271"/>
                  </a:cubicBezTo>
                  <a:cubicBezTo>
                    <a:pt x="23" y="278"/>
                    <a:pt x="37" y="286"/>
                    <a:pt x="52" y="286"/>
                  </a:cubicBezTo>
                  <a:cubicBezTo>
                    <a:pt x="59" y="286"/>
                    <a:pt x="81" y="286"/>
                    <a:pt x="88" y="271"/>
                  </a:cubicBezTo>
                  <a:cubicBezTo>
                    <a:pt x="132" y="213"/>
                    <a:pt x="169" y="154"/>
                    <a:pt x="205" y="89"/>
                  </a:cubicBezTo>
                  <a:cubicBezTo>
                    <a:pt x="220" y="67"/>
                    <a:pt x="220" y="30"/>
                    <a:pt x="191" y="23"/>
                  </a:cubicBezTo>
                  <a:cubicBezTo>
                    <a:pt x="176" y="8"/>
                    <a:pt x="161" y="1"/>
                    <a:pt x="15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853;p50">
              <a:extLst>
                <a:ext uri="{FF2B5EF4-FFF2-40B4-BE49-F238E27FC236}">
                  <a16:creationId xmlns:a16="http://schemas.microsoft.com/office/drawing/2014/main" id="{9C9BC1F1-BDEF-4DDA-86E4-401A28B3E695}"/>
                </a:ext>
              </a:extLst>
            </p:cNvPr>
            <p:cNvSpPr/>
            <p:nvPr/>
          </p:nvSpPr>
          <p:spPr>
            <a:xfrm>
              <a:off x="7173672" y="4254488"/>
              <a:ext cx="5837" cy="10167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59" y="0"/>
                  </a:moveTo>
                  <a:cubicBezTo>
                    <a:pt x="44" y="0"/>
                    <a:pt x="29" y="15"/>
                    <a:pt x="15" y="22"/>
                  </a:cubicBezTo>
                  <a:cubicBezTo>
                    <a:pt x="7" y="30"/>
                    <a:pt x="0" y="37"/>
                    <a:pt x="0" y="59"/>
                  </a:cubicBezTo>
                  <a:lnTo>
                    <a:pt x="0" y="132"/>
                  </a:lnTo>
                  <a:cubicBezTo>
                    <a:pt x="0" y="139"/>
                    <a:pt x="7" y="161"/>
                    <a:pt x="15" y="168"/>
                  </a:cubicBezTo>
                  <a:cubicBezTo>
                    <a:pt x="29" y="176"/>
                    <a:pt x="37" y="190"/>
                    <a:pt x="59" y="190"/>
                  </a:cubicBezTo>
                  <a:cubicBezTo>
                    <a:pt x="66" y="190"/>
                    <a:pt x="80" y="176"/>
                    <a:pt x="95" y="168"/>
                  </a:cubicBezTo>
                  <a:cubicBezTo>
                    <a:pt x="102" y="161"/>
                    <a:pt x="110" y="154"/>
                    <a:pt x="110" y="132"/>
                  </a:cubicBezTo>
                  <a:lnTo>
                    <a:pt x="110" y="59"/>
                  </a:lnTo>
                  <a:cubicBezTo>
                    <a:pt x="110" y="52"/>
                    <a:pt x="102" y="30"/>
                    <a:pt x="95" y="22"/>
                  </a:cubicBezTo>
                  <a:cubicBezTo>
                    <a:pt x="80" y="1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854;p50">
              <a:extLst>
                <a:ext uri="{FF2B5EF4-FFF2-40B4-BE49-F238E27FC236}">
                  <a16:creationId xmlns:a16="http://schemas.microsoft.com/office/drawing/2014/main" id="{6A9D1770-E4B1-4112-B2A7-7607462262CD}"/>
                </a:ext>
              </a:extLst>
            </p:cNvPr>
            <p:cNvSpPr/>
            <p:nvPr/>
          </p:nvSpPr>
          <p:spPr>
            <a:xfrm>
              <a:off x="7170966" y="4216641"/>
              <a:ext cx="10506" cy="14425"/>
            </a:xfrm>
            <a:custGeom>
              <a:avLst/>
              <a:gdLst/>
              <a:ahLst/>
              <a:cxnLst/>
              <a:rect l="l" t="t" r="r" b="b"/>
              <a:pathLst>
                <a:path w="198" h="271" extrusionOk="0">
                  <a:moveTo>
                    <a:pt x="42" y="1"/>
                  </a:moveTo>
                  <a:cubicBezTo>
                    <a:pt x="35" y="1"/>
                    <a:pt x="28" y="2"/>
                    <a:pt x="22" y="4"/>
                  </a:cubicBezTo>
                  <a:cubicBezTo>
                    <a:pt x="0" y="11"/>
                    <a:pt x="0" y="40"/>
                    <a:pt x="7" y="69"/>
                  </a:cubicBezTo>
                  <a:cubicBezTo>
                    <a:pt x="44" y="135"/>
                    <a:pt x="66" y="186"/>
                    <a:pt x="110" y="252"/>
                  </a:cubicBezTo>
                  <a:cubicBezTo>
                    <a:pt x="114" y="266"/>
                    <a:pt x="131" y="271"/>
                    <a:pt x="146" y="271"/>
                  </a:cubicBezTo>
                  <a:cubicBezTo>
                    <a:pt x="154" y="271"/>
                    <a:pt x="163" y="269"/>
                    <a:pt x="168" y="266"/>
                  </a:cubicBezTo>
                  <a:cubicBezTo>
                    <a:pt x="197" y="252"/>
                    <a:pt x="197" y="223"/>
                    <a:pt x="190" y="201"/>
                  </a:cubicBezTo>
                  <a:cubicBezTo>
                    <a:pt x="161" y="142"/>
                    <a:pt x="124" y="77"/>
                    <a:pt x="88" y="18"/>
                  </a:cubicBezTo>
                  <a:cubicBezTo>
                    <a:pt x="82" y="8"/>
                    <a:pt x="61" y="1"/>
                    <a:pt x="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855;p50">
              <a:extLst>
                <a:ext uri="{FF2B5EF4-FFF2-40B4-BE49-F238E27FC236}">
                  <a16:creationId xmlns:a16="http://schemas.microsoft.com/office/drawing/2014/main" id="{8674ECE4-6411-4F74-A503-4453FF5BFB8E}"/>
                </a:ext>
              </a:extLst>
            </p:cNvPr>
            <p:cNvSpPr/>
            <p:nvPr/>
          </p:nvSpPr>
          <p:spPr>
            <a:xfrm>
              <a:off x="7229013" y="4294730"/>
              <a:ext cx="14751" cy="15171"/>
            </a:xfrm>
            <a:custGeom>
              <a:avLst/>
              <a:gdLst/>
              <a:ahLst/>
              <a:cxnLst/>
              <a:rect l="l" t="t" r="r" b="b"/>
              <a:pathLst>
                <a:path w="278" h="285" extrusionOk="0">
                  <a:moveTo>
                    <a:pt x="225" y="1"/>
                  </a:moveTo>
                  <a:cubicBezTo>
                    <a:pt x="216" y="1"/>
                    <a:pt x="207" y="4"/>
                    <a:pt x="198" y="11"/>
                  </a:cubicBezTo>
                  <a:cubicBezTo>
                    <a:pt x="132" y="69"/>
                    <a:pt x="73" y="135"/>
                    <a:pt x="15" y="193"/>
                  </a:cubicBezTo>
                  <a:cubicBezTo>
                    <a:pt x="8" y="208"/>
                    <a:pt x="1" y="215"/>
                    <a:pt x="1" y="237"/>
                  </a:cubicBezTo>
                  <a:cubicBezTo>
                    <a:pt x="1" y="244"/>
                    <a:pt x="8" y="259"/>
                    <a:pt x="15" y="273"/>
                  </a:cubicBezTo>
                  <a:cubicBezTo>
                    <a:pt x="26" y="280"/>
                    <a:pt x="41" y="284"/>
                    <a:pt x="53" y="284"/>
                  </a:cubicBezTo>
                  <a:cubicBezTo>
                    <a:pt x="66" y="284"/>
                    <a:pt x="77" y="280"/>
                    <a:pt x="81" y="273"/>
                  </a:cubicBezTo>
                  <a:cubicBezTo>
                    <a:pt x="132" y="208"/>
                    <a:pt x="198" y="142"/>
                    <a:pt x="263" y="91"/>
                  </a:cubicBezTo>
                  <a:cubicBezTo>
                    <a:pt x="278" y="69"/>
                    <a:pt x="278" y="32"/>
                    <a:pt x="263" y="25"/>
                  </a:cubicBezTo>
                  <a:cubicBezTo>
                    <a:pt x="250" y="8"/>
                    <a:pt x="238" y="1"/>
                    <a:pt x="22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3856;p50">
              <a:extLst>
                <a:ext uri="{FF2B5EF4-FFF2-40B4-BE49-F238E27FC236}">
                  <a16:creationId xmlns:a16="http://schemas.microsoft.com/office/drawing/2014/main" id="{9DE3D311-0B1C-464E-8E8E-E06A0CB545CD}"/>
                </a:ext>
              </a:extLst>
            </p:cNvPr>
            <p:cNvSpPr/>
            <p:nvPr/>
          </p:nvSpPr>
          <p:spPr>
            <a:xfrm>
              <a:off x="7255331" y="4275461"/>
              <a:ext cx="15175" cy="7133"/>
            </a:xfrm>
            <a:custGeom>
              <a:avLst/>
              <a:gdLst/>
              <a:ahLst/>
              <a:cxnLst/>
              <a:rect l="l" t="t" r="r" b="b"/>
              <a:pathLst>
                <a:path w="286" h="134" extrusionOk="0">
                  <a:moveTo>
                    <a:pt x="59" y="0"/>
                  </a:moveTo>
                  <a:cubicBezTo>
                    <a:pt x="52" y="0"/>
                    <a:pt x="30" y="8"/>
                    <a:pt x="23" y="22"/>
                  </a:cubicBezTo>
                  <a:cubicBezTo>
                    <a:pt x="15" y="30"/>
                    <a:pt x="1" y="37"/>
                    <a:pt x="1" y="59"/>
                  </a:cubicBezTo>
                  <a:cubicBezTo>
                    <a:pt x="1" y="66"/>
                    <a:pt x="15" y="88"/>
                    <a:pt x="23" y="95"/>
                  </a:cubicBezTo>
                  <a:lnTo>
                    <a:pt x="74" y="95"/>
                  </a:lnTo>
                  <a:cubicBezTo>
                    <a:pt x="132" y="103"/>
                    <a:pt x="176" y="110"/>
                    <a:pt x="220" y="132"/>
                  </a:cubicBezTo>
                  <a:cubicBezTo>
                    <a:pt x="225" y="133"/>
                    <a:pt x="230" y="134"/>
                    <a:pt x="234" y="134"/>
                  </a:cubicBezTo>
                  <a:cubicBezTo>
                    <a:pt x="258" y="134"/>
                    <a:pt x="278" y="119"/>
                    <a:pt x="278" y="95"/>
                  </a:cubicBezTo>
                  <a:cubicBezTo>
                    <a:pt x="285" y="66"/>
                    <a:pt x="271" y="51"/>
                    <a:pt x="241" y="37"/>
                  </a:cubicBezTo>
                  <a:cubicBezTo>
                    <a:pt x="176" y="22"/>
                    <a:pt x="11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857;p50">
              <a:extLst>
                <a:ext uri="{FF2B5EF4-FFF2-40B4-BE49-F238E27FC236}">
                  <a16:creationId xmlns:a16="http://schemas.microsoft.com/office/drawing/2014/main" id="{8551197E-C2C3-47D9-9420-71ED23A4F2E7}"/>
                </a:ext>
              </a:extLst>
            </p:cNvPr>
            <p:cNvSpPr/>
            <p:nvPr/>
          </p:nvSpPr>
          <p:spPr>
            <a:xfrm>
              <a:off x="7282073" y="4236603"/>
              <a:ext cx="14379" cy="19322"/>
            </a:xfrm>
            <a:custGeom>
              <a:avLst/>
              <a:gdLst/>
              <a:ahLst/>
              <a:cxnLst/>
              <a:rect l="l" t="t" r="r" b="b"/>
              <a:pathLst>
                <a:path w="271" h="363" extrusionOk="0">
                  <a:moveTo>
                    <a:pt x="220" y="1"/>
                  </a:moveTo>
                  <a:cubicBezTo>
                    <a:pt x="202" y="1"/>
                    <a:pt x="187" y="11"/>
                    <a:pt x="182" y="30"/>
                  </a:cubicBezTo>
                  <a:cubicBezTo>
                    <a:pt x="131" y="125"/>
                    <a:pt x="73" y="212"/>
                    <a:pt x="22" y="293"/>
                  </a:cubicBezTo>
                  <a:cubicBezTo>
                    <a:pt x="0" y="315"/>
                    <a:pt x="22" y="351"/>
                    <a:pt x="37" y="358"/>
                  </a:cubicBezTo>
                  <a:cubicBezTo>
                    <a:pt x="47" y="361"/>
                    <a:pt x="57" y="363"/>
                    <a:pt x="66" y="363"/>
                  </a:cubicBezTo>
                  <a:cubicBezTo>
                    <a:pt x="81" y="363"/>
                    <a:pt x="93" y="358"/>
                    <a:pt x="102" y="344"/>
                  </a:cubicBezTo>
                  <a:cubicBezTo>
                    <a:pt x="153" y="256"/>
                    <a:pt x="219" y="169"/>
                    <a:pt x="263" y="74"/>
                  </a:cubicBezTo>
                  <a:cubicBezTo>
                    <a:pt x="270" y="59"/>
                    <a:pt x="270" y="23"/>
                    <a:pt x="248" y="8"/>
                  </a:cubicBezTo>
                  <a:cubicBezTo>
                    <a:pt x="238" y="3"/>
                    <a:pt x="229" y="1"/>
                    <a:pt x="2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858;p50">
              <a:extLst>
                <a:ext uri="{FF2B5EF4-FFF2-40B4-BE49-F238E27FC236}">
                  <a16:creationId xmlns:a16="http://schemas.microsoft.com/office/drawing/2014/main" id="{3BCA55FE-B8CF-4441-812A-6EB378D883D8}"/>
                </a:ext>
              </a:extLst>
            </p:cNvPr>
            <p:cNvSpPr/>
            <p:nvPr/>
          </p:nvSpPr>
          <p:spPr>
            <a:xfrm>
              <a:off x="7116739" y="4296061"/>
              <a:ext cx="13636" cy="1384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98" y="0"/>
                  </a:moveTo>
                  <a:cubicBezTo>
                    <a:pt x="190" y="7"/>
                    <a:pt x="183" y="15"/>
                    <a:pt x="168" y="15"/>
                  </a:cubicBezTo>
                  <a:cubicBezTo>
                    <a:pt x="117" y="66"/>
                    <a:pt x="59" y="117"/>
                    <a:pt x="15" y="175"/>
                  </a:cubicBezTo>
                  <a:cubicBezTo>
                    <a:pt x="8" y="183"/>
                    <a:pt x="1" y="190"/>
                    <a:pt x="1" y="212"/>
                  </a:cubicBezTo>
                  <a:cubicBezTo>
                    <a:pt x="1" y="219"/>
                    <a:pt x="8" y="234"/>
                    <a:pt x="15" y="248"/>
                  </a:cubicBezTo>
                  <a:cubicBezTo>
                    <a:pt x="26" y="255"/>
                    <a:pt x="41" y="259"/>
                    <a:pt x="54" y="259"/>
                  </a:cubicBezTo>
                  <a:cubicBezTo>
                    <a:pt x="66" y="259"/>
                    <a:pt x="77" y="255"/>
                    <a:pt x="81" y="248"/>
                  </a:cubicBezTo>
                  <a:cubicBezTo>
                    <a:pt x="125" y="190"/>
                    <a:pt x="183" y="139"/>
                    <a:pt x="234" y="88"/>
                  </a:cubicBezTo>
                  <a:cubicBezTo>
                    <a:pt x="241" y="80"/>
                    <a:pt x="256" y="73"/>
                    <a:pt x="256" y="51"/>
                  </a:cubicBezTo>
                  <a:cubicBezTo>
                    <a:pt x="256" y="44"/>
                    <a:pt x="241" y="29"/>
                    <a:pt x="234" y="15"/>
                  </a:cubicBezTo>
                  <a:cubicBezTo>
                    <a:pt x="227" y="7"/>
                    <a:pt x="220" y="0"/>
                    <a:pt x="19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859;p50">
              <a:extLst>
                <a:ext uri="{FF2B5EF4-FFF2-40B4-BE49-F238E27FC236}">
                  <a16:creationId xmlns:a16="http://schemas.microsoft.com/office/drawing/2014/main" id="{BAA36035-7AA2-4CE7-B02E-65F379A9CDFF}"/>
                </a:ext>
              </a:extLst>
            </p:cNvPr>
            <p:cNvSpPr/>
            <p:nvPr/>
          </p:nvSpPr>
          <p:spPr>
            <a:xfrm>
              <a:off x="7172133" y="4338751"/>
              <a:ext cx="17457" cy="7825"/>
            </a:xfrm>
            <a:custGeom>
              <a:avLst/>
              <a:gdLst/>
              <a:ahLst/>
              <a:cxnLst/>
              <a:rect l="l" t="t" r="r" b="b"/>
              <a:pathLst>
                <a:path w="329" h="147" extrusionOk="0">
                  <a:moveTo>
                    <a:pt x="270" y="1"/>
                  </a:moveTo>
                  <a:lnTo>
                    <a:pt x="51" y="52"/>
                  </a:lnTo>
                  <a:cubicBezTo>
                    <a:pt x="22" y="59"/>
                    <a:pt x="0" y="88"/>
                    <a:pt x="15" y="110"/>
                  </a:cubicBezTo>
                  <a:cubicBezTo>
                    <a:pt x="22" y="139"/>
                    <a:pt x="51" y="147"/>
                    <a:pt x="66" y="147"/>
                  </a:cubicBezTo>
                  <a:lnTo>
                    <a:pt x="285" y="88"/>
                  </a:lnTo>
                  <a:cubicBezTo>
                    <a:pt x="314" y="81"/>
                    <a:pt x="328" y="52"/>
                    <a:pt x="321" y="37"/>
                  </a:cubicBezTo>
                  <a:cubicBezTo>
                    <a:pt x="314" y="8"/>
                    <a:pt x="285" y="1"/>
                    <a:pt x="2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860;p50">
              <a:extLst>
                <a:ext uri="{FF2B5EF4-FFF2-40B4-BE49-F238E27FC236}">
                  <a16:creationId xmlns:a16="http://schemas.microsoft.com/office/drawing/2014/main" id="{A2FFD9EA-66B2-439F-8644-92FD7C5EADCE}"/>
                </a:ext>
              </a:extLst>
            </p:cNvPr>
            <p:cNvSpPr/>
            <p:nvPr/>
          </p:nvSpPr>
          <p:spPr>
            <a:xfrm>
              <a:off x="7233683" y="4324698"/>
              <a:ext cx="10081" cy="12775"/>
            </a:xfrm>
            <a:custGeom>
              <a:avLst/>
              <a:gdLst/>
              <a:ahLst/>
              <a:cxnLst/>
              <a:rect l="l" t="t" r="r" b="b"/>
              <a:pathLst>
                <a:path w="190" h="240" extrusionOk="0">
                  <a:moveTo>
                    <a:pt x="154" y="0"/>
                  </a:moveTo>
                  <a:cubicBezTo>
                    <a:pt x="142" y="0"/>
                    <a:pt x="128" y="6"/>
                    <a:pt x="117" y="17"/>
                  </a:cubicBezTo>
                  <a:cubicBezTo>
                    <a:pt x="73" y="60"/>
                    <a:pt x="37" y="119"/>
                    <a:pt x="7" y="170"/>
                  </a:cubicBezTo>
                  <a:cubicBezTo>
                    <a:pt x="0" y="177"/>
                    <a:pt x="0" y="199"/>
                    <a:pt x="0" y="206"/>
                  </a:cubicBezTo>
                  <a:cubicBezTo>
                    <a:pt x="0" y="221"/>
                    <a:pt x="7" y="235"/>
                    <a:pt x="22" y="235"/>
                  </a:cubicBezTo>
                  <a:cubicBezTo>
                    <a:pt x="27" y="238"/>
                    <a:pt x="36" y="240"/>
                    <a:pt x="44" y="240"/>
                  </a:cubicBezTo>
                  <a:cubicBezTo>
                    <a:pt x="59" y="240"/>
                    <a:pt x="76" y="235"/>
                    <a:pt x="80" y="221"/>
                  </a:cubicBezTo>
                  <a:cubicBezTo>
                    <a:pt x="102" y="177"/>
                    <a:pt x="117" y="155"/>
                    <a:pt x="139" y="126"/>
                  </a:cubicBezTo>
                  <a:lnTo>
                    <a:pt x="139" y="126"/>
                  </a:lnTo>
                  <a:lnTo>
                    <a:pt x="131" y="133"/>
                  </a:lnTo>
                  <a:cubicBezTo>
                    <a:pt x="146" y="119"/>
                    <a:pt x="153" y="97"/>
                    <a:pt x="175" y="82"/>
                  </a:cubicBezTo>
                  <a:cubicBezTo>
                    <a:pt x="190" y="60"/>
                    <a:pt x="190" y="24"/>
                    <a:pt x="175" y="17"/>
                  </a:cubicBezTo>
                  <a:cubicBezTo>
                    <a:pt x="175" y="6"/>
                    <a:pt x="166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861;p50">
              <a:extLst>
                <a:ext uri="{FF2B5EF4-FFF2-40B4-BE49-F238E27FC236}">
                  <a16:creationId xmlns:a16="http://schemas.microsoft.com/office/drawing/2014/main" id="{4E013BBB-15F6-426A-81BD-917342F489CA}"/>
                </a:ext>
              </a:extLst>
            </p:cNvPr>
            <p:cNvSpPr/>
            <p:nvPr/>
          </p:nvSpPr>
          <p:spPr>
            <a:xfrm>
              <a:off x="7265041" y="4350195"/>
              <a:ext cx="11249" cy="16342"/>
            </a:xfrm>
            <a:custGeom>
              <a:avLst/>
              <a:gdLst/>
              <a:ahLst/>
              <a:cxnLst/>
              <a:rect l="l" t="t" r="r" b="b"/>
              <a:pathLst>
                <a:path w="212" h="307" extrusionOk="0">
                  <a:moveTo>
                    <a:pt x="52" y="0"/>
                  </a:moveTo>
                  <a:cubicBezTo>
                    <a:pt x="43" y="0"/>
                    <a:pt x="35" y="2"/>
                    <a:pt x="29" y="5"/>
                  </a:cubicBezTo>
                  <a:cubicBezTo>
                    <a:pt x="15" y="19"/>
                    <a:pt x="0" y="48"/>
                    <a:pt x="15" y="63"/>
                  </a:cubicBezTo>
                  <a:lnTo>
                    <a:pt x="117" y="289"/>
                  </a:lnTo>
                  <a:cubicBezTo>
                    <a:pt x="127" y="300"/>
                    <a:pt x="150" y="307"/>
                    <a:pt x="167" y="307"/>
                  </a:cubicBezTo>
                  <a:cubicBezTo>
                    <a:pt x="173" y="307"/>
                    <a:pt x="179" y="306"/>
                    <a:pt x="182" y="304"/>
                  </a:cubicBezTo>
                  <a:cubicBezTo>
                    <a:pt x="204" y="289"/>
                    <a:pt x="212" y="260"/>
                    <a:pt x="204" y="238"/>
                  </a:cubicBezTo>
                  <a:cubicBezTo>
                    <a:pt x="153" y="165"/>
                    <a:pt x="117" y="92"/>
                    <a:pt x="95" y="19"/>
                  </a:cubicBezTo>
                  <a:cubicBezTo>
                    <a:pt x="86" y="5"/>
                    <a:pt x="68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862;p50">
              <a:extLst>
                <a:ext uri="{FF2B5EF4-FFF2-40B4-BE49-F238E27FC236}">
                  <a16:creationId xmlns:a16="http://schemas.microsoft.com/office/drawing/2014/main" id="{5A1EFCC3-2E9B-4518-9EF3-23C77720260F}"/>
                </a:ext>
              </a:extLst>
            </p:cNvPr>
            <p:cNvSpPr/>
            <p:nvPr/>
          </p:nvSpPr>
          <p:spPr>
            <a:xfrm>
              <a:off x="7308763" y="4356636"/>
              <a:ext cx="17457" cy="6281"/>
            </a:xfrm>
            <a:custGeom>
              <a:avLst/>
              <a:gdLst/>
              <a:ahLst/>
              <a:cxnLst/>
              <a:rect l="l" t="t" r="r" b="b"/>
              <a:pathLst>
                <a:path w="329" h="118" extrusionOk="0">
                  <a:moveTo>
                    <a:pt x="44" y="0"/>
                  </a:moveTo>
                  <a:cubicBezTo>
                    <a:pt x="15" y="0"/>
                    <a:pt x="1" y="29"/>
                    <a:pt x="1" y="44"/>
                  </a:cubicBezTo>
                  <a:cubicBezTo>
                    <a:pt x="1" y="73"/>
                    <a:pt x="15" y="81"/>
                    <a:pt x="44" y="95"/>
                  </a:cubicBezTo>
                  <a:cubicBezTo>
                    <a:pt x="125" y="102"/>
                    <a:pt x="198" y="110"/>
                    <a:pt x="285" y="117"/>
                  </a:cubicBezTo>
                  <a:cubicBezTo>
                    <a:pt x="307" y="117"/>
                    <a:pt x="329" y="95"/>
                    <a:pt x="329" y="73"/>
                  </a:cubicBezTo>
                  <a:cubicBezTo>
                    <a:pt x="329" y="44"/>
                    <a:pt x="307" y="29"/>
                    <a:pt x="285" y="29"/>
                  </a:cubicBezTo>
                  <a:cubicBezTo>
                    <a:pt x="198" y="22"/>
                    <a:pt x="125" y="8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863;p50">
              <a:extLst>
                <a:ext uri="{FF2B5EF4-FFF2-40B4-BE49-F238E27FC236}">
                  <a16:creationId xmlns:a16="http://schemas.microsoft.com/office/drawing/2014/main" id="{ED82CE9B-9224-4CEC-9176-F5E24938A5C9}"/>
                </a:ext>
              </a:extLst>
            </p:cNvPr>
            <p:cNvSpPr/>
            <p:nvPr/>
          </p:nvSpPr>
          <p:spPr>
            <a:xfrm>
              <a:off x="7346329" y="4371221"/>
              <a:ext cx="20534" cy="10806"/>
            </a:xfrm>
            <a:custGeom>
              <a:avLst/>
              <a:gdLst/>
              <a:ahLst/>
              <a:cxnLst/>
              <a:rect l="l" t="t" r="r" b="b"/>
              <a:pathLst>
                <a:path w="387" h="203" extrusionOk="0">
                  <a:moveTo>
                    <a:pt x="351" y="0"/>
                  </a:moveTo>
                  <a:cubicBezTo>
                    <a:pt x="342" y="0"/>
                    <a:pt x="331" y="3"/>
                    <a:pt x="321" y="11"/>
                  </a:cubicBezTo>
                  <a:cubicBezTo>
                    <a:pt x="241" y="47"/>
                    <a:pt x="139" y="84"/>
                    <a:pt x="44" y="106"/>
                  </a:cubicBezTo>
                  <a:cubicBezTo>
                    <a:pt x="22" y="120"/>
                    <a:pt x="0" y="149"/>
                    <a:pt x="15" y="164"/>
                  </a:cubicBezTo>
                  <a:cubicBezTo>
                    <a:pt x="21" y="188"/>
                    <a:pt x="37" y="202"/>
                    <a:pt x="55" y="202"/>
                  </a:cubicBezTo>
                  <a:cubicBezTo>
                    <a:pt x="58" y="202"/>
                    <a:pt x="62" y="202"/>
                    <a:pt x="66" y="201"/>
                  </a:cubicBezTo>
                  <a:cubicBezTo>
                    <a:pt x="168" y="164"/>
                    <a:pt x="270" y="128"/>
                    <a:pt x="358" y="91"/>
                  </a:cubicBezTo>
                  <a:cubicBezTo>
                    <a:pt x="387" y="84"/>
                    <a:pt x="387" y="47"/>
                    <a:pt x="380" y="25"/>
                  </a:cubicBezTo>
                  <a:cubicBezTo>
                    <a:pt x="380" y="11"/>
                    <a:pt x="367" y="0"/>
                    <a:pt x="3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864;p50">
              <a:extLst>
                <a:ext uri="{FF2B5EF4-FFF2-40B4-BE49-F238E27FC236}">
                  <a16:creationId xmlns:a16="http://schemas.microsoft.com/office/drawing/2014/main" id="{33770D5D-1254-45BF-8796-AADEFC16B932}"/>
                </a:ext>
              </a:extLst>
            </p:cNvPr>
            <p:cNvSpPr/>
            <p:nvPr/>
          </p:nvSpPr>
          <p:spPr>
            <a:xfrm>
              <a:off x="7157382" y="4291163"/>
              <a:ext cx="12841" cy="8304"/>
            </a:xfrm>
            <a:custGeom>
              <a:avLst/>
              <a:gdLst/>
              <a:ahLst/>
              <a:cxnLst/>
              <a:rect l="l" t="t" r="r" b="b"/>
              <a:pathLst>
                <a:path w="242" h="156" extrusionOk="0">
                  <a:moveTo>
                    <a:pt x="139" y="41"/>
                  </a:moveTo>
                  <a:cubicBezTo>
                    <a:pt x="144" y="44"/>
                    <a:pt x="148" y="46"/>
                    <a:pt x="152" y="48"/>
                  </a:cubicBezTo>
                  <a:lnTo>
                    <a:pt x="152" y="48"/>
                  </a:lnTo>
                  <a:cubicBezTo>
                    <a:pt x="148" y="41"/>
                    <a:pt x="139" y="41"/>
                    <a:pt x="139" y="41"/>
                  </a:cubicBezTo>
                  <a:close/>
                  <a:moveTo>
                    <a:pt x="39" y="1"/>
                  </a:moveTo>
                  <a:cubicBezTo>
                    <a:pt x="23" y="1"/>
                    <a:pt x="6" y="7"/>
                    <a:pt x="1" y="26"/>
                  </a:cubicBezTo>
                  <a:cubicBezTo>
                    <a:pt x="1" y="34"/>
                    <a:pt x="1" y="63"/>
                    <a:pt x="23" y="78"/>
                  </a:cubicBezTo>
                  <a:cubicBezTo>
                    <a:pt x="74" y="107"/>
                    <a:pt x="125" y="136"/>
                    <a:pt x="183" y="150"/>
                  </a:cubicBezTo>
                  <a:cubicBezTo>
                    <a:pt x="188" y="154"/>
                    <a:pt x="193" y="155"/>
                    <a:pt x="198" y="155"/>
                  </a:cubicBezTo>
                  <a:cubicBezTo>
                    <a:pt x="216" y="155"/>
                    <a:pt x="234" y="137"/>
                    <a:pt x="234" y="114"/>
                  </a:cubicBezTo>
                  <a:cubicBezTo>
                    <a:pt x="242" y="92"/>
                    <a:pt x="227" y="63"/>
                    <a:pt x="198" y="63"/>
                  </a:cubicBezTo>
                  <a:cubicBezTo>
                    <a:pt x="186" y="57"/>
                    <a:pt x="170" y="56"/>
                    <a:pt x="152" y="48"/>
                  </a:cubicBezTo>
                  <a:lnTo>
                    <a:pt x="152" y="48"/>
                  </a:lnTo>
                  <a:cubicBezTo>
                    <a:pt x="153" y="50"/>
                    <a:pt x="154" y="53"/>
                    <a:pt x="154" y="56"/>
                  </a:cubicBezTo>
                  <a:cubicBezTo>
                    <a:pt x="125" y="41"/>
                    <a:pt x="88" y="26"/>
                    <a:pt x="59" y="5"/>
                  </a:cubicBezTo>
                  <a:cubicBezTo>
                    <a:pt x="54" y="2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865;p50">
              <a:extLst>
                <a:ext uri="{FF2B5EF4-FFF2-40B4-BE49-F238E27FC236}">
                  <a16:creationId xmlns:a16="http://schemas.microsoft.com/office/drawing/2014/main" id="{6A25EA5A-7520-4DD0-B84E-C494B034A147}"/>
                </a:ext>
              </a:extLst>
            </p:cNvPr>
            <p:cNvSpPr/>
            <p:nvPr/>
          </p:nvSpPr>
          <p:spPr>
            <a:xfrm>
              <a:off x="7129526" y="4330234"/>
              <a:ext cx="11302" cy="10114"/>
            </a:xfrm>
            <a:custGeom>
              <a:avLst/>
              <a:gdLst/>
              <a:ahLst/>
              <a:cxnLst/>
              <a:rect l="l" t="t" r="r" b="b"/>
              <a:pathLst>
                <a:path w="213" h="190" extrusionOk="0">
                  <a:moveTo>
                    <a:pt x="59" y="0"/>
                  </a:moveTo>
                  <a:cubicBezTo>
                    <a:pt x="52" y="0"/>
                    <a:pt x="30" y="15"/>
                    <a:pt x="22" y="22"/>
                  </a:cubicBezTo>
                  <a:cubicBezTo>
                    <a:pt x="15" y="29"/>
                    <a:pt x="0" y="37"/>
                    <a:pt x="0" y="59"/>
                  </a:cubicBezTo>
                  <a:cubicBezTo>
                    <a:pt x="15" y="73"/>
                    <a:pt x="15" y="95"/>
                    <a:pt x="22" y="95"/>
                  </a:cubicBezTo>
                  <a:cubicBezTo>
                    <a:pt x="59" y="124"/>
                    <a:pt x="95" y="146"/>
                    <a:pt x="124" y="175"/>
                  </a:cubicBezTo>
                  <a:cubicBezTo>
                    <a:pt x="124" y="190"/>
                    <a:pt x="132" y="190"/>
                    <a:pt x="139" y="190"/>
                  </a:cubicBezTo>
                  <a:lnTo>
                    <a:pt x="161" y="190"/>
                  </a:lnTo>
                  <a:cubicBezTo>
                    <a:pt x="168" y="190"/>
                    <a:pt x="183" y="175"/>
                    <a:pt x="197" y="168"/>
                  </a:cubicBezTo>
                  <a:cubicBezTo>
                    <a:pt x="205" y="161"/>
                    <a:pt x="212" y="146"/>
                    <a:pt x="212" y="131"/>
                  </a:cubicBezTo>
                  <a:cubicBezTo>
                    <a:pt x="212" y="124"/>
                    <a:pt x="212" y="102"/>
                    <a:pt x="197" y="95"/>
                  </a:cubicBezTo>
                  <a:cubicBezTo>
                    <a:pt x="161" y="66"/>
                    <a:pt x="117" y="37"/>
                    <a:pt x="95" y="15"/>
                  </a:cubicBezTo>
                  <a:cubicBezTo>
                    <a:pt x="95" y="0"/>
                    <a:pt x="88" y="0"/>
                    <a:pt x="7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866;p50">
              <a:extLst>
                <a:ext uri="{FF2B5EF4-FFF2-40B4-BE49-F238E27FC236}">
                  <a16:creationId xmlns:a16="http://schemas.microsoft.com/office/drawing/2014/main" id="{6F351AD1-738D-4068-A814-D47F917E4182}"/>
                </a:ext>
              </a:extLst>
            </p:cNvPr>
            <p:cNvSpPr/>
            <p:nvPr/>
          </p:nvSpPr>
          <p:spPr>
            <a:xfrm>
              <a:off x="7217393" y="4349237"/>
              <a:ext cx="17881" cy="9156"/>
            </a:xfrm>
            <a:custGeom>
              <a:avLst/>
              <a:gdLst/>
              <a:ahLst/>
              <a:cxnLst/>
              <a:rect l="l" t="t" r="r" b="b"/>
              <a:pathLst>
                <a:path w="337" h="172" extrusionOk="0">
                  <a:moveTo>
                    <a:pt x="271" y="1"/>
                  </a:moveTo>
                  <a:cubicBezTo>
                    <a:pt x="190" y="23"/>
                    <a:pt x="110" y="59"/>
                    <a:pt x="23" y="96"/>
                  </a:cubicBezTo>
                  <a:cubicBezTo>
                    <a:pt x="8" y="103"/>
                    <a:pt x="1" y="139"/>
                    <a:pt x="8" y="161"/>
                  </a:cubicBezTo>
                  <a:cubicBezTo>
                    <a:pt x="18" y="166"/>
                    <a:pt x="32" y="171"/>
                    <a:pt x="50" y="171"/>
                  </a:cubicBezTo>
                  <a:cubicBezTo>
                    <a:pt x="57" y="171"/>
                    <a:pt x="65" y="171"/>
                    <a:pt x="74" y="168"/>
                  </a:cubicBezTo>
                  <a:cubicBezTo>
                    <a:pt x="81" y="168"/>
                    <a:pt x="88" y="161"/>
                    <a:pt x="96" y="161"/>
                  </a:cubicBezTo>
                  <a:cubicBezTo>
                    <a:pt x="96" y="161"/>
                    <a:pt x="105" y="155"/>
                    <a:pt x="110" y="155"/>
                  </a:cubicBezTo>
                  <a:cubicBezTo>
                    <a:pt x="112" y="155"/>
                    <a:pt x="113" y="156"/>
                    <a:pt x="110" y="161"/>
                  </a:cubicBezTo>
                  <a:cubicBezTo>
                    <a:pt x="110" y="161"/>
                    <a:pt x="117" y="161"/>
                    <a:pt x="117" y="147"/>
                  </a:cubicBezTo>
                  <a:cubicBezTo>
                    <a:pt x="132" y="139"/>
                    <a:pt x="154" y="132"/>
                    <a:pt x="168" y="132"/>
                  </a:cubicBezTo>
                  <a:cubicBezTo>
                    <a:pt x="205" y="110"/>
                    <a:pt x="256" y="103"/>
                    <a:pt x="292" y="96"/>
                  </a:cubicBezTo>
                  <a:cubicBezTo>
                    <a:pt x="314" y="88"/>
                    <a:pt x="336" y="59"/>
                    <a:pt x="329" y="37"/>
                  </a:cubicBezTo>
                  <a:cubicBezTo>
                    <a:pt x="314" y="15"/>
                    <a:pt x="292" y="1"/>
                    <a:pt x="27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867;p50">
              <a:extLst>
                <a:ext uri="{FF2B5EF4-FFF2-40B4-BE49-F238E27FC236}">
                  <a16:creationId xmlns:a16="http://schemas.microsoft.com/office/drawing/2014/main" id="{EA4B38D4-271E-4BF7-97F6-4EAC38401E28}"/>
                </a:ext>
              </a:extLst>
            </p:cNvPr>
            <p:cNvSpPr/>
            <p:nvPr/>
          </p:nvSpPr>
          <p:spPr>
            <a:xfrm>
              <a:off x="7202696" y="4320120"/>
              <a:ext cx="5837" cy="7026"/>
            </a:xfrm>
            <a:custGeom>
              <a:avLst/>
              <a:gdLst/>
              <a:ahLst/>
              <a:cxnLst/>
              <a:rect l="l" t="t" r="r" b="b"/>
              <a:pathLst>
                <a:path w="110" h="132" extrusionOk="0">
                  <a:moveTo>
                    <a:pt x="59" y="0"/>
                  </a:moveTo>
                  <a:cubicBezTo>
                    <a:pt x="44" y="0"/>
                    <a:pt x="37" y="15"/>
                    <a:pt x="37" y="15"/>
                  </a:cubicBezTo>
                  <a:lnTo>
                    <a:pt x="8" y="37"/>
                  </a:lnTo>
                  <a:cubicBezTo>
                    <a:pt x="0" y="37"/>
                    <a:pt x="0" y="44"/>
                    <a:pt x="0" y="59"/>
                  </a:cubicBezTo>
                  <a:lnTo>
                    <a:pt x="0" y="73"/>
                  </a:lnTo>
                  <a:lnTo>
                    <a:pt x="0" y="95"/>
                  </a:lnTo>
                  <a:cubicBezTo>
                    <a:pt x="0" y="103"/>
                    <a:pt x="8" y="103"/>
                    <a:pt x="8" y="110"/>
                  </a:cubicBezTo>
                  <a:lnTo>
                    <a:pt x="15" y="124"/>
                  </a:lnTo>
                  <a:cubicBezTo>
                    <a:pt x="30" y="124"/>
                    <a:pt x="37" y="132"/>
                    <a:pt x="44" y="132"/>
                  </a:cubicBezTo>
                  <a:lnTo>
                    <a:pt x="59" y="132"/>
                  </a:lnTo>
                  <a:cubicBezTo>
                    <a:pt x="66" y="132"/>
                    <a:pt x="73" y="124"/>
                    <a:pt x="73" y="124"/>
                  </a:cubicBezTo>
                  <a:lnTo>
                    <a:pt x="103" y="95"/>
                  </a:lnTo>
                  <a:cubicBezTo>
                    <a:pt x="110" y="95"/>
                    <a:pt x="110" y="88"/>
                    <a:pt x="110" y="73"/>
                  </a:cubicBezTo>
                  <a:lnTo>
                    <a:pt x="110" y="59"/>
                  </a:lnTo>
                  <a:lnTo>
                    <a:pt x="110" y="37"/>
                  </a:lnTo>
                  <a:cubicBezTo>
                    <a:pt x="110" y="30"/>
                    <a:pt x="103" y="30"/>
                    <a:pt x="103" y="22"/>
                  </a:cubicBezTo>
                  <a:lnTo>
                    <a:pt x="95" y="15"/>
                  </a:lnTo>
                  <a:cubicBezTo>
                    <a:pt x="81" y="15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868;p50">
              <a:extLst>
                <a:ext uri="{FF2B5EF4-FFF2-40B4-BE49-F238E27FC236}">
                  <a16:creationId xmlns:a16="http://schemas.microsoft.com/office/drawing/2014/main" id="{AFE39E9D-A50B-4FB4-A77D-14BE2D7F3E8A}"/>
                </a:ext>
              </a:extLst>
            </p:cNvPr>
            <p:cNvSpPr/>
            <p:nvPr/>
          </p:nvSpPr>
          <p:spPr>
            <a:xfrm>
              <a:off x="7256499" y="4316235"/>
              <a:ext cx="9339" cy="10912"/>
            </a:xfrm>
            <a:custGeom>
              <a:avLst/>
              <a:gdLst/>
              <a:ahLst/>
              <a:cxnLst/>
              <a:rect l="l" t="t" r="r" b="b"/>
              <a:pathLst>
                <a:path w="176" h="205" extrusionOk="0">
                  <a:moveTo>
                    <a:pt x="52" y="1"/>
                  </a:moveTo>
                  <a:cubicBezTo>
                    <a:pt x="44" y="1"/>
                    <a:pt x="30" y="15"/>
                    <a:pt x="15" y="22"/>
                  </a:cubicBezTo>
                  <a:cubicBezTo>
                    <a:pt x="8" y="30"/>
                    <a:pt x="1" y="37"/>
                    <a:pt x="1" y="59"/>
                  </a:cubicBezTo>
                  <a:cubicBezTo>
                    <a:pt x="1" y="88"/>
                    <a:pt x="8" y="95"/>
                    <a:pt x="15" y="103"/>
                  </a:cubicBezTo>
                  <a:lnTo>
                    <a:pt x="37" y="125"/>
                  </a:lnTo>
                  <a:lnTo>
                    <a:pt x="37" y="125"/>
                  </a:lnTo>
                  <a:cubicBezTo>
                    <a:pt x="52" y="139"/>
                    <a:pt x="66" y="168"/>
                    <a:pt x="81" y="183"/>
                  </a:cubicBezTo>
                  <a:cubicBezTo>
                    <a:pt x="88" y="197"/>
                    <a:pt x="103" y="205"/>
                    <a:pt x="110" y="205"/>
                  </a:cubicBezTo>
                  <a:cubicBezTo>
                    <a:pt x="117" y="205"/>
                    <a:pt x="139" y="205"/>
                    <a:pt x="146" y="197"/>
                  </a:cubicBezTo>
                  <a:cubicBezTo>
                    <a:pt x="161" y="176"/>
                    <a:pt x="176" y="146"/>
                    <a:pt x="161" y="132"/>
                  </a:cubicBezTo>
                  <a:cubicBezTo>
                    <a:pt x="146" y="95"/>
                    <a:pt x="117" y="59"/>
                    <a:pt x="88" y="22"/>
                  </a:cubicBezTo>
                  <a:cubicBezTo>
                    <a:pt x="81" y="15"/>
                    <a:pt x="74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869;p50">
              <a:extLst>
                <a:ext uri="{FF2B5EF4-FFF2-40B4-BE49-F238E27FC236}">
                  <a16:creationId xmlns:a16="http://schemas.microsoft.com/office/drawing/2014/main" id="{E9BECE9B-7C9C-4CC1-9A48-2E48D3875523}"/>
                </a:ext>
              </a:extLst>
            </p:cNvPr>
            <p:cNvSpPr/>
            <p:nvPr/>
          </p:nvSpPr>
          <p:spPr>
            <a:xfrm>
              <a:off x="7225936" y="3787661"/>
              <a:ext cx="487409" cy="399544"/>
            </a:xfrm>
            <a:custGeom>
              <a:avLst/>
              <a:gdLst/>
              <a:ahLst/>
              <a:cxnLst/>
              <a:rect l="l" t="t" r="r" b="b"/>
              <a:pathLst>
                <a:path w="9186" h="7506" extrusionOk="0">
                  <a:moveTo>
                    <a:pt x="3677" y="1"/>
                  </a:moveTo>
                  <a:cubicBezTo>
                    <a:pt x="2992" y="139"/>
                    <a:pt x="2284" y="285"/>
                    <a:pt x="1751" y="730"/>
                  </a:cubicBezTo>
                  <a:cubicBezTo>
                    <a:pt x="1095" y="1285"/>
                    <a:pt x="854" y="2182"/>
                    <a:pt x="664" y="3021"/>
                  </a:cubicBezTo>
                  <a:cubicBezTo>
                    <a:pt x="372" y="4232"/>
                    <a:pt x="0" y="6684"/>
                    <a:pt x="0" y="6684"/>
                  </a:cubicBezTo>
                  <a:cubicBezTo>
                    <a:pt x="0" y="6684"/>
                    <a:pt x="1650" y="7506"/>
                    <a:pt x="3114" y="7506"/>
                  </a:cubicBezTo>
                  <a:cubicBezTo>
                    <a:pt x="3240" y="7506"/>
                    <a:pt x="3365" y="7500"/>
                    <a:pt x="3488" y="7486"/>
                  </a:cubicBezTo>
                  <a:lnTo>
                    <a:pt x="4823" y="2656"/>
                  </a:lnTo>
                  <a:lnTo>
                    <a:pt x="9186" y="81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870;p50">
              <a:extLst>
                <a:ext uri="{FF2B5EF4-FFF2-40B4-BE49-F238E27FC236}">
                  <a16:creationId xmlns:a16="http://schemas.microsoft.com/office/drawing/2014/main" id="{E148E3D4-08BB-470B-8F4A-3AF371332B93}"/>
                </a:ext>
              </a:extLst>
            </p:cNvPr>
            <p:cNvSpPr/>
            <p:nvPr/>
          </p:nvSpPr>
          <p:spPr>
            <a:xfrm>
              <a:off x="7223230" y="3785319"/>
              <a:ext cx="493617" cy="405240"/>
            </a:xfrm>
            <a:custGeom>
              <a:avLst/>
              <a:gdLst/>
              <a:ahLst/>
              <a:cxnLst/>
              <a:rect l="l" t="t" r="r" b="b"/>
              <a:pathLst>
                <a:path w="9303" h="7613" extrusionOk="0">
                  <a:moveTo>
                    <a:pt x="3692" y="81"/>
                  </a:moveTo>
                  <a:cubicBezTo>
                    <a:pt x="3700" y="86"/>
                    <a:pt x="3709" y="88"/>
                    <a:pt x="3721" y="88"/>
                  </a:cubicBezTo>
                  <a:cubicBezTo>
                    <a:pt x="4341" y="96"/>
                    <a:pt x="4969" y="110"/>
                    <a:pt x="5589" y="125"/>
                  </a:cubicBezTo>
                  <a:lnTo>
                    <a:pt x="8544" y="183"/>
                  </a:lnTo>
                  <a:cubicBezTo>
                    <a:pt x="8710" y="183"/>
                    <a:pt x="8876" y="187"/>
                    <a:pt x="9045" y="189"/>
                  </a:cubicBezTo>
                  <a:lnTo>
                    <a:pt x="9045" y="189"/>
                  </a:lnTo>
                  <a:cubicBezTo>
                    <a:pt x="8602" y="456"/>
                    <a:pt x="8164" y="716"/>
                    <a:pt x="7719" y="964"/>
                  </a:cubicBezTo>
                  <a:cubicBezTo>
                    <a:pt x="6939" y="1431"/>
                    <a:pt x="6151" y="1883"/>
                    <a:pt x="5370" y="2350"/>
                  </a:cubicBezTo>
                  <a:cubicBezTo>
                    <a:pt x="5253" y="2423"/>
                    <a:pt x="5129" y="2489"/>
                    <a:pt x="5012" y="2562"/>
                  </a:cubicBezTo>
                  <a:cubicBezTo>
                    <a:pt x="4961" y="2598"/>
                    <a:pt x="4896" y="2627"/>
                    <a:pt x="4837" y="2664"/>
                  </a:cubicBezTo>
                  <a:cubicBezTo>
                    <a:pt x="4815" y="2686"/>
                    <a:pt x="4801" y="2715"/>
                    <a:pt x="4794" y="2751"/>
                  </a:cubicBezTo>
                  <a:cubicBezTo>
                    <a:pt x="4764" y="2846"/>
                    <a:pt x="4743" y="2941"/>
                    <a:pt x="4713" y="3036"/>
                  </a:cubicBezTo>
                  <a:cubicBezTo>
                    <a:pt x="4487" y="3868"/>
                    <a:pt x="4246" y="4692"/>
                    <a:pt x="4020" y="5524"/>
                  </a:cubicBezTo>
                  <a:cubicBezTo>
                    <a:pt x="3903" y="5947"/>
                    <a:pt x="3779" y="6370"/>
                    <a:pt x="3663" y="6793"/>
                  </a:cubicBezTo>
                  <a:cubicBezTo>
                    <a:pt x="3619" y="6939"/>
                    <a:pt x="3582" y="7093"/>
                    <a:pt x="3539" y="7238"/>
                  </a:cubicBezTo>
                  <a:cubicBezTo>
                    <a:pt x="3517" y="7326"/>
                    <a:pt x="3480" y="7406"/>
                    <a:pt x="3466" y="7487"/>
                  </a:cubicBezTo>
                  <a:cubicBezTo>
                    <a:pt x="3466" y="7488"/>
                    <a:pt x="3465" y="7489"/>
                    <a:pt x="3465" y="7490"/>
                  </a:cubicBezTo>
                  <a:lnTo>
                    <a:pt x="3465" y="7490"/>
                  </a:lnTo>
                  <a:cubicBezTo>
                    <a:pt x="3348" y="7501"/>
                    <a:pt x="3230" y="7507"/>
                    <a:pt x="3112" y="7507"/>
                  </a:cubicBezTo>
                  <a:cubicBezTo>
                    <a:pt x="2619" y="7507"/>
                    <a:pt x="2124" y="7415"/>
                    <a:pt x="1656" y="7282"/>
                  </a:cubicBezTo>
                  <a:cubicBezTo>
                    <a:pt x="1189" y="7158"/>
                    <a:pt x="737" y="7005"/>
                    <a:pt x="292" y="6808"/>
                  </a:cubicBezTo>
                  <a:cubicBezTo>
                    <a:pt x="212" y="6775"/>
                    <a:pt x="133" y="6742"/>
                    <a:pt x="58" y="6703"/>
                  </a:cubicBezTo>
                  <a:lnTo>
                    <a:pt x="58" y="6703"/>
                  </a:lnTo>
                  <a:cubicBezTo>
                    <a:pt x="173" y="5952"/>
                    <a:pt x="302" y="5202"/>
                    <a:pt x="438" y="4459"/>
                  </a:cubicBezTo>
                  <a:cubicBezTo>
                    <a:pt x="533" y="3926"/>
                    <a:pt x="635" y="3408"/>
                    <a:pt x="766" y="2890"/>
                  </a:cubicBezTo>
                  <a:cubicBezTo>
                    <a:pt x="919" y="2241"/>
                    <a:pt x="1109" y="1569"/>
                    <a:pt x="1547" y="1044"/>
                  </a:cubicBezTo>
                  <a:cubicBezTo>
                    <a:pt x="2087" y="417"/>
                    <a:pt x="2919" y="234"/>
                    <a:pt x="3692" y="81"/>
                  </a:cubicBezTo>
                  <a:cubicBezTo>
                    <a:pt x="3692" y="81"/>
                    <a:pt x="3692" y="81"/>
                    <a:pt x="3692" y="81"/>
                  </a:cubicBezTo>
                  <a:close/>
                  <a:moveTo>
                    <a:pt x="3714" y="0"/>
                  </a:moveTo>
                  <a:cubicBezTo>
                    <a:pt x="3712" y="0"/>
                    <a:pt x="3709" y="1"/>
                    <a:pt x="3706" y="1"/>
                  </a:cubicBezTo>
                  <a:cubicBezTo>
                    <a:pt x="3028" y="139"/>
                    <a:pt x="2306" y="278"/>
                    <a:pt x="1766" y="745"/>
                  </a:cubicBezTo>
                  <a:cubicBezTo>
                    <a:pt x="1255" y="1175"/>
                    <a:pt x="1000" y="1818"/>
                    <a:pt x="825" y="2445"/>
                  </a:cubicBezTo>
                  <a:cubicBezTo>
                    <a:pt x="518" y="3539"/>
                    <a:pt x="343" y="4670"/>
                    <a:pt x="153" y="5794"/>
                  </a:cubicBezTo>
                  <a:cubicBezTo>
                    <a:pt x="95" y="6100"/>
                    <a:pt x="51" y="6421"/>
                    <a:pt x="0" y="6728"/>
                  </a:cubicBezTo>
                  <a:cubicBezTo>
                    <a:pt x="0" y="6750"/>
                    <a:pt x="0" y="6779"/>
                    <a:pt x="15" y="6786"/>
                  </a:cubicBezTo>
                  <a:cubicBezTo>
                    <a:pt x="781" y="7158"/>
                    <a:pt x="1627" y="7443"/>
                    <a:pt x="2481" y="7560"/>
                  </a:cubicBezTo>
                  <a:cubicBezTo>
                    <a:pt x="2715" y="7589"/>
                    <a:pt x="2956" y="7613"/>
                    <a:pt x="3199" y="7613"/>
                  </a:cubicBezTo>
                  <a:cubicBezTo>
                    <a:pt x="3312" y="7613"/>
                    <a:pt x="3425" y="7608"/>
                    <a:pt x="3539" y="7596"/>
                  </a:cubicBezTo>
                  <a:cubicBezTo>
                    <a:pt x="3553" y="7596"/>
                    <a:pt x="3575" y="7589"/>
                    <a:pt x="3582" y="7560"/>
                  </a:cubicBezTo>
                  <a:cubicBezTo>
                    <a:pt x="3736" y="7012"/>
                    <a:pt x="3882" y="6465"/>
                    <a:pt x="4035" y="5918"/>
                  </a:cubicBezTo>
                  <a:cubicBezTo>
                    <a:pt x="4283" y="5050"/>
                    <a:pt x="4524" y="4174"/>
                    <a:pt x="4764" y="3313"/>
                  </a:cubicBezTo>
                  <a:cubicBezTo>
                    <a:pt x="4801" y="3182"/>
                    <a:pt x="4837" y="3043"/>
                    <a:pt x="4874" y="2919"/>
                  </a:cubicBezTo>
                  <a:cubicBezTo>
                    <a:pt x="4887" y="2886"/>
                    <a:pt x="4932" y="2796"/>
                    <a:pt x="4927" y="2748"/>
                  </a:cubicBezTo>
                  <a:lnTo>
                    <a:pt x="4927" y="2748"/>
                  </a:lnTo>
                  <a:cubicBezTo>
                    <a:pt x="4947" y="2742"/>
                    <a:pt x="4970" y="2726"/>
                    <a:pt x="4976" y="2715"/>
                  </a:cubicBezTo>
                  <a:lnTo>
                    <a:pt x="5253" y="2554"/>
                  </a:lnTo>
                  <a:cubicBezTo>
                    <a:pt x="5997" y="2117"/>
                    <a:pt x="6742" y="1672"/>
                    <a:pt x="7493" y="1234"/>
                  </a:cubicBezTo>
                  <a:cubicBezTo>
                    <a:pt x="8070" y="891"/>
                    <a:pt x="8653" y="563"/>
                    <a:pt x="9230" y="212"/>
                  </a:cubicBezTo>
                  <a:cubicBezTo>
                    <a:pt x="9237" y="198"/>
                    <a:pt x="9244" y="198"/>
                    <a:pt x="9251" y="191"/>
                  </a:cubicBezTo>
                  <a:cubicBezTo>
                    <a:pt x="9303" y="161"/>
                    <a:pt x="9281" y="96"/>
                    <a:pt x="9230" y="96"/>
                  </a:cubicBezTo>
                  <a:cubicBezTo>
                    <a:pt x="8609" y="88"/>
                    <a:pt x="7975" y="81"/>
                    <a:pt x="7355" y="59"/>
                  </a:cubicBezTo>
                  <a:lnTo>
                    <a:pt x="4400" y="8"/>
                  </a:lnTo>
                  <a:cubicBezTo>
                    <a:pt x="4174" y="8"/>
                    <a:pt x="3948" y="1"/>
                    <a:pt x="3722" y="1"/>
                  </a:cubicBezTo>
                  <a:lnTo>
                    <a:pt x="3722" y="1"/>
                  </a:lnTo>
                  <a:cubicBezTo>
                    <a:pt x="3719" y="1"/>
                    <a:pt x="3717" y="0"/>
                    <a:pt x="37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871;p50">
              <a:extLst>
                <a:ext uri="{FF2B5EF4-FFF2-40B4-BE49-F238E27FC236}">
                  <a16:creationId xmlns:a16="http://schemas.microsoft.com/office/drawing/2014/main" id="{52E3CDDC-6F63-4519-8E9E-83179F2BF198}"/>
                </a:ext>
              </a:extLst>
            </p:cNvPr>
            <p:cNvSpPr/>
            <p:nvPr/>
          </p:nvSpPr>
          <p:spPr>
            <a:xfrm>
              <a:off x="7272364" y="3846320"/>
              <a:ext cx="74762" cy="84689"/>
            </a:xfrm>
            <a:custGeom>
              <a:avLst/>
              <a:gdLst/>
              <a:ahLst/>
              <a:cxnLst/>
              <a:rect l="l" t="t" r="r" b="b"/>
              <a:pathLst>
                <a:path w="1409" h="1591" extrusionOk="0">
                  <a:moveTo>
                    <a:pt x="708" y="0"/>
                  </a:moveTo>
                  <a:lnTo>
                    <a:pt x="555" y="394"/>
                  </a:lnTo>
                  <a:lnTo>
                    <a:pt x="402" y="183"/>
                  </a:lnTo>
                  <a:cubicBezTo>
                    <a:pt x="387" y="219"/>
                    <a:pt x="358" y="256"/>
                    <a:pt x="336" y="292"/>
                  </a:cubicBezTo>
                  <a:lnTo>
                    <a:pt x="365" y="475"/>
                  </a:lnTo>
                  <a:lnTo>
                    <a:pt x="263" y="431"/>
                  </a:lnTo>
                  <a:cubicBezTo>
                    <a:pt x="241" y="475"/>
                    <a:pt x="220" y="533"/>
                    <a:pt x="190" y="577"/>
                  </a:cubicBezTo>
                  <a:lnTo>
                    <a:pt x="241" y="635"/>
                  </a:lnTo>
                  <a:lnTo>
                    <a:pt x="169" y="642"/>
                  </a:lnTo>
                  <a:cubicBezTo>
                    <a:pt x="147" y="686"/>
                    <a:pt x="132" y="744"/>
                    <a:pt x="103" y="796"/>
                  </a:cubicBezTo>
                  <a:lnTo>
                    <a:pt x="212" y="839"/>
                  </a:lnTo>
                  <a:lnTo>
                    <a:pt x="37" y="971"/>
                  </a:lnTo>
                  <a:cubicBezTo>
                    <a:pt x="30" y="1007"/>
                    <a:pt x="23" y="1044"/>
                    <a:pt x="1" y="1073"/>
                  </a:cubicBezTo>
                  <a:lnTo>
                    <a:pt x="285" y="1022"/>
                  </a:lnTo>
                  <a:lnTo>
                    <a:pt x="285" y="1022"/>
                  </a:lnTo>
                  <a:lnTo>
                    <a:pt x="132" y="1438"/>
                  </a:lnTo>
                  <a:lnTo>
                    <a:pt x="460" y="1168"/>
                  </a:lnTo>
                  <a:lnTo>
                    <a:pt x="511" y="1591"/>
                  </a:lnTo>
                  <a:lnTo>
                    <a:pt x="665" y="1197"/>
                  </a:lnTo>
                  <a:lnTo>
                    <a:pt x="920" y="1532"/>
                  </a:lnTo>
                  <a:lnTo>
                    <a:pt x="920" y="1532"/>
                  </a:lnTo>
                  <a:lnTo>
                    <a:pt x="862" y="1117"/>
                  </a:lnTo>
                  <a:lnTo>
                    <a:pt x="862" y="1117"/>
                  </a:lnTo>
                  <a:lnTo>
                    <a:pt x="1248" y="1277"/>
                  </a:lnTo>
                  <a:lnTo>
                    <a:pt x="1248" y="1277"/>
                  </a:lnTo>
                  <a:lnTo>
                    <a:pt x="986" y="949"/>
                  </a:lnTo>
                  <a:lnTo>
                    <a:pt x="1409" y="898"/>
                  </a:lnTo>
                  <a:lnTo>
                    <a:pt x="1015" y="744"/>
                  </a:lnTo>
                  <a:lnTo>
                    <a:pt x="1350" y="489"/>
                  </a:lnTo>
                  <a:lnTo>
                    <a:pt x="935" y="547"/>
                  </a:lnTo>
                  <a:lnTo>
                    <a:pt x="1095" y="161"/>
                  </a:lnTo>
                  <a:lnTo>
                    <a:pt x="767" y="42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872;p50">
              <a:extLst>
                <a:ext uri="{FF2B5EF4-FFF2-40B4-BE49-F238E27FC236}">
                  <a16:creationId xmlns:a16="http://schemas.microsoft.com/office/drawing/2014/main" id="{80BA187F-EC16-4041-8D63-90257F525F8D}"/>
                </a:ext>
              </a:extLst>
            </p:cNvPr>
            <p:cNvSpPr/>
            <p:nvPr/>
          </p:nvSpPr>
          <p:spPr>
            <a:xfrm>
              <a:off x="7408250" y="3788033"/>
              <a:ext cx="83304" cy="70370"/>
            </a:xfrm>
            <a:custGeom>
              <a:avLst/>
              <a:gdLst/>
              <a:ahLst/>
              <a:cxnLst/>
              <a:rect l="l" t="t" r="r" b="b"/>
              <a:pathLst>
                <a:path w="1570" h="1322" extrusionOk="0">
                  <a:moveTo>
                    <a:pt x="504" y="1"/>
                  </a:moveTo>
                  <a:lnTo>
                    <a:pt x="541" y="227"/>
                  </a:lnTo>
                  <a:lnTo>
                    <a:pt x="541" y="227"/>
                  </a:lnTo>
                  <a:lnTo>
                    <a:pt x="154" y="67"/>
                  </a:lnTo>
                  <a:lnTo>
                    <a:pt x="424" y="395"/>
                  </a:lnTo>
                  <a:lnTo>
                    <a:pt x="1" y="439"/>
                  </a:lnTo>
                  <a:lnTo>
                    <a:pt x="395" y="592"/>
                  </a:lnTo>
                  <a:lnTo>
                    <a:pt x="59" y="855"/>
                  </a:lnTo>
                  <a:lnTo>
                    <a:pt x="475" y="774"/>
                  </a:lnTo>
                  <a:lnTo>
                    <a:pt x="314" y="1168"/>
                  </a:lnTo>
                  <a:lnTo>
                    <a:pt x="643" y="906"/>
                  </a:lnTo>
                  <a:lnTo>
                    <a:pt x="686" y="1321"/>
                  </a:lnTo>
                  <a:lnTo>
                    <a:pt x="840" y="935"/>
                  </a:lnTo>
                  <a:lnTo>
                    <a:pt x="1095" y="1270"/>
                  </a:lnTo>
                  <a:lnTo>
                    <a:pt x="1037" y="855"/>
                  </a:lnTo>
                  <a:lnTo>
                    <a:pt x="1037" y="855"/>
                  </a:lnTo>
                  <a:lnTo>
                    <a:pt x="1416" y="1015"/>
                  </a:lnTo>
                  <a:lnTo>
                    <a:pt x="1153" y="687"/>
                  </a:lnTo>
                  <a:lnTo>
                    <a:pt x="1569" y="636"/>
                  </a:lnTo>
                  <a:lnTo>
                    <a:pt x="1183" y="490"/>
                  </a:lnTo>
                  <a:lnTo>
                    <a:pt x="1518" y="227"/>
                  </a:lnTo>
                  <a:lnTo>
                    <a:pt x="1518" y="227"/>
                  </a:lnTo>
                  <a:lnTo>
                    <a:pt x="1095" y="293"/>
                  </a:lnTo>
                  <a:lnTo>
                    <a:pt x="1219" y="15"/>
                  </a:lnTo>
                  <a:lnTo>
                    <a:pt x="1131" y="15"/>
                  </a:lnTo>
                  <a:lnTo>
                    <a:pt x="935" y="176"/>
                  </a:lnTo>
                  <a:lnTo>
                    <a:pt x="913" y="1"/>
                  </a:lnTo>
                  <a:lnTo>
                    <a:pt x="789" y="1"/>
                  </a:lnTo>
                  <a:lnTo>
                    <a:pt x="730" y="147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873;p50">
              <a:extLst>
                <a:ext uri="{FF2B5EF4-FFF2-40B4-BE49-F238E27FC236}">
                  <a16:creationId xmlns:a16="http://schemas.microsoft.com/office/drawing/2014/main" id="{D844686A-5B2B-4860-BB45-1CE2A43125FE}"/>
                </a:ext>
              </a:extLst>
            </p:cNvPr>
            <p:cNvSpPr/>
            <p:nvPr/>
          </p:nvSpPr>
          <p:spPr>
            <a:xfrm>
              <a:off x="7332374" y="3968270"/>
              <a:ext cx="83304" cy="83518"/>
            </a:xfrm>
            <a:custGeom>
              <a:avLst/>
              <a:gdLst/>
              <a:ahLst/>
              <a:cxnLst/>
              <a:rect l="l" t="t" r="r" b="b"/>
              <a:pathLst>
                <a:path w="1570" h="1569" extrusionOk="0">
                  <a:moveTo>
                    <a:pt x="883" y="0"/>
                  </a:moveTo>
                  <a:lnTo>
                    <a:pt x="730" y="394"/>
                  </a:lnTo>
                  <a:lnTo>
                    <a:pt x="475" y="59"/>
                  </a:lnTo>
                  <a:lnTo>
                    <a:pt x="540" y="474"/>
                  </a:lnTo>
                  <a:lnTo>
                    <a:pt x="154" y="307"/>
                  </a:lnTo>
                  <a:lnTo>
                    <a:pt x="154" y="307"/>
                  </a:lnTo>
                  <a:lnTo>
                    <a:pt x="424" y="642"/>
                  </a:lnTo>
                  <a:lnTo>
                    <a:pt x="1" y="693"/>
                  </a:lnTo>
                  <a:lnTo>
                    <a:pt x="395" y="839"/>
                  </a:lnTo>
                  <a:lnTo>
                    <a:pt x="59" y="1095"/>
                  </a:lnTo>
                  <a:lnTo>
                    <a:pt x="59" y="1095"/>
                  </a:lnTo>
                  <a:lnTo>
                    <a:pt x="475" y="1029"/>
                  </a:lnTo>
                  <a:lnTo>
                    <a:pt x="307" y="1416"/>
                  </a:lnTo>
                  <a:lnTo>
                    <a:pt x="643" y="1153"/>
                  </a:lnTo>
                  <a:lnTo>
                    <a:pt x="686" y="1569"/>
                  </a:lnTo>
                  <a:lnTo>
                    <a:pt x="840" y="1175"/>
                  </a:lnTo>
                  <a:lnTo>
                    <a:pt x="1095" y="1518"/>
                  </a:lnTo>
                  <a:lnTo>
                    <a:pt x="1029" y="1095"/>
                  </a:lnTo>
                  <a:lnTo>
                    <a:pt x="1416" y="1262"/>
                  </a:lnTo>
                  <a:lnTo>
                    <a:pt x="1416" y="1262"/>
                  </a:lnTo>
                  <a:lnTo>
                    <a:pt x="1153" y="941"/>
                  </a:lnTo>
                  <a:lnTo>
                    <a:pt x="1569" y="883"/>
                  </a:lnTo>
                  <a:lnTo>
                    <a:pt x="1175" y="730"/>
                  </a:lnTo>
                  <a:lnTo>
                    <a:pt x="1518" y="474"/>
                  </a:lnTo>
                  <a:lnTo>
                    <a:pt x="1095" y="547"/>
                  </a:lnTo>
                  <a:lnTo>
                    <a:pt x="1263" y="153"/>
                  </a:lnTo>
                  <a:lnTo>
                    <a:pt x="1263" y="153"/>
                  </a:lnTo>
                  <a:lnTo>
                    <a:pt x="934" y="42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874;p50">
              <a:extLst>
                <a:ext uri="{FF2B5EF4-FFF2-40B4-BE49-F238E27FC236}">
                  <a16:creationId xmlns:a16="http://schemas.microsoft.com/office/drawing/2014/main" id="{D3422F5E-F04A-43D2-8BE1-DF1453584DE3}"/>
                </a:ext>
              </a:extLst>
            </p:cNvPr>
            <p:cNvSpPr/>
            <p:nvPr/>
          </p:nvSpPr>
          <p:spPr>
            <a:xfrm>
              <a:off x="7225936" y="4083992"/>
              <a:ext cx="53484" cy="70743"/>
            </a:xfrm>
            <a:custGeom>
              <a:avLst/>
              <a:gdLst/>
              <a:ahLst/>
              <a:cxnLst/>
              <a:rect l="l" t="t" r="r" b="b"/>
              <a:pathLst>
                <a:path w="1008" h="1329" extrusionOk="0">
                  <a:moveTo>
                    <a:pt x="314" y="0"/>
                  </a:moveTo>
                  <a:lnTo>
                    <a:pt x="153" y="387"/>
                  </a:lnTo>
                  <a:lnTo>
                    <a:pt x="117" y="336"/>
                  </a:lnTo>
                  <a:cubicBezTo>
                    <a:pt x="44" y="788"/>
                    <a:pt x="0" y="1109"/>
                    <a:pt x="0" y="1109"/>
                  </a:cubicBezTo>
                  <a:cubicBezTo>
                    <a:pt x="0" y="1109"/>
                    <a:pt x="95" y="1153"/>
                    <a:pt x="256" y="1226"/>
                  </a:cubicBezTo>
                  <a:lnTo>
                    <a:pt x="277" y="1175"/>
                  </a:lnTo>
                  <a:lnTo>
                    <a:pt x="336" y="1263"/>
                  </a:lnTo>
                  <a:cubicBezTo>
                    <a:pt x="387" y="1285"/>
                    <a:pt x="438" y="1314"/>
                    <a:pt x="489" y="1328"/>
                  </a:cubicBezTo>
                  <a:lnTo>
                    <a:pt x="460" y="1109"/>
                  </a:lnTo>
                  <a:lnTo>
                    <a:pt x="847" y="1277"/>
                  </a:lnTo>
                  <a:lnTo>
                    <a:pt x="847" y="1277"/>
                  </a:lnTo>
                  <a:lnTo>
                    <a:pt x="584" y="949"/>
                  </a:lnTo>
                  <a:lnTo>
                    <a:pt x="1007" y="891"/>
                  </a:lnTo>
                  <a:lnTo>
                    <a:pt x="613" y="737"/>
                  </a:lnTo>
                  <a:lnTo>
                    <a:pt x="949" y="482"/>
                  </a:lnTo>
                  <a:lnTo>
                    <a:pt x="533" y="548"/>
                  </a:lnTo>
                  <a:lnTo>
                    <a:pt x="533" y="548"/>
                  </a:lnTo>
                  <a:lnTo>
                    <a:pt x="693" y="154"/>
                  </a:lnTo>
                  <a:lnTo>
                    <a:pt x="693" y="154"/>
                  </a:lnTo>
                  <a:lnTo>
                    <a:pt x="365" y="416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875;p50">
              <a:extLst>
                <a:ext uri="{FF2B5EF4-FFF2-40B4-BE49-F238E27FC236}">
                  <a16:creationId xmlns:a16="http://schemas.microsoft.com/office/drawing/2014/main" id="{2E3ADDE4-8C7B-4555-A04A-DF133A6B6E2F}"/>
                </a:ext>
              </a:extLst>
            </p:cNvPr>
            <p:cNvSpPr/>
            <p:nvPr/>
          </p:nvSpPr>
          <p:spPr>
            <a:xfrm>
              <a:off x="7357153" y="4122052"/>
              <a:ext cx="67811" cy="66058"/>
            </a:xfrm>
            <a:custGeom>
              <a:avLst/>
              <a:gdLst/>
              <a:ahLst/>
              <a:cxnLst/>
              <a:rect l="l" t="t" r="r" b="b"/>
              <a:pathLst>
                <a:path w="1278" h="1241" extrusionOk="0">
                  <a:moveTo>
                    <a:pt x="891" y="0"/>
                  </a:moveTo>
                  <a:lnTo>
                    <a:pt x="737" y="394"/>
                  </a:lnTo>
                  <a:lnTo>
                    <a:pt x="482" y="59"/>
                  </a:lnTo>
                  <a:lnTo>
                    <a:pt x="548" y="475"/>
                  </a:lnTo>
                  <a:lnTo>
                    <a:pt x="548" y="475"/>
                  </a:lnTo>
                  <a:lnTo>
                    <a:pt x="154" y="314"/>
                  </a:lnTo>
                  <a:lnTo>
                    <a:pt x="416" y="643"/>
                  </a:lnTo>
                  <a:lnTo>
                    <a:pt x="1" y="694"/>
                  </a:lnTo>
                  <a:lnTo>
                    <a:pt x="387" y="847"/>
                  </a:lnTo>
                  <a:lnTo>
                    <a:pt x="52" y="1102"/>
                  </a:lnTo>
                  <a:lnTo>
                    <a:pt x="475" y="1044"/>
                  </a:lnTo>
                  <a:lnTo>
                    <a:pt x="387" y="1234"/>
                  </a:lnTo>
                  <a:cubicBezTo>
                    <a:pt x="446" y="1234"/>
                    <a:pt x="489" y="1241"/>
                    <a:pt x="548" y="1241"/>
                  </a:cubicBezTo>
                  <a:lnTo>
                    <a:pt x="635" y="1168"/>
                  </a:lnTo>
                  <a:lnTo>
                    <a:pt x="650" y="1241"/>
                  </a:lnTo>
                  <a:cubicBezTo>
                    <a:pt x="701" y="1241"/>
                    <a:pt x="767" y="1241"/>
                    <a:pt x="818" y="1234"/>
                  </a:cubicBezTo>
                  <a:lnTo>
                    <a:pt x="840" y="1190"/>
                  </a:lnTo>
                  <a:lnTo>
                    <a:pt x="876" y="1234"/>
                  </a:lnTo>
                  <a:cubicBezTo>
                    <a:pt x="913" y="1234"/>
                    <a:pt x="956" y="1226"/>
                    <a:pt x="993" y="1226"/>
                  </a:cubicBezTo>
                  <a:lnTo>
                    <a:pt x="1182" y="540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277" y="154"/>
                  </a:lnTo>
                  <a:lnTo>
                    <a:pt x="949" y="424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876;p50">
              <a:extLst>
                <a:ext uri="{FF2B5EF4-FFF2-40B4-BE49-F238E27FC236}">
                  <a16:creationId xmlns:a16="http://schemas.microsoft.com/office/drawing/2014/main" id="{5B2E973F-3344-4C4E-A8E2-F7D6E4D20CD2}"/>
                </a:ext>
              </a:extLst>
            </p:cNvPr>
            <p:cNvSpPr/>
            <p:nvPr/>
          </p:nvSpPr>
          <p:spPr>
            <a:xfrm>
              <a:off x="7272735" y="4000155"/>
              <a:ext cx="10134" cy="16501"/>
            </a:xfrm>
            <a:custGeom>
              <a:avLst/>
              <a:gdLst/>
              <a:ahLst/>
              <a:cxnLst/>
              <a:rect l="l" t="t" r="r" b="b"/>
              <a:pathLst>
                <a:path w="191" h="310" extrusionOk="0">
                  <a:moveTo>
                    <a:pt x="123" y="0"/>
                  </a:moveTo>
                  <a:cubicBezTo>
                    <a:pt x="107" y="0"/>
                    <a:pt x="93" y="14"/>
                    <a:pt x="89" y="29"/>
                  </a:cubicBezTo>
                  <a:cubicBezTo>
                    <a:pt x="74" y="65"/>
                    <a:pt x="67" y="102"/>
                    <a:pt x="52" y="138"/>
                  </a:cubicBezTo>
                  <a:lnTo>
                    <a:pt x="52" y="145"/>
                  </a:lnTo>
                  <a:lnTo>
                    <a:pt x="52" y="160"/>
                  </a:lnTo>
                  <a:cubicBezTo>
                    <a:pt x="52" y="167"/>
                    <a:pt x="37" y="175"/>
                    <a:pt x="37" y="182"/>
                  </a:cubicBezTo>
                  <a:lnTo>
                    <a:pt x="16" y="240"/>
                  </a:lnTo>
                  <a:cubicBezTo>
                    <a:pt x="1" y="255"/>
                    <a:pt x="1" y="291"/>
                    <a:pt x="30" y="306"/>
                  </a:cubicBezTo>
                  <a:cubicBezTo>
                    <a:pt x="35" y="308"/>
                    <a:pt x="42" y="310"/>
                    <a:pt x="50" y="310"/>
                  </a:cubicBezTo>
                  <a:cubicBezTo>
                    <a:pt x="67" y="310"/>
                    <a:pt x="86" y="304"/>
                    <a:pt x="96" y="284"/>
                  </a:cubicBezTo>
                  <a:cubicBezTo>
                    <a:pt x="132" y="211"/>
                    <a:pt x="169" y="138"/>
                    <a:pt x="183" y="65"/>
                  </a:cubicBezTo>
                  <a:cubicBezTo>
                    <a:pt x="191" y="36"/>
                    <a:pt x="176" y="14"/>
                    <a:pt x="147" y="14"/>
                  </a:cubicBezTo>
                  <a:cubicBezTo>
                    <a:pt x="139" y="4"/>
                    <a:pt x="131" y="0"/>
                    <a:pt x="1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3877;p50">
              <a:extLst>
                <a:ext uri="{FF2B5EF4-FFF2-40B4-BE49-F238E27FC236}">
                  <a16:creationId xmlns:a16="http://schemas.microsoft.com/office/drawing/2014/main" id="{786240C8-1D3B-4E34-B5BD-23542A57DB6D}"/>
                </a:ext>
              </a:extLst>
            </p:cNvPr>
            <p:cNvSpPr/>
            <p:nvPr/>
          </p:nvSpPr>
          <p:spPr>
            <a:xfrm>
              <a:off x="7282445" y="4003402"/>
              <a:ext cx="9710" cy="15224"/>
            </a:xfrm>
            <a:custGeom>
              <a:avLst/>
              <a:gdLst/>
              <a:ahLst/>
              <a:cxnLst/>
              <a:rect l="l" t="t" r="r" b="b"/>
              <a:pathLst>
                <a:path w="183" h="286" extrusionOk="0">
                  <a:moveTo>
                    <a:pt x="143" y="0"/>
                  </a:moveTo>
                  <a:cubicBezTo>
                    <a:pt x="125" y="0"/>
                    <a:pt x="107" y="7"/>
                    <a:pt x="103" y="26"/>
                  </a:cubicBezTo>
                  <a:cubicBezTo>
                    <a:pt x="73" y="92"/>
                    <a:pt x="51" y="150"/>
                    <a:pt x="15" y="216"/>
                  </a:cubicBezTo>
                  <a:cubicBezTo>
                    <a:pt x="0" y="223"/>
                    <a:pt x="0" y="245"/>
                    <a:pt x="0" y="252"/>
                  </a:cubicBezTo>
                  <a:cubicBezTo>
                    <a:pt x="0" y="260"/>
                    <a:pt x="15" y="281"/>
                    <a:pt x="22" y="281"/>
                  </a:cubicBezTo>
                  <a:cubicBezTo>
                    <a:pt x="27" y="284"/>
                    <a:pt x="34" y="285"/>
                    <a:pt x="43" y="285"/>
                  </a:cubicBezTo>
                  <a:cubicBezTo>
                    <a:pt x="59" y="285"/>
                    <a:pt x="78" y="279"/>
                    <a:pt x="88" y="260"/>
                  </a:cubicBezTo>
                  <a:cubicBezTo>
                    <a:pt x="110" y="194"/>
                    <a:pt x="139" y="136"/>
                    <a:pt x="175" y="70"/>
                  </a:cubicBezTo>
                  <a:cubicBezTo>
                    <a:pt x="183" y="63"/>
                    <a:pt x="183" y="41"/>
                    <a:pt x="183" y="33"/>
                  </a:cubicBezTo>
                  <a:cubicBezTo>
                    <a:pt x="183" y="26"/>
                    <a:pt x="175" y="11"/>
                    <a:pt x="168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3878;p50">
              <a:extLst>
                <a:ext uri="{FF2B5EF4-FFF2-40B4-BE49-F238E27FC236}">
                  <a16:creationId xmlns:a16="http://schemas.microsoft.com/office/drawing/2014/main" id="{EBB97C95-DCE7-4830-A9E3-E838F2F62DAF}"/>
                </a:ext>
              </a:extLst>
            </p:cNvPr>
            <p:cNvSpPr/>
            <p:nvPr/>
          </p:nvSpPr>
          <p:spPr>
            <a:xfrm>
              <a:off x="7318473" y="4093627"/>
              <a:ext cx="6579" cy="4791"/>
            </a:xfrm>
            <a:custGeom>
              <a:avLst/>
              <a:gdLst/>
              <a:ahLst/>
              <a:cxnLst/>
              <a:rect l="l" t="t" r="r" b="b"/>
              <a:pathLst>
                <a:path w="124" h="90" extrusionOk="0">
                  <a:moveTo>
                    <a:pt x="53" y="0"/>
                  </a:moveTo>
                  <a:cubicBezTo>
                    <a:pt x="0" y="0"/>
                    <a:pt x="4" y="89"/>
                    <a:pt x="66" y="89"/>
                  </a:cubicBezTo>
                  <a:cubicBezTo>
                    <a:pt x="124" y="89"/>
                    <a:pt x="124" y="2"/>
                    <a:pt x="66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3879;p50">
              <a:extLst>
                <a:ext uri="{FF2B5EF4-FFF2-40B4-BE49-F238E27FC236}">
                  <a16:creationId xmlns:a16="http://schemas.microsoft.com/office/drawing/2014/main" id="{B714AC6D-F1B4-4637-9347-E26BE49A637C}"/>
                </a:ext>
              </a:extLst>
            </p:cNvPr>
            <p:cNvSpPr/>
            <p:nvPr/>
          </p:nvSpPr>
          <p:spPr>
            <a:xfrm>
              <a:off x="7393924" y="4082928"/>
              <a:ext cx="12841" cy="11125"/>
            </a:xfrm>
            <a:custGeom>
              <a:avLst/>
              <a:gdLst/>
              <a:ahLst/>
              <a:cxnLst/>
              <a:rect l="l" t="t" r="r" b="b"/>
              <a:pathLst>
                <a:path w="242" h="209" extrusionOk="0">
                  <a:moveTo>
                    <a:pt x="189" y="0"/>
                  </a:moveTo>
                  <a:cubicBezTo>
                    <a:pt x="182" y="0"/>
                    <a:pt x="175" y="2"/>
                    <a:pt x="168" y="6"/>
                  </a:cubicBezTo>
                  <a:cubicBezTo>
                    <a:pt x="117" y="42"/>
                    <a:pt x="74" y="79"/>
                    <a:pt x="15" y="115"/>
                  </a:cubicBezTo>
                  <a:cubicBezTo>
                    <a:pt x="8" y="123"/>
                    <a:pt x="1" y="137"/>
                    <a:pt x="1" y="145"/>
                  </a:cubicBezTo>
                  <a:cubicBezTo>
                    <a:pt x="1" y="152"/>
                    <a:pt x="1" y="174"/>
                    <a:pt x="8" y="181"/>
                  </a:cubicBezTo>
                  <a:cubicBezTo>
                    <a:pt x="13" y="197"/>
                    <a:pt x="34" y="209"/>
                    <a:pt x="53" y="209"/>
                  </a:cubicBezTo>
                  <a:cubicBezTo>
                    <a:pt x="60" y="209"/>
                    <a:pt x="68" y="207"/>
                    <a:pt x="74" y="203"/>
                  </a:cubicBezTo>
                  <a:cubicBezTo>
                    <a:pt x="125" y="159"/>
                    <a:pt x="176" y="130"/>
                    <a:pt x="227" y="93"/>
                  </a:cubicBezTo>
                  <a:cubicBezTo>
                    <a:pt x="234" y="79"/>
                    <a:pt x="241" y="72"/>
                    <a:pt x="241" y="64"/>
                  </a:cubicBezTo>
                  <a:cubicBezTo>
                    <a:pt x="241" y="57"/>
                    <a:pt x="241" y="35"/>
                    <a:pt x="234" y="28"/>
                  </a:cubicBezTo>
                  <a:cubicBezTo>
                    <a:pt x="229" y="12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3880;p50">
              <a:extLst>
                <a:ext uri="{FF2B5EF4-FFF2-40B4-BE49-F238E27FC236}">
                  <a16:creationId xmlns:a16="http://schemas.microsoft.com/office/drawing/2014/main" id="{5ACAE5F6-D6CA-4DDA-94B1-C9F77B3D9018}"/>
                </a:ext>
              </a:extLst>
            </p:cNvPr>
            <p:cNvSpPr/>
            <p:nvPr/>
          </p:nvSpPr>
          <p:spPr>
            <a:xfrm>
              <a:off x="7397055" y="4092349"/>
              <a:ext cx="16289" cy="11764"/>
            </a:xfrm>
            <a:custGeom>
              <a:avLst/>
              <a:gdLst/>
              <a:ahLst/>
              <a:cxnLst/>
              <a:rect l="l" t="t" r="r" b="b"/>
              <a:pathLst>
                <a:path w="307" h="221" extrusionOk="0">
                  <a:moveTo>
                    <a:pt x="255" y="0"/>
                  </a:moveTo>
                  <a:cubicBezTo>
                    <a:pt x="244" y="0"/>
                    <a:pt x="233" y="4"/>
                    <a:pt x="226" y="11"/>
                  </a:cubicBezTo>
                  <a:cubicBezTo>
                    <a:pt x="212" y="19"/>
                    <a:pt x="204" y="19"/>
                    <a:pt x="204" y="33"/>
                  </a:cubicBezTo>
                  <a:lnTo>
                    <a:pt x="197" y="40"/>
                  </a:lnTo>
                  <a:cubicBezTo>
                    <a:pt x="175" y="48"/>
                    <a:pt x="161" y="70"/>
                    <a:pt x="153" y="77"/>
                  </a:cubicBezTo>
                  <a:lnTo>
                    <a:pt x="95" y="106"/>
                  </a:lnTo>
                  <a:cubicBezTo>
                    <a:pt x="88" y="106"/>
                    <a:pt x="80" y="113"/>
                    <a:pt x="66" y="113"/>
                  </a:cubicBezTo>
                  <a:cubicBezTo>
                    <a:pt x="58" y="113"/>
                    <a:pt x="58" y="113"/>
                    <a:pt x="51" y="121"/>
                  </a:cubicBezTo>
                  <a:cubicBezTo>
                    <a:pt x="22" y="128"/>
                    <a:pt x="0" y="157"/>
                    <a:pt x="15" y="179"/>
                  </a:cubicBezTo>
                  <a:cubicBezTo>
                    <a:pt x="3" y="202"/>
                    <a:pt x="19" y="220"/>
                    <a:pt x="40" y="220"/>
                  </a:cubicBezTo>
                  <a:cubicBezTo>
                    <a:pt x="46" y="220"/>
                    <a:pt x="52" y="219"/>
                    <a:pt x="58" y="216"/>
                  </a:cubicBezTo>
                  <a:cubicBezTo>
                    <a:pt x="139" y="179"/>
                    <a:pt x="226" y="128"/>
                    <a:pt x="285" y="77"/>
                  </a:cubicBezTo>
                  <a:cubicBezTo>
                    <a:pt x="306" y="55"/>
                    <a:pt x="306" y="26"/>
                    <a:pt x="285" y="11"/>
                  </a:cubicBezTo>
                  <a:cubicBezTo>
                    <a:pt x="277" y="4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3881;p50">
              <a:extLst>
                <a:ext uri="{FF2B5EF4-FFF2-40B4-BE49-F238E27FC236}">
                  <a16:creationId xmlns:a16="http://schemas.microsoft.com/office/drawing/2014/main" id="{8F554FC6-6053-4DCE-A8EA-E8D77D019162}"/>
                </a:ext>
              </a:extLst>
            </p:cNvPr>
            <p:cNvSpPr/>
            <p:nvPr/>
          </p:nvSpPr>
          <p:spPr>
            <a:xfrm>
              <a:off x="7430323" y="3972529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0" y="95"/>
                    <a:pt x="59" y="95"/>
                  </a:cubicBezTo>
                  <a:cubicBezTo>
                    <a:pt x="125" y="95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3882;p50">
              <a:extLst>
                <a:ext uri="{FF2B5EF4-FFF2-40B4-BE49-F238E27FC236}">
                  <a16:creationId xmlns:a16="http://schemas.microsoft.com/office/drawing/2014/main" id="{405C4817-C2E1-4972-B19B-D55353768586}"/>
                </a:ext>
              </a:extLst>
            </p:cNvPr>
            <p:cNvSpPr/>
            <p:nvPr/>
          </p:nvSpPr>
          <p:spPr>
            <a:xfrm>
              <a:off x="7359488" y="390998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0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3883;p50">
              <a:extLst>
                <a:ext uri="{FF2B5EF4-FFF2-40B4-BE49-F238E27FC236}">
                  <a16:creationId xmlns:a16="http://schemas.microsoft.com/office/drawing/2014/main" id="{0FD5BDD1-8EB3-49EB-9B6A-8B9863862D2C}"/>
                </a:ext>
              </a:extLst>
            </p:cNvPr>
            <p:cNvSpPr/>
            <p:nvPr/>
          </p:nvSpPr>
          <p:spPr>
            <a:xfrm>
              <a:off x="7367978" y="3817203"/>
              <a:ext cx="9763" cy="11285"/>
            </a:xfrm>
            <a:custGeom>
              <a:avLst/>
              <a:gdLst/>
              <a:ahLst/>
              <a:cxnLst/>
              <a:rect l="l" t="t" r="r" b="b"/>
              <a:pathLst>
                <a:path w="184" h="212" extrusionOk="0">
                  <a:moveTo>
                    <a:pt x="132" y="0"/>
                  </a:moveTo>
                  <a:cubicBezTo>
                    <a:pt x="125" y="0"/>
                    <a:pt x="118" y="15"/>
                    <a:pt x="103" y="22"/>
                  </a:cubicBezTo>
                  <a:cubicBezTo>
                    <a:pt x="81" y="58"/>
                    <a:pt x="52" y="102"/>
                    <a:pt x="15" y="139"/>
                  </a:cubicBezTo>
                  <a:cubicBezTo>
                    <a:pt x="1" y="146"/>
                    <a:pt x="1" y="168"/>
                    <a:pt x="1" y="175"/>
                  </a:cubicBezTo>
                  <a:cubicBezTo>
                    <a:pt x="1" y="182"/>
                    <a:pt x="15" y="204"/>
                    <a:pt x="23" y="204"/>
                  </a:cubicBezTo>
                  <a:cubicBezTo>
                    <a:pt x="30" y="212"/>
                    <a:pt x="52" y="212"/>
                    <a:pt x="59" y="212"/>
                  </a:cubicBezTo>
                  <a:cubicBezTo>
                    <a:pt x="66" y="212"/>
                    <a:pt x="74" y="204"/>
                    <a:pt x="88" y="197"/>
                  </a:cubicBezTo>
                  <a:cubicBezTo>
                    <a:pt x="110" y="161"/>
                    <a:pt x="139" y="110"/>
                    <a:pt x="176" y="73"/>
                  </a:cubicBezTo>
                  <a:cubicBezTo>
                    <a:pt x="183" y="66"/>
                    <a:pt x="183" y="51"/>
                    <a:pt x="183" y="37"/>
                  </a:cubicBezTo>
                  <a:cubicBezTo>
                    <a:pt x="183" y="29"/>
                    <a:pt x="176" y="22"/>
                    <a:pt x="169" y="15"/>
                  </a:cubicBezTo>
                  <a:cubicBezTo>
                    <a:pt x="161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3884;p50">
              <a:extLst>
                <a:ext uri="{FF2B5EF4-FFF2-40B4-BE49-F238E27FC236}">
                  <a16:creationId xmlns:a16="http://schemas.microsoft.com/office/drawing/2014/main" id="{8DAC9DCA-8AE5-4F1C-B75E-D5D36F4AA263}"/>
                </a:ext>
              </a:extLst>
            </p:cNvPr>
            <p:cNvSpPr/>
            <p:nvPr/>
          </p:nvSpPr>
          <p:spPr>
            <a:xfrm>
              <a:off x="7374982" y="3821622"/>
              <a:ext cx="12045" cy="14851"/>
            </a:xfrm>
            <a:custGeom>
              <a:avLst/>
              <a:gdLst/>
              <a:ahLst/>
              <a:cxnLst/>
              <a:rect l="l" t="t" r="r" b="b"/>
              <a:pathLst>
                <a:path w="227" h="279" extrusionOk="0">
                  <a:moveTo>
                    <a:pt x="165" y="0"/>
                  </a:moveTo>
                  <a:cubicBezTo>
                    <a:pt x="145" y="0"/>
                    <a:pt x="131" y="18"/>
                    <a:pt x="131" y="41"/>
                  </a:cubicBezTo>
                  <a:cubicBezTo>
                    <a:pt x="131" y="48"/>
                    <a:pt x="117" y="56"/>
                    <a:pt x="117" y="63"/>
                  </a:cubicBezTo>
                  <a:cubicBezTo>
                    <a:pt x="117" y="63"/>
                    <a:pt x="117" y="78"/>
                    <a:pt x="110" y="78"/>
                  </a:cubicBezTo>
                  <a:cubicBezTo>
                    <a:pt x="102" y="92"/>
                    <a:pt x="88" y="114"/>
                    <a:pt x="80" y="121"/>
                  </a:cubicBezTo>
                  <a:cubicBezTo>
                    <a:pt x="73" y="129"/>
                    <a:pt x="73" y="136"/>
                    <a:pt x="66" y="136"/>
                  </a:cubicBezTo>
                  <a:lnTo>
                    <a:pt x="51" y="151"/>
                  </a:lnTo>
                  <a:cubicBezTo>
                    <a:pt x="44" y="165"/>
                    <a:pt x="29" y="172"/>
                    <a:pt x="15" y="194"/>
                  </a:cubicBezTo>
                  <a:cubicBezTo>
                    <a:pt x="0" y="224"/>
                    <a:pt x="0" y="245"/>
                    <a:pt x="22" y="267"/>
                  </a:cubicBezTo>
                  <a:cubicBezTo>
                    <a:pt x="29" y="275"/>
                    <a:pt x="40" y="278"/>
                    <a:pt x="51" y="278"/>
                  </a:cubicBezTo>
                  <a:cubicBezTo>
                    <a:pt x="62" y="278"/>
                    <a:pt x="73" y="275"/>
                    <a:pt x="80" y="267"/>
                  </a:cubicBezTo>
                  <a:cubicBezTo>
                    <a:pt x="146" y="209"/>
                    <a:pt x="190" y="136"/>
                    <a:pt x="219" y="56"/>
                  </a:cubicBezTo>
                  <a:cubicBezTo>
                    <a:pt x="226" y="27"/>
                    <a:pt x="212" y="5"/>
                    <a:pt x="183" y="5"/>
                  </a:cubicBezTo>
                  <a:cubicBezTo>
                    <a:pt x="176" y="1"/>
                    <a:pt x="170" y="0"/>
                    <a:pt x="16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3885;p50">
              <a:extLst>
                <a:ext uri="{FF2B5EF4-FFF2-40B4-BE49-F238E27FC236}">
                  <a16:creationId xmlns:a16="http://schemas.microsoft.com/office/drawing/2014/main" id="{7BDF03E1-235E-44A3-AAEA-1D51149D5472}"/>
                </a:ext>
              </a:extLst>
            </p:cNvPr>
            <p:cNvSpPr/>
            <p:nvPr/>
          </p:nvSpPr>
          <p:spPr>
            <a:xfrm>
              <a:off x="7459347" y="3863407"/>
              <a:ext cx="6632" cy="4684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59" y="0"/>
                  </a:moveTo>
                  <a:cubicBezTo>
                    <a:pt x="1" y="0"/>
                    <a:pt x="1" y="88"/>
                    <a:pt x="59" y="88"/>
                  </a:cubicBezTo>
                  <a:cubicBezTo>
                    <a:pt x="125" y="88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886;p50">
              <a:extLst>
                <a:ext uri="{FF2B5EF4-FFF2-40B4-BE49-F238E27FC236}">
                  <a16:creationId xmlns:a16="http://schemas.microsoft.com/office/drawing/2014/main" id="{5EAB7B57-C1E1-4498-B9F8-552DB257FAEE}"/>
                </a:ext>
              </a:extLst>
            </p:cNvPr>
            <p:cNvSpPr/>
            <p:nvPr/>
          </p:nvSpPr>
          <p:spPr>
            <a:xfrm>
              <a:off x="7223230" y="3785319"/>
              <a:ext cx="493617" cy="405240"/>
            </a:xfrm>
            <a:custGeom>
              <a:avLst/>
              <a:gdLst/>
              <a:ahLst/>
              <a:cxnLst/>
              <a:rect l="l" t="t" r="r" b="b"/>
              <a:pathLst>
                <a:path w="9303" h="7613" extrusionOk="0">
                  <a:moveTo>
                    <a:pt x="3692" y="81"/>
                  </a:moveTo>
                  <a:cubicBezTo>
                    <a:pt x="3700" y="86"/>
                    <a:pt x="3709" y="88"/>
                    <a:pt x="3721" y="88"/>
                  </a:cubicBezTo>
                  <a:cubicBezTo>
                    <a:pt x="4341" y="96"/>
                    <a:pt x="4969" y="110"/>
                    <a:pt x="5589" y="125"/>
                  </a:cubicBezTo>
                  <a:lnTo>
                    <a:pt x="8544" y="183"/>
                  </a:lnTo>
                  <a:cubicBezTo>
                    <a:pt x="8710" y="183"/>
                    <a:pt x="8876" y="187"/>
                    <a:pt x="9045" y="189"/>
                  </a:cubicBezTo>
                  <a:lnTo>
                    <a:pt x="9045" y="189"/>
                  </a:lnTo>
                  <a:cubicBezTo>
                    <a:pt x="8602" y="456"/>
                    <a:pt x="8164" y="716"/>
                    <a:pt x="7719" y="964"/>
                  </a:cubicBezTo>
                  <a:cubicBezTo>
                    <a:pt x="6939" y="1431"/>
                    <a:pt x="6151" y="1883"/>
                    <a:pt x="5370" y="2350"/>
                  </a:cubicBezTo>
                  <a:cubicBezTo>
                    <a:pt x="5253" y="2423"/>
                    <a:pt x="5129" y="2489"/>
                    <a:pt x="5012" y="2562"/>
                  </a:cubicBezTo>
                  <a:cubicBezTo>
                    <a:pt x="4961" y="2598"/>
                    <a:pt x="4896" y="2627"/>
                    <a:pt x="4837" y="2664"/>
                  </a:cubicBezTo>
                  <a:cubicBezTo>
                    <a:pt x="4815" y="2686"/>
                    <a:pt x="4801" y="2715"/>
                    <a:pt x="4794" y="2751"/>
                  </a:cubicBezTo>
                  <a:cubicBezTo>
                    <a:pt x="4764" y="2846"/>
                    <a:pt x="4743" y="2941"/>
                    <a:pt x="4713" y="3036"/>
                  </a:cubicBezTo>
                  <a:cubicBezTo>
                    <a:pt x="4487" y="3868"/>
                    <a:pt x="4246" y="4692"/>
                    <a:pt x="4020" y="5524"/>
                  </a:cubicBezTo>
                  <a:cubicBezTo>
                    <a:pt x="3903" y="5947"/>
                    <a:pt x="3779" y="6370"/>
                    <a:pt x="3663" y="6793"/>
                  </a:cubicBezTo>
                  <a:cubicBezTo>
                    <a:pt x="3619" y="6939"/>
                    <a:pt x="3582" y="7093"/>
                    <a:pt x="3539" y="7238"/>
                  </a:cubicBezTo>
                  <a:cubicBezTo>
                    <a:pt x="3517" y="7326"/>
                    <a:pt x="3480" y="7406"/>
                    <a:pt x="3466" y="7487"/>
                  </a:cubicBezTo>
                  <a:cubicBezTo>
                    <a:pt x="3466" y="7488"/>
                    <a:pt x="3465" y="7489"/>
                    <a:pt x="3465" y="7490"/>
                  </a:cubicBezTo>
                  <a:lnTo>
                    <a:pt x="3465" y="7490"/>
                  </a:lnTo>
                  <a:cubicBezTo>
                    <a:pt x="3348" y="7501"/>
                    <a:pt x="3230" y="7507"/>
                    <a:pt x="3112" y="7507"/>
                  </a:cubicBezTo>
                  <a:cubicBezTo>
                    <a:pt x="2619" y="7507"/>
                    <a:pt x="2124" y="7415"/>
                    <a:pt x="1656" y="7282"/>
                  </a:cubicBezTo>
                  <a:cubicBezTo>
                    <a:pt x="1189" y="7158"/>
                    <a:pt x="737" y="7005"/>
                    <a:pt x="292" y="6808"/>
                  </a:cubicBezTo>
                  <a:cubicBezTo>
                    <a:pt x="212" y="6775"/>
                    <a:pt x="133" y="6742"/>
                    <a:pt x="58" y="6703"/>
                  </a:cubicBezTo>
                  <a:lnTo>
                    <a:pt x="58" y="6703"/>
                  </a:lnTo>
                  <a:cubicBezTo>
                    <a:pt x="173" y="5952"/>
                    <a:pt x="302" y="5202"/>
                    <a:pt x="438" y="4459"/>
                  </a:cubicBezTo>
                  <a:cubicBezTo>
                    <a:pt x="533" y="3926"/>
                    <a:pt x="635" y="3408"/>
                    <a:pt x="766" y="2890"/>
                  </a:cubicBezTo>
                  <a:cubicBezTo>
                    <a:pt x="919" y="2241"/>
                    <a:pt x="1109" y="1569"/>
                    <a:pt x="1547" y="1044"/>
                  </a:cubicBezTo>
                  <a:cubicBezTo>
                    <a:pt x="2087" y="417"/>
                    <a:pt x="2919" y="234"/>
                    <a:pt x="3692" y="81"/>
                  </a:cubicBezTo>
                  <a:cubicBezTo>
                    <a:pt x="3692" y="81"/>
                    <a:pt x="3692" y="81"/>
                    <a:pt x="3692" y="81"/>
                  </a:cubicBezTo>
                  <a:close/>
                  <a:moveTo>
                    <a:pt x="3714" y="0"/>
                  </a:moveTo>
                  <a:cubicBezTo>
                    <a:pt x="3712" y="0"/>
                    <a:pt x="3709" y="1"/>
                    <a:pt x="3706" y="1"/>
                  </a:cubicBezTo>
                  <a:cubicBezTo>
                    <a:pt x="3028" y="139"/>
                    <a:pt x="2306" y="278"/>
                    <a:pt x="1766" y="745"/>
                  </a:cubicBezTo>
                  <a:cubicBezTo>
                    <a:pt x="1255" y="1175"/>
                    <a:pt x="1000" y="1818"/>
                    <a:pt x="825" y="2445"/>
                  </a:cubicBezTo>
                  <a:cubicBezTo>
                    <a:pt x="518" y="3539"/>
                    <a:pt x="343" y="4670"/>
                    <a:pt x="153" y="5794"/>
                  </a:cubicBezTo>
                  <a:cubicBezTo>
                    <a:pt x="95" y="6100"/>
                    <a:pt x="51" y="6421"/>
                    <a:pt x="0" y="6728"/>
                  </a:cubicBezTo>
                  <a:cubicBezTo>
                    <a:pt x="0" y="6750"/>
                    <a:pt x="0" y="6779"/>
                    <a:pt x="15" y="6786"/>
                  </a:cubicBezTo>
                  <a:cubicBezTo>
                    <a:pt x="781" y="7158"/>
                    <a:pt x="1627" y="7443"/>
                    <a:pt x="2481" y="7560"/>
                  </a:cubicBezTo>
                  <a:cubicBezTo>
                    <a:pt x="2715" y="7589"/>
                    <a:pt x="2956" y="7613"/>
                    <a:pt x="3199" y="7613"/>
                  </a:cubicBezTo>
                  <a:cubicBezTo>
                    <a:pt x="3312" y="7613"/>
                    <a:pt x="3425" y="7608"/>
                    <a:pt x="3539" y="7596"/>
                  </a:cubicBezTo>
                  <a:cubicBezTo>
                    <a:pt x="3553" y="7596"/>
                    <a:pt x="3575" y="7589"/>
                    <a:pt x="3582" y="7560"/>
                  </a:cubicBezTo>
                  <a:cubicBezTo>
                    <a:pt x="3736" y="7012"/>
                    <a:pt x="3882" y="6465"/>
                    <a:pt x="4035" y="5918"/>
                  </a:cubicBezTo>
                  <a:cubicBezTo>
                    <a:pt x="4283" y="5050"/>
                    <a:pt x="4524" y="4174"/>
                    <a:pt x="4764" y="3313"/>
                  </a:cubicBezTo>
                  <a:cubicBezTo>
                    <a:pt x="4801" y="3182"/>
                    <a:pt x="4837" y="3043"/>
                    <a:pt x="4874" y="2919"/>
                  </a:cubicBezTo>
                  <a:cubicBezTo>
                    <a:pt x="4887" y="2886"/>
                    <a:pt x="4932" y="2796"/>
                    <a:pt x="4927" y="2748"/>
                  </a:cubicBezTo>
                  <a:lnTo>
                    <a:pt x="4927" y="2748"/>
                  </a:lnTo>
                  <a:cubicBezTo>
                    <a:pt x="4947" y="2742"/>
                    <a:pt x="4970" y="2726"/>
                    <a:pt x="4976" y="2715"/>
                  </a:cubicBezTo>
                  <a:lnTo>
                    <a:pt x="5253" y="2554"/>
                  </a:lnTo>
                  <a:cubicBezTo>
                    <a:pt x="5997" y="2117"/>
                    <a:pt x="6742" y="1672"/>
                    <a:pt x="7493" y="1234"/>
                  </a:cubicBezTo>
                  <a:cubicBezTo>
                    <a:pt x="8070" y="891"/>
                    <a:pt x="8653" y="563"/>
                    <a:pt x="9230" y="212"/>
                  </a:cubicBezTo>
                  <a:cubicBezTo>
                    <a:pt x="9237" y="198"/>
                    <a:pt x="9244" y="198"/>
                    <a:pt x="9251" y="191"/>
                  </a:cubicBezTo>
                  <a:cubicBezTo>
                    <a:pt x="9303" y="161"/>
                    <a:pt x="9281" y="96"/>
                    <a:pt x="9230" y="96"/>
                  </a:cubicBezTo>
                  <a:cubicBezTo>
                    <a:pt x="8609" y="88"/>
                    <a:pt x="7975" y="81"/>
                    <a:pt x="7355" y="59"/>
                  </a:cubicBezTo>
                  <a:lnTo>
                    <a:pt x="4400" y="8"/>
                  </a:lnTo>
                  <a:cubicBezTo>
                    <a:pt x="4174" y="8"/>
                    <a:pt x="3948" y="1"/>
                    <a:pt x="3722" y="1"/>
                  </a:cubicBezTo>
                  <a:lnTo>
                    <a:pt x="3722" y="1"/>
                  </a:lnTo>
                  <a:cubicBezTo>
                    <a:pt x="3719" y="1"/>
                    <a:pt x="3717" y="0"/>
                    <a:pt x="37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887;p50">
              <a:extLst>
                <a:ext uri="{FF2B5EF4-FFF2-40B4-BE49-F238E27FC236}">
                  <a16:creationId xmlns:a16="http://schemas.microsoft.com/office/drawing/2014/main" id="{846A3A2A-DF20-4D99-8044-022DC701A494}"/>
                </a:ext>
              </a:extLst>
            </p:cNvPr>
            <p:cNvSpPr/>
            <p:nvPr/>
          </p:nvSpPr>
          <p:spPr>
            <a:xfrm>
              <a:off x="7530607" y="4193486"/>
              <a:ext cx="230015" cy="255025"/>
            </a:xfrm>
            <a:custGeom>
              <a:avLst/>
              <a:gdLst/>
              <a:ahLst/>
              <a:cxnLst/>
              <a:rect l="l" t="t" r="r" b="b"/>
              <a:pathLst>
                <a:path w="4335" h="4791" extrusionOk="0">
                  <a:moveTo>
                    <a:pt x="3189" y="1"/>
                  </a:moveTo>
                  <a:lnTo>
                    <a:pt x="963" y="745"/>
                  </a:lnTo>
                  <a:cubicBezTo>
                    <a:pt x="1131" y="1285"/>
                    <a:pt x="1401" y="2190"/>
                    <a:pt x="1576" y="2730"/>
                  </a:cubicBezTo>
                  <a:cubicBezTo>
                    <a:pt x="1576" y="2730"/>
                    <a:pt x="1729" y="2876"/>
                    <a:pt x="861" y="3576"/>
                  </a:cubicBezTo>
                  <a:lnTo>
                    <a:pt x="256" y="4065"/>
                  </a:lnTo>
                  <a:cubicBezTo>
                    <a:pt x="124" y="4174"/>
                    <a:pt x="0" y="4357"/>
                    <a:pt x="66" y="4539"/>
                  </a:cubicBezTo>
                  <a:cubicBezTo>
                    <a:pt x="131" y="4731"/>
                    <a:pt x="305" y="4791"/>
                    <a:pt x="506" y="4791"/>
                  </a:cubicBezTo>
                  <a:cubicBezTo>
                    <a:pt x="757" y="4791"/>
                    <a:pt x="1048" y="4697"/>
                    <a:pt x="1219" y="4649"/>
                  </a:cubicBezTo>
                  <a:cubicBezTo>
                    <a:pt x="1846" y="4481"/>
                    <a:pt x="3116" y="4043"/>
                    <a:pt x="3845" y="3780"/>
                  </a:cubicBezTo>
                  <a:cubicBezTo>
                    <a:pt x="4166" y="3656"/>
                    <a:pt x="4334" y="3321"/>
                    <a:pt x="4239" y="3000"/>
                  </a:cubicBezTo>
                  <a:cubicBezTo>
                    <a:pt x="3918" y="1985"/>
                    <a:pt x="3568" y="986"/>
                    <a:pt x="3189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3888;p50">
              <a:extLst>
                <a:ext uri="{FF2B5EF4-FFF2-40B4-BE49-F238E27FC236}">
                  <a16:creationId xmlns:a16="http://schemas.microsoft.com/office/drawing/2014/main" id="{CAB7D81C-E1E8-4A90-BFE6-CE5645A1E310}"/>
                </a:ext>
              </a:extLst>
            </p:cNvPr>
            <p:cNvSpPr/>
            <p:nvPr/>
          </p:nvSpPr>
          <p:spPr>
            <a:xfrm>
              <a:off x="7528272" y="4190984"/>
              <a:ext cx="231554" cy="259443"/>
            </a:xfrm>
            <a:custGeom>
              <a:avLst/>
              <a:gdLst/>
              <a:ahLst/>
              <a:cxnLst/>
              <a:rect l="l" t="t" r="r" b="b"/>
              <a:pathLst>
                <a:path w="4364" h="4874" extrusionOk="0">
                  <a:moveTo>
                    <a:pt x="3201" y="102"/>
                  </a:moveTo>
                  <a:lnTo>
                    <a:pt x="3201" y="102"/>
                  </a:lnTo>
                  <a:cubicBezTo>
                    <a:pt x="3401" y="639"/>
                    <a:pt x="3601" y="1182"/>
                    <a:pt x="3787" y="1726"/>
                  </a:cubicBezTo>
                  <a:cubicBezTo>
                    <a:pt x="3889" y="2003"/>
                    <a:pt x="3977" y="2281"/>
                    <a:pt x="4072" y="2565"/>
                  </a:cubicBezTo>
                  <a:cubicBezTo>
                    <a:pt x="4108" y="2696"/>
                    <a:pt x="4152" y="2820"/>
                    <a:pt x="4188" y="2937"/>
                  </a:cubicBezTo>
                  <a:cubicBezTo>
                    <a:pt x="4225" y="3069"/>
                    <a:pt x="4269" y="3185"/>
                    <a:pt x="4247" y="3324"/>
                  </a:cubicBezTo>
                  <a:cubicBezTo>
                    <a:pt x="4210" y="3557"/>
                    <a:pt x="4035" y="3718"/>
                    <a:pt x="3816" y="3798"/>
                  </a:cubicBezTo>
                  <a:cubicBezTo>
                    <a:pt x="3627" y="3864"/>
                    <a:pt x="3430" y="3937"/>
                    <a:pt x="3240" y="3995"/>
                  </a:cubicBezTo>
                  <a:cubicBezTo>
                    <a:pt x="2824" y="4141"/>
                    <a:pt x="2393" y="4287"/>
                    <a:pt x="1970" y="4426"/>
                  </a:cubicBezTo>
                  <a:cubicBezTo>
                    <a:pt x="1657" y="4528"/>
                    <a:pt x="1328" y="4637"/>
                    <a:pt x="1000" y="4717"/>
                  </a:cubicBezTo>
                  <a:cubicBezTo>
                    <a:pt x="858" y="4755"/>
                    <a:pt x="710" y="4786"/>
                    <a:pt x="567" y="4786"/>
                  </a:cubicBezTo>
                  <a:cubicBezTo>
                    <a:pt x="541" y="4786"/>
                    <a:pt x="515" y="4785"/>
                    <a:pt x="489" y="4783"/>
                  </a:cubicBezTo>
                  <a:cubicBezTo>
                    <a:pt x="292" y="4776"/>
                    <a:pt x="103" y="4652"/>
                    <a:pt x="139" y="4426"/>
                  </a:cubicBezTo>
                  <a:cubicBezTo>
                    <a:pt x="161" y="4309"/>
                    <a:pt x="241" y="4214"/>
                    <a:pt x="321" y="4141"/>
                  </a:cubicBezTo>
                  <a:cubicBezTo>
                    <a:pt x="438" y="4046"/>
                    <a:pt x="562" y="3951"/>
                    <a:pt x="679" y="3849"/>
                  </a:cubicBezTo>
                  <a:cubicBezTo>
                    <a:pt x="876" y="3689"/>
                    <a:pt x="1087" y="3521"/>
                    <a:pt x="1270" y="3338"/>
                  </a:cubicBezTo>
                  <a:cubicBezTo>
                    <a:pt x="1409" y="3214"/>
                    <a:pt x="1627" y="3032"/>
                    <a:pt x="1657" y="2828"/>
                  </a:cubicBezTo>
                  <a:cubicBezTo>
                    <a:pt x="1664" y="2791"/>
                    <a:pt x="1657" y="2769"/>
                    <a:pt x="1642" y="2740"/>
                  </a:cubicBezTo>
                  <a:cubicBezTo>
                    <a:pt x="1598" y="2572"/>
                    <a:pt x="1540" y="2405"/>
                    <a:pt x="1489" y="2237"/>
                  </a:cubicBezTo>
                  <a:cubicBezTo>
                    <a:pt x="1346" y="1760"/>
                    <a:pt x="1197" y="1283"/>
                    <a:pt x="1055" y="806"/>
                  </a:cubicBezTo>
                  <a:lnTo>
                    <a:pt x="1055" y="806"/>
                  </a:lnTo>
                  <a:cubicBezTo>
                    <a:pt x="1688" y="606"/>
                    <a:pt x="2329" y="393"/>
                    <a:pt x="2955" y="187"/>
                  </a:cubicBezTo>
                  <a:cubicBezTo>
                    <a:pt x="3039" y="161"/>
                    <a:pt x="3118" y="129"/>
                    <a:pt x="3201" y="102"/>
                  </a:cubicBezTo>
                  <a:close/>
                  <a:moveTo>
                    <a:pt x="3222" y="1"/>
                  </a:moveTo>
                  <a:cubicBezTo>
                    <a:pt x="3216" y="1"/>
                    <a:pt x="3210" y="2"/>
                    <a:pt x="3203" y="4"/>
                  </a:cubicBezTo>
                  <a:cubicBezTo>
                    <a:pt x="2554" y="216"/>
                    <a:pt x="1897" y="435"/>
                    <a:pt x="1255" y="639"/>
                  </a:cubicBezTo>
                  <a:cubicBezTo>
                    <a:pt x="1160" y="668"/>
                    <a:pt x="1073" y="705"/>
                    <a:pt x="978" y="734"/>
                  </a:cubicBezTo>
                  <a:cubicBezTo>
                    <a:pt x="949" y="741"/>
                    <a:pt x="934" y="770"/>
                    <a:pt x="942" y="785"/>
                  </a:cubicBezTo>
                  <a:cubicBezTo>
                    <a:pt x="1087" y="1245"/>
                    <a:pt x="1226" y="1697"/>
                    <a:pt x="1365" y="2157"/>
                  </a:cubicBezTo>
                  <a:cubicBezTo>
                    <a:pt x="1423" y="2368"/>
                    <a:pt x="1481" y="2572"/>
                    <a:pt x="1554" y="2777"/>
                  </a:cubicBezTo>
                  <a:cubicBezTo>
                    <a:pt x="1562" y="2791"/>
                    <a:pt x="1562" y="2769"/>
                    <a:pt x="1554" y="2806"/>
                  </a:cubicBezTo>
                  <a:cubicBezTo>
                    <a:pt x="1533" y="2879"/>
                    <a:pt x="1489" y="2937"/>
                    <a:pt x="1445" y="3003"/>
                  </a:cubicBezTo>
                  <a:cubicBezTo>
                    <a:pt x="1328" y="3156"/>
                    <a:pt x="1182" y="3287"/>
                    <a:pt x="1044" y="3411"/>
                  </a:cubicBezTo>
                  <a:cubicBezTo>
                    <a:pt x="818" y="3616"/>
                    <a:pt x="577" y="3798"/>
                    <a:pt x="351" y="3988"/>
                  </a:cubicBezTo>
                  <a:cubicBezTo>
                    <a:pt x="183" y="4126"/>
                    <a:pt x="0" y="4287"/>
                    <a:pt x="30" y="4528"/>
                  </a:cubicBezTo>
                  <a:cubicBezTo>
                    <a:pt x="63" y="4800"/>
                    <a:pt x="313" y="4874"/>
                    <a:pt x="552" y="4874"/>
                  </a:cubicBezTo>
                  <a:cubicBezTo>
                    <a:pt x="627" y="4874"/>
                    <a:pt x="701" y="4866"/>
                    <a:pt x="766" y="4856"/>
                  </a:cubicBezTo>
                  <a:cubicBezTo>
                    <a:pt x="1109" y="4798"/>
                    <a:pt x="1445" y="4688"/>
                    <a:pt x="1766" y="4579"/>
                  </a:cubicBezTo>
                  <a:cubicBezTo>
                    <a:pt x="2211" y="4447"/>
                    <a:pt x="2656" y="4287"/>
                    <a:pt x="3101" y="4134"/>
                  </a:cubicBezTo>
                  <a:lnTo>
                    <a:pt x="3736" y="3915"/>
                  </a:lnTo>
                  <a:cubicBezTo>
                    <a:pt x="3918" y="3849"/>
                    <a:pt x="4086" y="3784"/>
                    <a:pt x="4210" y="3623"/>
                  </a:cubicBezTo>
                  <a:cubicBezTo>
                    <a:pt x="4342" y="3433"/>
                    <a:pt x="4363" y="3214"/>
                    <a:pt x="4290" y="2996"/>
                  </a:cubicBezTo>
                  <a:cubicBezTo>
                    <a:pt x="4188" y="2653"/>
                    <a:pt x="4072" y="2317"/>
                    <a:pt x="3962" y="1989"/>
                  </a:cubicBezTo>
                  <a:cubicBezTo>
                    <a:pt x="3744" y="1333"/>
                    <a:pt x="3503" y="685"/>
                    <a:pt x="3263" y="45"/>
                  </a:cubicBezTo>
                  <a:lnTo>
                    <a:pt x="3263" y="45"/>
                  </a:lnTo>
                  <a:cubicBezTo>
                    <a:pt x="3263" y="39"/>
                    <a:pt x="3262" y="33"/>
                    <a:pt x="3260" y="27"/>
                  </a:cubicBezTo>
                  <a:lnTo>
                    <a:pt x="3260" y="27"/>
                  </a:lnTo>
                  <a:cubicBezTo>
                    <a:pt x="3259" y="26"/>
                    <a:pt x="3259" y="25"/>
                    <a:pt x="3258" y="24"/>
                  </a:cubicBezTo>
                  <a:lnTo>
                    <a:pt x="3258" y="24"/>
                  </a:lnTo>
                  <a:cubicBezTo>
                    <a:pt x="3252" y="11"/>
                    <a:pt x="3240" y="1"/>
                    <a:pt x="32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3889;p50">
              <a:extLst>
                <a:ext uri="{FF2B5EF4-FFF2-40B4-BE49-F238E27FC236}">
                  <a16:creationId xmlns:a16="http://schemas.microsoft.com/office/drawing/2014/main" id="{1CD14C5A-D790-438B-828F-7D1D64DF17CD}"/>
                </a:ext>
              </a:extLst>
            </p:cNvPr>
            <p:cNvSpPr/>
            <p:nvPr/>
          </p:nvSpPr>
          <p:spPr>
            <a:xfrm>
              <a:off x="7514317" y="4280517"/>
              <a:ext cx="282279" cy="187689"/>
            </a:xfrm>
            <a:custGeom>
              <a:avLst/>
              <a:gdLst/>
              <a:ahLst/>
              <a:cxnLst/>
              <a:rect l="l" t="t" r="r" b="b"/>
              <a:pathLst>
                <a:path w="5320" h="3526" extrusionOk="0">
                  <a:moveTo>
                    <a:pt x="2541" y="0"/>
                  </a:moveTo>
                  <a:cubicBezTo>
                    <a:pt x="2356" y="0"/>
                    <a:pt x="2189" y="144"/>
                    <a:pt x="2182" y="336"/>
                  </a:cubicBezTo>
                  <a:lnTo>
                    <a:pt x="2117" y="1438"/>
                  </a:lnTo>
                  <a:cubicBezTo>
                    <a:pt x="2092" y="1436"/>
                    <a:pt x="2067" y="1435"/>
                    <a:pt x="2044" y="1435"/>
                  </a:cubicBezTo>
                  <a:cubicBezTo>
                    <a:pt x="1616" y="1435"/>
                    <a:pt x="1387" y="1729"/>
                    <a:pt x="1387" y="1729"/>
                  </a:cubicBezTo>
                  <a:lnTo>
                    <a:pt x="708" y="803"/>
                  </a:lnTo>
                  <a:cubicBezTo>
                    <a:pt x="640" y="709"/>
                    <a:pt x="534" y="657"/>
                    <a:pt x="427" y="657"/>
                  </a:cubicBezTo>
                  <a:cubicBezTo>
                    <a:pt x="352" y="657"/>
                    <a:pt x="276" y="683"/>
                    <a:pt x="212" y="737"/>
                  </a:cubicBezTo>
                  <a:cubicBezTo>
                    <a:pt x="74" y="854"/>
                    <a:pt x="59" y="1058"/>
                    <a:pt x="161" y="1190"/>
                  </a:cubicBezTo>
                  <a:lnTo>
                    <a:pt x="905" y="2094"/>
                  </a:lnTo>
                  <a:cubicBezTo>
                    <a:pt x="446" y="2423"/>
                    <a:pt x="1" y="2568"/>
                    <a:pt x="117" y="3116"/>
                  </a:cubicBezTo>
                  <a:cubicBezTo>
                    <a:pt x="199" y="3466"/>
                    <a:pt x="520" y="3526"/>
                    <a:pt x="731" y="3526"/>
                  </a:cubicBezTo>
                  <a:cubicBezTo>
                    <a:pt x="841" y="3526"/>
                    <a:pt x="920" y="3510"/>
                    <a:pt x="920" y="3510"/>
                  </a:cubicBezTo>
                  <a:lnTo>
                    <a:pt x="4984" y="2182"/>
                  </a:lnTo>
                  <a:cubicBezTo>
                    <a:pt x="5203" y="2109"/>
                    <a:pt x="5320" y="1868"/>
                    <a:pt x="5239" y="1649"/>
                  </a:cubicBezTo>
                  <a:cubicBezTo>
                    <a:pt x="5187" y="1504"/>
                    <a:pt x="5048" y="1410"/>
                    <a:pt x="4901" y="1410"/>
                  </a:cubicBezTo>
                  <a:cubicBezTo>
                    <a:pt x="4863" y="1410"/>
                    <a:pt x="4825" y="1417"/>
                    <a:pt x="4787" y="1430"/>
                  </a:cubicBezTo>
                  <a:lnTo>
                    <a:pt x="3255" y="1948"/>
                  </a:lnTo>
                  <a:cubicBezTo>
                    <a:pt x="3167" y="1722"/>
                    <a:pt x="2948" y="1562"/>
                    <a:pt x="2708" y="1525"/>
                  </a:cubicBezTo>
                  <a:lnTo>
                    <a:pt x="2846" y="336"/>
                  </a:lnTo>
                  <a:cubicBezTo>
                    <a:pt x="2861" y="161"/>
                    <a:pt x="2737" y="8"/>
                    <a:pt x="2554" y="0"/>
                  </a:cubicBezTo>
                  <a:cubicBezTo>
                    <a:pt x="2550" y="0"/>
                    <a:pt x="2545" y="0"/>
                    <a:pt x="2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890;p50">
              <a:extLst>
                <a:ext uri="{FF2B5EF4-FFF2-40B4-BE49-F238E27FC236}">
                  <a16:creationId xmlns:a16="http://schemas.microsoft.com/office/drawing/2014/main" id="{F83E6752-1EE1-4534-A659-3B0F8F419A66}"/>
                </a:ext>
              </a:extLst>
            </p:cNvPr>
            <p:cNvSpPr/>
            <p:nvPr/>
          </p:nvSpPr>
          <p:spPr>
            <a:xfrm>
              <a:off x="7514742" y="4277962"/>
              <a:ext cx="284561" cy="193225"/>
            </a:xfrm>
            <a:custGeom>
              <a:avLst/>
              <a:gdLst/>
              <a:ahLst/>
              <a:cxnLst/>
              <a:rect l="l" t="t" r="r" b="b"/>
              <a:pathLst>
                <a:path w="5363" h="3630" extrusionOk="0">
                  <a:moveTo>
                    <a:pt x="2545" y="92"/>
                  </a:moveTo>
                  <a:cubicBezTo>
                    <a:pt x="2719" y="92"/>
                    <a:pt x="2823" y="235"/>
                    <a:pt x="2802" y="406"/>
                  </a:cubicBezTo>
                  <a:cubicBezTo>
                    <a:pt x="2787" y="595"/>
                    <a:pt x="2758" y="792"/>
                    <a:pt x="2729" y="989"/>
                  </a:cubicBezTo>
                  <a:cubicBezTo>
                    <a:pt x="2700" y="1179"/>
                    <a:pt x="2685" y="1369"/>
                    <a:pt x="2656" y="1559"/>
                  </a:cubicBezTo>
                  <a:cubicBezTo>
                    <a:pt x="2655" y="1562"/>
                    <a:pt x="2655" y="1565"/>
                    <a:pt x="2655" y="1568"/>
                  </a:cubicBezTo>
                  <a:lnTo>
                    <a:pt x="2655" y="1568"/>
                  </a:lnTo>
                  <a:cubicBezTo>
                    <a:pt x="2650" y="1589"/>
                    <a:pt x="2659" y="1610"/>
                    <a:pt x="2685" y="1617"/>
                  </a:cubicBezTo>
                  <a:cubicBezTo>
                    <a:pt x="2918" y="1653"/>
                    <a:pt x="3101" y="1807"/>
                    <a:pt x="3196" y="2025"/>
                  </a:cubicBezTo>
                  <a:cubicBezTo>
                    <a:pt x="3201" y="2042"/>
                    <a:pt x="3219" y="2050"/>
                    <a:pt x="3234" y="2050"/>
                  </a:cubicBezTo>
                  <a:cubicBezTo>
                    <a:pt x="3239" y="2050"/>
                    <a:pt x="3243" y="2049"/>
                    <a:pt x="3247" y="2047"/>
                  </a:cubicBezTo>
                  <a:cubicBezTo>
                    <a:pt x="3750" y="1872"/>
                    <a:pt x="4254" y="1697"/>
                    <a:pt x="4764" y="1537"/>
                  </a:cubicBezTo>
                  <a:cubicBezTo>
                    <a:pt x="4800" y="1526"/>
                    <a:pt x="4835" y="1520"/>
                    <a:pt x="4870" y="1520"/>
                  </a:cubicBezTo>
                  <a:cubicBezTo>
                    <a:pt x="5062" y="1520"/>
                    <a:pt x="5226" y="1683"/>
                    <a:pt x="5195" y="1887"/>
                  </a:cubicBezTo>
                  <a:cubicBezTo>
                    <a:pt x="5166" y="2047"/>
                    <a:pt x="5056" y="2135"/>
                    <a:pt x="4918" y="2179"/>
                  </a:cubicBezTo>
                  <a:lnTo>
                    <a:pt x="4429" y="2347"/>
                  </a:lnTo>
                  <a:cubicBezTo>
                    <a:pt x="3269" y="2726"/>
                    <a:pt x="2101" y="3113"/>
                    <a:pt x="941" y="3485"/>
                  </a:cubicBezTo>
                  <a:cubicBezTo>
                    <a:pt x="871" y="3510"/>
                    <a:pt x="790" y="3522"/>
                    <a:pt x="709" y="3522"/>
                  </a:cubicBezTo>
                  <a:cubicBezTo>
                    <a:pt x="580" y="3522"/>
                    <a:pt x="449" y="3492"/>
                    <a:pt x="350" y="3434"/>
                  </a:cubicBezTo>
                  <a:cubicBezTo>
                    <a:pt x="109" y="3295"/>
                    <a:pt x="66" y="2938"/>
                    <a:pt x="212" y="2719"/>
                  </a:cubicBezTo>
                  <a:cubicBezTo>
                    <a:pt x="365" y="2471"/>
                    <a:pt x="686" y="2339"/>
                    <a:pt x="912" y="2179"/>
                  </a:cubicBezTo>
                  <a:cubicBezTo>
                    <a:pt x="941" y="2164"/>
                    <a:pt x="941" y="2135"/>
                    <a:pt x="927" y="2106"/>
                  </a:cubicBezTo>
                  <a:cubicBezTo>
                    <a:pt x="686" y="1814"/>
                    <a:pt x="438" y="1522"/>
                    <a:pt x="204" y="1223"/>
                  </a:cubicBezTo>
                  <a:cubicBezTo>
                    <a:pt x="109" y="1106"/>
                    <a:pt x="102" y="953"/>
                    <a:pt x="212" y="844"/>
                  </a:cubicBezTo>
                  <a:lnTo>
                    <a:pt x="219" y="829"/>
                  </a:lnTo>
                  <a:cubicBezTo>
                    <a:pt x="233" y="822"/>
                    <a:pt x="248" y="814"/>
                    <a:pt x="270" y="807"/>
                  </a:cubicBezTo>
                  <a:cubicBezTo>
                    <a:pt x="314" y="778"/>
                    <a:pt x="358" y="756"/>
                    <a:pt x="416" y="756"/>
                  </a:cubicBezTo>
                  <a:cubicBezTo>
                    <a:pt x="511" y="756"/>
                    <a:pt x="606" y="807"/>
                    <a:pt x="671" y="880"/>
                  </a:cubicBezTo>
                  <a:cubicBezTo>
                    <a:pt x="781" y="1011"/>
                    <a:pt x="876" y="1172"/>
                    <a:pt x="985" y="1318"/>
                  </a:cubicBezTo>
                  <a:lnTo>
                    <a:pt x="1342" y="1807"/>
                  </a:lnTo>
                  <a:cubicBezTo>
                    <a:pt x="1356" y="1820"/>
                    <a:pt x="1374" y="1830"/>
                    <a:pt x="1390" y="1830"/>
                  </a:cubicBezTo>
                  <a:cubicBezTo>
                    <a:pt x="1400" y="1830"/>
                    <a:pt x="1410" y="1826"/>
                    <a:pt x="1415" y="1814"/>
                  </a:cubicBezTo>
                  <a:cubicBezTo>
                    <a:pt x="1571" y="1624"/>
                    <a:pt x="1822" y="1535"/>
                    <a:pt x="2061" y="1535"/>
                  </a:cubicBezTo>
                  <a:cubicBezTo>
                    <a:pt x="2079" y="1535"/>
                    <a:pt x="2098" y="1536"/>
                    <a:pt x="2116" y="1537"/>
                  </a:cubicBezTo>
                  <a:cubicBezTo>
                    <a:pt x="2145" y="1537"/>
                    <a:pt x="2167" y="1507"/>
                    <a:pt x="2167" y="1486"/>
                  </a:cubicBezTo>
                  <a:cubicBezTo>
                    <a:pt x="2182" y="1121"/>
                    <a:pt x="2203" y="756"/>
                    <a:pt x="2225" y="406"/>
                  </a:cubicBezTo>
                  <a:cubicBezTo>
                    <a:pt x="2247" y="238"/>
                    <a:pt x="2357" y="99"/>
                    <a:pt x="2532" y="92"/>
                  </a:cubicBezTo>
                  <a:cubicBezTo>
                    <a:pt x="2536" y="92"/>
                    <a:pt x="2540" y="92"/>
                    <a:pt x="2545" y="92"/>
                  </a:cubicBezTo>
                  <a:close/>
                  <a:moveTo>
                    <a:pt x="2533" y="1"/>
                  </a:moveTo>
                  <a:cubicBezTo>
                    <a:pt x="2417" y="1"/>
                    <a:pt x="2299" y="50"/>
                    <a:pt x="2218" y="158"/>
                  </a:cubicBezTo>
                  <a:cubicBezTo>
                    <a:pt x="2101" y="311"/>
                    <a:pt x="2130" y="574"/>
                    <a:pt x="2116" y="756"/>
                  </a:cubicBezTo>
                  <a:cubicBezTo>
                    <a:pt x="2102" y="981"/>
                    <a:pt x="2095" y="1212"/>
                    <a:pt x="2076" y="1432"/>
                  </a:cubicBezTo>
                  <a:lnTo>
                    <a:pt x="2076" y="1432"/>
                  </a:lnTo>
                  <a:cubicBezTo>
                    <a:pt x="2065" y="1432"/>
                    <a:pt x="2054" y="1432"/>
                    <a:pt x="2043" y="1432"/>
                  </a:cubicBezTo>
                  <a:cubicBezTo>
                    <a:pt x="1808" y="1432"/>
                    <a:pt x="1548" y="1521"/>
                    <a:pt x="1384" y="1700"/>
                  </a:cubicBezTo>
                  <a:lnTo>
                    <a:pt x="1384" y="1700"/>
                  </a:lnTo>
                  <a:cubicBezTo>
                    <a:pt x="1279" y="1550"/>
                    <a:pt x="1168" y="1395"/>
                    <a:pt x="1058" y="1252"/>
                  </a:cubicBezTo>
                  <a:cubicBezTo>
                    <a:pt x="978" y="1143"/>
                    <a:pt x="905" y="1033"/>
                    <a:pt x="824" y="931"/>
                  </a:cubicBezTo>
                  <a:cubicBezTo>
                    <a:pt x="781" y="865"/>
                    <a:pt x="730" y="792"/>
                    <a:pt x="679" y="749"/>
                  </a:cubicBezTo>
                  <a:cubicBezTo>
                    <a:pt x="605" y="687"/>
                    <a:pt x="518" y="660"/>
                    <a:pt x="432" y="660"/>
                  </a:cubicBezTo>
                  <a:cubicBezTo>
                    <a:pt x="214" y="660"/>
                    <a:pt x="5" y="838"/>
                    <a:pt x="37" y="1084"/>
                  </a:cubicBezTo>
                  <a:cubicBezTo>
                    <a:pt x="58" y="1186"/>
                    <a:pt x="109" y="1259"/>
                    <a:pt x="168" y="1332"/>
                  </a:cubicBezTo>
                  <a:cubicBezTo>
                    <a:pt x="241" y="1427"/>
                    <a:pt x="321" y="1515"/>
                    <a:pt x="394" y="1617"/>
                  </a:cubicBezTo>
                  <a:cubicBezTo>
                    <a:pt x="536" y="1792"/>
                    <a:pt x="684" y="1961"/>
                    <a:pt x="826" y="2136"/>
                  </a:cubicBezTo>
                  <a:lnTo>
                    <a:pt x="826" y="2136"/>
                  </a:lnTo>
                  <a:cubicBezTo>
                    <a:pt x="616" y="2282"/>
                    <a:pt x="375" y="2403"/>
                    <a:pt x="204" y="2595"/>
                  </a:cubicBezTo>
                  <a:cubicBezTo>
                    <a:pt x="37" y="2777"/>
                    <a:pt x="0" y="3018"/>
                    <a:pt x="88" y="3251"/>
                  </a:cubicBezTo>
                  <a:cubicBezTo>
                    <a:pt x="184" y="3523"/>
                    <a:pt x="460" y="3630"/>
                    <a:pt x="734" y="3630"/>
                  </a:cubicBezTo>
                  <a:cubicBezTo>
                    <a:pt x="792" y="3630"/>
                    <a:pt x="849" y="3625"/>
                    <a:pt x="905" y="3616"/>
                  </a:cubicBezTo>
                  <a:cubicBezTo>
                    <a:pt x="1021" y="3594"/>
                    <a:pt x="1131" y="3543"/>
                    <a:pt x="1240" y="3507"/>
                  </a:cubicBezTo>
                  <a:cubicBezTo>
                    <a:pt x="1547" y="3404"/>
                    <a:pt x="1846" y="3302"/>
                    <a:pt x="2145" y="3215"/>
                  </a:cubicBezTo>
                  <a:cubicBezTo>
                    <a:pt x="2882" y="2974"/>
                    <a:pt x="3612" y="2726"/>
                    <a:pt x="4356" y="2492"/>
                  </a:cubicBezTo>
                  <a:cubicBezTo>
                    <a:pt x="4553" y="2427"/>
                    <a:pt x="4757" y="2361"/>
                    <a:pt x="4954" y="2288"/>
                  </a:cubicBezTo>
                  <a:cubicBezTo>
                    <a:pt x="5056" y="2252"/>
                    <a:pt x="5144" y="2208"/>
                    <a:pt x="5217" y="2120"/>
                  </a:cubicBezTo>
                  <a:cubicBezTo>
                    <a:pt x="5363" y="1938"/>
                    <a:pt x="5341" y="1646"/>
                    <a:pt x="5144" y="1500"/>
                  </a:cubicBezTo>
                  <a:cubicBezTo>
                    <a:pt x="5073" y="1447"/>
                    <a:pt x="4992" y="1427"/>
                    <a:pt x="4906" y="1427"/>
                  </a:cubicBezTo>
                  <a:cubicBezTo>
                    <a:pt x="4708" y="1427"/>
                    <a:pt x="4487" y="1534"/>
                    <a:pt x="4319" y="1595"/>
                  </a:cubicBezTo>
                  <a:cubicBezTo>
                    <a:pt x="3976" y="1704"/>
                    <a:pt x="3648" y="1829"/>
                    <a:pt x="3312" y="1938"/>
                  </a:cubicBezTo>
                  <a:cubicBezTo>
                    <a:pt x="3307" y="1941"/>
                    <a:pt x="3300" y="1943"/>
                    <a:pt x="3292" y="1945"/>
                  </a:cubicBezTo>
                  <a:lnTo>
                    <a:pt x="3292" y="1945"/>
                  </a:lnTo>
                  <a:cubicBezTo>
                    <a:pt x="3190" y="1730"/>
                    <a:pt x="2993" y="1572"/>
                    <a:pt x="2762" y="1528"/>
                  </a:cubicBezTo>
                  <a:lnTo>
                    <a:pt x="2762" y="1528"/>
                  </a:lnTo>
                  <a:cubicBezTo>
                    <a:pt x="2806" y="1151"/>
                    <a:pt x="2875" y="767"/>
                    <a:pt x="2904" y="384"/>
                  </a:cubicBezTo>
                  <a:cubicBezTo>
                    <a:pt x="2922" y="144"/>
                    <a:pt x="2732" y="1"/>
                    <a:pt x="253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891;p50">
              <a:extLst>
                <a:ext uri="{FF2B5EF4-FFF2-40B4-BE49-F238E27FC236}">
                  <a16:creationId xmlns:a16="http://schemas.microsoft.com/office/drawing/2014/main" id="{73A4F44F-2AE7-4035-A398-1DD303A953C4}"/>
                </a:ext>
              </a:extLst>
            </p:cNvPr>
            <p:cNvSpPr/>
            <p:nvPr/>
          </p:nvSpPr>
          <p:spPr>
            <a:xfrm>
              <a:off x="7556500" y="4426368"/>
              <a:ext cx="19844" cy="12562"/>
            </a:xfrm>
            <a:custGeom>
              <a:avLst/>
              <a:gdLst/>
              <a:ahLst/>
              <a:cxnLst/>
              <a:rect l="l" t="t" r="r" b="b"/>
              <a:pathLst>
                <a:path w="374" h="236" extrusionOk="0">
                  <a:moveTo>
                    <a:pt x="319" y="1"/>
                  </a:moveTo>
                  <a:cubicBezTo>
                    <a:pt x="312" y="1"/>
                    <a:pt x="306" y="2"/>
                    <a:pt x="300" y="4"/>
                  </a:cubicBezTo>
                  <a:cubicBezTo>
                    <a:pt x="220" y="55"/>
                    <a:pt x="125" y="106"/>
                    <a:pt x="30" y="150"/>
                  </a:cubicBezTo>
                  <a:cubicBezTo>
                    <a:pt x="1" y="157"/>
                    <a:pt x="1" y="193"/>
                    <a:pt x="8" y="215"/>
                  </a:cubicBezTo>
                  <a:cubicBezTo>
                    <a:pt x="13" y="225"/>
                    <a:pt x="30" y="236"/>
                    <a:pt x="49" y="236"/>
                  </a:cubicBezTo>
                  <a:cubicBezTo>
                    <a:pt x="57" y="236"/>
                    <a:pt x="65" y="234"/>
                    <a:pt x="74" y="230"/>
                  </a:cubicBezTo>
                  <a:cubicBezTo>
                    <a:pt x="162" y="193"/>
                    <a:pt x="256" y="142"/>
                    <a:pt x="344" y="84"/>
                  </a:cubicBezTo>
                  <a:cubicBezTo>
                    <a:pt x="366" y="77"/>
                    <a:pt x="373" y="40"/>
                    <a:pt x="366" y="25"/>
                  </a:cubicBezTo>
                  <a:cubicBezTo>
                    <a:pt x="360" y="9"/>
                    <a:pt x="338" y="1"/>
                    <a:pt x="31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892;p50">
              <a:extLst>
                <a:ext uri="{FF2B5EF4-FFF2-40B4-BE49-F238E27FC236}">
                  <a16:creationId xmlns:a16="http://schemas.microsoft.com/office/drawing/2014/main" id="{810BD700-3CFE-4E3C-8F52-1E165BAA3962}"/>
                </a:ext>
              </a:extLst>
            </p:cNvPr>
            <p:cNvSpPr/>
            <p:nvPr/>
          </p:nvSpPr>
          <p:spPr>
            <a:xfrm>
              <a:off x="7595234" y="4389639"/>
              <a:ext cx="6261" cy="16767"/>
            </a:xfrm>
            <a:custGeom>
              <a:avLst/>
              <a:gdLst/>
              <a:ahLst/>
              <a:cxnLst/>
              <a:rect l="l" t="t" r="r" b="b"/>
              <a:pathLst>
                <a:path w="118" h="315" extrusionOk="0">
                  <a:moveTo>
                    <a:pt x="74" y="0"/>
                  </a:moveTo>
                  <a:cubicBezTo>
                    <a:pt x="37" y="0"/>
                    <a:pt x="8" y="22"/>
                    <a:pt x="8" y="44"/>
                  </a:cubicBezTo>
                  <a:cubicBezTo>
                    <a:pt x="8" y="117"/>
                    <a:pt x="8" y="183"/>
                    <a:pt x="1" y="256"/>
                  </a:cubicBezTo>
                  <a:cubicBezTo>
                    <a:pt x="1" y="263"/>
                    <a:pt x="8" y="285"/>
                    <a:pt x="15" y="292"/>
                  </a:cubicBezTo>
                  <a:cubicBezTo>
                    <a:pt x="22" y="300"/>
                    <a:pt x="37" y="314"/>
                    <a:pt x="52" y="314"/>
                  </a:cubicBezTo>
                  <a:cubicBezTo>
                    <a:pt x="59" y="314"/>
                    <a:pt x="81" y="300"/>
                    <a:pt x="88" y="292"/>
                  </a:cubicBezTo>
                  <a:cubicBezTo>
                    <a:pt x="95" y="285"/>
                    <a:pt x="95" y="278"/>
                    <a:pt x="110" y="256"/>
                  </a:cubicBezTo>
                  <a:cubicBezTo>
                    <a:pt x="117" y="183"/>
                    <a:pt x="117" y="117"/>
                    <a:pt x="117" y="44"/>
                  </a:cubicBezTo>
                  <a:cubicBezTo>
                    <a:pt x="117" y="22"/>
                    <a:pt x="95" y="0"/>
                    <a:pt x="7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893;p50">
              <a:extLst>
                <a:ext uri="{FF2B5EF4-FFF2-40B4-BE49-F238E27FC236}">
                  <a16:creationId xmlns:a16="http://schemas.microsoft.com/office/drawing/2014/main" id="{19A44371-AC96-4059-B972-85A3157025F3}"/>
                </a:ext>
              </a:extLst>
            </p:cNvPr>
            <p:cNvSpPr/>
            <p:nvPr/>
          </p:nvSpPr>
          <p:spPr>
            <a:xfrm>
              <a:off x="7554590" y="4364780"/>
              <a:ext cx="6632" cy="8623"/>
            </a:xfrm>
            <a:custGeom>
              <a:avLst/>
              <a:gdLst/>
              <a:ahLst/>
              <a:cxnLst/>
              <a:rect l="l" t="t" r="r" b="b"/>
              <a:pathLst>
                <a:path w="125" h="162" extrusionOk="0">
                  <a:moveTo>
                    <a:pt x="37" y="1"/>
                  </a:moveTo>
                  <a:cubicBezTo>
                    <a:pt x="22" y="1"/>
                    <a:pt x="22" y="1"/>
                    <a:pt x="15" y="15"/>
                  </a:cubicBezTo>
                  <a:cubicBezTo>
                    <a:pt x="8" y="22"/>
                    <a:pt x="1" y="30"/>
                    <a:pt x="1" y="37"/>
                  </a:cubicBezTo>
                  <a:cubicBezTo>
                    <a:pt x="8" y="52"/>
                    <a:pt x="8" y="66"/>
                    <a:pt x="8" y="73"/>
                  </a:cubicBezTo>
                  <a:cubicBezTo>
                    <a:pt x="15" y="95"/>
                    <a:pt x="37" y="125"/>
                    <a:pt x="44" y="139"/>
                  </a:cubicBezTo>
                  <a:cubicBezTo>
                    <a:pt x="52" y="146"/>
                    <a:pt x="59" y="161"/>
                    <a:pt x="73" y="161"/>
                  </a:cubicBezTo>
                  <a:lnTo>
                    <a:pt x="88" y="161"/>
                  </a:lnTo>
                  <a:cubicBezTo>
                    <a:pt x="103" y="161"/>
                    <a:pt x="103" y="161"/>
                    <a:pt x="110" y="146"/>
                  </a:cubicBezTo>
                  <a:cubicBezTo>
                    <a:pt x="117" y="139"/>
                    <a:pt x="125" y="132"/>
                    <a:pt x="125" y="125"/>
                  </a:cubicBezTo>
                  <a:cubicBezTo>
                    <a:pt x="125" y="110"/>
                    <a:pt x="125" y="95"/>
                    <a:pt x="117" y="88"/>
                  </a:cubicBezTo>
                  <a:cubicBezTo>
                    <a:pt x="110" y="66"/>
                    <a:pt x="88" y="37"/>
                    <a:pt x="81" y="22"/>
                  </a:cubicBezTo>
                  <a:cubicBezTo>
                    <a:pt x="73" y="15"/>
                    <a:pt x="59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894;p50">
              <a:extLst>
                <a:ext uri="{FF2B5EF4-FFF2-40B4-BE49-F238E27FC236}">
                  <a16:creationId xmlns:a16="http://schemas.microsoft.com/office/drawing/2014/main" id="{FCECD769-3DB8-4923-B92F-14426E5EA380}"/>
                </a:ext>
              </a:extLst>
            </p:cNvPr>
            <p:cNvSpPr/>
            <p:nvPr/>
          </p:nvSpPr>
          <p:spPr>
            <a:xfrm>
              <a:off x="7532517" y="4333109"/>
              <a:ext cx="14751" cy="10859"/>
            </a:xfrm>
            <a:custGeom>
              <a:avLst/>
              <a:gdLst/>
              <a:ahLst/>
              <a:cxnLst/>
              <a:rect l="l" t="t" r="r" b="b"/>
              <a:pathLst>
                <a:path w="278" h="204" extrusionOk="0">
                  <a:moveTo>
                    <a:pt x="53" y="0"/>
                  </a:moveTo>
                  <a:cubicBezTo>
                    <a:pt x="36" y="0"/>
                    <a:pt x="20" y="5"/>
                    <a:pt x="15" y="19"/>
                  </a:cubicBezTo>
                  <a:cubicBezTo>
                    <a:pt x="1" y="41"/>
                    <a:pt x="1" y="77"/>
                    <a:pt x="30" y="85"/>
                  </a:cubicBezTo>
                  <a:cubicBezTo>
                    <a:pt x="95" y="121"/>
                    <a:pt x="154" y="158"/>
                    <a:pt x="205" y="194"/>
                  </a:cubicBezTo>
                  <a:cubicBezTo>
                    <a:pt x="209" y="201"/>
                    <a:pt x="216" y="203"/>
                    <a:pt x="224" y="203"/>
                  </a:cubicBezTo>
                  <a:cubicBezTo>
                    <a:pt x="243" y="203"/>
                    <a:pt x="266" y="190"/>
                    <a:pt x="271" y="180"/>
                  </a:cubicBezTo>
                  <a:cubicBezTo>
                    <a:pt x="278" y="150"/>
                    <a:pt x="278" y="121"/>
                    <a:pt x="249" y="114"/>
                  </a:cubicBezTo>
                  <a:cubicBezTo>
                    <a:pt x="198" y="77"/>
                    <a:pt x="132" y="41"/>
                    <a:pt x="81" y="5"/>
                  </a:cubicBezTo>
                  <a:cubicBezTo>
                    <a:pt x="73" y="2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895;p50">
              <a:extLst>
                <a:ext uri="{FF2B5EF4-FFF2-40B4-BE49-F238E27FC236}">
                  <a16:creationId xmlns:a16="http://schemas.microsoft.com/office/drawing/2014/main" id="{D56F6530-BC9A-43AB-9AE3-6069364EC40B}"/>
                </a:ext>
              </a:extLst>
            </p:cNvPr>
            <p:cNvSpPr/>
            <p:nvPr/>
          </p:nvSpPr>
          <p:spPr>
            <a:xfrm>
              <a:off x="7627759" y="4365952"/>
              <a:ext cx="8543" cy="17992"/>
            </a:xfrm>
            <a:custGeom>
              <a:avLst/>
              <a:gdLst/>
              <a:ahLst/>
              <a:cxnLst/>
              <a:rect l="l" t="t" r="r" b="b"/>
              <a:pathLst>
                <a:path w="161" h="338" extrusionOk="0">
                  <a:moveTo>
                    <a:pt x="117" y="0"/>
                  </a:moveTo>
                  <a:cubicBezTo>
                    <a:pt x="95" y="0"/>
                    <a:pt x="73" y="8"/>
                    <a:pt x="59" y="37"/>
                  </a:cubicBezTo>
                  <a:cubicBezTo>
                    <a:pt x="30" y="117"/>
                    <a:pt x="15" y="197"/>
                    <a:pt x="0" y="285"/>
                  </a:cubicBezTo>
                  <a:cubicBezTo>
                    <a:pt x="0" y="307"/>
                    <a:pt x="8" y="336"/>
                    <a:pt x="30" y="336"/>
                  </a:cubicBezTo>
                  <a:cubicBezTo>
                    <a:pt x="35" y="337"/>
                    <a:pt x="40" y="338"/>
                    <a:pt x="45" y="338"/>
                  </a:cubicBezTo>
                  <a:cubicBezTo>
                    <a:pt x="68" y="338"/>
                    <a:pt x="88" y="324"/>
                    <a:pt x="88" y="300"/>
                  </a:cubicBezTo>
                  <a:cubicBezTo>
                    <a:pt x="110" y="219"/>
                    <a:pt x="125" y="132"/>
                    <a:pt x="154" y="51"/>
                  </a:cubicBezTo>
                  <a:cubicBezTo>
                    <a:pt x="161" y="22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896;p50">
              <a:extLst>
                <a:ext uri="{FF2B5EF4-FFF2-40B4-BE49-F238E27FC236}">
                  <a16:creationId xmlns:a16="http://schemas.microsoft.com/office/drawing/2014/main" id="{DDC6E3BB-A7A0-4773-B4F5-21755F8FC205}"/>
                </a:ext>
              </a:extLst>
            </p:cNvPr>
            <p:cNvSpPr/>
            <p:nvPr/>
          </p:nvSpPr>
          <p:spPr>
            <a:xfrm>
              <a:off x="7636249" y="4337580"/>
              <a:ext cx="13636" cy="7718"/>
            </a:xfrm>
            <a:custGeom>
              <a:avLst/>
              <a:gdLst/>
              <a:ahLst/>
              <a:cxnLst/>
              <a:rect l="l" t="t" r="r" b="b"/>
              <a:pathLst>
                <a:path w="257" h="145" extrusionOk="0">
                  <a:moveTo>
                    <a:pt x="198" y="1"/>
                  </a:moveTo>
                  <a:cubicBezTo>
                    <a:pt x="140" y="8"/>
                    <a:pt x="81" y="37"/>
                    <a:pt x="16" y="66"/>
                  </a:cubicBezTo>
                  <a:cubicBezTo>
                    <a:pt x="8" y="74"/>
                    <a:pt x="1" y="88"/>
                    <a:pt x="1" y="96"/>
                  </a:cubicBezTo>
                  <a:cubicBezTo>
                    <a:pt x="1" y="103"/>
                    <a:pt x="1" y="118"/>
                    <a:pt x="8" y="132"/>
                  </a:cubicBezTo>
                  <a:cubicBezTo>
                    <a:pt x="17" y="141"/>
                    <a:pt x="28" y="144"/>
                    <a:pt x="41" y="144"/>
                  </a:cubicBezTo>
                  <a:cubicBezTo>
                    <a:pt x="51" y="144"/>
                    <a:pt x="62" y="142"/>
                    <a:pt x="74" y="139"/>
                  </a:cubicBezTo>
                  <a:cubicBezTo>
                    <a:pt x="81" y="139"/>
                    <a:pt x="81" y="132"/>
                    <a:pt x="96" y="132"/>
                  </a:cubicBezTo>
                  <a:lnTo>
                    <a:pt x="103" y="132"/>
                  </a:lnTo>
                  <a:cubicBezTo>
                    <a:pt x="110" y="125"/>
                    <a:pt x="132" y="125"/>
                    <a:pt x="140" y="110"/>
                  </a:cubicBezTo>
                  <a:cubicBezTo>
                    <a:pt x="169" y="103"/>
                    <a:pt x="191" y="96"/>
                    <a:pt x="220" y="96"/>
                  </a:cubicBezTo>
                  <a:cubicBezTo>
                    <a:pt x="249" y="88"/>
                    <a:pt x="256" y="59"/>
                    <a:pt x="256" y="37"/>
                  </a:cubicBezTo>
                  <a:cubicBezTo>
                    <a:pt x="249" y="15"/>
                    <a:pt x="220" y="1"/>
                    <a:pt x="19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897;p50">
              <a:extLst>
                <a:ext uri="{FF2B5EF4-FFF2-40B4-BE49-F238E27FC236}">
                  <a16:creationId xmlns:a16="http://schemas.microsoft.com/office/drawing/2014/main" id="{1E8C9303-8752-44DC-BD87-3C5F4BC6274A}"/>
                </a:ext>
              </a:extLst>
            </p:cNvPr>
            <p:cNvSpPr/>
            <p:nvPr/>
          </p:nvSpPr>
          <p:spPr>
            <a:xfrm>
              <a:off x="7646330" y="4289034"/>
              <a:ext cx="5465" cy="21452"/>
            </a:xfrm>
            <a:custGeom>
              <a:avLst/>
              <a:gdLst/>
              <a:ahLst/>
              <a:cxnLst/>
              <a:rect l="l" t="t" r="r" b="b"/>
              <a:pathLst>
                <a:path w="103" h="403" extrusionOk="0">
                  <a:moveTo>
                    <a:pt x="59" y="1"/>
                  </a:moveTo>
                  <a:cubicBezTo>
                    <a:pt x="30" y="1"/>
                    <a:pt x="15" y="23"/>
                    <a:pt x="15" y="52"/>
                  </a:cubicBezTo>
                  <a:cubicBezTo>
                    <a:pt x="15" y="147"/>
                    <a:pt x="15" y="256"/>
                    <a:pt x="1" y="358"/>
                  </a:cubicBezTo>
                  <a:cubicBezTo>
                    <a:pt x="1" y="387"/>
                    <a:pt x="30" y="402"/>
                    <a:pt x="44" y="402"/>
                  </a:cubicBezTo>
                  <a:cubicBezTo>
                    <a:pt x="74" y="402"/>
                    <a:pt x="96" y="387"/>
                    <a:pt x="96" y="358"/>
                  </a:cubicBezTo>
                  <a:cubicBezTo>
                    <a:pt x="103" y="256"/>
                    <a:pt x="103" y="147"/>
                    <a:pt x="103" y="52"/>
                  </a:cubicBezTo>
                  <a:cubicBezTo>
                    <a:pt x="103" y="23"/>
                    <a:pt x="88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898;p50">
              <a:extLst>
                <a:ext uri="{FF2B5EF4-FFF2-40B4-BE49-F238E27FC236}">
                  <a16:creationId xmlns:a16="http://schemas.microsoft.com/office/drawing/2014/main" id="{A5506A49-33A0-4EAE-8C83-320D655493F4}"/>
                </a:ext>
              </a:extLst>
            </p:cNvPr>
            <p:cNvSpPr/>
            <p:nvPr/>
          </p:nvSpPr>
          <p:spPr>
            <a:xfrm>
              <a:off x="7531349" y="4425516"/>
              <a:ext cx="8171" cy="16288"/>
            </a:xfrm>
            <a:custGeom>
              <a:avLst/>
              <a:gdLst/>
              <a:ahLst/>
              <a:cxnLst/>
              <a:rect l="l" t="t" r="r" b="b"/>
              <a:pathLst>
                <a:path w="154" h="306" extrusionOk="0">
                  <a:moveTo>
                    <a:pt x="93" y="0"/>
                  </a:moveTo>
                  <a:cubicBezTo>
                    <a:pt x="75" y="0"/>
                    <a:pt x="63" y="19"/>
                    <a:pt x="52" y="41"/>
                  </a:cubicBezTo>
                  <a:cubicBezTo>
                    <a:pt x="23" y="100"/>
                    <a:pt x="8" y="173"/>
                    <a:pt x="1" y="246"/>
                  </a:cubicBezTo>
                  <a:cubicBezTo>
                    <a:pt x="1" y="253"/>
                    <a:pt x="1" y="275"/>
                    <a:pt x="8" y="282"/>
                  </a:cubicBezTo>
                  <a:cubicBezTo>
                    <a:pt x="15" y="290"/>
                    <a:pt x="23" y="304"/>
                    <a:pt x="37" y="304"/>
                  </a:cubicBezTo>
                  <a:cubicBezTo>
                    <a:pt x="42" y="305"/>
                    <a:pt x="47" y="306"/>
                    <a:pt x="52" y="306"/>
                  </a:cubicBezTo>
                  <a:cubicBezTo>
                    <a:pt x="73" y="306"/>
                    <a:pt x="88" y="292"/>
                    <a:pt x="88" y="268"/>
                  </a:cubicBezTo>
                  <a:cubicBezTo>
                    <a:pt x="103" y="195"/>
                    <a:pt x="117" y="122"/>
                    <a:pt x="147" y="56"/>
                  </a:cubicBezTo>
                  <a:cubicBezTo>
                    <a:pt x="154" y="27"/>
                    <a:pt x="139" y="5"/>
                    <a:pt x="110" y="5"/>
                  </a:cubicBezTo>
                  <a:cubicBezTo>
                    <a:pt x="104" y="2"/>
                    <a:pt x="98" y="0"/>
                    <a:pt x="9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899;p50">
              <a:extLst>
                <a:ext uri="{FF2B5EF4-FFF2-40B4-BE49-F238E27FC236}">
                  <a16:creationId xmlns:a16="http://schemas.microsoft.com/office/drawing/2014/main" id="{1CA7DF25-BEC8-428E-94E5-9832910E0EA6}"/>
                </a:ext>
              </a:extLst>
            </p:cNvPr>
            <p:cNvSpPr/>
            <p:nvPr/>
          </p:nvSpPr>
          <p:spPr>
            <a:xfrm>
              <a:off x="7597568" y="4431105"/>
              <a:ext cx="13583" cy="1384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205" y="0"/>
                  </a:moveTo>
                  <a:cubicBezTo>
                    <a:pt x="194" y="0"/>
                    <a:pt x="183" y="6"/>
                    <a:pt x="175" y="17"/>
                  </a:cubicBezTo>
                  <a:cubicBezTo>
                    <a:pt x="117" y="68"/>
                    <a:pt x="73" y="126"/>
                    <a:pt x="22" y="177"/>
                  </a:cubicBezTo>
                  <a:cubicBezTo>
                    <a:pt x="0" y="199"/>
                    <a:pt x="0" y="228"/>
                    <a:pt x="22" y="243"/>
                  </a:cubicBezTo>
                  <a:cubicBezTo>
                    <a:pt x="30" y="254"/>
                    <a:pt x="41" y="259"/>
                    <a:pt x="51" y="259"/>
                  </a:cubicBezTo>
                  <a:cubicBezTo>
                    <a:pt x="62" y="259"/>
                    <a:pt x="73" y="254"/>
                    <a:pt x="81" y="243"/>
                  </a:cubicBezTo>
                  <a:cubicBezTo>
                    <a:pt x="139" y="192"/>
                    <a:pt x="183" y="133"/>
                    <a:pt x="234" y="82"/>
                  </a:cubicBezTo>
                  <a:cubicBezTo>
                    <a:pt x="256" y="61"/>
                    <a:pt x="256" y="31"/>
                    <a:pt x="234" y="17"/>
                  </a:cubicBezTo>
                  <a:cubicBezTo>
                    <a:pt x="227" y="6"/>
                    <a:pt x="216" y="0"/>
                    <a:pt x="20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900;p50">
              <a:extLst>
                <a:ext uri="{FF2B5EF4-FFF2-40B4-BE49-F238E27FC236}">
                  <a16:creationId xmlns:a16="http://schemas.microsoft.com/office/drawing/2014/main" id="{D5EF5103-C6E3-4A19-97F3-B802C5944601}"/>
                </a:ext>
              </a:extLst>
            </p:cNvPr>
            <p:cNvSpPr/>
            <p:nvPr/>
          </p:nvSpPr>
          <p:spPr>
            <a:xfrm>
              <a:off x="7645959" y="4391555"/>
              <a:ext cx="5837" cy="14425"/>
            </a:xfrm>
            <a:custGeom>
              <a:avLst/>
              <a:gdLst/>
              <a:ahLst/>
              <a:cxnLst/>
              <a:rect l="l" t="t" r="r" b="b"/>
              <a:pathLst>
                <a:path w="110" h="271" extrusionOk="0">
                  <a:moveTo>
                    <a:pt x="66" y="1"/>
                  </a:moveTo>
                  <a:cubicBezTo>
                    <a:pt x="51" y="1"/>
                    <a:pt x="30" y="8"/>
                    <a:pt x="22" y="37"/>
                  </a:cubicBezTo>
                  <a:cubicBezTo>
                    <a:pt x="0" y="103"/>
                    <a:pt x="0" y="169"/>
                    <a:pt x="0" y="227"/>
                  </a:cubicBezTo>
                  <a:cubicBezTo>
                    <a:pt x="0" y="256"/>
                    <a:pt x="22" y="271"/>
                    <a:pt x="44" y="271"/>
                  </a:cubicBezTo>
                  <a:cubicBezTo>
                    <a:pt x="73" y="271"/>
                    <a:pt x="103" y="256"/>
                    <a:pt x="95" y="227"/>
                  </a:cubicBezTo>
                  <a:lnTo>
                    <a:pt x="95" y="140"/>
                  </a:lnTo>
                  <a:lnTo>
                    <a:pt x="95" y="118"/>
                  </a:lnTo>
                  <a:lnTo>
                    <a:pt x="95" y="110"/>
                  </a:lnTo>
                  <a:lnTo>
                    <a:pt x="95" y="103"/>
                  </a:lnTo>
                  <a:cubicBezTo>
                    <a:pt x="95" y="81"/>
                    <a:pt x="103" y="74"/>
                    <a:pt x="103" y="59"/>
                  </a:cubicBezTo>
                  <a:cubicBezTo>
                    <a:pt x="110" y="30"/>
                    <a:pt x="9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901;p50">
              <a:extLst>
                <a:ext uri="{FF2B5EF4-FFF2-40B4-BE49-F238E27FC236}">
                  <a16:creationId xmlns:a16="http://schemas.microsoft.com/office/drawing/2014/main" id="{630F0A37-A5E6-43DC-A356-E9F0DD579732}"/>
                </a:ext>
              </a:extLst>
            </p:cNvPr>
            <p:cNvSpPr/>
            <p:nvPr/>
          </p:nvSpPr>
          <p:spPr>
            <a:xfrm>
              <a:off x="7681934" y="4399806"/>
              <a:ext cx="16342" cy="11870"/>
            </a:xfrm>
            <a:custGeom>
              <a:avLst/>
              <a:gdLst/>
              <a:ahLst/>
              <a:cxnLst/>
              <a:rect l="l" t="t" r="r" b="b"/>
              <a:pathLst>
                <a:path w="308" h="223" extrusionOk="0">
                  <a:moveTo>
                    <a:pt x="53" y="1"/>
                  </a:moveTo>
                  <a:cubicBezTo>
                    <a:pt x="34" y="1"/>
                    <a:pt x="13" y="13"/>
                    <a:pt x="8" y="28"/>
                  </a:cubicBezTo>
                  <a:cubicBezTo>
                    <a:pt x="1" y="58"/>
                    <a:pt x="8" y="72"/>
                    <a:pt x="23" y="94"/>
                  </a:cubicBezTo>
                  <a:cubicBezTo>
                    <a:pt x="88" y="138"/>
                    <a:pt x="161" y="182"/>
                    <a:pt x="234" y="218"/>
                  </a:cubicBezTo>
                  <a:cubicBezTo>
                    <a:pt x="242" y="221"/>
                    <a:pt x="252" y="222"/>
                    <a:pt x="262" y="222"/>
                  </a:cubicBezTo>
                  <a:cubicBezTo>
                    <a:pt x="279" y="222"/>
                    <a:pt x="295" y="217"/>
                    <a:pt x="300" y="203"/>
                  </a:cubicBezTo>
                  <a:cubicBezTo>
                    <a:pt x="307" y="182"/>
                    <a:pt x="307" y="145"/>
                    <a:pt x="278" y="138"/>
                  </a:cubicBezTo>
                  <a:cubicBezTo>
                    <a:pt x="205" y="101"/>
                    <a:pt x="147" y="58"/>
                    <a:pt x="74" y="6"/>
                  </a:cubicBezTo>
                  <a:cubicBezTo>
                    <a:pt x="68" y="2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902;p50">
              <a:extLst>
                <a:ext uri="{FF2B5EF4-FFF2-40B4-BE49-F238E27FC236}">
                  <a16:creationId xmlns:a16="http://schemas.microsoft.com/office/drawing/2014/main" id="{BFBD4FC0-FBE3-4F11-910A-425C2D4BF551}"/>
                </a:ext>
              </a:extLst>
            </p:cNvPr>
            <p:cNvSpPr/>
            <p:nvPr/>
          </p:nvSpPr>
          <p:spPr>
            <a:xfrm>
              <a:off x="7722631" y="4378141"/>
              <a:ext cx="16289" cy="10167"/>
            </a:xfrm>
            <a:custGeom>
              <a:avLst/>
              <a:gdLst/>
              <a:ahLst/>
              <a:cxnLst/>
              <a:rect l="l" t="t" r="r" b="b"/>
              <a:pathLst>
                <a:path w="307" h="191" extrusionOk="0">
                  <a:moveTo>
                    <a:pt x="259" y="1"/>
                  </a:moveTo>
                  <a:cubicBezTo>
                    <a:pt x="251" y="1"/>
                    <a:pt x="243" y="2"/>
                    <a:pt x="233" y="5"/>
                  </a:cubicBezTo>
                  <a:cubicBezTo>
                    <a:pt x="161" y="34"/>
                    <a:pt x="88" y="71"/>
                    <a:pt x="15" y="100"/>
                  </a:cubicBezTo>
                  <a:cubicBezTo>
                    <a:pt x="7" y="100"/>
                    <a:pt x="0" y="114"/>
                    <a:pt x="0" y="122"/>
                  </a:cubicBezTo>
                  <a:cubicBezTo>
                    <a:pt x="0" y="136"/>
                    <a:pt x="0" y="151"/>
                    <a:pt x="7" y="158"/>
                  </a:cubicBezTo>
                  <a:cubicBezTo>
                    <a:pt x="17" y="178"/>
                    <a:pt x="30" y="191"/>
                    <a:pt x="46" y="191"/>
                  </a:cubicBezTo>
                  <a:cubicBezTo>
                    <a:pt x="54" y="191"/>
                    <a:pt x="63" y="187"/>
                    <a:pt x="73" y="180"/>
                  </a:cubicBezTo>
                  <a:cubicBezTo>
                    <a:pt x="146" y="151"/>
                    <a:pt x="219" y="114"/>
                    <a:pt x="285" y="85"/>
                  </a:cubicBezTo>
                  <a:cubicBezTo>
                    <a:pt x="299" y="85"/>
                    <a:pt x="306" y="71"/>
                    <a:pt x="306" y="63"/>
                  </a:cubicBezTo>
                  <a:cubicBezTo>
                    <a:pt x="306" y="56"/>
                    <a:pt x="306" y="34"/>
                    <a:pt x="299" y="27"/>
                  </a:cubicBezTo>
                  <a:cubicBezTo>
                    <a:pt x="285" y="7"/>
                    <a:pt x="273" y="1"/>
                    <a:pt x="2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903;p50">
              <a:extLst>
                <a:ext uri="{FF2B5EF4-FFF2-40B4-BE49-F238E27FC236}">
                  <a16:creationId xmlns:a16="http://schemas.microsoft.com/office/drawing/2014/main" id="{37FB3DC7-BA0C-4BAC-A00F-DF2FC80514DD}"/>
                </a:ext>
              </a:extLst>
            </p:cNvPr>
            <p:cNvSpPr/>
            <p:nvPr/>
          </p:nvSpPr>
          <p:spPr>
            <a:xfrm>
              <a:off x="7765981" y="4368507"/>
              <a:ext cx="15547" cy="17513"/>
            </a:xfrm>
            <a:custGeom>
              <a:avLst/>
              <a:gdLst/>
              <a:ahLst/>
              <a:cxnLst/>
              <a:rect l="l" t="t" r="r" b="b"/>
              <a:pathLst>
                <a:path w="293" h="329" extrusionOk="0">
                  <a:moveTo>
                    <a:pt x="242" y="1"/>
                  </a:moveTo>
                  <a:cubicBezTo>
                    <a:pt x="228" y="1"/>
                    <a:pt x="210" y="9"/>
                    <a:pt x="204" y="25"/>
                  </a:cubicBezTo>
                  <a:cubicBezTo>
                    <a:pt x="183" y="40"/>
                    <a:pt x="175" y="62"/>
                    <a:pt x="153" y="76"/>
                  </a:cubicBezTo>
                  <a:cubicBezTo>
                    <a:pt x="153" y="84"/>
                    <a:pt x="146" y="84"/>
                    <a:pt x="146" y="98"/>
                  </a:cubicBezTo>
                  <a:cubicBezTo>
                    <a:pt x="146" y="98"/>
                    <a:pt x="146" y="106"/>
                    <a:pt x="139" y="106"/>
                  </a:cubicBezTo>
                  <a:lnTo>
                    <a:pt x="110" y="135"/>
                  </a:lnTo>
                  <a:cubicBezTo>
                    <a:pt x="80" y="171"/>
                    <a:pt x="44" y="208"/>
                    <a:pt x="15" y="252"/>
                  </a:cubicBezTo>
                  <a:cubicBezTo>
                    <a:pt x="0" y="266"/>
                    <a:pt x="0" y="295"/>
                    <a:pt x="15" y="317"/>
                  </a:cubicBezTo>
                  <a:cubicBezTo>
                    <a:pt x="26" y="324"/>
                    <a:pt x="40" y="328"/>
                    <a:pt x="53" y="328"/>
                  </a:cubicBezTo>
                  <a:cubicBezTo>
                    <a:pt x="66" y="328"/>
                    <a:pt x="77" y="324"/>
                    <a:pt x="80" y="317"/>
                  </a:cubicBezTo>
                  <a:cubicBezTo>
                    <a:pt x="146" y="230"/>
                    <a:pt x="219" y="149"/>
                    <a:pt x="277" y="69"/>
                  </a:cubicBezTo>
                  <a:cubicBezTo>
                    <a:pt x="292" y="47"/>
                    <a:pt x="277" y="18"/>
                    <a:pt x="256" y="3"/>
                  </a:cubicBezTo>
                  <a:cubicBezTo>
                    <a:pt x="252" y="2"/>
                    <a:pt x="247" y="1"/>
                    <a:pt x="2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904;p50">
              <a:extLst>
                <a:ext uri="{FF2B5EF4-FFF2-40B4-BE49-F238E27FC236}">
                  <a16:creationId xmlns:a16="http://schemas.microsoft.com/office/drawing/2014/main" id="{6578E6D3-F682-4F08-AF74-B57D84430D8D}"/>
                </a:ext>
              </a:extLst>
            </p:cNvPr>
            <p:cNvSpPr/>
            <p:nvPr/>
          </p:nvSpPr>
          <p:spPr>
            <a:xfrm>
              <a:off x="7558834" y="4403213"/>
              <a:ext cx="13636" cy="5909"/>
            </a:xfrm>
            <a:custGeom>
              <a:avLst/>
              <a:gdLst/>
              <a:ahLst/>
              <a:cxnLst/>
              <a:rect l="l" t="t" r="r" b="b"/>
              <a:pathLst>
                <a:path w="257" h="111" extrusionOk="0">
                  <a:moveTo>
                    <a:pt x="190" y="1"/>
                  </a:moveTo>
                  <a:cubicBezTo>
                    <a:pt x="176" y="1"/>
                    <a:pt x="154" y="8"/>
                    <a:pt x="139" y="8"/>
                  </a:cubicBezTo>
                  <a:lnTo>
                    <a:pt x="147" y="8"/>
                  </a:lnTo>
                  <a:cubicBezTo>
                    <a:pt x="110" y="8"/>
                    <a:pt x="81" y="15"/>
                    <a:pt x="45" y="15"/>
                  </a:cubicBezTo>
                  <a:cubicBezTo>
                    <a:pt x="15" y="15"/>
                    <a:pt x="1" y="37"/>
                    <a:pt x="1" y="66"/>
                  </a:cubicBezTo>
                  <a:cubicBezTo>
                    <a:pt x="1" y="96"/>
                    <a:pt x="23" y="110"/>
                    <a:pt x="45" y="110"/>
                  </a:cubicBezTo>
                  <a:cubicBezTo>
                    <a:pt x="103" y="110"/>
                    <a:pt x="154" y="103"/>
                    <a:pt x="212" y="96"/>
                  </a:cubicBezTo>
                  <a:cubicBezTo>
                    <a:pt x="242" y="81"/>
                    <a:pt x="256" y="52"/>
                    <a:pt x="249" y="37"/>
                  </a:cubicBezTo>
                  <a:cubicBezTo>
                    <a:pt x="234" y="8"/>
                    <a:pt x="212" y="1"/>
                    <a:pt x="19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905;p50">
              <a:extLst>
                <a:ext uri="{FF2B5EF4-FFF2-40B4-BE49-F238E27FC236}">
                  <a16:creationId xmlns:a16="http://schemas.microsoft.com/office/drawing/2014/main" id="{A8DAB90C-FA8D-4418-8C35-450A692F4847}"/>
                </a:ext>
              </a:extLst>
            </p:cNvPr>
            <p:cNvSpPr/>
            <p:nvPr/>
          </p:nvSpPr>
          <p:spPr>
            <a:xfrm>
              <a:off x="7555386" y="4452184"/>
              <a:ext cx="12787" cy="7026"/>
            </a:xfrm>
            <a:custGeom>
              <a:avLst/>
              <a:gdLst/>
              <a:ahLst/>
              <a:cxnLst/>
              <a:rect l="l" t="t" r="r" b="b"/>
              <a:pathLst>
                <a:path w="241" h="132" extrusionOk="0">
                  <a:moveTo>
                    <a:pt x="58" y="0"/>
                  </a:moveTo>
                  <a:cubicBezTo>
                    <a:pt x="44" y="0"/>
                    <a:pt x="29" y="7"/>
                    <a:pt x="22" y="22"/>
                  </a:cubicBezTo>
                  <a:cubicBezTo>
                    <a:pt x="7" y="29"/>
                    <a:pt x="0" y="37"/>
                    <a:pt x="0" y="58"/>
                  </a:cubicBezTo>
                  <a:cubicBezTo>
                    <a:pt x="0" y="66"/>
                    <a:pt x="15" y="88"/>
                    <a:pt x="22" y="95"/>
                  </a:cubicBezTo>
                  <a:lnTo>
                    <a:pt x="29" y="102"/>
                  </a:lnTo>
                  <a:cubicBezTo>
                    <a:pt x="37" y="102"/>
                    <a:pt x="51" y="110"/>
                    <a:pt x="58" y="110"/>
                  </a:cubicBezTo>
                  <a:cubicBezTo>
                    <a:pt x="102" y="117"/>
                    <a:pt x="146" y="117"/>
                    <a:pt x="183" y="131"/>
                  </a:cubicBezTo>
                  <a:cubicBezTo>
                    <a:pt x="197" y="131"/>
                    <a:pt x="212" y="124"/>
                    <a:pt x="219" y="110"/>
                  </a:cubicBezTo>
                  <a:cubicBezTo>
                    <a:pt x="226" y="102"/>
                    <a:pt x="241" y="95"/>
                    <a:pt x="241" y="73"/>
                  </a:cubicBezTo>
                  <a:cubicBezTo>
                    <a:pt x="241" y="66"/>
                    <a:pt x="226" y="44"/>
                    <a:pt x="219" y="37"/>
                  </a:cubicBezTo>
                  <a:lnTo>
                    <a:pt x="212" y="29"/>
                  </a:lnTo>
                  <a:cubicBezTo>
                    <a:pt x="204" y="29"/>
                    <a:pt x="190" y="22"/>
                    <a:pt x="183" y="22"/>
                  </a:cubicBezTo>
                  <a:cubicBezTo>
                    <a:pt x="139" y="15"/>
                    <a:pt x="95" y="15"/>
                    <a:pt x="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906;p50">
              <a:extLst>
                <a:ext uri="{FF2B5EF4-FFF2-40B4-BE49-F238E27FC236}">
                  <a16:creationId xmlns:a16="http://schemas.microsoft.com/office/drawing/2014/main" id="{982B9160-28F7-4217-A992-0CE063EF1BF3}"/>
                </a:ext>
              </a:extLst>
            </p:cNvPr>
            <p:cNvSpPr/>
            <p:nvPr/>
          </p:nvSpPr>
          <p:spPr>
            <a:xfrm>
              <a:off x="7641714" y="4417106"/>
              <a:ext cx="13955" cy="15330"/>
            </a:xfrm>
            <a:custGeom>
              <a:avLst/>
              <a:gdLst/>
              <a:ahLst/>
              <a:cxnLst/>
              <a:rect l="l" t="t" r="r" b="b"/>
              <a:pathLst>
                <a:path w="263" h="288" extrusionOk="0">
                  <a:moveTo>
                    <a:pt x="213" y="1"/>
                  </a:moveTo>
                  <a:cubicBezTo>
                    <a:pt x="201" y="1"/>
                    <a:pt x="190" y="6"/>
                    <a:pt x="183" y="17"/>
                  </a:cubicBezTo>
                  <a:cubicBezTo>
                    <a:pt x="117" y="75"/>
                    <a:pt x="58" y="141"/>
                    <a:pt x="15" y="214"/>
                  </a:cubicBezTo>
                  <a:cubicBezTo>
                    <a:pt x="0" y="236"/>
                    <a:pt x="15" y="272"/>
                    <a:pt x="37" y="280"/>
                  </a:cubicBezTo>
                  <a:cubicBezTo>
                    <a:pt x="46" y="285"/>
                    <a:pt x="54" y="287"/>
                    <a:pt x="62" y="287"/>
                  </a:cubicBezTo>
                  <a:cubicBezTo>
                    <a:pt x="76" y="287"/>
                    <a:pt x="88" y="277"/>
                    <a:pt x="102" y="258"/>
                  </a:cubicBezTo>
                  <a:cubicBezTo>
                    <a:pt x="110" y="243"/>
                    <a:pt x="124" y="221"/>
                    <a:pt x="131" y="214"/>
                  </a:cubicBezTo>
                  <a:lnTo>
                    <a:pt x="131" y="207"/>
                  </a:lnTo>
                  <a:lnTo>
                    <a:pt x="146" y="199"/>
                  </a:lnTo>
                  <a:cubicBezTo>
                    <a:pt x="153" y="185"/>
                    <a:pt x="153" y="178"/>
                    <a:pt x="161" y="170"/>
                  </a:cubicBezTo>
                  <a:cubicBezTo>
                    <a:pt x="190" y="141"/>
                    <a:pt x="219" y="105"/>
                    <a:pt x="248" y="75"/>
                  </a:cubicBezTo>
                  <a:cubicBezTo>
                    <a:pt x="263" y="61"/>
                    <a:pt x="263" y="24"/>
                    <a:pt x="248" y="17"/>
                  </a:cubicBezTo>
                  <a:cubicBezTo>
                    <a:pt x="237" y="6"/>
                    <a:pt x="224" y="1"/>
                    <a:pt x="21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907;p50">
              <a:extLst>
                <a:ext uri="{FF2B5EF4-FFF2-40B4-BE49-F238E27FC236}">
                  <a16:creationId xmlns:a16="http://schemas.microsoft.com/office/drawing/2014/main" id="{FA1949BA-6895-4CB2-B1CB-BE2F24A28B04}"/>
                </a:ext>
              </a:extLst>
            </p:cNvPr>
            <p:cNvSpPr/>
            <p:nvPr/>
          </p:nvSpPr>
          <p:spPr>
            <a:xfrm>
              <a:off x="7613433" y="4405555"/>
              <a:ext cx="5465" cy="7452"/>
            </a:xfrm>
            <a:custGeom>
              <a:avLst/>
              <a:gdLst/>
              <a:ahLst/>
              <a:cxnLst/>
              <a:rect l="l" t="t" r="r" b="b"/>
              <a:pathLst>
                <a:path w="103" h="140" extrusionOk="0">
                  <a:moveTo>
                    <a:pt x="59" y="1"/>
                  </a:moveTo>
                  <a:cubicBezTo>
                    <a:pt x="52" y="1"/>
                    <a:pt x="37" y="1"/>
                    <a:pt x="30" y="15"/>
                  </a:cubicBezTo>
                  <a:lnTo>
                    <a:pt x="22" y="22"/>
                  </a:lnTo>
                  <a:cubicBezTo>
                    <a:pt x="22" y="22"/>
                    <a:pt x="15" y="30"/>
                    <a:pt x="15" y="37"/>
                  </a:cubicBezTo>
                  <a:cubicBezTo>
                    <a:pt x="15" y="59"/>
                    <a:pt x="1" y="66"/>
                    <a:pt x="1" y="88"/>
                  </a:cubicBezTo>
                  <a:lnTo>
                    <a:pt x="1" y="103"/>
                  </a:lnTo>
                  <a:cubicBezTo>
                    <a:pt x="1" y="110"/>
                    <a:pt x="1" y="110"/>
                    <a:pt x="15" y="125"/>
                  </a:cubicBezTo>
                  <a:cubicBezTo>
                    <a:pt x="15" y="132"/>
                    <a:pt x="22" y="132"/>
                    <a:pt x="22" y="132"/>
                  </a:cubicBezTo>
                  <a:cubicBezTo>
                    <a:pt x="30" y="132"/>
                    <a:pt x="30" y="139"/>
                    <a:pt x="37" y="139"/>
                  </a:cubicBezTo>
                  <a:lnTo>
                    <a:pt x="52" y="139"/>
                  </a:lnTo>
                  <a:cubicBezTo>
                    <a:pt x="59" y="139"/>
                    <a:pt x="66" y="139"/>
                    <a:pt x="73" y="132"/>
                  </a:cubicBezTo>
                  <a:lnTo>
                    <a:pt x="88" y="125"/>
                  </a:lnTo>
                  <a:cubicBezTo>
                    <a:pt x="95" y="110"/>
                    <a:pt x="95" y="110"/>
                    <a:pt x="95" y="103"/>
                  </a:cubicBezTo>
                  <a:cubicBezTo>
                    <a:pt x="95" y="88"/>
                    <a:pt x="103" y="74"/>
                    <a:pt x="103" y="59"/>
                  </a:cubicBezTo>
                  <a:lnTo>
                    <a:pt x="103" y="37"/>
                  </a:lnTo>
                  <a:cubicBezTo>
                    <a:pt x="103" y="30"/>
                    <a:pt x="103" y="30"/>
                    <a:pt x="95" y="22"/>
                  </a:cubicBezTo>
                  <a:cubicBezTo>
                    <a:pt x="95" y="15"/>
                    <a:pt x="88" y="15"/>
                    <a:pt x="88" y="15"/>
                  </a:cubicBezTo>
                  <a:cubicBezTo>
                    <a:pt x="73" y="15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908;p50">
              <a:extLst>
                <a:ext uri="{FF2B5EF4-FFF2-40B4-BE49-F238E27FC236}">
                  <a16:creationId xmlns:a16="http://schemas.microsoft.com/office/drawing/2014/main" id="{785B2E0E-5358-4D32-8EB7-876A9BB720AB}"/>
                </a:ext>
              </a:extLst>
            </p:cNvPr>
            <p:cNvSpPr/>
            <p:nvPr/>
          </p:nvSpPr>
          <p:spPr>
            <a:xfrm>
              <a:off x="7657579" y="4376970"/>
              <a:ext cx="11673" cy="7293"/>
            </a:xfrm>
            <a:custGeom>
              <a:avLst/>
              <a:gdLst/>
              <a:ahLst/>
              <a:cxnLst/>
              <a:rect l="l" t="t" r="r" b="b"/>
              <a:pathLst>
                <a:path w="220" h="137" extrusionOk="0">
                  <a:moveTo>
                    <a:pt x="82" y="96"/>
                  </a:moveTo>
                  <a:cubicBezTo>
                    <a:pt x="85" y="100"/>
                    <a:pt x="95" y="100"/>
                    <a:pt x="95" y="100"/>
                  </a:cubicBezTo>
                  <a:cubicBezTo>
                    <a:pt x="90" y="98"/>
                    <a:pt x="86" y="97"/>
                    <a:pt x="82" y="96"/>
                  </a:cubicBezTo>
                  <a:close/>
                  <a:moveTo>
                    <a:pt x="54" y="0"/>
                  </a:moveTo>
                  <a:cubicBezTo>
                    <a:pt x="33" y="0"/>
                    <a:pt x="15" y="19"/>
                    <a:pt x="15" y="41"/>
                  </a:cubicBezTo>
                  <a:cubicBezTo>
                    <a:pt x="0" y="49"/>
                    <a:pt x="22" y="78"/>
                    <a:pt x="44" y="85"/>
                  </a:cubicBezTo>
                  <a:cubicBezTo>
                    <a:pt x="61" y="91"/>
                    <a:pt x="69" y="92"/>
                    <a:pt x="82" y="96"/>
                  </a:cubicBezTo>
                  <a:lnTo>
                    <a:pt x="82" y="96"/>
                  </a:lnTo>
                  <a:cubicBezTo>
                    <a:pt x="81" y="95"/>
                    <a:pt x="81" y="94"/>
                    <a:pt x="81" y="93"/>
                  </a:cubicBezTo>
                  <a:lnTo>
                    <a:pt x="81" y="93"/>
                  </a:lnTo>
                  <a:cubicBezTo>
                    <a:pt x="102" y="100"/>
                    <a:pt x="132" y="114"/>
                    <a:pt x="146" y="129"/>
                  </a:cubicBezTo>
                  <a:cubicBezTo>
                    <a:pt x="153" y="136"/>
                    <a:pt x="175" y="136"/>
                    <a:pt x="183" y="136"/>
                  </a:cubicBezTo>
                  <a:cubicBezTo>
                    <a:pt x="190" y="136"/>
                    <a:pt x="212" y="129"/>
                    <a:pt x="212" y="122"/>
                  </a:cubicBezTo>
                  <a:cubicBezTo>
                    <a:pt x="219" y="93"/>
                    <a:pt x="219" y="63"/>
                    <a:pt x="190" y="56"/>
                  </a:cubicBezTo>
                  <a:cubicBezTo>
                    <a:pt x="153" y="41"/>
                    <a:pt x="110" y="20"/>
                    <a:pt x="73" y="5"/>
                  </a:cubicBezTo>
                  <a:cubicBezTo>
                    <a:pt x="67" y="2"/>
                    <a:pt x="60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909;p50">
              <a:extLst>
                <a:ext uri="{FF2B5EF4-FFF2-40B4-BE49-F238E27FC236}">
                  <a16:creationId xmlns:a16="http://schemas.microsoft.com/office/drawing/2014/main" id="{59521DF1-69B4-4E91-BD80-E4C509EF8CED}"/>
                </a:ext>
              </a:extLst>
            </p:cNvPr>
            <p:cNvSpPr/>
            <p:nvPr/>
          </p:nvSpPr>
          <p:spPr>
            <a:xfrm>
              <a:off x="7449266" y="3747259"/>
              <a:ext cx="493299" cy="492165"/>
            </a:xfrm>
            <a:custGeom>
              <a:avLst/>
              <a:gdLst/>
              <a:ahLst/>
              <a:cxnLst/>
              <a:rect l="l" t="t" r="r" b="b"/>
              <a:pathLst>
                <a:path w="9297" h="9246" extrusionOk="0">
                  <a:moveTo>
                    <a:pt x="9136" y="1"/>
                  </a:moveTo>
                  <a:lnTo>
                    <a:pt x="4882" y="23"/>
                  </a:lnTo>
                  <a:cubicBezTo>
                    <a:pt x="3955" y="497"/>
                    <a:pt x="2941" y="767"/>
                    <a:pt x="2029" y="1263"/>
                  </a:cubicBezTo>
                  <a:cubicBezTo>
                    <a:pt x="1117" y="1752"/>
                    <a:pt x="278" y="2547"/>
                    <a:pt x="103" y="3576"/>
                  </a:cubicBezTo>
                  <a:cubicBezTo>
                    <a:pt x="1" y="4196"/>
                    <a:pt x="162" y="4838"/>
                    <a:pt x="351" y="5436"/>
                  </a:cubicBezTo>
                  <a:cubicBezTo>
                    <a:pt x="680" y="6480"/>
                    <a:pt x="1438" y="8282"/>
                    <a:pt x="1949" y="9245"/>
                  </a:cubicBezTo>
                  <a:cubicBezTo>
                    <a:pt x="1949" y="9245"/>
                    <a:pt x="1961" y="9245"/>
                    <a:pt x="1985" y="9245"/>
                  </a:cubicBezTo>
                  <a:cubicBezTo>
                    <a:pt x="2232" y="9245"/>
                    <a:pt x="3723" y="9209"/>
                    <a:pt x="5342" y="8369"/>
                  </a:cubicBezTo>
                  <a:cubicBezTo>
                    <a:pt x="5342" y="8369"/>
                    <a:pt x="4627" y="5896"/>
                    <a:pt x="3831" y="4451"/>
                  </a:cubicBezTo>
                  <a:cubicBezTo>
                    <a:pt x="3831" y="4451"/>
                    <a:pt x="5604" y="4006"/>
                    <a:pt x="6991" y="3116"/>
                  </a:cubicBezTo>
                  <a:cubicBezTo>
                    <a:pt x="8377" y="2219"/>
                    <a:pt x="9296" y="971"/>
                    <a:pt x="9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910;p50">
              <a:extLst>
                <a:ext uri="{FF2B5EF4-FFF2-40B4-BE49-F238E27FC236}">
                  <a16:creationId xmlns:a16="http://schemas.microsoft.com/office/drawing/2014/main" id="{94C3B36F-0C25-4BE4-BBA1-2CC273B3D3A5}"/>
                </a:ext>
              </a:extLst>
            </p:cNvPr>
            <p:cNvSpPr/>
            <p:nvPr/>
          </p:nvSpPr>
          <p:spPr>
            <a:xfrm>
              <a:off x="7448151" y="3745343"/>
              <a:ext cx="492078" cy="496849"/>
            </a:xfrm>
            <a:custGeom>
              <a:avLst/>
              <a:gdLst/>
              <a:ahLst/>
              <a:cxnLst/>
              <a:rect l="l" t="t" r="r" b="b"/>
              <a:pathLst>
                <a:path w="9274" h="9334" extrusionOk="0">
                  <a:moveTo>
                    <a:pt x="9104" y="95"/>
                  </a:moveTo>
                  <a:cubicBezTo>
                    <a:pt x="9163" y="535"/>
                    <a:pt x="9004" y="974"/>
                    <a:pt x="8777" y="1350"/>
                  </a:cubicBezTo>
                  <a:cubicBezTo>
                    <a:pt x="8500" y="1832"/>
                    <a:pt x="8099" y="2255"/>
                    <a:pt x="7668" y="2612"/>
                  </a:cubicBezTo>
                  <a:cubicBezTo>
                    <a:pt x="6771" y="3349"/>
                    <a:pt x="5698" y="3838"/>
                    <a:pt x="4611" y="4217"/>
                  </a:cubicBezTo>
                  <a:cubicBezTo>
                    <a:pt x="4356" y="4305"/>
                    <a:pt x="4100" y="4385"/>
                    <a:pt x="3838" y="4451"/>
                  </a:cubicBezTo>
                  <a:cubicBezTo>
                    <a:pt x="3809" y="4458"/>
                    <a:pt x="3794" y="4495"/>
                    <a:pt x="3809" y="4524"/>
                  </a:cubicBezTo>
                  <a:cubicBezTo>
                    <a:pt x="4159" y="5151"/>
                    <a:pt x="4429" y="5823"/>
                    <a:pt x="4677" y="6487"/>
                  </a:cubicBezTo>
                  <a:cubicBezTo>
                    <a:pt x="4874" y="7012"/>
                    <a:pt x="5049" y="7552"/>
                    <a:pt x="5224" y="8099"/>
                  </a:cubicBezTo>
                  <a:cubicBezTo>
                    <a:pt x="5256" y="8196"/>
                    <a:pt x="5283" y="8293"/>
                    <a:pt x="5314" y="8390"/>
                  </a:cubicBezTo>
                  <a:lnTo>
                    <a:pt x="5314" y="8390"/>
                  </a:lnTo>
                  <a:cubicBezTo>
                    <a:pt x="4357" y="8878"/>
                    <a:pt x="3273" y="9186"/>
                    <a:pt x="2196" y="9230"/>
                  </a:cubicBezTo>
                  <a:cubicBezTo>
                    <a:pt x="2148" y="9230"/>
                    <a:pt x="2099" y="9233"/>
                    <a:pt x="2050" y="9233"/>
                  </a:cubicBezTo>
                  <a:cubicBezTo>
                    <a:pt x="2036" y="9233"/>
                    <a:pt x="2021" y="9233"/>
                    <a:pt x="2007" y="9232"/>
                  </a:cubicBezTo>
                  <a:lnTo>
                    <a:pt x="2007" y="9232"/>
                  </a:lnTo>
                  <a:cubicBezTo>
                    <a:pt x="1685" y="8620"/>
                    <a:pt x="1404" y="7980"/>
                    <a:pt x="1138" y="7340"/>
                  </a:cubicBezTo>
                  <a:cubicBezTo>
                    <a:pt x="861" y="6698"/>
                    <a:pt x="606" y="6049"/>
                    <a:pt x="409" y="5370"/>
                  </a:cubicBezTo>
                  <a:cubicBezTo>
                    <a:pt x="270" y="4918"/>
                    <a:pt x="153" y="4444"/>
                    <a:pt x="161" y="3969"/>
                  </a:cubicBezTo>
                  <a:cubicBezTo>
                    <a:pt x="175" y="3561"/>
                    <a:pt x="285" y="3167"/>
                    <a:pt x="482" y="2809"/>
                  </a:cubicBezTo>
                  <a:cubicBezTo>
                    <a:pt x="861" y="2145"/>
                    <a:pt x="1496" y="1649"/>
                    <a:pt x="2167" y="1299"/>
                  </a:cubicBezTo>
                  <a:cubicBezTo>
                    <a:pt x="3055" y="830"/>
                    <a:pt x="4028" y="554"/>
                    <a:pt x="4925" y="110"/>
                  </a:cubicBezTo>
                  <a:lnTo>
                    <a:pt x="4925" y="110"/>
                  </a:lnTo>
                  <a:cubicBezTo>
                    <a:pt x="5389" y="110"/>
                    <a:pt x="5854" y="110"/>
                    <a:pt x="6326" y="102"/>
                  </a:cubicBezTo>
                  <a:cubicBezTo>
                    <a:pt x="7092" y="102"/>
                    <a:pt x="7858" y="95"/>
                    <a:pt x="8617" y="95"/>
                  </a:cubicBezTo>
                  <a:close/>
                  <a:moveTo>
                    <a:pt x="9142" y="0"/>
                  </a:moveTo>
                  <a:cubicBezTo>
                    <a:pt x="8668" y="0"/>
                    <a:pt x="8194" y="0"/>
                    <a:pt x="7712" y="8"/>
                  </a:cubicBezTo>
                  <a:cubicBezTo>
                    <a:pt x="6946" y="8"/>
                    <a:pt x="6180" y="22"/>
                    <a:pt x="5421" y="22"/>
                  </a:cubicBezTo>
                  <a:lnTo>
                    <a:pt x="4926" y="22"/>
                  </a:lnTo>
                  <a:cubicBezTo>
                    <a:pt x="4919" y="18"/>
                    <a:pt x="4912" y="16"/>
                    <a:pt x="4904" y="16"/>
                  </a:cubicBezTo>
                  <a:cubicBezTo>
                    <a:pt x="4896" y="16"/>
                    <a:pt x="4889" y="18"/>
                    <a:pt x="4881" y="22"/>
                  </a:cubicBezTo>
                  <a:cubicBezTo>
                    <a:pt x="3385" y="781"/>
                    <a:pt x="1503" y="1087"/>
                    <a:pt x="496" y="2576"/>
                  </a:cubicBezTo>
                  <a:cubicBezTo>
                    <a:pt x="299" y="2875"/>
                    <a:pt x="146" y="3211"/>
                    <a:pt x="80" y="3568"/>
                  </a:cubicBezTo>
                  <a:cubicBezTo>
                    <a:pt x="0" y="4028"/>
                    <a:pt x="51" y="4502"/>
                    <a:pt x="161" y="4947"/>
                  </a:cubicBezTo>
                  <a:cubicBezTo>
                    <a:pt x="336" y="5677"/>
                    <a:pt x="620" y="6384"/>
                    <a:pt x="898" y="7077"/>
                  </a:cubicBezTo>
                  <a:cubicBezTo>
                    <a:pt x="1211" y="7836"/>
                    <a:pt x="1532" y="8588"/>
                    <a:pt x="1912" y="9303"/>
                  </a:cubicBezTo>
                  <a:cubicBezTo>
                    <a:pt x="1926" y="9325"/>
                    <a:pt x="1941" y="9332"/>
                    <a:pt x="1955" y="9332"/>
                  </a:cubicBezTo>
                  <a:cubicBezTo>
                    <a:pt x="1985" y="9333"/>
                    <a:pt x="2014" y="9333"/>
                    <a:pt x="2044" y="9333"/>
                  </a:cubicBezTo>
                  <a:cubicBezTo>
                    <a:pt x="2237" y="9333"/>
                    <a:pt x="2437" y="9314"/>
                    <a:pt x="2627" y="9295"/>
                  </a:cubicBezTo>
                  <a:cubicBezTo>
                    <a:pt x="3181" y="9230"/>
                    <a:pt x="3728" y="9113"/>
                    <a:pt x="4261" y="8931"/>
                  </a:cubicBezTo>
                  <a:cubicBezTo>
                    <a:pt x="4640" y="8807"/>
                    <a:pt x="5012" y="8639"/>
                    <a:pt x="5377" y="8456"/>
                  </a:cubicBezTo>
                  <a:cubicBezTo>
                    <a:pt x="5399" y="8449"/>
                    <a:pt x="5406" y="8420"/>
                    <a:pt x="5399" y="8405"/>
                  </a:cubicBezTo>
                  <a:cubicBezTo>
                    <a:pt x="5122" y="7435"/>
                    <a:pt x="4786" y="6472"/>
                    <a:pt x="4392" y="5545"/>
                  </a:cubicBezTo>
                  <a:cubicBezTo>
                    <a:pt x="4247" y="5200"/>
                    <a:pt x="4096" y="4868"/>
                    <a:pt x="3913" y="4537"/>
                  </a:cubicBezTo>
                  <a:lnTo>
                    <a:pt x="3913" y="4537"/>
                  </a:lnTo>
                  <a:cubicBezTo>
                    <a:pt x="4637" y="4348"/>
                    <a:pt x="5352" y="4077"/>
                    <a:pt x="6019" y="3758"/>
                  </a:cubicBezTo>
                  <a:cubicBezTo>
                    <a:pt x="7099" y="3247"/>
                    <a:pt x="8179" y="2510"/>
                    <a:pt x="8814" y="1474"/>
                  </a:cubicBezTo>
                  <a:cubicBezTo>
                    <a:pt x="9084" y="1044"/>
                    <a:pt x="9273" y="540"/>
                    <a:pt x="9193" y="37"/>
                  </a:cubicBezTo>
                  <a:cubicBezTo>
                    <a:pt x="9193" y="22"/>
                    <a:pt x="9164" y="0"/>
                    <a:pt x="91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911;p50">
              <a:extLst>
                <a:ext uri="{FF2B5EF4-FFF2-40B4-BE49-F238E27FC236}">
                  <a16:creationId xmlns:a16="http://schemas.microsoft.com/office/drawing/2014/main" id="{7036C116-9ACF-44CD-8532-7D0A5174CC33}"/>
                </a:ext>
              </a:extLst>
            </p:cNvPr>
            <p:cNvSpPr/>
            <p:nvPr/>
          </p:nvSpPr>
          <p:spPr>
            <a:xfrm>
              <a:off x="7623886" y="4117793"/>
              <a:ext cx="83304" cy="83518"/>
            </a:xfrm>
            <a:custGeom>
              <a:avLst/>
              <a:gdLst/>
              <a:ahLst/>
              <a:cxnLst/>
              <a:rect l="l" t="t" r="r" b="b"/>
              <a:pathLst>
                <a:path w="1570" h="1569" extrusionOk="0">
                  <a:moveTo>
                    <a:pt x="883" y="0"/>
                  </a:moveTo>
                  <a:lnTo>
                    <a:pt x="730" y="394"/>
                  </a:lnTo>
                  <a:lnTo>
                    <a:pt x="467" y="51"/>
                  </a:lnTo>
                  <a:lnTo>
                    <a:pt x="533" y="474"/>
                  </a:lnTo>
                  <a:lnTo>
                    <a:pt x="154" y="314"/>
                  </a:lnTo>
                  <a:lnTo>
                    <a:pt x="154" y="314"/>
                  </a:lnTo>
                  <a:lnTo>
                    <a:pt x="416" y="642"/>
                  </a:lnTo>
                  <a:lnTo>
                    <a:pt x="1" y="693"/>
                  </a:lnTo>
                  <a:lnTo>
                    <a:pt x="387" y="839"/>
                  </a:lnTo>
                  <a:lnTo>
                    <a:pt x="52" y="1095"/>
                  </a:lnTo>
                  <a:lnTo>
                    <a:pt x="467" y="1029"/>
                  </a:lnTo>
                  <a:lnTo>
                    <a:pt x="467" y="1029"/>
                  </a:lnTo>
                  <a:lnTo>
                    <a:pt x="307" y="1416"/>
                  </a:lnTo>
                  <a:lnTo>
                    <a:pt x="635" y="1146"/>
                  </a:lnTo>
                  <a:lnTo>
                    <a:pt x="679" y="1569"/>
                  </a:lnTo>
                  <a:lnTo>
                    <a:pt x="840" y="1175"/>
                  </a:lnTo>
                  <a:lnTo>
                    <a:pt x="1095" y="1511"/>
                  </a:lnTo>
                  <a:lnTo>
                    <a:pt x="1029" y="1095"/>
                  </a:lnTo>
                  <a:lnTo>
                    <a:pt x="1409" y="1262"/>
                  </a:lnTo>
                  <a:lnTo>
                    <a:pt x="1409" y="1262"/>
                  </a:lnTo>
                  <a:lnTo>
                    <a:pt x="1146" y="941"/>
                  </a:lnTo>
                  <a:lnTo>
                    <a:pt x="1569" y="883"/>
                  </a:lnTo>
                  <a:lnTo>
                    <a:pt x="1175" y="730"/>
                  </a:lnTo>
                  <a:lnTo>
                    <a:pt x="1511" y="474"/>
                  </a:lnTo>
                  <a:lnTo>
                    <a:pt x="1095" y="547"/>
                  </a:lnTo>
                  <a:lnTo>
                    <a:pt x="1095" y="547"/>
                  </a:lnTo>
                  <a:lnTo>
                    <a:pt x="1255" y="153"/>
                  </a:lnTo>
                  <a:lnTo>
                    <a:pt x="927" y="416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912;p50">
              <a:extLst>
                <a:ext uri="{FF2B5EF4-FFF2-40B4-BE49-F238E27FC236}">
                  <a16:creationId xmlns:a16="http://schemas.microsoft.com/office/drawing/2014/main" id="{244E25B9-4B1F-4D85-BF71-97D2F5E427B2}"/>
                </a:ext>
              </a:extLst>
            </p:cNvPr>
            <p:cNvSpPr/>
            <p:nvPr/>
          </p:nvSpPr>
          <p:spPr>
            <a:xfrm>
              <a:off x="7483383" y="4063392"/>
              <a:ext cx="64309" cy="80856"/>
            </a:xfrm>
            <a:custGeom>
              <a:avLst/>
              <a:gdLst/>
              <a:ahLst/>
              <a:cxnLst/>
              <a:rect l="l" t="t" r="r" b="b"/>
              <a:pathLst>
                <a:path w="1212" h="1519" extrusionOk="0">
                  <a:moveTo>
                    <a:pt x="518" y="1"/>
                  </a:moveTo>
                  <a:lnTo>
                    <a:pt x="365" y="395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75" y="475"/>
                  </a:lnTo>
                  <a:lnTo>
                    <a:pt x="0" y="402"/>
                  </a:lnTo>
                  <a:lnTo>
                    <a:pt x="0" y="402"/>
                  </a:lnTo>
                  <a:cubicBezTo>
                    <a:pt x="117" y="716"/>
                    <a:pt x="255" y="1051"/>
                    <a:pt x="394" y="1380"/>
                  </a:cubicBezTo>
                  <a:lnTo>
                    <a:pt x="474" y="1175"/>
                  </a:lnTo>
                  <a:lnTo>
                    <a:pt x="730" y="1518"/>
                  </a:lnTo>
                  <a:lnTo>
                    <a:pt x="664" y="1095"/>
                  </a:lnTo>
                  <a:lnTo>
                    <a:pt x="1058" y="1263"/>
                  </a:lnTo>
                  <a:lnTo>
                    <a:pt x="795" y="935"/>
                  </a:lnTo>
                  <a:lnTo>
                    <a:pt x="1211" y="876"/>
                  </a:lnTo>
                  <a:lnTo>
                    <a:pt x="824" y="738"/>
                  </a:lnTo>
                  <a:lnTo>
                    <a:pt x="1160" y="482"/>
                  </a:lnTo>
                  <a:lnTo>
                    <a:pt x="1160" y="482"/>
                  </a:lnTo>
                  <a:lnTo>
                    <a:pt x="737" y="548"/>
                  </a:lnTo>
                  <a:lnTo>
                    <a:pt x="905" y="154"/>
                  </a:lnTo>
                  <a:lnTo>
                    <a:pt x="576" y="424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913;p50">
              <a:extLst>
                <a:ext uri="{FF2B5EF4-FFF2-40B4-BE49-F238E27FC236}">
                  <a16:creationId xmlns:a16="http://schemas.microsoft.com/office/drawing/2014/main" id="{0F868FE0-27CD-4D12-8469-45FC06A20F5B}"/>
                </a:ext>
              </a:extLst>
            </p:cNvPr>
            <p:cNvSpPr/>
            <p:nvPr/>
          </p:nvSpPr>
          <p:spPr>
            <a:xfrm>
              <a:off x="7573957" y="3779517"/>
              <a:ext cx="84047" cy="76172"/>
            </a:xfrm>
            <a:custGeom>
              <a:avLst/>
              <a:gdLst/>
              <a:ahLst/>
              <a:cxnLst/>
              <a:rect l="l" t="t" r="r" b="b"/>
              <a:pathLst>
                <a:path w="1584" h="1431" extrusionOk="0">
                  <a:moveTo>
                    <a:pt x="1277" y="0"/>
                  </a:moveTo>
                  <a:lnTo>
                    <a:pt x="949" y="263"/>
                  </a:lnTo>
                  <a:lnTo>
                    <a:pt x="927" y="103"/>
                  </a:lnTo>
                  <a:cubicBezTo>
                    <a:pt x="876" y="117"/>
                    <a:pt x="832" y="139"/>
                    <a:pt x="774" y="161"/>
                  </a:cubicBezTo>
                  <a:lnTo>
                    <a:pt x="745" y="248"/>
                  </a:lnTo>
                  <a:lnTo>
                    <a:pt x="708" y="190"/>
                  </a:lnTo>
                  <a:cubicBezTo>
                    <a:pt x="657" y="212"/>
                    <a:pt x="599" y="234"/>
                    <a:pt x="548" y="256"/>
                  </a:cubicBezTo>
                  <a:lnTo>
                    <a:pt x="555" y="321"/>
                  </a:lnTo>
                  <a:lnTo>
                    <a:pt x="475" y="285"/>
                  </a:lnTo>
                  <a:cubicBezTo>
                    <a:pt x="409" y="307"/>
                    <a:pt x="365" y="329"/>
                    <a:pt x="307" y="343"/>
                  </a:cubicBezTo>
                  <a:lnTo>
                    <a:pt x="416" y="482"/>
                  </a:lnTo>
                  <a:lnTo>
                    <a:pt x="0" y="533"/>
                  </a:lnTo>
                  <a:lnTo>
                    <a:pt x="394" y="694"/>
                  </a:lnTo>
                  <a:lnTo>
                    <a:pt x="51" y="949"/>
                  </a:lnTo>
                  <a:lnTo>
                    <a:pt x="475" y="883"/>
                  </a:lnTo>
                  <a:lnTo>
                    <a:pt x="307" y="1277"/>
                  </a:lnTo>
                  <a:lnTo>
                    <a:pt x="307" y="1277"/>
                  </a:lnTo>
                  <a:lnTo>
                    <a:pt x="635" y="1007"/>
                  </a:lnTo>
                  <a:lnTo>
                    <a:pt x="693" y="1430"/>
                  </a:lnTo>
                  <a:lnTo>
                    <a:pt x="847" y="1036"/>
                  </a:lnTo>
                  <a:lnTo>
                    <a:pt x="1102" y="1372"/>
                  </a:lnTo>
                  <a:lnTo>
                    <a:pt x="1036" y="956"/>
                  </a:lnTo>
                  <a:lnTo>
                    <a:pt x="1430" y="1117"/>
                  </a:lnTo>
                  <a:lnTo>
                    <a:pt x="1168" y="788"/>
                  </a:lnTo>
                  <a:lnTo>
                    <a:pt x="1584" y="737"/>
                  </a:lnTo>
                  <a:lnTo>
                    <a:pt x="1197" y="584"/>
                  </a:lnTo>
                  <a:lnTo>
                    <a:pt x="1532" y="329"/>
                  </a:lnTo>
                  <a:lnTo>
                    <a:pt x="1532" y="329"/>
                  </a:lnTo>
                  <a:lnTo>
                    <a:pt x="1109" y="387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914;p50">
              <a:extLst>
                <a:ext uri="{FF2B5EF4-FFF2-40B4-BE49-F238E27FC236}">
                  <a16:creationId xmlns:a16="http://schemas.microsoft.com/office/drawing/2014/main" id="{D774CCDC-61FE-4D5D-873B-8D50A49D69A3}"/>
                </a:ext>
              </a:extLst>
            </p:cNvPr>
            <p:cNvSpPr/>
            <p:nvPr/>
          </p:nvSpPr>
          <p:spPr>
            <a:xfrm>
              <a:off x="7542227" y="3917382"/>
              <a:ext cx="84418" cy="84316"/>
            </a:xfrm>
            <a:custGeom>
              <a:avLst/>
              <a:gdLst/>
              <a:ahLst/>
              <a:cxnLst/>
              <a:rect l="l" t="t" r="r" b="b"/>
              <a:pathLst>
                <a:path w="1591" h="1584" extrusionOk="0">
                  <a:moveTo>
                    <a:pt x="897" y="0"/>
                  </a:moveTo>
                  <a:lnTo>
                    <a:pt x="744" y="394"/>
                  </a:lnTo>
                  <a:lnTo>
                    <a:pt x="489" y="52"/>
                  </a:lnTo>
                  <a:lnTo>
                    <a:pt x="547" y="475"/>
                  </a:lnTo>
                  <a:lnTo>
                    <a:pt x="161" y="307"/>
                  </a:lnTo>
                  <a:lnTo>
                    <a:pt x="423" y="635"/>
                  </a:lnTo>
                  <a:lnTo>
                    <a:pt x="0" y="694"/>
                  </a:lnTo>
                  <a:lnTo>
                    <a:pt x="394" y="847"/>
                  </a:lnTo>
                  <a:lnTo>
                    <a:pt x="58" y="1102"/>
                  </a:lnTo>
                  <a:lnTo>
                    <a:pt x="474" y="1037"/>
                  </a:lnTo>
                  <a:lnTo>
                    <a:pt x="314" y="1430"/>
                  </a:lnTo>
                  <a:lnTo>
                    <a:pt x="314" y="1430"/>
                  </a:lnTo>
                  <a:lnTo>
                    <a:pt x="642" y="1168"/>
                  </a:lnTo>
                  <a:lnTo>
                    <a:pt x="700" y="1584"/>
                  </a:lnTo>
                  <a:lnTo>
                    <a:pt x="854" y="1197"/>
                  </a:lnTo>
                  <a:lnTo>
                    <a:pt x="1109" y="1533"/>
                  </a:lnTo>
                  <a:lnTo>
                    <a:pt x="1087" y="1394"/>
                  </a:lnTo>
                  <a:cubicBezTo>
                    <a:pt x="1073" y="1394"/>
                    <a:pt x="1043" y="1394"/>
                    <a:pt x="1029" y="1387"/>
                  </a:cubicBezTo>
                  <a:cubicBezTo>
                    <a:pt x="965" y="1387"/>
                    <a:pt x="963" y="1291"/>
                    <a:pt x="1022" y="1291"/>
                  </a:cubicBezTo>
                  <a:cubicBezTo>
                    <a:pt x="1024" y="1291"/>
                    <a:pt x="1027" y="1292"/>
                    <a:pt x="1029" y="1292"/>
                  </a:cubicBezTo>
                  <a:lnTo>
                    <a:pt x="1073" y="1292"/>
                  </a:lnTo>
                  <a:lnTo>
                    <a:pt x="1043" y="1109"/>
                  </a:lnTo>
                  <a:lnTo>
                    <a:pt x="1043" y="1109"/>
                  </a:lnTo>
                  <a:lnTo>
                    <a:pt x="1437" y="1277"/>
                  </a:lnTo>
                  <a:lnTo>
                    <a:pt x="1175" y="949"/>
                  </a:lnTo>
                  <a:lnTo>
                    <a:pt x="1591" y="891"/>
                  </a:lnTo>
                  <a:lnTo>
                    <a:pt x="1197" y="737"/>
                  </a:lnTo>
                  <a:lnTo>
                    <a:pt x="1540" y="482"/>
                  </a:lnTo>
                  <a:lnTo>
                    <a:pt x="1116" y="548"/>
                  </a:lnTo>
                  <a:lnTo>
                    <a:pt x="1284" y="154"/>
                  </a:lnTo>
                  <a:lnTo>
                    <a:pt x="956" y="416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915;p50">
              <a:extLst>
                <a:ext uri="{FF2B5EF4-FFF2-40B4-BE49-F238E27FC236}">
                  <a16:creationId xmlns:a16="http://schemas.microsoft.com/office/drawing/2014/main" id="{14E36FD9-A999-4B7A-8D8C-6D7A67F8D103}"/>
                </a:ext>
              </a:extLst>
            </p:cNvPr>
            <p:cNvSpPr/>
            <p:nvPr/>
          </p:nvSpPr>
          <p:spPr>
            <a:xfrm>
              <a:off x="7734994" y="3822207"/>
              <a:ext cx="83304" cy="83571"/>
            </a:xfrm>
            <a:custGeom>
              <a:avLst/>
              <a:gdLst/>
              <a:ahLst/>
              <a:cxnLst/>
              <a:rect l="l" t="t" r="r" b="b"/>
              <a:pathLst>
                <a:path w="1570" h="1570" extrusionOk="0">
                  <a:moveTo>
                    <a:pt x="876" y="1"/>
                  </a:moveTo>
                  <a:lnTo>
                    <a:pt x="730" y="395"/>
                  </a:lnTo>
                  <a:lnTo>
                    <a:pt x="475" y="67"/>
                  </a:lnTo>
                  <a:lnTo>
                    <a:pt x="540" y="475"/>
                  </a:lnTo>
                  <a:lnTo>
                    <a:pt x="154" y="307"/>
                  </a:lnTo>
                  <a:lnTo>
                    <a:pt x="424" y="636"/>
                  </a:lnTo>
                  <a:lnTo>
                    <a:pt x="0" y="694"/>
                  </a:lnTo>
                  <a:lnTo>
                    <a:pt x="394" y="840"/>
                  </a:lnTo>
                  <a:lnTo>
                    <a:pt x="59" y="1095"/>
                  </a:lnTo>
                  <a:lnTo>
                    <a:pt x="475" y="1030"/>
                  </a:lnTo>
                  <a:lnTo>
                    <a:pt x="314" y="1424"/>
                  </a:lnTo>
                  <a:lnTo>
                    <a:pt x="628" y="1161"/>
                  </a:lnTo>
                  <a:lnTo>
                    <a:pt x="686" y="1570"/>
                  </a:lnTo>
                  <a:lnTo>
                    <a:pt x="840" y="1176"/>
                  </a:lnTo>
                  <a:lnTo>
                    <a:pt x="1095" y="1511"/>
                  </a:lnTo>
                  <a:lnTo>
                    <a:pt x="1095" y="1511"/>
                  </a:lnTo>
                  <a:lnTo>
                    <a:pt x="1022" y="1103"/>
                  </a:lnTo>
                  <a:lnTo>
                    <a:pt x="1022" y="1103"/>
                  </a:lnTo>
                  <a:lnTo>
                    <a:pt x="1416" y="1270"/>
                  </a:lnTo>
                  <a:lnTo>
                    <a:pt x="1153" y="942"/>
                  </a:lnTo>
                  <a:lnTo>
                    <a:pt x="1569" y="884"/>
                  </a:lnTo>
                  <a:lnTo>
                    <a:pt x="1175" y="731"/>
                  </a:lnTo>
                  <a:lnTo>
                    <a:pt x="1518" y="482"/>
                  </a:lnTo>
                  <a:lnTo>
                    <a:pt x="1095" y="548"/>
                  </a:lnTo>
                  <a:lnTo>
                    <a:pt x="1263" y="154"/>
                  </a:lnTo>
                  <a:lnTo>
                    <a:pt x="934" y="417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916;p50">
              <a:extLst>
                <a:ext uri="{FF2B5EF4-FFF2-40B4-BE49-F238E27FC236}">
                  <a16:creationId xmlns:a16="http://schemas.microsoft.com/office/drawing/2014/main" id="{8160E900-E78E-4C8C-A0F3-D1D07D8F1A57}"/>
                </a:ext>
              </a:extLst>
            </p:cNvPr>
            <p:cNvSpPr/>
            <p:nvPr/>
          </p:nvSpPr>
          <p:spPr>
            <a:xfrm>
              <a:off x="7496118" y="4004679"/>
              <a:ext cx="9763" cy="15383"/>
            </a:xfrm>
            <a:custGeom>
              <a:avLst/>
              <a:gdLst/>
              <a:ahLst/>
              <a:cxnLst/>
              <a:rect l="l" t="t" r="r" b="b"/>
              <a:pathLst>
                <a:path w="184" h="289" extrusionOk="0">
                  <a:moveTo>
                    <a:pt x="121" y="0"/>
                  </a:moveTo>
                  <a:cubicBezTo>
                    <a:pt x="103" y="0"/>
                    <a:pt x="87" y="14"/>
                    <a:pt x="81" y="39"/>
                  </a:cubicBezTo>
                  <a:cubicBezTo>
                    <a:pt x="52" y="104"/>
                    <a:pt x="37" y="163"/>
                    <a:pt x="8" y="228"/>
                  </a:cubicBezTo>
                  <a:cubicBezTo>
                    <a:pt x="1" y="250"/>
                    <a:pt x="15" y="272"/>
                    <a:pt x="45" y="287"/>
                  </a:cubicBezTo>
                  <a:cubicBezTo>
                    <a:pt x="48" y="288"/>
                    <a:pt x="52" y="288"/>
                    <a:pt x="55" y="288"/>
                  </a:cubicBezTo>
                  <a:cubicBezTo>
                    <a:pt x="77" y="288"/>
                    <a:pt x="89" y="268"/>
                    <a:pt x="96" y="243"/>
                  </a:cubicBezTo>
                  <a:cubicBezTo>
                    <a:pt x="125" y="184"/>
                    <a:pt x="147" y="119"/>
                    <a:pt x="169" y="53"/>
                  </a:cubicBezTo>
                  <a:cubicBezTo>
                    <a:pt x="183" y="31"/>
                    <a:pt x="161" y="2"/>
                    <a:pt x="132" y="2"/>
                  </a:cubicBezTo>
                  <a:cubicBezTo>
                    <a:pt x="128" y="1"/>
                    <a:pt x="125" y="0"/>
                    <a:pt x="12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917;p50">
              <a:extLst>
                <a:ext uri="{FF2B5EF4-FFF2-40B4-BE49-F238E27FC236}">
                  <a16:creationId xmlns:a16="http://schemas.microsoft.com/office/drawing/2014/main" id="{0D5A1712-9D45-4C5C-A17F-7958EBBD1F26}"/>
                </a:ext>
              </a:extLst>
            </p:cNvPr>
            <p:cNvSpPr/>
            <p:nvPr/>
          </p:nvSpPr>
          <p:spPr>
            <a:xfrm>
              <a:off x="7506995" y="4007501"/>
              <a:ext cx="7004" cy="15543"/>
            </a:xfrm>
            <a:custGeom>
              <a:avLst/>
              <a:gdLst/>
              <a:ahLst/>
              <a:cxnLst/>
              <a:rect l="l" t="t" r="r" b="b"/>
              <a:pathLst>
                <a:path w="132" h="292" extrusionOk="0">
                  <a:moveTo>
                    <a:pt x="80" y="0"/>
                  </a:moveTo>
                  <a:cubicBezTo>
                    <a:pt x="58" y="0"/>
                    <a:pt x="37" y="22"/>
                    <a:pt x="37" y="51"/>
                  </a:cubicBezTo>
                  <a:cubicBezTo>
                    <a:pt x="29" y="73"/>
                    <a:pt x="29" y="95"/>
                    <a:pt x="29" y="110"/>
                  </a:cubicBezTo>
                  <a:lnTo>
                    <a:pt x="29" y="117"/>
                  </a:lnTo>
                  <a:lnTo>
                    <a:pt x="29" y="131"/>
                  </a:lnTo>
                  <a:lnTo>
                    <a:pt x="29" y="146"/>
                  </a:lnTo>
                  <a:cubicBezTo>
                    <a:pt x="22" y="175"/>
                    <a:pt x="15" y="212"/>
                    <a:pt x="0" y="241"/>
                  </a:cubicBezTo>
                  <a:cubicBezTo>
                    <a:pt x="0" y="248"/>
                    <a:pt x="0" y="263"/>
                    <a:pt x="15" y="277"/>
                  </a:cubicBezTo>
                  <a:cubicBezTo>
                    <a:pt x="22" y="285"/>
                    <a:pt x="29" y="292"/>
                    <a:pt x="37" y="292"/>
                  </a:cubicBezTo>
                  <a:cubicBezTo>
                    <a:pt x="51" y="292"/>
                    <a:pt x="66" y="292"/>
                    <a:pt x="73" y="285"/>
                  </a:cubicBezTo>
                  <a:cubicBezTo>
                    <a:pt x="88" y="277"/>
                    <a:pt x="95" y="270"/>
                    <a:pt x="95" y="256"/>
                  </a:cubicBezTo>
                  <a:cubicBezTo>
                    <a:pt x="117" y="197"/>
                    <a:pt x="131" y="124"/>
                    <a:pt x="131" y="51"/>
                  </a:cubicBezTo>
                  <a:cubicBezTo>
                    <a:pt x="131" y="22"/>
                    <a:pt x="110" y="0"/>
                    <a:pt x="8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3918;p50">
              <a:extLst>
                <a:ext uri="{FF2B5EF4-FFF2-40B4-BE49-F238E27FC236}">
                  <a16:creationId xmlns:a16="http://schemas.microsoft.com/office/drawing/2014/main" id="{017704BC-E125-4138-8C82-13DEDC08B207}"/>
                </a:ext>
              </a:extLst>
            </p:cNvPr>
            <p:cNvSpPr/>
            <p:nvPr/>
          </p:nvSpPr>
          <p:spPr>
            <a:xfrm>
              <a:off x="7570826" y="4190026"/>
              <a:ext cx="7057" cy="5110"/>
            </a:xfrm>
            <a:custGeom>
              <a:avLst/>
              <a:gdLst/>
              <a:ahLst/>
              <a:cxnLst/>
              <a:rect l="l" t="t" r="r" b="b"/>
              <a:pathLst>
                <a:path w="133" h="96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69" y="95"/>
                    <a:pt x="71" y="96"/>
                    <a:pt x="73" y="96"/>
                  </a:cubicBezTo>
                  <a:cubicBezTo>
                    <a:pt x="132" y="96"/>
                    <a:pt x="130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3919;p50">
              <a:extLst>
                <a:ext uri="{FF2B5EF4-FFF2-40B4-BE49-F238E27FC236}">
                  <a16:creationId xmlns:a16="http://schemas.microsoft.com/office/drawing/2014/main" id="{8C8F8E50-2BEE-482F-BFFA-9115F6B5F88F}"/>
                </a:ext>
              </a:extLst>
            </p:cNvPr>
            <p:cNvSpPr/>
            <p:nvPr/>
          </p:nvSpPr>
          <p:spPr>
            <a:xfrm>
              <a:off x="7643996" y="4064350"/>
              <a:ext cx="8967" cy="18897"/>
            </a:xfrm>
            <a:custGeom>
              <a:avLst/>
              <a:gdLst/>
              <a:ahLst/>
              <a:cxnLst/>
              <a:rect l="l" t="t" r="r" b="b"/>
              <a:pathLst>
                <a:path w="169" h="355" extrusionOk="0">
                  <a:moveTo>
                    <a:pt x="103" y="0"/>
                  </a:moveTo>
                  <a:cubicBezTo>
                    <a:pt x="84" y="0"/>
                    <a:pt x="67" y="18"/>
                    <a:pt x="67" y="41"/>
                  </a:cubicBezTo>
                  <a:cubicBezTo>
                    <a:pt x="45" y="129"/>
                    <a:pt x="30" y="209"/>
                    <a:pt x="8" y="304"/>
                  </a:cubicBezTo>
                  <a:cubicBezTo>
                    <a:pt x="1" y="333"/>
                    <a:pt x="23" y="355"/>
                    <a:pt x="45" y="355"/>
                  </a:cubicBezTo>
                  <a:cubicBezTo>
                    <a:pt x="67" y="355"/>
                    <a:pt x="88" y="348"/>
                    <a:pt x="103" y="318"/>
                  </a:cubicBezTo>
                  <a:cubicBezTo>
                    <a:pt x="118" y="231"/>
                    <a:pt x="140" y="143"/>
                    <a:pt x="154" y="56"/>
                  </a:cubicBezTo>
                  <a:cubicBezTo>
                    <a:pt x="169" y="27"/>
                    <a:pt x="147" y="5"/>
                    <a:pt x="118" y="5"/>
                  </a:cubicBezTo>
                  <a:cubicBezTo>
                    <a:pt x="113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3920;p50">
              <a:extLst>
                <a:ext uri="{FF2B5EF4-FFF2-40B4-BE49-F238E27FC236}">
                  <a16:creationId xmlns:a16="http://schemas.microsoft.com/office/drawing/2014/main" id="{F62CB171-09F3-4F71-A5D6-7BB29C726993}"/>
                </a:ext>
              </a:extLst>
            </p:cNvPr>
            <p:cNvSpPr/>
            <p:nvPr/>
          </p:nvSpPr>
          <p:spPr>
            <a:xfrm>
              <a:off x="7653334" y="4067172"/>
              <a:ext cx="8543" cy="16075"/>
            </a:xfrm>
            <a:custGeom>
              <a:avLst/>
              <a:gdLst/>
              <a:ahLst/>
              <a:cxnLst/>
              <a:rect l="l" t="t" r="r" b="b"/>
              <a:pathLst>
                <a:path w="161" h="302" extrusionOk="0">
                  <a:moveTo>
                    <a:pt x="102" y="1"/>
                  </a:moveTo>
                  <a:cubicBezTo>
                    <a:pt x="81" y="1"/>
                    <a:pt x="66" y="15"/>
                    <a:pt x="66" y="39"/>
                  </a:cubicBezTo>
                  <a:cubicBezTo>
                    <a:pt x="44" y="112"/>
                    <a:pt x="29" y="178"/>
                    <a:pt x="7" y="251"/>
                  </a:cubicBezTo>
                  <a:cubicBezTo>
                    <a:pt x="0" y="280"/>
                    <a:pt x="15" y="302"/>
                    <a:pt x="44" y="302"/>
                  </a:cubicBezTo>
                  <a:cubicBezTo>
                    <a:pt x="73" y="302"/>
                    <a:pt x="102" y="295"/>
                    <a:pt x="102" y="265"/>
                  </a:cubicBezTo>
                  <a:cubicBezTo>
                    <a:pt x="117" y="192"/>
                    <a:pt x="131" y="134"/>
                    <a:pt x="153" y="61"/>
                  </a:cubicBezTo>
                  <a:cubicBezTo>
                    <a:pt x="161" y="32"/>
                    <a:pt x="146" y="3"/>
                    <a:pt x="117" y="3"/>
                  </a:cubicBezTo>
                  <a:cubicBezTo>
                    <a:pt x="112" y="1"/>
                    <a:pt x="107" y="1"/>
                    <a:pt x="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3921;p50">
              <a:extLst>
                <a:ext uri="{FF2B5EF4-FFF2-40B4-BE49-F238E27FC236}">
                  <a16:creationId xmlns:a16="http://schemas.microsoft.com/office/drawing/2014/main" id="{99BF8072-89B0-4ED7-9ED1-B67EF588E539}"/>
                </a:ext>
              </a:extLst>
            </p:cNvPr>
            <p:cNvSpPr/>
            <p:nvPr/>
          </p:nvSpPr>
          <p:spPr>
            <a:xfrm>
              <a:off x="7593323" y="3982163"/>
              <a:ext cx="61603" cy="10433"/>
            </a:xfrm>
            <a:custGeom>
              <a:avLst/>
              <a:gdLst/>
              <a:ahLst/>
              <a:cxnLst/>
              <a:rect l="l" t="t" r="r" b="b"/>
              <a:pathLst>
                <a:path w="1161" h="196" extrusionOk="0">
                  <a:moveTo>
                    <a:pt x="1108" y="0"/>
                  </a:moveTo>
                  <a:cubicBezTo>
                    <a:pt x="1104" y="0"/>
                    <a:pt x="1099" y="1"/>
                    <a:pt x="1095" y="2"/>
                  </a:cubicBezTo>
                  <a:cubicBezTo>
                    <a:pt x="849" y="69"/>
                    <a:pt x="596" y="97"/>
                    <a:pt x="343" y="97"/>
                  </a:cubicBezTo>
                  <a:cubicBezTo>
                    <a:pt x="265" y="97"/>
                    <a:pt x="187" y="95"/>
                    <a:pt x="110" y="89"/>
                  </a:cubicBezTo>
                  <a:lnTo>
                    <a:pt x="58" y="89"/>
                  </a:lnTo>
                  <a:cubicBezTo>
                    <a:pt x="55" y="88"/>
                    <a:pt x="51" y="88"/>
                    <a:pt x="48" y="88"/>
                  </a:cubicBezTo>
                  <a:cubicBezTo>
                    <a:pt x="0" y="88"/>
                    <a:pt x="4" y="177"/>
                    <a:pt x="58" y="177"/>
                  </a:cubicBezTo>
                  <a:cubicBezTo>
                    <a:pt x="80" y="177"/>
                    <a:pt x="110" y="177"/>
                    <a:pt x="124" y="184"/>
                  </a:cubicBezTo>
                  <a:cubicBezTo>
                    <a:pt x="208" y="192"/>
                    <a:pt x="292" y="195"/>
                    <a:pt x="378" y="195"/>
                  </a:cubicBezTo>
                  <a:cubicBezTo>
                    <a:pt x="628" y="195"/>
                    <a:pt x="882" y="164"/>
                    <a:pt x="1116" y="104"/>
                  </a:cubicBezTo>
                  <a:cubicBezTo>
                    <a:pt x="1116" y="104"/>
                    <a:pt x="1131" y="104"/>
                    <a:pt x="1131" y="97"/>
                  </a:cubicBezTo>
                  <a:cubicBezTo>
                    <a:pt x="1116" y="75"/>
                    <a:pt x="1109" y="68"/>
                    <a:pt x="1109" y="46"/>
                  </a:cubicBezTo>
                  <a:cubicBezTo>
                    <a:pt x="1109" y="46"/>
                    <a:pt x="1131" y="46"/>
                    <a:pt x="1160" y="38"/>
                  </a:cubicBezTo>
                  <a:cubicBezTo>
                    <a:pt x="1148" y="19"/>
                    <a:pt x="1135" y="0"/>
                    <a:pt x="11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3922;p50">
              <a:extLst>
                <a:ext uri="{FF2B5EF4-FFF2-40B4-BE49-F238E27FC236}">
                  <a16:creationId xmlns:a16="http://schemas.microsoft.com/office/drawing/2014/main" id="{5C58B004-59B7-4223-99BB-28F6EC788778}"/>
                </a:ext>
              </a:extLst>
            </p:cNvPr>
            <p:cNvSpPr/>
            <p:nvPr/>
          </p:nvSpPr>
          <p:spPr>
            <a:xfrm>
              <a:off x="7507738" y="392398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95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3923;p50">
              <a:extLst>
                <a:ext uri="{FF2B5EF4-FFF2-40B4-BE49-F238E27FC236}">
                  <a16:creationId xmlns:a16="http://schemas.microsoft.com/office/drawing/2014/main" id="{95F26BB9-8F7E-4CD2-A92B-5268A40AE6A0}"/>
                </a:ext>
              </a:extLst>
            </p:cNvPr>
            <p:cNvSpPr/>
            <p:nvPr/>
          </p:nvSpPr>
          <p:spPr>
            <a:xfrm>
              <a:off x="7538353" y="3840731"/>
              <a:ext cx="11249" cy="17140"/>
            </a:xfrm>
            <a:custGeom>
              <a:avLst/>
              <a:gdLst/>
              <a:ahLst/>
              <a:cxnLst/>
              <a:rect l="l" t="t" r="r" b="b"/>
              <a:pathLst>
                <a:path w="212" h="322" extrusionOk="0">
                  <a:moveTo>
                    <a:pt x="159" y="1"/>
                  </a:moveTo>
                  <a:cubicBezTo>
                    <a:pt x="146" y="1"/>
                    <a:pt x="133" y="8"/>
                    <a:pt x="124" y="25"/>
                  </a:cubicBezTo>
                  <a:cubicBezTo>
                    <a:pt x="88" y="98"/>
                    <a:pt x="51" y="178"/>
                    <a:pt x="15" y="251"/>
                  </a:cubicBezTo>
                  <a:cubicBezTo>
                    <a:pt x="0" y="273"/>
                    <a:pt x="0" y="310"/>
                    <a:pt x="29" y="317"/>
                  </a:cubicBezTo>
                  <a:cubicBezTo>
                    <a:pt x="37" y="320"/>
                    <a:pt x="47" y="321"/>
                    <a:pt x="57" y="321"/>
                  </a:cubicBezTo>
                  <a:cubicBezTo>
                    <a:pt x="74" y="321"/>
                    <a:pt x="90" y="316"/>
                    <a:pt x="95" y="302"/>
                  </a:cubicBezTo>
                  <a:cubicBezTo>
                    <a:pt x="131" y="229"/>
                    <a:pt x="168" y="142"/>
                    <a:pt x="204" y="69"/>
                  </a:cubicBezTo>
                  <a:cubicBezTo>
                    <a:pt x="212" y="54"/>
                    <a:pt x="212" y="18"/>
                    <a:pt x="182" y="10"/>
                  </a:cubicBezTo>
                  <a:cubicBezTo>
                    <a:pt x="176" y="4"/>
                    <a:pt x="168" y="1"/>
                    <a:pt x="1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924;p50">
              <a:extLst>
                <a:ext uri="{FF2B5EF4-FFF2-40B4-BE49-F238E27FC236}">
                  <a16:creationId xmlns:a16="http://schemas.microsoft.com/office/drawing/2014/main" id="{0E4D9ACC-B6B5-453B-8CD9-36B97E4973B8}"/>
                </a:ext>
              </a:extLst>
            </p:cNvPr>
            <p:cNvSpPr/>
            <p:nvPr/>
          </p:nvSpPr>
          <p:spPr>
            <a:xfrm>
              <a:off x="7550716" y="3844670"/>
              <a:ext cx="7800" cy="11391"/>
            </a:xfrm>
            <a:custGeom>
              <a:avLst/>
              <a:gdLst/>
              <a:ahLst/>
              <a:cxnLst/>
              <a:rect l="l" t="t" r="r" b="b"/>
              <a:pathLst>
                <a:path w="147" h="214" extrusionOk="0">
                  <a:moveTo>
                    <a:pt x="95" y="0"/>
                  </a:moveTo>
                  <a:cubicBezTo>
                    <a:pt x="84" y="0"/>
                    <a:pt x="74" y="6"/>
                    <a:pt x="66" y="17"/>
                  </a:cubicBezTo>
                  <a:cubicBezTo>
                    <a:pt x="15" y="60"/>
                    <a:pt x="1" y="119"/>
                    <a:pt x="1" y="170"/>
                  </a:cubicBezTo>
                  <a:cubicBezTo>
                    <a:pt x="1" y="199"/>
                    <a:pt x="15" y="214"/>
                    <a:pt x="44" y="214"/>
                  </a:cubicBezTo>
                  <a:cubicBezTo>
                    <a:pt x="74" y="214"/>
                    <a:pt x="88" y="199"/>
                    <a:pt x="88" y="170"/>
                  </a:cubicBezTo>
                  <a:lnTo>
                    <a:pt x="88" y="163"/>
                  </a:lnTo>
                  <a:cubicBezTo>
                    <a:pt x="88" y="155"/>
                    <a:pt x="103" y="133"/>
                    <a:pt x="103" y="126"/>
                  </a:cubicBezTo>
                  <a:cubicBezTo>
                    <a:pt x="110" y="119"/>
                    <a:pt x="110" y="104"/>
                    <a:pt x="117" y="90"/>
                  </a:cubicBezTo>
                  <a:lnTo>
                    <a:pt x="125" y="82"/>
                  </a:lnTo>
                  <a:cubicBezTo>
                    <a:pt x="146" y="60"/>
                    <a:pt x="146" y="24"/>
                    <a:pt x="125" y="17"/>
                  </a:cubicBezTo>
                  <a:cubicBezTo>
                    <a:pt x="117" y="6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925;p50">
              <a:extLst>
                <a:ext uri="{FF2B5EF4-FFF2-40B4-BE49-F238E27FC236}">
                  <a16:creationId xmlns:a16="http://schemas.microsoft.com/office/drawing/2014/main" id="{A387CA7A-5F11-4D24-B657-1C1F2A19AC1B}"/>
                </a:ext>
              </a:extLst>
            </p:cNvPr>
            <p:cNvSpPr/>
            <p:nvPr/>
          </p:nvSpPr>
          <p:spPr>
            <a:xfrm>
              <a:off x="7623143" y="3905725"/>
              <a:ext cx="7004" cy="4737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0"/>
                  </a:moveTo>
                  <a:cubicBezTo>
                    <a:pt x="0" y="0"/>
                    <a:pt x="2" y="88"/>
                    <a:pt x="66" y="88"/>
                  </a:cubicBezTo>
                  <a:cubicBezTo>
                    <a:pt x="131" y="88"/>
                    <a:pt x="131" y="1"/>
                    <a:pt x="66" y="1"/>
                  </a:cubicBezTo>
                  <a:cubicBezTo>
                    <a:pt x="63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926;p50">
              <a:extLst>
                <a:ext uri="{FF2B5EF4-FFF2-40B4-BE49-F238E27FC236}">
                  <a16:creationId xmlns:a16="http://schemas.microsoft.com/office/drawing/2014/main" id="{7F7EFE29-BEF1-449F-A2ED-5A94C1F153F7}"/>
                </a:ext>
              </a:extLst>
            </p:cNvPr>
            <p:cNvSpPr/>
            <p:nvPr/>
          </p:nvSpPr>
          <p:spPr>
            <a:xfrm>
              <a:off x="7719500" y="3918926"/>
              <a:ext cx="6261" cy="14798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74" y="1"/>
                  </a:moveTo>
                  <a:cubicBezTo>
                    <a:pt x="44" y="1"/>
                    <a:pt x="30" y="15"/>
                    <a:pt x="30" y="44"/>
                  </a:cubicBezTo>
                  <a:cubicBezTo>
                    <a:pt x="23" y="110"/>
                    <a:pt x="23" y="168"/>
                    <a:pt x="8" y="234"/>
                  </a:cubicBezTo>
                  <a:cubicBezTo>
                    <a:pt x="1" y="256"/>
                    <a:pt x="30" y="278"/>
                    <a:pt x="59" y="278"/>
                  </a:cubicBezTo>
                  <a:cubicBezTo>
                    <a:pt x="81" y="278"/>
                    <a:pt x="103" y="263"/>
                    <a:pt x="103" y="234"/>
                  </a:cubicBezTo>
                  <a:cubicBezTo>
                    <a:pt x="110" y="168"/>
                    <a:pt x="110" y="103"/>
                    <a:pt x="117" y="44"/>
                  </a:cubicBezTo>
                  <a:cubicBezTo>
                    <a:pt x="117" y="15"/>
                    <a:pt x="95" y="1"/>
                    <a:pt x="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927;p50">
              <a:extLst>
                <a:ext uri="{FF2B5EF4-FFF2-40B4-BE49-F238E27FC236}">
                  <a16:creationId xmlns:a16="http://schemas.microsoft.com/office/drawing/2014/main" id="{1CBBFC59-9372-4B29-91A5-B2F56F9E6301}"/>
                </a:ext>
              </a:extLst>
            </p:cNvPr>
            <p:cNvSpPr/>
            <p:nvPr/>
          </p:nvSpPr>
          <p:spPr>
            <a:xfrm>
              <a:off x="7732288" y="3918181"/>
              <a:ext cx="4669" cy="14425"/>
            </a:xfrm>
            <a:custGeom>
              <a:avLst/>
              <a:gdLst/>
              <a:ahLst/>
              <a:cxnLst/>
              <a:rect l="l" t="t" r="r" b="b"/>
              <a:pathLst>
                <a:path w="88" h="271" extrusionOk="0">
                  <a:moveTo>
                    <a:pt x="44" y="0"/>
                  </a:moveTo>
                  <a:cubicBezTo>
                    <a:pt x="15" y="0"/>
                    <a:pt x="0" y="29"/>
                    <a:pt x="0" y="51"/>
                  </a:cubicBezTo>
                  <a:lnTo>
                    <a:pt x="0" y="219"/>
                  </a:lnTo>
                  <a:cubicBezTo>
                    <a:pt x="0" y="248"/>
                    <a:pt x="15" y="270"/>
                    <a:pt x="44" y="270"/>
                  </a:cubicBezTo>
                  <a:cubicBezTo>
                    <a:pt x="73" y="270"/>
                    <a:pt x="88" y="248"/>
                    <a:pt x="88" y="219"/>
                  </a:cubicBezTo>
                  <a:lnTo>
                    <a:pt x="88" y="51"/>
                  </a:lnTo>
                  <a:cubicBezTo>
                    <a:pt x="88" y="22"/>
                    <a:pt x="73" y="0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928;p50">
              <a:extLst>
                <a:ext uri="{FF2B5EF4-FFF2-40B4-BE49-F238E27FC236}">
                  <a16:creationId xmlns:a16="http://schemas.microsoft.com/office/drawing/2014/main" id="{8C9F60FB-FE8A-4470-BC94-10A72EB7D1EE}"/>
                </a:ext>
              </a:extLst>
            </p:cNvPr>
            <p:cNvSpPr/>
            <p:nvPr/>
          </p:nvSpPr>
          <p:spPr>
            <a:xfrm>
              <a:off x="7701725" y="3824549"/>
              <a:ext cx="6208" cy="5483"/>
            </a:xfrm>
            <a:custGeom>
              <a:avLst/>
              <a:gdLst/>
              <a:ahLst/>
              <a:cxnLst/>
              <a:rect l="l" t="t" r="r" b="b"/>
              <a:pathLst>
                <a:path w="117" h="103" extrusionOk="0">
                  <a:moveTo>
                    <a:pt x="51" y="1"/>
                  </a:moveTo>
                  <a:cubicBezTo>
                    <a:pt x="0" y="8"/>
                    <a:pt x="0" y="103"/>
                    <a:pt x="51" y="103"/>
                  </a:cubicBezTo>
                  <a:cubicBezTo>
                    <a:pt x="117" y="103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3929;p50">
              <a:extLst>
                <a:ext uri="{FF2B5EF4-FFF2-40B4-BE49-F238E27FC236}">
                  <a16:creationId xmlns:a16="http://schemas.microsoft.com/office/drawing/2014/main" id="{B49A5F51-6582-4E73-ABC8-A41DE039C4BB}"/>
                </a:ext>
              </a:extLst>
            </p:cNvPr>
            <p:cNvSpPr/>
            <p:nvPr/>
          </p:nvSpPr>
          <p:spPr>
            <a:xfrm>
              <a:off x="7813947" y="381720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7" y="0"/>
                  </a:moveTo>
                  <a:cubicBezTo>
                    <a:pt x="1" y="0"/>
                    <a:pt x="1" y="102"/>
                    <a:pt x="67" y="102"/>
                  </a:cubicBezTo>
                  <a:cubicBezTo>
                    <a:pt x="125" y="102"/>
                    <a:pt x="125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3930;p50">
              <a:extLst>
                <a:ext uri="{FF2B5EF4-FFF2-40B4-BE49-F238E27FC236}">
                  <a16:creationId xmlns:a16="http://schemas.microsoft.com/office/drawing/2014/main" id="{DDF56A0C-4B44-4BB0-AA4F-044855A3E0D6}"/>
                </a:ext>
              </a:extLst>
            </p:cNvPr>
            <p:cNvSpPr/>
            <p:nvPr/>
          </p:nvSpPr>
          <p:spPr>
            <a:xfrm>
              <a:off x="7878627" y="3793250"/>
              <a:ext cx="9710" cy="15437"/>
            </a:xfrm>
            <a:custGeom>
              <a:avLst/>
              <a:gdLst/>
              <a:ahLst/>
              <a:cxnLst/>
              <a:rect l="l" t="t" r="r" b="b"/>
              <a:pathLst>
                <a:path w="183" h="290" extrusionOk="0">
                  <a:moveTo>
                    <a:pt x="143" y="1"/>
                  </a:moveTo>
                  <a:cubicBezTo>
                    <a:pt x="125" y="1"/>
                    <a:pt x="107" y="7"/>
                    <a:pt x="102" y="27"/>
                  </a:cubicBezTo>
                  <a:cubicBezTo>
                    <a:pt x="73" y="85"/>
                    <a:pt x="37" y="151"/>
                    <a:pt x="15" y="217"/>
                  </a:cubicBezTo>
                  <a:cubicBezTo>
                    <a:pt x="0" y="224"/>
                    <a:pt x="0" y="246"/>
                    <a:pt x="0" y="253"/>
                  </a:cubicBezTo>
                  <a:cubicBezTo>
                    <a:pt x="0" y="260"/>
                    <a:pt x="15" y="282"/>
                    <a:pt x="22" y="282"/>
                  </a:cubicBezTo>
                  <a:cubicBezTo>
                    <a:pt x="27" y="287"/>
                    <a:pt x="34" y="290"/>
                    <a:pt x="42" y="290"/>
                  </a:cubicBezTo>
                  <a:cubicBezTo>
                    <a:pt x="59" y="290"/>
                    <a:pt x="78" y="280"/>
                    <a:pt x="88" y="260"/>
                  </a:cubicBezTo>
                  <a:cubicBezTo>
                    <a:pt x="110" y="195"/>
                    <a:pt x="146" y="129"/>
                    <a:pt x="175" y="71"/>
                  </a:cubicBezTo>
                  <a:cubicBezTo>
                    <a:pt x="183" y="63"/>
                    <a:pt x="183" y="42"/>
                    <a:pt x="183" y="34"/>
                  </a:cubicBezTo>
                  <a:cubicBezTo>
                    <a:pt x="183" y="27"/>
                    <a:pt x="175" y="5"/>
                    <a:pt x="168" y="5"/>
                  </a:cubicBezTo>
                  <a:cubicBezTo>
                    <a:pt x="161" y="3"/>
                    <a:pt x="152" y="1"/>
                    <a:pt x="14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3931;p50">
              <a:extLst>
                <a:ext uri="{FF2B5EF4-FFF2-40B4-BE49-F238E27FC236}">
                  <a16:creationId xmlns:a16="http://schemas.microsoft.com/office/drawing/2014/main" id="{B0462E85-574A-4B38-B2D8-85E099906394}"/>
                </a:ext>
              </a:extLst>
            </p:cNvPr>
            <p:cNvSpPr/>
            <p:nvPr/>
          </p:nvSpPr>
          <p:spPr>
            <a:xfrm>
              <a:off x="7888708" y="3794261"/>
              <a:ext cx="8914" cy="16395"/>
            </a:xfrm>
            <a:custGeom>
              <a:avLst/>
              <a:gdLst/>
              <a:ahLst/>
              <a:cxnLst/>
              <a:rect l="l" t="t" r="r" b="b"/>
              <a:pathLst>
                <a:path w="168" h="308" extrusionOk="0">
                  <a:moveTo>
                    <a:pt x="124" y="1"/>
                  </a:moveTo>
                  <a:cubicBezTo>
                    <a:pt x="88" y="15"/>
                    <a:pt x="66" y="30"/>
                    <a:pt x="66" y="59"/>
                  </a:cubicBezTo>
                  <a:lnTo>
                    <a:pt x="66" y="88"/>
                  </a:lnTo>
                  <a:lnTo>
                    <a:pt x="66" y="95"/>
                  </a:lnTo>
                  <a:lnTo>
                    <a:pt x="66" y="103"/>
                  </a:lnTo>
                  <a:cubicBezTo>
                    <a:pt x="66" y="125"/>
                    <a:pt x="58" y="139"/>
                    <a:pt x="58" y="161"/>
                  </a:cubicBezTo>
                  <a:cubicBezTo>
                    <a:pt x="58" y="161"/>
                    <a:pt x="58" y="168"/>
                    <a:pt x="51" y="168"/>
                  </a:cubicBezTo>
                  <a:cubicBezTo>
                    <a:pt x="51" y="176"/>
                    <a:pt x="36" y="183"/>
                    <a:pt x="36" y="183"/>
                  </a:cubicBezTo>
                  <a:cubicBezTo>
                    <a:pt x="29" y="205"/>
                    <a:pt x="22" y="220"/>
                    <a:pt x="15" y="234"/>
                  </a:cubicBezTo>
                  <a:cubicBezTo>
                    <a:pt x="0" y="241"/>
                    <a:pt x="0" y="256"/>
                    <a:pt x="0" y="271"/>
                  </a:cubicBezTo>
                  <a:cubicBezTo>
                    <a:pt x="0" y="278"/>
                    <a:pt x="15" y="292"/>
                    <a:pt x="22" y="292"/>
                  </a:cubicBezTo>
                  <a:cubicBezTo>
                    <a:pt x="29" y="307"/>
                    <a:pt x="51" y="307"/>
                    <a:pt x="58" y="307"/>
                  </a:cubicBezTo>
                  <a:cubicBezTo>
                    <a:pt x="66" y="307"/>
                    <a:pt x="73" y="292"/>
                    <a:pt x="88" y="285"/>
                  </a:cubicBezTo>
                  <a:cubicBezTo>
                    <a:pt x="139" y="220"/>
                    <a:pt x="168" y="132"/>
                    <a:pt x="168" y="52"/>
                  </a:cubicBezTo>
                  <a:cubicBezTo>
                    <a:pt x="168" y="23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3932;p50">
              <a:extLst>
                <a:ext uri="{FF2B5EF4-FFF2-40B4-BE49-F238E27FC236}">
                  <a16:creationId xmlns:a16="http://schemas.microsoft.com/office/drawing/2014/main" id="{517A4E27-6EDF-4554-ABC0-FBFD3FCC1CC9}"/>
                </a:ext>
              </a:extLst>
            </p:cNvPr>
            <p:cNvSpPr/>
            <p:nvPr/>
          </p:nvSpPr>
          <p:spPr>
            <a:xfrm>
              <a:off x="7448151" y="3745343"/>
              <a:ext cx="492078" cy="496849"/>
            </a:xfrm>
            <a:custGeom>
              <a:avLst/>
              <a:gdLst/>
              <a:ahLst/>
              <a:cxnLst/>
              <a:rect l="l" t="t" r="r" b="b"/>
              <a:pathLst>
                <a:path w="9274" h="9334" extrusionOk="0">
                  <a:moveTo>
                    <a:pt x="9104" y="95"/>
                  </a:moveTo>
                  <a:cubicBezTo>
                    <a:pt x="9163" y="535"/>
                    <a:pt x="9004" y="974"/>
                    <a:pt x="8777" y="1350"/>
                  </a:cubicBezTo>
                  <a:cubicBezTo>
                    <a:pt x="8500" y="1832"/>
                    <a:pt x="8099" y="2255"/>
                    <a:pt x="7668" y="2612"/>
                  </a:cubicBezTo>
                  <a:cubicBezTo>
                    <a:pt x="6771" y="3349"/>
                    <a:pt x="5698" y="3838"/>
                    <a:pt x="4611" y="4217"/>
                  </a:cubicBezTo>
                  <a:cubicBezTo>
                    <a:pt x="4356" y="4305"/>
                    <a:pt x="4100" y="4385"/>
                    <a:pt x="3838" y="4451"/>
                  </a:cubicBezTo>
                  <a:cubicBezTo>
                    <a:pt x="3809" y="4458"/>
                    <a:pt x="3794" y="4495"/>
                    <a:pt x="3809" y="4524"/>
                  </a:cubicBezTo>
                  <a:cubicBezTo>
                    <a:pt x="4159" y="5151"/>
                    <a:pt x="4429" y="5823"/>
                    <a:pt x="4677" y="6487"/>
                  </a:cubicBezTo>
                  <a:cubicBezTo>
                    <a:pt x="4874" y="7012"/>
                    <a:pt x="5049" y="7552"/>
                    <a:pt x="5224" y="8099"/>
                  </a:cubicBezTo>
                  <a:cubicBezTo>
                    <a:pt x="5256" y="8196"/>
                    <a:pt x="5283" y="8293"/>
                    <a:pt x="5314" y="8390"/>
                  </a:cubicBezTo>
                  <a:lnTo>
                    <a:pt x="5314" y="8390"/>
                  </a:lnTo>
                  <a:cubicBezTo>
                    <a:pt x="4357" y="8878"/>
                    <a:pt x="3273" y="9186"/>
                    <a:pt x="2196" y="9230"/>
                  </a:cubicBezTo>
                  <a:cubicBezTo>
                    <a:pt x="2148" y="9230"/>
                    <a:pt x="2099" y="9233"/>
                    <a:pt x="2050" y="9233"/>
                  </a:cubicBezTo>
                  <a:cubicBezTo>
                    <a:pt x="2036" y="9233"/>
                    <a:pt x="2021" y="9233"/>
                    <a:pt x="2007" y="9232"/>
                  </a:cubicBezTo>
                  <a:lnTo>
                    <a:pt x="2007" y="9232"/>
                  </a:lnTo>
                  <a:cubicBezTo>
                    <a:pt x="1685" y="8620"/>
                    <a:pt x="1404" y="7980"/>
                    <a:pt x="1138" y="7340"/>
                  </a:cubicBezTo>
                  <a:cubicBezTo>
                    <a:pt x="861" y="6698"/>
                    <a:pt x="606" y="6049"/>
                    <a:pt x="409" y="5370"/>
                  </a:cubicBezTo>
                  <a:cubicBezTo>
                    <a:pt x="270" y="4918"/>
                    <a:pt x="153" y="4444"/>
                    <a:pt x="161" y="3969"/>
                  </a:cubicBezTo>
                  <a:cubicBezTo>
                    <a:pt x="175" y="3561"/>
                    <a:pt x="285" y="3167"/>
                    <a:pt x="482" y="2809"/>
                  </a:cubicBezTo>
                  <a:cubicBezTo>
                    <a:pt x="861" y="2145"/>
                    <a:pt x="1496" y="1649"/>
                    <a:pt x="2167" y="1299"/>
                  </a:cubicBezTo>
                  <a:cubicBezTo>
                    <a:pt x="3055" y="830"/>
                    <a:pt x="4028" y="554"/>
                    <a:pt x="4925" y="110"/>
                  </a:cubicBezTo>
                  <a:lnTo>
                    <a:pt x="4925" y="110"/>
                  </a:lnTo>
                  <a:cubicBezTo>
                    <a:pt x="5389" y="110"/>
                    <a:pt x="5854" y="110"/>
                    <a:pt x="6326" y="102"/>
                  </a:cubicBezTo>
                  <a:cubicBezTo>
                    <a:pt x="7092" y="102"/>
                    <a:pt x="7858" y="95"/>
                    <a:pt x="8617" y="95"/>
                  </a:cubicBezTo>
                  <a:close/>
                  <a:moveTo>
                    <a:pt x="9142" y="0"/>
                  </a:moveTo>
                  <a:cubicBezTo>
                    <a:pt x="8668" y="0"/>
                    <a:pt x="8194" y="0"/>
                    <a:pt x="7712" y="8"/>
                  </a:cubicBezTo>
                  <a:cubicBezTo>
                    <a:pt x="6946" y="8"/>
                    <a:pt x="6180" y="22"/>
                    <a:pt x="5421" y="22"/>
                  </a:cubicBezTo>
                  <a:lnTo>
                    <a:pt x="4926" y="22"/>
                  </a:lnTo>
                  <a:cubicBezTo>
                    <a:pt x="4919" y="18"/>
                    <a:pt x="4912" y="16"/>
                    <a:pt x="4904" y="16"/>
                  </a:cubicBezTo>
                  <a:cubicBezTo>
                    <a:pt x="4896" y="16"/>
                    <a:pt x="4889" y="18"/>
                    <a:pt x="4881" y="22"/>
                  </a:cubicBezTo>
                  <a:cubicBezTo>
                    <a:pt x="3385" y="781"/>
                    <a:pt x="1503" y="1087"/>
                    <a:pt x="496" y="2576"/>
                  </a:cubicBezTo>
                  <a:cubicBezTo>
                    <a:pt x="299" y="2875"/>
                    <a:pt x="146" y="3211"/>
                    <a:pt x="80" y="3568"/>
                  </a:cubicBezTo>
                  <a:cubicBezTo>
                    <a:pt x="0" y="4028"/>
                    <a:pt x="51" y="4502"/>
                    <a:pt x="161" y="4947"/>
                  </a:cubicBezTo>
                  <a:cubicBezTo>
                    <a:pt x="336" y="5677"/>
                    <a:pt x="620" y="6384"/>
                    <a:pt x="898" y="7077"/>
                  </a:cubicBezTo>
                  <a:cubicBezTo>
                    <a:pt x="1211" y="7836"/>
                    <a:pt x="1532" y="8588"/>
                    <a:pt x="1912" y="9303"/>
                  </a:cubicBezTo>
                  <a:cubicBezTo>
                    <a:pt x="1926" y="9325"/>
                    <a:pt x="1941" y="9332"/>
                    <a:pt x="1955" y="9332"/>
                  </a:cubicBezTo>
                  <a:cubicBezTo>
                    <a:pt x="1985" y="9333"/>
                    <a:pt x="2014" y="9333"/>
                    <a:pt x="2044" y="9333"/>
                  </a:cubicBezTo>
                  <a:cubicBezTo>
                    <a:pt x="2237" y="9333"/>
                    <a:pt x="2437" y="9314"/>
                    <a:pt x="2627" y="9295"/>
                  </a:cubicBezTo>
                  <a:cubicBezTo>
                    <a:pt x="3181" y="9230"/>
                    <a:pt x="3728" y="9113"/>
                    <a:pt x="4261" y="8931"/>
                  </a:cubicBezTo>
                  <a:cubicBezTo>
                    <a:pt x="4640" y="8807"/>
                    <a:pt x="5012" y="8639"/>
                    <a:pt x="5377" y="8456"/>
                  </a:cubicBezTo>
                  <a:cubicBezTo>
                    <a:pt x="5399" y="8449"/>
                    <a:pt x="5406" y="8420"/>
                    <a:pt x="5399" y="8405"/>
                  </a:cubicBezTo>
                  <a:cubicBezTo>
                    <a:pt x="5122" y="7435"/>
                    <a:pt x="4786" y="6472"/>
                    <a:pt x="4392" y="5545"/>
                  </a:cubicBezTo>
                  <a:cubicBezTo>
                    <a:pt x="4247" y="5200"/>
                    <a:pt x="4096" y="4868"/>
                    <a:pt x="3913" y="4537"/>
                  </a:cubicBezTo>
                  <a:lnTo>
                    <a:pt x="3913" y="4537"/>
                  </a:lnTo>
                  <a:cubicBezTo>
                    <a:pt x="4637" y="4348"/>
                    <a:pt x="5352" y="4077"/>
                    <a:pt x="6019" y="3758"/>
                  </a:cubicBezTo>
                  <a:cubicBezTo>
                    <a:pt x="7099" y="3247"/>
                    <a:pt x="8179" y="2510"/>
                    <a:pt x="8814" y="1474"/>
                  </a:cubicBezTo>
                  <a:cubicBezTo>
                    <a:pt x="9084" y="1044"/>
                    <a:pt x="9273" y="540"/>
                    <a:pt x="9193" y="37"/>
                  </a:cubicBezTo>
                  <a:cubicBezTo>
                    <a:pt x="9193" y="22"/>
                    <a:pt x="9164" y="0"/>
                    <a:pt x="91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3933;p50">
              <a:extLst>
                <a:ext uri="{FF2B5EF4-FFF2-40B4-BE49-F238E27FC236}">
                  <a16:creationId xmlns:a16="http://schemas.microsoft.com/office/drawing/2014/main" id="{C4CF6783-6713-47AE-8699-3CCEA063B247}"/>
                </a:ext>
              </a:extLst>
            </p:cNvPr>
            <p:cNvSpPr/>
            <p:nvPr/>
          </p:nvSpPr>
          <p:spPr>
            <a:xfrm>
              <a:off x="7459718" y="2837133"/>
              <a:ext cx="586950" cy="597879"/>
            </a:xfrm>
            <a:custGeom>
              <a:avLst/>
              <a:gdLst/>
              <a:ahLst/>
              <a:cxnLst/>
              <a:rect l="l" t="t" r="r" b="b"/>
              <a:pathLst>
                <a:path w="11062" h="11232" extrusionOk="0">
                  <a:moveTo>
                    <a:pt x="4664" y="0"/>
                  </a:moveTo>
                  <a:cubicBezTo>
                    <a:pt x="4224" y="0"/>
                    <a:pt x="3784" y="77"/>
                    <a:pt x="3372" y="238"/>
                  </a:cubicBezTo>
                  <a:cubicBezTo>
                    <a:pt x="1942" y="792"/>
                    <a:pt x="957" y="2310"/>
                    <a:pt x="1022" y="3842"/>
                  </a:cubicBezTo>
                  <a:cubicBezTo>
                    <a:pt x="1037" y="4185"/>
                    <a:pt x="1095" y="4564"/>
                    <a:pt x="898" y="4841"/>
                  </a:cubicBezTo>
                  <a:cubicBezTo>
                    <a:pt x="789" y="5009"/>
                    <a:pt x="628" y="5119"/>
                    <a:pt x="497" y="5257"/>
                  </a:cubicBezTo>
                  <a:cubicBezTo>
                    <a:pt x="307" y="5476"/>
                    <a:pt x="220" y="5783"/>
                    <a:pt x="300" y="6060"/>
                  </a:cubicBezTo>
                  <a:cubicBezTo>
                    <a:pt x="410" y="6396"/>
                    <a:pt x="767" y="6644"/>
                    <a:pt x="782" y="6994"/>
                  </a:cubicBezTo>
                  <a:cubicBezTo>
                    <a:pt x="804" y="7308"/>
                    <a:pt x="570" y="7563"/>
                    <a:pt x="373" y="7796"/>
                  </a:cubicBezTo>
                  <a:cubicBezTo>
                    <a:pt x="183" y="8037"/>
                    <a:pt x="1" y="8365"/>
                    <a:pt x="132" y="8635"/>
                  </a:cubicBezTo>
                  <a:cubicBezTo>
                    <a:pt x="205" y="8774"/>
                    <a:pt x="344" y="8869"/>
                    <a:pt x="446" y="8993"/>
                  </a:cubicBezTo>
                  <a:cubicBezTo>
                    <a:pt x="563" y="9139"/>
                    <a:pt x="621" y="9321"/>
                    <a:pt x="607" y="9504"/>
                  </a:cubicBezTo>
                  <a:cubicBezTo>
                    <a:pt x="599" y="9657"/>
                    <a:pt x="534" y="9803"/>
                    <a:pt x="519" y="9963"/>
                  </a:cubicBezTo>
                  <a:cubicBezTo>
                    <a:pt x="453" y="10379"/>
                    <a:pt x="701" y="10817"/>
                    <a:pt x="1074" y="11036"/>
                  </a:cubicBezTo>
                  <a:cubicBezTo>
                    <a:pt x="1309" y="11171"/>
                    <a:pt x="1572" y="11231"/>
                    <a:pt x="1835" y="11231"/>
                  </a:cubicBezTo>
                  <a:cubicBezTo>
                    <a:pt x="1997" y="11231"/>
                    <a:pt x="2158" y="11209"/>
                    <a:pt x="2314" y="11167"/>
                  </a:cubicBezTo>
                  <a:cubicBezTo>
                    <a:pt x="2664" y="11065"/>
                    <a:pt x="2970" y="10883"/>
                    <a:pt x="3306" y="10751"/>
                  </a:cubicBezTo>
                  <a:cubicBezTo>
                    <a:pt x="3467" y="10693"/>
                    <a:pt x="3627" y="10635"/>
                    <a:pt x="3795" y="10613"/>
                  </a:cubicBezTo>
                  <a:cubicBezTo>
                    <a:pt x="3847" y="10607"/>
                    <a:pt x="3900" y="10603"/>
                    <a:pt x="3952" y="10603"/>
                  </a:cubicBezTo>
                  <a:cubicBezTo>
                    <a:pt x="4089" y="10603"/>
                    <a:pt x="4225" y="10626"/>
                    <a:pt x="4357" y="10678"/>
                  </a:cubicBezTo>
                  <a:cubicBezTo>
                    <a:pt x="4590" y="10773"/>
                    <a:pt x="4751" y="10963"/>
                    <a:pt x="4977" y="11043"/>
                  </a:cubicBezTo>
                  <a:cubicBezTo>
                    <a:pt x="5077" y="11082"/>
                    <a:pt x="5170" y="11098"/>
                    <a:pt x="5257" y="11098"/>
                  </a:cubicBezTo>
                  <a:cubicBezTo>
                    <a:pt x="5533" y="11098"/>
                    <a:pt x="5763" y="10942"/>
                    <a:pt x="6057" y="10853"/>
                  </a:cubicBezTo>
                  <a:cubicBezTo>
                    <a:pt x="6349" y="10766"/>
                    <a:pt x="6655" y="10707"/>
                    <a:pt x="6969" y="10693"/>
                  </a:cubicBezTo>
                  <a:cubicBezTo>
                    <a:pt x="7081" y="10685"/>
                    <a:pt x="7195" y="10680"/>
                    <a:pt x="7310" y="10680"/>
                  </a:cubicBezTo>
                  <a:cubicBezTo>
                    <a:pt x="7509" y="10680"/>
                    <a:pt x="7711" y="10695"/>
                    <a:pt x="7910" y="10737"/>
                  </a:cubicBezTo>
                  <a:cubicBezTo>
                    <a:pt x="8463" y="10844"/>
                    <a:pt x="9009" y="11065"/>
                    <a:pt x="9596" y="11065"/>
                  </a:cubicBezTo>
                  <a:cubicBezTo>
                    <a:pt x="9606" y="11065"/>
                    <a:pt x="9615" y="11065"/>
                    <a:pt x="9624" y="11065"/>
                  </a:cubicBezTo>
                  <a:cubicBezTo>
                    <a:pt x="10099" y="11058"/>
                    <a:pt x="10697" y="10875"/>
                    <a:pt x="10887" y="10386"/>
                  </a:cubicBezTo>
                  <a:cubicBezTo>
                    <a:pt x="11062" y="9949"/>
                    <a:pt x="10551" y="9569"/>
                    <a:pt x="10588" y="9132"/>
                  </a:cubicBezTo>
                  <a:cubicBezTo>
                    <a:pt x="10617" y="8883"/>
                    <a:pt x="10799" y="8679"/>
                    <a:pt x="10894" y="8468"/>
                  </a:cubicBezTo>
                  <a:cubicBezTo>
                    <a:pt x="11025" y="8176"/>
                    <a:pt x="11018" y="7826"/>
                    <a:pt x="10872" y="7556"/>
                  </a:cubicBezTo>
                  <a:cubicBezTo>
                    <a:pt x="10712" y="7264"/>
                    <a:pt x="10405" y="7008"/>
                    <a:pt x="10442" y="6680"/>
                  </a:cubicBezTo>
                  <a:cubicBezTo>
                    <a:pt x="10456" y="6512"/>
                    <a:pt x="10558" y="6366"/>
                    <a:pt x="10639" y="6220"/>
                  </a:cubicBezTo>
                  <a:cubicBezTo>
                    <a:pt x="10777" y="5958"/>
                    <a:pt x="10821" y="5637"/>
                    <a:pt x="10763" y="5345"/>
                  </a:cubicBezTo>
                  <a:cubicBezTo>
                    <a:pt x="10741" y="5235"/>
                    <a:pt x="10704" y="5133"/>
                    <a:pt x="10639" y="5046"/>
                  </a:cubicBezTo>
                  <a:cubicBezTo>
                    <a:pt x="10588" y="4973"/>
                    <a:pt x="10515" y="4929"/>
                    <a:pt x="10449" y="4856"/>
                  </a:cubicBezTo>
                  <a:cubicBezTo>
                    <a:pt x="10157" y="4528"/>
                    <a:pt x="10303" y="4024"/>
                    <a:pt x="10383" y="3594"/>
                  </a:cubicBezTo>
                  <a:cubicBezTo>
                    <a:pt x="10485" y="3083"/>
                    <a:pt x="10471" y="2543"/>
                    <a:pt x="10288" y="2062"/>
                  </a:cubicBezTo>
                  <a:cubicBezTo>
                    <a:pt x="10106" y="1580"/>
                    <a:pt x="9741" y="1150"/>
                    <a:pt x="9267" y="938"/>
                  </a:cubicBezTo>
                  <a:cubicBezTo>
                    <a:pt x="9015" y="828"/>
                    <a:pt x="8746" y="781"/>
                    <a:pt x="8472" y="781"/>
                  </a:cubicBezTo>
                  <a:cubicBezTo>
                    <a:pt x="8073" y="781"/>
                    <a:pt x="7663" y="881"/>
                    <a:pt x="7282" y="1033"/>
                  </a:cubicBezTo>
                  <a:cubicBezTo>
                    <a:pt x="6592" y="367"/>
                    <a:pt x="5627" y="0"/>
                    <a:pt x="46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3934;p50">
              <a:extLst>
                <a:ext uri="{FF2B5EF4-FFF2-40B4-BE49-F238E27FC236}">
                  <a16:creationId xmlns:a16="http://schemas.microsoft.com/office/drawing/2014/main" id="{133728CA-EA41-4E78-8AAB-43DAB1747DFF}"/>
                </a:ext>
              </a:extLst>
            </p:cNvPr>
            <p:cNvSpPr/>
            <p:nvPr/>
          </p:nvSpPr>
          <p:spPr>
            <a:xfrm>
              <a:off x="7457437" y="2834418"/>
              <a:ext cx="589656" cy="603256"/>
            </a:xfrm>
            <a:custGeom>
              <a:avLst/>
              <a:gdLst/>
              <a:ahLst/>
              <a:cxnLst/>
              <a:rect l="l" t="t" r="r" b="b"/>
              <a:pathLst>
                <a:path w="11113" h="11333" extrusionOk="0">
                  <a:moveTo>
                    <a:pt x="4685" y="87"/>
                  </a:moveTo>
                  <a:cubicBezTo>
                    <a:pt x="5476" y="87"/>
                    <a:pt x="6270" y="337"/>
                    <a:pt x="6910" y="799"/>
                  </a:cubicBezTo>
                  <a:cubicBezTo>
                    <a:pt x="7041" y="894"/>
                    <a:pt x="7165" y="1004"/>
                    <a:pt x="7282" y="1113"/>
                  </a:cubicBezTo>
                  <a:cubicBezTo>
                    <a:pt x="7292" y="1118"/>
                    <a:pt x="7302" y="1123"/>
                    <a:pt x="7315" y="1123"/>
                  </a:cubicBezTo>
                  <a:cubicBezTo>
                    <a:pt x="7321" y="1123"/>
                    <a:pt x="7326" y="1123"/>
                    <a:pt x="7333" y="1120"/>
                  </a:cubicBezTo>
                  <a:cubicBezTo>
                    <a:pt x="7696" y="980"/>
                    <a:pt x="8105" y="874"/>
                    <a:pt x="8506" y="874"/>
                  </a:cubicBezTo>
                  <a:cubicBezTo>
                    <a:pt x="8812" y="874"/>
                    <a:pt x="9115" y="936"/>
                    <a:pt x="9390" y="1091"/>
                  </a:cubicBezTo>
                  <a:cubicBezTo>
                    <a:pt x="9996" y="1420"/>
                    <a:pt x="10339" y="2062"/>
                    <a:pt x="10412" y="2726"/>
                  </a:cubicBezTo>
                  <a:cubicBezTo>
                    <a:pt x="10448" y="3083"/>
                    <a:pt x="10412" y="3433"/>
                    <a:pt x="10339" y="3783"/>
                  </a:cubicBezTo>
                  <a:cubicBezTo>
                    <a:pt x="10288" y="4053"/>
                    <a:pt x="10222" y="4338"/>
                    <a:pt x="10273" y="4623"/>
                  </a:cubicBezTo>
                  <a:cubicBezTo>
                    <a:pt x="10302" y="4747"/>
                    <a:pt x="10368" y="4856"/>
                    <a:pt x="10448" y="4951"/>
                  </a:cubicBezTo>
                  <a:cubicBezTo>
                    <a:pt x="10514" y="5016"/>
                    <a:pt x="10587" y="5068"/>
                    <a:pt x="10638" y="5141"/>
                  </a:cubicBezTo>
                  <a:cubicBezTo>
                    <a:pt x="10689" y="5213"/>
                    <a:pt x="10711" y="5294"/>
                    <a:pt x="10733" y="5381"/>
                  </a:cubicBezTo>
                  <a:cubicBezTo>
                    <a:pt x="10769" y="5571"/>
                    <a:pt x="10769" y="5761"/>
                    <a:pt x="10725" y="5950"/>
                  </a:cubicBezTo>
                  <a:cubicBezTo>
                    <a:pt x="10674" y="6125"/>
                    <a:pt x="10594" y="6279"/>
                    <a:pt x="10514" y="6439"/>
                  </a:cubicBezTo>
                  <a:cubicBezTo>
                    <a:pt x="10375" y="6702"/>
                    <a:pt x="10404" y="6935"/>
                    <a:pt x="10565" y="7191"/>
                  </a:cubicBezTo>
                  <a:cubicBezTo>
                    <a:pt x="10747" y="7475"/>
                    <a:pt x="10959" y="7716"/>
                    <a:pt x="10966" y="8066"/>
                  </a:cubicBezTo>
                  <a:cubicBezTo>
                    <a:pt x="10966" y="8249"/>
                    <a:pt x="10922" y="8424"/>
                    <a:pt x="10835" y="8577"/>
                  </a:cubicBezTo>
                  <a:cubicBezTo>
                    <a:pt x="10762" y="8708"/>
                    <a:pt x="10674" y="8825"/>
                    <a:pt x="10616" y="8964"/>
                  </a:cubicBezTo>
                  <a:cubicBezTo>
                    <a:pt x="10507" y="9212"/>
                    <a:pt x="10579" y="9445"/>
                    <a:pt x="10689" y="9686"/>
                  </a:cubicBezTo>
                  <a:cubicBezTo>
                    <a:pt x="10806" y="9941"/>
                    <a:pt x="10966" y="10204"/>
                    <a:pt x="10835" y="10489"/>
                  </a:cubicBezTo>
                  <a:cubicBezTo>
                    <a:pt x="10704" y="10744"/>
                    <a:pt x="10455" y="10897"/>
                    <a:pt x="10193" y="10977"/>
                  </a:cubicBezTo>
                  <a:cubicBezTo>
                    <a:pt x="10000" y="11040"/>
                    <a:pt x="9806" y="11065"/>
                    <a:pt x="9614" y="11065"/>
                  </a:cubicBezTo>
                  <a:cubicBezTo>
                    <a:pt x="9152" y="11065"/>
                    <a:pt x="8693" y="10921"/>
                    <a:pt x="8245" y="10802"/>
                  </a:cubicBezTo>
                  <a:cubicBezTo>
                    <a:pt x="7922" y="10726"/>
                    <a:pt x="7593" y="10687"/>
                    <a:pt x="7265" y="10687"/>
                  </a:cubicBezTo>
                  <a:cubicBezTo>
                    <a:pt x="6873" y="10687"/>
                    <a:pt x="6481" y="10742"/>
                    <a:pt x="6100" y="10853"/>
                  </a:cubicBezTo>
                  <a:cubicBezTo>
                    <a:pt x="5837" y="10930"/>
                    <a:pt x="5569" y="11097"/>
                    <a:pt x="5285" y="11097"/>
                  </a:cubicBezTo>
                  <a:cubicBezTo>
                    <a:pt x="5245" y="11097"/>
                    <a:pt x="5206" y="11094"/>
                    <a:pt x="5166" y="11087"/>
                  </a:cubicBezTo>
                  <a:cubicBezTo>
                    <a:pt x="4837" y="11036"/>
                    <a:pt x="4619" y="10751"/>
                    <a:pt x="4312" y="10649"/>
                  </a:cubicBezTo>
                  <a:cubicBezTo>
                    <a:pt x="4195" y="10619"/>
                    <a:pt x="4082" y="10606"/>
                    <a:pt x="3967" y="10606"/>
                  </a:cubicBezTo>
                  <a:cubicBezTo>
                    <a:pt x="3917" y="10606"/>
                    <a:pt x="3867" y="10608"/>
                    <a:pt x="3816" y="10613"/>
                  </a:cubicBezTo>
                  <a:cubicBezTo>
                    <a:pt x="3808" y="10618"/>
                    <a:pt x="3801" y="10626"/>
                    <a:pt x="3797" y="10636"/>
                  </a:cubicBezTo>
                  <a:lnTo>
                    <a:pt x="3797" y="10636"/>
                  </a:lnTo>
                  <a:cubicBezTo>
                    <a:pt x="3437" y="10689"/>
                    <a:pt x="3112" y="10855"/>
                    <a:pt x="2787" y="10999"/>
                  </a:cubicBezTo>
                  <a:cubicBezTo>
                    <a:pt x="2496" y="11132"/>
                    <a:pt x="2193" y="11232"/>
                    <a:pt x="1875" y="11232"/>
                  </a:cubicBezTo>
                  <a:cubicBezTo>
                    <a:pt x="1826" y="11232"/>
                    <a:pt x="1778" y="11230"/>
                    <a:pt x="1729" y="11225"/>
                  </a:cubicBezTo>
                  <a:cubicBezTo>
                    <a:pt x="1386" y="11196"/>
                    <a:pt x="1058" y="11050"/>
                    <a:pt x="839" y="10788"/>
                  </a:cubicBezTo>
                  <a:cubicBezTo>
                    <a:pt x="730" y="10656"/>
                    <a:pt x="657" y="10503"/>
                    <a:pt x="620" y="10350"/>
                  </a:cubicBezTo>
                  <a:cubicBezTo>
                    <a:pt x="569" y="10167"/>
                    <a:pt x="598" y="9992"/>
                    <a:pt x="642" y="9817"/>
                  </a:cubicBezTo>
                  <a:cubicBezTo>
                    <a:pt x="730" y="9511"/>
                    <a:pt x="708" y="9219"/>
                    <a:pt x="482" y="8971"/>
                  </a:cubicBezTo>
                  <a:cubicBezTo>
                    <a:pt x="350" y="8832"/>
                    <a:pt x="190" y="8723"/>
                    <a:pt x="168" y="8526"/>
                  </a:cubicBezTo>
                  <a:cubicBezTo>
                    <a:pt x="153" y="8343"/>
                    <a:pt x="241" y="8161"/>
                    <a:pt x="343" y="8015"/>
                  </a:cubicBezTo>
                  <a:cubicBezTo>
                    <a:pt x="518" y="7760"/>
                    <a:pt x="774" y="7548"/>
                    <a:pt x="847" y="7242"/>
                  </a:cubicBezTo>
                  <a:cubicBezTo>
                    <a:pt x="912" y="6957"/>
                    <a:pt x="766" y="6716"/>
                    <a:pt x="606" y="6498"/>
                  </a:cubicBezTo>
                  <a:cubicBezTo>
                    <a:pt x="416" y="6235"/>
                    <a:pt x="270" y="5972"/>
                    <a:pt x="387" y="5637"/>
                  </a:cubicBezTo>
                  <a:cubicBezTo>
                    <a:pt x="453" y="5462"/>
                    <a:pt x="562" y="5330"/>
                    <a:pt x="693" y="5213"/>
                  </a:cubicBezTo>
                  <a:cubicBezTo>
                    <a:pt x="803" y="5111"/>
                    <a:pt x="927" y="5002"/>
                    <a:pt x="1000" y="4871"/>
                  </a:cubicBezTo>
                  <a:cubicBezTo>
                    <a:pt x="1153" y="4593"/>
                    <a:pt x="1117" y="4265"/>
                    <a:pt x="1102" y="3959"/>
                  </a:cubicBezTo>
                  <a:cubicBezTo>
                    <a:pt x="1080" y="3645"/>
                    <a:pt x="1102" y="3338"/>
                    <a:pt x="1168" y="3032"/>
                  </a:cubicBezTo>
                  <a:cubicBezTo>
                    <a:pt x="1408" y="1850"/>
                    <a:pt x="2247" y="785"/>
                    <a:pt x="3378" y="332"/>
                  </a:cubicBezTo>
                  <a:cubicBezTo>
                    <a:pt x="3794" y="167"/>
                    <a:pt x="4239" y="87"/>
                    <a:pt x="4685" y="87"/>
                  </a:cubicBezTo>
                  <a:close/>
                  <a:moveTo>
                    <a:pt x="4712" y="1"/>
                  </a:moveTo>
                  <a:cubicBezTo>
                    <a:pt x="4428" y="1"/>
                    <a:pt x="4144" y="33"/>
                    <a:pt x="3867" y="99"/>
                  </a:cubicBezTo>
                  <a:cubicBezTo>
                    <a:pt x="2649" y="384"/>
                    <a:pt x="1664" y="1339"/>
                    <a:pt x="1233" y="2499"/>
                  </a:cubicBezTo>
                  <a:cubicBezTo>
                    <a:pt x="1138" y="2777"/>
                    <a:pt x="1065" y="3083"/>
                    <a:pt x="1029" y="3382"/>
                  </a:cubicBezTo>
                  <a:cubicBezTo>
                    <a:pt x="992" y="3718"/>
                    <a:pt x="1036" y="4046"/>
                    <a:pt x="1029" y="4382"/>
                  </a:cubicBezTo>
                  <a:cubicBezTo>
                    <a:pt x="1014" y="4564"/>
                    <a:pt x="992" y="4761"/>
                    <a:pt x="868" y="4914"/>
                  </a:cubicBezTo>
                  <a:cubicBezTo>
                    <a:pt x="766" y="5060"/>
                    <a:pt x="606" y="5162"/>
                    <a:pt x="489" y="5294"/>
                  </a:cubicBezTo>
                  <a:cubicBezTo>
                    <a:pt x="299" y="5513"/>
                    <a:pt x="197" y="5834"/>
                    <a:pt x="277" y="6118"/>
                  </a:cubicBezTo>
                  <a:cubicBezTo>
                    <a:pt x="358" y="6410"/>
                    <a:pt x="628" y="6607"/>
                    <a:pt x="737" y="6892"/>
                  </a:cubicBezTo>
                  <a:cubicBezTo>
                    <a:pt x="868" y="7256"/>
                    <a:pt x="598" y="7556"/>
                    <a:pt x="380" y="7825"/>
                  </a:cubicBezTo>
                  <a:cubicBezTo>
                    <a:pt x="197" y="8052"/>
                    <a:pt x="0" y="8380"/>
                    <a:pt x="124" y="8679"/>
                  </a:cubicBezTo>
                  <a:cubicBezTo>
                    <a:pt x="190" y="8825"/>
                    <a:pt x="314" y="8927"/>
                    <a:pt x="423" y="9037"/>
                  </a:cubicBezTo>
                  <a:cubicBezTo>
                    <a:pt x="569" y="9197"/>
                    <a:pt x="635" y="9409"/>
                    <a:pt x="598" y="9628"/>
                  </a:cubicBezTo>
                  <a:cubicBezTo>
                    <a:pt x="569" y="9803"/>
                    <a:pt x="496" y="9963"/>
                    <a:pt x="496" y="10146"/>
                  </a:cubicBezTo>
                  <a:cubicBezTo>
                    <a:pt x="496" y="10292"/>
                    <a:pt x="533" y="10430"/>
                    <a:pt x="591" y="10561"/>
                  </a:cubicBezTo>
                  <a:cubicBezTo>
                    <a:pt x="715" y="10853"/>
                    <a:pt x="956" y="11080"/>
                    <a:pt x="1233" y="11204"/>
                  </a:cubicBezTo>
                  <a:cubicBezTo>
                    <a:pt x="1435" y="11290"/>
                    <a:pt x="1649" y="11332"/>
                    <a:pt x="1866" y="11332"/>
                  </a:cubicBezTo>
                  <a:cubicBezTo>
                    <a:pt x="1978" y="11332"/>
                    <a:pt x="2091" y="11321"/>
                    <a:pt x="2204" y="11298"/>
                  </a:cubicBezTo>
                  <a:cubicBezTo>
                    <a:pt x="2590" y="11225"/>
                    <a:pt x="2926" y="11036"/>
                    <a:pt x="3283" y="10875"/>
                  </a:cubicBezTo>
                  <a:cubicBezTo>
                    <a:pt x="3466" y="10802"/>
                    <a:pt x="3648" y="10751"/>
                    <a:pt x="3838" y="10722"/>
                  </a:cubicBezTo>
                  <a:cubicBezTo>
                    <a:pt x="3849" y="10721"/>
                    <a:pt x="3858" y="10717"/>
                    <a:pt x="3864" y="10711"/>
                  </a:cubicBezTo>
                  <a:lnTo>
                    <a:pt x="3864" y="10711"/>
                  </a:lnTo>
                  <a:cubicBezTo>
                    <a:pt x="3913" y="10706"/>
                    <a:pt x="3962" y="10703"/>
                    <a:pt x="4010" y="10703"/>
                  </a:cubicBezTo>
                  <a:cubicBezTo>
                    <a:pt x="4160" y="10703"/>
                    <a:pt x="4304" y="10731"/>
                    <a:pt x="4436" y="10795"/>
                  </a:cubicBezTo>
                  <a:cubicBezTo>
                    <a:pt x="4582" y="10868"/>
                    <a:pt x="4713" y="10977"/>
                    <a:pt x="4852" y="11058"/>
                  </a:cubicBezTo>
                  <a:cubicBezTo>
                    <a:pt x="4992" y="11143"/>
                    <a:pt x="5140" y="11179"/>
                    <a:pt x="5290" y="11179"/>
                  </a:cubicBezTo>
                  <a:cubicBezTo>
                    <a:pt x="5436" y="11179"/>
                    <a:pt x="5584" y="11144"/>
                    <a:pt x="5728" y="11087"/>
                  </a:cubicBezTo>
                  <a:cubicBezTo>
                    <a:pt x="6071" y="10948"/>
                    <a:pt x="6421" y="10853"/>
                    <a:pt x="6793" y="10802"/>
                  </a:cubicBezTo>
                  <a:cubicBezTo>
                    <a:pt x="6963" y="10784"/>
                    <a:pt x="7134" y="10773"/>
                    <a:pt x="7304" y="10773"/>
                  </a:cubicBezTo>
                  <a:cubicBezTo>
                    <a:pt x="7534" y="10773"/>
                    <a:pt x="7763" y="10793"/>
                    <a:pt x="7989" y="10839"/>
                  </a:cubicBezTo>
                  <a:cubicBezTo>
                    <a:pt x="8535" y="10951"/>
                    <a:pt x="9071" y="11160"/>
                    <a:pt x="9624" y="11160"/>
                  </a:cubicBezTo>
                  <a:cubicBezTo>
                    <a:pt x="9752" y="11160"/>
                    <a:pt x="9880" y="11149"/>
                    <a:pt x="10010" y="11123"/>
                  </a:cubicBezTo>
                  <a:cubicBezTo>
                    <a:pt x="10470" y="11036"/>
                    <a:pt x="11090" y="10693"/>
                    <a:pt x="10988" y="10138"/>
                  </a:cubicBezTo>
                  <a:cubicBezTo>
                    <a:pt x="10944" y="9868"/>
                    <a:pt x="10747" y="9649"/>
                    <a:pt x="10689" y="9380"/>
                  </a:cubicBezTo>
                  <a:cubicBezTo>
                    <a:pt x="10594" y="9037"/>
                    <a:pt x="10871" y="8789"/>
                    <a:pt x="10995" y="8497"/>
                  </a:cubicBezTo>
                  <a:cubicBezTo>
                    <a:pt x="11112" y="8205"/>
                    <a:pt x="11098" y="7862"/>
                    <a:pt x="10952" y="7577"/>
                  </a:cubicBezTo>
                  <a:cubicBezTo>
                    <a:pt x="10813" y="7315"/>
                    <a:pt x="10492" y="7059"/>
                    <a:pt x="10528" y="6731"/>
                  </a:cubicBezTo>
                  <a:cubicBezTo>
                    <a:pt x="10550" y="6549"/>
                    <a:pt x="10682" y="6388"/>
                    <a:pt x="10755" y="6220"/>
                  </a:cubicBezTo>
                  <a:cubicBezTo>
                    <a:pt x="10820" y="6060"/>
                    <a:pt x="10857" y="5907"/>
                    <a:pt x="10879" y="5746"/>
                  </a:cubicBezTo>
                  <a:cubicBezTo>
                    <a:pt x="10886" y="5578"/>
                    <a:pt x="10879" y="5418"/>
                    <a:pt x="10820" y="5257"/>
                  </a:cubicBezTo>
                  <a:cubicBezTo>
                    <a:pt x="10769" y="5104"/>
                    <a:pt x="10667" y="5016"/>
                    <a:pt x="10558" y="4907"/>
                  </a:cubicBezTo>
                  <a:cubicBezTo>
                    <a:pt x="10310" y="4652"/>
                    <a:pt x="10368" y="4272"/>
                    <a:pt x="10419" y="3959"/>
                  </a:cubicBezTo>
                  <a:cubicBezTo>
                    <a:pt x="10485" y="3608"/>
                    <a:pt x="10558" y="3273"/>
                    <a:pt x="10543" y="2915"/>
                  </a:cubicBezTo>
                  <a:cubicBezTo>
                    <a:pt x="10514" y="2266"/>
                    <a:pt x="10258" y="1624"/>
                    <a:pt x="9740" y="1201"/>
                  </a:cubicBezTo>
                  <a:cubicBezTo>
                    <a:pt x="9381" y="909"/>
                    <a:pt x="8946" y="789"/>
                    <a:pt x="8502" y="789"/>
                  </a:cubicBezTo>
                  <a:cubicBezTo>
                    <a:pt x="8280" y="789"/>
                    <a:pt x="8055" y="819"/>
                    <a:pt x="7836" y="872"/>
                  </a:cubicBezTo>
                  <a:cubicBezTo>
                    <a:pt x="7678" y="914"/>
                    <a:pt x="7514" y="968"/>
                    <a:pt x="7349" y="1029"/>
                  </a:cubicBezTo>
                  <a:lnTo>
                    <a:pt x="7349" y="1029"/>
                  </a:lnTo>
                  <a:cubicBezTo>
                    <a:pt x="6634" y="369"/>
                    <a:pt x="5673" y="1"/>
                    <a:pt x="471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3935;p50">
              <a:extLst>
                <a:ext uri="{FF2B5EF4-FFF2-40B4-BE49-F238E27FC236}">
                  <a16:creationId xmlns:a16="http://schemas.microsoft.com/office/drawing/2014/main" id="{97043175-E799-4FEE-878A-6399DA58CBA4}"/>
                </a:ext>
              </a:extLst>
            </p:cNvPr>
            <p:cNvSpPr/>
            <p:nvPr/>
          </p:nvSpPr>
          <p:spPr>
            <a:xfrm>
              <a:off x="7548965" y="2869763"/>
              <a:ext cx="266573" cy="132756"/>
            </a:xfrm>
            <a:custGeom>
              <a:avLst/>
              <a:gdLst/>
              <a:ahLst/>
              <a:cxnLst/>
              <a:rect l="l" t="t" r="r" b="b"/>
              <a:pathLst>
                <a:path w="5024" h="2494" extrusionOk="0">
                  <a:moveTo>
                    <a:pt x="3637" y="0"/>
                  </a:moveTo>
                  <a:cubicBezTo>
                    <a:pt x="3252" y="0"/>
                    <a:pt x="2866" y="49"/>
                    <a:pt x="2492" y="143"/>
                  </a:cubicBezTo>
                  <a:cubicBezTo>
                    <a:pt x="1748" y="340"/>
                    <a:pt x="1011" y="712"/>
                    <a:pt x="515" y="1325"/>
                  </a:cubicBezTo>
                  <a:cubicBezTo>
                    <a:pt x="260" y="1653"/>
                    <a:pt x="77" y="2025"/>
                    <a:pt x="4" y="2434"/>
                  </a:cubicBezTo>
                  <a:cubicBezTo>
                    <a:pt x="0" y="2473"/>
                    <a:pt x="29" y="2494"/>
                    <a:pt x="56" y="2494"/>
                  </a:cubicBezTo>
                  <a:cubicBezTo>
                    <a:pt x="75" y="2494"/>
                    <a:pt x="93" y="2484"/>
                    <a:pt x="99" y="2463"/>
                  </a:cubicBezTo>
                  <a:cubicBezTo>
                    <a:pt x="369" y="872"/>
                    <a:pt x="2142" y="106"/>
                    <a:pt x="3587" y="92"/>
                  </a:cubicBezTo>
                  <a:cubicBezTo>
                    <a:pt x="3608" y="91"/>
                    <a:pt x="3629" y="91"/>
                    <a:pt x="3650" y="91"/>
                  </a:cubicBezTo>
                  <a:cubicBezTo>
                    <a:pt x="4095" y="91"/>
                    <a:pt x="4533" y="164"/>
                    <a:pt x="4951" y="310"/>
                  </a:cubicBezTo>
                  <a:cubicBezTo>
                    <a:pt x="4958" y="314"/>
                    <a:pt x="4964" y="316"/>
                    <a:pt x="4970" y="316"/>
                  </a:cubicBezTo>
                  <a:cubicBezTo>
                    <a:pt x="5008" y="316"/>
                    <a:pt x="5024" y="241"/>
                    <a:pt x="4973" y="216"/>
                  </a:cubicBezTo>
                  <a:cubicBezTo>
                    <a:pt x="4546" y="69"/>
                    <a:pt x="4092" y="0"/>
                    <a:pt x="36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3936;p50">
              <a:extLst>
                <a:ext uri="{FF2B5EF4-FFF2-40B4-BE49-F238E27FC236}">
                  <a16:creationId xmlns:a16="http://schemas.microsoft.com/office/drawing/2014/main" id="{BFB91B47-48E0-4F8F-9F56-2B083FA45427}"/>
                </a:ext>
              </a:extLst>
            </p:cNvPr>
            <p:cNvSpPr/>
            <p:nvPr/>
          </p:nvSpPr>
          <p:spPr>
            <a:xfrm>
              <a:off x="7602768" y="2851664"/>
              <a:ext cx="119863" cy="37101"/>
            </a:xfrm>
            <a:custGeom>
              <a:avLst/>
              <a:gdLst/>
              <a:ahLst/>
              <a:cxnLst/>
              <a:rect l="l" t="t" r="r" b="b"/>
              <a:pathLst>
                <a:path w="2259" h="697" extrusionOk="0">
                  <a:moveTo>
                    <a:pt x="2157" y="1"/>
                  </a:moveTo>
                  <a:cubicBezTo>
                    <a:pt x="1411" y="1"/>
                    <a:pt x="687" y="219"/>
                    <a:pt x="48" y="607"/>
                  </a:cubicBezTo>
                  <a:cubicBezTo>
                    <a:pt x="0" y="637"/>
                    <a:pt x="31" y="696"/>
                    <a:pt x="68" y="696"/>
                  </a:cubicBezTo>
                  <a:cubicBezTo>
                    <a:pt x="76" y="696"/>
                    <a:pt x="84" y="693"/>
                    <a:pt x="92" y="687"/>
                  </a:cubicBezTo>
                  <a:cubicBezTo>
                    <a:pt x="699" y="306"/>
                    <a:pt x="1395" y="95"/>
                    <a:pt x="2107" y="95"/>
                  </a:cubicBezTo>
                  <a:cubicBezTo>
                    <a:pt x="2131" y="95"/>
                    <a:pt x="2155" y="96"/>
                    <a:pt x="2179" y="96"/>
                  </a:cubicBezTo>
                  <a:cubicBezTo>
                    <a:pt x="2182" y="96"/>
                    <a:pt x="2184" y="96"/>
                    <a:pt x="2187" y="96"/>
                  </a:cubicBezTo>
                  <a:cubicBezTo>
                    <a:pt x="2259" y="96"/>
                    <a:pt x="2257" y="1"/>
                    <a:pt x="2193" y="1"/>
                  </a:cubicBezTo>
                  <a:cubicBezTo>
                    <a:pt x="2181" y="1"/>
                    <a:pt x="2169" y="1"/>
                    <a:pt x="21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3937;p50">
              <a:extLst>
                <a:ext uri="{FF2B5EF4-FFF2-40B4-BE49-F238E27FC236}">
                  <a16:creationId xmlns:a16="http://schemas.microsoft.com/office/drawing/2014/main" id="{670655AF-084C-4129-B372-567CA226D7E6}"/>
                </a:ext>
              </a:extLst>
            </p:cNvPr>
            <p:cNvSpPr/>
            <p:nvPr/>
          </p:nvSpPr>
          <p:spPr>
            <a:xfrm>
              <a:off x="7748153" y="285363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0" y="0"/>
                  </a:moveTo>
                  <a:cubicBezTo>
                    <a:pt x="1" y="0"/>
                    <a:pt x="3" y="95"/>
                    <a:pt x="66" y="95"/>
                  </a:cubicBezTo>
                  <a:cubicBezTo>
                    <a:pt x="125" y="95"/>
                    <a:pt x="125" y="1"/>
                    <a:pt x="66" y="1"/>
                  </a:cubicBezTo>
                  <a:cubicBezTo>
                    <a:pt x="64" y="0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3938;p50">
              <a:extLst>
                <a:ext uri="{FF2B5EF4-FFF2-40B4-BE49-F238E27FC236}">
                  <a16:creationId xmlns:a16="http://schemas.microsoft.com/office/drawing/2014/main" id="{A0853685-FB5C-476E-9C7D-77A844FCBA77}"/>
                </a:ext>
              </a:extLst>
            </p:cNvPr>
            <p:cNvSpPr/>
            <p:nvPr/>
          </p:nvSpPr>
          <p:spPr>
            <a:xfrm>
              <a:off x="7682040" y="2885093"/>
              <a:ext cx="42819" cy="11338"/>
            </a:xfrm>
            <a:custGeom>
              <a:avLst/>
              <a:gdLst/>
              <a:ahLst/>
              <a:cxnLst/>
              <a:rect l="l" t="t" r="r" b="b"/>
              <a:pathLst>
                <a:path w="807" h="213" extrusionOk="0">
                  <a:moveTo>
                    <a:pt x="721" y="0"/>
                  </a:moveTo>
                  <a:cubicBezTo>
                    <a:pt x="719" y="0"/>
                    <a:pt x="716" y="0"/>
                    <a:pt x="714" y="1"/>
                  </a:cubicBezTo>
                  <a:cubicBezTo>
                    <a:pt x="495" y="37"/>
                    <a:pt x="276" y="88"/>
                    <a:pt x="50" y="125"/>
                  </a:cubicBezTo>
                  <a:cubicBezTo>
                    <a:pt x="1" y="132"/>
                    <a:pt x="19" y="213"/>
                    <a:pt x="72" y="213"/>
                  </a:cubicBezTo>
                  <a:cubicBezTo>
                    <a:pt x="75" y="213"/>
                    <a:pt x="77" y="212"/>
                    <a:pt x="79" y="212"/>
                  </a:cubicBezTo>
                  <a:cubicBezTo>
                    <a:pt x="298" y="176"/>
                    <a:pt x="517" y="132"/>
                    <a:pt x="743" y="95"/>
                  </a:cubicBezTo>
                  <a:cubicBezTo>
                    <a:pt x="806" y="88"/>
                    <a:pt x="782" y="0"/>
                    <a:pt x="72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3939;p50">
              <a:extLst>
                <a:ext uri="{FF2B5EF4-FFF2-40B4-BE49-F238E27FC236}">
                  <a16:creationId xmlns:a16="http://schemas.microsoft.com/office/drawing/2014/main" id="{67531720-EFAF-4A1A-B7C9-6396377E1AFC}"/>
                </a:ext>
              </a:extLst>
            </p:cNvPr>
            <p:cNvSpPr/>
            <p:nvPr/>
          </p:nvSpPr>
          <p:spPr>
            <a:xfrm>
              <a:off x="7648665" y="2904149"/>
              <a:ext cx="7004" cy="5057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0" y="0"/>
                    <a:pt x="0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3940;p50">
              <a:extLst>
                <a:ext uri="{FF2B5EF4-FFF2-40B4-BE49-F238E27FC236}">
                  <a16:creationId xmlns:a16="http://schemas.microsoft.com/office/drawing/2014/main" id="{568D5CFA-EF8B-4E54-9DE5-18F4F0F283EA}"/>
                </a:ext>
              </a:extLst>
            </p:cNvPr>
            <p:cNvSpPr/>
            <p:nvPr/>
          </p:nvSpPr>
          <p:spPr>
            <a:xfrm>
              <a:off x="7493411" y="2955357"/>
              <a:ext cx="56509" cy="254918"/>
            </a:xfrm>
            <a:custGeom>
              <a:avLst/>
              <a:gdLst/>
              <a:ahLst/>
              <a:cxnLst/>
              <a:rect l="l" t="t" r="r" b="b"/>
              <a:pathLst>
                <a:path w="1065" h="4789" extrusionOk="0">
                  <a:moveTo>
                    <a:pt x="997" y="1"/>
                  </a:moveTo>
                  <a:cubicBezTo>
                    <a:pt x="983" y="1"/>
                    <a:pt x="970" y="7"/>
                    <a:pt x="964" y="23"/>
                  </a:cubicBezTo>
                  <a:cubicBezTo>
                    <a:pt x="672" y="614"/>
                    <a:pt x="570" y="1271"/>
                    <a:pt x="650" y="1927"/>
                  </a:cubicBezTo>
                  <a:cubicBezTo>
                    <a:pt x="672" y="2110"/>
                    <a:pt x="694" y="2292"/>
                    <a:pt x="635" y="2475"/>
                  </a:cubicBezTo>
                  <a:cubicBezTo>
                    <a:pt x="577" y="2642"/>
                    <a:pt x="460" y="2774"/>
                    <a:pt x="358" y="2905"/>
                  </a:cubicBezTo>
                  <a:cubicBezTo>
                    <a:pt x="183" y="3124"/>
                    <a:pt x="1" y="3379"/>
                    <a:pt x="52" y="3671"/>
                  </a:cubicBezTo>
                  <a:cubicBezTo>
                    <a:pt x="74" y="3853"/>
                    <a:pt x="183" y="4014"/>
                    <a:pt x="271" y="4182"/>
                  </a:cubicBezTo>
                  <a:cubicBezTo>
                    <a:pt x="366" y="4372"/>
                    <a:pt x="460" y="4576"/>
                    <a:pt x="563" y="4765"/>
                  </a:cubicBezTo>
                  <a:cubicBezTo>
                    <a:pt x="569" y="4782"/>
                    <a:pt x="583" y="4788"/>
                    <a:pt x="597" y="4788"/>
                  </a:cubicBezTo>
                  <a:cubicBezTo>
                    <a:pt x="628" y="4788"/>
                    <a:pt x="663" y="4757"/>
                    <a:pt x="643" y="4722"/>
                  </a:cubicBezTo>
                  <a:lnTo>
                    <a:pt x="344" y="4116"/>
                  </a:lnTo>
                  <a:cubicBezTo>
                    <a:pt x="242" y="3919"/>
                    <a:pt x="96" y="3708"/>
                    <a:pt x="147" y="3460"/>
                  </a:cubicBezTo>
                  <a:cubicBezTo>
                    <a:pt x="227" y="3087"/>
                    <a:pt x="592" y="2861"/>
                    <a:pt x="723" y="2504"/>
                  </a:cubicBezTo>
                  <a:cubicBezTo>
                    <a:pt x="796" y="2314"/>
                    <a:pt x="767" y="2110"/>
                    <a:pt x="738" y="1913"/>
                  </a:cubicBezTo>
                  <a:cubicBezTo>
                    <a:pt x="716" y="1708"/>
                    <a:pt x="708" y="1511"/>
                    <a:pt x="723" y="1307"/>
                  </a:cubicBezTo>
                  <a:cubicBezTo>
                    <a:pt x="752" y="884"/>
                    <a:pt x="862" y="461"/>
                    <a:pt x="1044" y="81"/>
                  </a:cubicBezTo>
                  <a:cubicBezTo>
                    <a:pt x="1064" y="36"/>
                    <a:pt x="1028" y="1"/>
                    <a:pt x="9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3941;p50">
              <a:extLst>
                <a:ext uri="{FF2B5EF4-FFF2-40B4-BE49-F238E27FC236}">
                  <a16:creationId xmlns:a16="http://schemas.microsoft.com/office/drawing/2014/main" id="{DD3943D0-5667-4181-8D27-12CF83CAF13C}"/>
                </a:ext>
              </a:extLst>
            </p:cNvPr>
            <p:cNvSpPr/>
            <p:nvPr/>
          </p:nvSpPr>
          <p:spPr>
            <a:xfrm>
              <a:off x="7566581" y="2920810"/>
              <a:ext cx="7057" cy="4737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3942;p50">
              <a:extLst>
                <a:ext uri="{FF2B5EF4-FFF2-40B4-BE49-F238E27FC236}">
                  <a16:creationId xmlns:a16="http://schemas.microsoft.com/office/drawing/2014/main" id="{F67A9390-542E-4107-BE2D-29EAE544A0C9}"/>
                </a:ext>
              </a:extLst>
            </p:cNvPr>
            <p:cNvSpPr/>
            <p:nvPr/>
          </p:nvSpPr>
          <p:spPr>
            <a:xfrm>
              <a:off x="7578997" y="2948596"/>
              <a:ext cx="16289" cy="22516"/>
            </a:xfrm>
            <a:custGeom>
              <a:avLst/>
              <a:gdLst/>
              <a:ahLst/>
              <a:cxnLst/>
              <a:rect l="l" t="t" r="r" b="b"/>
              <a:pathLst>
                <a:path w="307" h="423" extrusionOk="0">
                  <a:moveTo>
                    <a:pt x="255" y="0"/>
                  </a:moveTo>
                  <a:cubicBezTo>
                    <a:pt x="243" y="0"/>
                    <a:pt x="230" y="4"/>
                    <a:pt x="219" y="11"/>
                  </a:cubicBezTo>
                  <a:cubicBezTo>
                    <a:pt x="139" y="114"/>
                    <a:pt x="66" y="223"/>
                    <a:pt x="15" y="354"/>
                  </a:cubicBezTo>
                  <a:cubicBezTo>
                    <a:pt x="0" y="376"/>
                    <a:pt x="0" y="405"/>
                    <a:pt x="29" y="413"/>
                  </a:cubicBezTo>
                  <a:cubicBezTo>
                    <a:pt x="38" y="419"/>
                    <a:pt x="50" y="422"/>
                    <a:pt x="61" y="422"/>
                  </a:cubicBezTo>
                  <a:cubicBezTo>
                    <a:pt x="76" y="422"/>
                    <a:pt x="91" y="415"/>
                    <a:pt x="95" y="398"/>
                  </a:cubicBezTo>
                  <a:cubicBezTo>
                    <a:pt x="139" y="281"/>
                    <a:pt x="212" y="179"/>
                    <a:pt x="285" y="77"/>
                  </a:cubicBezTo>
                  <a:cubicBezTo>
                    <a:pt x="307" y="63"/>
                    <a:pt x="307" y="33"/>
                    <a:pt x="285" y="11"/>
                  </a:cubicBezTo>
                  <a:cubicBezTo>
                    <a:pt x="277" y="4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3943;p50">
              <a:extLst>
                <a:ext uri="{FF2B5EF4-FFF2-40B4-BE49-F238E27FC236}">
                  <a16:creationId xmlns:a16="http://schemas.microsoft.com/office/drawing/2014/main" id="{A7C014F2-B536-4C31-BA6B-5FDFA866DC74}"/>
                </a:ext>
              </a:extLst>
            </p:cNvPr>
            <p:cNvSpPr/>
            <p:nvPr/>
          </p:nvSpPr>
          <p:spPr>
            <a:xfrm>
              <a:off x="7543288" y="3026525"/>
              <a:ext cx="10188" cy="63397"/>
            </a:xfrm>
            <a:custGeom>
              <a:avLst/>
              <a:gdLst/>
              <a:ahLst/>
              <a:cxnLst/>
              <a:rect l="l" t="t" r="r" b="b"/>
              <a:pathLst>
                <a:path w="192" h="1191" extrusionOk="0">
                  <a:moveTo>
                    <a:pt x="72" y="0"/>
                  </a:moveTo>
                  <a:cubicBezTo>
                    <a:pt x="45" y="0"/>
                    <a:pt x="15" y="26"/>
                    <a:pt x="24" y="65"/>
                  </a:cubicBezTo>
                  <a:cubicBezTo>
                    <a:pt x="97" y="408"/>
                    <a:pt x="97" y="773"/>
                    <a:pt x="9" y="1130"/>
                  </a:cubicBezTo>
                  <a:cubicBezTo>
                    <a:pt x="1" y="1169"/>
                    <a:pt x="30" y="1190"/>
                    <a:pt x="59" y="1190"/>
                  </a:cubicBezTo>
                  <a:cubicBezTo>
                    <a:pt x="79" y="1190"/>
                    <a:pt x="98" y="1180"/>
                    <a:pt x="104" y="1159"/>
                  </a:cubicBezTo>
                  <a:cubicBezTo>
                    <a:pt x="184" y="795"/>
                    <a:pt x="192" y="408"/>
                    <a:pt x="111" y="43"/>
                  </a:cubicBezTo>
                  <a:cubicBezTo>
                    <a:pt x="108" y="13"/>
                    <a:pt x="91" y="0"/>
                    <a:pt x="7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3944;p50">
              <a:extLst>
                <a:ext uri="{FF2B5EF4-FFF2-40B4-BE49-F238E27FC236}">
                  <a16:creationId xmlns:a16="http://schemas.microsoft.com/office/drawing/2014/main" id="{DAFB9656-A047-49AF-BC63-F65AB22CF1D1}"/>
                </a:ext>
              </a:extLst>
            </p:cNvPr>
            <p:cNvSpPr/>
            <p:nvPr/>
          </p:nvSpPr>
          <p:spPr>
            <a:xfrm>
              <a:off x="7518190" y="3226084"/>
              <a:ext cx="6261" cy="4737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53" y="0"/>
                  </a:moveTo>
                  <a:cubicBezTo>
                    <a:pt x="1" y="0"/>
                    <a:pt x="3" y="88"/>
                    <a:pt x="59" y="88"/>
                  </a:cubicBezTo>
                  <a:cubicBezTo>
                    <a:pt x="117" y="88"/>
                    <a:pt x="117" y="1"/>
                    <a:pt x="59" y="1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3945;p50">
              <a:extLst>
                <a:ext uri="{FF2B5EF4-FFF2-40B4-BE49-F238E27FC236}">
                  <a16:creationId xmlns:a16="http://schemas.microsoft.com/office/drawing/2014/main" id="{5E235C14-AA21-47D9-A86E-4A643E80FB35}"/>
                </a:ext>
              </a:extLst>
            </p:cNvPr>
            <p:cNvSpPr/>
            <p:nvPr/>
          </p:nvSpPr>
          <p:spPr>
            <a:xfrm>
              <a:off x="7487257" y="3244928"/>
              <a:ext cx="106067" cy="171933"/>
            </a:xfrm>
            <a:custGeom>
              <a:avLst/>
              <a:gdLst/>
              <a:ahLst/>
              <a:cxnLst/>
              <a:rect l="l" t="t" r="r" b="b"/>
              <a:pathLst>
                <a:path w="1999" h="3230" extrusionOk="0">
                  <a:moveTo>
                    <a:pt x="453" y="0"/>
                  </a:moveTo>
                  <a:cubicBezTo>
                    <a:pt x="443" y="0"/>
                    <a:pt x="433" y="3"/>
                    <a:pt x="423" y="11"/>
                  </a:cubicBezTo>
                  <a:cubicBezTo>
                    <a:pt x="226" y="208"/>
                    <a:pt x="0" y="486"/>
                    <a:pt x="109" y="785"/>
                  </a:cubicBezTo>
                  <a:cubicBezTo>
                    <a:pt x="168" y="923"/>
                    <a:pt x="277" y="1018"/>
                    <a:pt x="358" y="1142"/>
                  </a:cubicBezTo>
                  <a:cubicBezTo>
                    <a:pt x="467" y="1288"/>
                    <a:pt x="496" y="1449"/>
                    <a:pt x="474" y="1631"/>
                  </a:cubicBezTo>
                  <a:cubicBezTo>
                    <a:pt x="445" y="1952"/>
                    <a:pt x="299" y="2266"/>
                    <a:pt x="372" y="2580"/>
                  </a:cubicBezTo>
                  <a:cubicBezTo>
                    <a:pt x="438" y="2835"/>
                    <a:pt x="627" y="3068"/>
                    <a:pt x="876" y="3163"/>
                  </a:cubicBezTo>
                  <a:cubicBezTo>
                    <a:pt x="983" y="3210"/>
                    <a:pt x="1091" y="3230"/>
                    <a:pt x="1199" y="3230"/>
                  </a:cubicBezTo>
                  <a:cubicBezTo>
                    <a:pt x="1457" y="3230"/>
                    <a:pt x="1713" y="3118"/>
                    <a:pt x="1955" y="3010"/>
                  </a:cubicBezTo>
                  <a:cubicBezTo>
                    <a:pt x="1999" y="2985"/>
                    <a:pt x="1974" y="2923"/>
                    <a:pt x="1929" y="2923"/>
                  </a:cubicBezTo>
                  <a:cubicBezTo>
                    <a:pt x="1921" y="2923"/>
                    <a:pt x="1913" y="2925"/>
                    <a:pt x="1904" y="2930"/>
                  </a:cubicBezTo>
                  <a:cubicBezTo>
                    <a:pt x="1681" y="3035"/>
                    <a:pt x="1434" y="3135"/>
                    <a:pt x="1195" y="3135"/>
                  </a:cubicBezTo>
                  <a:cubicBezTo>
                    <a:pt x="1036" y="3135"/>
                    <a:pt x="880" y="3090"/>
                    <a:pt x="737" y="2974"/>
                  </a:cubicBezTo>
                  <a:cubicBezTo>
                    <a:pt x="606" y="2864"/>
                    <a:pt x="511" y="2711"/>
                    <a:pt x="474" y="2543"/>
                  </a:cubicBezTo>
                  <a:cubicBezTo>
                    <a:pt x="438" y="2361"/>
                    <a:pt x="482" y="2171"/>
                    <a:pt x="518" y="1989"/>
                  </a:cubicBezTo>
                  <a:cubicBezTo>
                    <a:pt x="591" y="1660"/>
                    <a:pt x="642" y="1361"/>
                    <a:pt x="430" y="1077"/>
                  </a:cubicBezTo>
                  <a:cubicBezTo>
                    <a:pt x="321" y="938"/>
                    <a:pt x="175" y="807"/>
                    <a:pt x="182" y="610"/>
                  </a:cubicBezTo>
                  <a:cubicBezTo>
                    <a:pt x="190" y="405"/>
                    <a:pt x="358" y="230"/>
                    <a:pt x="496" y="92"/>
                  </a:cubicBezTo>
                  <a:cubicBezTo>
                    <a:pt x="525" y="46"/>
                    <a:pt x="491" y="0"/>
                    <a:pt x="4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3946;p50">
              <a:extLst>
                <a:ext uri="{FF2B5EF4-FFF2-40B4-BE49-F238E27FC236}">
                  <a16:creationId xmlns:a16="http://schemas.microsoft.com/office/drawing/2014/main" id="{E68135B7-3275-450E-9522-BEF865033B71}"/>
                </a:ext>
              </a:extLst>
            </p:cNvPr>
            <p:cNvSpPr/>
            <p:nvPr/>
          </p:nvSpPr>
          <p:spPr>
            <a:xfrm>
              <a:off x="7518190" y="3223582"/>
              <a:ext cx="94288" cy="155964"/>
            </a:xfrm>
            <a:custGeom>
              <a:avLst/>
              <a:gdLst/>
              <a:ahLst/>
              <a:cxnLst/>
              <a:rect l="l" t="t" r="r" b="b"/>
              <a:pathLst>
                <a:path w="1777" h="2930" extrusionOk="0">
                  <a:moveTo>
                    <a:pt x="352" y="0"/>
                  </a:moveTo>
                  <a:cubicBezTo>
                    <a:pt x="319" y="0"/>
                    <a:pt x="283" y="33"/>
                    <a:pt x="314" y="69"/>
                  </a:cubicBezTo>
                  <a:cubicBezTo>
                    <a:pt x="504" y="390"/>
                    <a:pt x="1" y="711"/>
                    <a:pt x="154" y="1054"/>
                  </a:cubicBezTo>
                  <a:cubicBezTo>
                    <a:pt x="227" y="1215"/>
                    <a:pt x="409" y="1266"/>
                    <a:pt x="497" y="1419"/>
                  </a:cubicBezTo>
                  <a:cubicBezTo>
                    <a:pt x="577" y="1594"/>
                    <a:pt x="541" y="1784"/>
                    <a:pt x="497" y="1966"/>
                  </a:cubicBezTo>
                  <a:cubicBezTo>
                    <a:pt x="460" y="2127"/>
                    <a:pt x="424" y="2273"/>
                    <a:pt x="475" y="2426"/>
                  </a:cubicBezTo>
                  <a:cubicBezTo>
                    <a:pt x="519" y="2565"/>
                    <a:pt x="614" y="2681"/>
                    <a:pt x="723" y="2762"/>
                  </a:cubicBezTo>
                  <a:cubicBezTo>
                    <a:pt x="887" y="2885"/>
                    <a:pt x="1079" y="2929"/>
                    <a:pt x="1273" y="2929"/>
                  </a:cubicBezTo>
                  <a:cubicBezTo>
                    <a:pt x="1425" y="2929"/>
                    <a:pt x="1579" y="2902"/>
                    <a:pt x="1723" y="2864"/>
                  </a:cubicBezTo>
                  <a:cubicBezTo>
                    <a:pt x="1776" y="2844"/>
                    <a:pt x="1762" y="2767"/>
                    <a:pt x="1713" y="2767"/>
                  </a:cubicBezTo>
                  <a:cubicBezTo>
                    <a:pt x="1709" y="2767"/>
                    <a:pt x="1705" y="2768"/>
                    <a:pt x="1701" y="2769"/>
                  </a:cubicBezTo>
                  <a:cubicBezTo>
                    <a:pt x="1562" y="2809"/>
                    <a:pt x="1412" y="2836"/>
                    <a:pt x="1265" y="2836"/>
                  </a:cubicBezTo>
                  <a:cubicBezTo>
                    <a:pt x="1035" y="2836"/>
                    <a:pt x="813" y="2768"/>
                    <a:pt x="657" y="2572"/>
                  </a:cubicBezTo>
                  <a:cubicBezTo>
                    <a:pt x="541" y="2426"/>
                    <a:pt x="519" y="2251"/>
                    <a:pt x="555" y="2069"/>
                  </a:cubicBezTo>
                  <a:cubicBezTo>
                    <a:pt x="592" y="1923"/>
                    <a:pt x="635" y="1777"/>
                    <a:pt x="628" y="1623"/>
                  </a:cubicBezTo>
                  <a:cubicBezTo>
                    <a:pt x="621" y="1492"/>
                    <a:pt x="584" y="1375"/>
                    <a:pt x="504" y="1273"/>
                  </a:cubicBezTo>
                  <a:cubicBezTo>
                    <a:pt x="395" y="1149"/>
                    <a:pt x="212" y="1091"/>
                    <a:pt x="212" y="894"/>
                  </a:cubicBezTo>
                  <a:cubicBezTo>
                    <a:pt x="220" y="595"/>
                    <a:pt x="570" y="339"/>
                    <a:pt x="387" y="18"/>
                  </a:cubicBezTo>
                  <a:cubicBezTo>
                    <a:pt x="379" y="6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3947;p50">
              <a:extLst>
                <a:ext uri="{FF2B5EF4-FFF2-40B4-BE49-F238E27FC236}">
                  <a16:creationId xmlns:a16="http://schemas.microsoft.com/office/drawing/2014/main" id="{EA8B32A3-6FAC-4F28-9D04-B5DAEB2F5C8C}"/>
                </a:ext>
              </a:extLst>
            </p:cNvPr>
            <p:cNvSpPr/>
            <p:nvPr/>
          </p:nvSpPr>
          <p:spPr>
            <a:xfrm>
              <a:off x="7570189" y="3218419"/>
              <a:ext cx="108189" cy="170868"/>
            </a:xfrm>
            <a:custGeom>
              <a:avLst/>
              <a:gdLst/>
              <a:ahLst/>
              <a:cxnLst/>
              <a:rect l="l" t="t" r="r" b="b"/>
              <a:pathLst>
                <a:path w="2039" h="3210" extrusionOk="0">
                  <a:moveTo>
                    <a:pt x="63" y="0"/>
                  </a:moveTo>
                  <a:cubicBezTo>
                    <a:pt x="33" y="0"/>
                    <a:pt x="1" y="33"/>
                    <a:pt x="20" y="72"/>
                  </a:cubicBezTo>
                  <a:cubicBezTo>
                    <a:pt x="254" y="400"/>
                    <a:pt x="363" y="794"/>
                    <a:pt x="341" y="1181"/>
                  </a:cubicBezTo>
                  <a:cubicBezTo>
                    <a:pt x="334" y="1385"/>
                    <a:pt x="268" y="1560"/>
                    <a:pt x="225" y="1750"/>
                  </a:cubicBezTo>
                  <a:cubicBezTo>
                    <a:pt x="181" y="1903"/>
                    <a:pt x="159" y="2078"/>
                    <a:pt x="232" y="2231"/>
                  </a:cubicBezTo>
                  <a:cubicBezTo>
                    <a:pt x="354" y="2459"/>
                    <a:pt x="602" y="2490"/>
                    <a:pt x="843" y="2490"/>
                  </a:cubicBezTo>
                  <a:cubicBezTo>
                    <a:pt x="932" y="2490"/>
                    <a:pt x="1020" y="2486"/>
                    <a:pt x="1100" y="2486"/>
                  </a:cubicBezTo>
                  <a:cubicBezTo>
                    <a:pt x="1115" y="2486"/>
                    <a:pt x="1129" y="2486"/>
                    <a:pt x="1144" y="2487"/>
                  </a:cubicBezTo>
                  <a:cubicBezTo>
                    <a:pt x="1538" y="2494"/>
                    <a:pt x="1873" y="2778"/>
                    <a:pt x="1939" y="3172"/>
                  </a:cubicBezTo>
                  <a:cubicBezTo>
                    <a:pt x="1942" y="3198"/>
                    <a:pt x="1958" y="3209"/>
                    <a:pt x="1977" y="3209"/>
                  </a:cubicBezTo>
                  <a:cubicBezTo>
                    <a:pt x="2005" y="3209"/>
                    <a:pt x="2038" y="3183"/>
                    <a:pt x="2034" y="3143"/>
                  </a:cubicBezTo>
                  <a:cubicBezTo>
                    <a:pt x="1976" y="2837"/>
                    <a:pt x="1764" y="2567"/>
                    <a:pt x="1472" y="2450"/>
                  </a:cubicBezTo>
                  <a:cubicBezTo>
                    <a:pt x="1357" y="2401"/>
                    <a:pt x="1236" y="2388"/>
                    <a:pt x="1113" y="2388"/>
                  </a:cubicBezTo>
                  <a:cubicBezTo>
                    <a:pt x="1034" y="2388"/>
                    <a:pt x="954" y="2393"/>
                    <a:pt x="874" y="2399"/>
                  </a:cubicBezTo>
                  <a:cubicBezTo>
                    <a:pt x="853" y="2400"/>
                    <a:pt x="832" y="2400"/>
                    <a:pt x="811" y="2400"/>
                  </a:cubicBezTo>
                  <a:cubicBezTo>
                    <a:pt x="631" y="2400"/>
                    <a:pt x="439" y="2368"/>
                    <a:pt x="334" y="2224"/>
                  </a:cubicBezTo>
                  <a:cubicBezTo>
                    <a:pt x="203" y="2041"/>
                    <a:pt x="305" y="1793"/>
                    <a:pt x="363" y="1596"/>
                  </a:cubicBezTo>
                  <a:cubicBezTo>
                    <a:pt x="407" y="1421"/>
                    <a:pt x="436" y="1239"/>
                    <a:pt x="436" y="1057"/>
                  </a:cubicBezTo>
                  <a:cubicBezTo>
                    <a:pt x="422" y="684"/>
                    <a:pt x="312" y="327"/>
                    <a:pt x="101" y="28"/>
                  </a:cubicBezTo>
                  <a:cubicBezTo>
                    <a:pt x="93" y="8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948;p50">
              <a:extLst>
                <a:ext uri="{FF2B5EF4-FFF2-40B4-BE49-F238E27FC236}">
                  <a16:creationId xmlns:a16="http://schemas.microsoft.com/office/drawing/2014/main" id="{0EFABD68-818E-4A17-B9E7-399FA35081B0}"/>
                </a:ext>
              </a:extLst>
            </p:cNvPr>
            <p:cNvSpPr/>
            <p:nvPr/>
          </p:nvSpPr>
          <p:spPr>
            <a:xfrm>
              <a:off x="7612637" y="3237635"/>
              <a:ext cx="25681" cy="89267"/>
            </a:xfrm>
            <a:custGeom>
              <a:avLst/>
              <a:gdLst/>
              <a:ahLst/>
              <a:cxnLst/>
              <a:rect l="l" t="t" r="r" b="b"/>
              <a:pathLst>
                <a:path w="484" h="1677" extrusionOk="0">
                  <a:moveTo>
                    <a:pt x="58" y="1"/>
                  </a:moveTo>
                  <a:cubicBezTo>
                    <a:pt x="32" y="1"/>
                    <a:pt x="1" y="36"/>
                    <a:pt x="16" y="75"/>
                  </a:cubicBezTo>
                  <a:cubicBezTo>
                    <a:pt x="161" y="382"/>
                    <a:pt x="74" y="732"/>
                    <a:pt x="30" y="1053"/>
                  </a:cubicBezTo>
                  <a:cubicBezTo>
                    <a:pt x="8" y="1184"/>
                    <a:pt x="1" y="1323"/>
                    <a:pt x="81" y="1440"/>
                  </a:cubicBezTo>
                  <a:cubicBezTo>
                    <a:pt x="154" y="1549"/>
                    <a:pt x="271" y="1615"/>
                    <a:pt x="395" y="1673"/>
                  </a:cubicBezTo>
                  <a:cubicBezTo>
                    <a:pt x="401" y="1676"/>
                    <a:pt x="407" y="1677"/>
                    <a:pt x="412" y="1677"/>
                  </a:cubicBezTo>
                  <a:cubicBezTo>
                    <a:pt x="455" y="1677"/>
                    <a:pt x="484" y="1611"/>
                    <a:pt x="439" y="1586"/>
                  </a:cubicBezTo>
                  <a:cubicBezTo>
                    <a:pt x="322" y="1535"/>
                    <a:pt x="183" y="1469"/>
                    <a:pt x="125" y="1330"/>
                  </a:cubicBezTo>
                  <a:cubicBezTo>
                    <a:pt x="74" y="1184"/>
                    <a:pt x="125" y="1002"/>
                    <a:pt x="147" y="856"/>
                  </a:cubicBezTo>
                  <a:cubicBezTo>
                    <a:pt x="191" y="579"/>
                    <a:pt x="220" y="294"/>
                    <a:pt x="88" y="32"/>
                  </a:cubicBezTo>
                  <a:cubicBezTo>
                    <a:pt x="84" y="10"/>
                    <a:pt x="71" y="1"/>
                    <a:pt x="5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949;p50">
              <a:extLst>
                <a:ext uri="{FF2B5EF4-FFF2-40B4-BE49-F238E27FC236}">
                  <a16:creationId xmlns:a16="http://schemas.microsoft.com/office/drawing/2014/main" id="{15052325-F4C1-48CB-A7F2-1CCE21F00587}"/>
                </a:ext>
              </a:extLst>
            </p:cNvPr>
            <p:cNvSpPr/>
            <p:nvPr/>
          </p:nvSpPr>
          <p:spPr>
            <a:xfrm>
              <a:off x="7646330" y="3325891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950;p50">
              <a:extLst>
                <a:ext uri="{FF2B5EF4-FFF2-40B4-BE49-F238E27FC236}">
                  <a16:creationId xmlns:a16="http://schemas.microsoft.com/office/drawing/2014/main" id="{E4A1012E-2B28-4A00-8FBA-4E430BEEFAAF}"/>
                </a:ext>
              </a:extLst>
            </p:cNvPr>
            <p:cNvSpPr/>
            <p:nvPr/>
          </p:nvSpPr>
          <p:spPr>
            <a:xfrm>
              <a:off x="7668828" y="3340316"/>
              <a:ext cx="28599" cy="48972"/>
            </a:xfrm>
            <a:custGeom>
              <a:avLst/>
              <a:gdLst/>
              <a:ahLst/>
              <a:cxnLst/>
              <a:rect l="l" t="t" r="r" b="b"/>
              <a:pathLst>
                <a:path w="539" h="920" extrusionOk="0">
                  <a:moveTo>
                    <a:pt x="75" y="1"/>
                  </a:moveTo>
                  <a:cubicBezTo>
                    <a:pt x="39" y="1"/>
                    <a:pt x="0" y="53"/>
                    <a:pt x="29" y="87"/>
                  </a:cubicBezTo>
                  <a:cubicBezTo>
                    <a:pt x="219" y="321"/>
                    <a:pt x="357" y="598"/>
                    <a:pt x="438" y="882"/>
                  </a:cubicBezTo>
                  <a:cubicBezTo>
                    <a:pt x="443" y="908"/>
                    <a:pt x="462" y="919"/>
                    <a:pt x="480" y="919"/>
                  </a:cubicBezTo>
                  <a:cubicBezTo>
                    <a:pt x="509" y="919"/>
                    <a:pt x="538" y="893"/>
                    <a:pt x="525" y="853"/>
                  </a:cubicBezTo>
                  <a:cubicBezTo>
                    <a:pt x="445" y="547"/>
                    <a:pt x="299" y="262"/>
                    <a:pt x="102" y="14"/>
                  </a:cubicBezTo>
                  <a:cubicBezTo>
                    <a:pt x="94" y="5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951;p50">
              <a:extLst>
                <a:ext uri="{FF2B5EF4-FFF2-40B4-BE49-F238E27FC236}">
                  <a16:creationId xmlns:a16="http://schemas.microsoft.com/office/drawing/2014/main" id="{88356297-67CA-4441-8FDC-BD1E3BDD0710}"/>
                </a:ext>
              </a:extLst>
            </p:cNvPr>
            <p:cNvSpPr/>
            <p:nvPr/>
          </p:nvSpPr>
          <p:spPr>
            <a:xfrm>
              <a:off x="7649832" y="3255574"/>
              <a:ext cx="51203" cy="78780"/>
            </a:xfrm>
            <a:custGeom>
              <a:avLst/>
              <a:gdLst/>
              <a:ahLst/>
              <a:cxnLst/>
              <a:rect l="l" t="t" r="r" b="b"/>
              <a:pathLst>
                <a:path w="965" h="1480" extrusionOk="0">
                  <a:moveTo>
                    <a:pt x="157" y="0"/>
                  </a:moveTo>
                  <a:cubicBezTo>
                    <a:pt x="138" y="0"/>
                    <a:pt x="119" y="11"/>
                    <a:pt x="110" y="37"/>
                  </a:cubicBezTo>
                  <a:cubicBezTo>
                    <a:pt x="37" y="256"/>
                    <a:pt x="0" y="468"/>
                    <a:pt x="146" y="658"/>
                  </a:cubicBezTo>
                  <a:cubicBezTo>
                    <a:pt x="241" y="774"/>
                    <a:pt x="372" y="877"/>
                    <a:pt x="511" y="920"/>
                  </a:cubicBezTo>
                  <a:cubicBezTo>
                    <a:pt x="737" y="993"/>
                    <a:pt x="832" y="1212"/>
                    <a:pt x="869" y="1446"/>
                  </a:cubicBezTo>
                  <a:cubicBezTo>
                    <a:pt x="871" y="1469"/>
                    <a:pt x="888" y="1479"/>
                    <a:pt x="907" y="1479"/>
                  </a:cubicBezTo>
                  <a:cubicBezTo>
                    <a:pt x="934" y="1479"/>
                    <a:pt x="965" y="1456"/>
                    <a:pt x="956" y="1416"/>
                  </a:cubicBezTo>
                  <a:cubicBezTo>
                    <a:pt x="920" y="1176"/>
                    <a:pt x="810" y="935"/>
                    <a:pt x="577" y="840"/>
                  </a:cubicBezTo>
                  <a:cubicBezTo>
                    <a:pt x="475" y="804"/>
                    <a:pt x="380" y="760"/>
                    <a:pt x="314" y="687"/>
                  </a:cubicBezTo>
                  <a:cubicBezTo>
                    <a:pt x="241" y="621"/>
                    <a:pt x="175" y="534"/>
                    <a:pt x="146" y="431"/>
                  </a:cubicBezTo>
                  <a:cubicBezTo>
                    <a:pt x="117" y="300"/>
                    <a:pt x="168" y="176"/>
                    <a:pt x="205" y="59"/>
                  </a:cubicBezTo>
                  <a:cubicBezTo>
                    <a:pt x="213" y="24"/>
                    <a:pt x="186" y="0"/>
                    <a:pt x="15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952;p50">
              <a:extLst>
                <a:ext uri="{FF2B5EF4-FFF2-40B4-BE49-F238E27FC236}">
                  <a16:creationId xmlns:a16="http://schemas.microsoft.com/office/drawing/2014/main" id="{F0002DC2-3EB0-46A9-B9D6-55CD6D3D72E1}"/>
                </a:ext>
              </a:extLst>
            </p:cNvPr>
            <p:cNvSpPr/>
            <p:nvPr/>
          </p:nvSpPr>
          <p:spPr>
            <a:xfrm>
              <a:off x="7707137" y="3304811"/>
              <a:ext cx="17457" cy="32790"/>
            </a:xfrm>
            <a:custGeom>
              <a:avLst/>
              <a:gdLst/>
              <a:ahLst/>
              <a:cxnLst/>
              <a:rect l="l" t="t" r="r" b="b"/>
              <a:pathLst>
                <a:path w="329" h="616" extrusionOk="0">
                  <a:moveTo>
                    <a:pt x="48" y="1"/>
                  </a:moveTo>
                  <a:cubicBezTo>
                    <a:pt x="37" y="1"/>
                    <a:pt x="26" y="6"/>
                    <a:pt x="15" y="17"/>
                  </a:cubicBezTo>
                  <a:cubicBezTo>
                    <a:pt x="0" y="32"/>
                    <a:pt x="0" y="61"/>
                    <a:pt x="15" y="83"/>
                  </a:cubicBezTo>
                  <a:cubicBezTo>
                    <a:pt x="161" y="200"/>
                    <a:pt x="234" y="382"/>
                    <a:pt x="204" y="572"/>
                  </a:cubicBezTo>
                  <a:cubicBezTo>
                    <a:pt x="204" y="601"/>
                    <a:pt x="234" y="615"/>
                    <a:pt x="256" y="615"/>
                  </a:cubicBezTo>
                  <a:cubicBezTo>
                    <a:pt x="277" y="615"/>
                    <a:pt x="299" y="601"/>
                    <a:pt x="299" y="572"/>
                  </a:cubicBezTo>
                  <a:cubicBezTo>
                    <a:pt x="328" y="360"/>
                    <a:pt x="241" y="156"/>
                    <a:pt x="80" y="17"/>
                  </a:cubicBezTo>
                  <a:cubicBezTo>
                    <a:pt x="69" y="6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953;p50">
              <a:extLst>
                <a:ext uri="{FF2B5EF4-FFF2-40B4-BE49-F238E27FC236}">
                  <a16:creationId xmlns:a16="http://schemas.microsoft.com/office/drawing/2014/main" id="{99A29F45-7C05-468C-AE45-A6348EB2110C}"/>
                </a:ext>
              </a:extLst>
            </p:cNvPr>
            <p:cNvSpPr/>
            <p:nvPr/>
          </p:nvSpPr>
          <p:spPr>
            <a:xfrm>
              <a:off x="7719659" y="3276600"/>
              <a:ext cx="27008" cy="86552"/>
            </a:xfrm>
            <a:custGeom>
              <a:avLst/>
              <a:gdLst/>
              <a:ahLst/>
              <a:cxnLst/>
              <a:rect l="l" t="t" r="r" b="b"/>
              <a:pathLst>
                <a:path w="509" h="1626" extrusionOk="0">
                  <a:moveTo>
                    <a:pt x="70" y="0"/>
                  </a:moveTo>
                  <a:cubicBezTo>
                    <a:pt x="36" y="0"/>
                    <a:pt x="1" y="47"/>
                    <a:pt x="34" y="80"/>
                  </a:cubicBezTo>
                  <a:cubicBezTo>
                    <a:pt x="428" y="474"/>
                    <a:pt x="399" y="1065"/>
                    <a:pt x="370" y="1576"/>
                  </a:cubicBezTo>
                  <a:cubicBezTo>
                    <a:pt x="370" y="1609"/>
                    <a:pt x="393" y="1625"/>
                    <a:pt x="417" y="1625"/>
                  </a:cubicBezTo>
                  <a:cubicBezTo>
                    <a:pt x="441" y="1625"/>
                    <a:pt x="465" y="1609"/>
                    <a:pt x="465" y="1576"/>
                  </a:cubicBezTo>
                  <a:cubicBezTo>
                    <a:pt x="494" y="1036"/>
                    <a:pt x="508" y="430"/>
                    <a:pt x="100" y="15"/>
                  </a:cubicBezTo>
                  <a:cubicBezTo>
                    <a:pt x="91" y="4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954;p50">
              <a:extLst>
                <a:ext uri="{FF2B5EF4-FFF2-40B4-BE49-F238E27FC236}">
                  <a16:creationId xmlns:a16="http://schemas.microsoft.com/office/drawing/2014/main" id="{A5C8ADD5-D4BE-4237-BEEE-538AADC56CB5}"/>
                </a:ext>
              </a:extLst>
            </p:cNvPr>
            <p:cNvSpPr/>
            <p:nvPr/>
          </p:nvSpPr>
          <p:spPr>
            <a:xfrm>
              <a:off x="7596772" y="3307313"/>
              <a:ext cx="19791" cy="26402"/>
            </a:xfrm>
            <a:custGeom>
              <a:avLst/>
              <a:gdLst/>
              <a:ahLst/>
              <a:cxnLst/>
              <a:rect l="l" t="t" r="r" b="b"/>
              <a:pathLst>
                <a:path w="373" h="496" extrusionOk="0">
                  <a:moveTo>
                    <a:pt x="75" y="0"/>
                  </a:moveTo>
                  <a:cubicBezTo>
                    <a:pt x="64" y="0"/>
                    <a:pt x="49" y="16"/>
                    <a:pt x="45" y="36"/>
                  </a:cubicBezTo>
                  <a:cubicBezTo>
                    <a:pt x="1" y="131"/>
                    <a:pt x="15" y="255"/>
                    <a:pt x="74" y="342"/>
                  </a:cubicBezTo>
                  <a:cubicBezTo>
                    <a:pt x="125" y="437"/>
                    <a:pt x="227" y="488"/>
                    <a:pt x="329" y="496"/>
                  </a:cubicBezTo>
                  <a:cubicBezTo>
                    <a:pt x="351" y="496"/>
                    <a:pt x="373" y="474"/>
                    <a:pt x="373" y="452"/>
                  </a:cubicBezTo>
                  <a:cubicBezTo>
                    <a:pt x="373" y="423"/>
                    <a:pt x="351" y="408"/>
                    <a:pt x="329" y="408"/>
                  </a:cubicBezTo>
                  <a:cubicBezTo>
                    <a:pt x="256" y="401"/>
                    <a:pt x="190" y="364"/>
                    <a:pt x="147" y="299"/>
                  </a:cubicBezTo>
                  <a:cubicBezTo>
                    <a:pt x="96" y="226"/>
                    <a:pt x="96" y="145"/>
                    <a:pt x="125" y="72"/>
                  </a:cubicBezTo>
                  <a:cubicBezTo>
                    <a:pt x="132" y="43"/>
                    <a:pt x="118" y="14"/>
                    <a:pt x="88" y="14"/>
                  </a:cubicBezTo>
                  <a:cubicBezTo>
                    <a:pt x="86" y="4"/>
                    <a:pt x="81" y="0"/>
                    <a:pt x="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955;p50">
              <a:extLst>
                <a:ext uri="{FF2B5EF4-FFF2-40B4-BE49-F238E27FC236}">
                  <a16:creationId xmlns:a16="http://schemas.microsoft.com/office/drawing/2014/main" id="{21EE32BF-C1BA-45B6-BCE6-95956C09EE8D}"/>
                </a:ext>
              </a:extLst>
            </p:cNvPr>
            <p:cNvSpPr/>
            <p:nvPr/>
          </p:nvSpPr>
          <p:spPr>
            <a:xfrm>
              <a:off x="7549761" y="3251901"/>
              <a:ext cx="23877" cy="93898"/>
            </a:xfrm>
            <a:custGeom>
              <a:avLst/>
              <a:gdLst/>
              <a:ahLst/>
              <a:cxnLst/>
              <a:rect l="l" t="t" r="r" b="b"/>
              <a:pathLst>
                <a:path w="450" h="1764" extrusionOk="0">
                  <a:moveTo>
                    <a:pt x="63" y="0"/>
                  </a:moveTo>
                  <a:cubicBezTo>
                    <a:pt x="28" y="0"/>
                    <a:pt x="1" y="45"/>
                    <a:pt x="33" y="77"/>
                  </a:cubicBezTo>
                  <a:cubicBezTo>
                    <a:pt x="252" y="289"/>
                    <a:pt x="354" y="581"/>
                    <a:pt x="340" y="880"/>
                  </a:cubicBezTo>
                  <a:cubicBezTo>
                    <a:pt x="318" y="1172"/>
                    <a:pt x="216" y="1464"/>
                    <a:pt x="347" y="1741"/>
                  </a:cubicBezTo>
                  <a:cubicBezTo>
                    <a:pt x="356" y="1757"/>
                    <a:pt x="370" y="1764"/>
                    <a:pt x="385" y="1764"/>
                  </a:cubicBezTo>
                  <a:cubicBezTo>
                    <a:pt x="416" y="1764"/>
                    <a:pt x="447" y="1732"/>
                    <a:pt x="427" y="1697"/>
                  </a:cubicBezTo>
                  <a:cubicBezTo>
                    <a:pt x="281" y="1383"/>
                    <a:pt x="449" y="1055"/>
                    <a:pt x="427" y="734"/>
                  </a:cubicBezTo>
                  <a:cubicBezTo>
                    <a:pt x="413" y="464"/>
                    <a:pt x="289" y="209"/>
                    <a:pt x="99" y="19"/>
                  </a:cubicBezTo>
                  <a:cubicBezTo>
                    <a:pt x="88" y="6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956;p50">
              <a:extLst>
                <a:ext uri="{FF2B5EF4-FFF2-40B4-BE49-F238E27FC236}">
                  <a16:creationId xmlns:a16="http://schemas.microsoft.com/office/drawing/2014/main" id="{9575B355-2543-4646-8552-121266494F48}"/>
                </a:ext>
              </a:extLst>
            </p:cNvPr>
            <p:cNvSpPr/>
            <p:nvPr/>
          </p:nvSpPr>
          <p:spPr>
            <a:xfrm>
              <a:off x="7565042" y="3244023"/>
              <a:ext cx="11302" cy="20174"/>
            </a:xfrm>
            <a:custGeom>
              <a:avLst/>
              <a:gdLst/>
              <a:ahLst/>
              <a:cxnLst/>
              <a:rect l="l" t="t" r="r" b="b"/>
              <a:pathLst>
                <a:path w="213" h="379" extrusionOk="0">
                  <a:moveTo>
                    <a:pt x="48" y="1"/>
                  </a:moveTo>
                  <a:cubicBezTo>
                    <a:pt x="42" y="1"/>
                    <a:pt x="36" y="2"/>
                    <a:pt x="30" y="6"/>
                  </a:cubicBezTo>
                  <a:cubicBezTo>
                    <a:pt x="15" y="21"/>
                    <a:pt x="1" y="43"/>
                    <a:pt x="22" y="72"/>
                  </a:cubicBezTo>
                  <a:cubicBezTo>
                    <a:pt x="37" y="94"/>
                    <a:pt x="52" y="116"/>
                    <a:pt x="66" y="138"/>
                  </a:cubicBezTo>
                  <a:cubicBezTo>
                    <a:pt x="73" y="152"/>
                    <a:pt x="88" y="182"/>
                    <a:pt x="95" y="189"/>
                  </a:cubicBezTo>
                  <a:cubicBezTo>
                    <a:pt x="103" y="211"/>
                    <a:pt x="110" y="233"/>
                    <a:pt x="110" y="262"/>
                  </a:cubicBezTo>
                  <a:cubicBezTo>
                    <a:pt x="125" y="291"/>
                    <a:pt x="125" y="306"/>
                    <a:pt x="125" y="335"/>
                  </a:cubicBezTo>
                  <a:cubicBezTo>
                    <a:pt x="125" y="364"/>
                    <a:pt x="139" y="379"/>
                    <a:pt x="168" y="379"/>
                  </a:cubicBezTo>
                  <a:cubicBezTo>
                    <a:pt x="198" y="379"/>
                    <a:pt x="212" y="364"/>
                    <a:pt x="212" y="335"/>
                  </a:cubicBezTo>
                  <a:cubicBezTo>
                    <a:pt x="205" y="225"/>
                    <a:pt x="168" y="116"/>
                    <a:pt x="95" y="28"/>
                  </a:cubicBezTo>
                  <a:cubicBezTo>
                    <a:pt x="80" y="13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957;p50">
              <a:extLst>
                <a:ext uri="{FF2B5EF4-FFF2-40B4-BE49-F238E27FC236}">
                  <a16:creationId xmlns:a16="http://schemas.microsoft.com/office/drawing/2014/main" id="{55724829-CCE5-4FD7-BA8C-C89AF15A34CB}"/>
                </a:ext>
              </a:extLst>
            </p:cNvPr>
            <p:cNvSpPr/>
            <p:nvPr/>
          </p:nvSpPr>
          <p:spPr>
            <a:xfrm>
              <a:off x="7530978" y="3363364"/>
              <a:ext cx="28334" cy="35983"/>
            </a:xfrm>
            <a:custGeom>
              <a:avLst/>
              <a:gdLst/>
              <a:ahLst/>
              <a:cxnLst/>
              <a:rect l="l" t="t" r="r" b="b"/>
              <a:pathLst>
                <a:path w="534" h="676" extrusionOk="0">
                  <a:moveTo>
                    <a:pt x="73" y="1"/>
                  </a:moveTo>
                  <a:cubicBezTo>
                    <a:pt x="53" y="1"/>
                    <a:pt x="32" y="13"/>
                    <a:pt x="22" y="41"/>
                  </a:cubicBezTo>
                  <a:cubicBezTo>
                    <a:pt x="0" y="179"/>
                    <a:pt x="22" y="347"/>
                    <a:pt x="117" y="464"/>
                  </a:cubicBezTo>
                  <a:cubicBezTo>
                    <a:pt x="197" y="573"/>
                    <a:pt x="329" y="661"/>
                    <a:pt x="475" y="676"/>
                  </a:cubicBezTo>
                  <a:cubicBezTo>
                    <a:pt x="497" y="676"/>
                    <a:pt x="526" y="668"/>
                    <a:pt x="526" y="639"/>
                  </a:cubicBezTo>
                  <a:cubicBezTo>
                    <a:pt x="533" y="617"/>
                    <a:pt x="518" y="588"/>
                    <a:pt x="489" y="588"/>
                  </a:cubicBezTo>
                  <a:cubicBezTo>
                    <a:pt x="373" y="566"/>
                    <a:pt x="263" y="515"/>
                    <a:pt x="197" y="413"/>
                  </a:cubicBezTo>
                  <a:cubicBezTo>
                    <a:pt x="124" y="311"/>
                    <a:pt x="95" y="179"/>
                    <a:pt x="117" y="55"/>
                  </a:cubicBezTo>
                  <a:cubicBezTo>
                    <a:pt x="126" y="22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3958;p50">
              <a:extLst>
                <a:ext uri="{FF2B5EF4-FFF2-40B4-BE49-F238E27FC236}">
                  <a16:creationId xmlns:a16="http://schemas.microsoft.com/office/drawing/2014/main" id="{8E3F73C9-2F9B-466C-A966-CEFD04B4866E}"/>
                </a:ext>
              </a:extLst>
            </p:cNvPr>
            <p:cNvSpPr/>
            <p:nvPr/>
          </p:nvSpPr>
          <p:spPr>
            <a:xfrm>
              <a:off x="7529811" y="3337175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3959;p50">
              <a:extLst>
                <a:ext uri="{FF2B5EF4-FFF2-40B4-BE49-F238E27FC236}">
                  <a16:creationId xmlns:a16="http://schemas.microsoft.com/office/drawing/2014/main" id="{26405443-615F-4C92-BD38-C3891EBF8A57}"/>
                </a:ext>
              </a:extLst>
            </p:cNvPr>
            <p:cNvSpPr/>
            <p:nvPr/>
          </p:nvSpPr>
          <p:spPr>
            <a:xfrm>
              <a:off x="7856554" y="2900263"/>
              <a:ext cx="124691" cy="145957"/>
            </a:xfrm>
            <a:custGeom>
              <a:avLst/>
              <a:gdLst/>
              <a:ahLst/>
              <a:cxnLst/>
              <a:rect l="l" t="t" r="r" b="b"/>
              <a:pathLst>
                <a:path w="2350" h="2742" extrusionOk="0">
                  <a:moveTo>
                    <a:pt x="97" y="0"/>
                  </a:moveTo>
                  <a:cubicBezTo>
                    <a:pt x="89" y="0"/>
                    <a:pt x="81" y="0"/>
                    <a:pt x="73" y="0"/>
                  </a:cubicBezTo>
                  <a:cubicBezTo>
                    <a:pt x="0" y="0"/>
                    <a:pt x="0" y="95"/>
                    <a:pt x="66" y="95"/>
                  </a:cubicBezTo>
                  <a:cubicBezTo>
                    <a:pt x="664" y="95"/>
                    <a:pt x="1241" y="358"/>
                    <a:pt x="1649" y="795"/>
                  </a:cubicBezTo>
                  <a:cubicBezTo>
                    <a:pt x="1854" y="1014"/>
                    <a:pt x="2014" y="1270"/>
                    <a:pt x="2109" y="1554"/>
                  </a:cubicBezTo>
                  <a:cubicBezTo>
                    <a:pt x="2233" y="1919"/>
                    <a:pt x="2240" y="2306"/>
                    <a:pt x="2255" y="2692"/>
                  </a:cubicBezTo>
                  <a:cubicBezTo>
                    <a:pt x="2255" y="2725"/>
                    <a:pt x="2279" y="2742"/>
                    <a:pt x="2302" y="2742"/>
                  </a:cubicBezTo>
                  <a:cubicBezTo>
                    <a:pt x="2326" y="2742"/>
                    <a:pt x="2350" y="2725"/>
                    <a:pt x="2350" y="2692"/>
                  </a:cubicBezTo>
                  <a:cubicBezTo>
                    <a:pt x="2342" y="2291"/>
                    <a:pt x="2328" y="1883"/>
                    <a:pt x="2197" y="1496"/>
                  </a:cubicBezTo>
                  <a:cubicBezTo>
                    <a:pt x="2094" y="1211"/>
                    <a:pt x="1934" y="949"/>
                    <a:pt x="1730" y="730"/>
                  </a:cubicBezTo>
                  <a:cubicBezTo>
                    <a:pt x="1312" y="283"/>
                    <a:pt x="716" y="0"/>
                    <a:pt x="9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3960;p50">
              <a:extLst>
                <a:ext uri="{FF2B5EF4-FFF2-40B4-BE49-F238E27FC236}">
                  <a16:creationId xmlns:a16="http://schemas.microsoft.com/office/drawing/2014/main" id="{0DBC60FD-B7B9-4550-AAB3-525C483FDE09}"/>
                </a:ext>
              </a:extLst>
            </p:cNvPr>
            <p:cNvSpPr/>
            <p:nvPr/>
          </p:nvSpPr>
          <p:spPr>
            <a:xfrm>
              <a:off x="7977319" y="3061391"/>
              <a:ext cx="7057" cy="5536"/>
            </a:xfrm>
            <a:custGeom>
              <a:avLst/>
              <a:gdLst/>
              <a:ahLst/>
              <a:cxnLst/>
              <a:rect l="l" t="t" r="r" b="b"/>
              <a:pathLst>
                <a:path w="133" h="104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3961;p50">
              <a:extLst>
                <a:ext uri="{FF2B5EF4-FFF2-40B4-BE49-F238E27FC236}">
                  <a16:creationId xmlns:a16="http://schemas.microsoft.com/office/drawing/2014/main" id="{EEFC8201-21DA-4709-ACFA-EA664B7D3D6C}"/>
                </a:ext>
              </a:extLst>
            </p:cNvPr>
            <p:cNvSpPr/>
            <p:nvPr/>
          </p:nvSpPr>
          <p:spPr>
            <a:xfrm>
              <a:off x="7981192" y="3078158"/>
              <a:ext cx="34383" cy="151014"/>
            </a:xfrm>
            <a:custGeom>
              <a:avLst/>
              <a:gdLst/>
              <a:ahLst/>
              <a:cxnLst/>
              <a:rect l="l" t="t" r="r" b="b"/>
              <a:pathLst>
                <a:path w="648" h="2837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cubicBezTo>
                    <a:pt x="1" y="270"/>
                    <a:pt x="220" y="372"/>
                    <a:pt x="351" y="518"/>
                  </a:cubicBezTo>
                  <a:cubicBezTo>
                    <a:pt x="584" y="780"/>
                    <a:pt x="439" y="1153"/>
                    <a:pt x="351" y="1444"/>
                  </a:cubicBezTo>
                  <a:cubicBezTo>
                    <a:pt x="198" y="1904"/>
                    <a:pt x="169" y="2466"/>
                    <a:pt x="548" y="2823"/>
                  </a:cubicBezTo>
                  <a:cubicBezTo>
                    <a:pt x="559" y="2833"/>
                    <a:pt x="571" y="2837"/>
                    <a:pt x="581" y="2837"/>
                  </a:cubicBezTo>
                  <a:cubicBezTo>
                    <a:pt x="620" y="2837"/>
                    <a:pt x="648" y="2786"/>
                    <a:pt x="614" y="2758"/>
                  </a:cubicBezTo>
                  <a:cubicBezTo>
                    <a:pt x="424" y="2575"/>
                    <a:pt x="344" y="2320"/>
                    <a:pt x="344" y="2057"/>
                  </a:cubicBezTo>
                  <a:cubicBezTo>
                    <a:pt x="344" y="1780"/>
                    <a:pt x="431" y="1539"/>
                    <a:pt x="504" y="1277"/>
                  </a:cubicBezTo>
                  <a:cubicBezTo>
                    <a:pt x="577" y="1043"/>
                    <a:pt x="614" y="788"/>
                    <a:pt x="504" y="562"/>
                  </a:cubicBezTo>
                  <a:cubicBezTo>
                    <a:pt x="417" y="379"/>
                    <a:pt x="103" y="262"/>
                    <a:pt x="103" y="44"/>
                  </a:cubicBezTo>
                  <a:cubicBezTo>
                    <a:pt x="99" y="15"/>
                    <a:pt x="75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3962;p50">
              <a:extLst>
                <a:ext uri="{FF2B5EF4-FFF2-40B4-BE49-F238E27FC236}">
                  <a16:creationId xmlns:a16="http://schemas.microsoft.com/office/drawing/2014/main" id="{006C6D78-BE20-4E17-9E42-CD2F9293D345}"/>
                </a:ext>
              </a:extLst>
            </p:cNvPr>
            <p:cNvSpPr/>
            <p:nvPr/>
          </p:nvSpPr>
          <p:spPr>
            <a:xfrm>
              <a:off x="8015681" y="3241574"/>
              <a:ext cx="6208" cy="4737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52" y="1"/>
                  </a:moveTo>
                  <a:cubicBezTo>
                    <a:pt x="0" y="1"/>
                    <a:pt x="2" y="89"/>
                    <a:pt x="58" y="89"/>
                  </a:cubicBezTo>
                  <a:cubicBezTo>
                    <a:pt x="117" y="89"/>
                    <a:pt x="117" y="1"/>
                    <a:pt x="58" y="1"/>
                  </a:cubicBezTo>
                  <a:cubicBezTo>
                    <a:pt x="56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3963;p50">
              <a:extLst>
                <a:ext uri="{FF2B5EF4-FFF2-40B4-BE49-F238E27FC236}">
                  <a16:creationId xmlns:a16="http://schemas.microsoft.com/office/drawing/2014/main" id="{57734F6D-D6B5-48CF-82A5-E56E315189A9}"/>
                </a:ext>
              </a:extLst>
            </p:cNvPr>
            <p:cNvSpPr/>
            <p:nvPr/>
          </p:nvSpPr>
          <p:spPr>
            <a:xfrm>
              <a:off x="7947446" y="2993895"/>
              <a:ext cx="19898" cy="91183"/>
            </a:xfrm>
            <a:custGeom>
              <a:avLst/>
              <a:gdLst/>
              <a:ahLst/>
              <a:cxnLst/>
              <a:rect l="l" t="t" r="r" b="b"/>
              <a:pathLst>
                <a:path w="375" h="1713" extrusionOk="0">
                  <a:moveTo>
                    <a:pt x="59" y="0"/>
                  </a:moveTo>
                  <a:cubicBezTo>
                    <a:pt x="30" y="0"/>
                    <a:pt x="0" y="22"/>
                    <a:pt x="9" y="58"/>
                  </a:cubicBezTo>
                  <a:cubicBezTo>
                    <a:pt x="192" y="569"/>
                    <a:pt x="287" y="1116"/>
                    <a:pt x="265" y="1663"/>
                  </a:cubicBezTo>
                  <a:cubicBezTo>
                    <a:pt x="265" y="1696"/>
                    <a:pt x="288" y="1712"/>
                    <a:pt x="312" y="1712"/>
                  </a:cubicBezTo>
                  <a:cubicBezTo>
                    <a:pt x="336" y="1712"/>
                    <a:pt x="360" y="1696"/>
                    <a:pt x="360" y="1663"/>
                  </a:cubicBezTo>
                  <a:cubicBezTo>
                    <a:pt x="374" y="1108"/>
                    <a:pt x="287" y="561"/>
                    <a:pt x="104" y="29"/>
                  </a:cubicBezTo>
                  <a:cubicBezTo>
                    <a:pt x="96" y="9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3964;p50">
              <a:extLst>
                <a:ext uri="{FF2B5EF4-FFF2-40B4-BE49-F238E27FC236}">
                  <a16:creationId xmlns:a16="http://schemas.microsoft.com/office/drawing/2014/main" id="{D1EDF877-B674-4DCF-9D02-07070D14FCCF}"/>
                </a:ext>
              </a:extLst>
            </p:cNvPr>
            <p:cNvSpPr/>
            <p:nvPr/>
          </p:nvSpPr>
          <p:spPr>
            <a:xfrm>
              <a:off x="7938638" y="2982184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59" y="0"/>
                  </a:moveTo>
                  <a:cubicBezTo>
                    <a:pt x="0" y="0"/>
                    <a:pt x="2" y="95"/>
                    <a:pt x="66" y="95"/>
                  </a:cubicBezTo>
                  <a:cubicBezTo>
                    <a:pt x="132" y="95"/>
                    <a:pt x="132" y="1"/>
                    <a:pt x="66" y="1"/>
                  </a:cubicBezTo>
                  <a:cubicBezTo>
                    <a:pt x="64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3965;p50">
              <a:extLst>
                <a:ext uri="{FF2B5EF4-FFF2-40B4-BE49-F238E27FC236}">
                  <a16:creationId xmlns:a16="http://schemas.microsoft.com/office/drawing/2014/main" id="{BE3AD4A4-385A-4367-A950-6691C91D9D4B}"/>
                </a:ext>
              </a:extLst>
            </p:cNvPr>
            <p:cNvSpPr/>
            <p:nvPr/>
          </p:nvSpPr>
          <p:spPr>
            <a:xfrm>
              <a:off x="7871411" y="2916445"/>
              <a:ext cx="59533" cy="52644"/>
            </a:xfrm>
            <a:custGeom>
              <a:avLst/>
              <a:gdLst/>
              <a:ahLst/>
              <a:cxnLst/>
              <a:rect l="l" t="t" r="r" b="b"/>
              <a:pathLst>
                <a:path w="1122" h="989" extrusionOk="0">
                  <a:moveTo>
                    <a:pt x="70" y="1"/>
                  </a:moveTo>
                  <a:cubicBezTo>
                    <a:pt x="27" y="1"/>
                    <a:pt x="1" y="59"/>
                    <a:pt x="49" y="83"/>
                  </a:cubicBezTo>
                  <a:cubicBezTo>
                    <a:pt x="457" y="265"/>
                    <a:pt x="793" y="572"/>
                    <a:pt x="1026" y="966"/>
                  </a:cubicBezTo>
                  <a:cubicBezTo>
                    <a:pt x="1033" y="982"/>
                    <a:pt x="1046" y="988"/>
                    <a:pt x="1059" y="988"/>
                  </a:cubicBezTo>
                  <a:cubicBezTo>
                    <a:pt x="1089" y="988"/>
                    <a:pt x="1122" y="957"/>
                    <a:pt x="1107" y="922"/>
                  </a:cubicBezTo>
                  <a:cubicBezTo>
                    <a:pt x="873" y="521"/>
                    <a:pt x="523" y="200"/>
                    <a:pt x="100" y="10"/>
                  </a:cubicBezTo>
                  <a:cubicBezTo>
                    <a:pt x="89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966;p50">
              <a:extLst>
                <a:ext uri="{FF2B5EF4-FFF2-40B4-BE49-F238E27FC236}">
                  <a16:creationId xmlns:a16="http://schemas.microsoft.com/office/drawing/2014/main" id="{072D6614-376C-4203-B31B-CDBC690A5A3B}"/>
                </a:ext>
              </a:extLst>
            </p:cNvPr>
            <p:cNvSpPr/>
            <p:nvPr/>
          </p:nvSpPr>
          <p:spPr>
            <a:xfrm>
              <a:off x="7912585" y="2893450"/>
              <a:ext cx="82402" cy="86605"/>
            </a:xfrm>
            <a:custGeom>
              <a:avLst/>
              <a:gdLst/>
              <a:ahLst/>
              <a:cxnLst/>
              <a:rect l="l" t="t" r="r" b="b"/>
              <a:pathLst>
                <a:path w="1553" h="1627" extrusionOk="0">
                  <a:moveTo>
                    <a:pt x="57" y="1"/>
                  </a:moveTo>
                  <a:cubicBezTo>
                    <a:pt x="7" y="1"/>
                    <a:pt x="0" y="79"/>
                    <a:pt x="46" y="92"/>
                  </a:cubicBezTo>
                  <a:cubicBezTo>
                    <a:pt x="768" y="267"/>
                    <a:pt x="1177" y="953"/>
                    <a:pt x="1440" y="1595"/>
                  </a:cubicBezTo>
                  <a:cubicBezTo>
                    <a:pt x="1448" y="1617"/>
                    <a:pt x="1469" y="1627"/>
                    <a:pt x="1489" y="1627"/>
                  </a:cubicBezTo>
                  <a:cubicBezTo>
                    <a:pt x="1521" y="1627"/>
                    <a:pt x="1552" y="1604"/>
                    <a:pt x="1535" y="1573"/>
                  </a:cubicBezTo>
                  <a:cubicBezTo>
                    <a:pt x="1257" y="894"/>
                    <a:pt x="834" y="187"/>
                    <a:pt x="75" y="4"/>
                  </a:cubicBezTo>
                  <a:cubicBezTo>
                    <a:pt x="69" y="2"/>
                    <a:pt x="62" y="1"/>
                    <a:pt x="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967;p50">
              <a:extLst>
                <a:ext uri="{FF2B5EF4-FFF2-40B4-BE49-F238E27FC236}">
                  <a16:creationId xmlns:a16="http://schemas.microsoft.com/office/drawing/2014/main" id="{93607311-7230-4274-BB5B-662AB6CBFAA1}"/>
                </a:ext>
              </a:extLst>
            </p:cNvPr>
            <p:cNvSpPr/>
            <p:nvPr/>
          </p:nvSpPr>
          <p:spPr>
            <a:xfrm>
              <a:off x="7994351" y="3000176"/>
              <a:ext cx="5306" cy="35558"/>
            </a:xfrm>
            <a:custGeom>
              <a:avLst/>
              <a:gdLst/>
              <a:ahLst/>
              <a:cxnLst/>
              <a:rect l="l" t="t" r="r" b="b"/>
              <a:pathLst>
                <a:path w="100" h="668" extrusionOk="0">
                  <a:moveTo>
                    <a:pt x="51" y="0"/>
                  </a:moveTo>
                  <a:cubicBezTo>
                    <a:pt x="26" y="0"/>
                    <a:pt x="1" y="16"/>
                    <a:pt x="1" y="49"/>
                  </a:cubicBezTo>
                  <a:lnTo>
                    <a:pt x="1" y="618"/>
                  </a:lnTo>
                  <a:cubicBezTo>
                    <a:pt x="1" y="651"/>
                    <a:pt x="25" y="668"/>
                    <a:pt x="48" y="668"/>
                  </a:cubicBezTo>
                  <a:cubicBezTo>
                    <a:pt x="72" y="668"/>
                    <a:pt x="96" y="651"/>
                    <a:pt x="96" y="618"/>
                  </a:cubicBezTo>
                  <a:lnTo>
                    <a:pt x="96" y="49"/>
                  </a:lnTo>
                  <a:cubicBezTo>
                    <a:pt x="99" y="16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968;p50">
              <a:extLst>
                <a:ext uri="{FF2B5EF4-FFF2-40B4-BE49-F238E27FC236}">
                  <a16:creationId xmlns:a16="http://schemas.microsoft.com/office/drawing/2014/main" id="{954A5623-2EFE-47AA-945F-E4200D825AD1}"/>
                </a:ext>
              </a:extLst>
            </p:cNvPr>
            <p:cNvSpPr/>
            <p:nvPr/>
          </p:nvSpPr>
          <p:spPr>
            <a:xfrm>
              <a:off x="7990106" y="298761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1"/>
                  </a:moveTo>
                  <a:cubicBezTo>
                    <a:pt x="1" y="1"/>
                    <a:pt x="1" y="96"/>
                    <a:pt x="66" y="96"/>
                  </a:cubicBezTo>
                  <a:cubicBezTo>
                    <a:pt x="125" y="96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969;p50">
              <a:extLst>
                <a:ext uri="{FF2B5EF4-FFF2-40B4-BE49-F238E27FC236}">
                  <a16:creationId xmlns:a16="http://schemas.microsoft.com/office/drawing/2014/main" id="{A2DBA92A-0CCB-40E2-A854-2A199C1511D4}"/>
                </a:ext>
              </a:extLst>
            </p:cNvPr>
            <p:cNvSpPr/>
            <p:nvPr/>
          </p:nvSpPr>
          <p:spPr>
            <a:xfrm>
              <a:off x="7916724" y="3259885"/>
              <a:ext cx="104422" cy="144679"/>
            </a:xfrm>
            <a:custGeom>
              <a:avLst/>
              <a:gdLst/>
              <a:ahLst/>
              <a:cxnLst/>
              <a:rect l="l" t="t" r="r" b="b"/>
              <a:pathLst>
                <a:path w="1968" h="2718" extrusionOk="0">
                  <a:moveTo>
                    <a:pt x="1865" y="1"/>
                  </a:moveTo>
                  <a:cubicBezTo>
                    <a:pt x="1835" y="1"/>
                    <a:pt x="1803" y="23"/>
                    <a:pt x="1821" y="59"/>
                  </a:cubicBezTo>
                  <a:cubicBezTo>
                    <a:pt x="1894" y="256"/>
                    <a:pt x="1741" y="423"/>
                    <a:pt x="1617" y="569"/>
                  </a:cubicBezTo>
                  <a:cubicBezTo>
                    <a:pt x="1530" y="679"/>
                    <a:pt x="1457" y="803"/>
                    <a:pt x="1427" y="949"/>
                  </a:cubicBezTo>
                  <a:cubicBezTo>
                    <a:pt x="1398" y="1080"/>
                    <a:pt x="1413" y="1219"/>
                    <a:pt x="1457" y="1343"/>
                  </a:cubicBezTo>
                  <a:cubicBezTo>
                    <a:pt x="1508" y="1489"/>
                    <a:pt x="1617" y="1598"/>
                    <a:pt x="1683" y="1737"/>
                  </a:cubicBezTo>
                  <a:cubicBezTo>
                    <a:pt x="1836" y="2094"/>
                    <a:pt x="1508" y="2408"/>
                    <a:pt x="1201" y="2517"/>
                  </a:cubicBezTo>
                  <a:cubicBezTo>
                    <a:pt x="1002" y="2591"/>
                    <a:pt x="792" y="2625"/>
                    <a:pt x="580" y="2625"/>
                  </a:cubicBezTo>
                  <a:cubicBezTo>
                    <a:pt x="412" y="2625"/>
                    <a:pt x="243" y="2603"/>
                    <a:pt x="78" y="2561"/>
                  </a:cubicBezTo>
                  <a:cubicBezTo>
                    <a:pt x="73" y="2560"/>
                    <a:pt x="69" y="2560"/>
                    <a:pt x="65" y="2560"/>
                  </a:cubicBezTo>
                  <a:cubicBezTo>
                    <a:pt x="10" y="2560"/>
                    <a:pt x="1" y="2649"/>
                    <a:pt x="48" y="2656"/>
                  </a:cubicBezTo>
                  <a:cubicBezTo>
                    <a:pt x="222" y="2695"/>
                    <a:pt x="400" y="2717"/>
                    <a:pt x="578" y="2717"/>
                  </a:cubicBezTo>
                  <a:cubicBezTo>
                    <a:pt x="795" y="2717"/>
                    <a:pt x="1011" y="2685"/>
                    <a:pt x="1216" y="2612"/>
                  </a:cubicBezTo>
                  <a:cubicBezTo>
                    <a:pt x="1508" y="2510"/>
                    <a:pt x="1778" y="2291"/>
                    <a:pt x="1814" y="1963"/>
                  </a:cubicBezTo>
                  <a:cubicBezTo>
                    <a:pt x="1829" y="1802"/>
                    <a:pt x="1763" y="1664"/>
                    <a:pt x="1675" y="1532"/>
                  </a:cubicBezTo>
                  <a:cubicBezTo>
                    <a:pt x="1551" y="1350"/>
                    <a:pt x="1464" y="1190"/>
                    <a:pt x="1508" y="971"/>
                  </a:cubicBezTo>
                  <a:cubicBezTo>
                    <a:pt x="1551" y="759"/>
                    <a:pt x="1690" y="628"/>
                    <a:pt x="1814" y="467"/>
                  </a:cubicBezTo>
                  <a:cubicBezTo>
                    <a:pt x="1902" y="336"/>
                    <a:pt x="1967" y="183"/>
                    <a:pt x="1909" y="29"/>
                  </a:cubicBezTo>
                  <a:cubicBezTo>
                    <a:pt x="1903" y="10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3970;p50">
              <a:extLst>
                <a:ext uri="{FF2B5EF4-FFF2-40B4-BE49-F238E27FC236}">
                  <a16:creationId xmlns:a16="http://schemas.microsoft.com/office/drawing/2014/main" id="{CABDE660-4B77-4C91-A980-B38FA554EFF1}"/>
                </a:ext>
              </a:extLst>
            </p:cNvPr>
            <p:cNvSpPr/>
            <p:nvPr/>
          </p:nvSpPr>
          <p:spPr>
            <a:xfrm>
              <a:off x="7874064" y="3213043"/>
              <a:ext cx="116095" cy="188381"/>
            </a:xfrm>
            <a:custGeom>
              <a:avLst/>
              <a:gdLst/>
              <a:ahLst/>
              <a:cxnLst/>
              <a:rect l="l" t="t" r="r" b="b"/>
              <a:pathLst>
                <a:path w="2188" h="3539" extrusionOk="0">
                  <a:moveTo>
                    <a:pt x="1989" y="1"/>
                  </a:moveTo>
                  <a:cubicBezTo>
                    <a:pt x="1965" y="1"/>
                    <a:pt x="1932" y="36"/>
                    <a:pt x="1947" y="70"/>
                  </a:cubicBezTo>
                  <a:cubicBezTo>
                    <a:pt x="2107" y="391"/>
                    <a:pt x="2093" y="771"/>
                    <a:pt x="1925" y="1085"/>
                  </a:cubicBezTo>
                  <a:cubicBezTo>
                    <a:pt x="1837" y="1223"/>
                    <a:pt x="1728" y="1340"/>
                    <a:pt x="1655" y="1493"/>
                  </a:cubicBezTo>
                  <a:cubicBezTo>
                    <a:pt x="1604" y="1624"/>
                    <a:pt x="1582" y="1770"/>
                    <a:pt x="1597" y="1902"/>
                  </a:cubicBezTo>
                  <a:cubicBezTo>
                    <a:pt x="1633" y="2208"/>
                    <a:pt x="1947" y="2507"/>
                    <a:pt x="1837" y="2821"/>
                  </a:cubicBezTo>
                  <a:cubicBezTo>
                    <a:pt x="1736" y="3132"/>
                    <a:pt x="1369" y="3189"/>
                    <a:pt x="1074" y="3189"/>
                  </a:cubicBezTo>
                  <a:cubicBezTo>
                    <a:pt x="1030" y="3189"/>
                    <a:pt x="987" y="3188"/>
                    <a:pt x="947" y="3186"/>
                  </a:cubicBezTo>
                  <a:cubicBezTo>
                    <a:pt x="908" y="3185"/>
                    <a:pt x="868" y="3184"/>
                    <a:pt x="828" y="3184"/>
                  </a:cubicBezTo>
                  <a:cubicBezTo>
                    <a:pt x="539" y="3184"/>
                    <a:pt x="233" y="3219"/>
                    <a:pt x="28" y="3456"/>
                  </a:cubicBezTo>
                  <a:cubicBezTo>
                    <a:pt x="0" y="3489"/>
                    <a:pt x="27" y="3539"/>
                    <a:pt x="58" y="3539"/>
                  </a:cubicBezTo>
                  <a:cubicBezTo>
                    <a:pt x="67" y="3539"/>
                    <a:pt x="77" y="3534"/>
                    <a:pt x="86" y="3521"/>
                  </a:cubicBezTo>
                  <a:cubicBezTo>
                    <a:pt x="279" y="3301"/>
                    <a:pt x="568" y="3280"/>
                    <a:pt x="846" y="3280"/>
                  </a:cubicBezTo>
                  <a:cubicBezTo>
                    <a:pt x="909" y="3280"/>
                    <a:pt x="972" y="3281"/>
                    <a:pt x="1033" y="3281"/>
                  </a:cubicBezTo>
                  <a:cubicBezTo>
                    <a:pt x="1058" y="3281"/>
                    <a:pt x="1083" y="3281"/>
                    <a:pt x="1108" y="3281"/>
                  </a:cubicBezTo>
                  <a:cubicBezTo>
                    <a:pt x="1400" y="3273"/>
                    <a:pt x="1735" y="3200"/>
                    <a:pt x="1896" y="2923"/>
                  </a:cubicBezTo>
                  <a:cubicBezTo>
                    <a:pt x="2056" y="2624"/>
                    <a:pt x="1837" y="2354"/>
                    <a:pt x="1728" y="2077"/>
                  </a:cubicBezTo>
                  <a:cubicBezTo>
                    <a:pt x="1655" y="1887"/>
                    <a:pt x="1655" y="1676"/>
                    <a:pt x="1757" y="1493"/>
                  </a:cubicBezTo>
                  <a:cubicBezTo>
                    <a:pt x="1837" y="1340"/>
                    <a:pt x="1961" y="1209"/>
                    <a:pt x="2034" y="1055"/>
                  </a:cubicBezTo>
                  <a:cubicBezTo>
                    <a:pt x="2188" y="727"/>
                    <a:pt x="2180" y="355"/>
                    <a:pt x="2012" y="27"/>
                  </a:cubicBezTo>
                  <a:cubicBezTo>
                    <a:pt x="2010" y="8"/>
                    <a:pt x="2001" y="1"/>
                    <a:pt x="19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3971;p50">
              <a:extLst>
                <a:ext uri="{FF2B5EF4-FFF2-40B4-BE49-F238E27FC236}">
                  <a16:creationId xmlns:a16="http://schemas.microsoft.com/office/drawing/2014/main" id="{3EB86BF7-0A55-4229-ACF2-A81EBC1DF31F}"/>
                </a:ext>
              </a:extLst>
            </p:cNvPr>
            <p:cNvSpPr/>
            <p:nvPr/>
          </p:nvSpPr>
          <p:spPr>
            <a:xfrm>
              <a:off x="7920014" y="3213203"/>
              <a:ext cx="36081" cy="147713"/>
            </a:xfrm>
            <a:custGeom>
              <a:avLst/>
              <a:gdLst/>
              <a:ahLst/>
              <a:cxnLst/>
              <a:rect l="l" t="t" r="r" b="b"/>
              <a:pathLst>
                <a:path w="680" h="2775" extrusionOk="0">
                  <a:moveTo>
                    <a:pt x="421" y="1"/>
                  </a:moveTo>
                  <a:cubicBezTo>
                    <a:pt x="386" y="1"/>
                    <a:pt x="354" y="23"/>
                    <a:pt x="373" y="60"/>
                  </a:cubicBezTo>
                  <a:cubicBezTo>
                    <a:pt x="483" y="330"/>
                    <a:pt x="592" y="622"/>
                    <a:pt x="417" y="885"/>
                  </a:cubicBezTo>
                  <a:cubicBezTo>
                    <a:pt x="293" y="1089"/>
                    <a:pt x="81" y="1249"/>
                    <a:pt x="37" y="1497"/>
                  </a:cubicBezTo>
                  <a:cubicBezTo>
                    <a:pt x="1" y="1702"/>
                    <a:pt x="110" y="1855"/>
                    <a:pt x="234" y="2001"/>
                  </a:cubicBezTo>
                  <a:cubicBezTo>
                    <a:pt x="417" y="2212"/>
                    <a:pt x="497" y="2453"/>
                    <a:pt x="329" y="2701"/>
                  </a:cubicBezTo>
                  <a:cubicBezTo>
                    <a:pt x="304" y="2742"/>
                    <a:pt x="335" y="2775"/>
                    <a:pt x="368" y="2775"/>
                  </a:cubicBezTo>
                  <a:cubicBezTo>
                    <a:pt x="383" y="2775"/>
                    <a:pt x="398" y="2768"/>
                    <a:pt x="410" y="2752"/>
                  </a:cubicBezTo>
                  <a:cubicBezTo>
                    <a:pt x="526" y="2577"/>
                    <a:pt x="555" y="2336"/>
                    <a:pt x="453" y="2147"/>
                  </a:cubicBezTo>
                  <a:cubicBezTo>
                    <a:pt x="344" y="1921"/>
                    <a:pt x="59" y="1775"/>
                    <a:pt x="132" y="1490"/>
                  </a:cubicBezTo>
                  <a:cubicBezTo>
                    <a:pt x="198" y="1227"/>
                    <a:pt x="453" y="1074"/>
                    <a:pt x="563" y="826"/>
                  </a:cubicBezTo>
                  <a:cubicBezTo>
                    <a:pt x="680" y="564"/>
                    <a:pt x="577" y="279"/>
                    <a:pt x="475" y="24"/>
                  </a:cubicBezTo>
                  <a:cubicBezTo>
                    <a:pt x="462" y="8"/>
                    <a:pt x="441" y="1"/>
                    <a:pt x="42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972;p50">
              <a:extLst>
                <a:ext uri="{FF2B5EF4-FFF2-40B4-BE49-F238E27FC236}">
                  <a16:creationId xmlns:a16="http://schemas.microsoft.com/office/drawing/2014/main" id="{8A29AE14-CE94-4F94-8125-6FF3117FF634}"/>
                </a:ext>
              </a:extLst>
            </p:cNvPr>
            <p:cNvSpPr/>
            <p:nvPr/>
          </p:nvSpPr>
          <p:spPr>
            <a:xfrm>
              <a:off x="7878256" y="3206602"/>
              <a:ext cx="30987" cy="150428"/>
            </a:xfrm>
            <a:custGeom>
              <a:avLst/>
              <a:gdLst/>
              <a:ahLst/>
              <a:cxnLst/>
              <a:rect l="l" t="t" r="r" b="b"/>
              <a:pathLst>
                <a:path w="584" h="2826" extrusionOk="0">
                  <a:moveTo>
                    <a:pt x="205" y="0"/>
                  </a:moveTo>
                  <a:cubicBezTo>
                    <a:pt x="169" y="0"/>
                    <a:pt x="126" y="27"/>
                    <a:pt x="146" y="67"/>
                  </a:cubicBezTo>
                  <a:cubicBezTo>
                    <a:pt x="248" y="301"/>
                    <a:pt x="350" y="571"/>
                    <a:pt x="299" y="833"/>
                  </a:cubicBezTo>
                  <a:cubicBezTo>
                    <a:pt x="270" y="957"/>
                    <a:pt x="197" y="1052"/>
                    <a:pt x="139" y="1162"/>
                  </a:cubicBezTo>
                  <a:cubicBezTo>
                    <a:pt x="80" y="1249"/>
                    <a:pt x="44" y="1351"/>
                    <a:pt x="29" y="1454"/>
                  </a:cubicBezTo>
                  <a:cubicBezTo>
                    <a:pt x="0" y="1673"/>
                    <a:pt x="66" y="1870"/>
                    <a:pt x="190" y="2052"/>
                  </a:cubicBezTo>
                  <a:cubicBezTo>
                    <a:pt x="321" y="2234"/>
                    <a:pt x="576" y="2526"/>
                    <a:pt x="372" y="2745"/>
                  </a:cubicBezTo>
                  <a:cubicBezTo>
                    <a:pt x="339" y="2779"/>
                    <a:pt x="374" y="2825"/>
                    <a:pt x="408" y="2825"/>
                  </a:cubicBezTo>
                  <a:cubicBezTo>
                    <a:pt x="419" y="2825"/>
                    <a:pt x="429" y="2821"/>
                    <a:pt x="438" y="2811"/>
                  </a:cubicBezTo>
                  <a:cubicBezTo>
                    <a:pt x="584" y="2650"/>
                    <a:pt x="547" y="2424"/>
                    <a:pt x="452" y="2256"/>
                  </a:cubicBezTo>
                  <a:cubicBezTo>
                    <a:pt x="306" y="2008"/>
                    <a:pt x="102" y="1826"/>
                    <a:pt x="117" y="1512"/>
                  </a:cubicBezTo>
                  <a:cubicBezTo>
                    <a:pt x="139" y="1242"/>
                    <a:pt x="372" y="1060"/>
                    <a:pt x="401" y="782"/>
                  </a:cubicBezTo>
                  <a:cubicBezTo>
                    <a:pt x="438" y="520"/>
                    <a:pt x="336" y="257"/>
                    <a:pt x="241" y="16"/>
                  </a:cubicBezTo>
                  <a:cubicBezTo>
                    <a:pt x="234" y="5"/>
                    <a:pt x="220" y="0"/>
                    <a:pt x="20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973;p50">
              <a:extLst>
                <a:ext uri="{FF2B5EF4-FFF2-40B4-BE49-F238E27FC236}">
                  <a16:creationId xmlns:a16="http://schemas.microsoft.com/office/drawing/2014/main" id="{7B0C3194-D685-4202-AD75-C8776BE948E5}"/>
                </a:ext>
              </a:extLst>
            </p:cNvPr>
            <p:cNvSpPr/>
            <p:nvPr/>
          </p:nvSpPr>
          <p:spPr>
            <a:xfrm>
              <a:off x="7860056" y="3271809"/>
              <a:ext cx="18040" cy="55466"/>
            </a:xfrm>
            <a:custGeom>
              <a:avLst/>
              <a:gdLst/>
              <a:ahLst/>
              <a:cxnLst/>
              <a:rect l="l" t="t" r="r" b="b"/>
              <a:pathLst>
                <a:path w="340" h="1042" extrusionOk="0">
                  <a:moveTo>
                    <a:pt x="143" y="1"/>
                  </a:moveTo>
                  <a:cubicBezTo>
                    <a:pt x="124" y="1"/>
                    <a:pt x="104" y="11"/>
                    <a:pt x="95" y="32"/>
                  </a:cubicBezTo>
                  <a:cubicBezTo>
                    <a:pt x="0" y="360"/>
                    <a:pt x="51" y="725"/>
                    <a:pt x="234" y="1017"/>
                  </a:cubicBezTo>
                  <a:cubicBezTo>
                    <a:pt x="245" y="1034"/>
                    <a:pt x="260" y="1041"/>
                    <a:pt x="274" y="1041"/>
                  </a:cubicBezTo>
                  <a:cubicBezTo>
                    <a:pt x="308" y="1041"/>
                    <a:pt x="339" y="1003"/>
                    <a:pt x="314" y="973"/>
                  </a:cubicBezTo>
                  <a:cubicBezTo>
                    <a:pt x="146" y="696"/>
                    <a:pt x="88" y="375"/>
                    <a:pt x="190" y="61"/>
                  </a:cubicBezTo>
                  <a:cubicBezTo>
                    <a:pt x="198" y="22"/>
                    <a:pt x="171" y="1"/>
                    <a:pt x="14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974;p50">
              <a:extLst>
                <a:ext uri="{FF2B5EF4-FFF2-40B4-BE49-F238E27FC236}">
                  <a16:creationId xmlns:a16="http://schemas.microsoft.com/office/drawing/2014/main" id="{F170574F-5B7F-4530-AABA-C106A1875E5A}"/>
                </a:ext>
              </a:extLst>
            </p:cNvPr>
            <p:cNvSpPr/>
            <p:nvPr/>
          </p:nvSpPr>
          <p:spPr>
            <a:xfrm>
              <a:off x="7841856" y="3287512"/>
              <a:ext cx="12734" cy="39284"/>
            </a:xfrm>
            <a:custGeom>
              <a:avLst/>
              <a:gdLst/>
              <a:ahLst/>
              <a:cxnLst/>
              <a:rect l="l" t="t" r="r" b="b"/>
              <a:pathLst>
                <a:path w="240" h="738" extrusionOk="0">
                  <a:moveTo>
                    <a:pt x="77" y="1"/>
                  </a:moveTo>
                  <a:cubicBezTo>
                    <a:pt x="61" y="1"/>
                    <a:pt x="47" y="13"/>
                    <a:pt x="37" y="28"/>
                  </a:cubicBezTo>
                  <a:cubicBezTo>
                    <a:pt x="0" y="269"/>
                    <a:pt x="37" y="503"/>
                    <a:pt x="139" y="714"/>
                  </a:cubicBezTo>
                  <a:cubicBezTo>
                    <a:pt x="148" y="730"/>
                    <a:pt x="162" y="737"/>
                    <a:pt x="177" y="737"/>
                  </a:cubicBezTo>
                  <a:cubicBezTo>
                    <a:pt x="208" y="737"/>
                    <a:pt x="239" y="706"/>
                    <a:pt x="219" y="671"/>
                  </a:cubicBezTo>
                  <a:cubicBezTo>
                    <a:pt x="132" y="481"/>
                    <a:pt x="95" y="269"/>
                    <a:pt x="132" y="58"/>
                  </a:cubicBezTo>
                  <a:cubicBezTo>
                    <a:pt x="132" y="28"/>
                    <a:pt x="124" y="7"/>
                    <a:pt x="95" y="7"/>
                  </a:cubicBezTo>
                  <a:cubicBezTo>
                    <a:pt x="89" y="3"/>
                    <a:pt x="83" y="1"/>
                    <a:pt x="7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3975;p50">
              <a:extLst>
                <a:ext uri="{FF2B5EF4-FFF2-40B4-BE49-F238E27FC236}">
                  <a16:creationId xmlns:a16="http://schemas.microsoft.com/office/drawing/2014/main" id="{9264E6A1-2872-411B-BB74-523045A0F6A6}"/>
                </a:ext>
              </a:extLst>
            </p:cNvPr>
            <p:cNvSpPr/>
            <p:nvPr/>
          </p:nvSpPr>
          <p:spPr>
            <a:xfrm>
              <a:off x="7844934" y="327154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0"/>
                  </a:moveTo>
                  <a:cubicBezTo>
                    <a:pt x="1" y="0"/>
                    <a:pt x="1" y="102"/>
                    <a:pt x="66" y="102"/>
                  </a:cubicBezTo>
                  <a:cubicBezTo>
                    <a:pt x="125" y="102"/>
                    <a:pt x="125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3976;p50">
              <a:extLst>
                <a:ext uri="{FF2B5EF4-FFF2-40B4-BE49-F238E27FC236}">
                  <a16:creationId xmlns:a16="http://schemas.microsoft.com/office/drawing/2014/main" id="{82F54B18-097B-446D-87F9-4D5D9CC9D607}"/>
                </a:ext>
              </a:extLst>
            </p:cNvPr>
            <p:cNvSpPr/>
            <p:nvPr/>
          </p:nvSpPr>
          <p:spPr>
            <a:xfrm>
              <a:off x="7884411" y="3340263"/>
              <a:ext cx="5890" cy="7452"/>
            </a:xfrm>
            <a:custGeom>
              <a:avLst/>
              <a:gdLst/>
              <a:ahLst/>
              <a:cxnLst/>
              <a:rect l="l" t="t" r="r" b="b"/>
              <a:pathLst>
                <a:path w="111" h="140" extrusionOk="0">
                  <a:moveTo>
                    <a:pt x="37" y="1"/>
                  </a:moveTo>
                  <a:cubicBezTo>
                    <a:pt x="30" y="1"/>
                    <a:pt x="23" y="8"/>
                    <a:pt x="15" y="15"/>
                  </a:cubicBezTo>
                  <a:cubicBezTo>
                    <a:pt x="1" y="22"/>
                    <a:pt x="1" y="44"/>
                    <a:pt x="1" y="52"/>
                  </a:cubicBezTo>
                  <a:cubicBezTo>
                    <a:pt x="15" y="74"/>
                    <a:pt x="15" y="88"/>
                    <a:pt x="23" y="110"/>
                  </a:cubicBezTo>
                  <a:cubicBezTo>
                    <a:pt x="23" y="117"/>
                    <a:pt x="23" y="117"/>
                    <a:pt x="30" y="125"/>
                  </a:cubicBezTo>
                  <a:cubicBezTo>
                    <a:pt x="30" y="132"/>
                    <a:pt x="37" y="132"/>
                    <a:pt x="37" y="132"/>
                  </a:cubicBezTo>
                  <a:cubicBezTo>
                    <a:pt x="52" y="132"/>
                    <a:pt x="52" y="139"/>
                    <a:pt x="59" y="139"/>
                  </a:cubicBezTo>
                  <a:lnTo>
                    <a:pt x="74" y="139"/>
                  </a:lnTo>
                  <a:cubicBezTo>
                    <a:pt x="88" y="139"/>
                    <a:pt x="96" y="132"/>
                    <a:pt x="103" y="125"/>
                  </a:cubicBezTo>
                  <a:cubicBezTo>
                    <a:pt x="110" y="117"/>
                    <a:pt x="110" y="95"/>
                    <a:pt x="110" y="88"/>
                  </a:cubicBezTo>
                  <a:cubicBezTo>
                    <a:pt x="103" y="66"/>
                    <a:pt x="103" y="52"/>
                    <a:pt x="96" y="30"/>
                  </a:cubicBezTo>
                  <a:cubicBezTo>
                    <a:pt x="96" y="22"/>
                    <a:pt x="96" y="22"/>
                    <a:pt x="88" y="15"/>
                  </a:cubicBezTo>
                  <a:cubicBezTo>
                    <a:pt x="88" y="8"/>
                    <a:pt x="74" y="8"/>
                    <a:pt x="74" y="8"/>
                  </a:cubicBezTo>
                  <a:cubicBezTo>
                    <a:pt x="66" y="8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977;p50">
              <a:extLst>
                <a:ext uri="{FF2B5EF4-FFF2-40B4-BE49-F238E27FC236}">
                  <a16:creationId xmlns:a16="http://schemas.microsoft.com/office/drawing/2014/main" id="{DD544520-F919-4614-BB23-E31221404712}"/>
                </a:ext>
              </a:extLst>
            </p:cNvPr>
            <p:cNvSpPr/>
            <p:nvPr/>
          </p:nvSpPr>
          <p:spPr>
            <a:xfrm>
              <a:off x="7894121" y="3247430"/>
              <a:ext cx="28918" cy="55253"/>
            </a:xfrm>
            <a:custGeom>
              <a:avLst/>
              <a:gdLst/>
              <a:ahLst/>
              <a:cxnLst/>
              <a:rect l="l" t="t" r="r" b="b"/>
              <a:pathLst>
                <a:path w="545" h="1038" extrusionOk="0">
                  <a:moveTo>
                    <a:pt x="488" y="0"/>
                  </a:moveTo>
                  <a:cubicBezTo>
                    <a:pt x="471" y="0"/>
                    <a:pt x="455" y="11"/>
                    <a:pt x="453" y="37"/>
                  </a:cubicBezTo>
                  <a:cubicBezTo>
                    <a:pt x="387" y="366"/>
                    <a:pt x="0" y="650"/>
                    <a:pt x="168" y="1015"/>
                  </a:cubicBezTo>
                  <a:cubicBezTo>
                    <a:pt x="177" y="1031"/>
                    <a:pt x="191" y="1037"/>
                    <a:pt x="205" y="1037"/>
                  </a:cubicBezTo>
                  <a:cubicBezTo>
                    <a:pt x="236" y="1037"/>
                    <a:pt x="268" y="1004"/>
                    <a:pt x="248" y="964"/>
                  </a:cubicBezTo>
                  <a:cubicBezTo>
                    <a:pt x="175" y="811"/>
                    <a:pt x="256" y="636"/>
                    <a:pt x="328" y="504"/>
                  </a:cubicBezTo>
                  <a:cubicBezTo>
                    <a:pt x="409" y="366"/>
                    <a:pt x="504" y="227"/>
                    <a:pt x="540" y="66"/>
                  </a:cubicBezTo>
                  <a:cubicBezTo>
                    <a:pt x="544" y="27"/>
                    <a:pt x="514" y="0"/>
                    <a:pt x="4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978;p50">
              <a:extLst>
                <a:ext uri="{FF2B5EF4-FFF2-40B4-BE49-F238E27FC236}">
                  <a16:creationId xmlns:a16="http://schemas.microsoft.com/office/drawing/2014/main" id="{022E8441-AE8D-48A7-80C9-044B7B8C15C2}"/>
                </a:ext>
              </a:extLst>
            </p:cNvPr>
            <p:cNvSpPr/>
            <p:nvPr/>
          </p:nvSpPr>
          <p:spPr>
            <a:xfrm>
              <a:off x="7910728" y="3315404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7" y="1"/>
                  </a:moveTo>
                  <a:cubicBezTo>
                    <a:pt x="1" y="1"/>
                    <a:pt x="1" y="103"/>
                    <a:pt x="67" y="103"/>
                  </a:cubicBezTo>
                  <a:cubicBezTo>
                    <a:pt x="125" y="103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979;p50">
              <a:extLst>
                <a:ext uri="{FF2B5EF4-FFF2-40B4-BE49-F238E27FC236}">
                  <a16:creationId xmlns:a16="http://schemas.microsoft.com/office/drawing/2014/main" id="{55034217-6C39-44B6-99D5-D228C82D8A79}"/>
                </a:ext>
              </a:extLst>
            </p:cNvPr>
            <p:cNvSpPr/>
            <p:nvPr/>
          </p:nvSpPr>
          <p:spPr>
            <a:xfrm>
              <a:off x="7938638" y="3277292"/>
              <a:ext cx="13212" cy="29809"/>
            </a:xfrm>
            <a:custGeom>
              <a:avLst/>
              <a:gdLst/>
              <a:ahLst/>
              <a:cxnLst/>
              <a:rect l="l" t="t" r="r" b="b"/>
              <a:pathLst>
                <a:path w="249" h="560" extrusionOk="0">
                  <a:moveTo>
                    <a:pt x="198" y="1"/>
                  </a:moveTo>
                  <a:cubicBezTo>
                    <a:pt x="186" y="1"/>
                    <a:pt x="175" y="6"/>
                    <a:pt x="168" y="16"/>
                  </a:cubicBezTo>
                  <a:cubicBezTo>
                    <a:pt x="51" y="148"/>
                    <a:pt x="0" y="337"/>
                    <a:pt x="51" y="520"/>
                  </a:cubicBezTo>
                  <a:cubicBezTo>
                    <a:pt x="57" y="547"/>
                    <a:pt x="78" y="559"/>
                    <a:pt x="97" y="559"/>
                  </a:cubicBezTo>
                  <a:cubicBezTo>
                    <a:pt x="125" y="559"/>
                    <a:pt x="152" y="536"/>
                    <a:pt x="139" y="498"/>
                  </a:cubicBezTo>
                  <a:cubicBezTo>
                    <a:pt x="102" y="352"/>
                    <a:pt x="139" y="199"/>
                    <a:pt x="234" y="89"/>
                  </a:cubicBezTo>
                  <a:cubicBezTo>
                    <a:pt x="248" y="67"/>
                    <a:pt x="248" y="38"/>
                    <a:pt x="234" y="23"/>
                  </a:cubicBezTo>
                  <a:cubicBezTo>
                    <a:pt x="226" y="8"/>
                    <a:pt x="212" y="1"/>
                    <a:pt x="19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980;p50">
              <a:extLst>
                <a:ext uri="{FF2B5EF4-FFF2-40B4-BE49-F238E27FC236}">
                  <a16:creationId xmlns:a16="http://schemas.microsoft.com/office/drawing/2014/main" id="{BC835DA2-2463-4502-A97B-7C15C19DE663}"/>
                </a:ext>
              </a:extLst>
            </p:cNvPr>
            <p:cNvSpPr/>
            <p:nvPr/>
          </p:nvSpPr>
          <p:spPr>
            <a:xfrm>
              <a:off x="7961454" y="3253657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1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981;p50">
              <a:extLst>
                <a:ext uri="{FF2B5EF4-FFF2-40B4-BE49-F238E27FC236}">
                  <a16:creationId xmlns:a16="http://schemas.microsoft.com/office/drawing/2014/main" id="{30B54183-4594-4B21-80DD-B07C9CFBAF05}"/>
                </a:ext>
              </a:extLst>
            </p:cNvPr>
            <p:cNvSpPr/>
            <p:nvPr/>
          </p:nvSpPr>
          <p:spPr>
            <a:xfrm>
              <a:off x="7951797" y="3349738"/>
              <a:ext cx="11249" cy="21771"/>
            </a:xfrm>
            <a:custGeom>
              <a:avLst/>
              <a:gdLst/>
              <a:ahLst/>
              <a:cxnLst/>
              <a:rect l="l" t="t" r="r" b="b"/>
              <a:pathLst>
                <a:path w="212" h="409" extrusionOk="0">
                  <a:moveTo>
                    <a:pt x="131" y="0"/>
                  </a:moveTo>
                  <a:cubicBezTo>
                    <a:pt x="127" y="0"/>
                    <a:pt x="122" y="2"/>
                    <a:pt x="117" y="5"/>
                  </a:cubicBezTo>
                  <a:cubicBezTo>
                    <a:pt x="81" y="12"/>
                    <a:pt x="66" y="41"/>
                    <a:pt x="73" y="63"/>
                  </a:cubicBezTo>
                  <a:cubicBezTo>
                    <a:pt x="73" y="71"/>
                    <a:pt x="81" y="93"/>
                    <a:pt x="81" y="100"/>
                  </a:cubicBezTo>
                  <a:lnTo>
                    <a:pt x="81" y="114"/>
                  </a:lnTo>
                  <a:lnTo>
                    <a:pt x="81" y="129"/>
                  </a:lnTo>
                  <a:lnTo>
                    <a:pt x="81" y="165"/>
                  </a:lnTo>
                  <a:lnTo>
                    <a:pt x="81" y="173"/>
                  </a:lnTo>
                  <a:lnTo>
                    <a:pt x="81" y="195"/>
                  </a:lnTo>
                  <a:cubicBezTo>
                    <a:pt x="81" y="202"/>
                    <a:pt x="73" y="224"/>
                    <a:pt x="73" y="231"/>
                  </a:cubicBezTo>
                  <a:cubicBezTo>
                    <a:pt x="73" y="231"/>
                    <a:pt x="66" y="238"/>
                    <a:pt x="73" y="238"/>
                  </a:cubicBezTo>
                  <a:lnTo>
                    <a:pt x="73" y="246"/>
                  </a:lnTo>
                  <a:cubicBezTo>
                    <a:pt x="73" y="253"/>
                    <a:pt x="66" y="253"/>
                    <a:pt x="66" y="268"/>
                  </a:cubicBezTo>
                  <a:cubicBezTo>
                    <a:pt x="59" y="275"/>
                    <a:pt x="59" y="282"/>
                    <a:pt x="44" y="304"/>
                  </a:cubicBezTo>
                  <a:lnTo>
                    <a:pt x="37" y="311"/>
                  </a:lnTo>
                  <a:cubicBezTo>
                    <a:pt x="37" y="319"/>
                    <a:pt x="29" y="319"/>
                    <a:pt x="22" y="333"/>
                  </a:cubicBezTo>
                  <a:cubicBezTo>
                    <a:pt x="0" y="348"/>
                    <a:pt x="0" y="377"/>
                    <a:pt x="22" y="392"/>
                  </a:cubicBezTo>
                  <a:cubicBezTo>
                    <a:pt x="29" y="403"/>
                    <a:pt x="40" y="408"/>
                    <a:pt x="51" y="408"/>
                  </a:cubicBezTo>
                  <a:cubicBezTo>
                    <a:pt x="62" y="408"/>
                    <a:pt x="73" y="403"/>
                    <a:pt x="81" y="392"/>
                  </a:cubicBezTo>
                  <a:cubicBezTo>
                    <a:pt x="175" y="304"/>
                    <a:pt x="212" y="165"/>
                    <a:pt x="175" y="41"/>
                  </a:cubicBezTo>
                  <a:cubicBezTo>
                    <a:pt x="164" y="19"/>
                    <a:pt x="148" y="0"/>
                    <a:pt x="13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982;p50">
              <a:extLst>
                <a:ext uri="{FF2B5EF4-FFF2-40B4-BE49-F238E27FC236}">
                  <a16:creationId xmlns:a16="http://schemas.microsoft.com/office/drawing/2014/main" id="{161A6891-8262-4588-A89A-8E03A3CDC5A6}"/>
                </a:ext>
              </a:extLst>
            </p:cNvPr>
            <p:cNvSpPr/>
            <p:nvPr/>
          </p:nvSpPr>
          <p:spPr>
            <a:xfrm>
              <a:off x="7969572" y="3289322"/>
              <a:ext cx="15175" cy="40934"/>
            </a:xfrm>
            <a:custGeom>
              <a:avLst/>
              <a:gdLst/>
              <a:ahLst/>
              <a:cxnLst/>
              <a:rect l="l" t="t" r="r" b="b"/>
              <a:pathLst>
                <a:path w="286" h="769" extrusionOk="0">
                  <a:moveTo>
                    <a:pt x="223" y="0"/>
                  </a:moveTo>
                  <a:cubicBezTo>
                    <a:pt x="208" y="0"/>
                    <a:pt x="194" y="15"/>
                    <a:pt x="183" y="31"/>
                  </a:cubicBezTo>
                  <a:cubicBezTo>
                    <a:pt x="96" y="264"/>
                    <a:pt x="1" y="542"/>
                    <a:pt x="183" y="753"/>
                  </a:cubicBezTo>
                  <a:cubicBezTo>
                    <a:pt x="192" y="764"/>
                    <a:pt x="204" y="769"/>
                    <a:pt x="215" y="769"/>
                  </a:cubicBezTo>
                  <a:cubicBezTo>
                    <a:pt x="249" y="769"/>
                    <a:pt x="282" y="726"/>
                    <a:pt x="249" y="688"/>
                  </a:cubicBezTo>
                  <a:cubicBezTo>
                    <a:pt x="96" y="505"/>
                    <a:pt x="191" y="250"/>
                    <a:pt x="278" y="60"/>
                  </a:cubicBezTo>
                  <a:cubicBezTo>
                    <a:pt x="285" y="31"/>
                    <a:pt x="271" y="9"/>
                    <a:pt x="242" y="9"/>
                  </a:cubicBezTo>
                  <a:cubicBezTo>
                    <a:pt x="235" y="3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983;p50">
              <a:extLst>
                <a:ext uri="{FF2B5EF4-FFF2-40B4-BE49-F238E27FC236}">
                  <a16:creationId xmlns:a16="http://schemas.microsoft.com/office/drawing/2014/main" id="{6B6A3FC8-2480-4AE1-B895-0BBDCB0FF86C}"/>
                </a:ext>
              </a:extLst>
            </p:cNvPr>
            <p:cNvSpPr/>
            <p:nvPr/>
          </p:nvSpPr>
          <p:spPr>
            <a:xfrm>
              <a:off x="7989735" y="3367357"/>
              <a:ext cx="6261" cy="4791"/>
            </a:xfrm>
            <a:custGeom>
              <a:avLst/>
              <a:gdLst/>
              <a:ahLst/>
              <a:cxnLst/>
              <a:rect l="l" t="t" r="r" b="b"/>
              <a:pathLst>
                <a:path w="118" h="90" extrusionOk="0">
                  <a:moveTo>
                    <a:pt x="42" y="1"/>
                  </a:moveTo>
                  <a:cubicBezTo>
                    <a:pt x="1" y="1"/>
                    <a:pt x="4" y="90"/>
                    <a:pt x="51" y="90"/>
                  </a:cubicBezTo>
                  <a:cubicBezTo>
                    <a:pt x="117" y="90"/>
                    <a:pt x="117" y="2"/>
                    <a:pt x="51" y="2"/>
                  </a:cubicBezTo>
                  <a:cubicBezTo>
                    <a:pt x="48" y="1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984;p50">
              <a:extLst>
                <a:ext uri="{FF2B5EF4-FFF2-40B4-BE49-F238E27FC236}">
                  <a16:creationId xmlns:a16="http://schemas.microsoft.com/office/drawing/2014/main" id="{AB8F91A1-B982-4079-B654-26D0AC878893}"/>
                </a:ext>
              </a:extLst>
            </p:cNvPr>
            <p:cNvSpPr/>
            <p:nvPr/>
          </p:nvSpPr>
          <p:spPr>
            <a:xfrm>
              <a:off x="8003636" y="3378854"/>
              <a:ext cx="19420" cy="25763"/>
            </a:xfrm>
            <a:custGeom>
              <a:avLst/>
              <a:gdLst/>
              <a:ahLst/>
              <a:cxnLst/>
              <a:rect l="l" t="t" r="r" b="b"/>
              <a:pathLst>
                <a:path w="366" h="484" extrusionOk="0">
                  <a:moveTo>
                    <a:pt x="312" y="0"/>
                  </a:moveTo>
                  <a:cubicBezTo>
                    <a:pt x="292" y="0"/>
                    <a:pt x="271" y="16"/>
                    <a:pt x="271" y="27"/>
                  </a:cubicBezTo>
                  <a:cubicBezTo>
                    <a:pt x="256" y="188"/>
                    <a:pt x="161" y="319"/>
                    <a:pt x="30" y="392"/>
                  </a:cubicBezTo>
                  <a:cubicBezTo>
                    <a:pt x="1" y="399"/>
                    <a:pt x="1" y="436"/>
                    <a:pt x="8" y="458"/>
                  </a:cubicBezTo>
                  <a:cubicBezTo>
                    <a:pt x="13" y="477"/>
                    <a:pt x="31" y="483"/>
                    <a:pt x="49" y="483"/>
                  </a:cubicBezTo>
                  <a:cubicBezTo>
                    <a:pt x="58" y="483"/>
                    <a:pt x="67" y="482"/>
                    <a:pt x="74" y="479"/>
                  </a:cubicBezTo>
                  <a:cubicBezTo>
                    <a:pt x="227" y="392"/>
                    <a:pt x="344" y="231"/>
                    <a:pt x="366" y="56"/>
                  </a:cubicBezTo>
                  <a:cubicBezTo>
                    <a:pt x="366" y="27"/>
                    <a:pt x="358" y="5"/>
                    <a:pt x="329" y="5"/>
                  </a:cubicBezTo>
                  <a:cubicBezTo>
                    <a:pt x="324" y="2"/>
                    <a:pt x="318" y="0"/>
                    <a:pt x="31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985;p50">
              <a:extLst>
                <a:ext uri="{FF2B5EF4-FFF2-40B4-BE49-F238E27FC236}">
                  <a16:creationId xmlns:a16="http://schemas.microsoft.com/office/drawing/2014/main" id="{AD436C28-B367-4B53-A0CF-ABD8B1A4CA20}"/>
                </a:ext>
              </a:extLst>
            </p:cNvPr>
            <p:cNvSpPr/>
            <p:nvPr/>
          </p:nvSpPr>
          <p:spPr>
            <a:xfrm>
              <a:off x="7524027" y="3508842"/>
              <a:ext cx="173878" cy="276796"/>
            </a:xfrm>
            <a:custGeom>
              <a:avLst/>
              <a:gdLst/>
              <a:ahLst/>
              <a:cxnLst/>
              <a:rect l="l" t="t" r="r" b="b"/>
              <a:pathLst>
                <a:path w="3277" h="5200" extrusionOk="0">
                  <a:moveTo>
                    <a:pt x="1204" y="0"/>
                  </a:moveTo>
                  <a:cubicBezTo>
                    <a:pt x="1007" y="1226"/>
                    <a:pt x="321" y="3809"/>
                    <a:pt x="0" y="5012"/>
                  </a:cubicBezTo>
                  <a:cubicBezTo>
                    <a:pt x="0" y="5012"/>
                    <a:pt x="930" y="5200"/>
                    <a:pt x="1719" y="5200"/>
                  </a:cubicBezTo>
                  <a:cubicBezTo>
                    <a:pt x="2085" y="5200"/>
                    <a:pt x="2421" y="5159"/>
                    <a:pt x="2619" y="5042"/>
                  </a:cubicBezTo>
                  <a:cubicBezTo>
                    <a:pt x="3247" y="4662"/>
                    <a:pt x="3276" y="197"/>
                    <a:pt x="3276" y="197"/>
                  </a:cubicBezTo>
                  <a:lnTo>
                    <a:pt x="1204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986;p50">
              <a:extLst>
                <a:ext uri="{FF2B5EF4-FFF2-40B4-BE49-F238E27FC236}">
                  <a16:creationId xmlns:a16="http://schemas.microsoft.com/office/drawing/2014/main" id="{17F67C0A-B6C7-499D-BF34-7E9B18AC6B78}"/>
                </a:ext>
              </a:extLst>
            </p:cNvPr>
            <p:cNvSpPr/>
            <p:nvPr/>
          </p:nvSpPr>
          <p:spPr>
            <a:xfrm>
              <a:off x="7521321" y="3506660"/>
              <a:ext cx="179290" cy="281800"/>
            </a:xfrm>
            <a:custGeom>
              <a:avLst/>
              <a:gdLst/>
              <a:ahLst/>
              <a:cxnLst/>
              <a:rect l="l" t="t" r="r" b="b"/>
              <a:pathLst>
                <a:path w="3379" h="5294" extrusionOk="0">
                  <a:moveTo>
                    <a:pt x="1306" y="111"/>
                  </a:moveTo>
                  <a:lnTo>
                    <a:pt x="3072" y="275"/>
                  </a:lnTo>
                  <a:cubicBezTo>
                    <a:pt x="3145" y="281"/>
                    <a:pt x="3217" y="287"/>
                    <a:pt x="3290" y="297"/>
                  </a:cubicBezTo>
                  <a:lnTo>
                    <a:pt x="3290" y="297"/>
                  </a:lnTo>
                  <a:cubicBezTo>
                    <a:pt x="3282" y="1179"/>
                    <a:pt x="3245" y="2055"/>
                    <a:pt x="3159" y="2938"/>
                  </a:cubicBezTo>
                  <a:cubicBezTo>
                    <a:pt x="3108" y="3499"/>
                    <a:pt x="3064" y="4083"/>
                    <a:pt x="2889" y="4623"/>
                  </a:cubicBezTo>
                  <a:cubicBezTo>
                    <a:pt x="2846" y="4762"/>
                    <a:pt x="2794" y="4951"/>
                    <a:pt x="2670" y="5046"/>
                  </a:cubicBezTo>
                  <a:cubicBezTo>
                    <a:pt x="2576" y="5119"/>
                    <a:pt x="2452" y="5141"/>
                    <a:pt x="2342" y="5163"/>
                  </a:cubicBezTo>
                  <a:cubicBezTo>
                    <a:pt x="2174" y="5199"/>
                    <a:pt x="2006" y="5207"/>
                    <a:pt x="1839" y="5207"/>
                  </a:cubicBezTo>
                  <a:cubicBezTo>
                    <a:pt x="1812" y="5207"/>
                    <a:pt x="1784" y="5207"/>
                    <a:pt x="1757" y="5207"/>
                  </a:cubicBezTo>
                  <a:cubicBezTo>
                    <a:pt x="1210" y="5207"/>
                    <a:pt x="663" y="5140"/>
                    <a:pt x="122" y="5034"/>
                  </a:cubicBezTo>
                  <a:lnTo>
                    <a:pt x="122" y="5034"/>
                  </a:lnTo>
                  <a:cubicBezTo>
                    <a:pt x="468" y="3715"/>
                    <a:pt x="821" y="2389"/>
                    <a:pt x="1116" y="1055"/>
                  </a:cubicBezTo>
                  <a:cubicBezTo>
                    <a:pt x="1186" y="740"/>
                    <a:pt x="1250" y="426"/>
                    <a:pt x="1306" y="111"/>
                  </a:cubicBezTo>
                  <a:close/>
                  <a:moveTo>
                    <a:pt x="1247" y="0"/>
                  </a:moveTo>
                  <a:cubicBezTo>
                    <a:pt x="1229" y="0"/>
                    <a:pt x="1214" y="11"/>
                    <a:pt x="1211" y="34"/>
                  </a:cubicBezTo>
                  <a:cubicBezTo>
                    <a:pt x="1109" y="676"/>
                    <a:pt x="956" y="1303"/>
                    <a:pt x="803" y="1945"/>
                  </a:cubicBezTo>
                  <a:cubicBezTo>
                    <a:pt x="628" y="2653"/>
                    <a:pt x="445" y="3368"/>
                    <a:pt x="263" y="4076"/>
                  </a:cubicBezTo>
                  <a:cubicBezTo>
                    <a:pt x="182" y="4404"/>
                    <a:pt x="88" y="4725"/>
                    <a:pt x="7" y="5053"/>
                  </a:cubicBezTo>
                  <a:cubicBezTo>
                    <a:pt x="0" y="5083"/>
                    <a:pt x="15" y="5104"/>
                    <a:pt x="44" y="5104"/>
                  </a:cubicBezTo>
                  <a:cubicBezTo>
                    <a:pt x="555" y="5207"/>
                    <a:pt x="1080" y="5280"/>
                    <a:pt x="1605" y="5287"/>
                  </a:cubicBezTo>
                  <a:cubicBezTo>
                    <a:pt x="1685" y="5291"/>
                    <a:pt x="1768" y="5293"/>
                    <a:pt x="1852" y="5293"/>
                  </a:cubicBezTo>
                  <a:cubicBezTo>
                    <a:pt x="2098" y="5293"/>
                    <a:pt x="2353" y="5270"/>
                    <a:pt x="2576" y="5177"/>
                  </a:cubicBezTo>
                  <a:cubicBezTo>
                    <a:pt x="2743" y="5119"/>
                    <a:pt x="2831" y="5010"/>
                    <a:pt x="2897" y="4849"/>
                  </a:cubicBezTo>
                  <a:cubicBezTo>
                    <a:pt x="3108" y="4368"/>
                    <a:pt x="3152" y="3806"/>
                    <a:pt x="3218" y="3295"/>
                  </a:cubicBezTo>
                  <a:cubicBezTo>
                    <a:pt x="3291" y="2646"/>
                    <a:pt x="3327" y="1996"/>
                    <a:pt x="3356" y="1347"/>
                  </a:cubicBezTo>
                  <a:cubicBezTo>
                    <a:pt x="3371" y="982"/>
                    <a:pt x="3378" y="610"/>
                    <a:pt x="3378" y="245"/>
                  </a:cubicBezTo>
                  <a:cubicBezTo>
                    <a:pt x="3378" y="216"/>
                    <a:pt x="3364" y="202"/>
                    <a:pt x="3334" y="202"/>
                  </a:cubicBezTo>
                  <a:lnTo>
                    <a:pt x="1532" y="34"/>
                  </a:lnTo>
                  <a:cubicBezTo>
                    <a:pt x="1444" y="27"/>
                    <a:pt x="1369" y="20"/>
                    <a:pt x="1283" y="13"/>
                  </a:cubicBezTo>
                  <a:lnTo>
                    <a:pt x="1283" y="13"/>
                  </a:lnTo>
                  <a:cubicBezTo>
                    <a:pt x="1272" y="5"/>
                    <a:pt x="1259" y="0"/>
                    <a:pt x="124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987;p50">
              <a:extLst>
                <a:ext uri="{FF2B5EF4-FFF2-40B4-BE49-F238E27FC236}">
                  <a16:creationId xmlns:a16="http://schemas.microsoft.com/office/drawing/2014/main" id="{AE2E2385-667C-4A66-9598-3E8DD27D2C0D}"/>
                </a:ext>
              </a:extLst>
            </p:cNvPr>
            <p:cNvSpPr/>
            <p:nvPr/>
          </p:nvSpPr>
          <p:spPr>
            <a:xfrm>
              <a:off x="7560002" y="3351122"/>
              <a:ext cx="161886" cy="203179"/>
            </a:xfrm>
            <a:custGeom>
              <a:avLst/>
              <a:gdLst/>
              <a:ahLst/>
              <a:cxnLst/>
              <a:rect l="l" t="t" r="r" b="b"/>
              <a:pathLst>
                <a:path w="3051" h="3817" extrusionOk="0">
                  <a:moveTo>
                    <a:pt x="3050" y="1"/>
                  </a:moveTo>
                  <a:lnTo>
                    <a:pt x="3050" y="1"/>
                  </a:lnTo>
                  <a:cubicBezTo>
                    <a:pt x="2591" y="74"/>
                    <a:pt x="1766" y="161"/>
                    <a:pt x="1372" y="424"/>
                  </a:cubicBezTo>
                  <a:cubicBezTo>
                    <a:pt x="1037" y="650"/>
                    <a:pt x="781" y="986"/>
                    <a:pt x="606" y="1351"/>
                  </a:cubicBezTo>
                  <a:lnTo>
                    <a:pt x="1" y="3277"/>
                  </a:lnTo>
                  <a:cubicBezTo>
                    <a:pt x="1" y="3277"/>
                    <a:pt x="1256" y="3671"/>
                    <a:pt x="1992" y="3817"/>
                  </a:cubicBezTo>
                  <a:lnTo>
                    <a:pt x="3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988;p50">
              <a:extLst>
                <a:ext uri="{FF2B5EF4-FFF2-40B4-BE49-F238E27FC236}">
                  <a16:creationId xmlns:a16="http://schemas.microsoft.com/office/drawing/2014/main" id="{CDE1F3AC-22AC-4A35-ACDC-64C397B9CC95}"/>
                </a:ext>
              </a:extLst>
            </p:cNvPr>
            <p:cNvSpPr/>
            <p:nvPr/>
          </p:nvSpPr>
          <p:spPr>
            <a:xfrm>
              <a:off x="7556924" y="3347928"/>
              <a:ext cx="167829" cy="208821"/>
            </a:xfrm>
            <a:custGeom>
              <a:avLst/>
              <a:gdLst/>
              <a:ahLst/>
              <a:cxnLst/>
              <a:rect l="l" t="t" r="r" b="b"/>
              <a:pathLst>
                <a:path w="3163" h="3923" extrusionOk="0">
                  <a:moveTo>
                    <a:pt x="3037" y="104"/>
                  </a:moveTo>
                  <a:lnTo>
                    <a:pt x="3037" y="104"/>
                  </a:lnTo>
                  <a:cubicBezTo>
                    <a:pt x="2920" y="510"/>
                    <a:pt x="2810" y="917"/>
                    <a:pt x="2700" y="1330"/>
                  </a:cubicBezTo>
                  <a:cubicBezTo>
                    <a:pt x="2510" y="2016"/>
                    <a:pt x="2313" y="2695"/>
                    <a:pt x="2131" y="3381"/>
                  </a:cubicBezTo>
                  <a:cubicBezTo>
                    <a:pt x="2091" y="3518"/>
                    <a:pt x="2052" y="3668"/>
                    <a:pt x="2018" y="3809"/>
                  </a:cubicBezTo>
                  <a:lnTo>
                    <a:pt x="2018" y="3809"/>
                  </a:lnTo>
                  <a:cubicBezTo>
                    <a:pt x="1373" y="3674"/>
                    <a:pt x="741" y="3488"/>
                    <a:pt x="116" y="3294"/>
                  </a:cubicBezTo>
                  <a:lnTo>
                    <a:pt x="116" y="3294"/>
                  </a:lnTo>
                  <a:cubicBezTo>
                    <a:pt x="257" y="2849"/>
                    <a:pt x="392" y="2411"/>
                    <a:pt x="533" y="1980"/>
                  </a:cubicBezTo>
                  <a:cubicBezTo>
                    <a:pt x="584" y="1797"/>
                    <a:pt x="635" y="1600"/>
                    <a:pt x="701" y="1418"/>
                  </a:cubicBezTo>
                  <a:cubicBezTo>
                    <a:pt x="774" y="1221"/>
                    <a:pt x="920" y="1017"/>
                    <a:pt x="1066" y="856"/>
                  </a:cubicBezTo>
                  <a:cubicBezTo>
                    <a:pt x="1233" y="666"/>
                    <a:pt x="1423" y="499"/>
                    <a:pt x="1656" y="396"/>
                  </a:cubicBezTo>
                  <a:cubicBezTo>
                    <a:pt x="2089" y="218"/>
                    <a:pt x="2574" y="175"/>
                    <a:pt x="3037" y="104"/>
                  </a:cubicBezTo>
                  <a:close/>
                  <a:moveTo>
                    <a:pt x="3102" y="1"/>
                  </a:moveTo>
                  <a:cubicBezTo>
                    <a:pt x="3085" y="1"/>
                    <a:pt x="3069" y="8"/>
                    <a:pt x="3061" y="24"/>
                  </a:cubicBezTo>
                  <a:lnTo>
                    <a:pt x="3061" y="24"/>
                  </a:lnTo>
                  <a:cubicBezTo>
                    <a:pt x="2621" y="93"/>
                    <a:pt x="2161" y="138"/>
                    <a:pt x="1729" y="287"/>
                  </a:cubicBezTo>
                  <a:cubicBezTo>
                    <a:pt x="1270" y="455"/>
                    <a:pt x="920" y="827"/>
                    <a:pt x="693" y="1257"/>
                  </a:cubicBezTo>
                  <a:cubicBezTo>
                    <a:pt x="606" y="1433"/>
                    <a:pt x="555" y="1615"/>
                    <a:pt x="496" y="1805"/>
                  </a:cubicBezTo>
                  <a:cubicBezTo>
                    <a:pt x="394" y="2104"/>
                    <a:pt x="299" y="2417"/>
                    <a:pt x="205" y="2717"/>
                  </a:cubicBezTo>
                  <a:cubicBezTo>
                    <a:pt x="139" y="2914"/>
                    <a:pt x="73" y="3125"/>
                    <a:pt x="8" y="3329"/>
                  </a:cubicBezTo>
                  <a:cubicBezTo>
                    <a:pt x="0" y="3351"/>
                    <a:pt x="22" y="3381"/>
                    <a:pt x="44" y="3381"/>
                  </a:cubicBezTo>
                  <a:cubicBezTo>
                    <a:pt x="701" y="3585"/>
                    <a:pt x="1365" y="3782"/>
                    <a:pt x="2043" y="3920"/>
                  </a:cubicBezTo>
                  <a:cubicBezTo>
                    <a:pt x="2048" y="3922"/>
                    <a:pt x="2053" y="3922"/>
                    <a:pt x="2058" y="3922"/>
                  </a:cubicBezTo>
                  <a:cubicBezTo>
                    <a:pt x="2082" y="3922"/>
                    <a:pt x="2102" y="3908"/>
                    <a:pt x="2102" y="3884"/>
                  </a:cubicBezTo>
                  <a:cubicBezTo>
                    <a:pt x="2218" y="3454"/>
                    <a:pt x="2335" y="3023"/>
                    <a:pt x="2452" y="2585"/>
                  </a:cubicBezTo>
                  <a:cubicBezTo>
                    <a:pt x="2649" y="1907"/>
                    <a:pt x="2838" y="1221"/>
                    <a:pt x="3021" y="535"/>
                  </a:cubicBezTo>
                  <a:cubicBezTo>
                    <a:pt x="3062" y="391"/>
                    <a:pt x="3103" y="235"/>
                    <a:pt x="3138" y="90"/>
                  </a:cubicBezTo>
                  <a:lnTo>
                    <a:pt x="3138" y="90"/>
                  </a:lnTo>
                  <a:cubicBezTo>
                    <a:pt x="3161" y="84"/>
                    <a:pt x="3162" y="57"/>
                    <a:pt x="3148" y="37"/>
                  </a:cubicBezTo>
                  <a:lnTo>
                    <a:pt x="3148" y="37"/>
                  </a:lnTo>
                  <a:cubicBezTo>
                    <a:pt x="3145" y="13"/>
                    <a:pt x="3123" y="1"/>
                    <a:pt x="3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989;p50">
              <a:extLst>
                <a:ext uri="{FF2B5EF4-FFF2-40B4-BE49-F238E27FC236}">
                  <a16:creationId xmlns:a16="http://schemas.microsoft.com/office/drawing/2014/main" id="{5DDAAFBB-1D1B-41B0-B780-569520517D84}"/>
                </a:ext>
              </a:extLst>
            </p:cNvPr>
            <p:cNvSpPr/>
            <p:nvPr/>
          </p:nvSpPr>
          <p:spPr>
            <a:xfrm>
              <a:off x="7573957" y="3451354"/>
              <a:ext cx="113867" cy="53230"/>
            </a:xfrm>
            <a:custGeom>
              <a:avLst/>
              <a:gdLst/>
              <a:ahLst/>
              <a:cxnLst/>
              <a:rect l="l" t="t" r="r" b="b"/>
              <a:pathLst>
                <a:path w="2146" h="1000" extrusionOk="0">
                  <a:moveTo>
                    <a:pt x="810" y="314"/>
                  </a:moveTo>
                  <a:cubicBezTo>
                    <a:pt x="817" y="314"/>
                    <a:pt x="839" y="329"/>
                    <a:pt x="847" y="336"/>
                  </a:cubicBezTo>
                  <a:cubicBezTo>
                    <a:pt x="854" y="343"/>
                    <a:pt x="861" y="350"/>
                    <a:pt x="861" y="372"/>
                  </a:cubicBezTo>
                  <a:cubicBezTo>
                    <a:pt x="861" y="402"/>
                    <a:pt x="854" y="423"/>
                    <a:pt x="839" y="453"/>
                  </a:cubicBezTo>
                  <a:cubicBezTo>
                    <a:pt x="832" y="453"/>
                    <a:pt x="810" y="482"/>
                    <a:pt x="781" y="504"/>
                  </a:cubicBezTo>
                  <a:cubicBezTo>
                    <a:pt x="774" y="511"/>
                    <a:pt x="759" y="511"/>
                    <a:pt x="745" y="511"/>
                  </a:cubicBezTo>
                  <a:cubicBezTo>
                    <a:pt x="737" y="511"/>
                    <a:pt x="730" y="504"/>
                    <a:pt x="723" y="489"/>
                  </a:cubicBezTo>
                  <a:cubicBezTo>
                    <a:pt x="708" y="482"/>
                    <a:pt x="708" y="467"/>
                    <a:pt x="708" y="453"/>
                  </a:cubicBezTo>
                  <a:cubicBezTo>
                    <a:pt x="708" y="445"/>
                    <a:pt x="723" y="438"/>
                    <a:pt x="730" y="423"/>
                  </a:cubicBezTo>
                  <a:lnTo>
                    <a:pt x="745" y="409"/>
                  </a:lnTo>
                  <a:cubicBezTo>
                    <a:pt x="745" y="402"/>
                    <a:pt x="759" y="402"/>
                    <a:pt x="759" y="387"/>
                  </a:cubicBezTo>
                  <a:cubicBezTo>
                    <a:pt x="759" y="380"/>
                    <a:pt x="766" y="372"/>
                    <a:pt x="766" y="365"/>
                  </a:cubicBezTo>
                  <a:cubicBezTo>
                    <a:pt x="766" y="350"/>
                    <a:pt x="774" y="343"/>
                    <a:pt x="774" y="336"/>
                  </a:cubicBezTo>
                  <a:cubicBezTo>
                    <a:pt x="781" y="329"/>
                    <a:pt x="796" y="329"/>
                    <a:pt x="810" y="314"/>
                  </a:cubicBezTo>
                  <a:close/>
                  <a:moveTo>
                    <a:pt x="942" y="409"/>
                  </a:moveTo>
                  <a:cubicBezTo>
                    <a:pt x="949" y="409"/>
                    <a:pt x="963" y="409"/>
                    <a:pt x="978" y="416"/>
                  </a:cubicBezTo>
                  <a:cubicBezTo>
                    <a:pt x="985" y="423"/>
                    <a:pt x="993" y="438"/>
                    <a:pt x="993" y="445"/>
                  </a:cubicBezTo>
                  <a:cubicBezTo>
                    <a:pt x="993" y="453"/>
                    <a:pt x="993" y="474"/>
                    <a:pt x="985" y="482"/>
                  </a:cubicBezTo>
                  <a:cubicBezTo>
                    <a:pt x="978" y="518"/>
                    <a:pt x="949" y="562"/>
                    <a:pt x="912" y="591"/>
                  </a:cubicBezTo>
                  <a:cubicBezTo>
                    <a:pt x="898" y="598"/>
                    <a:pt x="890" y="598"/>
                    <a:pt x="876" y="613"/>
                  </a:cubicBezTo>
                  <a:cubicBezTo>
                    <a:pt x="861" y="613"/>
                    <a:pt x="847" y="598"/>
                    <a:pt x="839" y="591"/>
                  </a:cubicBezTo>
                  <a:cubicBezTo>
                    <a:pt x="832" y="584"/>
                    <a:pt x="817" y="577"/>
                    <a:pt x="817" y="555"/>
                  </a:cubicBezTo>
                  <a:cubicBezTo>
                    <a:pt x="817" y="547"/>
                    <a:pt x="832" y="526"/>
                    <a:pt x="839" y="518"/>
                  </a:cubicBezTo>
                  <a:cubicBezTo>
                    <a:pt x="854" y="496"/>
                    <a:pt x="876" y="489"/>
                    <a:pt x="883" y="474"/>
                  </a:cubicBezTo>
                  <a:cubicBezTo>
                    <a:pt x="890" y="453"/>
                    <a:pt x="905" y="445"/>
                    <a:pt x="912" y="423"/>
                  </a:cubicBezTo>
                  <a:cubicBezTo>
                    <a:pt x="920" y="416"/>
                    <a:pt x="927" y="409"/>
                    <a:pt x="942" y="409"/>
                  </a:cubicBezTo>
                  <a:close/>
                  <a:moveTo>
                    <a:pt x="168" y="0"/>
                  </a:moveTo>
                  <a:lnTo>
                    <a:pt x="0" y="555"/>
                  </a:lnTo>
                  <a:cubicBezTo>
                    <a:pt x="657" y="715"/>
                    <a:pt x="1321" y="861"/>
                    <a:pt x="1985" y="1000"/>
                  </a:cubicBezTo>
                  <a:lnTo>
                    <a:pt x="2145" y="445"/>
                  </a:lnTo>
                  <a:cubicBezTo>
                    <a:pt x="1489" y="314"/>
                    <a:pt x="832" y="161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990;p50">
              <a:extLst>
                <a:ext uri="{FF2B5EF4-FFF2-40B4-BE49-F238E27FC236}">
                  <a16:creationId xmlns:a16="http://schemas.microsoft.com/office/drawing/2014/main" id="{CD55219A-6BB5-427D-9254-726A03AB0D38}"/>
                </a:ext>
              </a:extLst>
            </p:cNvPr>
            <p:cNvSpPr/>
            <p:nvPr/>
          </p:nvSpPr>
          <p:spPr>
            <a:xfrm>
              <a:off x="7572418" y="3480843"/>
              <a:ext cx="106863" cy="28797"/>
            </a:xfrm>
            <a:custGeom>
              <a:avLst/>
              <a:gdLst/>
              <a:ahLst/>
              <a:cxnLst/>
              <a:rect l="l" t="t" r="r" b="b"/>
              <a:pathLst>
                <a:path w="2014" h="541" extrusionOk="0">
                  <a:moveTo>
                    <a:pt x="29" y="1"/>
                  </a:moveTo>
                  <a:lnTo>
                    <a:pt x="0" y="96"/>
                  </a:lnTo>
                  <a:cubicBezTo>
                    <a:pt x="657" y="256"/>
                    <a:pt x="1321" y="402"/>
                    <a:pt x="1992" y="541"/>
                  </a:cubicBezTo>
                  <a:lnTo>
                    <a:pt x="2014" y="446"/>
                  </a:lnTo>
                  <a:cubicBezTo>
                    <a:pt x="1350" y="322"/>
                    <a:pt x="686" y="169"/>
                    <a:pt x="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991;p50">
              <a:extLst>
                <a:ext uri="{FF2B5EF4-FFF2-40B4-BE49-F238E27FC236}">
                  <a16:creationId xmlns:a16="http://schemas.microsoft.com/office/drawing/2014/main" id="{5B76668D-E083-48C7-8B13-8DD7D6765A6A}"/>
                </a:ext>
              </a:extLst>
            </p:cNvPr>
            <p:cNvSpPr/>
            <p:nvPr/>
          </p:nvSpPr>
          <p:spPr>
            <a:xfrm>
              <a:off x="7583613" y="3446297"/>
              <a:ext cx="105377" cy="28797"/>
            </a:xfrm>
            <a:custGeom>
              <a:avLst/>
              <a:gdLst/>
              <a:ahLst/>
              <a:cxnLst/>
              <a:rect l="l" t="t" r="r" b="b"/>
              <a:pathLst>
                <a:path w="1986" h="541" extrusionOk="0">
                  <a:moveTo>
                    <a:pt x="30" y="0"/>
                  </a:moveTo>
                  <a:lnTo>
                    <a:pt x="1" y="95"/>
                  </a:lnTo>
                  <a:cubicBezTo>
                    <a:pt x="650" y="256"/>
                    <a:pt x="1307" y="402"/>
                    <a:pt x="1971" y="540"/>
                  </a:cubicBezTo>
                  <a:lnTo>
                    <a:pt x="1985" y="445"/>
                  </a:lnTo>
                  <a:cubicBezTo>
                    <a:pt x="1329" y="321"/>
                    <a:pt x="672" y="168"/>
                    <a:pt x="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992;p50">
              <a:extLst>
                <a:ext uri="{FF2B5EF4-FFF2-40B4-BE49-F238E27FC236}">
                  <a16:creationId xmlns:a16="http://schemas.microsoft.com/office/drawing/2014/main" id="{B8671E46-A8FC-4898-9BCE-DFE9EF710C1B}"/>
                </a:ext>
              </a:extLst>
            </p:cNvPr>
            <p:cNvSpPr/>
            <p:nvPr/>
          </p:nvSpPr>
          <p:spPr>
            <a:xfrm>
              <a:off x="7590193" y="3426069"/>
              <a:ext cx="104581" cy="26934"/>
            </a:xfrm>
            <a:custGeom>
              <a:avLst/>
              <a:gdLst/>
              <a:ahLst/>
              <a:cxnLst/>
              <a:rect l="l" t="t" r="r" b="b"/>
              <a:pathLst>
                <a:path w="1971" h="506" extrusionOk="0">
                  <a:moveTo>
                    <a:pt x="30" y="1"/>
                  </a:moveTo>
                  <a:lnTo>
                    <a:pt x="1" y="81"/>
                  </a:lnTo>
                  <a:cubicBezTo>
                    <a:pt x="1" y="81"/>
                    <a:pt x="8" y="89"/>
                    <a:pt x="23" y="89"/>
                  </a:cubicBezTo>
                  <a:cubicBezTo>
                    <a:pt x="643" y="256"/>
                    <a:pt x="1278" y="395"/>
                    <a:pt x="1912" y="504"/>
                  </a:cubicBezTo>
                  <a:cubicBezTo>
                    <a:pt x="1915" y="505"/>
                    <a:pt x="1918" y="506"/>
                    <a:pt x="1921" y="506"/>
                  </a:cubicBezTo>
                  <a:cubicBezTo>
                    <a:pt x="1940" y="506"/>
                    <a:pt x="1957" y="488"/>
                    <a:pt x="1963" y="475"/>
                  </a:cubicBezTo>
                  <a:lnTo>
                    <a:pt x="1971" y="453"/>
                  </a:lnTo>
                  <a:cubicBezTo>
                    <a:pt x="1971" y="439"/>
                    <a:pt x="1963" y="417"/>
                    <a:pt x="1934" y="410"/>
                  </a:cubicBezTo>
                  <a:cubicBezTo>
                    <a:pt x="1299" y="300"/>
                    <a:pt x="672" y="16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993;p50">
              <a:extLst>
                <a:ext uri="{FF2B5EF4-FFF2-40B4-BE49-F238E27FC236}">
                  <a16:creationId xmlns:a16="http://schemas.microsoft.com/office/drawing/2014/main" id="{72089650-4B76-4262-A4CD-188338130995}"/>
                </a:ext>
              </a:extLst>
            </p:cNvPr>
            <p:cNvSpPr/>
            <p:nvPr/>
          </p:nvSpPr>
          <p:spPr>
            <a:xfrm>
              <a:off x="7566953" y="3498356"/>
              <a:ext cx="99700" cy="28478"/>
            </a:xfrm>
            <a:custGeom>
              <a:avLst/>
              <a:gdLst/>
              <a:ahLst/>
              <a:cxnLst/>
              <a:rect l="l" t="t" r="r" b="b"/>
              <a:pathLst>
                <a:path w="1879" h="535" extrusionOk="0">
                  <a:moveTo>
                    <a:pt x="30" y="0"/>
                  </a:moveTo>
                  <a:lnTo>
                    <a:pt x="1" y="80"/>
                  </a:lnTo>
                  <a:cubicBezTo>
                    <a:pt x="16" y="95"/>
                    <a:pt x="16" y="95"/>
                    <a:pt x="23" y="95"/>
                  </a:cubicBezTo>
                  <a:cubicBezTo>
                    <a:pt x="599" y="299"/>
                    <a:pt x="1198" y="401"/>
                    <a:pt x="1789" y="533"/>
                  </a:cubicBezTo>
                  <a:cubicBezTo>
                    <a:pt x="1794" y="534"/>
                    <a:pt x="1798" y="534"/>
                    <a:pt x="1803" y="534"/>
                  </a:cubicBezTo>
                  <a:cubicBezTo>
                    <a:pt x="1858" y="534"/>
                    <a:pt x="1878" y="458"/>
                    <a:pt x="1818" y="438"/>
                  </a:cubicBezTo>
                  <a:cubicBezTo>
                    <a:pt x="1227" y="314"/>
                    <a:pt x="614" y="212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994;p50">
              <a:extLst>
                <a:ext uri="{FF2B5EF4-FFF2-40B4-BE49-F238E27FC236}">
                  <a16:creationId xmlns:a16="http://schemas.microsoft.com/office/drawing/2014/main" id="{E6033DF7-917D-4918-A9FA-FBFC2C93E604}"/>
                </a:ext>
              </a:extLst>
            </p:cNvPr>
            <p:cNvSpPr/>
            <p:nvPr/>
          </p:nvSpPr>
          <p:spPr>
            <a:xfrm>
              <a:off x="7651000" y="341872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0" y="95"/>
                    <a:pt x="59" y="95"/>
                  </a:cubicBezTo>
                  <a:cubicBezTo>
                    <a:pt x="124" y="95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995;p50">
              <a:extLst>
                <a:ext uri="{FF2B5EF4-FFF2-40B4-BE49-F238E27FC236}">
                  <a16:creationId xmlns:a16="http://schemas.microsoft.com/office/drawing/2014/main" id="{48C8968D-E70B-4901-9034-67210029A7A5}"/>
                </a:ext>
              </a:extLst>
            </p:cNvPr>
            <p:cNvSpPr/>
            <p:nvPr/>
          </p:nvSpPr>
          <p:spPr>
            <a:xfrm>
              <a:off x="7612266" y="3466897"/>
              <a:ext cx="8171" cy="10114"/>
            </a:xfrm>
            <a:custGeom>
              <a:avLst/>
              <a:gdLst/>
              <a:ahLst/>
              <a:cxnLst/>
              <a:rect l="l" t="t" r="r" b="b"/>
              <a:pathLst>
                <a:path w="154" h="190" extrusionOk="0">
                  <a:moveTo>
                    <a:pt x="95" y="0"/>
                  </a:moveTo>
                  <a:cubicBezTo>
                    <a:pt x="88" y="0"/>
                    <a:pt x="74" y="7"/>
                    <a:pt x="59" y="15"/>
                  </a:cubicBezTo>
                  <a:cubicBezTo>
                    <a:pt x="52" y="22"/>
                    <a:pt x="52" y="37"/>
                    <a:pt x="52" y="44"/>
                  </a:cubicBezTo>
                  <a:cubicBezTo>
                    <a:pt x="52" y="51"/>
                    <a:pt x="52" y="58"/>
                    <a:pt x="44" y="73"/>
                  </a:cubicBezTo>
                  <a:cubicBezTo>
                    <a:pt x="44" y="80"/>
                    <a:pt x="37" y="80"/>
                    <a:pt x="37" y="88"/>
                  </a:cubicBezTo>
                  <a:lnTo>
                    <a:pt x="15" y="110"/>
                  </a:lnTo>
                  <a:cubicBezTo>
                    <a:pt x="8" y="117"/>
                    <a:pt x="1" y="124"/>
                    <a:pt x="1" y="131"/>
                  </a:cubicBezTo>
                  <a:cubicBezTo>
                    <a:pt x="1" y="146"/>
                    <a:pt x="1" y="161"/>
                    <a:pt x="8" y="175"/>
                  </a:cubicBezTo>
                  <a:cubicBezTo>
                    <a:pt x="15" y="182"/>
                    <a:pt x="23" y="190"/>
                    <a:pt x="37" y="190"/>
                  </a:cubicBezTo>
                  <a:cubicBezTo>
                    <a:pt x="44" y="190"/>
                    <a:pt x="59" y="190"/>
                    <a:pt x="74" y="182"/>
                  </a:cubicBezTo>
                  <a:cubicBezTo>
                    <a:pt x="95" y="161"/>
                    <a:pt x="117" y="146"/>
                    <a:pt x="132" y="117"/>
                  </a:cubicBezTo>
                  <a:cubicBezTo>
                    <a:pt x="132" y="117"/>
                    <a:pt x="139" y="88"/>
                    <a:pt x="154" y="51"/>
                  </a:cubicBezTo>
                  <a:cubicBezTo>
                    <a:pt x="154" y="44"/>
                    <a:pt x="139" y="29"/>
                    <a:pt x="132" y="15"/>
                  </a:cubicBezTo>
                  <a:cubicBezTo>
                    <a:pt x="125" y="7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996;p50">
              <a:extLst>
                <a:ext uri="{FF2B5EF4-FFF2-40B4-BE49-F238E27FC236}">
                  <a16:creationId xmlns:a16="http://schemas.microsoft.com/office/drawing/2014/main" id="{8A175C98-0456-462D-BF03-05B97FC5AB56}"/>
                </a:ext>
              </a:extLst>
            </p:cNvPr>
            <p:cNvSpPr/>
            <p:nvPr/>
          </p:nvSpPr>
          <p:spPr>
            <a:xfrm>
              <a:off x="7618102" y="3473071"/>
              <a:ext cx="9710" cy="10965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117" y="1"/>
                  </a:moveTo>
                  <a:cubicBezTo>
                    <a:pt x="110" y="1"/>
                    <a:pt x="95" y="8"/>
                    <a:pt x="88" y="23"/>
                  </a:cubicBezTo>
                  <a:cubicBezTo>
                    <a:pt x="80" y="37"/>
                    <a:pt x="73" y="59"/>
                    <a:pt x="58" y="66"/>
                  </a:cubicBezTo>
                  <a:cubicBezTo>
                    <a:pt x="44" y="81"/>
                    <a:pt x="29" y="103"/>
                    <a:pt x="15" y="110"/>
                  </a:cubicBezTo>
                  <a:cubicBezTo>
                    <a:pt x="7" y="118"/>
                    <a:pt x="0" y="132"/>
                    <a:pt x="0" y="147"/>
                  </a:cubicBezTo>
                  <a:cubicBezTo>
                    <a:pt x="0" y="154"/>
                    <a:pt x="7" y="176"/>
                    <a:pt x="15" y="183"/>
                  </a:cubicBezTo>
                  <a:cubicBezTo>
                    <a:pt x="22" y="190"/>
                    <a:pt x="29" y="205"/>
                    <a:pt x="51" y="205"/>
                  </a:cubicBezTo>
                  <a:cubicBezTo>
                    <a:pt x="58" y="205"/>
                    <a:pt x="80" y="190"/>
                    <a:pt x="88" y="183"/>
                  </a:cubicBezTo>
                  <a:cubicBezTo>
                    <a:pt x="124" y="154"/>
                    <a:pt x="161" y="110"/>
                    <a:pt x="175" y="66"/>
                  </a:cubicBezTo>
                  <a:cubicBezTo>
                    <a:pt x="182" y="59"/>
                    <a:pt x="182" y="45"/>
                    <a:pt x="168" y="37"/>
                  </a:cubicBezTo>
                  <a:cubicBezTo>
                    <a:pt x="168" y="30"/>
                    <a:pt x="161" y="8"/>
                    <a:pt x="153" y="8"/>
                  </a:cubicBezTo>
                  <a:cubicBezTo>
                    <a:pt x="139" y="1"/>
                    <a:pt x="124" y="1"/>
                    <a:pt x="11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997;p50">
              <a:extLst>
                <a:ext uri="{FF2B5EF4-FFF2-40B4-BE49-F238E27FC236}">
                  <a16:creationId xmlns:a16="http://schemas.microsoft.com/office/drawing/2014/main" id="{279E0489-28DA-42C2-A827-339DED2E6977}"/>
                </a:ext>
              </a:extLst>
            </p:cNvPr>
            <p:cNvSpPr/>
            <p:nvPr/>
          </p:nvSpPr>
          <p:spPr>
            <a:xfrm>
              <a:off x="7556924" y="3347928"/>
              <a:ext cx="167829" cy="208821"/>
            </a:xfrm>
            <a:custGeom>
              <a:avLst/>
              <a:gdLst/>
              <a:ahLst/>
              <a:cxnLst/>
              <a:rect l="l" t="t" r="r" b="b"/>
              <a:pathLst>
                <a:path w="3163" h="3923" extrusionOk="0">
                  <a:moveTo>
                    <a:pt x="3037" y="104"/>
                  </a:moveTo>
                  <a:lnTo>
                    <a:pt x="3037" y="104"/>
                  </a:lnTo>
                  <a:cubicBezTo>
                    <a:pt x="2920" y="510"/>
                    <a:pt x="2810" y="917"/>
                    <a:pt x="2700" y="1330"/>
                  </a:cubicBezTo>
                  <a:cubicBezTo>
                    <a:pt x="2510" y="2016"/>
                    <a:pt x="2313" y="2695"/>
                    <a:pt x="2131" y="3381"/>
                  </a:cubicBezTo>
                  <a:cubicBezTo>
                    <a:pt x="2091" y="3518"/>
                    <a:pt x="2052" y="3668"/>
                    <a:pt x="2018" y="3809"/>
                  </a:cubicBezTo>
                  <a:lnTo>
                    <a:pt x="2018" y="3809"/>
                  </a:lnTo>
                  <a:cubicBezTo>
                    <a:pt x="1373" y="3674"/>
                    <a:pt x="741" y="3488"/>
                    <a:pt x="116" y="3294"/>
                  </a:cubicBezTo>
                  <a:lnTo>
                    <a:pt x="116" y="3294"/>
                  </a:lnTo>
                  <a:cubicBezTo>
                    <a:pt x="257" y="2849"/>
                    <a:pt x="392" y="2411"/>
                    <a:pt x="533" y="1980"/>
                  </a:cubicBezTo>
                  <a:cubicBezTo>
                    <a:pt x="584" y="1797"/>
                    <a:pt x="635" y="1600"/>
                    <a:pt x="701" y="1418"/>
                  </a:cubicBezTo>
                  <a:cubicBezTo>
                    <a:pt x="774" y="1221"/>
                    <a:pt x="920" y="1017"/>
                    <a:pt x="1066" y="856"/>
                  </a:cubicBezTo>
                  <a:cubicBezTo>
                    <a:pt x="1233" y="666"/>
                    <a:pt x="1423" y="499"/>
                    <a:pt x="1656" y="396"/>
                  </a:cubicBezTo>
                  <a:cubicBezTo>
                    <a:pt x="2089" y="218"/>
                    <a:pt x="2574" y="175"/>
                    <a:pt x="3037" y="104"/>
                  </a:cubicBezTo>
                  <a:close/>
                  <a:moveTo>
                    <a:pt x="3102" y="1"/>
                  </a:moveTo>
                  <a:cubicBezTo>
                    <a:pt x="3085" y="1"/>
                    <a:pt x="3069" y="8"/>
                    <a:pt x="3061" y="24"/>
                  </a:cubicBezTo>
                  <a:lnTo>
                    <a:pt x="3061" y="24"/>
                  </a:lnTo>
                  <a:cubicBezTo>
                    <a:pt x="2621" y="93"/>
                    <a:pt x="2161" y="138"/>
                    <a:pt x="1729" y="287"/>
                  </a:cubicBezTo>
                  <a:cubicBezTo>
                    <a:pt x="1270" y="455"/>
                    <a:pt x="920" y="827"/>
                    <a:pt x="693" y="1257"/>
                  </a:cubicBezTo>
                  <a:cubicBezTo>
                    <a:pt x="606" y="1433"/>
                    <a:pt x="555" y="1615"/>
                    <a:pt x="496" y="1805"/>
                  </a:cubicBezTo>
                  <a:cubicBezTo>
                    <a:pt x="394" y="2104"/>
                    <a:pt x="299" y="2417"/>
                    <a:pt x="205" y="2717"/>
                  </a:cubicBezTo>
                  <a:cubicBezTo>
                    <a:pt x="139" y="2914"/>
                    <a:pt x="73" y="3125"/>
                    <a:pt x="8" y="3329"/>
                  </a:cubicBezTo>
                  <a:cubicBezTo>
                    <a:pt x="0" y="3351"/>
                    <a:pt x="22" y="3381"/>
                    <a:pt x="44" y="3381"/>
                  </a:cubicBezTo>
                  <a:cubicBezTo>
                    <a:pt x="701" y="3585"/>
                    <a:pt x="1365" y="3782"/>
                    <a:pt x="2043" y="3920"/>
                  </a:cubicBezTo>
                  <a:cubicBezTo>
                    <a:pt x="2048" y="3922"/>
                    <a:pt x="2053" y="3922"/>
                    <a:pt x="2058" y="3922"/>
                  </a:cubicBezTo>
                  <a:cubicBezTo>
                    <a:pt x="2082" y="3922"/>
                    <a:pt x="2102" y="3908"/>
                    <a:pt x="2102" y="3884"/>
                  </a:cubicBezTo>
                  <a:cubicBezTo>
                    <a:pt x="2218" y="3454"/>
                    <a:pt x="2335" y="3023"/>
                    <a:pt x="2452" y="2585"/>
                  </a:cubicBezTo>
                  <a:cubicBezTo>
                    <a:pt x="2649" y="1907"/>
                    <a:pt x="2838" y="1221"/>
                    <a:pt x="3021" y="535"/>
                  </a:cubicBezTo>
                  <a:cubicBezTo>
                    <a:pt x="3062" y="391"/>
                    <a:pt x="3103" y="235"/>
                    <a:pt x="3138" y="90"/>
                  </a:cubicBezTo>
                  <a:lnTo>
                    <a:pt x="3138" y="90"/>
                  </a:lnTo>
                  <a:cubicBezTo>
                    <a:pt x="3161" y="84"/>
                    <a:pt x="3162" y="57"/>
                    <a:pt x="3148" y="37"/>
                  </a:cubicBezTo>
                  <a:lnTo>
                    <a:pt x="3148" y="37"/>
                  </a:lnTo>
                  <a:cubicBezTo>
                    <a:pt x="3145" y="13"/>
                    <a:pt x="3123" y="1"/>
                    <a:pt x="3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998;p50">
              <a:extLst>
                <a:ext uri="{FF2B5EF4-FFF2-40B4-BE49-F238E27FC236}">
                  <a16:creationId xmlns:a16="http://schemas.microsoft.com/office/drawing/2014/main" id="{58465FD0-4745-4E58-B466-03CA02AE63E8}"/>
                </a:ext>
              </a:extLst>
            </p:cNvPr>
            <p:cNvSpPr/>
            <p:nvPr/>
          </p:nvSpPr>
          <p:spPr>
            <a:xfrm>
              <a:off x="7612637" y="3349950"/>
              <a:ext cx="352849" cy="414076"/>
            </a:xfrm>
            <a:custGeom>
              <a:avLst/>
              <a:gdLst/>
              <a:ahLst/>
              <a:cxnLst/>
              <a:rect l="l" t="t" r="r" b="b"/>
              <a:pathLst>
                <a:path w="6650" h="7779" extrusionOk="0">
                  <a:moveTo>
                    <a:pt x="4612" y="1"/>
                  </a:moveTo>
                  <a:lnTo>
                    <a:pt x="2073" y="23"/>
                  </a:lnTo>
                  <a:lnTo>
                    <a:pt x="1314" y="1190"/>
                  </a:lnTo>
                  <a:cubicBezTo>
                    <a:pt x="1314" y="1606"/>
                    <a:pt x="1146" y="2007"/>
                    <a:pt x="869" y="2307"/>
                  </a:cubicBezTo>
                  <a:cubicBezTo>
                    <a:pt x="782" y="2394"/>
                    <a:pt x="687" y="2482"/>
                    <a:pt x="614" y="2576"/>
                  </a:cubicBezTo>
                  <a:cubicBezTo>
                    <a:pt x="453" y="2781"/>
                    <a:pt x="410" y="3065"/>
                    <a:pt x="475" y="3299"/>
                  </a:cubicBezTo>
                  <a:cubicBezTo>
                    <a:pt x="526" y="3503"/>
                    <a:pt x="658" y="3671"/>
                    <a:pt x="723" y="3868"/>
                  </a:cubicBezTo>
                  <a:cubicBezTo>
                    <a:pt x="811" y="4182"/>
                    <a:pt x="621" y="5342"/>
                    <a:pt x="453" y="5801"/>
                  </a:cubicBezTo>
                  <a:lnTo>
                    <a:pt x="1" y="7465"/>
                  </a:lnTo>
                  <a:cubicBezTo>
                    <a:pt x="701" y="7625"/>
                    <a:pt x="1497" y="7749"/>
                    <a:pt x="2197" y="7771"/>
                  </a:cubicBezTo>
                  <a:cubicBezTo>
                    <a:pt x="2408" y="7776"/>
                    <a:pt x="2610" y="7779"/>
                    <a:pt x="2804" y="7779"/>
                  </a:cubicBezTo>
                  <a:cubicBezTo>
                    <a:pt x="3975" y="7779"/>
                    <a:pt x="4827" y="7697"/>
                    <a:pt x="5388" y="7697"/>
                  </a:cubicBezTo>
                  <a:cubicBezTo>
                    <a:pt x="5520" y="7697"/>
                    <a:pt x="5636" y="7702"/>
                    <a:pt x="5736" y="7713"/>
                  </a:cubicBezTo>
                  <a:cubicBezTo>
                    <a:pt x="5873" y="7726"/>
                    <a:pt x="5997" y="7737"/>
                    <a:pt x="6106" y="7737"/>
                  </a:cubicBezTo>
                  <a:cubicBezTo>
                    <a:pt x="6466" y="7737"/>
                    <a:pt x="6649" y="7623"/>
                    <a:pt x="6509" y="7129"/>
                  </a:cubicBezTo>
                  <a:cubicBezTo>
                    <a:pt x="6319" y="6494"/>
                    <a:pt x="6049" y="5327"/>
                    <a:pt x="6195" y="3912"/>
                  </a:cubicBezTo>
                  <a:cubicBezTo>
                    <a:pt x="6195" y="3912"/>
                    <a:pt x="6312" y="1993"/>
                    <a:pt x="6020" y="1329"/>
                  </a:cubicBezTo>
                  <a:cubicBezTo>
                    <a:pt x="6020" y="1329"/>
                    <a:pt x="5925" y="439"/>
                    <a:pt x="4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999;p50">
              <a:extLst>
                <a:ext uri="{FF2B5EF4-FFF2-40B4-BE49-F238E27FC236}">
                  <a16:creationId xmlns:a16="http://schemas.microsoft.com/office/drawing/2014/main" id="{60FE7EF2-A9DD-47EF-B61D-FDA3D82A6AB3}"/>
                </a:ext>
              </a:extLst>
            </p:cNvPr>
            <p:cNvSpPr/>
            <p:nvPr/>
          </p:nvSpPr>
          <p:spPr>
            <a:xfrm>
              <a:off x="7609560" y="3345160"/>
              <a:ext cx="358155" cy="420411"/>
            </a:xfrm>
            <a:custGeom>
              <a:avLst/>
              <a:gdLst/>
              <a:ahLst/>
              <a:cxnLst/>
              <a:rect l="l" t="t" r="r" b="b"/>
              <a:pathLst>
                <a:path w="6750" h="7898" extrusionOk="0">
                  <a:moveTo>
                    <a:pt x="4558" y="0"/>
                  </a:moveTo>
                  <a:cubicBezTo>
                    <a:pt x="4466" y="0"/>
                    <a:pt x="4371" y="6"/>
                    <a:pt x="4283" y="11"/>
                  </a:cubicBezTo>
                  <a:cubicBezTo>
                    <a:pt x="4035" y="11"/>
                    <a:pt x="3787" y="25"/>
                    <a:pt x="3539" y="25"/>
                  </a:cubicBezTo>
                  <a:cubicBezTo>
                    <a:pt x="3094" y="33"/>
                    <a:pt x="2656" y="33"/>
                    <a:pt x="2211" y="40"/>
                  </a:cubicBezTo>
                  <a:lnTo>
                    <a:pt x="2131" y="40"/>
                  </a:lnTo>
                  <a:cubicBezTo>
                    <a:pt x="2068" y="40"/>
                    <a:pt x="2065" y="135"/>
                    <a:pt x="2124" y="135"/>
                  </a:cubicBezTo>
                  <a:cubicBezTo>
                    <a:pt x="2127" y="135"/>
                    <a:pt x="2129" y="135"/>
                    <a:pt x="2131" y="135"/>
                  </a:cubicBezTo>
                  <a:lnTo>
                    <a:pt x="4480" y="106"/>
                  </a:lnTo>
                  <a:cubicBezTo>
                    <a:pt x="4519" y="106"/>
                    <a:pt x="4555" y="102"/>
                    <a:pt x="4592" y="102"/>
                  </a:cubicBezTo>
                  <a:cubicBezTo>
                    <a:pt x="4610" y="102"/>
                    <a:pt x="4629" y="103"/>
                    <a:pt x="4648" y="106"/>
                  </a:cubicBezTo>
                  <a:cubicBezTo>
                    <a:pt x="4743" y="113"/>
                    <a:pt x="4845" y="171"/>
                    <a:pt x="4925" y="208"/>
                  </a:cubicBezTo>
                  <a:cubicBezTo>
                    <a:pt x="5232" y="339"/>
                    <a:pt x="5509" y="521"/>
                    <a:pt x="5721" y="777"/>
                  </a:cubicBezTo>
                  <a:cubicBezTo>
                    <a:pt x="5837" y="923"/>
                    <a:pt x="5940" y="1091"/>
                    <a:pt x="5998" y="1273"/>
                  </a:cubicBezTo>
                  <a:lnTo>
                    <a:pt x="6020" y="1382"/>
                  </a:lnTo>
                  <a:cubicBezTo>
                    <a:pt x="6020" y="1379"/>
                    <a:pt x="6020" y="1377"/>
                    <a:pt x="6021" y="1377"/>
                  </a:cubicBezTo>
                  <a:cubicBezTo>
                    <a:pt x="6025" y="1377"/>
                    <a:pt x="6036" y="1414"/>
                    <a:pt x="6042" y="1426"/>
                  </a:cubicBezTo>
                  <a:lnTo>
                    <a:pt x="6093" y="1594"/>
                  </a:lnTo>
                  <a:cubicBezTo>
                    <a:pt x="6239" y="2156"/>
                    <a:pt x="6231" y="2776"/>
                    <a:pt x="6224" y="3360"/>
                  </a:cubicBezTo>
                  <a:cubicBezTo>
                    <a:pt x="6217" y="3892"/>
                    <a:pt x="6151" y="4418"/>
                    <a:pt x="6158" y="4950"/>
                  </a:cubicBezTo>
                  <a:cubicBezTo>
                    <a:pt x="6180" y="5687"/>
                    <a:pt x="6297" y="6424"/>
                    <a:pt x="6509" y="7139"/>
                  </a:cubicBezTo>
                  <a:cubicBezTo>
                    <a:pt x="6545" y="7270"/>
                    <a:pt x="6596" y="7431"/>
                    <a:pt x="6560" y="7569"/>
                  </a:cubicBezTo>
                  <a:cubicBezTo>
                    <a:pt x="6523" y="7686"/>
                    <a:pt x="6421" y="7723"/>
                    <a:pt x="6312" y="7730"/>
                  </a:cubicBezTo>
                  <a:cubicBezTo>
                    <a:pt x="6256" y="7738"/>
                    <a:pt x="6200" y="7741"/>
                    <a:pt x="6144" y="7741"/>
                  </a:cubicBezTo>
                  <a:cubicBezTo>
                    <a:pt x="5942" y="7741"/>
                    <a:pt x="5738" y="7701"/>
                    <a:pt x="5538" y="7701"/>
                  </a:cubicBezTo>
                  <a:cubicBezTo>
                    <a:pt x="5505" y="7700"/>
                    <a:pt x="5472" y="7700"/>
                    <a:pt x="5439" y="7700"/>
                  </a:cubicBezTo>
                  <a:cubicBezTo>
                    <a:pt x="4843" y="7700"/>
                    <a:pt x="4236" y="7759"/>
                    <a:pt x="3641" y="7766"/>
                  </a:cubicBezTo>
                  <a:cubicBezTo>
                    <a:pt x="3353" y="7771"/>
                    <a:pt x="3065" y="7778"/>
                    <a:pt x="2777" y="7778"/>
                  </a:cubicBezTo>
                  <a:cubicBezTo>
                    <a:pt x="2591" y="7778"/>
                    <a:pt x="2405" y="7775"/>
                    <a:pt x="2219" y="7766"/>
                  </a:cubicBezTo>
                  <a:cubicBezTo>
                    <a:pt x="1730" y="7752"/>
                    <a:pt x="1241" y="7686"/>
                    <a:pt x="759" y="7606"/>
                  </a:cubicBezTo>
                  <a:cubicBezTo>
                    <a:pt x="548" y="7572"/>
                    <a:pt x="338" y="7525"/>
                    <a:pt x="121" y="7478"/>
                  </a:cubicBezTo>
                  <a:lnTo>
                    <a:pt x="121" y="7478"/>
                  </a:lnTo>
                  <a:cubicBezTo>
                    <a:pt x="263" y="6944"/>
                    <a:pt x="406" y="6403"/>
                    <a:pt x="555" y="5869"/>
                  </a:cubicBezTo>
                  <a:cubicBezTo>
                    <a:pt x="679" y="5468"/>
                    <a:pt x="767" y="5067"/>
                    <a:pt x="825" y="4658"/>
                  </a:cubicBezTo>
                  <a:cubicBezTo>
                    <a:pt x="854" y="4439"/>
                    <a:pt x="876" y="4221"/>
                    <a:pt x="854" y="4002"/>
                  </a:cubicBezTo>
                  <a:cubicBezTo>
                    <a:pt x="825" y="3710"/>
                    <a:pt x="592" y="3491"/>
                    <a:pt x="570" y="3199"/>
                  </a:cubicBezTo>
                  <a:cubicBezTo>
                    <a:pt x="548" y="2987"/>
                    <a:pt x="606" y="2776"/>
                    <a:pt x="737" y="2623"/>
                  </a:cubicBezTo>
                  <a:cubicBezTo>
                    <a:pt x="847" y="2484"/>
                    <a:pt x="986" y="2375"/>
                    <a:pt x="1095" y="2243"/>
                  </a:cubicBezTo>
                  <a:cubicBezTo>
                    <a:pt x="1314" y="1951"/>
                    <a:pt x="1431" y="1594"/>
                    <a:pt x="1445" y="1236"/>
                  </a:cubicBezTo>
                  <a:cubicBezTo>
                    <a:pt x="1438" y="1232"/>
                    <a:pt x="1422" y="1228"/>
                    <a:pt x="1405" y="1228"/>
                  </a:cubicBezTo>
                  <a:cubicBezTo>
                    <a:pt x="1371" y="1228"/>
                    <a:pt x="1328" y="1241"/>
                    <a:pt x="1328" y="1280"/>
                  </a:cubicBezTo>
                  <a:cubicBezTo>
                    <a:pt x="1314" y="1630"/>
                    <a:pt x="1197" y="1973"/>
                    <a:pt x="986" y="2251"/>
                  </a:cubicBezTo>
                  <a:cubicBezTo>
                    <a:pt x="891" y="2389"/>
                    <a:pt x="752" y="2484"/>
                    <a:pt x="650" y="2615"/>
                  </a:cubicBezTo>
                  <a:cubicBezTo>
                    <a:pt x="562" y="2732"/>
                    <a:pt x="497" y="2871"/>
                    <a:pt x="475" y="3017"/>
                  </a:cubicBezTo>
                  <a:cubicBezTo>
                    <a:pt x="453" y="3155"/>
                    <a:pt x="460" y="3301"/>
                    <a:pt x="504" y="3433"/>
                  </a:cubicBezTo>
                  <a:cubicBezTo>
                    <a:pt x="562" y="3600"/>
                    <a:pt x="657" y="3746"/>
                    <a:pt x="716" y="3907"/>
                  </a:cubicBezTo>
                  <a:cubicBezTo>
                    <a:pt x="781" y="4089"/>
                    <a:pt x="759" y="4293"/>
                    <a:pt x="745" y="4476"/>
                  </a:cubicBezTo>
                  <a:cubicBezTo>
                    <a:pt x="679" y="5220"/>
                    <a:pt x="453" y="5935"/>
                    <a:pt x="256" y="6643"/>
                  </a:cubicBezTo>
                  <a:cubicBezTo>
                    <a:pt x="176" y="6935"/>
                    <a:pt x="95" y="7241"/>
                    <a:pt x="15" y="7533"/>
                  </a:cubicBezTo>
                  <a:cubicBezTo>
                    <a:pt x="1" y="7555"/>
                    <a:pt x="22" y="7584"/>
                    <a:pt x="52" y="7584"/>
                  </a:cubicBezTo>
                  <a:cubicBezTo>
                    <a:pt x="533" y="7686"/>
                    <a:pt x="1022" y="7774"/>
                    <a:pt x="1518" y="7832"/>
                  </a:cubicBezTo>
                  <a:cubicBezTo>
                    <a:pt x="2007" y="7883"/>
                    <a:pt x="2510" y="7898"/>
                    <a:pt x="3014" y="7898"/>
                  </a:cubicBezTo>
                  <a:cubicBezTo>
                    <a:pt x="3758" y="7898"/>
                    <a:pt x="4517" y="7839"/>
                    <a:pt x="5268" y="7825"/>
                  </a:cubicBezTo>
                  <a:cubicBezTo>
                    <a:pt x="5324" y="7821"/>
                    <a:pt x="5381" y="7820"/>
                    <a:pt x="5437" y="7820"/>
                  </a:cubicBezTo>
                  <a:cubicBezTo>
                    <a:pt x="5624" y="7820"/>
                    <a:pt x="5815" y="7835"/>
                    <a:pt x="6005" y="7847"/>
                  </a:cubicBezTo>
                  <a:cubicBezTo>
                    <a:pt x="6059" y="7851"/>
                    <a:pt x="6122" y="7855"/>
                    <a:pt x="6188" y="7855"/>
                  </a:cubicBezTo>
                  <a:cubicBezTo>
                    <a:pt x="6362" y="7855"/>
                    <a:pt x="6553" y="7823"/>
                    <a:pt x="6633" y="7664"/>
                  </a:cubicBezTo>
                  <a:cubicBezTo>
                    <a:pt x="6749" y="7431"/>
                    <a:pt x="6589" y="7102"/>
                    <a:pt x="6531" y="6876"/>
                  </a:cubicBezTo>
                  <a:cubicBezTo>
                    <a:pt x="6436" y="6497"/>
                    <a:pt x="6363" y="6125"/>
                    <a:pt x="6326" y="5745"/>
                  </a:cubicBezTo>
                  <a:cubicBezTo>
                    <a:pt x="6268" y="5264"/>
                    <a:pt x="6253" y="4790"/>
                    <a:pt x="6275" y="4308"/>
                  </a:cubicBezTo>
                  <a:cubicBezTo>
                    <a:pt x="6290" y="4111"/>
                    <a:pt x="6304" y="3921"/>
                    <a:pt x="6312" y="3724"/>
                  </a:cubicBezTo>
                  <a:cubicBezTo>
                    <a:pt x="6334" y="3141"/>
                    <a:pt x="6341" y="2542"/>
                    <a:pt x="6261" y="1959"/>
                  </a:cubicBezTo>
                  <a:cubicBezTo>
                    <a:pt x="6239" y="1820"/>
                    <a:pt x="6224" y="1689"/>
                    <a:pt x="6188" y="1565"/>
                  </a:cubicBezTo>
                  <a:cubicBezTo>
                    <a:pt x="6166" y="1492"/>
                    <a:pt x="6129" y="1426"/>
                    <a:pt x="6122" y="1375"/>
                  </a:cubicBezTo>
                  <a:cubicBezTo>
                    <a:pt x="6093" y="1251"/>
                    <a:pt x="6056" y="1142"/>
                    <a:pt x="6005" y="1025"/>
                  </a:cubicBezTo>
                  <a:cubicBezTo>
                    <a:pt x="5881" y="799"/>
                    <a:pt x="5713" y="594"/>
                    <a:pt x="5509" y="441"/>
                  </a:cubicBezTo>
                  <a:cubicBezTo>
                    <a:pt x="5378" y="332"/>
                    <a:pt x="5217" y="244"/>
                    <a:pt x="5064" y="157"/>
                  </a:cubicBezTo>
                  <a:cubicBezTo>
                    <a:pt x="4947" y="106"/>
                    <a:pt x="4801" y="25"/>
                    <a:pt x="4670" y="3"/>
                  </a:cubicBezTo>
                  <a:cubicBezTo>
                    <a:pt x="4634" y="1"/>
                    <a:pt x="4596" y="0"/>
                    <a:pt x="45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4000;p50">
              <a:extLst>
                <a:ext uri="{FF2B5EF4-FFF2-40B4-BE49-F238E27FC236}">
                  <a16:creationId xmlns:a16="http://schemas.microsoft.com/office/drawing/2014/main" id="{0703705B-87B4-45FB-B001-0A3DCA1544D2}"/>
                </a:ext>
              </a:extLst>
            </p:cNvPr>
            <p:cNvSpPr/>
            <p:nvPr/>
          </p:nvSpPr>
          <p:spPr>
            <a:xfrm>
              <a:off x="7663416" y="3565851"/>
              <a:ext cx="41758" cy="9954"/>
            </a:xfrm>
            <a:custGeom>
              <a:avLst/>
              <a:gdLst/>
              <a:ahLst/>
              <a:cxnLst/>
              <a:rect l="l" t="t" r="r" b="b"/>
              <a:pathLst>
                <a:path w="787" h="187" extrusionOk="0">
                  <a:moveTo>
                    <a:pt x="75" y="1"/>
                  </a:moveTo>
                  <a:cubicBezTo>
                    <a:pt x="30" y="1"/>
                    <a:pt x="1" y="71"/>
                    <a:pt x="43" y="89"/>
                  </a:cubicBezTo>
                  <a:cubicBezTo>
                    <a:pt x="160" y="153"/>
                    <a:pt x="292" y="187"/>
                    <a:pt x="423" y="187"/>
                  </a:cubicBezTo>
                  <a:cubicBezTo>
                    <a:pt x="531" y="187"/>
                    <a:pt x="638" y="164"/>
                    <a:pt x="737" y="118"/>
                  </a:cubicBezTo>
                  <a:cubicBezTo>
                    <a:pt x="786" y="93"/>
                    <a:pt x="762" y="32"/>
                    <a:pt x="718" y="32"/>
                  </a:cubicBezTo>
                  <a:cubicBezTo>
                    <a:pt x="710" y="32"/>
                    <a:pt x="702" y="34"/>
                    <a:pt x="693" y="38"/>
                  </a:cubicBezTo>
                  <a:cubicBezTo>
                    <a:pt x="607" y="74"/>
                    <a:pt x="516" y="93"/>
                    <a:pt x="425" y="93"/>
                  </a:cubicBezTo>
                  <a:cubicBezTo>
                    <a:pt x="314" y="93"/>
                    <a:pt x="202" y="65"/>
                    <a:pt x="102" y="9"/>
                  </a:cubicBezTo>
                  <a:cubicBezTo>
                    <a:pt x="93" y="3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4001;p50">
              <a:extLst>
                <a:ext uri="{FF2B5EF4-FFF2-40B4-BE49-F238E27FC236}">
                  <a16:creationId xmlns:a16="http://schemas.microsoft.com/office/drawing/2014/main" id="{D5789A4D-0A67-4FED-992C-855C566D3FCD}"/>
                </a:ext>
              </a:extLst>
            </p:cNvPr>
            <p:cNvSpPr/>
            <p:nvPr/>
          </p:nvSpPr>
          <p:spPr>
            <a:xfrm>
              <a:off x="7760250" y="3564254"/>
              <a:ext cx="51574" cy="12456"/>
            </a:xfrm>
            <a:custGeom>
              <a:avLst/>
              <a:gdLst/>
              <a:ahLst/>
              <a:cxnLst/>
              <a:rect l="l" t="t" r="r" b="b"/>
              <a:pathLst>
                <a:path w="972" h="234" extrusionOk="0">
                  <a:moveTo>
                    <a:pt x="64" y="0"/>
                  </a:moveTo>
                  <a:cubicBezTo>
                    <a:pt x="23" y="0"/>
                    <a:pt x="0" y="61"/>
                    <a:pt x="42" y="97"/>
                  </a:cubicBezTo>
                  <a:cubicBezTo>
                    <a:pt x="207" y="184"/>
                    <a:pt x="394" y="234"/>
                    <a:pt x="582" y="234"/>
                  </a:cubicBezTo>
                  <a:cubicBezTo>
                    <a:pt x="695" y="234"/>
                    <a:pt x="809" y="216"/>
                    <a:pt x="918" y="177"/>
                  </a:cubicBezTo>
                  <a:cubicBezTo>
                    <a:pt x="972" y="157"/>
                    <a:pt x="957" y="81"/>
                    <a:pt x="909" y="81"/>
                  </a:cubicBezTo>
                  <a:cubicBezTo>
                    <a:pt x="905" y="81"/>
                    <a:pt x="901" y="82"/>
                    <a:pt x="896" y="83"/>
                  </a:cubicBezTo>
                  <a:cubicBezTo>
                    <a:pt x="790" y="120"/>
                    <a:pt x="681" y="138"/>
                    <a:pt x="574" y="138"/>
                  </a:cubicBezTo>
                  <a:cubicBezTo>
                    <a:pt x="406" y="138"/>
                    <a:pt x="240" y="94"/>
                    <a:pt x="94" y="10"/>
                  </a:cubicBezTo>
                  <a:cubicBezTo>
                    <a:pt x="83" y="3"/>
                    <a:pt x="73" y="0"/>
                    <a:pt x="6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4002;p50">
              <a:extLst>
                <a:ext uri="{FF2B5EF4-FFF2-40B4-BE49-F238E27FC236}">
                  <a16:creationId xmlns:a16="http://schemas.microsoft.com/office/drawing/2014/main" id="{D7773886-C026-4AB5-A467-00C3CD098FED}"/>
                </a:ext>
              </a:extLst>
            </p:cNvPr>
            <p:cNvSpPr/>
            <p:nvPr/>
          </p:nvSpPr>
          <p:spPr>
            <a:xfrm>
              <a:off x="7802327" y="3453643"/>
              <a:ext cx="8224" cy="13307"/>
            </a:xfrm>
            <a:custGeom>
              <a:avLst/>
              <a:gdLst/>
              <a:ahLst/>
              <a:cxnLst/>
              <a:rect l="l" t="t" r="r" b="b"/>
              <a:pathLst>
                <a:path w="155" h="250" extrusionOk="0">
                  <a:moveTo>
                    <a:pt x="118" y="1"/>
                  </a:moveTo>
                  <a:cubicBezTo>
                    <a:pt x="110" y="1"/>
                    <a:pt x="89" y="1"/>
                    <a:pt x="81" y="8"/>
                  </a:cubicBezTo>
                  <a:cubicBezTo>
                    <a:pt x="74" y="23"/>
                    <a:pt x="67" y="30"/>
                    <a:pt x="67" y="37"/>
                  </a:cubicBezTo>
                  <a:cubicBezTo>
                    <a:pt x="45" y="89"/>
                    <a:pt x="16" y="147"/>
                    <a:pt x="1" y="191"/>
                  </a:cubicBezTo>
                  <a:cubicBezTo>
                    <a:pt x="1" y="198"/>
                    <a:pt x="1" y="220"/>
                    <a:pt x="8" y="227"/>
                  </a:cubicBezTo>
                  <a:cubicBezTo>
                    <a:pt x="16" y="242"/>
                    <a:pt x="30" y="249"/>
                    <a:pt x="37" y="249"/>
                  </a:cubicBezTo>
                  <a:cubicBezTo>
                    <a:pt x="45" y="249"/>
                    <a:pt x="67" y="249"/>
                    <a:pt x="74" y="242"/>
                  </a:cubicBezTo>
                  <a:cubicBezTo>
                    <a:pt x="81" y="227"/>
                    <a:pt x="89" y="220"/>
                    <a:pt x="89" y="213"/>
                  </a:cubicBezTo>
                  <a:cubicBezTo>
                    <a:pt x="110" y="154"/>
                    <a:pt x="140" y="103"/>
                    <a:pt x="154" y="59"/>
                  </a:cubicBezTo>
                  <a:cubicBezTo>
                    <a:pt x="154" y="45"/>
                    <a:pt x="154" y="30"/>
                    <a:pt x="147" y="23"/>
                  </a:cubicBezTo>
                  <a:cubicBezTo>
                    <a:pt x="140" y="8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4003;p50">
              <a:extLst>
                <a:ext uri="{FF2B5EF4-FFF2-40B4-BE49-F238E27FC236}">
                  <a16:creationId xmlns:a16="http://schemas.microsoft.com/office/drawing/2014/main" id="{0C21CF5D-83B6-4939-8B0A-AF8AC4BEA9EF}"/>
                </a:ext>
              </a:extLst>
            </p:cNvPr>
            <p:cNvSpPr/>
            <p:nvPr/>
          </p:nvSpPr>
          <p:spPr>
            <a:xfrm>
              <a:off x="7810498" y="3457528"/>
              <a:ext cx="7800" cy="11338"/>
            </a:xfrm>
            <a:custGeom>
              <a:avLst/>
              <a:gdLst/>
              <a:ahLst/>
              <a:cxnLst/>
              <a:rect l="l" t="t" r="r" b="b"/>
              <a:pathLst>
                <a:path w="147" h="213" extrusionOk="0">
                  <a:moveTo>
                    <a:pt x="95" y="1"/>
                  </a:moveTo>
                  <a:cubicBezTo>
                    <a:pt x="80" y="1"/>
                    <a:pt x="73" y="8"/>
                    <a:pt x="66" y="23"/>
                  </a:cubicBezTo>
                  <a:cubicBezTo>
                    <a:pt x="44" y="59"/>
                    <a:pt x="29" y="96"/>
                    <a:pt x="8" y="140"/>
                  </a:cubicBezTo>
                  <a:cubicBezTo>
                    <a:pt x="0" y="147"/>
                    <a:pt x="0" y="169"/>
                    <a:pt x="0" y="176"/>
                  </a:cubicBezTo>
                  <a:cubicBezTo>
                    <a:pt x="0" y="183"/>
                    <a:pt x="8" y="205"/>
                    <a:pt x="15" y="205"/>
                  </a:cubicBezTo>
                  <a:cubicBezTo>
                    <a:pt x="29" y="213"/>
                    <a:pt x="44" y="213"/>
                    <a:pt x="51" y="213"/>
                  </a:cubicBezTo>
                  <a:cubicBezTo>
                    <a:pt x="66" y="213"/>
                    <a:pt x="80" y="205"/>
                    <a:pt x="80" y="191"/>
                  </a:cubicBezTo>
                  <a:cubicBezTo>
                    <a:pt x="102" y="154"/>
                    <a:pt x="117" y="118"/>
                    <a:pt x="139" y="74"/>
                  </a:cubicBezTo>
                  <a:cubicBezTo>
                    <a:pt x="146" y="67"/>
                    <a:pt x="146" y="45"/>
                    <a:pt x="146" y="37"/>
                  </a:cubicBezTo>
                  <a:cubicBezTo>
                    <a:pt x="146" y="30"/>
                    <a:pt x="139" y="8"/>
                    <a:pt x="132" y="8"/>
                  </a:cubicBezTo>
                  <a:cubicBezTo>
                    <a:pt x="117" y="1"/>
                    <a:pt x="102" y="1"/>
                    <a:pt x="9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4004;p50">
              <a:extLst>
                <a:ext uri="{FF2B5EF4-FFF2-40B4-BE49-F238E27FC236}">
                  <a16:creationId xmlns:a16="http://schemas.microsoft.com/office/drawing/2014/main" id="{2F8F82CB-BEB4-45AA-9463-0A679D994476}"/>
                </a:ext>
              </a:extLst>
            </p:cNvPr>
            <p:cNvSpPr/>
            <p:nvPr/>
          </p:nvSpPr>
          <p:spPr>
            <a:xfrm>
              <a:off x="7738496" y="3534446"/>
              <a:ext cx="4669" cy="5110"/>
            </a:xfrm>
            <a:custGeom>
              <a:avLst/>
              <a:gdLst/>
              <a:ahLst/>
              <a:cxnLst/>
              <a:rect l="l" t="t" r="r" b="b"/>
              <a:pathLst>
                <a:path w="88" h="96" extrusionOk="0">
                  <a:moveTo>
                    <a:pt x="37" y="1"/>
                  </a:moveTo>
                  <a:cubicBezTo>
                    <a:pt x="22" y="1"/>
                    <a:pt x="15" y="8"/>
                    <a:pt x="15" y="8"/>
                  </a:cubicBezTo>
                  <a:lnTo>
                    <a:pt x="7" y="15"/>
                  </a:lnTo>
                  <a:cubicBezTo>
                    <a:pt x="7" y="22"/>
                    <a:pt x="0" y="37"/>
                    <a:pt x="0" y="44"/>
                  </a:cubicBezTo>
                  <a:lnTo>
                    <a:pt x="0" y="52"/>
                  </a:lnTo>
                  <a:lnTo>
                    <a:pt x="0" y="66"/>
                  </a:lnTo>
                  <a:cubicBezTo>
                    <a:pt x="0" y="81"/>
                    <a:pt x="7" y="81"/>
                    <a:pt x="7" y="88"/>
                  </a:cubicBezTo>
                  <a:cubicBezTo>
                    <a:pt x="7" y="95"/>
                    <a:pt x="15" y="95"/>
                    <a:pt x="22" y="95"/>
                  </a:cubicBezTo>
                  <a:lnTo>
                    <a:pt x="51" y="95"/>
                  </a:lnTo>
                  <a:cubicBezTo>
                    <a:pt x="66" y="95"/>
                    <a:pt x="73" y="88"/>
                    <a:pt x="73" y="88"/>
                  </a:cubicBezTo>
                  <a:lnTo>
                    <a:pt x="80" y="81"/>
                  </a:lnTo>
                  <a:cubicBezTo>
                    <a:pt x="88" y="66"/>
                    <a:pt x="88" y="59"/>
                    <a:pt x="88" y="52"/>
                  </a:cubicBezTo>
                  <a:lnTo>
                    <a:pt x="88" y="44"/>
                  </a:lnTo>
                  <a:lnTo>
                    <a:pt x="88" y="22"/>
                  </a:lnTo>
                  <a:cubicBezTo>
                    <a:pt x="88" y="15"/>
                    <a:pt x="80" y="15"/>
                    <a:pt x="80" y="8"/>
                  </a:cubicBezTo>
                  <a:cubicBezTo>
                    <a:pt x="80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4005;p50">
              <a:extLst>
                <a:ext uri="{FF2B5EF4-FFF2-40B4-BE49-F238E27FC236}">
                  <a16:creationId xmlns:a16="http://schemas.microsoft.com/office/drawing/2014/main" id="{82335484-3D22-46E8-9D26-446D834AB86E}"/>
                </a:ext>
              </a:extLst>
            </p:cNvPr>
            <p:cNvSpPr/>
            <p:nvPr/>
          </p:nvSpPr>
          <p:spPr>
            <a:xfrm>
              <a:off x="7657951" y="3492128"/>
              <a:ext cx="9710" cy="10114"/>
            </a:xfrm>
            <a:custGeom>
              <a:avLst/>
              <a:gdLst/>
              <a:ahLst/>
              <a:cxnLst/>
              <a:rect l="l" t="t" r="r" b="b"/>
              <a:pathLst>
                <a:path w="183" h="190" extrusionOk="0">
                  <a:moveTo>
                    <a:pt x="132" y="0"/>
                  </a:moveTo>
                  <a:cubicBezTo>
                    <a:pt x="110" y="0"/>
                    <a:pt x="103" y="8"/>
                    <a:pt x="95" y="15"/>
                  </a:cubicBezTo>
                  <a:cubicBezTo>
                    <a:pt x="66" y="44"/>
                    <a:pt x="52" y="73"/>
                    <a:pt x="22" y="102"/>
                  </a:cubicBezTo>
                  <a:cubicBezTo>
                    <a:pt x="15" y="110"/>
                    <a:pt x="1" y="117"/>
                    <a:pt x="1" y="139"/>
                  </a:cubicBezTo>
                  <a:cubicBezTo>
                    <a:pt x="1" y="146"/>
                    <a:pt x="15" y="161"/>
                    <a:pt x="22" y="175"/>
                  </a:cubicBezTo>
                  <a:cubicBezTo>
                    <a:pt x="30" y="183"/>
                    <a:pt x="37" y="190"/>
                    <a:pt x="59" y="190"/>
                  </a:cubicBezTo>
                  <a:cubicBezTo>
                    <a:pt x="66" y="190"/>
                    <a:pt x="88" y="190"/>
                    <a:pt x="95" y="175"/>
                  </a:cubicBezTo>
                  <a:cubicBezTo>
                    <a:pt x="125" y="146"/>
                    <a:pt x="139" y="117"/>
                    <a:pt x="168" y="88"/>
                  </a:cubicBezTo>
                  <a:cubicBezTo>
                    <a:pt x="176" y="81"/>
                    <a:pt x="183" y="73"/>
                    <a:pt x="183" y="51"/>
                  </a:cubicBezTo>
                  <a:cubicBezTo>
                    <a:pt x="183" y="44"/>
                    <a:pt x="176" y="29"/>
                    <a:pt x="168" y="15"/>
                  </a:cubicBezTo>
                  <a:cubicBezTo>
                    <a:pt x="154" y="8"/>
                    <a:pt x="146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4006;p50">
              <a:extLst>
                <a:ext uri="{FF2B5EF4-FFF2-40B4-BE49-F238E27FC236}">
                  <a16:creationId xmlns:a16="http://schemas.microsoft.com/office/drawing/2014/main" id="{AE365C6C-EEB1-451E-92FF-05AFC6A1CF8A}"/>
                </a:ext>
              </a:extLst>
            </p:cNvPr>
            <p:cNvSpPr/>
            <p:nvPr/>
          </p:nvSpPr>
          <p:spPr>
            <a:xfrm>
              <a:off x="7668403" y="3498356"/>
              <a:ext cx="6261" cy="5057"/>
            </a:xfrm>
            <a:custGeom>
              <a:avLst/>
              <a:gdLst/>
              <a:ahLst/>
              <a:cxnLst/>
              <a:rect l="l" t="t" r="r" b="b"/>
              <a:pathLst>
                <a:path w="118" h="95" extrusionOk="0">
                  <a:moveTo>
                    <a:pt x="52" y="0"/>
                  </a:moveTo>
                  <a:cubicBezTo>
                    <a:pt x="1" y="0"/>
                    <a:pt x="1" y="95"/>
                    <a:pt x="52" y="95"/>
                  </a:cubicBezTo>
                  <a:cubicBezTo>
                    <a:pt x="117" y="95"/>
                    <a:pt x="117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4007;p50">
              <a:extLst>
                <a:ext uri="{FF2B5EF4-FFF2-40B4-BE49-F238E27FC236}">
                  <a16:creationId xmlns:a16="http://schemas.microsoft.com/office/drawing/2014/main" id="{B8F6028F-B534-4755-8FC9-A92B6E0FA0E5}"/>
                </a:ext>
              </a:extLst>
            </p:cNvPr>
            <p:cNvSpPr/>
            <p:nvPr/>
          </p:nvSpPr>
          <p:spPr>
            <a:xfrm>
              <a:off x="7794209" y="3634252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4008;p50">
              <a:extLst>
                <a:ext uri="{FF2B5EF4-FFF2-40B4-BE49-F238E27FC236}">
                  <a16:creationId xmlns:a16="http://schemas.microsoft.com/office/drawing/2014/main" id="{64C5263F-8731-4C2F-8F31-46F2CA32F883}"/>
                </a:ext>
              </a:extLst>
            </p:cNvPr>
            <p:cNvSpPr/>
            <p:nvPr/>
          </p:nvSpPr>
          <p:spPr>
            <a:xfrm>
              <a:off x="7688513" y="3631910"/>
              <a:ext cx="9392" cy="11924"/>
            </a:xfrm>
            <a:custGeom>
              <a:avLst/>
              <a:gdLst/>
              <a:ahLst/>
              <a:cxnLst/>
              <a:rect l="l" t="t" r="r" b="b"/>
              <a:pathLst>
                <a:path w="177" h="224" extrusionOk="0">
                  <a:moveTo>
                    <a:pt x="131" y="1"/>
                  </a:moveTo>
                  <a:cubicBezTo>
                    <a:pt x="115" y="1"/>
                    <a:pt x="101" y="11"/>
                    <a:pt x="96" y="30"/>
                  </a:cubicBezTo>
                  <a:cubicBezTo>
                    <a:pt x="67" y="74"/>
                    <a:pt x="37" y="110"/>
                    <a:pt x="8" y="154"/>
                  </a:cubicBezTo>
                  <a:cubicBezTo>
                    <a:pt x="1" y="161"/>
                    <a:pt x="1" y="183"/>
                    <a:pt x="1" y="191"/>
                  </a:cubicBezTo>
                  <a:cubicBezTo>
                    <a:pt x="1" y="198"/>
                    <a:pt x="8" y="220"/>
                    <a:pt x="23" y="220"/>
                  </a:cubicBezTo>
                  <a:cubicBezTo>
                    <a:pt x="30" y="222"/>
                    <a:pt x="38" y="224"/>
                    <a:pt x="46" y="224"/>
                  </a:cubicBezTo>
                  <a:cubicBezTo>
                    <a:pt x="62" y="224"/>
                    <a:pt x="76" y="217"/>
                    <a:pt x="81" y="198"/>
                  </a:cubicBezTo>
                  <a:cubicBezTo>
                    <a:pt x="110" y="154"/>
                    <a:pt x="140" y="118"/>
                    <a:pt x="169" y="74"/>
                  </a:cubicBezTo>
                  <a:cubicBezTo>
                    <a:pt x="176" y="67"/>
                    <a:pt x="176" y="45"/>
                    <a:pt x="176" y="37"/>
                  </a:cubicBezTo>
                  <a:cubicBezTo>
                    <a:pt x="176" y="30"/>
                    <a:pt x="169" y="8"/>
                    <a:pt x="154" y="8"/>
                  </a:cubicBezTo>
                  <a:cubicBezTo>
                    <a:pt x="147" y="3"/>
                    <a:pt x="139" y="1"/>
                    <a:pt x="13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4009;p50">
              <a:extLst>
                <a:ext uri="{FF2B5EF4-FFF2-40B4-BE49-F238E27FC236}">
                  <a16:creationId xmlns:a16="http://schemas.microsoft.com/office/drawing/2014/main" id="{01CEABC4-172A-4A1A-A8C0-E5CA15D99BA8}"/>
                </a:ext>
              </a:extLst>
            </p:cNvPr>
            <p:cNvSpPr/>
            <p:nvPr/>
          </p:nvSpPr>
          <p:spPr>
            <a:xfrm>
              <a:off x="7698594" y="3635423"/>
              <a:ext cx="8596" cy="12296"/>
            </a:xfrm>
            <a:custGeom>
              <a:avLst/>
              <a:gdLst/>
              <a:ahLst/>
              <a:cxnLst/>
              <a:rect l="l" t="t" r="r" b="b"/>
              <a:pathLst>
                <a:path w="162" h="231" extrusionOk="0">
                  <a:moveTo>
                    <a:pt x="103" y="1"/>
                  </a:moveTo>
                  <a:cubicBezTo>
                    <a:pt x="95" y="1"/>
                    <a:pt x="74" y="8"/>
                    <a:pt x="66" y="15"/>
                  </a:cubicBezTo>
                  <a:cubicBezTo>
                    <a:pt x="66" y="37"/>
                    <a:pt x="59" y="44"/>
                    <a:pt x="59" y="52"/>
                  </a:cubicBezTo>
                  <a:cubicBezTo>
                    <a:pt x="59" y="74"/>
                    <a:pt x="52" y="81"/>
                    <a:pt x="52" y="95"/>
                  </a:cubicBezTo>
                  <a:lnTo>
                    <a:pt x="52" y="95"/>
                  </a:lnTo>
                  <a:cubicBezTo>
                    <a:pt x="52" y="95"/>
                    <a:pt x="52" y="88"/>
                    <a:pt x="59" y="88"/>
                  </a:cubicBezTo>
                  <a:cubicBezTo>
                    <a:pt x="52" y="110"/>
                    <a:pt x="37" y="117"/>
                    <a:pt x="30" y="132"/>
                  </a:cubicBezTo>
                  <a:lnTo>
                    <a:pt x="37" y="125"/>
                  </a:lnTo>
                  <a:lnTo>
                    <a:pt x="37" y="125"/>
                  </a:lnTo>
                  <a:cubicBezTo>
                    <a:pt x="30" y="132"/>
                    <a:pt x="23" y="146"/>
                    <a:pt x="23" y="154"/>
                  </a:cubicBezTo>
                  <a:cubicBezTo>
                    <a:pt x="1" y="168"/>
                    <a:pt x="1" y="205"/>
                    <a:pt x="23" y="219"/>
                  </a:cubicBezTo>
                  <a:cubicBezTo>
                    <a:pt x="30" y="227"/>
                    <a:pt x="41" y="230"/>
                    <a:pt x="53" y="230"/>
                  </a:cubicBezTo>
                  <a:cubicBezTo>
                    <a:pt x="64" y="230"/>
                    <a:pt x="77" y="227"/>
                    <a:pt x="88" y="219"/>
                  </a:cubicBezTo>
                  <a:cubicBezTo>
                    <a:pt x="132" y="168"/>
                    <a:pt x="161" y="117"/>
                    <a:pt x="161" y="52"/>
                  </a:cubicBezTo>
                  <a:cubicBezTo>
                    <a:pt x="161" y="44"/>
                    <a:pt x="147" y="22"/>
                    <a:pt x="139" y="15"/>
                  </a:cubicBezTo>
                  <a:cubicBezTo>
                    <a:pt x="132" y="8"/>
                    <a:pt x="125" y="1"/>
                    <a:pt x="1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4010;p50">
              <a:extLst>
                <a:ext uri="{FF2B5EF4-FFF2-40B4-BE49-F238E27FC236}">
                  <a16:creationId xmlns:a16="http://schemas.microsoft.com/office/drawing/2014/main" id="{5829465C-B84F-4883-B303-52DEE9515F1D}"/>
                </a:ext>
              </a:extLst>
            </p:cNvPr>
            <p:cNvSpPr/>
            <p:nvPr/>
          </p:nvSpPr>
          <p:spPr>
            <a:xfrm>
              <a:off x="7692811" y="3697968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0" y="95"/>
                    <a:pt x="59" y="95"/>
                  </a:cubicBezTo>
                  <a:cubicBezTo>
                    <a:pt x="124" y="95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4011;p50">
              <a:extLst>
                <a:ext uri="{FF2B5EF4-FFF2-40B4-BE49-F238E27FC236}">
                  <a16:creationId xmlns:a16="http://schemas.microsoft.com/office/drawing/2014/main" id="{41FB7659-A270-45FC-A0EB-8549C33FAA6D}"/>
                </a:ext>
              </a:extLst>
            </p:cNvPr>
            <p:cNvSpPr/>
            <p:nvPr/>
          </p:nvSpPr>
          <p:spPr>
            <a:xfrm>
              <a:off x="7920014" y="3716492"/>
              <a:ext cx="8224" cy="11924"/>
            </a:xfrm>
            <a:custGeom>
              <a:avLst/>
              <a:gdLst/>
              <a:ahLst/>
              <a:cxnLst/>
              <a:rect l="l" t="t" r="r" b="b"/>
              <a:pathLst>
                <a:path w="155" h="224" extrusionOk="0">
                  <a:moveTo>
                    <a:pt x="123" y="0"/>
                  </a:moveTo>
                  <a:cubicBezTo>
                    <a:pt x="108" y="0"/>
                    <a:pt x="86" y="12"/>
                    <a:pt x="74" y="24"/>
                  </a:cubicBezTo>
                  <a:cubicBezTo>
                    <a:pt x="52" y="68"/>
                    <a:pt x="23" y="105"/>
                    <a:pt x="8" y="156"/>
                  </a:cubicBezTo>
                  <a:cubicBezTo>
                    <a:pt x="1" y="163"/>
                    <a:pt x="1" y="178"/>
                    <a:pt x="1" y="192"/>
                  </a:cubicBezTo>
                  <a:cubicBezTo>
                    <a:pt x="1" y="199"/>
                    <a:pt x="8" y="214"/>
                    <a:pt x="16" y="214"/>
                  </a:cubicBezTo>
                  <a:cubicBezTo>
                    <a:pt x="22" y="220"/>
                    <a:pt x="33" y="224"/>
                    <a:pt x="44" y="224"/>
                  </a:cubicBezTo>
                  <a:cubicBezTo>
                    <a:pt x="60" y="224"/>
                    <a:pt x="77" y="217"/>
                    <a:pt x="81" y="199"/>
                  </a:cubicBezTo>
                  <a:cubicBezTo>
                    <a:pt x="96" y="156"/>
                    <a:pt x="125" y="112"/>
                    <a:pt x="140" y="68"/>
                  </a:cubicBezTo>
                  <a:cubicBezTo>
                    <a:pt x="154" y="61"/>
                    <a:pt x="154" y="46"/>
                    <a:pt x="154" y="32"/>
                  </a:cubicBezTo>
                  <a:cubicBezTo>
                    <a:pt x="154" y="24"/>
                    <a:pt x="140" y="2"/>
                    <a:pt x="132" y="2"/>
                  </a:cubicBezTo>
                  <a:cubicBezTo>
                    <a:pt x="130" y="1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4012;p50">
              <a:extLst>
                <a:ext uri="{FF2B5EF4-FFF2-40B4-BE49-F238E27FC236}">
                  <a16:creationId xmlns:a16="http://schemas.microsoft.com/office/drawing/2014/main" id="{FF290CCE-1F53-4641-BD98-C6394CF699D1}"/>
                </a:ext>
              </a:extLst>
            </p:cNvPr>
            <p:cNvSpPr/>
            <p:nvPr/>
          </p:nvSpPr>
          <p:spPr>
            <a:xfrm>
              <a:off x="7928557" y="3720112"/>
              <a:ext cx="7800" cy="11285"/>
            </a:xfrm>
            <a:custGeom>
              <a:avLst/>
              <a:gdLst/>
              <a:ahLst/>
              <a:cxnLst/>
              <a:rect l="l" t="t" r="r" b="b"/>
              <a:pathLst>
                <a:path w="147" h="212" extrusionOk="0">
                  <a:moveTo>
                    <a:pt x="95" y="0"/>
                  </a:moveTo>
                  <a:cubicBezTo>
                    <a:pt x="81" y="0"/>
                    <a:pt x="73" y="15"/>
                    <a:pt x="66" y="22"/>
                  </a:cubicBezTo>
                  <a:cubicBezTo>
                    <a:pt x="44" y="58"/>
                    <a:pt x="30" y="95"/>
                    <a:pt x="8" y="139"/>
                  </a:cubicBezTo>
                  <a:cubicBezTo>
                    <a:pt x="1" y="146"/>
                    <a:pt x="1" y="168"/>
                    <a:pt x="1" y="175"/>
                  </a:cubicBezTo>
                  <a:cubicBezTo>
                    <a:pt x="1" y="182"/>
                    <a:pt x="8" y="204"/>
                    <a:pt x="15" y="204"/>
                  </a:cubicBezTo>
                  <a:cubicBezTo>
                    <a:pt x="30" y="212"/>
                    <a:pt x="44" y="212"/>
                    <a:pt x="52" y="212"/>
                  </a:cubicBezTo>
                  <a:cubicBezTo>
                    <a:pt x="66" y="212"/>
                    <a:pt x="81" y="204"/>
                    <a:pt x="81" y="190"/>
                  </a:cubicBezTo>
                  <a:cubicBezTo>
                    <a:pt x="103" y="153"/>
                    <a:pt x="117" y="117"/>
                    <a:pt x="139" y="73"/>
                  </a:cubicBezTo>
                  <a:cubicBezTo>
                    <a:pt x="146" y="66"/>
                    <a:pt x="146" y="44"/>
                    <a:pt x="146" y="37"/>
                  </a:cubicBezTo>
                  <a:cubicBezTo>
                    <a:pt x="146" y="29"/>
                    <a:pt x="139" y="7"/>
                    <a:pt x="132" y="7"/>
                  </a:cubicBezTo>
                  <a:cubicBezTo>
                    <a:pt x="117" y="0"/>
                    <a:pt x="103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4013;p50">
              <a:extLst>
                <a:ext uri="{FF2B5EF4-FFF2-40B4-BE49-F238E27FC236}">
                  <a16:creationId xmlns:a16="http://schemas.microsoft.com/office/drawing/2014/main" id="{D95C5DEF-9D94-45AF-AB5D-49845A170A36}"/>
                </a:ext>
              </a:extLst>
            </p:cNvPr>
            <p:cNvSpPr/>
            <p:nvPr/>
          </p:nvSpPr>
          <p:spPr>
            <a:xfrm>
              <a:off x="7718757" y="3433468"/>
              <a:ext cx="6208" cy="5110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51" y="1"/>
                  </a:moveTo>
                  <a:cubicBezTo>
                    <a:pt x="0" y="8"/>
                    <a:pt x="0" y="95"/>
                    <a:pt x="51" y="95"/>
                  </a:cubicBezTo>
                  <a:cubicBezTo>
                    <a:pt x="117" y="95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4014;p50">
              <a:extLst>
                <a:ext uri="{FF2B5EF4-FFF2-40B4-BE49-F238E27FC236}">
                  <a16:creationId xmlns:a16="http://schemas.microsoft.com/office/drawing/2014/main" id="{18151ECF-5458-487D-B119-76EA241A824D}"/>
                </a:ext>
              </a:extLst>
            </p:cNvPr>
            <p:cNvSpPr/>
            <p:nvPr/>
          </p:nvSpPr>
          <p:spPr>
            <a:xfrm>
              <a:off x="7771764" y="3674653"/>
              <a:ext cx="6261" cy="11338"/>
            </a:xfrm>
            <a:custGeom>
              <a:avLst/>
              <a:gdLst/>
              <a:ahLst/>
              <a:cxnLst/>
              <a:rect l="l" t="t" r="r" b="b"/>
              <a:pathLst>
                <a:path w="118" h="213" extrusionOk="0">
                  <a:moveTo>
                    <a:pt x="81" y="0"/>
                  </a:moveTo>
                  <a:cubicBezTo>
                    <a:pt x="74" y="0"/>
                    <a:pt x="52" y="0"/>
                    <a:pt x="44" y="8"/>
                  </a:cubicBezTo>
                  <a:lnTo>
                    <a:pt x="37" y="15"/>
                  </a:lnTo>
                  <a:cubicBezTo>
                    <a:pt x="35" y="13"/>
                    <a:pt x="34" y="12"/>
                    <a:pt x="33" y="12"/>
                  </a:cubicBezTo>
                  <a:cubicBezTo>
                    <a:pt x="30" y="12"/>
                    <a:pt x="30" y="19"/>
                    <a:pt x="30" y="30"/>
                  </a:cubicBezTo>
                  <a:cubicBezTo>
                    <a:pt x="8" y="66"/>
                    <a:pt x="1" y="110"/>
                    <a:pt x="1" y="154"/>
                  </a:cubicBezTo>
                  <a:cubicBezTo>
                    <a:pt x="1" y="161"/>
                    <a:pt x="8" y="183"/>
                    <a:pt x="22" y="190"/>
                  </a:cubicBezTo>
                  <a:cubicBezTo>
                    <a:pt x="30" y="197"/>
                    <a:pt x="37" y="212"/>
                    <a:pt x="59" y="212"/>
                  </a:cubicBezTo>
                  <a:cubicBezTo>
                    <a:pt x="81" y="212"/>
                    <a:pt x="103" y="190"/>
                    <a:pt x="103" y="161"/>
                  </a:cubicBezTo>
                  <a:lnTo>
                    <a:pt x="103" y="124"/>
                  </a:lnTo>
                  <a:cubicBezTo>
                    <a:pt x="103" y="103"/>
                    <a:pt x="110" y="81"/>
                    <a:pt x="117" y="52"/>
                  </a:cubicBezTo>
                  <a:cubicBezTo>
                    <a:pt x="117" y="44"/>
                    <a:pt x="117" y="30"/>
                    <a:pt x="110" y="15"/>
                  </a:cubicBezTo>
                  <a:cubicBezTo>
                    <a:pt x="103" y="8"/>
                    <a:pt x="88" y="0"/>
                    <a:pt x="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4015;p50">
              <a:extLst>
                <a:ext uri="{FF2B5EF4-FFF2-40B4-BE49-F238E27FC236}">
                  <a16:creationId xmlns:a16="http://schemas.microsoft.com/office/drawing/2014/main" id="{CF3C0B78-DA4A-419D-BFE2-BBBF129961E0}"/>
                </a:ext>
              </a:extLst>
            </p:cNvPr>
            <p:cNvSpPr/>
            <p:nvPr/>
          </p:nvSpPr>
          <p:spPr>
            <a:xfrm>
              <a:off x="7781050" y="3675452"/>
              <a:ext cx="5465" cy="8943"/>
            </a:xfrm>
            <a:custGeom>
              <a:avLst/>
              <a:gdLst/>
              <a:ahLst/>
              <a:cxnLst/>
              <a:rect l="l" t="t" r="r" b="b"/>
              <a:pathLst>
                <a:path w="103" h="168" extrusionOk="0">
                  <a:moveTo>
                    <a:pt x="66" y="0"/>
                  </a:moveTo>
                  <a:cubicBezTo>
                    <a:pt x="52" y="0"/>
                    <a:pt x="37" y="0"/>
                    <a:pt x="30" y="15"/>
                  </a:cubicBezTo>
                  <a:lnTo>
                    <a:pt x="15" y="22"/>
                  </a:lnTo>
                  <a:cubicBezTo>
                    <a:pt x="8" y="22"/>
                    <a:pt x="8" y="29"/>
                    <a:pt x="8" y="37"/>
                  </a:cubicBezTo>
                  <a:cubicBezTo>
                    <a:pt x="8" y="66"/>
                    <a:pt x="1" y="88"/>
                    <a:pt x="1" y="109"/>
                  </a:cubicBezTo>
                  <a:lnTo>
                    <a:pt x="1" y="131"/>
                  </a:lnTo>
                  <a:cubicBezTo>
                    <a:pt x="1" y="139"/>
                    <a:pt x="1" y="139"/>
                    <a:pt x="8" y="146"/>
                  </a:cubicBezTo>
                  <a:cubicBezTo>
                    <a:pt x="15" y="153"/>
                    <a:pt x="30" y="168"/>
                    <a:pt x="37" y="168"/>
                  </a:cubicBezTo>
                  <a:cubicBezTo>
                    <a:pt x="44" y="168"/>
                    <a:pt x="66" y="168"/>
                    <a:pt x="74" y="161"/>
                  </a:cubicBezTo>
                  <a:lnTo>
                    <a:pt x="81" y="146"/>
                  </a:lnTo>
                  <a:cubicBezTo>
                    <a:pt x="88" y="139"/>
                    <a:pt x="88" y="139"/>
                    <a:pt x="88" y="131"/>
                  </a:cubicBezTo>
                  <a:cubicBezTo>
                    <a:pt x="88" y="102"/>
                    <a:pt x="103" y="88"/>
                    <a:pt x="103" y="58"/>
                  </a:cubicBezTo>
                  <a:lnTo>
                    <a:pt x="103" y="37"/>
                  </a:lnTo>
                  <a:cubicBezTo>
                    <a:pt x="103" y="29"/>
                    <a:pt x="103" y="29"/>
                    <a:pt x="88" y="22"/>
                  </a:cubicBezTo>
                  <a:cubicBezTo>
                    <a:pt x="81" y="15"/>
                    <a:pt x="74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4016;p50">
              <a:extLst>
                <a:ext uri="{FF2B5EF4-FFF2-40B4-BE49-F238E27FC236}">
                  <a16:creationId xmlns:a16="http://schemas.microsoft.com/office/drawing/2014/main" id="{2CCB81BB-2AA5-461A-A216-E85572C7F5F0}"/>
                </a:ext>
              </a:extLst>
            </p:cNvPr>
            <p:cNvSpPr/>
            <p:nvPr/>
          </p:nvSpPr>
          <p:spPr>
            <a:xfrm>
              <a:off x="7450952" y="3557388"/>
              <a:ext cx="63194" cy="271100"/>
            </a:xfrm>
            <a:custGeom>
              <a:avLst/>
              <a:gdLst/>
              <a:ahLst/>
              <a:cxnLst/>
              <a:rect l="l" t="t" r="r" b="b"/>
              <a:pathLst>
                <a:path w="1191" h="5093" extrusionOk="0">
                  <a:moveTo>
                    <a:pt x="409" y="0"/>
                  </a:moveTo>
                  <a:lnTo>
                    <a:pt x="1" y="241"/>
                  </a:lnTo>
                  <a:lnTo>
                    <a:pt x="884" y="5093"/>
                  </a:lnTo>
                  <a:lnTo>
                    <a:pt x="1190" y="477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4017;p50">
              <a:extLst>
                <a:ext uri="{FF2B5EF4-FFF2-40B4-BE49-F238E27FC236}">
                  <a16:creationId xmlns:a16="http://schemas.microsoft.com/office/drawing/2014/main" id="{5C6944D8-0018-4C8B-A5AA-A5A7FE259DC3}"/>
                </a:ext>
              </a:extLst>
            </p:cNvPr>
            <p:cNvSpPr/>
            <p:nvPr/>
          </p:nvSpPr>
          <p:spPr>
            <a:xfrm>
              <a:off x="7294065" y="3525929"/>
              <a:ext cx="356192" cy="302559"/>
            </a:xfrm>
            <a:custGeom>
              <a:avLst/>
              <a:gdLst/>
              <a:ahLst/>
              <a:cxnLst/>
              <a:rect l="l" t="t" r="r" b="b"/>
              <a:pathLst>
                <a:path w="6713" h="5684" extrusionOk="0">
                  <a:moveTo>
                    <a:pt x="0" y="0"/>
                  </a:moveTo>
                  <a:lnTo>
                    <a:pt x="817" y="4830"/>
                  </a:lnTo>
                  <a:lnTo>
                    <a:pt x="6713" y="5684"/>
                  </a:lnTo>
                  <a:lnTo>
                    <a:pt x="5830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4018;p50">
              <a:extLst>
                <a:ext uri="{FF2B5EF4-FFF2-40B4-BE49-F238E27FC236}">
                  <a16:creationId xmlns:a16="http://schemas.microsoft.com/office/drawing/2014/main" id="{62926B1D-9E84-449E-B6A0-244FBD2AD4E0}"/>
                </a:ext>
              </a:extLst>
            </p:cNvPr>
            <p:cNvSpPr/>
            <p:nvPr/>
          </p:nvSpPr>
          <p:spPr>
            <a:xfrm>
              <a:off x="7291412" y="3523108"/>
              <a:ext cx="361869" cy="307776"/>
            </a:xfrm>
            <a:custGeom>
              <a:avLst/>
              <a:gdLst/>
              <a:ahLst/>
              <a:cxnLst/>
              <a:rect l="l" t="t" r="r" b="b"/>
              <a:pathLst>
                <a:path w="6820" h="5782" extrusionOk="0">
                  <a:moveTo>
                    <a:pt x="113" y="113"/>
                  </a:moveTo>
                  <a:lnTo>
                    <a:pt x="113" y="113"/>
                  </a:lnTo>
                  <a:cubicBezTo>
                    <a:pt x="746" y="198"/>
                    <a:pt x="1380" y="290"/>
                    <a:pt x="2013" y="381"/>
                  </a:cubicBezTo>
                  <a:cubicBezTo>
                    <a:pt x="3064" y="527"/>
                    <a:pt x="4114" y="673"/>
                    <a:pt x="5158" y="834"/>
                  </a:cubicBezTo>
                  <a:cubicBezTo>
                    <a:pt x="5386" y="868"/>
                    <a:pt x="5608" y="890"/>
                    <a:pt x="5841" y="923"/>
                  </a:cubicBezTo>
                  <a:lnTo>
                    <a:pt x="5841" y="923"/>
                  </a:lnTo>
                  <a:cubicBezTo>
                    <a:pt x="5935" y="1460"/>
                    <a:pt x="6035" y="1997"/>
                    <a:pt x="6135" y="2548"/>
                  </a:cubicBezTo>
                  <a:cubicBezTo>
                    <a:pt x="6288" y="3409"/>
                    <a:pt x="6456" y="4285"/>
                    <a:pt x="6609" y="5153"/>
                  </a:cubicBezTo>
                  <a:lnTo>
                    <a:pt x="6708" y="5691"/>
                  </a:lnTo>
                  <a:lnTo>
                    <a:pt x="6708" y="5691"/>
                  </a:lnTo>
                  <a:cubicBezTo>
                    <a:pt x="6065" y="5593"/>
                    <a:pt x="5421" y="5507"/>
                    <a:pt x="4778" y="5408"/>
                  </a:cubicBezTo>
                  <a:cubicBezTo>
                    <a:pt x="3720" y="5255"/>
                    <a:pt x="2648" y="5095"/>
                    <a:pt x="1597" y="4941"/>
                  </a:cubicBezTo>
                  <a:cubicBezTo>
                    <a:pt x="1367" y="4907"/>
                    <a:pt x="1130" y="4872"/>
                    <a:pt x="906" y="4837"/>
                  </a:cubicBezTo>
                  <a:lnTo>
                    <a:pt x="906" y="4837"/>
                  </a:lnTo>
                  <a:cubicBezTo>
                    <a:pt x="813" y="4314"/>
                    <a:pt x="727" y="3778"/>
                    <a:pt x="634" y="3249"/>
                  </a:cubicBezTo>
                  <a:lnTo>
                    <a:pt x="196" y="651"/>
                  </a:lnTo>
                  <a:cubicBezTo>
                    <a:pt x="164" y="470"/>
                    <a:pt x="143" y="294"/>
                    <a:pt x="113" y="113"/>
                  </a:cubicBezTo>
                  <a:close/>
                  <a:moveTo>
                    <a:pt x="44" y="1"/>
                  </a:moveTo>
                  <a:cubicBezTo>
                    <a:pt x="16" y="1"/>
                    <a:pt x="0" y="21"/>
                    <a:pt x="6" y="53"/>
                  </a:cubicBezTo>
                  <a:cubicBezTo>
                    <a:pt x="94" y="593"/>
                    <a:pt x="189" y="1140"/>
                    <a:pt x="276" y="1680"/>
                  </a:cubicBezTo>
                  <a:lnTo>
                    <a:pt x="714" y="4277"/>
                  </a:lnTo>
                  <a:cubicBezTo>
                    <a:pt x="751" y="4474"/>
                    <a:pt x="780" y="4679"/>
                    <a:pt x="816" y="4876"/>
                  </a:cubicBezTo>
                  <a:cubicBezTo>
                    <a:pt x="816" y="4898"/>
                    <a:pt x="838" y="4905"/>
                    <a:pt x="853" y="4912"/>
                  </a:cubicBezTo>
                  <a:cubicBezTo>
                    <a:pt x="1524" y="5014"/>
                    <a:pt x="2188" y="5109"/>
                    <a:pt x="2852" y="5204"/>
                  </a:cubicBezTo>
                  <a:cubicBezTo>
                    <a:pt x="3910" y="5365"/>
                    <a:pt x="4975" y="5518"/>
                    <a:pt x="6033" y="5671"/>
                  </a:cubicBezTo>
                  <a:cubicBezTo>
                    <a:pt x="6274" y="5707"/>
                    <a:pt x="6515" y="5744"/>
                    <a:pt x="6755" y="5780"/>
                  </a:cubicBezTo>
                  <a:cubicBezTo>
                    <a:pt x="6760" y="5781"/>
                    <a:pt x="6765" y="5782"/>
                    <a:pt x="6769" y="5782"/>
                  </a:cubicBezTo>
                  <a:cubicBezTo>
                    <a:pt x="6799" y="5782"/>
                    <a:pt x="6819" y="5761"/>
                    <a:pt x="6806" y="5729"/>
                  </a:cubicBezTo>
                  <a:cubicBezTo>
                    <a:pt x="6712" y="5182"/>
                    <a:pt x="6609" y="4635"/>
                    <a:pt x="6507" y="4080"/>
                  </a:cubicBezTo>
                  <a:cubicBezTo>
                    <a:pt x="6354" y="3212"/>
                    <a:pt x="6186" y="2337"/>
                    <a:pt x="6033" y="1468"/>
                  </a:cubicBezTo>
                  <a:lnTo>
                    <a:pt x="5929" y="899"/>
                  </a:lnTo>
                  <a:lnTo>
                    <a:pt x="5929" y="899"/>
                  </a:lnTo>
                  <a:cubicBezTo>
                    <a:pt x="5939" y="872"/>
                    <a:pt x="5931" y="835"/>
                    <a:pt x="5902" y="826"/>
                  </a:cubicBezTo>
                  <a:cubicBezTo>
                    <a:pt x="5245" y="739"/>
                    <a:pt x="4588" y="644"/>
                    <a:pt x="3924" y="549"/>
                  </a:cubicBezTo>
                  <a:cubicBezTo>
                    <a:pt x="2881" y="403"/>
                    <a:pt x="1831" y="257"/>
                    <a:pt x="780" y="97"/>
                  </a:cubicBezTo>
                  <a:cubicBezTo>
                    <a:pt x="546" y="60"/>
                    <a:pt x="306" y="38"/>
                    <a:pt x="58" y="2"/>
                  </a:cubicBezTo>
                  <a:cubicBezTo>
                    <a:pt x="53" y="1"/>
                    <a:pt x="48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4019;p50">
              <a:extLst>
                <a:ext uri="{FF2B5EF4-FFF2-40B4-BE49-F238E27FC236}">
                  <a16:creationId xmlns:a16="http://schemas.microsoft.com/office/drawing/2014/main" id="{3D13EAA8-34CD-4B97-8FAF-7C82B452374A}"/>
                </a:ext>
              </a:extLst>
            </p:cNvPr>
            <p:cNvSpPr/>
            <p:nvPr/>
          </p:nvSpPr>
          <p:spPr>
            <a:xfrm>
              <a:off x="7562336" y="3589273"/>
              <a:ext cx="25575" cy="24007"/>
            </a:xfrm>
            <a:custGeom>
              <a:avLst/>
              <a:gdLst/>
              <a:ahLst/>
              <a:cxnLst/>
              <a:rect l="l" t="t" r="r" b="b"/>
              <a:pathLst>
                <a:path w="482" h="451" extrusionOk="0">
                  <a:moveTo>
                    <a:pt x="243" y="1"/>
                  </a:moveTo>
                  <a:cubicBezTo>
                    <a:pt x="137" y="1"/>
                    <a:pt x="40" y="79"/>
                    <a:pt x="15" y="174"/>
                  </a:cubicBezTo>
                  <a:cubicBezTo>
                    <a:pt x="0" y="291"/>
                    <a:pt x="81" y="415"/>
                    <a:pt x="190" y="444"/>
                  </a:cubicBezTo>
                  <a:cubicBezTo>
                    <a:pt x="206" y="448"/>
                    <a:pt x="221" y="450"/>
                    <a:pt x="237" y="450"/>
                  </a:cubicBezTo>
                  <a:cubicBezTo>
                    <a:pt x="334" y="450"/>
                    <a:pt x="434" y="378"/>
                    <a:pt x="453" y="284"/>
                  </a:cubicBezTo>
                  <a:cubicBezTo>
                    <a:pt x="482" y="160"/>
                    <a:pt x="402" y="36"/>
                    <a:pt x="292" y="7"/>
                  </a:cubicBezTo>
                  <a:cubicBezTo>
                    <a:pt x="276" y="3"/>
                    <a:pt x="260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4020;p50">
              <a:extLst>
                <a:ext uri="{FF2B5EF4-FFF2-40B4-BE49-F238E27FC236}">
                  <a16:creationId xmlns:a16="http://schemas.microsoft.com/office/drawing/2014/main" id="{A295E02C-004A-468F-B9A3-F063C980C5AF}"/>
                </a:ext>
              </a:extLst>
            </p:cNvPr>
            <p:cNvSpPr/>
            <p:nvPr/>
          </p:nvSpPr>
          <p:spPr>
            <a:xfrm>
              <a:off x="7560798" y="3586984"/>
              <a:ext cx="29873" cy="28744"/>
            </a:xfrm>
            <a:custGeom>
              <a:avLst/>
              <a:gdLst/>
              <a:ahLst/>
              <a:cxnLst/>
              <a:rect l="l" t="t" r="r" b="b"/>
              <a:pathLst>
                <a:path w="563" h="540" extrusionOk="0">
                  <a:moveTo>
                    <a:pt x="280" y="98"/>
                  </a:moveTo>
                  <a:cubicBezTo>
                    <a:pt x="319" y="98"/>
                    <a:pt x="359" y="111"/>
                    <a:pt x="394" y="137"/>
                  </a:cubicBezTo>
                  <a:cubicBezTo>
                    <a:pt x="445" y="196"/>
                    <a:pt x="467" y="268"/>
                    <a:pt x="438" y="334"/>
                  </a:cubicBezTo>
                  <a:cubicBezTo>
                    <a:pt x="408" y="394"/>
                    <a:pt x="343" y="435"/>
                    <a:pt x="280" y="435"/>
                  </a:cubicBezTo>
                  <a:cubicBezTo>
                    <a:pt x="267" y="435"/>
                    <a:pt x="254" y="433"/>
                    <a:pt x="241" y="429"/>
                  </a:cubicBezTo>
                  <a:cubicBezTo>
                    <a:pt x="237" y="428"/>
                    <a:pt x="233" y="428"/>
                    <a:pt x="229" y="428"/>
                  </a:cubicBezTo>
                  <a:cubicBezTo>
                    <a:pt x="223" y="428"/>
                    <a:pt x="216" y="429"/>
                    <a:pt x="210" y="431"/>
                  </a:cubicBezTo>
                  <a:lnTo>
                    <a:pt x="210" y="431"/>
                  </a:lnTo>
                  <a:cubicBezTo>
                    <a:pt x="152" y="403"/>
                    <a:pt x="109" y="346"/>
                    <a:pt x="102" y="290"/>
                  </a:cubicBezTo>
                  <a:cubicBezTo>
                    <a:pt x="95" y="217"/>
                    <a:pt x="139" y="144"/>
                    <a:pt x="205" y="115"/>
                  </a:cubicBezTo>
                  <a:cubicBezTo>
                    <a:pt x="228" y="104"/>
                    <a:pt x="254" y="98"/>
                    <a:pt x="280" y="98"/>
                  </a:cubicBezTo>
                  <a:close/>
                  <a:moveTo>
                    <a:pt x="277" y="0"/>
                  </a:moveTo>
                  <a:cubicBezTo>
                    <a:pt x="250" y="0"/>
                    <a:pt x="223" y="4"/>
                    <a:pt x="197" y="13"/>
                  </a:cubicBezTo>
                  <a:cubicBezTo>
                    <a:pt x="95" y="50"/>
                    <a:pt x="8" y="144"/>
                    <a:pt x="8" y="261"/>
                  </a:cubicBezTo>
                  <a:cubicBezTo>
                    <a:pt x="1" y="379"/>
                    <a:pt x="73" y="498"/>
                    <a:pt x="194" y="527"/>
                  </a:cubicBezTo>
                  <a:lnTo>
                    <a:pt x="194" y="527"/>
                  </a:lnTo>
                  <a:cubicBezTo>
                    <a:pt x="199" y="530"/>
                    <a:pt x="205" y="531"/>
                    <a:pt x="212" y="531"/>
                  </a:cubicBezTo>
                  <a:cubicBezTo>
                    <a:pt x="212" y="531"/>
                    <a:pt x="212" y="531"/>
                    <a:pt x="212" y="531"/>
                  </a:cubicBezTo>
                  <a:lnTo>
                    <a:pt x="212" y="531"/>
                  </a:lnTo>
                  <a:cubicBezTo>
                    <a:pt x="216" y="532"/>
                    <a:pt x="220" y="533"/>
                    <a:pt x="223" y="534"/>
                  </a:cubicBezTo>
                  <a:lnTo>
                    <a:pt x="223" y="534"/>
                  </a:lnTo>
                  <a:cubicBezTo>
                    <a:pt x="240" y="538"/>
                    <a:pt x="257" y="539"/>
                    <a:pt x="275" y="539"/>
                  </a:cubicBezTo>
                  <a:cubicBezTo>
                    <a:pt x="364" y="539"/>
                    <a:pt x="450" y="491"/>
                    <a:pt x="504" y="414"/>
                  </a:cubicBezTo>
                  <a:cubicBezTo>
                    <a:pt x="562" y="327"/>
                    <a:pt x="555" y="196"/>
                    <a:pt x="489" y="115"/>
                  </a:cubicBezTo>
                  <a:cubicBezTo>
                    <a:pt x="445" y="43"/>
                    <a:pt x="362" y="0"/>
                    <a:pt x="27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4021;p50">
              <a:extLst>
                <a:ext uri="{FF2B5EF4-FFF2-40B4-BE49-F238E27FC236}">
                  <a16:creationId xmlns:a16="http://schemas.microsoft.com/office/drawing/2014/main" id="{EA12755B-4EBC-4F95-B094-C0CD02DE08F6}"/>
                </a:ext>
              </a:extLst>
            </p:cNvPr>
            <p:cNvSpPr/>
            <p:nvPr/>
          </p:nvSpPr>
          <p:spPr>
            <a:xfrm>
              <a:off x="7523603" y="3084812"/>
              <a:ext cx="145225" cy="150960"/>
            </a:xfrm>
            <a:custGeom>
              <a:avLst/>
              <a:gdLst/>
              <a:ahLst/>
              <a:cxnLst/>
              <a:rect l="l" t="t" r="r" b="b"/>
              <a:pathLst>
                <a:path w="2737" h="2836" extrusionOk="0">
                  <a:moveTo>
                    <a:pt x="1391" y="1"/>
                  </a:moveTo>
                  <a:cubicBezTo>
                    <a:pt x="830" y="1"/>
                    <a:pt x="266" y="468"/>
                    <a:pt x="139" y="1093"/>
                  </a:cubicBezTo>
                  <a:cubicBezTo>
                    <a:pt x="1" y="1823"/>
                    <a:pt x="439" y="2633"/>
                    <a:pt x="1073" y="2800"/>
                  </a:cubicBezTo>
                  <a:cubicBezTo>
                    <a:pt x="1160" y="2824"/>
                    <a:pt x="1248" y="2835"/>
                    <a:pt x="1337" y="2835"/>
                  </a:cubicBezTo>
                  <a:cubicBezTo>
                    <a:pt x="1900" y="2835"/>
                    <a:pt x="2457" y="2374"/>
                    <a:pt x="2584" y="1750"/>
                  </a:cubicBezTo>
                  <a:cubicBezTo>
                    <a:pt x="2737" y="1028"/>
                    <a:pt x="2292" y="210"/>
                    <a:pt x="1650" y="35"/>
                  </a:cubicBezTo>
                  <a:cubicBezTo>
                    <a:pt x="1565" y="12"/>
                    <a:pt x="1478" y="1"/>
                    <a:pt x="139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4022;p50">
              <a:extLst>
                <a:ext uri="{FF2B5EF4-FFF2-40B4-BE49-F238E27FC236}">
                  <a16:creationId xmlns:a16="http://schemas.microsoft.com/office/drawing/2014/main" id="{4921A2D6-226A-4CCF-96CD-DD05D9601C8F}"/>
                </a:ext>
              </a:extLst>
            </p:cNvPr>
            <p:cNvSpPr/>
            <p:nvPr/>
          </p:nvSpPr>
          <p:spPr>
            <a:xfrm>
              <a:off x="7526362" y="3083002"/>
              <a:ext cx="144429" cy="155006"/>
            </a:xfrm>
            <a:custGeom>
              <a:avLst/>
              <a:gdLst/>
              <a:ahLst/>
              <a:cxnLst/>
              <a:rect l="l" t="t" r="r" b="b"/>
              <a:pathLst>
                <a:path w="2722" h="2912" extrusionOk="0">
                  <a:moveTo>
                    <a:pt x="1330" y="91"/>
                  </a:moveTo>
                  <a:cubicBezTo>
                    <a:pt x="1625" y="91"/>
                    <a:pt x="1912" y="220"/>
                    <a:pt x="2123" y="463"/>
                  </a:cubicBezTo>
                  <a:cubicBezTo>
                    <a:pt x="2481" y="857"/>
                    <a:pt x="2619" y="1455"/>
                    <a:pt x="2429" y="1959"/>
                  </a:cubicBezTo>
                  <a:cubicBezTo>
                    <a:pt x="2255" y="2427"/>
                    <a:pt x="1791" y="2810"/>
                    <a:pt x="1286" y="2810"/>
                  </a:cubicBezTo>
                  <a:cubicBezTo>
                    <a:pt x="1201" y="2810"/>
                    <a:pt x="1115" y="2799"/>
                    <a:pt x="1029" y="2776"/>
                  </a:cubicBezTo>
                  <a:cubicBezTo>
                    <a:pt x="1022" y="2776"/>
                    <a:pt x="1016" y="2778"/>
                    <a:pt x="1010" y="2781"/>
                  </a:cubicBezTo>
                  <a:lnTo>
                    <a:pt x="1010" y="2781"/>
                  </a:lnTo>
                  <a:cubicBezTo>
                    <a:pt x="510" y="2621"/>
                    <a:pt x="181" y="2094"/>
                    <a:pt x="117" y="1587"/>
                  </a:cubicBezTo>
                  <a:cubicBezTo>
                    <a:pt x="58" y="1047"/>
                    <a:pt x="321" y="514"/>
                    <a:pt x="788" y="244"/>
                  </a:cubicBezTo>
                  <a:cubicBezTo>
                    <a:pt x="961" y="141"/>
                    <a:pt x="1147" y="91"/>
                    <a:pt x="1330" y="91"/>
                  </a:cubicBezTo>
                  <a:close/>
                  <a:moveTo>
                    <a:pt x="1319" y="0"/>
                  </a:moveTo>
                  <a:cubicBezTo>
                    <a:pt x="1193" y="0"/>
                    <a:pt x="1063" y="22"/>
                    <a:pt x="934" y="69"/>
                  </a:cubicBezTo>
                  <a:cubicBezTo>
                    <a:pt x="394" y="274"/>
                    <a:pt x="22" y="821"/>
                    <a:pt x="14" y="1390"/>
                  </a:cubicBezTo>
                  <a:cubicBezTo>
                    <a:pt x="0" y="2018"/>
                    <a:pt x="379" y="2690"/>
                    <a:pt x="996" y="2873"/>
                  </a:cubicBezTo>
                  <a:lnTo>
                    <a:pt x="996" y="2873"/>
                  </a:lnTo>
                  <a:cubicBezTo>
                    <a:pt x="1001" y="2876"/>
                    <a:pt x="1007" y="2877"/>
                    <a:pt x="1014" y="2878"/>
                  </a:cubicBezTo>
                  <a:cubicBezTo>
                    <a:pt x="1014" y="2878"/>
                    <a:pt x="1014" y="2878"/>
                    <a:pt x="1014" y="2878"/>
                  </a:cubicBezTo>
                  <a:lnTo>
                    <a:pt x="1014" y="2878"/>
                  </a:lnTo>
                  <a:cubicBezTo>
                    <a:pt x="1018" y="2879"/>
                    <a:pt x="1022" y="2880"/>
                    <a:pt x="1025" y="2881"/>
                  </a:cubicBezTo>
                  <a:lnTo>
                    <a:pt x="1025" y="2881"/>
                  </a:lnTo>
                  <a:cubicBezTo>
                    <a:pt x="1111" y="2901"/>
                    <a:pt x="1197" y="2911"/>
                    <a:pt x="1282" y="2911"/>
                  </a:cubicBezTo>
                  <a:cubicBezTo>
                    <a:pt x="1741" y="2911"/>
                    <a:pt x="2169" y="2626"/>
                    <a:pt x="2408" y="2229"/>
                  </a:cubicBezTo>
                  <a:cubicBezTo>
                    <a:pt x="2721" y="1718"/>
                    <a:pt x="2656" y="1054"/>
                    <a:pt x="2327" y="573"/>
                  </a:cubicBezTo>
                  <a:cubicBezTo>
                    <a:pt x="2094" y="223"/>
                    <a:pt x="1722" y="0"/>
                    <a:pt x="13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4023;p50">
              <a:extLst>
                <a:ext uri="{FF2B5EF4-FFF2-40B4-BE49-F238E27FC236}">
                  <a16:creationId xmlns:a16="http://schemas.microsoft.com/office/drawing/2014/main" id="{3AB52E86-64F9-44EA-8A15-8DB84E83B215}"/>
                </a:ext>
              </a:extLst>
            </p:cNvPr>
            <p:cNvSpPr/>
            <p:nvPr/>
          </p:nvSpPr>
          <p:spPr>
            <a:xfrm>
              <a:off x="7576663" y="2900636"/>
              <a:ext cx="382934" cy="226068"/>
            </a:xfrm>
            <a:custGeom>
              <a:avLst/>
              <a:gdLst/>
              <a:ahLst/>
              <a:cxnLst/>
              <a:rect l="l" t="t" r="r" b="b"/>
              <a:pathLst>
                <a:path w="7217" h="4247" extrusionOk="0">
                  <a:moveTo>
                    <a:pt x="3167" y="0"/>
                  </a:moveTo>
                  <a:cubicBezTo>
                    <a:pt x="3167" y="0"/>
                    <a:pt x="351" y="81"/>
                    <a:pt x="0" y="2627"/>
                  </a:cubicBezTo>
                  <a:cubicBezTo>
                    <a:pt x="0" y="2627"/>
                    <a:pt x="905" y="723"/>
                    <a:pt x="3203" y="723"/>
                  </a:cubicBezTo>
                  <a:cubicBezTo>
                    <a:pt x="5509" y="723"/>
                    <a:pt x="6012" y="2693"/>
                    <a:pt x="6042" y="3466"/>
                  </a:cubicBezTo>
                  <a:cubicBezTo>
                    <a:pt x="6066" y="4107"/>
                    <a:pt x="6105" y="4162"/>
                    <a:pt x="6118" y="4162"/>
                  </a:cubicBezTo>
                  <a:cubicBezTo>
                    <a:pt x="6120" y="4162"/>
                    <a:pt x="6122" y="4159"/>
                    <a:pt x="6122" y="4159"/>
                  </a:cubicBezTo>
                  <a:lnTo>
                    <a:pt x="6983" y="4247"/>
                  </a:lnTo>
                  <a:lnTo>
                    <a:pt x="6983" y="3977"/>
                  </a:lnTo>
                  <a:cubicBezTo>
                    <a:pt x="6983" y="3977"/>
                    <a:pt x="7216" y="0"/>
                    <a:pt x="3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4024;p50">
              <a:extLst>
                <a:ext uri="{FF2B5EF4-FFF2-40B4-BE49-F238E27FC236}">
                  <a16:creationId xmlns:a16="http://schemas.microsoft.com/office/drawing/2014/main" id="{D8A74C34-F5AF-419E-9570-F458F33853C2}"/>
                </a:ext>
              </a:extLst>
            </p:cNvPr>
            <p:cNvSpPr/>
            <p:nvPr/>
          </p:nvSpPr>
          <p:spPr>
            <a:xfrm>
              <a:off x="7574063" y="2898507"/>
              <a:ext cx="375453" cy="230539"/>
            </a:xfrm>
            <a:custGeom>
              <a:avLst/>
              <a:gdLst/>
              <a:ahLst/>
              <a:cxnLst/>
              <a:rect l="l" t="t" r="r" b="b"/>
              <a:pathLst>
                <a:path w="7076" h="4331" extrusionOk="0">
                  <a:moveTo>
                    <a:pt x="3317" y="83"/>
                  </a:moveTo>
                  <a:cubicBezTo>
                    <a:pt x="4257" y="83"/>
                    <a:pt x="5232" y="378"/>
                    <a:pt x="5908" y="1033"/>
                  </a:cubicBezTo>
                  <a:cubicBezTo>
                    <a:pt x="6419" y="1536"/>
                    <a:pt x="6725" y="2215"/>
                    <a:pt x="6871" y="2908"/>
                  </a:cubicBezTo>
                  <a:cubicBezTo>
                    <a:pt x="6959" y="3273"/>
                    <a:pt x="6981" y="3637"/>
                    <a:pt x="6981" y="4009"/>
                  </a:cubicBezTo>
                  <a:lnTo>
                    <a:pt x="6981" y="4231"/>
                  </a:lnTo>
                  <a:lnTo>
                    <a:pt x="6981" y="4231"/>
                  </a:lnTo>
                  <a:lnTo>
                    <a:pt x="6209" y="4158"/>
                  </a:lnTo>
                  <a:lnTo>
                    <a:pt x="6209" y="4158"/>
                  </a:lnTo>
                  <a:cubicBezTo>
                    <a:pt x="6207" y="4136"/>
                    <a:pt x="6193" y="4094"/>
                    <a:pt x="6193" y="4082"/>
                  </a:cubicBezTo>
                  <a:cubicBezTo>
                    <a:pt x="6163" y="3893"/>
                    <a:pt x="6163" y="3688"/>
                    <a:pt x="6156" y="3491"/>
                  </a:cubicBezTo>
                  <a:cubicBezTo>
                    <a:pt x="6142" y="3273"/>
                    <a:pt x="6105" y="3039"/>
                    <a:pt x="6047" y="2835"/>
                  </a:cubicBezTo>
                  <a:cubicBezTo>
                    <a:pt x="5886" y="2258"/>
                    <a:pt x="5580" y="1704"/>
                    <a:pt x="5113" y="1317"/>
                  </a:cubicBezTo>
                  <a:cubicBezTo>
                    <a:pt x="4584" y="882"/>
                    <a:pt x="3913" y="713"/>
                    <a:pt x="3245" y="713"/>
                  </a:cubicBezTo>
                  <a:cubicBezTo>
                    <a:pt x="3083" y="713"/>
                    <a:pt x="2922" y="722"/>
                    <a:pt x="2764" y="741"/>
                  </a:cubicBezTo>
                  <a:cubicBezTo>
                    <a:pt x="2005" y="843"/>
                    <a:pt x="1304" y="1171"/>
                    <a:pt x="743" y="1689"/>
                  </a:cubicBezTo>
                  <a:cubicBezTo>
                    <a:pt x="536" y="1890"/>
                    <a:pt x="326" y="2123"/>
                    <a:pt x="163" y="2373"/>
                  </a:cubicBezTo>
                  <a:lnTo>
                    <a:pt x="163" y="2373"/>
                  </a:lnTo>
                  <a:cubicBezTo>
                    <a:pt x="261" y="1951"/>
                    <a:pt x="444" y="1552"/>
                    <a:pt x="728" y="1215"/>
                  </a:cubicBezTo>
                  <a:cubicBezTo>
                    <a:pt x="1012" y="887"/>
                    <a:pt x="1377" y="631"/>
                    <a:pt x="1764" y="449"/>
                  </a:cubicBezTo>
                  <a:cubicBezTo>
                    <a:pt x="2216" y="245"/>
                    <a:pt x="2727" y="99"/>
                    <a:pt x="3216" y="84"/>
                  </a:cubicBezTo>
                  <a:cubicBezTo>
                    <a:pt x="3250" y="83"/>
                    <a:pt x="3283" y="83"/>
                    <a:pt x="3317" y="83"/>
                  </a:cubicBezTo>
                  <a:close/>
                  <a:moveTo>
                    <a:pt x="3384" y="1"/>
                  </a:moveTo>
                  <a:cubicBezTo>
                    <a:pt x="2896" y="1"/>
                    <a:pt x="2410" y="95"/>
                    <a:pt x="1961" y="274"/>
                  </a:cubicBezTo>
                  <a:cubicBezTo>
                    <a:pt x="1071" y="617"/>
                    <a:pt x="363" y="1281"/>
                    <a:pt x="100" y="2215"/>
                  </a:cubicBezTo>
                  <a:cubicBezTo>
                    <a:pt x="64" y="2361"/>
                    <a:pt x="28" y="2506"/>
                    <a:pt x="6" y="2660"/>
                  </a:cubicBezTo>
                  <a:cubicBezTo>
                    <a:pt x="1" y="2689"/>
                    <a:pt x="33" y="2719"/>
                    <a:pt x="63" y="2719"/>
                  </a:cubicBezTo>
                  <a:cubicBezTo>
                    <a:pt x="77" y="2719"/>
                    <a:pt x="91" y="2713"/>
                    <a:pt x="100" y="2696"/>
                  </a:cubicBezTo>
                  <a:cubicBezTo>
                    <a:pt x="246" y="2397"/>
                    <a:pt x="465" y="2120"/>
                    <a:pt x="691" y="1886"/>
                  </a:cubicBezTo>
                  <a:cubicBezTo>
                    <a:pt x="1217" y="1339"/>
                    <a:pt x="1903" y="974"/>
                    <a:pt x="2654" y="858"/>
                  </a:cubicBezTo>
                  <a:cubicBezTo>
                    <a:pt x="2859" y="824"/>
                    <a:pt x="3069" y="806"/>
                    <a:pt x="3280" y="806"/>
                  </a:cubicBezTo>
                  <a:cubicBezTo>
                    <a:pt x="3940" y="806"/>
                    <a:pt x="4602" y="984"/>
                    <a:pt x="5106" y="1427"/>
                  </a:cubicBezTo>
                  <a:cubicBezTo>
                    <a:pt x="5558" y="1828"/>
                    <a:pt x="5850" y="2397"/>
                    <a:pt x="5988" y="2981"/>
                  </a:cubicBezTo>
                  <a:cubicBezTo>
                    <a:pt x="6061" y="3294"/>
                    <a:pt x="6054" y="3608"/>
                    <a:pt x="6083" y="3929"/>
                  </a:cubicBezTo>
                  <a:cubicBezTo>
                    <a:pt x="6091" y="4009"/>
                    <a:pt x="6083" y="4148"/>
                    <a:pt x="6127" y="4206"/>
                  </a:cubicBezTo>
                  <a:cubicBezTo>
                    <a:pt x="6143" y="4226"/>
                    <a:pt x="6162" y="4239"/>
                    <a:pt x="6182" y="4242"/>
                  </a:cubicBezTo>
                  <a:lnTo>
                    <a:pt x="6182" y="4242"/>
                  </a:lnTo>
                  <a:cubicBezTo>
                    <a:pt x="6180" y="4242"/>
                    <a:pt x="6179" y="4243"/>
                    <a:pt x="6178" y="4243"/>
                  </a:cubicBezTo>
                  <a:lnTo>
                    <a:pt x="7032" y="4331"/>
                  </a:lnTo>
                  <a:cubicBezTo>
                    <a:pt x="7034" y="4331"/>
                    <a:pt x="7036" y="4331"/>
                    <a:pt x="7038" y="4331"/>
                  </a:cubicBezTo>
                  <a:cubicBezTo>
                    <a:pt x="7060" y="4331"/>
                    <a:pt x="7073" y="4313"/>
                    <a:pt x="7075" y="4293"/>
                  </a:cubicBezTo>
                  <a:lnTo>
                    <a:pt x="7075" y="4293"/>
                  </a:lnTo>
                  <a:cubicBezTo>
                    <a:pt x="7075" y="4291"/>
                    <a:pt x="7075" y="4289"/>
                    <a:pt x="7075" y="4287"/>
                  </a:cubicBezTo>
                  <a:cubicBezTo>
                    <a:pt x="7075" y="3871"/>
                    <a:pt x="7075" y="3470"/>
                    <a:pt x="7003" y="3061"/>
                  </a:cubicBezTo>
                  <a:cubicBezTo>
                    <a:pt x="6886" y="2368"/>
                    <a:pt x="6609" y="1697"/>
                    <a:pt x="6142" y="1157"/>
                  </a:cubicBezTo>
                  <a:cubicBezTo>
                    <a:pt x="5485" y="398"/>
                    <a:pt x="4522" y="62"/>
                    <a:pt x="3537" y="4"/>
                  </a:cubicBezTo>
                  <a:cubicBezTo>
                    <a:pt x="3486" y="2"/>
                    <a:pt x="3435" y="1"/>
                    <a:pt x="338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4025;p50">
              <a:extLst>
                <a:ext uri="{FF2B5EF4-FFF2-40B4-BE49-F238E27FC236}">
                  <a16:creationId xmlns:a16="http://schemas.microsoft.com/office/drawing/2014/main" id="{063EB350-AF07-469A-A2B3-C289846C0ECB}"/>
                </a:ext>
              </a:extLst>
            </p:cNvPr>
            <p:cNvSpPr/>
            <p:nvPr/>
          </p:nvSpPr>
          <p:spPr>
            <a:xfrm>
              <a:off x="7564247" y="2936513"/>
              <a:ext cx="356616" cy="475291"/>
            </a:xfrm>
            <a:custGeom>
              <a:avLst/>
              <a:gdLst/>
              <a:ahLst/>
              <a:cxnLst/>
              <a:rect l="l" t="t" r="r" b="b"/>
              <a:pathLst>
                <a:path w="6721" h="8929" extrusionOk="0">
                  <a:moveTo>
                    <a:pt x="3409" y="0"/>
                  </a:moveTo>
                  <a:cubicBezTo>
                    <a:pt x="2297" y="0"/>
                    <a:pt x="1144" y="370"/>
                    <a:pt x="636" y="1092"/>
                  </a:cubicBezTo>
                  <a:cubicBezTo>
                    <a:pt x="1" y="2004"/>
                    <a:pt x="227" y="2748"/>
                    <a:pt x="256" y="3026"/>
                  </a:cubicBezTo>
                  <a:cubicBezTo>
                    <a:pt x="307" y="3587"/>
                    <a:pt x="366" y="4186"/>
                    <a:pt x="395" y="4762"/>
                  </a:cubicBezTo>
                  <a:cubicBezTo>
                    <a:pt x="402" y="5003"/>
                    <a:pt x="402" y="5236"/>
                    <a:pt x="512" y="5448"/>
                  </a:cubicBezTo>
                  <a:cubicBezTo>
                    <a:pt x="563" y="5557"/>
                    <a:pt x="650" y="5645"/>
                    <a:pt x="731" y="5732"/>
                  </a:cubicBezTo>
                  <a:cubicBezTo>
                    <a:pt x="1262" y="6286"/>
                    <a:pt x="2087" y="6571"/>
                    <a:pt x="2885" y="6571"/>
                  </a:cubicBezTo>
                  <a:cubicBezTo>
                    <a:pt x="3139" y="6571"/>
                    <a:pt x="3389" y="6542"/>
                    <a:pt x="3627" y="6484"/>
                  </a:cubicBezTo>
                  <a:lnTo>
                    <a:pt x="3627" y="7637"/>
                  </a:lnTo>
                  <a:lnTo>
                    <a:pt x="2803" y="7848"/>
                  </a:lnTo>
                  <a:cubicBezTo>
                    <a:pt x="2803" y="7848"/>
                    <a:pt x="3313" y="8928"/>
                    <a:pt x="4393" y="8928"/>
                  </a:cubicBezTo>
                  <a:cubicBezTo>
                    <a:pt x="5480" y="8928"/>
                    <a:pt x="5816" y="7870"/>
                    <a:pt x="5816" y="7870"/>
                  </a:cubicBezTo>
                  <a:lnTo>
                    <a:pt x="4977" y="7542"/>
                  </a:lnTo>
                  <a:lnTo>
                    <a:pt x="4977" y="6258"/>
                  </a:lnTo>
                  <a:cubicBezTo>
                    <a:pt x="4977" y="6258"/>
                    <a:pt x="6246" y="5886"/>
                    <a:pt x="6378" y="4835"/>
                  </a:cubicBezTo>
                  <a:cubicBezTo>
                    <a:pt x="6509" y="3777"/>
                    <a:pt x="6721" y="1501"/>
                    <a:pt x="5466" y="559"/>
                  </a:cubicBezTo>
                  <a:cubicBezTo>
                    <a:pt x="4961" y="185"/>
                    <a:pt x="4195" y="0"/>
                    <a:pt x="3409" y="0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4026;p50">
              <a:extLst>
                <a:ext uri="{FF2B5EF4-FFF2-40B4-BE49-F238E27FC236}">
                  <a16:creationId xmlns:a16="http://schemas.microsoft.com/office/drawing/2014/main" id="{4164AD63-871A-4253-82AB-16AF9F36062E}"/>
                </a:ext>
              </a:extLst>
            </p:cNvPr>
            <p:cNvSpPr/>
            <p:nvPr/>
          </p:nvSpPr>
          <p:spPr>
            <a:xfrm>
              <a:off x="7568120" y="2934916"/>
              <a:ext cx="342290" cy="479815"/>
            </a:xfrm>
            <a:custGeom>
              <a:avLst/>
              <a:gdLst/>
              <a:ahLst/>
              <a:cxnLst/>
              <a:rect l="l" t="t" r="r" b="b"/>
              <a:pathLst>
                <a:path w="6451" h="9014" extrusionOk="0">
                  <a:moveTo>
                    <a:pt x="3294" y="79"/>
                  </a:moveTo>
                  <a:cubicBezTo>
                    <a:pt x="3553" y="79"/>
                    <a:pt x="3809" y="99"/>
                    <a:pt x="4057" y="137"/>
                  </a:cubicBezTo>
                  <a:cubicBezTo>
                    <a:pt x="4495" y="203"/>
                    <a:pt x="4940" y="334"/>
                    <a:pt x="5320" y="589"/>
                  </a:cubicBezTo>
                  <a:cubicBezTo>
                    <a:pt x="5721" y="874"/>
                    <a:pt x="5984" y="1297"/>
                    <a:pt x="6137" y="1764"/>
                  </a:cubicBezTo>
                  <a:cubicBezTo>
                    <a:pt x="6436" y="2669"/>
                    <a:pt x="6400" y="3661"/>
                    <a:pt x="6305" y="4595"/>
                  </a:cubicBezTo>
                  <a:cubicBezTo>
                    <a:pt x="6275" y="4814"/>
                    <a:pt x="6254" y="5033"/>
                    <a:pt x="6166" y="5230"/>
                  </a:cubicBezTo>
                  <a:cubicBezTo>
                    <a:pt x="6071" y="5434"/>
                    <a:pt x="5940" y="5616"/>
                    <a:pt x="5765" y="5762"/>
                  </a:cubicBezTo>
                  <a:cubicBezTo>
                    <a:pt x="5524" y="5967"/>
                    <a:pt x="5247" y="6134"/>
                    <a:pt x="4955" y="6237"/>
                  </a:cubicBezTo>
                  <a:cubicBezTo>
                    <a:pt x="4933" y="6244"/>
                    <a:pt x="4918" y="6244"/>
                    <a:pt x="4904" y="6251"/>
                  </a:cubicBezTo>
                  <a:cubicBezTo>
                    <a:pt x="4889" y="6258"/>
                    <a:pt x="4867" y="6280"/>
                    <a:pt x="4867" y="6295"/>
                  </a:cubicBezTo>
                  <a:lnTo>
                    <a:pt x="4867" y="7586"/>
                  </a:lnTo>
                  <a:cubicBezTo>
                    <a:pt x="4867" y="7608"/>
                    <a:pt x="4889" y="7623"/>
                    <a:pt x="4904" y="7630"/>
                  </a:cubicBezTo>
                  <a:cubicBezTo>
                    <a:pt x="5171" y="7733"/>
                    <a:pt x="5433" y="7836"/>
                    <a:pt x="5693" y="7939"/>
                  </a:cubicBezTo>
                  <a:lnTo>
                    <a:pt x="5693" y="7939"/>
                  </a:lnTo>
                  <a:cubicBezTo>
                    <a:pt x="5562" y="8310"/>
                    <a:pt x="5271" y="8635"/>
                    <a:pt x="4918" y="8798"/>
                  </a:cubicBezTo>
                  <a:cubicBezTo>
                    <a:pt x="4730" y="8882"/>
                    <a:pt x="4538" y="8921"/>
                    <a:pt x="4348" y="8921"/>
                  </a:cubicBezTo>
                  <a:cubicBezTo>
                    <a:pt x="3853" y="8921"/>
                    <a:pt x="3376" y="8659"/>
                    <a:pt x="3043" y="8279"/>
                  </a:cubicBezTo>
                  <a:cubicBezTo>
                    <a:pt x="2949" y="8166"/>
                    <a:pt x="2865" y="8046"/>
                    <a:pt x="2801" y="7922"/>
                  </a:cubicBezTo>
                  <a:lnTo>
                    <a:pt x="2801" y="7922"/>
                  </a:lnTo>
                  <a:cubicBezTo>
                    <a:pt x="3059" y="7856"/>
                    <a:pt x="3318" y="7800"/>
                    <a:pt x="3576" y="7732"/>
                  </a:cubicBezTo>
                  <a:cubicBezTo>
                    <a:pt x="3591" y="7718"/>
                    <a:pt x="3612" y="7703"/>
                    <a:pt x="3612" y="7681"/>
                  </a:cubicBezTo>
                  <a:lnTo>
                    <a:pt x="3612" y="6536"/>
                  </a:lnTo>
                  <a:cubicBezTo>
                    <a:pt x="3612" y="6507"/>
                    <a:pt x="3594" y="6487"/>
                    <a:pt x="3569" y="6487"/>
                  </a:cubicBezTo>
                  <a:cubicBezTo>
                    <a:pt x="3562" y="6487"/>
                    <a:pt x="3555" y="6489"/>
                    <a:pt x="3547" y="6492"/>
                  </a:cubicBezTo>
                  <a:cubicBezTo>
                    <a:pt x="3314" y="6546"/>
                    <a:pt x="3074" y="6572"/>
                    <a:pt x="2833" y="6572"/>
                  </a:cubicBezTo>
                  <a:cubicBezTo>
                    <a:pt x="2385" y="6572"/>
                    <a:pt x="1934" y="6480"/>
                    <a:pt x="1526" y="6295"/>
                  </a:cubicBezTo>
                  <a:cubicBezTo>
                    <a:pt x="1212" y="6164"/>
                    <a:pt x="927" y="5981"/>
                    <a:pt x="701" y="5740"/>
                  </a:cubicBezTo>
                  <a:cubicBezTo>
                    <a:pt x="548" y="5580"/>
                    <a:pt x="446" y="5405"/>
                    <a:pt x="409" y="5179"/>
                  </a:cubicBezTo>
                  <a:cubicBezTo>
                    <a:pt x="373" y="4967"/>
                    <a:pt x="380" y="4748"/>
                    <a:pt x="366" y="4537"/>
                  </a:cubicBezTo>
                  <a:cubicBezTo>
                    <a:pt x="336" y="4048"/>
                    <a:pt x="293" y="3552"/>
                    <a:pt x="234" y="3063"/>
                  </a:cubicBezTo>
                  <a:cubicBezTo>
                    <a:pt x="233" y="3054"/>
                    <a:pt x="229" y="3046"/>
                    <a:pt x="225" y="3039"/>
                  </a:cubicBezTo>
                  <a:lnTo>
                    <a:pt x="225" y="3039"/>
                  </a:lnTo>
                  <a:cubicBezTo>
                    <a:pt x="210" y="2897"/>
                    <a:pt x="183" y="2743"/>
                    <a:pt x="176" y="2603"/>
                  </a:cubicBezTo>
                  <a:cubicBezTo>
                    <a:pt x="154" y="2348"/>
                    <a:pt x="183" y="2092"/>
                    <a:pt x="256" y="1852"/>
                  </a:cubicBezTo>
                  <a:cubicBezTo>
                    <a:pt x="409" y="1326"/>
                    <a:pt x="738" y="889"/>
                    <a:pt x="1205" y="611"/>
                  </a:cubicBezTo>
                  <a:cubicBezTo>
                    <a:pt x="1819" y="240"/>
                    <a:pt x="2564" y="79"/>
                    <a:pt x="3294" y="79"/>
                  </a:cubicBezTo>
                  <a:close/>
                  <a:moveTo>
                    <a:pt x="3278" y="1"/>
                  </a:moveTo>
                  <a:cubicBezTo>
                    <a:pt x="2635" y="1"/>
                    <a:pt x="1987" y="130"/>
                    <a:pt x="1416" y="400"/>
                  </a:cubicBezTo>
                  <a:cubicBezTo>
                    <a:pt x="957" y="611"/>
                    <a:pt x="592" y="918"/>
                    <a:pt x="344" y="1356"/>
                  </a:cubicBezTo>
                  <a:cubicBezTo>
                    <a:pt x="81" y="1822"/>
                    <a:pt x="1" y="2341"/>
                    <a:pt x="74" y="2873"/>
                  </a:cubicBezTo>
                  <a:cubicBezTo>
                    <a:pt x="110" y="2917"/>
                    <a:pt x="118" y="2983"/>
                    <a:pt x="125" y="3056"/>
                  </a:cubicBezTo>
                  <a:cubicBezTo>
                    <a:pt x="176" y="3530"/>
                    <a:pt x="220" y="4011"/>
                    <a:pt x="249" y="4493"/>
                  </a:cubicBezTo>
                  <a:cubicBezTo>
                    <a:pt x="271" y="4894"/>
                    <a:pt x="234" y="5332"/>
                    <a:pt x="490" y="5668"/>
                  </a:cubicBezTo>
                  <a:cubicBezTo>
                    <a:pt x="927" y="6237"/>
                    <a:pt x="1672" y="6536"/>
                    <a:pt x="2350" y="6631"/>
                  </a:cubicBezTo>
                  <a:cubicBezTo>
                    <a:pt x="2500" y="6650"/>
                    <a:pt x="2652" y="6660"/>
                    <a:pt x="2804" y="6660"/>
                  </a:cubicBezTo>
                  <a:cubicBezTo>
                    <a:pt x="3038" y="6660"/>
                    <a:pt x="3271" y="6636"/>
                    <a:pt x="3496" y="6586"/>
                  </a:cubicBezTo>
                  <a:lnTo>
                    <a:pt x="3496" y="6586"/>
                  </a:lnTo>
                  <a:lnTo>
                    <a:pt x="3496" y="7640"/>
                  </a:lnTo>
                  <a:lnTo>
                    <a:pt x="3496" y="7640"/>
                  </a:lnTo>
                  <a:cubicBezTo>
                    <a:pt x="3230" y="7709"/>
                    <a:pt x="2959" y="7772"/>
                    <a:pt x="2700" y="7842"/>
                  </a:cubicBezTo>
                  <a:cubicBezTo>
                    <a:pt x="2664" y="7849"/>
                    <a:pt x="2649" y="7886"/>
                    <a:pt x="2671" y="7915"/>
                  </a:cubicBezTo>
                  <a:cubicBezTo>
                    <a:pt x="2868" y="8331"/>
                    <a:pt x="3255" y="8710"/>
                    <a:pt x="3685" y="8892"/>
                  </a:cubicBezTo>
                  <a:cubicBezTo>
                    <a:pt x="3881" y="8974"/>
                    <a:pt x="4086" y="9013"/>
                    <a:pt x="4287" y="9013"/>
                  </a:cubicBezTo>
                  <a:cubicBezTo>
                    <a:pt x="4769" y="9013"/>
                    <a:pt x="5235" y="8790"/>
                    <a:pt x="5539" y="8389"/>
                  </a:cubicBezTo>
                  <a:cubicBezTo>
                    <a:pt x="5633" y="8250"/>
                    <a:pt x="5728" y="8097"/>
                    <a:pt x="5779" y="7929"/>
                  </a:cubicBezTo>
                  <a:cubicBezTo>
                    <a:pt x="5794" y="7907"/>
                    <a:pt x="5772" y="7886"/>
                    <a:pt x="5743" y="7878"/>
                  </a:cubicBezTo>
                  <a:cubicBezTo>
                    <a:pt x="5477" y="7773"/>
                    <a:pt x="5212" y="7669"/>
                    <a:pt x="4940" y="7564"/>
                  </a:cubicBezTo>
                  <a:lnTo>
                    <a:pt x="4940" y="7564"/>
                  </a:lnTo>
                  <a:lnTo>
                    <a:pt x="4940" y="6342"/>
                  </a:lnTo>
                  <a:lnTo>
                    <a:pt x="4940" y="6342"/>
                  </a:lnTo>
                  <a:cubicBezTo>
                    <a:pt x="5585" y="6144"/>
                    <a:pt x="6219" y="5633"/>
                    <a:pt x="6327" y="4938"/>
                  </a:cubicBezTo>
                  <a:cubicBezTo>
                    <a:pt x="6400" y="4515"/>
                    <a:pt x="6429" y="4062"/>
                    <a:pt x="6436" y="3639"/>
                  </a:cubicBezTo>
                  <a:cubicBezTo>
                    <a:pt x="6451" y="3114"/>
                    <a:pt x="6421" y="2581"/>
                    <a:pt x="6290" y="2071"/>
                  </a:cubicBezTo>
                  <a:cubicBezTo>
                    <a:pt x="6173" y="1582"/>
                    <a:pt x="5976" y="1122"/>
                    <a:pt x="5619" y="765"/>
                  </a:cubicBezTo>
                  <a:cubicBezTo>
                    <a:pt x="5291" y="436"/>
                    <a:pt x="4853" y="247"/>
                    <a:pt x="4408" y="137"/>
                  </a:cubicBezTo>
                  <a:cubicBezTo>
                    <a:pt x="4045" y="47"/>
                    <a:pt x="3663" y="1"/>
                    <a:pt x="327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4027;p50">
              <a:extLst>
                <a:ext uri="{FF2B5EF4-FFF2-40B4-BE49-F238E27FC236}">
                  <a16:creationId xmlns:a16="http://schemas.microsoft.com/office/drawing/2014/main" id="{DF7A3CED-71A7-487C-93A8-02C005DF2E61}"/>
                </a:ext>
              </a:extLst>
            </p:cNvPr>
            <p:cNvSpPr/>
            <p:nvPr/>
          </p:nvSpPr>
          <p:spPr>
            <a:xfrm>
              <a:off x="7509117" y="2924536"/>
              <a:ext cx="464381" cy="232083"/>
            </a:xfrm>
            <a:custGeom>
              <a:avLst/>
              <a:gdLst/>
              <a:ahLst/>
              <a:cxnLst/>
              <a:rect l="l" t="t" r="r" b="b"/>
              <a:pathLst>
                <a:path w="8752" h="4360" extrusionOk="0">
                  <a:moveTo>
                    <a:pt x="3975" y="1"/>
                  </a:moveTo>
                  <a:cubicBezTo>
                    <a:pt x="1" y="1"/>
                    <a:pt x="1295" y="3995"/>
                    <a:pt x="1295" y="3995"/>
                  </a:cubicBezTo>
                  <a:cubicBezTo>
                    <a:pt x="1358" y="4092"/>
                    <a:pt x="1469" y="4136"/>
                    <a:pt x="1586" y="4136"/>
                  </a:cubicBezTo>
                  <a:cubicBezTo>
                    <a:pt x="1688" y="4136"/>
                    <a:pt x="1794" y="4103"/>
                    <a:pt x="1879" y="4046"/>
                  </a:cubicBezTo>
                  <a:cubicBezTo>
                    <a:pt x="2061" y="3929"/>
                    <a:pt x="2185" y="3739"/>
                    <a:pt x="2346" y="3593"/>
                  </a:cubicBezTo>
                  <a:cubicBezTo>
                    <a:pt x="2557" y="3382"/>
                    <a:pt x="2849" y="3258"/>
                    <a:pt x="3156" y="3229"/>
                  </a:cubicBezTo>
                  <a:cubicBezTo>
                    <a:pt x="3198" y="3224"/>
                    <a:pt x="3241" y="3223"/>
                    <a:pt x="3284" y="3223"/>
                  </a:cubicBezTo>
                  <a:cubicBezTo>
                    <a:pt x="3455" y="3223"/>
                    <a:pt x="3630" y="3251"/>
                    <a:pt x="3805" y="3251"/>
                  </a:cubicBezTo>
                  <a:cubicBezTo>
                    <a:pt x="3818" y="3251"/>
                    <a:pt x="3830" y="3251"/>
                    <a:pt x="3843" y="3251"/>
                  </a:cubicBezTo>
                  <a:cubicBezTo>
                    <a:pt x="4683" y="3251"/>
                    <a:pt x="5498" y="2773"/>
                    <a:pt x="6009" y="2098"/>
                  </a:cubicBezTo>
                  <a:cubicBezTo>
                    <a:pt x="6045" y="2616"/>
                    <a:pt x="6147" y="3156"/>
                    <a:pt x="6432" y="3593"/>
                  </a:cubicBezTo>
                  <a:cubicBezTo>
                    <a:pt x="6706" y="4027"/>
                    <a:pt x="7187" y="4360"/>
                    <a:pt x="7699" y="4360"/>
                  </a:cubicBezTo>
                  <a:cubicBezTo>
                    <a:pt x="7705" y="4360"/>
                    <a:pt x="7710" y="4360"/>
                    <a:pt x="7716" y="4360"/>
                  </a:cubicBezTo>
                  <a:cubicBezTo>
                    <a:pt x="7716" y="4360"/>
                    <a:pt x="8752" y="252"/>
                    <a:pt x="4338" y="11"/>
                  </a:cubicBezTo>
                  <a:cubicBezTo>
                    <a:pt x="4212" y="4"/>
                    <a:pt x="4091" y="1"/>
                    <a:pt x="3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4028;p50">
              <a:extLst>
                <a:ext uri="{FF2B5EF4-FFF2-40B4-BE49-F238E27FC236}">
                  <a16:creationId xmlns:a16="http://schemas.microsoft.com/office/drawing/2014/main" id="{ACC7CE25-6BA4-470D-92C5-1EC661591C08}"/>
                </a:ext>
              </a:extLst>
            </p:cNvPr>
            <p:cNvSpPr/>
            <p:nvPr/>
          </p:nvSpPr>
          <p:spPr>
            <a:xfrm>
              <a:off x="7558463" y="2921981"/>
              <a:ext cx="370518" cy="236980"/>
            </a:xfrm>
            <a:custGeom>
              <a:avLst/>
              <a:gdLst/>
              <a:ahLst/>
              <a:cxnLst/>
              <a:rect l="l" t="t" r="r" b="b"/>
              <a:pathLst>
                <a:path w="6983" h="4452" extrusionOk="0">
                  <a:moveTo>
                    <a:pt x="3059" y="92"/>
                  </a:moveTo>
                  <a:cubicBezTo>
                    <a:pt x="3230" y="92"/>
                    <a:pt x="3401" y="99"/>
                    <a:pt x="3568" y="110"/>
                  </a:cubicBezTo>
                  <a:cubicBezTo>
                    <a:pt x="4334" y="176"/>
                    <a:pt x="5137" y="380"/>
                    <a:pt x="5742" y="862"/>
                  </a:cubicBezTo>
                  <a:cubicBezTo>
                    <a:pt x="6180" y="1205"/>
                    <a:pt x="6494" y="1679"/>
                    <a:pt x="6669" y="2211"/>
                  </a:cubicBezTo>
                  <a:cubicBezTo>
                    <a:pt x="6888" y="2897"/>
                    <a:pt x="6895" y="3649"/>
                    <a:pt x="6749" y="4356"/>
                  </a:cubicBezTo>
                  <a:cubicBezTo>
                    <a:pt x="6749" y="4358"/>
                    <a:pt x="6749" y="4361"/>
                    <a:pt x="6748" y="4363"/>
                  </a:cubicBezTo>
                  <a:lnTo>
                    <a:pt x="6748" y="4363"/>
                  </a:lnTo>
                  <a:cubicBezTo>
                    <a:pt x="6260" y="4349"/>
                    <a:pt x="5831" y="4055"/>
                    <a:pt x="5575" y="3663"/>
                  </a:cubicBezTo>
                  <a:cubicBezTo>
                    <a:pt x="5268" y="3211"/>
                    <a:pt x="5173" y="2678"/>
                    <a:pt x="5122" y="2146"/>
                  </a:cubicBezTo>
                  <a:cubicBezTo>
                    <a:pt x="5122" y="2120"/>
                    <a:pt x="5097" y="2094"/>
                    <a:pt x="5071" y="2094"/>
                  </a:cubicBezTo>
                  <a:cubicBezTo>
                    <a:pt x="5061" y="2094"/>
                    <a:pt x="5051" y="2099"/>
                    <a:pt x="5042" y="2109"/>
                  </a:cubicBezTo>
                  <a:cubicBezTo>
                    <a:pt x="5032" y="2122"/>
                    <a:pt x="5023" y="2134"/>
                    <a:pt x="5013" y="2146"/>
                  </a:cubicBezTo>
                  <a:lnTo>
                    <a:pt x="5013" y="2146"/>
                  </a:lnTo>
                  <a:cubicBezTo>
                    <a:pt x="5013" y="2146"/>
                    <a:pt x="5013" y="2146"/>
                    <a:pt x="5013" y="2146"/>
                  </a:cubicBezTo>
                  <a:lnTo>
                    <a:pt x="5013" y="2146"/>
                  </a:lnTo>
                  <a:cubicBezTo>
                    <a:pt x="5013" y="2146"/>
                    <a:pt x="5013" y="2146"/>
                    <a:pt x="5013" y="2146"/>
                  </a:cubicBezTo>
                  <a:lnTo>
                    <a:pt x="5013" y="2146"/>
                  </a:lnTo>
                  <a:cubicBezTo>
                    <a:pt x="4673" y="2567"/>
                    <a:pt x="4225" y="2917"/>
                    <a:pt x="3714" y="3102"/>
                  </a:cubicBezTo>
                  <a:cubicBezTo>
                    <a:pt x="3459" y="3196"/>
                    <a:pt x="3189" y="3247"/>
                    <a:pt x="2919" y="3247"/>
                  </a:cubicBezTo>
                  <a:cubicBezTo>
                    <a:pt x="2744" y="3247"/>
                    <a:pt x="2567" y="3230"/>
                    <a:pt x="2391" y="3230"/>
                  </a:cubicBezTo>
                  <a:cubicBezTo>
                    <a:pt x="2265" y="3230"/>
                    <a:pt x="2139" y="3239"/>
                    <a:pt x="2014" y="3269"/>
                  </a:cubicBezTo>
                  <a:cubicBezTo>
                    <a:pt x="1752" y="3335"/>
                    <a:pt x="1503" y="3466"/>
                    <a:pt x="1321" y="3663"/>
                  </a:cubicBezTo>
                  <a:cubicBezTo>
                    <a:pt x="1139" y="3853"/>
                    <a:pt x="964" y="4116"/>
                    <a:pt x="672" y="4138"/>
                  </a:cubicBezTo>
                  <a:cubicBezTo>
                    <a:pt x="577" y="4138"/>
                    <a:pt x="446" y="4116"/>
                    <a:pt x="402" y="4014"/>
                  </a:cubicBezTo>
                  <a:cubicBezTo>
                    <a:pt x="394" y="3992"/>
                    <a:pt x="380" y="3955"/>
                    <a:pt x="373" y="3926"/>
                  </a:cubicBezTo>
                  <a:cubicBezTo>
                    <a:pt x="183" y="3204"/>
                    <a:pt x="117" y="2394"/>
                    <a:pt x="343" y="1672"/>
                  </a:cubicBezTo>
                  <a:cubicBezTo>
                    <a:pt x="511" y="1168"/>
                    <a:pt x="832" y="752"/>
                    <a:pt x="1285" y="490"/>
                  </a:cubicBezTo>
                  <a:cubicBezTo>
                    <a:pt x="1815" y="182"/>
                    <a:pt x="2444" y="92"/>
                    <a:pt x="3059" y="92"/>
                  </a:cubicBezTo>
                  <a:close/>
                  <a:moveTo>
                    <a:pt x="3048" y="0"/>
                  </a:moveTo>
                  <a:cubicBezTo>
                    <a:pt x="1958" y="0"/>
                    <a:pt x="840" y="317"/>
                    <a:pt x="351" y="1350"/>
                  </a:cubicBezTo>
                  <a:cubicBezTo>
                    <a:pt x="0" y="2117"/>
                    <a:pt x="44" y="3050"/>
                    <a:pt x="241" y="3853"/>
                  </a:cubicBezTo>
                  <a:cubicBezTo>
                    <a:pt x="263" y="3919"/>
                    <a:pt x="270" y="3992"/>
                    <a:pt x="300" y="4050"/>
                  </a:cubicBezTo>
                  <a:cubicBezTo>
                    <a:pt x="361" y="4179"/>
                    <a:pt x="523" y="4226"/>
                    <a:pt x="645" y="4226"/>
                  </a:cubicBezTo>
                  <a:cubicBezTo>
                    <a:pt x="654" y="4226"/>
                    <a:pt x="663" y="4226"/>
                    <a:pt x="672" y="4225"/>
                  </a:cubicBezTo>
                  <a:cubicBezTo>
                    <a:pt x="942" y="4211"/>
                    <a:pt x="1109" y="4014"/>
                    <a:pt x="1277" y="3831"/>
                  </a:cubicBezTo>
                  <a:cubicBezTo>
                    <a:pt x="1489" y="3605"/>
                    <a:pt x="1722" y="3430"/>
                    <a:pt x="2036" y="3357"/>
                  </a:cubicBezTo>
                  <a:cubicBezTo>
                    <a:pt x="2138" y="3334"/>
                    <a:pt x="2241" y="3327"/>
                    <a:pt x="2344" y="3327"/>
                  </a:cubicBezTo>
                  <a:cubicBezTo>
                    <a:pt x="2522" y="3327"/>
                    <a:pt x="2700" y="3348"/>
                    <a:pt x="2877" y="3348"/>
                  </a:cubicBezTo>
                  <a:cubicBezTo>
                    <a:pt x="2928" y="3348"/>
                    <a:pt x="2978" y="3347"/>
                    <a:pt x="3028" y="3342"/>
                  </a:cubicBezTo>
                  <a:cubicBezTo>
                    <a:pt x="3576" y="3306"/>
                    <a:pt x="4086" y="3087"/>
                    <a:pt x="4524" y="2759"/>
                  </a:cubicBezTo>
                  <a:cubicBezTo>
                    <a:pt x="4711" y="2615"/>
                    <a:pt x="4877" y="2451"/>
                    <a:pt x="5025" y="2274"/>
                  </a:cubicBezTo>
                  <a:lnTo>
                    <a:pt x="5025" y="2274"/>
                  </a:lnTo>
                  <a:cubicBezTo>
                    <a:pt x="5082" y="2802"/>
                    <a:pt x="5199" y="3333"/>
                    <a:pt x="5509" y="3758"/>
                  </a:cubicBezTo>
                  <a:cubicBezTo>
                    <a:pt x="5801" y="4159"/>
                    <a:pt x="6253" y="4451"/>
                    <a:pt x="6764" y="4451"/>
                  </a:cubicBezTo>
                  <a:cubicBezTo>
                    <a:pt x="6772" y="4451"/>
                    <a:pt x="6780" y="4451"/>
                    <a:pt x="6786" y="4449"/>
                  </a:cubicBezTo>
                  <a:lnTo>
                    <a:pt x="6786" y="4449"/>
                  </a:lnTo>
                  <a:cubicBezTo>
                    <a:pt x="6802" y="4449"/>
                    <a:pt x="6818" y="4441"/>
                    <a:pt x="6826" y="4424"/>
                  </a:cubicBezTo>
                  <a:lnTo>
                    <a:pt x="6826" y="4424"/>
                  </a:lnTo>
                  <a:cubicBezTo>
                    <a:pt x="6831" y="4417"/>
                    <a:pt x="6833" y="4410"/>
                    <a:pt x="6833" y="4402"/>
                  </a:cubicBezTo>
                  <a:lnTo>
                    <a:pt x="6833" y="4402"/>
                  </a:lnTo>
                  <a:cubicBezTo>
                    <a:pt x="6983" y="3785"/>
                    <a:pt x="6975" y="3090"/>
                    <a:pt x="6830" y="2467"/>
                  </a:cubicBezTo>
                  <a:cubicBezTo>
                    <a:pt x="6706" y="1927"/>
                    <a:pt x="6457" y="1416"/>
                    <a:pt x="6056" y="1015"/>
                  </a:cubicBezTo>
                  <a:cubicBezTo>
                    <a:pt x="5538" y="490"/>
                    <a:pt x="4816" y="205"/>
                    <a:pt x="4086" y="88"/>
                  </a:cubicBezTo>
                  <a:cubicBezTo>
                    <a:pt x="3759" y="34"/>
                    <a:pt x="3405" y="0"/>
                    <a:pt x="30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4029;p50">
              <a:extLst>
                <a:ext uri="{FF2B5EF4-FFF2-40B4-BE49-F238E27FC236}">
                  <a16:creationId xmlns:a16="http://schemas.microsoft.com/office/drawing/2014/main" id="{9C270FE2-1231-4C59-9B88-5C1A38879775}"/>
                </a:ext>
              </a:extLst>
            </p:cNvPr>
            <p:cNvSpPr/>
            <p:nvPr/>
          </p:nvSpPr>
          <p:spPr>
            <a:xfrm>
              <a:off x="7590299" y="2979523"/>
              <a:ext cx="242007" cy="123653"/>
            </a:xfrm>
            <a:custGeom>
              <a:avLst/>
              <a:gdLst/>
              <a:ahLst/>
              <a:cxnLst/>
              <a:rect l="l" t="t" r="r" b="b"/>
              <a:pathLst>
                <a:path w="4561" h="2323" extrusionOk="0">
                  <a:moveTo>
                    <a:pt x="4509" y="1"/>
                  </a:moveTo>
                  <a:cubicBezTo>
                    <a:pt x="4494" y="1"/>
                    <a:pt x="4476" y="9"/>
                    <a:pt x="4464" y="29"/>
                  </a:cubicBezTo>
                  <a:cubicBezTo>
                    <a:pt x="4063" y="627"/>
                    <a:pt x="3603" y="1306"/>
                    <a:pt x="2866" y="1495"/>
                  </a:cubicBezTo>
                  <a:cubicBezTo>
                    <a:pt x="2762" y="1519"/>
                    <a:pt x="2661" y="1527"/>
                    <a:pt x="2561" y="1527"/>
                  </a:cubicBezTo>
                  <a:cubicBezTo>
                    <a:pt x="2289" y="1527"/>
                    <a:pt x="2025" y="1462"/>
                    <a:pt x="1743" y="1451"/>
                  </a:cubicBezTo>
                  <a:cubicBezTo>
                    <a:pt x="1712" y="1450"/>
                    <a:pt x="1682" y="1449"/>
                    <a:pt x="1651" y="1449"/>
                  </a:cubicBezTo>
                  <a:cubicBezTo>
                    <a:pt x="1380" y="1449"/>
                    <a:pt x="1102" y="1507"/>
                    <a:pt x="860" y="1612"/>
                  </a:cubicBezTo>
                  <a:cubicBezTo>
                    <a:pt x="531" y="1751"/>
                    <a:pt x="247" y="1969"/>
                    <a:pt x="28" y="2239"/>
                  </a:cubicBezTo>
                  <a:cubicBezTo>
                    <a:pt x="0" y="2273"/>
                    <a:pt x="31" y="2323"/>
                    <a:pt x="64" y="2323"/>
                  </a:cubicBezTo>
                  <a:cubicBezTo>
                    <a:pt x="74" y="2323"/>
                    <a:pt x="85" y="2317"/>
                    <a:pt x="94" y="2305"/>
                  </a:cubicBezTo>
                  <a:cubicBezTo>
                    <a:pt x="471" y="1819"/>
                    <a:pt x="1074" y="1533"/>
                    <a:pt x="1693" y="1533"/>
                  </a:cubicBezTo>
                  <a:cubicBezTo>
                    <a:pt x="1743" y="1533"/>
                    <a:pt x="1794" y="1535"/>
                    <a:pt x="1845" y="1539"/>
                  </a:cubicBezTo>
                  <a:cubicBezTo>
                    <a:pt x="2089" y="1563"/>
                    <a:pt x="2320" y="1612"/>
                    <a:pt x="2554" y="1612"/>
                  </a:cubicBezTo>
                  <a:cubicBezTo>
                    <a:pt x="2676" y="1612"/>
                    <a:pt x="2799" y="1599"/>
                    <a:pt x="2924" y="1561"/>
                  </a:cubicBezTo>
                  <a:cubicBezTo>
                    <a:pt x="3245" y="1466"/>
                    <a:pt x="3530" y="1276"/>
                    <a:pt x="3764" y="1050"/>
                  </a:cubicBezTo>
                  <a:cubicBezTo>
                    <a:pt x="4070" y="758"/>
                    <a:pt x="4296" y="408"/>
                    <a:pt x="4522" y="65"/>
                  </a:cubicBezTo>
                  <a:cubicBezTo>
                    <a:pt x="4561" y="31"/>
                    <a:pt x="4539" y="1"/>
                    <a:pt x="450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4030;p50">
              <a:extLst>
                <a:ext uri="{FF2B5EF4-FFF2-40B4-BE49-F238E27FC236}">
                  <a16:creationId xmlns:a16="http://schemas.microsoft.com/office/drawing/2014/main" id="{B7D68131-B0E2-442C-86F2-D11863FC3A19}"/>
                </a:ext>
              </a:extLst>
            </p:cNvPr>
            <p:cNvSpPr/>
            <p:nvPr/>
          </p:nvSpPr>
          <p:spPr>
            <a:xfrm>
              <a:off x="7597727" y="2964512"/>
              <a:ext cx="196746" cy="81815"/>
            </a:xfrm>
            <a:custGeom>
              <a:avLst/>
              <a:gdLst/>
              <a:ahLst/>
              <a:cxnLst/>
              <a:rect l="l" t="t" r="r" b="b"/>
              <a:pathLst>
                <a:path w="3708" h="1537" extrusionOk="0">
                  <a:moveTo>
                    <a:pt x="3641" y="1"/>
                  </a:moveTo>
                  <a:cubicBezTo>
                    <a:pt x="3630" y="1"/>
                    <a:pt x="3618" y="6"/>
                    <a:pt x="3609" y="19"/>
                  </a:cubicBezTo>
                  <a:cubicBezTo>
                    <a:pt x="3397" y="274"/>
                    <a:pt x="3178" y="537"/>
                    <a:pt x="2909" y="719"/>
                  </a:cubicBezTo>
                  <a:cubicBezTo>
                    <a:pt x="2636" y="899"/>
                    <a:pt x="2338" y="942"/>
                    <a:pt x="2026" y="942"/>
                  </a:cubicBezTo>
                  <a:cubicBezTo>
                    <a:pt x="1970" y="942"/>
                    <a:pt x="1914" y="940"/>
                    <a:pt x="1858" y="938"/>
                  </a:cubicBezTo>
                  <a:cubicBezTo>
                    <a:pt x="1692" y="928"/>
                    <a:pt x="1524" y="914"/>
                    <a:pt x="1356" y="914"/>
                  </a:cubicBezTo>
                  <a:cubicBezTo>
                    <a:pt x="1179" y="914"/>
                    <a:pt x="1002" y="929"/>
                    <a:pt x="829" y="982"/>
                  </a:cubicBezTo>
                  <a:cubicBezTo>
                    <a:pt x="523" y="1077"/>
                    <a:pt x="253" y="1237"/>
                    <a:pt x="34" y="1456"/>
                  </a:cubicBezTo>
                  <a:cubicBezTo>
                    <a:pt x="0" y="1490"/>
                    <a:pt x="35" y="1536"/>
                    <a:pt x="70" y="1536"/>
                  </a:cubicBezTo>
                  <a:cubicBezTo>
                    <a:pt x="81" y="1536"/>
                    <a:pt x="91" y="1532"/>
                    <a:pt x="100" y="1522"/>
                  </a:cubicBezTo>
                  <a:cubicBezTo>
                    <a:pt x="340" y="1274"/>
                    <a:pt x="654" y="1113"/>
                    <a:pt x="990" y="1040"/>
                  </a:cubicBezTo>
                  <a:cubicBezTo>
                    <a:pt x="1116" y="1016"/>
                    <a:pt x="1242" y="1008"/>
                    <a:pt x="1367" y="1008"/>
                  </a:cubicBezTo>
                  <a:cubicBezTo>
                    <a:pt x="1616" y="1008"/>
                    <a:pt x="1863" y="1040"/>
                    <a:pt x="2106" y="1040"/>
                  </a:cubicBezTo>
                  <a:cubicBezTo>
                    <a:pt x="2434" y="1040"/>
                    <a:pt x="2733" y="953"/>
                    <a:pt x="3003" y="763"/>
                  </a:cubicBezTo>
                  <a:cubicBezTo>
                    <a:pt x="3266" y="581"/>
                    <a:pt x="3470" y="333"/>
                    <a:pt x="3675" y="92"/>
                  </a:cubicBezTo>
                  <a:cubicBezTo>
                    <a:pt x="3707" y="48"/>
                    <a:pt x="3675" y="1"/>
                    <a:pt x="36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4031;p50">
              <a:extLst>
                <a:ext uri="{FF2B5EF4-FFF2-40B4-BE49-F238E27FC236}">
                  <a16:creationId xmlns:a16="http://schemas.microsoft.com/office/drawing/2014/main" id="{5D77486F-A979-491C-AAA7-AF7011FC5FC5}"/>
                </a:ext>
              </a:extLst>
            </p:cNvPr>
            <p:cNvSpPr/>
            <p:nvPr/>
          </p:nvSpPr>
          <p:spPr>
            <a:xfrm>
              <a:off x="7639061" y="2949980"/>
              <a:ext cx="117793" cy="43649"/>
            </a:xfrm>
            <a:custGeom>
              <a:avLst/>
              <a:gdLst/>
              <a:ahLst/>
              <a:cxnLst/>
              <a:rect l="l" t="t" r="r" b="b"/>
              <a:pathLst>
                <a:path w="2220" h="820" extrusionOk="0">
                  <a:moveTo>
                    <a:pt x="2154" y="0"/>
                  </a:moveTo>
                  <a:cubicBezTo>
                    <a:pt x="2144" y="0"/>
                    <a:pt x="2132" y="5"/>
                    <a:pt x="2122" y="15"/>
                  </a:cubicBezTo>
                  <a:cubicBezTo>
                    <a:pt x="1582" y="591"/>
                    <a:pt x="648" y="277"/>
                    <a:pt x="43" y="730"/>
                  </a:cubicBezTo>
                  <a:cubicBezTo>
                    <a:pt x="1" y="760"/>
                    <a:pt x="28" y="819"/>
                    <a:pt x="63" y="819"/>
                  </a:cubicBezTo>
                  <a:cubicBezTo>
                    <a:pt x="71" y="819"/>
                    <a:pt x="79" y="816"/>
                    <a:pt x="87" y="810"/>
                  </a:cubicBezTo>
                  <a:cubicBezTo>
                    <a:pt x="707" y="365"/>
                    <a:pt x="1626" y="671"/>
                    <a:pt x="2181" y="88"/>
                  </a:cubicBezTo>
                  <a:cubicBezTo>
                    <a:pt x="2220" y="48"/>
                    <a:pt x="2190" y="0"/>
                    <a:pt x="2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4032;p50">
              <a:extLst>
                <a:ext uri="{FF2B5EF4-FFF2-40B4-BE49-F238E27FC236}">
                  <a16:creationId xmlns:a16="http://schemas.microsoft.com/office/drawing/2014/main" id="{0F5FAF9A-0B39-4E3A-936F-C776FBA6886F}"/>
                </a:ext>
              </a:extLst>
            </p:cNvPr>
            <p:cNvSpPr/>
            <p:nvPr/>
          </p:nvSpPr>
          <p:spPr>
            <a:xfrm>
              <a:off x="7841856" y="2992777"/>
              <a:ext cx="40909" cy="131797"/>
            </a:xfrm>
            <a:custGeom>
              <a:avLst/>
              <a:gdLst/>
              <a:ahLst/>
              <a:cxnLst/>
              <a:rect l="l" t="t" r="r" b="b"/>
              <a:pathLst>
                <a:path w="771" h="2476" extrusionOk="0">
                  <a:moveTo>
                    <a:pt x="231" y="1"/>
                  </a:moveTo>
                  <a:cubicBezTo>
                    <a:pt x="212" y="1"/>
                    <a:pt x="192" y="11"/>
                    <a:pt x="183" y="35"/>
                  </a:cubicBezTo>
                  <a:cubicBezTo>
                    <a:pt x="0" y="860"/>
                    <a:pt x="175" y="1757"/>
                    <a:pt x="657" y="2457"/>
                  </a:cubicBezTo>
                  <a:cubicBezTo>
                    <a:pt x="668" y="2470"/>
                    <a:pt x="683" y="2475"/>
                    <a:pt x="698" y="2475"/>
                  </a:cubicBezTo>
                  <a:cubicBezTo>
                    <a:pt x="734" y="2475"/>
                    <a:pt x="770" y="2445"/>
                    <a:pt x="744" y="2414"/>
                  </a:cubicBezTo>
                  <a:cubicBezTo>
                    <a:pt x="270" y="1728"/>
                    <a:pt x="95" y="874"/>
                    <a:pt x="277" y="57"/>
                  </a:cubicBezTo>
                  <a:cubicBezTo>
                    <a:pt x="286" y="22"/>
                    <a:pt x="259" y="1"/>
                    <a:pt x="23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4033;p50">
              <a:extLst>
                <a:ext uri="{FF2B5EF4-FFF2-40B4-BE49-F238E27FC236}">
                  <a16:creationId xmlns:a16="http://schemas.microsoft.com/office/drawing/2014/main" id="{8CBDC426-FB97-4E33-A904-08B7FB900560}"/>
                </a:ext>
              </a:extLst>
            </p:cNvPr>
            <p:cNvSpPr/>
            <p:nvPr/>
          </p:nvSpPr>
          <p:spPr>
            <a:xfrm>
              <a:off x="7867484" y="3012632"/>
              <a:ext cx="22020" cy="108642"/>
            </a:xfrm>
            <a:custGeom>
              <a:avLst/>
              <a:gdLst/>
              <a:ahLst/>
              <a:cxnLst/>
              <a:rect l="l" t="t" r="r" b="b"/>
              <a:pathLst>
                <a:path w="415" h="2041" extrusionOk="0">
                  <a:moveTo>
                    <a:pt x="61" y="0"/>
                  </a:moveTo>
                  <a:cubicBezTo>
                    <a:pt x="29" y="0"/>
                    <a:pt x="0" y="24"/>
                    <a:pt x="13" y="63"/>
                  </a:cubicBezTo>
                  <a:cubicBezTo>
                    <a:pt x="196" y="691"/>
                    <a:pt x="283" y="1340"/>
                    <a:pt x="312" y="1997"/>
                  </a:cubicBezTo>
                  <a:cubicBezTo>
                    <a:pt x="312" y="2026"/>
                    <a:pt x="338" y="2041"/>
                    <a:pt x="364" y="2041"/>
                  </a:cubicBezTo>
                  <a:cubicBezTo>
                    <a:pt x="389" y="2041"/>
                    <a:pt x="415" y="2026"/>
                    <a:pt x="415" y="1997"/>
                  </a:cubicBezTo>
                  <a:cubicBezTo>
                    <a:pt x="393" y="1326"/>
                    <a:pt x="298" y="669"/>
                    <a:pt x="115" y="34"/>
                  </a:cubicBezTo>
                  <a:cubicBezTo>
                    <a:pt x="104" y="11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4034;p50">
              <a:extLst>
                <a:ext uri="{FF2B5EF4-FFF2-40B4-BE49-F238E27FC236}">
                  <a16:creationId xmlns:a16="http://schemas.microsoft.com/office/drawing/2014/main" id="{2AA66E67-E468-48FF-A75A-D8CC6B4862A1}"/>
                </a:ext>
              </a:extLst>
            </p:cNvPr>
            <p:cNvSpPr/>
            <p:nvPr/>
          </p:nvSpPr>
          <p:spPr>
            <a:xfrm>
              <a:off x="7861170" y="3046380"/>
              <a:ext cx="7428" cy="26349"/>
            </a:xfrm>
            <a:custGeom>
              <a:avLst/>
              <a:gdLst/>
              <a:ahLst/>
              <a:cxnLst/>
              <a:rect l="l" t="t" r="r" b="b"/>
              <a:pathLst>
                <a:path w="140" h="495" extrusionOk="0">
                  <a:moveTo>
                    <a:pt x="49" y="0"/>
                  </a:moveTo>
                  <a:cubicBezTo>
                    <a:pt x="25" y="0"/>
                    <a:pt x="1" y="17"/>
                    <a:pt x="1" y="50"/>
                  </a:cubicBezTo>
                  <a:cubicBezTo>
                    <a:pt x="1" y="181"/>
                    <a:pt x="23" y="319"/>
                    <a:pt x="52" y="458"/>
                  </a:cubicBezTo>
                  <a:cubicBezTo>
                    <a:pt x="59" y="480"/>
                    <a:pt x="89" y="495"/>
                    <a:pt x="103" y="495"/>
                  </a:cubicBezTo>
                  <a:cubicBezTo>
                    <a:pt x="132" y="480"/>
                    <a:pt x="140" y="458"/>
                    <a:pt x="140" y="436"/>
                  </a:cubicBezTo>
                  <a:cubicBezTo>
                    <a:pt x="110" y="312"/>
                    <a:pt x="103" y="181"/>
                    <a:pt x="103" y="50"/>
                  </a:cubicBezTo>
                  <a:cubicBezTo>
                    <a:pt x="99" y="17"/>
                    <a:pt x="74" y="0"/>
                    <a:pt x="4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4035;p50">
              <a:extLst>
                <a:ext uri="{FF2B5EF4-FFF2-40B4-BE49-F238E27FC236}">
                  <a16:creationId xmlns:a16="http://schemas.microsoft.com/office/drawing/2014/main" id="{6CAEA839-5533-4B36-9D38-4B1F97728817}"/>
                </a:ext>
              </a:extLst>
            </p:cNvPr>
            <p:cNvSpPr/>
            <p:nvPr/>
          </p:nvSpPr>
          <p:spPr>
            <a:xfrm>
              <a:off x="7858889" y="3031422"/>
              <a:ext cx="7004" cy="4791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1"/>
                  </a:moveTo>
                  <a:cubicBezTo>
                    <a:pt x="1" y="1"/>
                    <a:pt x="5" y="90"/>
                    <a:pt x="66" y="90"/>
                  </a:cubicBezTo>
                  <a:cubicBezTo>
                    <a:pt x="132" y="90"/>
                    <a:pt x="132" y="2"/>
                    <a:pt x="66" y="2"/>
                  </a:cubicBezTo>
                  <a:cubicBezTo>
                    <a:pt x="62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4036;p50">
              <a:extLst>
                <a:ext uri="{FF2B5EF4-FFF2-40B4-BE49-F238E27FC236}">
                  <a16:creationId xmlns:a16="http://schemas.microsoft.com/office/drawing/2014/main" id="{C7F9E052-A912-4DE2-A5DB-C4758AE9865C}"/>
                </a:ext>
              </a:extLst>
            </p:cNvPr>
            <p:cNvSpPr/>
            <p:nvPr/>
          </p:nvSpPr>
          <p:spPr>
            <a:xfrm>
              <a:off x="7887541" y="3044304"/>
              <a:ext cx="7800" cy="18311"/>
            </a:xfrm>
            <a:custGeom>
              <a:avLst/>
              <a:gdLst/>
              <a:ahLst/>
              <a:cxnLst/>
              <a:rect l="l" t="t" r="r" b="b"/>
              <a:pathLst>
                <a:path w="147" h="344" extrusionOk="0">
                  <a:moveTo>
                    <a:pt x="44" y="1"/>
                  </a:moveTo>
                  <a:cubicBezTo>
                    <a:pt x="15" y="16"/>
                    <a:pt x="0" y="30"/>
                    <a:pt x="7" y="59"/>
                  </a:cubicBezTo>
                  <a:cubicBezTo>
                    <a:pt x="29" y="140"/>
                    <a:pt x="37" y="220"/>
                    <a:pt x="51" y="307"/>
                  </a:cubicBezTo>
                  <a:cubicBezTo>
                    <a:pt x="51" y="329"/>
                    <a:pt x="88" y="344"/>
                    <a:pt x="110" y="344"/>
                  </a:cubicBezTo>
                  <a:cubicBezTo>
                    <a:pt x="139" y="329"/>
                    <a:pt x="146" y="307"/>
                    <a:pt x="146" y="286"/>
                  </a:cubicBezTo>
                  <a:cubicBezTo>
                    <a:pt x="124" y="205"/>
                    <a:pt x="117" y="125"/>
                    <a:pt x="102" y="37"/>
                  </a:cubicBezTo>
                  <a:cubicBezTo>
                    <a:pt x="102" y="16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4037;p50">
              <a:extLst>
                <a:ext uri="{FF2B5EF4-FFF2-40B4-BE49-F238E27FC236}">
                  <a16:creationId xmlns:a16="http://schemas.microsoft.com/office/drawing/2014/main" id="{3862A690-3FD1-4AE1-8DBD-861637E5D22F}"/>
                </a:ext>
              </a:extLst>
            </p:cNvPr>
            <p:cNvSpPr/>
            <p:nvPr/>
          </p:nvSpPr>
          <p:spPr>
            <a:xfrm>
              <a:off x="7827424" y="2991766"/>
              <a:ext cx="15547" cy="29223"/>
            </a:xfrm>
            <a:custGeom>
              <a:avLst/>
              <a:gdLst/>
              <a:ahLst/>
              <a:cxnLst/>
              <a:rect l="l" t="t" r="r" b="b"/>
              <a:pathLst>
                <a:path w="293" h="549" extrusionOk="0">
                  <a:moveTo>
                    <a:pt x="228" y="0"/>
                  </a:moveTo>
                  <a:cubicBezTo>
                    <a:pt x="214" y="0"/>
                    <a:pt x="201" y="7"/>
                    <a:pt x="192" y="25"/>
                  </a:cubicBezTo>
                  <a:cubicBezTo>
                    <a:pt x="112" y="171"/>
                    <a:pt x="46" y="324"/>
                    <a:pt x="10" y="492"/>
                  </a:cubicBezTo>
                  <a:cubicBezTo>
                    <a:pt x="1" y="526"/>
                    <a:pt x="28" y="548"/>
                    <a:pt x="56" y="548"/>
                  </a:cubicBezTo>
                  <a:cubicBezTo>
                    <a:pt x="75" y="548"/>
                    <a:pt x="95" y="538"/>
                    <a:pt x="104" y="514"/>
                  </a:cubicBezTo>
                  <a:cubicBezTo>
                    <a:pt x="134" y="361"/>
                    <a:pt x="199" y="215"/>
                    <a:pt x="272" y="69"/>
                  </a:cubicBezTo>
                  <a:cubicBezTo>
                    <a:pt x="293" y="38"/>
                    <a:pt x="260" y="0"/>
                    <a:pt x="22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4038;p50">
              <a:extLst>
                <a:ext uri="{FF2B5EF4-FFF2-40B4-BE49-F238E27FC236}">
                  <a16:creationId xmlns:a16="http://schemas.microsoft.com/office/drawing/2014/main" id="{65B5100A-301E-452C-8D7C-BE7B97D74316}"/>
                </a:ext>
              </a:extLst>
            </p:cNvPr>
            <p:cNvSpPr/>
            <p:nvPr/>
          </p:nvSpPr>
          <p:spPr>
            <a:xfrm>
              <a:off x="7847269" y="297441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59" y="0"/>
                  </a:moveTo>
                  <a:cubicBezTo>
                    <a:pt x="0" y="0"/>
                    <a:pt x="3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ubicBezTo>
                    <a:pt x="64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4039;p50">
              <a:extLst>
                <a:ext uri="{FF2B5EF4-FFF2-40B4-BE49-F238E27FC236}">
                  <a16:creationId xmlns:a16="http://schemas.microsoft.com/office/drawing/2014/main" id="{AA64D1E9-441B-43DC-A615-11801ABFBE74}"/>
                </a:ext>
              </a:extLst>
            </p:cNvPr>
            <p:cNvSpPr/>
            <p:nvPr/>
          </p:nvSpPr>
          <p:spPr>
            <a:xfrm>
              <a:off x="7720667" y="3058569"/>
              <a:ext cx="61497" cy="22357"/>
            </a:xfrm>
            <a:custGeom>
              <a:avLst/>
              <a:gdLst/>
              <a:ahLst/>
              <a:cxnLst/>
              <a:rect l="l" t="t" r="r" b="b"/>
              <a:pathLst>
                <a:path w="1159" h="420" extrusionOk="0">
                  <a:moveTo>
                    <a:pt x="1097" y="1"/>
                  </a:moveTo>
                  <a:cubicBezTo>
                    <a:pt x="1089" y="1"/>
                    <a:pt x="1081" y="4"/>
                    <a:pt x="1073" y="10"/>
                  </a:cubicBezTo>
                  <a:cubicBezTo>
                    <a:pt x="781" y="222"/>
                    <a:pt x="424" y="331"/>
                    <a:pt x="59" y="331"/>
                  </a:cubicBezTo>
                  <a:cubicBezTo>
                    <a:pt x="1" y="331"/>
                    <a:pt x="1" y="419"/>
                    <a:pt x="59" y="419"/>
                  </a:cubicBezTo>
                  <a:cubicBezTo>
                    <a:pt x="70" y="419"/>
                    <a:pt x="81" y="419"/>
                    <a:pt x="92" y="419"/>
                  </a:cubicBezTo>
                  <a:cubicBezTo>
                    <a:pt x="461" y="419"/>
                    <a:pt x="827" y="303"/>
                    <a:pt x="1117" y="90"/>
                  </a:cubicBezTo>
                  <a:cubicBezTo>
                    <a:pt x="1159" y="60"/>
                    <a:pt x="1132" y="1"/>
                    <a:pt x="10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4040;p50">
              <a:extLst>
                <a:ext uri="{FF2B5EF4-FFF2-40B4-BE49-F238E27FC236}">
                  <a16:creationId xmlns:a16="http://schemas.microsoft.com/office/drawing/2014/main" id="{14ECEE26-0EC6-4EC7-A261-39A68C2777E5}"/>
                </a:ext>
              </a:extLst>
            </p:cNvPr>
            <p:cNvSpPr/>
            <p:nvPr/>
          </p:nvSpPr>
          <p:spPr>
            <a:xfrm>
              <a:off x="7596613" y="3079276"/>
              <a:ext cx="57146" cy="42531"/>
            </a:xfrm>
            <a:custGeom>
              <a:avLst/>
              <a:gdLst/>
              <a:ahLst/>
              <a:cxnLst/>
              <a:rect l="l" t="t" r="r" b="b"/>
              <a:pathLst>
                <a:path w="1077" h="799" extrusionOk="0">
                  <a:moveTo>
                    <a:pt x="1018" y="0"/>
                  </a:moveTo>
                  <a:cubicBezTo>
                    <a:pt x="1015" y="0"/>
                    <a:pt x="1013" y="0"/>
                    <a:pt x="1011" y="1"/>
                  </a:cubicBezTo>
                  <a:cubicBezTo>
                    <a:pt x="566" y="37"/>
                    <a:pt x="274" y="402"/>
                    <a:pt x="26" y="738"/>
                  </a:cubicBezTo>
                  <a:cubicBezTo>
                    <a:pt x="0" y="763"/>
                    <a:pt x="31" y="799"/>
                    <a:pt x="67" y="799"/>
                  </a:cubicBezTo>
                  <a:cubicBezTo>
                    <a:pt x="83" y="799"/>
                    <a:pt x="100" y="792"/>
                    <a:pt x="113" y="774"/>
                  </a:cubicBezTo>
                  <a:cubicBezTo>
                    <a:pt x="339" y="475"/>
                    <a:pt x="602" y="117"/>
                    <a:pt x="1011" y="95"/>
                  </a:cubicBezTo>
                  <a:cubicBezTo>
                    <a:pt x="1074" y="88"/>
                    <a:pt x="1076" y="0"/>
                    <a:pt x="101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4041;p50">
              <a:extLst>
                <a:ext uri="{FF2B5EF4-FFF2-40B4-BE49-F238E27FC236}">
                  <a16:creationId xmlns:a16="http://schemas.microsoft.com/office/drawing/2014/main" id="{BD60184D-BC14-4BD3-A910-8A6D866EEA1E}"/>
                </a:ext>
              </a:extLst>
            </p:cNvPr>
            <p:cNvSpPr/>
            <p:nvPr/>
          </p:nvSpPr>
          <p:spPr>
            <a:xfrm>
              <a:off x="7667607" y="3074645"/>
              <a:ext cx="7057" cy="4684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4042;p50">
              <a:extLst>
                <a:ext uri="{FF2B5EF4-FFF2-40B4-BE49-F238E27FC236}">
                  <a16:creationId xmlns:a16="http://schemas.microsoft.com/office/drawing/2014/main" id="{EAC365C2-6AC3-4E95-93E6-B6886F640B57}"/>
                </a:ext>
              </a:extLst>
            </p:cNvPr>
            <p:cNvSpPr/>
            <p:nvPr/>
          </p:nvSpPr>
          <p:spPr>
            <a:xfrm>
              <a:off x="7647763" y="3012738"/>
              <a:ext cx="129413" cy="31778"/>
            </a:xfrm>
            <a:custGeom>
              <a:avLst/>
              <a:gdLst/>
              <a:ahLst/>
              <a:cxnLst/>
              <a:rect l="l" t="t" r="r" b="b"/>
              <a:pathLst>
                <a:path w="2439" h="597" extrusionOk="0">
                  <a:moveTo>
                    <a:pt x="2375" y="0"/>
                  </a:moveTo>
                  <a:cubicBezTo>
                    <a:pt x="2364" y="0"/>
                    <a:pt x="2354" y="5"/>
                    <a:pt x="2345" y="18"/>
                  </a:cubicBezTo>
                  <a:cubicBezTo>
                    <a:pt x="2099" y="327"/>
                    <a:pt x="1731" y="507"/>
                    <a:pt x="1333" y="507"/>
                  </a:cubicBezTo>
                  <a:cubicBezTo>
                    <a:pt x="1318" y="507"/>
                    <a:pt x="1302" y="507"/>
                    <a:pt x="1287" y="506"/>
                  </a:cubicBezTo>
                  <a:cubicBezTo>
                    <a:pt x="1008" y="491"/>
                    <a:pt x="725" y="412"/>
                    <a:pt x="446" y="412"/>
                  </a:cubicBezTo>
                  <a:cubicBezTo>
                    <a:pt x="317" y="412"/>
                    <a:pt x="188" y="429"/>
                    <a:pt x="61" y="477"/>
                  </a:cubicBezTo>
                  <a:cubicBezTo>
                    <a:pt x="1" y="497"/>
                    <a:pt x="15" y="574"/>
                    <a:pt x="63" y="574"/>
                  </a:cubicBezTo>
                  <a:cubicBezTo>
                    <a:pt x="67" y="574"/>
                    <a:pt x="71" y="573"/>
                    <a:pt x="76" y="572"/>
                  </a:cubicBezTo>
                  <a:cubicBezTo>
                    <a:pt x="202" y="522"/>
                    <a:pt x="331" y="505"/>
                    <a:pt x="460" y="505"/>
                  </a:cubicBezTo>
                  <a:cubicBezTo>
                    <a:pt x="758" y="505"/>
                    <a:pt x="1061" y="597"/>
                    <a:pt x="1362" y="597"/>
                  </a:cubicBezTo>
                  <a:cubicBezTo>
                    <a:pt x="1390" y="597"/>
                    <a:pt x="1419" y="596"/>
                    <a:pt x="1447" y="594"/>
                  </a:cubicBezTo>
                  <a:cubicBezTo>
                    <a:pt x="1827" y="579"/>
                    <a:pt x="2184" y="390"/>
                    <a:pt x="2411" y="83"/>
                  </a:cubicBezTo>
                  <a:cubicBezTo>
                    <a:pt x="2438" y="50"/>
                    <a:pt x="2407" y="0"/>
                    <a:pt x="23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4043;p50">
              <a:extLst>
                <a:ext uri="{FF2B5EF4-FFF2-40B4-BE49-F238E27FC236}">
                  <a16:creationId xmlns:a16="http://schemas.microsoft.com/office/drawing/2014/main" id="{469B06E0-4913-4F92-875F-EA622A26091D}"/>
                </a:ext>
              </a:extLst>
            </p:cNvPr>
            <p:cNvSpPr/>
            <p:nvPr/>
          </p:nvSpPr>
          <p:spPr>
            <a:xfrm>
              <a:off x="7786462" y="2997302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1"/>
                  </a:moveTo>
                  <a:cubicBezTo>
                    <a:pt x="1" y="1"/>
                    <a:pt x="3" y="96"/>
                    <a:pt x="59" y="96"/>
                  </a:cubicBezTo>
                  <a:cubicBezTo>
                    <a:pt x="125" y="96"/>
                    <a:pt x="125" y="1"/>
                    <a:pt x="59" y="1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4044;p50">
              <a:extLst>
                <a:ext uri="{FF2B5EF4-FFF2-40B4-BE49-F238E27FC236}">
                  <a16:creationId xmlns:a16="http://schemas.microsoft.com/office/drawing/2014/main" id="{96135E27-1A4C-4AA6-A87D-AEB687930891}"/>
                </a:ext>
              </a:extLst>
            </p:cNvPr>
            <p:cNvSpPr/>
            <p:nvPr/>
          </p:nvSpPr>
          <p:spPr>
            <a:xfrm>
              <a:off x="7805086" y="2966641"/>
              <a:ext cx="10081" cy="12509"/>
            </a:xfrm>
            <a:custGeom>
              <a:avLst/>
              <a:gdLst/>
              <a:ahLst/>
              <a:cxnLst/>
              <a:rect l="l" t="t" r="r" b="b"/>
              <a:pathLst>
                <a:path w="190" h="235" extrusionOk="0">
                  <a:moveTo>
                    <a:pt x="139" y="1"/>
                  </a:moveTo>
                  <a:cubicBezTo>
                    <a:pt x="131" y="1"/>
                    <a:pt x="124" y="1"/>
                    <a:pt x="110" y="23"/>
                  </a:cubicBezTo>
                  <a:cubicBezTo>
                    <a:pt x="73" y="66"/>
                    <a:pt x="51" y="110"/>
                    <a:pt x="7" y="161"/>
                  </a:cubicBezTo>
                  <a:cubicBezTo>
                    <a:pt x="0" y="169"/>
                    <a:pt x="0" y="183"/>
                    <a:pt x="0" y="198"/>
                  </a:cubicBezTo>
                  <a:cubicBezTo>
                    <a:pt x="0" y="205"/>
                    <a:pt x="7" y="220"/>
                    <a:pt x="22" y="220"/>
                  </a:cubicBezTo>
                  <a:cubicBezTo>
                    <a:pt x="29" y="234"/>
                    <a:pt x="44" y="234"/>
                    <a:pt x="58" y="234"/>
                  </a:cubicBezTo>
                  <a:cubicBezTo>
                    <a:pt x="66" y="234"/>
                    <a:pt x="73" y="220"/>
                    <a:pt x="80" y="212"/>
                  </a:cubicBezTo>
                  <a:cubicBezTo>
                    <a:pt x="117" y="169"/>
                    <a:pt x="146" y="125"/>
                    <a:pt x="182" y="74"/>
                  </a:cubicBezTo>
                  <a:cubicBezTo>
                    <a:pt x="190" y="66"/>
                    <a:pt x="190" y="52"/>
                    <a:pt x="190" y="37"/>
                  </a:cubicBezTo>
                  <a:cubicBezTo>
                    <a:pt x="190" y="30"/>
                    <a:pt x="182" y="15"/>
                    <a:pt x="175" y="15"/>
                  </a:cubicBezTo>
                  <a:cubicBezTo>
                    <a:pt x="168" y="1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4045;p50">
              <a:extLst>
                <a:ext uri="{FF2B5EF4-FFF2-40B4-BE49-F238E27FC236}">
                  <a16:creationId xmlns:a16="http://schemas.microsoft.com/office/drawing/2014/main" id="{74420F9B-AD3F-4F36-BCD7-C5991315F15A}"/>
                </a:ext>
              </a:extLst>
            </p:cNvPr>
            <p:cNvSpPr/>
            <p:nvPr/>
          </p:nvSpPr>
          <p:spPr>
            <a:xfrm>
              <a:off x="7591732" y="3054258"/>
              <a:ext cx="19420" cy="14372"/>
            </a:xfrm>
            <a:custGeom>
              <a:avLst/>
              <a:gdLst/>
              <a:ahLst/>
              <a:cxnLst/>
              <a:rect l="l" t="t" r="r" b="b"/>
              <a:pathLst>
                <a:path w="366" h="270" extrusionOk="0">
                  <a:moveTo>
                    <a:pt x="318" y="1"/>
                  </a:moveTo>
                  <a:cubicBezTo>
                    <a:pt x="306" y="1"/>
                    <a:pt x="294" y="6"/>
                    <a:pt x="285" y="18"/>
                  </a:cubicBezTo>
                  <a:lnTo>
                    <a:pt x="256" y="47"/>
                  </a:lnTo>
                  <a:cubicBezTo>
                    <a:pt x="249" y="47"/>
                    <a:pt x="249" y="55"/>
                    <a:pt x="242" y="55"/>
                  </a:cubicBezTo>
                  <a:lnTo>
                    <a:pt x="227" y="55"/>
                  </a:lnTo>
                  <a:cubicBezTo>
                    <a:pt x="213" y="69"/>
                    <a:pt x="183" y="84"/>
                    <a:pt x="161" y="99"/>
                  </a:cubicBezTo>
                  <a:lnTo>
                    <a:pt x="30" y="179"/>
                  </a:lnTo>
                  <a:cubicBezTo>
                    <a:pt x="8" y="193"/>
                    <a:pt x="1" y="230"/>
                    <a:pt x="8" y="244"/>
                  </a:cubicBezTo>
                  <a:cubicBezTo>
                    <a:pt x="25" y="261"/>
                    <a:pt x="45" y="269"/>
                    <a:pt x="61" y="269"/>
                  </a:cubicBezTo>
                  <a:cubicBezTo>
                    <a:pt x="66" y="269"/>
                    <a:pt x="70" y="268"/>
                    <a:pt x="74" y="266"/>
                  </a:cubicBezTo>
                  <a:cubicBezTo>
                    <a:pt x="176" y="208"/>
                    <a:pt x="264" y="142"/>
                    <a:pt x="344" y="69"/>
                  </a:cubicBezTo>
                  <a:cubicBezTo>
                    <a:pt x="366" y="55"/>
                    <a:pt x="366" y="18"/>
                    <a:pt x="344" y="11"/>
                  </a:cubicBezTo>
                  <a:cubicBezTo>
                    <a:pt x="337" y="4"/>
                    <a:pt x="328" y="1"/>
                    <a:pt x="31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4046;p50">
              <a:extLst>
                <a:ext uri="{FF2B5EF4-FFF2-40B4-BE49-F238E27FC236}">
                  <a16:creationId xmlns:a16="http://schemas.microsoft.com/office/drawing/2014/main" id="{3A6DB277-9C44-4728-8CD5-024860CE62A5}"/>
                </a:ext>
              </a:extLst>
            </p:cNvPr>
            <p:cNvSpPr/>
            <p:nvPr/>
          </p:nvSpPr>
          <p:spPr>
            <a:xfrm>
              <a:off x="7595605" y="3000655"/>
              <a:ext cx="20959" cy="19376"/>
            </a:xfrm>
            <a:custGeom>
              <a:avLst/>
              <a:gdLst/>
              <a:ahLst/>
              <a:cxnLst/>
              <a:rect l="l" t="t" r="r" b="b"/>
              <a:pathLst>
                <a:path w="395" h="364" extrusionOk="0">
                  <a:moveTo>
                    <a:pt x="344" y="0"/>
                  </a:moveTo>
                  <a:cubicBezTo>
                    <a:pt x="333" y="0"/>
                    <a:pt x="322" y="4"/>
                    <a:pt x="315" y="11"/>
                  </a:cubicBezTo>
                  <a:cubicBezTo>
                    <a:pt x="212" y="106"/>
                    <a:pt x="118" y="194"/>
                    <a:pt x="23" y="288"/>
                  </a:cubicBezTo>
                  <a:cubicBezTo>
                    <a:pt x="1" y="303"/>
                    <a:pt x="1" y="339"/>
                    <a:pt x="23" y="347"/>
                  </a:cubicBezTo>
                  <a:cubicBezTo>
                    <a:pt x="30" y="358"/>
                    <a:pt x="41" y="363"/>
                    <a:pt x="52" y="363"/>
                  </a:cubicBezTo>
                  <a:cubicBezTo>
                    <a:pt x="63" y="363"/>
                    <a:pt x="74" y="358"/>
                    <a:pt x="81" y="347"/>
                  </a:cubicBezTo>
                  <a:cubicBezTo>
                    <a:pt x="183" y="259"/>
                    <a:pt x="278" y="164"/>
                    <a:pt x="373" y="77"/>
                  </a:cubicBezTo>
                  <a:cubicBezTo>
                    <a:pt x="395" y="55"/>
                    <a:pt x="395" y="18"/>
                    <a:pt x="373" y="11"/>
                  </a:cubicBezTo>
                  <a:cubicBezTo>
                    <a:pt x="366" y="4"/>
                    <a:pt x="355" y="0"/>
                    <a:pt x="3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4047;p50">
              <a:extLst>
                <a:ext uri="{FF2B5EF4-FFF2-40B4-BE49-F238E27FC236}">
                  <a16:creationId xmlns:a16="http://schemas.microsoft.com/office/drawing/2014/main" id="{471EC20A-CEBA-4ABA-9BF0-F846471E6893}"/>
                </a:ext>
              </a:extLst>
            </p:cNvPr>
            <p:cNvSpPr/>
            <p:nvPr/>
          </p:nvSpPr>
          <p:spPr>
            <a:xfrm>
              <a:off x="7623886" y="2994534"/>
              <a:ext cx="6632" cy="4791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1"/>
                  </a:moveTo>
                  <a:cubicBezTo>
                    <a:pt x="1" y="1"/>
                    <a:pt x="4" y="90"/>
                    <a:pt x="59" y="90"/>
                  </a:cubicBezTo>
                  <a:cubicBezTo>
                    <a:pt x="125" y="90"/>
                    <a:pt x="125" y="2"/>
                    <a:pt x="59" y="2"/>
                  </a:cubicBezTo>
                  <a:cubicBezTo>
                    <a:pt x="55" y="1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4048;p50">
              <a:extLst>
                <a:ext uri="{FF2B5EF4-FFF2-40B4-BE49-F238E27FC236}">
                  <a16:creationId xmlns:a16="http://schemas.microsoft.com/office/drawing/2014/main" id="{A3FD3EEB-A7C4-4A53-BF90-8D049F745366}"/>
                </a:ext>
              </a:extLst>
            </p:cNvPr>
            <p:cNvSpPr/>
            <p:nvPr/>
          </p:nvSpPr>
          <p:spPr>
            <a:xfrm>
              <a:off x="7668191" y="2948011"/>
              <a:ext cx="45950" cy="15117"/>
            </a:xfrm>
            <a:custGeom>
              <a:avLst/>
              <a:gdLst/>
              <a:ahLst/>
              <a:cxnLst/>
              <a:rect l="l" t="t" r="r" b="b"/>
              <a:pathLst>
                <a:path w="866" h="284" extrusionOk="0">
                  <a:moveTo>
                    <a:pt x="814" y="1"/>
                  </a:moveTo>
                  <a:cubicBezTo>
                    <a:pt x="559" y="37"/>
                    <a:pt x="311" y="95"/>
                    <a:pt x="63" y="190"/>
                  </a:cubicBezTo>
                  <a:cubicBezTo>
                    <a:pt x="0" y="215"/>
                    <a:pt x="13" y="284"/>
                    <a:pt x="60" y="284"/>
                  </a:cubicBezTo>
                  <a:cubicBezTo>
                    <a:pt x="67" y="284"/>
                    <a:pt x="76" y="282"/>
                    <a:pt x="85" y="278"/>
                  </a:cubicBezTo>
                  <a:cubicBezTo>
                    <a:pt x="318" y="190"/>
                    <a:pt x="574" y="125"/>
                    <a:pt x="829" y="88"/>
                  </a:cubicBezTo>
                  <a:cubicBezTo>
                    <a:pt x="858" y="88"/>
                    <a:pt x="865" y="52"/>
                    <a:pt x="865" y="37"/>
                  </a:cubicBezTo>
                  <a:cubicBezTo>
                    <a:pt x="858" y="8"/>
                    <a:pt x="829" y="1"/>
                    <a:pt x="81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4049;p50">
              <a:extLst>
                <a:ext uri="{FF2B5EF4-FFF2-40B4-BE49-F238E27FC236}">
                  <a16:creationId xmlns:a16="http://schemas.microsoft.com/office/drawing/2014/main" id="{DA122B46-E9BA-4A25-AA53-DBF3CA0A6FDA}"/>
                </a:ext>
              </a:extLst>
            </p:cNvPr>
            <p:cNvSpPr/>
            <p:nvPr/>
          </p:nvSpPr>
          <p:spPr>
            <a:xfrm>
              <a:off x="7683101" y="2971751"/>
              <a:ext cx="73806" cy="26828"/>
            </a:xfrm>
            <a:custGeom>
              <a:avLst/>
              <a:gdLst/>
              <a:ahLst/>
              <a:cxnLst/>
              <a:rect l="l" t="t" r="r" b="b"/>
              <a:pathLst>
                <a:path w="1391" h="504" extrusionOk="0">
                  <a:moveTo>
                    <a:pt x="1323" y="1"/>
                  </a:moveTo>
                  <a:cubicBezTo>
                    <a:pt x="1312" y="1"/>
                    <a:pt x="1302" y="5"/>
                    <a:pt x="1292" y="14"/>
                  </a:cubicBezTo>
                  <a:cubicBezTo>
                    <a:pt x="942" y="299"/>
                    <a:pt x="497" y="394"/>
                    <a:pt x="59" y="408"/>
                  </a:cubicBezTo>
                  <a:cubicBezTo>
                    <a:pt x="1" y="408"/>
                    <a:pt x="1" y="503"/>
                    <a:pt x="59" y="503"/>
                  </a:cubicBezTo>
                  <a:cubicBezTo>
                    <a:pt x="526" y="481"/>
                    <a:pt x="986" y="379"/>
                    <a:pt x="1351" y="80"/>
                  </a:cubicBezTo>
                  <a:cubicBezTo>
                    <a:pt x="1390" y="51"/>
                    <a:pt x="1359" y="1"/>
                    <a:pt x="132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4050;p50">
              <a:extLst>
                <a:ext uri="{FF2B5EF4-FFF2-40B4-BE49-F238E27FC236}">
                  <a16:creationId xmlns:a16="http://schemas.microsoft.com/office/drawing/2014/main" id="{2B35C571-335A-43A0-9F13-3F55602F2CC7}"/>
                </a:ext>
              </a:extLst>
            </p:cNvPr>
            <p:cNvSpPr/>
            <p:nvPr/>
          </p:nvSpPr>
          <p:spPr>
            <a:xfrm>
              <a:off x="7769058" y="2955729"/>
              <a:ext cx="6632" cy="4791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0"/>
                  </a:moveTo>
                  <a:cubicBezTo>
                    <a:pt x="1" y="0"/>
                    <a:pt x="4" y="89"/>
                    <a:pt x="59" y="89"/>
                  </a:cubicBezTo>
                  <a:cubicBezTo>
                    <a:pt x="125" y="89"/>
                    <a:pt x="125" y="1"/>
                    <a:pt x="59" y="1"/>
                  </a:cubicBezTo>
                  <a:cubicBezTo>
                    <a:pt x="55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4051;p50">
              <a:extLst>
                <a:ext uri="{FF2B5EF4-FFF2-40B4-BE49-F238E27FC236}">
                  <a16:creationId xmlns:a16="http://schemas.microsoft.com/office/drawing/2014/main" id="{5C055731-1378-4285-80ED-34D8201E361A}"/>
                </a:ext>
              </a:extLst>
            </p:cNvPr>
            <p:cNvSpPr/>
            <p:nvPr/>
          </p:nvSpPr>
          <p:spPr>
            <a:xfrm>
              <a:off x="7651371" y="2995385"/>
              <a:ext cx="8596" cy="5909"/>
            </a:xfrm>
            <a:custGeom>
              <a:avLst/>
              <a:gdLst/>
              <a:ahLst/>
              <a:cxnLst/>
              <a:rect l="l" t="t" r="r" b="b"/>
              <a:pathLst>
                <a:path w="162" h="111" extrusionOk="0">
                  <a:moveTo>
                    <a:pt x="110" y="1"/>
                  </a:moveTo>
                  <a:cubicBezTo>
                    <a:pt x="81" y="8"/>
                    <a:pt x="66" y="8"/>
                    <a:pt x="37" y="15"/>
                  </a:cubicBezTo>
                  <a:cubicBezTo>
                    <a:pt x="30" y="15"/>
                    <a:pt x="30" y="15"/>
                    <a:pt x="15" y="30"/>
                  </a:cubicBezTo>
                  <a:cubicBezTo>
                    <a:pt x="8" y="30"/>
                    <a:pt x="8" y="37"/>
                    <a:pt x="8" y="37"/>
                  </a:cubicBezTo>
                  <a:cubicBezTo>
                    <a:pt x="8" y="44"/>
                    <a:pt x="1" y="44"/>
                    <a:pt x="1" y="59"/>
                  </a:cubicBezTo>
                  <a:lnTo>
                    <a:pt x="1" y="74"/>
                  </a:lnTo>
                  <a:cubicBezTo>
                    <a:pt x="1" y="81"/>
                    <a:pt x="8" y="96"/>
                    <a:pt x="15" y="103"/>
                  </a:cubicBezTo>
                  <a:cubicBezTo>
                    <a:pt x="15" y="103"/>
                    <a:pt x="30" y="103"/>
                    <a:pt x="30" y="110"/>
                  </a:cubicBezTo>
                  <a:lnTo>
                    <a:pt x="52" y="110"/>
                  </a:lnTo>
                  <a:cubicBezTo>
                    <a:pt x="81" y="103"/>
                    <a:pt x="103" y="103"/>
                    <a:pt x="125" y="96"/>
                  </a:cubicBezTo>
                  <a:cubicBezTo>
                    <a:pt x="139" y="96"/>
                    <a:pt x="139" y="96"/>
                    <a:pt x="146" y="81"/>
                  </a:cubicBezTo>
                  <a:cubicBezTo>
                    <a:pt x="154" y="81"/>
                    <a:pt x="154" y="74"/>
                    <a:pt x="154" y="74"/>
                  </a:cubicBezTo>
                  <a:cubicBezTo>
                    <a:pt x="154" y="66"/>
                    <a:pt x="161" y="66"/>
                    <a:pt x="161" y="52"/>
                  </a:cubicBezTo>
                  <a:lnTo>
                    <a:pt x="161" y="37"/>
                  </a:lnTo>
                  <a:cubicBezTo>
                    <a:pt x="161" y="30"/>
                    <a:pt x="154" y="15"/>
                    <a:pt x="146" y="8"/>
                  </a:cubicBezTo>
                  <a:cubicBezTo>
                    <a:pt x="146" y="8"/>
                    <a:pt x="139" y="8"/>
                    <a:pt x="1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4052;p50">
              <a:extLst>
                <a:ext uri="{FF2B5EF4-FFF2-40B4-BE49-F238E27FC236}">
                  <a16:creationId xmlns:a16="http://schemas.microsoft.com/office/drawing/2014/main" id="{7129FBDD-9F11-4905-A981-D89FDFCAC019}"/>
                </a:ext>
              </a:extLst>
            </p:cNvPr>
            <p:cNvSpPr/>
            <p:nvPr/>
          </p:nvSpPr>
          <p:spPr>
            <a:xfrm>
              <a:off x="7750965" y="3272235"/>
              <a:ext cx="49240" cy="12935"/>
            </a:xfrm>
            <a:custGeom>
              <a:avLst/>
              <a:gdLst/>
              <a:ahLst/>
              <a:cxnLst/>
              <a:rect l="l" t="t" r="r" b="b"/>
              <a:pathLst>
                <a:path w="928" h="243" extrusionOk="0">
                  <a:moveTo>
                    <a:pt x="851" y="0"/>
                  </a:moveTo>
                  <a:cubicBezTo>
                    <a:pt x="847" y="0"/>
                    <a:pt x="842" y="1"/>
                    <a:pt x="838" y="2"/>
                  </a:cubicBezTo>
                  <a:cubicBezTo>
                    <a:pt x="575" y="53"/>
                    <a:pt x="320" y="97"/>
                    <a:pt x="57" y="155"/>
                  </a:cubicBezTo>
                  <a:cubicBezTo>
                    <a:pt x="1" y="162"/>
                    <a:pt x="19" y="243"/>
                    <a:pt x="79" y="243"/>
                  </a:cubicBezTo>
                  <a:cubicBezTo>
                    <a:pt x="81" y="243"/>
                    <a:pt x="84" y="243"/>
                    <a:pt x="86" y="243"/>
                  </a:cubicBezTo>
                  <a:cubicBezTo>
                    <a:pt x="349" y="191"/>
                    <a:pt x="604" y="148"/>
                    <a:pt x="867" y="89"/>
                  </a:cubicBezTo>
                  <a:cubicBezTo>
                    <a:pt x="928" y="83"/>
                    <a:pt x="907" y="0"/>
                    <a:pt x="8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4053;p50">
              <a:extLst>
                <a:ext uri="{FF2B5EF4-FFF2-40B4-BE49-F238E27FC236}">
                  <a16:creationId xmlns:a16="http://schemas.microsoft.com/office/drawing/2014/main" id="{302B5749-6965-41F8-8F30-D379F1B0F87A}"/>
                </a:ext>
              </a:extLst>
            </p:cNvPr>
            <p:cNvSpPr/>
            <p:nvPr/>
          </p:nvSpPr>
          <p:spPr>
            <a:xfrm>
              <a:off x="7702468" y="3137829"/>
              <a:ext cx="26742" cy="59618"/>
            </a:xfrm>
            <a:custGeom>
              <a:avLst/>
              <a:gdLst/>
              <a:ahLst/>
              <a:cxnLst/>
              <a:rect l="l" t="t" r="r" b="b"/>
              <a:pathLst>
                <a:path w="504" h="1120" extrusionOk="0">
                  <a:moveTo>
                    <a:pt x="312" y="0"/>
                  </a:moveTo>
                  <a:cubicBezTo>
                    <a:pt x="285" y="0"/>
                    <a:pt x="263" y="13"/>
                    <a:pt x="271" y="39"/>
                  </a:cubicBezTo>
                  <a:cubicBezTo>
                    <a:pt x="278" y="134"/>
                    <a:pt x="285" y="214"/>
                    <a:pt x="292" y="309"/>
                  </a:cubicBezTo>
                  <a:cubicBezTo>
                    <a:pt x="307" y="374"/>
                    <a:pt x="314" y="447"/>
                    <a:pt x="307" y="520"/>
                  </a:cubicBezTo>
                  <a:cubicBezTo>
                    <a:pt x="285" y="652"/>
                    <a:pt x="161" y="674"/>
                    <a:pt x="88" y="761"/>
                  </a:cubicBezTo>
                  <a:cubicBezTo>
                    <a:pt x="1" y="849"/>
                    <a:pt x="15" y="973"/>
                    <a:pt x="95" y="1053"/>
                  </a:cubicBezTo>
                  <a:cubicBezTo>
                    <a:pt x="148" y="1102"/>
                    <a:pt x="212" y="1120"/>
                    <a:pt x="277" y="1120"/>
                  </a:cubicBezTo>
                  <a:cubicBezTo>
                    <a:pt x="340" y="1120"/>
                    <a:pt x="403" y="1103"/>
                    <a:pt x="460" y="1082"/>
                  </a:cubicBezTo>
                  <a:cubicBezTo>
                    <a:pt x="504" y="1057"/>
                    <a:pt x="479" y="996"/>
                    <a:pt x="439" y="996"/>
                  </a:cubicBezTo>
                  <a:cubicBezTo>
                    <a:pt x="432" y="996"/>
                    <a:pt x="424" y="998"/>
                    <a:pt x="416" y="1002"/>
                  </a:cubicBezTo>
                  <a:cubicBezTo>
                    <a:pt x="382" y="1015"/>
                    <a:pt x="337" y="1024"/>
                    <a:pt x="293" y="1024"/>
                  </a:cubicBezTo>
                  <a:cubicBezTo>
                    <a:pt x="216" y="1024"/>
                    <a:pt x="141" y="995"/>
                    <a:pt x="132" y="907"/>
                  </a:cubicBezTo>
                  <a:cubicBezTo>
                    <a:pt x="110" y="819"/>
                    <a:pt x="241" y="761"/>
                    <a:pt x="307" y="717"/>
                  </a:cubicBezTo>
                  <a:cubicBezTo>
                    <a:pt x="387" y="652"/>
                    <a:pt x="416" y="564"/>
                    <a:pt x="416" y="455"/>
                  </a:cubicBezTo>
                  <a:cubicBezTo>
                    <a:pt x="416" y="316"/>
                    <a:pt x="387" y="177"/>
                    <a:pt x="380" y="39"/>
                  </a:cubicBezTo>
                  <a:cubicBezTo>
                    <a:pt x="369" y="13"/>
                    <a:pt x="338" y="0"/>
                    <a:pt x="31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4054;p50">
              <a:extLst>
                <a:ext uri="{FF2B5EF4-FFF2-40B4-BE49-F238E27FC236}">
                  <a16:creationId xmlns:a16="http://schemas.microsoft.com/office/drawing/2014/main" id="{2479F982-2120-48CA-B2F6-99F621DCDA99}"/>
                </a:ext>
              </a:extLst>
            </p:cNvPr>
            <p:cNvSpPr/>
            <p:nvPr/>
          </p:nvSpPr>
          <p:spPr>
            <a:xfrm>
              <a:off x="7687080" y="3211340"/>
              <a:ext cx="63460" cy="24539"/>
            </a:xfrm>
            <a:custGeom>
              <a:avLst/>
              <a:gdLst/>
              <a:ahLst/>
              <a:cxnLst/>
              <a:rect l="l" t="t" r="r" b="b"/>
              <a:pathLst>
                <a:path w="1196" h="461" extrusionOk="0">
                  <a:moveTo>
                    <a:pt x="54" y="0"/>
                  </a:moveTo>
                  <a:cubicBezTo>
                    <a:pt x="27" y="0"/>
                    <a:pt x="1" y="21"/>
                    <a:pt x="13" y="59"/>
                  </a:cubicBezTo>
                  <a:cubicBezTo>
                    <a:pt x="101" y="285"/>
                    <a:pt x="327" y="460"/>
                    <a:pt x="582" y="460"/>
                  </a:cubicBezTo>
                  <a:cubicBezTo>
                    <a:pt x="588" y="460"/>
                    <a:pt x="594" y="460"/>
                    <a:pt x="599" y="460"/>
                  </a:cubicBezTo>
                  <a:cubicBezTo>
                    <a:pt x="848" y="460"/>
                    <a:pt x="1081" y="302"/>
                    <a:pt x="1181" y="73"/>
                  </a:cubicBezTo>
                  <a:cubicBezTo>
                    <a:pt x="1196" y="38"/>
                    <a:pt x="1163" y="0"/>
                    <a:pt x="1132" y="0"/>
                  </a:cubicBezTo>
                  <a:cubicBezTo>
                    <a:pt x="1117" y="0"/>
                    <a:pt x="1102" y="9"/>
                    <a:pt x="1093" y="29"/>
                  </a:cubicBezTo>
                  <a:cubicBezTo>
                    <a:pt x="1013" y="219"/>
                    <a:pt x="823" y="365"/>
                    <a:pt x="604" y="365"/>
                  </a:cubicBezTo>
                  <a:cubicBezTo>
                    <a:pt x="393" y="365"/>
                    <a:pt x="181" y="234"/>
                    <a:pt x="101" y="37"/>
                  </a:cubicBezTo>
                  <a:cubicBezTo>
                    <a:pt x="95" y="12"/>
                    <a:pt x="74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4055;p50">
              <a:extLst>
                <a:ext uri="{FF2B5EF4-FFF2-40B4-BE49-F238E27FC236}">
                  <a16:creationId xmlns:a16="http://schemas.microsoft.com/office/drawing/2014/main" id="{BCD139EF-7250-4C5F-B1DA-8760C2DE76D9}"/>
                </a:ext>
              </a:extLst>
            </p:cNvPr>
            <p:cNvSpPr/>
            <p:nvPr/>
          </p:nvSpPr>
          <p:spPr>
            <a:xfrm>
              <a:off x="7616511" y="3199789"/>
              <a:ext cx="49240" cy="44766"/>
            </a:xfrm>
            <a:custGeom>
              <a:avLst/>
              <a:gdLst/>
              <a:ahLst/>
              <a:cxnLst/>
              <a:rect l="l" t="t" r="r" b="b"/>
              <a:pathLst>
                <a:path w="928" h="841" extrusionOk="0">
                  <a:moveTo>
                    <a:pt x="467" y="0"/>
                  </a:moveTo>
                  <a:cubicBezTo>
                    <a:pt x="280" y="0"/>
                    <a:pt x="102" y="140"/>
                    <a:pt x="52" y="327"/>
                  </a:cubicBezTo>
                  <a:cubicBezTo>
                    <a:pt x="1" y="538"/>
                    <a:pt x="154" y="779"/>
                    <a:pt x="366" y="830"/>
                  </a:cubicBezTo>
                  <a:cubicBezTo>
                    <a:pt x="394" y="837"/>
                    <a:pt x="423" y="840"/>
                    <a:pt x="452" y="840"/>
                  </a:cubicBezTo>
                  <a:cubicBezTo>
                    <a:pt x="643" y="840"/>
                    <a:pt x="826" y="700"/>
                    <a:pt x="876" y="516"/>
                  </a:cubicBezTo>
                  <a:cubicBezTo>
                    <a:pt x="927" y="298"/>
                    <a:pt x="774" y="64"/>
                    <a:pt x="563" y="13"/>
                  </a:cubicBezTo>
                  <a:cubicBezTo>
                    <a:pt x="531" y="5"/>
                    <a:pt x="499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4056;p50">
              <a:extLst>
                <a:ext uri="{FF2B5EF4-FFF2-40B4-BE49-F238E27FC236}">
                  <a16:creationId xmlns:a16="http://schemas.microsoft.com/office/drawing/2014/main" id="{6C9F2F72-45A7-4900-A7A3-56E70BA14680}"/>
                </a:ext>
              </a:extLst>
            </p:cNvPr>
            <p:cNvSpPr/>
            <p:nvPr/>
          </p:nvSpPr>
          <p:spPr>
            <a:xfrm>
              <a:off x="7616139" y="3197606"/>
              <a:ext cx="51521" cy="49451"/>
            </a:xfrm>
            <a:custGeom>
              <a:avLst/>
              <a:gdLst/>
              <a:ahLst/>
              <a:cxnLst/>
              <a:rect l="l" t="t" r="r" b="b"/>
              <a:pathLst>
                <a:path w="971" h="929" extrusionOk="0">
                  <a:moveTo>
                    <a:pt x="485" y="84"/>
                  </a:moveTo>
                  <a:cubicBezTo>
                    <a:pt x="575" y="84"/>
                    <a:pt x="663" y="119"/>
                    <a:pt x="730" y="185"/>
                  </a:cubicBezTo>
                  <a:cubicBezTo>
                    <a:pt x="840" y="295"/>
                    <a:pt x="883" y="470"/>
                    <a:pt x="818" y="608"/>
                  </a:cubicBezTo>
                  <a:cubicBezTo>
                    <a:pt x="755" y="741"/>
                    <a:pt x="610" y="835"/>
                    <a:pt x="460" y="835"/>
                  </a:cubicBezTo>
                  <a:cubicBezTo>
                    <a:pt x="436" y="835"/>
                    <a:pt x="411" y="832"/>
                    <a:pt x="387" y="827"/>
                  </a:cubicBezTo>
                  <a:lnTo>
                    <a:pt x="387" y="827"/>
                  </a:lnTo>
                  <a:cubicBezTo>
                    <a:pt x="387" y="827"/>
                    <a:pt x="387" y="827"/>
                    <a:pt x="387" y="827"/>
                  </a:cubicBezTo>
                  <a:cubicBezTo>
                    <a:pt x="383" y="826"/>
                    <a:pt x="380" y="825"/>
                    <a:pt x="376" y="824"/>
                  </a:cubicBezTo>
                  <a:lnTo>
                    <a:pt x="376" y="824"/>
                  </a:lnTo>
                  <a:cubicBezTo>
                    <a:pt x="229" y="784"/>
                    <a:pt x="124" y="648"/>
                    <a:pt x="110" y="499"/>
                  </a:cubicBezTo>
                  <a:cubicBezTo>
                    <a:pt x="88" y="346"/>
                    <a:pt x="183" y="200"/>
                    <a:pt x="314" y="127"/>
                  </a:cubicBezTo>
                  <a:cubicBezTo>
                    <a:pt x="368" y="98"/>
                    <a:pt x="427" y="84"/>
                    <a:pt x="485" y="84"/>
                  </a:cubicBezTo>
                  <a:close/>
                  <a:moveTo>
                    <a:pt x="483" y="1"/>
                  </a:moveTo>
                  <a:cubicBezTo>
                    <a:pt x="436" y="1"/>
                    <a:pt x="389" y="8"/>
                    <a:pt x="344" y="25"/>
                  </a:cubicBezTo>
                  <a:cubicBezTo>
                    <a:pt x="161" y="90"/>
                    <a:pt x="15" y="251"/>
                    <a:pt x="8" y="441"/>
                  </a:cubicBezTo>
                  <a:cubicBezTo>
                    <a:pt x="1" y="651"/>
                    <a:pt x="152" y="862"/>
                    <a:pt x="363" y="914"/>
                  </a:cubicBezTo>
                  <a:lnTo>
                    <a:pt x="363" y="914"/>
                  </a:lnTo>
                  <a:cubicBezTo>
                    <a:pt x="363" y="914"/>
                    <a:pt x="364" y="915"/>
                    <a:pt x="365" y="915"/>
                  </a:cubicBezTo>
                  <a:cubicBezTo>
                    <a:pt x="365" y="915"/>
                    <a:pt x="365" y="915"/>
                    <a:pt x="365" y="915"/>
                  </a:cubicBezTo>
                  <a:lnTo>
                    <a:pt x="365" y="915"/>
                  </a:lnTo>
                  <a:cubicBezTo>
                    <a:pt x="369" y="916"/>
                    <a:pt x="373" y="917"/>
                    <a:pt x="377" y="918"/>
                  </a:cubicBezTo>
                  <a:lnTo>
                    <a:pt x="377" y="918"/>
                  </a:lnTo>
                  <a:cubicBezTo>
                    <a:pt x="408" y="925"/>
                    <a:pt x="440" y="929"/>
                    <a:pt x="471" y="929"/>
                  </a:cubicBezTo>
                  <a:cubicBezTo>
                    <a:pt x="625" y="929"/>
                    <a:pt x="772" y="843"/>
                    <a:pt x="862" y="718"/>
                  </a:cubicBezTo>
                  <a:cubicBezTo>
                    <a:pt x="971" y="550"/>
                    <a:pt x="956" y="331"/>
                    <a:pt x="847" y="185"/>
                  </a:cubicBezTo>
                  <a:cubicBezTo>
                    <a:pt x="759" y="70"/>
                    <a:pt x="623" y="1"/>
                    <a:pt x="48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4057;p50">
              <a:extLst>
                <a:ext uri="{FF2B5EF4-FFF2-40B4-BE49-F238E27FC236}">
                  <a16:creationId xmlns:a16="http://schemas.microsoft.com/office/drawing/2014/main" id="{8BD9924A-BD84-41B0-A9A7-EB9B365B41AC}"/>
                </a:ext>
              </a:extLst>
            </p:cNvPr>
            <p:cNvSpPr/>
            <p:nvPr/>
          </p:nvSpPr>
          <p:spPr>
            <a:xfrm>
              <a:off x="7780678" y="3199789"/>
              <a:ext cx="49240" cy="44766"/>
            </a:xfrm>
            <a:custGeom>
              <a:avLst/>
              <a:gdLst/>
              <a:ahLst/>
              <a:cxnLst/>
              <a:rect l="l" t="t" r="r" b="b"/>
              <a:pathLst>
                <a:path w="928" h="841" extrusionOk="0">
                  <a:moveTo>
                    <a:pt x="467" y="0"/>
                  </a:moveTo>
                  <a:cubicBezTo>
                    <a:pt x="279" y="0"/>
                    <a:pt x="101" y="140"/>
                    <a:pt x="51" y="327"/>
                  </a:cubicBezTo>
                  <a:cubicBezTo>
                    <a:pt x="0" y="538"/>
                    <a:pt x="146" y="779"/>
                    <a:pt x="365" y="830"/>
                  </a:cubicBezTo>
                  <a:cubicBezTo>
                    <a:pt x="394" y="837"/>
                    <a:pt x="423" y="840"/>
                    <a:pt x="452" y="840"/>
                  </a:cubicBezTo>
                  <a:cubicBezTo>
                    <a:pt x="642" y="840"/>
                    <a:pt x="825" y="700"/>
                    <a:pt x="876" y="516"/>
                  </a:cubicBezTo>
                  <a:cubicBezTo>
                    <a:pt x="927" y="298"/>
                    <a:pt x="774" y="64"/>
                    <a:pt x="562" y="13"/>
                  </a:cubicBezTo>
                  <a:cubicBezTo>
                    <a:pt x="530" y="5"/>
                    <a:pt x="498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4058;p50">
              <a:extLst>
                <a:ext uri="{FF2B5EF4-FFF2-40B4-BE49-F238E27FC236}">
                  <a16:creationId xmlns:a16="http://schemas.microsoft.com/office/drawing/2014/main" id="{95BECC39-68FA-4646-AB9C-E66E0BE47FBA}"/>
                </a:ext>
              </a:extLst>
            </p:cNvPr>
            <p:cNvSpPr/>
            <p:nvPr/>
          </p:nvSpPr>
          <p:spPr>
            <a:xfrm>
              <a:off x="7779511" y="3197606"/>
              <a:ext cx="51946" cy="49451"/>
            </a:xfrm>
            <a:custGeom>
              <a:avLst/>
              <a:gdLst/>
              <a:ahLst/>
              <a:cxnLst/>
              <a:rect l="l" t="t" r="r" b="b"/>
              <a:pathLst>
                <a:path w="979" h="929" extrusionOk="0">
                  <a:moveTo>
                    <a:pt x="490" y="84"/>
                  </a:moveTo>
                  <a:cubicBezTo>
                    <a:pt x="578" y="84"/>
                    <a:pt x="663" y="119"/>
                    <a:pt x="730" y="185"/>
                  </a:cubicBezTo>
                  <a:cubicBezTo>
                    <a:pt x="840" y="295"/>
                    <a:pt x="883" y="470"/>
                    <a:pt x="825" y="608"/>
                  </a:cubicBezTo>
                  <a:cubicBezTo>
                    <a:pt x="762" y="741"/>
                    <a:pt x="618" y="835"/>
                    <a:pt x="467" y="835"/>
                  </a:cubicBezTo>
                  <a:cubicBezTo>
                    <a:pt x="443" y="835"/>
                    <a:pt x="419" y="832"/>
                    <a:pt x="395" y="827"/>
                  </a:cubicBezTo>
                  <a:lnTo>
                    <a:pt x="395" y="827"/>
                  </a:lnTo>
                  <a:cubicBezTo>
                    <a:pt x="395" y="827"/>
                    <a:pt x="395" y="827"/>
                    <a:pt x="395" y="827"/>
                  </a:cubicBezTo>
                  <a:cubicBezTo>
                    <a:pt x="391" y="826"/>
                    <a:pt x="388" y="825"/>
                    <a:pt x="385" y="825"/>
                  </a:cubicBezTo>
                  <a:lnTo>
                    <a:pt x="385" y="825"/>
                  </a:lnTo>
                  <a:cubicBezTo>
                    <a:pt x="237" y="785"/>
                    <a:pt x="131" y="649"/>
                    <a:pt x="110" y="499"/>
                  </a:cubicBezTo>
                  <a:cubicBezTo>
                    <a:pt x="95" y="346"/>
                    <a:pt x="183" y="200"/>
                    <a:pt x="322" y="127"/>
                  </a:cubicBezTo>
                  <a:cubicBezTo>
                    <a:pt x="376" y="98"/>
                    <a:pt x="433" y="84"/>
                    <a:pt x="490" y="84"/>
                  </a:cubicBezTo>
                  <a:close/>
                  <a:moveTo>
                    <a:pt x="489" y="1"/>
                  </a:moveTo>
                  <a:cubicBezTo>
                    <a:pt x="443" y="1"/>
                    <a:pt x="396" y="8"/>
                    <a:pt x="351" y="25"/>
                  </a:cubicBezTo>
                  <a:cubicBezTo>
                    <a:pt x="168" y="90"/>
                    <a:pt x="22" y="251"/>
                    <a:pt x="8" y="441"/>
                  </a:cubicBezTo>
                  <a:cubicBezTo>
                    <a:pt x="1" y="652"/>
                    <a:pt x="154" y="864"/>
                    <a:pt x="365" y="915"/>
                  </a:cubicBezTo>
                  <a:cubicBezTo>
                    <a:pt x="365" y="915"/>
                    <a:pt x="365" y="915"/>
                    <a:pt x="365" y="915"/>
                  </a:cubicBezTo>
                  <a:lnTo>
                    <a:pt x="365" y="915"/>
                  </a:lnTo>
                  <a:cubicBezTo>
                    <a:pt x="369" y="916"/>
                    <a:pt x="372" y="917"/>
                    <a:pt x="375" y="917"/>
                  </a:cubicBezTo>
                  <a:lnTo>
                    <a:pt x="375" y="917"/>
                  </a:lnTo>
                  <a:cubicBezTo>
                    <a:pt x="407" y="925"/>
                    <a:pt x="439" y="929"/>
                    <a:pt x="472" y="929"/>
                  </a:cubicBezTo>
                  <a:cubicBezTo>
                    <a:pt x="627" y="929"/>
                    <a:pt x="780" y="843"/>
                    <a:pt x="869" y="718"/>
                  </a:cubicBezTo>
                  <a:cubicBezTo>
                    <a:pt x="978" y="550"/>
                    <a:pt x="956" y="331"/>
                    <a:pt x="847" y="185"/>
                  </a:cubicBezTo>
                  <a:cubicBezTo>
                    <a:pt x="759" y="70"/>
                    <a:pt x="627" y="1"/>
                    <a:pt x="4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4059;p50">
              <a:extLst>
                <a:ext uri="{FF2B5EF4-FFF2-40B4-BE49-F238E27FC236}">
                  <a16:creationId xmlns:a16="http://schemas.microsoft.com/office/drawing/2014/main" id="{7EBF2FE2-21D6-4388-837F-3ABABF94F0E6}"/>
                </a:ext>
              </a:extLst>
            </p:cNvPr>
            <p:cNvSpPr/>
            <p:nvPr/>
          </p:nvSpPr>
          <p:spPr>
            <a:xfrm>
              <a:off x="7637045" y="3146080"/>
              <a:ext cx="25628" cy="40827"/>
            </a:xfrm>
            <a:custGeom>
              <a:avLst/>
              <a:gdLst/>
              <a:ahLst/>
              <a:cxnLst/>
              <a:rect l="l" t="t" r="r" b="b"/>
              <a:pathLst>
                <a:path w="483" h="767" extrusionOk="0">
                  <a:moveTo>
                    <a:pt x="241" y="1"/>
                  </a:moveTo>
                  <a:cubicBezTo>
                    <a:pt x="110" y="1"/>
                    <a:pt x="1" y="168"/>
                    <a:pt x="1" y="380"/>
                  </a:cubicBezTo>
                  <a:cubicBezTo>
                    <a:pt x="1" y="592"/>
                    <a:pt x="110" y="767"/>
                    <a:pt x="241" y="767"/>
                  </a:cubicBezTo>
                  <a:cubicBezTo>
                    <a:pt x="373" y="767"/>
                    <a:pt x="482" y="592"/>
                    <a:pt x="482" y="380"/>
                  </a:cubicBezTo>
                  <a:cubicBezTo>
                    <a:pt x="482" y="16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4060;p50">
              <a:extLst>
                <a:ext uri="{FF2B5EF4-FFF2-40B4-BE49-F238E27FC236}">
                  <a16:creationId xmlns:a16="http://schemas.microsoft.com/office/drawing/2014/main" id="{B43497EC-68D5-4327-B395-E38C92842913}"/>
                </a:ext>
              </a:extLst>
            </p:cNvPr>
            <p:cNvSpPr/>
            <p:nvPr/>
          </p:nvSpPr>
          <p:spPr>
            <a:xfrm>
              <a:off x="7776009" y="3146080"/>
              <a:ext cx="25257" cy="40827"/>
            </a:xfrm>
            <a:custGeom>
              <a:avLst/>
              <a:gdLst/>
              <a:ahLst/>
              <a:cxnLst/>
              <a:rect l="l" t="t" r="r" b="b"/>
              <a:pathLst>
                <a:path w="476" h="767" extrusionOk="0">
                  <a:moveTo>
                    <a:pt x="242" y="1"/>
                  </a:moveTo>
                  <a:cubicBezTo>
                    <a:pt x="110" y="1"/>
                    <a:pt x="1" y="168"/>
                    <a:pt x="1" y="380"/>
                  </a:cubicBezTo>
                  <a:cubicBezTo>
                    <a:pt x="1" y="592"/>
                    <a:pt x="110" y="767"/>
                    <a:pt x="242" y="767"/>
                  </a:cubicBezTo>
                  <a:cubicBezTo>
                    <a:pt x="366" y="767"/>
                    <a:pt x="475" y="592"/>
                    <a:pt x="475" y="380"/>
                  </a:cubicBezTo>
                  <a:cubicBezTo>
                    <a:pt x="475" y="168"/>
                    <a:pt x="366" y="1"/>
                    <a:pt x="2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4061;p50">
              <a:extLst>
                <a:ext uri="{FF2B5EF4-FFF2-40B4-BE49-F238E27FC236}">
                  <a16:creationId xmlns:a16="http://schemas.microsoft.com/office/drawing/2014/main" id="{00230F1F-4DE5-475F-B9B9-6050C025ED30}"/>
                </a:ext>
              </a:extLst>
            </p:cNvPr>
            <p:cNvSpPr/>
            <p:nvPr/>
          </p:nvSpPr>
          <p:spPr>
            <a:xfrm>
              <a:off x="7851142" y="3081458"/>
              <a:ext cx="145225" cy="150801"/>
            </a:xfrm>
            <a:custGeom>
              <a:avLst/>
              <a:gdLst/>
              <a:ahLst/>
              <a:cxnLst/>
              <a:rect l="l" t="t" r="r" b="b"/>
              <a:pathLst>
                <a:path w="2737" h="2833" extrusionOk="0">
                  <a:moveTo>
                    <a:pt x="1399" y="0"/>
                  </a:moveTo>
                  <a:cubicBezTo>
                    <a:pt x="835" y="0"/>
                    <a:pt x="266" y="468"/>
                    <a:pt x="139" y="1091"/>
                  </a:cubicBezTo>
                  <a:cubicBezTo>
                    <a:pt x="0" y="1820"/>
                    <a:pt x="445" y="2623"/>
                    <a:pt x="1080" y="2798"/>
                  </a:cubicBezTo>
                  <a:cubicBezTo>
                    <a:pt x="1166" y="2821"/>
                    <a:pt x="1253" y="2833"/>
                    <a:pt x="1341" y="2833"/>
                  </a:cubicBezTo>
                  <a:cubicBezTo>
                    <a:pt x="1900" y="2833"/>
                    <a:pt x="2457" y="2372"/>
                    <a:pt x="2583" y="1747"/>
                  </a:cubicBezTo>
                  <a:cubicBezTo>
                    <a:pt x="2736" y="1032"/>
                    <a:pt x="2291" y="208"/>
                    <a:pt x="1649" y="33"/>
                  </a:cubicBezTo>
                  <a:cubicBezTo>
                    <a:pt x="1567" y="11"/>
                    <a:pt x="1483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4062;p50">
              <a:extLst>
                <a:ext uri="{FF2B5EF4-FFF2-40B4-BE49-F238E27FC236}">
                  <a16:creationId xmlns:a16="http://schemas.microsoft.com/office/drawing/2014/main" id="{D8F360E3-8BF0-466F-AB3D-023013A92913}"/>
                </a:ext>
              </a:extLst>
            </p:cNvPr>
            <p:cNvSpPr/>
            <p:nvPr/>
          </p:nvSpPr>
          <p:spPr>
            <a:xfrm>
              <a:off x="7854219" y="3079542"/>
              <a:ext cx="144058" cy="155006"/>
            </a:xfrm>
            <a:custGeom>
              <a:avLst/>
              <a:gdLst/>
              <a:ahLst/>
              <a:cxnLst/>
              <a:rect l="l" t="t" r="r" b="b"/>
              <a:pathLst>
                <a:path w="2715" h="2912" extrusionOk="0">
                  <a:moveTo>
                    <a:pt x="1329" y="94"/>
                  </a:moveTo>
                  <a:cubicBezTo>
                    <a:pt x="1623" y="94"/>
                    <a:pt x="1908" y="220"/>
                    <a:pt x="2124" y="463"/>
                  </a:cubicBezTo>
                  <a:cubicBezTo>
                    <a:pt x="2474" y="857"/>
                    <a:pt x="2613" y="1455"/>
                    <a:pt x="2423" y="1958"/>
                  </a:cubicBezTo>
                  <a:cubicBezTo>
                    <a:pt x="2253" y="2429"/>
                    <a:pt x="1781" y="2814"/>
                    <a:pt x="1276" y="2814"/>
                  </a:cubicBezTo>
                  <a:cubicBezTo>
                    <a:pt x="1194" y="2814"/>
                    <a:pt x="1112" y="2804"/>
                    <a:pt x="1029" y="2783"/>
                  </a:cubicBezTo>
                  <a:cubicBezTo>
                    <a:pt x="1025" y="2782"/>
                    <a:pt x="1021" y="2781"/>
                    <a:pt x="1018" y="2781"/>
                  </a:cubicBezTo>
                  <a:cubicBezTo>
                    <a:pt x="1015" y="2781"/>
                    <a:pt x="1012" y="2781"/>
                    <a:pt x="1010" y="2782"/>
                  </a:cubicBezTo>
                  <a:lnTo>
                    <a:pt x="1010" y="2782"/>
                  </a:lnTo>
                  <a:cubicBezTo>
                    <a:pt x="507" y="2625"/>
                    <a:pt x="182" y="2095"/>
                    <a:pt x="117" y="1586"/>
                  </a:cubicBezTo>
                  <a:cubicBezTo>
                    <a:pt x="52" y="1046"/>
                    <a:pt x="314" y="521"/>
                    <a:pt x="781" y="244"/>
                  </a:cubicBezTo>
                  <a:cubicBezTo>
                    <a:pt x="958" y="143"/>
                    <a:pt x="1145" y="94"/>
                    <a:pt x="1329" y="94"/>
                  </a:cubicBezTo>
                  <a:close/>
                  <a:moveTo>
                    <a:pt x="1308" y="0"/>
                  </a:moveTo>
                  <a:cubicBezTo>
                    <a:pt x="1183" y="0"/>
                    <a:pt x="1055" y="22"/>
                    <a:pt x="927" y="69"/>
                  </a:cubicBezTo>
                  <a:cubicBezTo>
                    <a:pt x="387" y="273"/>
                    <a:pt x="15" y="820"/>
                    <a:pt x="8" y="1396"/>
                  </a:cubicBezTo>
                  <a:cubicBezTo>
                    <a:pt x="1" y="2024"/>
                    <a:pt x="380" y="2710"/>
                    <a:pt x="1008" y="2878"/>
                  </a:cubicBezTo>
                  <a:cubicBezTo>
                    <a:pt x="1008" y="2878"/>
                    <a:pt x="1008" y="2878"/>
                    <a:pt x="1008" y="2878"/>
                  </a:cubicBezTo>
                  <a:lnTo>
                    <a:pt x="1008" y="2878"/>
                  </a:lnTo>
                  <a:cubicBezTo>
                    <a:pt x="1011" y="2879"/>
                    <a:pt x="1015" y="2880"/>
                    <a:pt x="1019" y="2880"/>
                  </a:cubicBezTo>
                  <a:lnTo>
                    <a:pt x="1019" y="2880"/>
                  </a:lnTo>
                  <a:cubicBezTo>
                    <a:pt x="1107" y="2901"/>
                    <a:pt x="1195" y="2911"/>
                    <a:pt x="1282" y="2911"/>
                  </a:cubicBezTo>
                  <a:cubicBezTo>
                    <a:pt x="1744" y="2911"/>
                    <a:pt x="2171" y="2632"/>
                    <a:pt x="2408" y="2236"/>
                  </a:cubicBezTo>
                  <a:cubicBezTo>
                    <a:pt x="2715" y="1725"/>
                    <a:pt x="2649" y="1054"/>
                    <a:pt x="2321" y="572"/>
                  </a:cubicBezTo>
                  <a:cubicBezTo>
                    <a:pt x="2087" y="227"/>
                    <a:pt x="171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4063;p50">
              <a:extLst>
                <a:ext uri="{FF2B5EF4-FFF2-40B4-BE49-F238E27FC236}">
                  <a16:creationId xmlns:a16="http://schemas.microsoft.com/office/drawing/2014/main" id="{A9E04D61-08D8-4BE7-B205-01DE7F725A09}"/>
                </a:ext>
              </a:extLst>
            </p:cNvPr>
            <p:cNvSpPr/>
            <p:nvPr/>
          </p:nvSpPr>
          <p:spPr>
            <a:xfrm>
              <a:off x="7892953" y="3118773"/>
              <a:ext cx="72427" cy="78035"/>
            </a:xfrm>
            <a:custGeom>
              <a:avLst/>
              <a:gdLst/>
              <a:ahLst/>
              <a:cxnLst/>
              <a:rect l="l" t="t" r="r" b="b"/>
              <a:pathLst>
                <a:path w="1365" h="1466" extrusionOk="0">
                  <a:moveTo>
                    <a:pt x="667" y="99"/>
                  </a:moveTo>
                  <a:cubicBezTo>
                    <a:pt x="1056" y="99"/>
                    <a:pt x="1326" y="621"/>
                    <a:pt x="1175" y="1002"/>
                  </a:cubicBezTo>
                  <a:cubicBezTo>
                    <a:pt x="1087" y="1216"/>
                    <a:pt x="875" y="1381"/>
                    <a:pt x="645" y="1381"/>
                  </a:cubicBezTo>
                  <a:cubicBezTo>
                    <a:pt x="615" y="1381"/>
                    <a:pt x="585" y="1378"/>
                    <a:pt x="555" y="1372"/>
                  </a:cubicBezTo>
                  <a:lnTo>
                    <a:pt x="555" y="1372"/>
                  </a:lnTo>
                  <a:cubicBezTo>
                    <a:pt x="549" y="1366"/>
                    <a:pt x="542" y="1362"/>
                    <a:pt x="533" y="1360"/>
                  </a:cubicBezTo>
                  <a:cubicBezTo>
                    <a:pt x="299" y="1287"/>
                    <a:pt x="146" y="1046"/>
                    <a:pt x="110" y="813"/>
                  </a:cubicBezTo>
                  <a:cubicBezTo>
                    <a:pt x="73" y="557"/>
                    <a:pt x="197" y="302"/>
                    <a:pt x="416" y="171"/>
                  </a:cubicBezTo>
                  <a:cubicBezTo>
                    <a:pt x="503" y="121"/>
                    <a:pt x="588" y="99"/>
                    <a:pt x="667" y="99"/>
                  </a:cubicBezTo>
                  <a:close/>
                  <a:moveTo>
                    <a:pt x="657" y="0"/>
                  </a:moveTo>
                  <a:cubicBezTo>
                    <a:pt x="595" y="0"/>
                    <a:pt x="531" y="10"/>
                    <a:pt x="467" y="32"/>
                  </a:cubicBezTo>
                  <a:cubicBezTo>
                    <a:pt x="197" y="134"/>
                    <a:pt x="15" y="397"/>
                    <a:pt x="8" y="696"/>
                  </a:cubicBezTo>
                  <a:cubicBezTo>
                    <a:pt x="0" y="1007"/>
                    <a:pt x="187" y="1355"/>
                    <a:pt x="504" y="1446"/>
                  </a:cubicBezTo>
                  <a:lnTo>
                    <a:pt x="504" y="1446"/>
                  </a:lnTo>
                  <a:cubicBezTo>
                    <a:pt x="506" y="1446"/>
                    <a:pt x="509" y="1447"/>
                    <a:pt x="511" y="1447"/>
                  </a:cubicBezTo>
                  <a:cubicBezTo>
                    <a:pt x="511" y="1447"/>
                    <a:pt x="511" y="1447"/>
                    <a:pt x="511" y="1447"/>
                  </a:cubicBezTo>
                  <a:lnTo>
                    <a:pt x="511" y="1447"/>
                  </a:lnTo>
                  <a:cubicBezTo>
                    <a:pt x="515" y="1449"/>
                    <a:pt x="519" y="1450"/>
                    <a:pt x="522" y="1450"/>
                  </a:cubicBezTo>
                  <a:lnTo>
                    <a:pt x="522" y="1450"/>
                  </a:lnTo>
                  <a:cubicBezTo>
                    <a:pt x="564" y="1461"/>
                    <a:pt x="607" y="1466"/>
                    <a:pt x="649" y="1466"/>
                  </a:cubicBezTo>
                  <a:cubicBezTo>
                    <a:pt x="874" y="1466"/>
                    <a:pt x="1090" y="1326"/>
                    <a:pt x="1211" y="1126"/>
                  </a:cubicBezTo>
                  <a:cubicBezTo>
                    <a:pt x="1365" y="878"/>
                    <a:pt x="1335" y="543"/>
                    <a:pt x="1182" y="302"/>
                  </a:cubicBezTo>
                  <a:cubicBezTo>
                    <a:pt x="1064" y="116"/>
                    <a:pt x="868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4064;p50">
              <a:extLst>
                <a:ext uri="{FF2B5EF4-FFF2-40B4-BE49-F238E27FC236}">
                  <a16:creationId xmlns:a16="http://schemas.microsoft.com/office/drawing/2014/main" id="{6F7D66CF-081D-4780-B267-0BDFA46AD9AC}"/>
                </a:ext>
              </a:extLst>
            </p:cNvPr>
            <p:cNvSpPr/>
            <p:nvPr/>
          </p:nvSpPr>
          <p:spPr>
            <a:xfrm>
              <a:off x="7537557" y="3594276"/>
              <a:ext cx="416203" cy="211376"/>
            </a:xfrm>
            <a:custGeom>
              <a:avLst/>
              <a:gdLst/>
              <a:ahLst/>
              <a:cxnLst/>
              <a:rect l="l" t="t" r="r" b="b"/>
              <a:pathLst>
                <a:path w="7844" h="3971" extrusionOk="0">
                  <a:moveTo>
                    <a:pt x="5750" y="0"/>
                  </a:moveTo>
                  <a:cubicBezTo>
                    <a:pt x="5567" y="460"/>
                    <a:pt x="5232" y="1292"/>
                    <a:pt x="5049" y="1744"/>
                  </a:cubicBezTo>
                  <a:cubicBezTo>
                    <a:pt x="4159" y="2174"/>
                    <a:pt x="3182" y="2437"/>
                    <a:pt x="2189" y="2503"/>
                  </a:cubicBezTo>
                  <a:cubicBezTo>
                    <a:pt x="2080" y="2204"/>
                    <a:pt x="1854" y="1956"/>
                    <a:pt x="1576" y="1839"/>
                  </a:cubicBezTo>
                  <a:cubicBezTo>
                    <a:pt x="1559" y="1827"/>
                    <a:pt x="1536" y="1815"/>
                    <a:pt x="1512" y="1815"/>
                  </a:cubicBezTo>
                  <a:cubicBezTo>
                    <a:pt x="1507" y="1815"/>
                    <a:pt x="1502" y="1816"/>
                    <a:pt x="1496" y="1817"/>
                  </a:cubicBezTo>
                  <a:cubicBezTo>
                    <a:pt x="1423" y="1824"/>
                    <a:pt x="1394" y="1926"/>
                    <a:pt x="1394" y="2007"/>
                  </a:cubicBezTo>
                  <a:cubicBezTo>
                    <a:pt x="1409" y="2204"/>
                    <a:pt x="1547" y="2320"/>
                    <a:pt x="1671" y="2459"/>
                  </a:cubicBezTo>
                  <a:cubicBezTo>
                    <a:pt x="1270" y="2408"/>
                    <a:pt x="876" y="2225"/>
                    <a:pt x="475" y="2218"/>
                  </a:cubicBezTo>
                  <a:cubicBezTo>
                    <a:pt x="402" y="2218"/>
                    <a:pt x="263" y="2225"/>
                    <a:pt x="249" y="2335"/>
                  </a:cubicBezTo>
                  <a:cubicBezTo>
                    <a:pt x="227" y="2459"/>
                    <a:pt x="358" y="2539"/>
                    <a:pt x="438" y="2568"/>
                  </a:cubicBezTo>
                  <a:cubicBezTo>
                    <a:pt x="533" y="2583"/>
                    <a:pt x="613" y="2612"/>
                    <a:pt x="694" y="2627"/>
                  </a:cubicBezTo>
                  <a:cubicBezTo>
                    <a:pt x="818" y="2663"/>
                    <a:pt x="949" y="2692"/>
                    <a:pt x="1080" y="2722"/>
                  </a:cubicBezTo>
                  <a:cubicBezTo>
                    <a:pt x="1153" y="2736"/>
                    <a:pt x="1234" y="2751"/>
                    <a:pt x="1306" y="2773"/>
                  </a:cubicBezTo>
                  <a:cubicBezTo>
                    <a:pt x="1270" y="2773"/>
                    <a:pt x="1226" y="2773"/>
                    <a:pt x="1175" y="2765"/>
                  </a:cubicBezTo>
                  <a:cubicBezTo>
                    <a:pt x="927" y="2736"/>
                    <a:pt x="686" y="2700"/>
                    <a:pt x="438" y="2678"/>
                  </a:cubicBezTo>
                  <a:cubicBezTo>
                    <a:pt x="383" y="2670"/>
                    <a:pt x="304" y="2649"/>
                    <a:pt x="231" y="2649"/>
                  </a:cubicBezTo>
                  <a:cubicBezTo>
                    <a:pt x="169" y="2649"/>
                    <a:pt x="110" y="2664"/>
                    <a:pt x="73" y="2714"/>
                  </a:cubicBezTo>
                  <a:cubicBezTo>
                    <a:pt x="22" y="2787"/>
                    <a:pt x="8" y="2904"/>
                    <a:pt x="81" y="2970"/>
                  </a:cubicBezTo>
                  <a:cubicBezTo>
                    <a:pt x="139" y="3013"/>
                    <a:pt x="205" y="3021"/>
                    <a:pt x="263" y="3028"/>
                  </a:cubicBezTo>
                  <a:cubicBezTo>
                    <a:pt x="380" y="3050"/>
                    <a:pt x="504" y="3057"/>
                    <a:pt x="621" y="3072"/>
                  </a:cubicBezTo>
                  <a:cubicBezTo>
                    <a:pt x="774" y="3079"/>
                    <a:pt x="920" y="3094"/>
                    <a:pt x="1080" y="3108"/>
                  </a:cubicBezTo>
                  <a:cubicBezTo>
                    <a:pt x="1161" y="3116"/>
                    <a:pt x="1241" y="3116"/>
                    <a:pt x="1321" y="3130"/>
                  </a:cubicBezTo>
                  <a:cubicBezTo>
                    <a:pt x="1248" y="3152"/>
                    <a:pt x="146" y="3130"/>
                    <a:pt x="88" y="3181"/>
                  </a:cubicBezTo>
                  <a:cubicBezTo>
                    <a:pt x="30" y="3225"/>
                    <a:pt x="0" y="3313"/>
                    <a:pt x="30" y="3386"/>
                  </a:cubicBezTo>
                  <a:cubicBezTo>
                    <a:pt x="59" y="3444"/>
                    <a:pt x="110" y="3466"/>
                    <a:pt x="168" y="3488"/>
                  </a:cubicBezTo>
                  <a:cubicBezTo>
                    <a:pt x="196" y="3499"/>
                    <a:pt x="361" y="3502"/>
                    <a:pt x="561" y="3502"/>
                  </a:cubicBezTo>
                  <a:cubicBezTo>
                    <a:pt x="814" y="3502"/>
                    <a:pt x="1121" y="3496"/>
                    <a:pt x="1270" y="3492"/>
                  </a:cubicBezTo>
                  <a:lnTo>
                    <a:pt x="1270" y="3492"/>
                  </a:lnTo>
                  <a:cubicBezTo>
                    <a:pt x="1237" y="3494"/>
                    <a:pt x="1203" y="3498"/>
                    <a:pt x="1168" y="3502"/>
                  </a:cubicBezTo>
                  <a:cubicBezTo>
                    <a:pt x="1131" y="3517"/>
                    <a:pt x="1095" y="3517"/>
                    <a:pt x="1058" y="3524"/>
                  </a:cubicBezTo>
                  <a:cubicBezTo>
                    <a:pt x="971" y="3546"/>
                    <a:pt x="869" y="3561"/>
                    <a:pt x="745" y="3597"/>
                  </a:cubicBezTo>
                  <a:cubicBezTo>
                    <a:pt x="686" y="3604"/>
                    <a:pt x="628" y="3626"/>
                    <a:pt x="562" y="3641"/>
                  </a:cubicBezTo>
                  <a:cubicBezTo>
                    <a:pt x="511" y="3663"/>
                    <a:pt x="438" y="3670"/>
                    <a:pt x="416" y="3743"/>
                  </a:cubicBezTo>
                  <a:cubicBezTo>
                    <a:pt x="402" y="3816"/>
                    <a:pt x="475" y="3904"/>
                    <a:pt x="540" y="3925"/>
                  </a:cubicBezTo>
                  <a:cubicBezTo>
                    <a:pt x="657" y="3955"/>
                    <a:pt x="745" y="3969"/>
                    <a:pt x="869" y="3969"/>
                  </a:cubicBezTo>
                  <a:cubicBezTo>
                    <a:pt x="930" y="3970"/>
                    <a:pt x="991" y="3971"/>
                    <a:pt x="1052" y="3971"/>
                  </a:cubicBezTo>
                  <a:cubicBezTo>
                    <a:pt x="1502" y="3971"/>
                    <a:pt x="1950" y="3946"/>
                    <a:pt x="2394" y="3882"/>
                  </a:cubicBezTo>
                  <a:cubicBezTo>
                    <a:pt x="2394" y="3882"/>
                    <a:pt x="2836" y="3927"/>
                    <a:pt x="3429" y="3927"/>
                  </a:cubicBezTo>
                  <a:cubicBezTo>
                    <a:pt x="4376" y="3927"/>
                    <a:pt x="5708" y="3811"/>
                    <a:pt x="6246" y="3210"/>
                  </a:cubicBezTo>
                  <a:cubicBezTo>
                    <a:pt x="7114" y="2240"/>
                    <a:pt x="7844" y="489"/>
                    <a:pt x="7844" y="489"/>
                  </a:cubicBezTo>
                  <a:lnTo>
                    <a:pt x="5750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4065;p50">
              <a:extLst>
                <a:ext uri="{FF2B5EF4-FFF2-40B4-BE49-F238E27FC236}">
                  <a16:creationId xmlns:a16="http://schemas.microsoft.com/office/drawing/2014/main" id="{EE5D8462-718E-45E4-AF99-04025DCBF7A3}"/>
                </a:ext>
              </a:extLst>
            </p:cNvPr>
            <p:cNvSpPr/>
            <p:nvPr/>
          </p:nvSpPr>
          <p:spPr>
            <a:xfrm>
              <a:off x="7534055" y="3591455"/>
              <a:ext cx="423578" cy="217019"/>
            </a:xfrm>
            <a:custGeom>
              <a:avLst/>
              <a:gdLst/>
              <a:ahLst/>
              <a:cxnLst/>
              <a:rect l="l" t="t" r="r" b="b"/>
              <a:pathLst>
                <a:path w="7983" h="4077" extrusionOk="0">
                  <a:moveTo>
                    <a:pt x="5885" y="128"/>
                  </a:moveTo>
                  <a:lnTo>
                    <a:pt x="5885" y="128"/>
                  </a:lnTo>
                  <a:cubicBezTo>
                    <a:pt x="6485" y="264"/>
                    <a:pt x="7084" y="406"/>
                    <a:pt x="7684" y="542"/>
                  </a:cubicBezTo>
                  <a:cubicBezTo>
                    <a:pt x="7754" y="554"/>
                    <a:pt x="7820" y="570"/>
                    <a:pt x="7892" y="591"/>
                  </a:cubicBezTo>
                  <a:lnTo>
                    <a:pt x="7892" y="591"/>
                  </a:lnTo>
                  <a:cubicBezTo>
                    <a:pt x="7713" y="1010"/>
                    <a:pt x="7493" y="1460"/>
                    <a:pt x="7260" y="1870"/>
                  </a:cubicBezTo>
                  <a:cubicBezTo>
                    <a:pt x="7063" y="2235"/>
                    <a:pt x="6845" y="2592"/>
                    <a:pt x="6596" y="2921"/>
                  </a:cubicBezTo>
                  <a:cubicBezTo>
                    <a:pt x="6407" y="3176"/>
                    <a:pt x="6202" y="3402"/>
                    <a:pt x="5911" y="3563"/>
                  </a:cubicBezTo>
                  <a:cubicBezTo>
                    <a:pt x="5356" y="3840"/>
                    <a:pt x="4699" y="3913"/>
                    <a:pt x="4087" y="3942"/>
                  </a:cubicBezTo>
                  <a:cubicBezTo>
                    <a:pt x="3886" y="3954"/>
                    <a:pt x="3685" y="3960"/>
                    <a:pt x="3483" y="3960"/>
                  </a:cubicBezTo>
                  <a:cubicBezTo>
                    <a:pt x="3202" y="3960"/>
                    <a:pt x="2919" y="3949"/>
                    <a:pt x="2635" y="3927"/>
                  </a:cubicBezTo>
                  <a:cubicBezTo>
                    <a:pt x="2596" y="3924"/>
                    <a:pt x="2557" y="3923"/>
                    <a:pt x="2517" y="3923"/>
                  </a:cubicBezTo>
                  <a:cubicBezTo>
                    <a:pt x="2277" y="3923"/>
                    <a:pt x="2032" y="3973"/>
                    <a:pt x="1781" y="3986"/>
                  </a:cubicBezTo>
                  <a:cubicBezTo>
                    <a:pt x="1585" y="4000"/>
                    <a:pt x="1379" y="4018"/>
                    <a:pt x="1176" y="4018"/>
                  </a:cubicBezTo>
                  <a:cubicBezTo>
                    <a:pt x="1070" y="4018"/>
                    <a:pt x="964" y="4013"/>
                    <a:pt x="862" y="4000"/>
                  </a:cubicBezTo>
                  <a:cubicBezTo>
                    <a:pt x="789" y="3986"/>
                    <a:pt x="687" y="3978"/>
                    <a:pt x="628" y="3942"/>
                  </a:cubicBezTo>
                  <a:cubicBezTo>
                    <a:pt x="504" y="3862"/>
                    <a:pt x="628" y="3781"/>
                    <a:pt x="723" y="3752"/>
                  </a:cubicBezTo>
                  <a:cubicBezTo>
                    <a:pt x="816" y="3688"/>
                    <a:pt x="937" y="3661"/>
                    <a:pt x="1056" y="3638"/>
                  </a:cubicBezTo>
                  <a:lnTo>
                    <a:pt x="1056" y="3638"/>
                  </a:lnTo>
                  <a:cubicBezTo>
                    <a:pt x="1060" y="3638"/>
                    <a:pt x="1064" y="3638"/>
                    <a:pt x="1068" y="3638"/>
                  </a:cubicBezTo>
                  <a:cubicBezTo>
                    <a:pt x="1186" y="3638"/>
                    <a:pt x="1306" y="3634"/>
                    <a:pt x="1424" y="3614"/>
                  </a:cubicBezTo>
                  <a:cubicBezTo>
                    <a:pt x="1478" y="3607"/>
                    <a:pt x="1463" y="3525"/>
                    <a:pt x="1426" y="3525"/>
                  </a:cubicBezTo>
                  <a:lnTo>
                    <a:pt x="1426" y="3525"/>
                  </a:lnTo>
                  <a:cubicBezTo>
                    <a:pt x="1424" y="3514"/>
                    <a:pt x="1424" y="3505"/>
                    <a:pt x="1424" y="3497"/>
                  </a:cubicBezTo>
                  <a:cubicBezTo>
                    <a:pt x="1362" y="3504"/>
                    <a:pt x="1287" y="3506"/>
                    <a:pt x="1210" y="3506"/>
                  </a:cubicBezTo>
                  <a:cubicBezTo>
                    <a:pt x="1134" y="3506"/>
                    <a:pt x="1055" y="3504"/>
                    <a:pt x="986" y="3504"/>
                  </a:cubicBezTo>
                  <a:lnTo>
                    <a:pt x="373" y="3504"/>
                  </a:lnTo>
                  <a:cubicBezTo>
                    <a:pt x="360" y="3504"/>
                    <a:pt x="346" y="3505"/>
                    <a:pt x="330" y="3505"/>
                  </a:cubicBezTo>
                  <a:cubicBezTo>
                    <a:pt x="278" y="3505"/>
                    <a:pt x="217" y="3500"/>
                    <a:pt x="183" y="3460"/>
                  </a:cubicBezTo>
                  <a:cubicBezTo>
                    <a:pt x="132" y="3395"/>
                    <a:pt x="154" y="3293"/>
                    <a:pt x="220" y="3278"/>
                  </a:cubicBezTo>
                  <a:cubicBezTo>
                    <a:pt x="249" y="3263"/>
                    <a:pt x="285" y="3263"/>
                    <a:pt x="315" y="3263"/>
                  </a:cubicBezTo>
                  <a:cubicBezTo>
                    <a:pt x="512" y="3249"/>
                    <a:pt x="723" y="3256"/>
                    <a:pt x="920" y="3249"/>
                  </a:cubicBezTo>
                  <a:cubicBezTo>
                    <a:pt x="1016" y="3249"/>
                    <a:pt x="1117" y="3254"/>
                    <a:pt x="1214" y="3254"/>
                  </a:cubicBezTo>
                  <a:cubicBezTo>
                    <a:pt x="1250" y="3254"/>
                    <a:pt x="1285" y="3253"/>
                    <a:pt x="1320" y="3251"/>
                  </a:cubicBezTo>
                  <a:lnTo>
                    <a:pt x="1320" y="3251"/>
                  </a:lnTo>
                  <a:cubicBezTo>
                    <a:pt x="1333" y="3253"/>
                    <a:pt x="1345" y="3254"/>
                    <a:pt x="1358" y="3256"/>
                  </a:cubicBezTo>
                  <a:lnTo>
                    <a:pt x="1358" y="3249"/>
                  </a:lnTo>
                  <a:lnTo>
                    <a:pt x="1358" y="3249"/>
                  </a:lnTo>
                  <a:cubicBezTo>
                    <a:pt x="1380" y="3247"/>
                    <a:pt x="1402" y="3245"/>
                    <a:pt x="1424" y="3242"/>
                  </a:cubicBezTo>
                  <a:cubicBezTo>
                    <a:pt x="1467" y="3234"/>
                    <a:pt x="1467" y="3154"/>
                    <a:pt x="1424" y="3147"/>
                  </a:cubicBezTo>
                  <a:cubicBezTo>
                    <a:pt x="1212" y="3110"/>
                    <a:pt x="993" y="3110"/>
                    <a:pt x="789" y="3096"/>
                  </a:cubicBezTo>
                  <a:cubicBezTo>
                    <a:pt x="643" y="3088"/>
                    <a:pt x="103" y="3103"/>
                    <a:pt x="169" y="2869"/>
                  </a:cubicBezTo>
                  <a:cubicBezTo>
                    <a:pt x="192" y="2784"/>
                    <a:pt x="252" y="2767"/>
                    <a:pt x="320" y="2767"/>
                  </a:cubicBezTo>
                  <a:cubicBezTo>
                    <a:pt x="356" y="2767"/>
                    <a:pt x="395" y="2772"/>
                    <a:pt x="431" y="2775"/>
                  </a:cubicBezTo>
                  <a:cubicBezTo>
                    <a:pt x="519" y="2796"/>
                    <a:pt x="606" y="2796"/>
                    <a:pt x="694" y="2811"/>
                  </a:cubicBezTo>
                  <a:cubicBezTo>
                    <a:pt x="904" y="2838"/>
                    <a:pt x="1126" y="2878"/>
                    <a:pt x="1338" y="2889"/>
                  </a:cubicBezTo>
                  <a:lnTo>
                    <a:pt x="1338" y="2889"/>
                  </a:lnTo>
                  <a:cubicBezTo>
                    <a:pt x="1340" y="2890"/>
                    <a:pt x="1341" y="2891"/>
                    <a:pt x="1343" y="2891"/>
                  </a:cubicBezTo>
                  <a:cubicBezTo>
                    <a:pt x="1343" y="2891"/>
                    <a:pt x="1343" y="2890"/>
                    <a:pt x="1343" y="2889"/>
                  </a:cubicBezTo>
                  <a:lnTo>
                    <a:pt x="1343" y="2889"/>
                  </a:lnTo>
                  <a:cubicBezTo>
                    <a:pt x="1358" y="2890"/>
                    <a:pt x="1373" y="2891"/>
                    <a:pt x="1387" y="2891"/>
                  </a:cubicBezTo>
                  <a:cubicBezTo>
                    <a:pt x="1445" y="2891"/>
                    <a:pt x="1453" y="2818"/>
                    <a:pt x="1394" y="2804"/>
                  </a:cubicBezTo>
                  <a:cubicBezTo>
                    <a:pt x="1190" y="2731"/>
                    <a:pt x="957" y="2702"/>
                    <a:pt x="752" y="2651"/>
                  </a:cubicBezTo>
                  <a:cubicBezTo>
                    <a:pt x="657" y="2621"/>
                    <a:pt x="541" y="2614"/>
                    <a:pt x="460" y="2548"/>
                  </a:cubicBezTo>
                  <a:cubicBezTo>
                    <a:pt x="351" y="2468"/>
                    <a:pt x="366" y="2359"/>
                    <a:pt x="504" y="2337"/>
                  </a:cubicBezTo>
                  <a:cubicBezTo>
                    <a:pt x="535" y="2332"/>
                    <a:pt x="567" y="2330"/>
                    <a:pt x="600" y="2330"/>
                  </a:cubicBezTo>
                  <a:cubicBezTo>
                    <a:pt x="774" y="2330"/>
                    <a:pt x="966" y="2389"/>
                    <a:pt x="1132" y="2432"/>
                  </a:cubicBezTo>
                  <a:cubicBezTo>
                    <a:pt x="1343" y="2483"/>
                    <a:pt x="1555" y="2541"/>
                    <a:pt x="1759" y="2563"/>
                  </a:cubicBezTo>
                  <a:cubicBezTo>
                    <a:pt x="1764" y="2564"/>
                    <a:pt x="1769" y="2565"/>
                    <a:pt x="1773" y="2565"/>
                  </a:cubicBezTo>
                  <a:cubicBezTo>
                    <a:pt x="1811" y="2565"/>
                    <a:pt x="1815" y="2509"/>
                    <a:pt x="1796" y="2483"/>
                  </a:cubicBezTo>
                  <a:cubicBezTo>
                    <a:pt x="1715" y="2395"/>
                    <a:pt x="1628" y="2308"/>
                    <a:pt x="1569" y="2213"/>
                  </a:cubicBezTo>
                  <a:cubicBezTo>
                    <a:pt x="1540" y="2154"/>
                    <a:pt x="1518" y="2067"/>
                    <a:pt x="1540" y="2001"/>
                  </a:cubicBezTo>
                  <a:cubicBezTo>
                    <a:pt x="1556" y="1954"/>
                    <a:pt x="1586" y="1936"/>
                    <a:pt x="1621" y="1936"/>
                  </a:cubicBezTo>
                  <a:cubicBezTo>
                    <a:pt x="1665" y="1936"/>
                    <a:pt x="1718" y="1965"/>
                    <a:pt x="1759" y="1994"/>
                  </a:cubicBezTo>
                  <a:cubicBezTo>
                    <a:pt x="1993" y="2118"/>
                    <a:pt x="2153" y="2330"/>
                    <a:pt x="2248" y="2578"/>
                  </a:cubicBezTo>
                  <a:cubicBezTo>
                    <a:pt x="2255" y="2592"/>
                    <a:pt x="2270" y="2614"/>
                    <a:pt x="2292" y="2614"/>
                  </a:cubicBezTo>
                  <a:cubicBezTo>
                    <a:pt x="3014" y="2556"/>
                    <a:pt x="3722" y="2417"/>
                    <a:pt x="4408" y="2176"/>
                  </a:cubicBezTo>
                  <a:cubicBezTo>
                    <a:pt x="4568" y="2118"/>
                    <a:pt x="4729" y="2052"/>
                    <a:pt x="4882" y="1994"/>
                  </a:cubicBezTo>
                  <a:lnTo>
                    <a:pt x="5130" y="1884"/>
                  </a:lnTo>
                  <a:cubicBezTo>
                    <a:pt x="5188" y="1855"/>
                    <a:pt x="5203" y="1833"/>
                    <a:pt x="5225" y="1760"/>
                  </a:cubicBezTo>
                  <a:cubicBezTo>
                    <a:pt x="5334" y="1498"/>
                    <a:pt x="5436" y="1235"/>
                    <a:pt x="5546" y="972"/>
                  </a:cubicBezTo>
                  <a:cubicBezTo>
                    <a:pt x="5657" y="696"/>
                    <a:pt x="5774" y="406"/>
                    <a:pt x="5885" y="128"/>
                  </a:cubicBezTo>
                  <a:close/>
                  <a:moveTo>
                    <a:pt x="5824" y="0"/>
                  </a:moveTo>
                  <a:cubicBezTo>
                    <a:pt x="5804" y="0"/>
                    <a:pt x="5793" y="14"/>
                    <a:pt x="5787" y="39"/>
                  </a:cubicBezTo>
                  <a:cubicBezTo>
                    <a:pt x="5655" y="360"/>
                    <a:pt x="5531" y="681"/>
                    <a:pt x="5400" y="987"/>
                  </a:cubicBezTo>
                  <a:cubicBezTo>
                    <a:pt x="5334" y="1155"/>
                    <a:pt x="5261" y="1315"/>
                    <a:pt x="5203" y="1490"/>
                  </a:cubicBezTo>
                  <a:cubicBezTo>
                    <a:pt x="5174" y="1563"/>
                    <a:pt x="5145" y="1636"/>
                    <a:pt x="5108" y="1709"/>
                  </a:cubicBezTo>
                  <a:cubicBezTo>
                    <a:pt x="5072" y="1797"/>
                    <a:pt x="4962" y="1819"/>
                    <a:pt x="4875" y="1855"/>
                  </a:cubicBezTo>
                  <a:cubicBezTo>
                    <a:pt x="4052" y="2216"/>
                    <a:pt x="3179" y="2434"/>
                    <a:pt x="2284" y="2503"/>
                  </a:cubicBezTo>
                  <a:lnTo>
                    <a:pt x="2284" y="2503"/>
                  </a:lnTo>
                  <a:cubicBezTo>
                    <a:pt x="2219" y="2343"/>
                    <a:pt x="2129" y="2203"/>
                    <a:pt x="2007" y="2081"/>
                  </a:cubicBezTo>
                  <a:cubicBezTo>
                    <a:pt x="1905" y="1979"/>
                    <a:pt x="1723" y="1826"/>
                    <a:pt x="1569" y="1826"/>
                  </a:cubicBezTo>
                  <a:cubicBezTo>
                    <a:pt x="1431" y="1826"/>
                    <a:pt x="1387" y="2001"/>
                    <a:pt x="1409" y="2111"/>
                  </a:cubicBezTo>
                  <a:cubicBezTo>
                    <a:pt x="1425" y="2243"/>
                    <a:pt x="1505" y="2344"/>
                    <a:pt x="1596" y="2440"/>
                  </a:cubicBezTo>
                  <a:lnTo>
                    <a:pt x="1596" y="2440"/>
                  </a:lnTo>
                  <a:cubicBezTo>
                    <a:pt x="1340" y="2394"/>
                    <a:pt x="1093" y="2313"/>
                    <a:pt x="840" y="2264"/>
                  </a:cubicBezTo>
                  <a:cubicBezTo>
                    <a:pt x="766" y="2249"/>
                    <a:pt x="652" y="2223"/>
                    <a:pt x="543" y="2223"/>
                  </a:cubicBezTo>
                  <a:cubicBezTo>
                    <a:pt x="439" y="2223"/>
                    <a:pt x="339" y="2247"/>
                    <a:pt x="285" y="2330"/>
                  </a:cubicBezTo>
                  <a:cubicBezTo>
                    <a:pt x="183" y="2475"/>
                    <a:pt x="336" y="2629"/>
                    <a:pt x="475" y="2672"/>
                  </a:cubicBezTo>
                  <a:cubicBezTo>
                    <a:pt x="533" y="2693"/>
                    <a:pt x="592" y="2710"/>
                    <a:pt x="652" y="2725"/>
                  </a:cubicBezTo>
                  <a:lnTo>
                    <a:pt x="652" y="2725"/>
                  </a:lnTo>
                  <a:cubicBezTo>
                    <a:pt x="580" y="2718"/>
                    <a:pt x="506" y="2709"/>
                    <a:pt x="431" y="2694"/>
                  </a:cubicBezTo>
                  <a:cubicBezTo>
                    <a:pt x="383" y="2686"/>
                    <a:pt x="332" y="2679"/>
                    <a:pt x="283" y="2679"/>
                  </a:cubicBezTo>
                  <a:cubicBezTo>
                    <a:pt x="161" y="2679"/>
                    <a:pt x="51" y="2720"/>
                    <a:pt x="30" y="2877"/>
                  </a:cubicBezTo>
                  <a:cubicBezTo>
                    <a:pt x="1" y="3103"/>
                    <a:pt x="220" y="3139"/>
                    <a:pt x="402" y="3169"/>
                  </a:cubicBezTo>
                  <a:cubicBezTo>
                    <a:pt x="431" y="3171"/>
                    <a:pt x="461" y="3174"/>
                    <a:pt x="491" y="3177"/>
                  </a:cubicBezTo>
                  <a:lnTo>
                    <a:pt x="491" y="3177"/>
                  </a:lnTo>
                  <a:cubicBezTo>
                    <a:pt x="386" y="3180"/>
                    <a:pt x="280" y="3187"/>
                    <a:pt x="176" y="3205"/>
                  </a:cubicBezTo>
                  <a:cubicBezTo>
                    <a:pt x="96" y="3220"/>
                    <a:pt x="37" y="3285"/>
                    <a:pt x="30" y="3380"/>
                  </a:cubicBezTo>
                  <a:cubicBezTo>
                    <a:pt x="8" y="3497"/>
                    <a:pt x="96" y="3599"/>
                    <a:pt x="212" y="3621"/>
                  </a:cubicBezTo>
                  <a:cubicBezTo>
                    <a:pt x="295" y="3638"/>
                    <a:pt x="384" y="3642"/>
                    <a:pt x="474" y="3642"/>
                  </a:cubicBezTo>
                  <a:cubicBezTo>
                    <a:pt x="523" y="3642"/>
                    <a:pt x="573" y="3641"/>
                    <a:pt x="622" y="3639"/>
                  </a:cubicBezTo>
                  <a:lnTo>
                    <a:pt x="622" y="3639"/>
                  </a:lnTo>
                  <a:cubicBezTo>
                    <a:pt x="562" y="3657"/>
                    <a:pt x="503" y="3683"/>
                    <a:pt x="475" y="3730"/>
                  </a:cubicBezTo>
                  <a:cubicBezTo>
                    <a:pt x="439" y="3796"/>
                    <a:pt x="460" y="3876"/>
                    <a:pt x="504" y="3935"/>
                  </a:cubicBezTo>
                  <a:cubicBezTo>
                    <a:pt x="570" y="4022"/>
                    <a:pt x="679" y="4037"/>
                    <a:pt x="782" y="4051"/>
                  </a:cubicBezTo>
                  <a:cubicBezTo>
                    <a:pt x="896" y="4070"/>
                    <a:pt x="1015" y="4077"/>
                    <a:pt x="1136" y="4077"/>
                  </a:cubicBezTo>
                  <a:cubicBezTo>
                    <a:pt x="1300" y="4077"/>
                    <a:pt x="1468" y="4064"/>
                    <a:pt x="1628" y="4051"/>
                  </a:cubicBezTo>
                  <a:cubicBezTo>
                    <a:pt x="1774" y="4044"/>
                    <a:pt x="1927" y="4037"/>
                    <a:pt x="2073" y="4015"/>
                  </a:cubicBezTo>
                  <a:cubicBezTo>
                    <a:pt x="2197" y="4008"/>
                    <a:pt x="2350" y="3971"/>
                    <a:pt x="2474" y="3971"/>
                  </a:cubicBezTo>
                  <a:cubicBezTo>
                    <a:pt x="2584" y="3971"/>
                    <a:pt x="2700" y="3986"/>
                    <a:pt x="2810" y="3993"/>
                  </a:cubicBezTo>
                  <a:cubicBezTo>
                    <a:pt x="3072" y="4015"/>
                    <a:pt x="3342" y="4015"/>
                    <a:pt x="3605" y="4015"/>
                  </a:cubicBezTo>
                  <a:cubicBezTo>
                    <a:pt x="4269" y="4008"/>
                    <a:pt x="4962" y="3964"/>
                    <a:pt x="5590" y="3752"/>
                  </a:cubicBezTo>
                  <a:cubicBezTo>
                    <a:pt x="5860" y="3657"/>
                    <a:pt x="6122" y="3533"/>
                    <a:pt x="6319" y="3329"/>
                  </a:cubicBezTo>
                  <a:cubicBezTo>
                    <a:pt x="6611" y="3030"/>
                    <a:pt x="6852" y="2665"/>
                    <a:pt x="7071" y="2308"/>
                  </a:cubicBezTo>
                  <a:cubicBezTo>
                    <a:pt x="7414" y="1746"/>
                    <a:pt x="7720" y="1148"/>
                    <a:pt x="7975" y="542"/>
                  </a:cubicBezTo>
                  <a:cubicBezTo>
                    <a:pt x="7983" y="513"/>
                    <a:pt x="7961" y="484"/>
                    <a:pt x="7939" y="484"/>
                  </a:cubicBezTo>
                  <a:cubicBezTo>
                    <a:pt x="7326" y="345"/>
                    <a:pt x="6713" y="206"/>
                    <a:pt x="6100" y="68"/>
                  </a:cubicBezTo>
                  <a:cubicBezTo>
                    <a:pt x="6013" y="46"/>
                    <a:pt x="5933" y="31"/>
                    <a:pt x="5838" y="2"/>
                  </a:cubicBezTo>
                  <a:cubicBezTo>
                    <a:pt x="5833" y="1"/>
                    <a:pt x="5828" y="0"/>
                    <a:pt x="582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4066;p50">
              <a:extLst>
                <a:ext uri="{FF2B5EF4-FFF2-40B4-BE49-F238E27FC236}">
                  <a16:creationId xmlns:a16="http://schemas.microsoft.com/office/drawing/2014/main" id="{D72C2F4C-98E1-4113-A983-9790C28E4F6C}"/>
                </a:ext>
              </a:extLst>
            </p:cNvPr>
            <p:cNvSpPr/>
            <p:nvPr/>
          </p:nvSpPr>
          <p:spPr>
            <a:xfrm>
              <a:off x="7823232" y="3358148"/>
              <a:ext cx="167723" cy="270728"/>
            </a:xfrm>
            <a:custGeom>
              <a:avLst/>
              <a:gdLst/>
              <a:ahLst/>
              <a:cxnLst/>
              <a:rect l="l" t="t" r="r" b="b"/>
              <a:pathLst>
                <a:path w="3161" h="5086" extrusionOk="0">
                  <a:moveTo>
                    <a:pt x="1030" y="0"/>
                  </a:moveTo>
                  <a:lnTo>
                    <a:pt x="811" y="2021"/>
                  </a:lnTo>
                  <a:lnTo>
                    <a:pt x="1" y="4546"/>
                  </a:lnTo>
                  <a:cubicBezTo>
                    <a:pt x="1146" y="4867"/>
                    <a:pt x="2686" y="5086"/>
                    <a:pt x="2686" y="5086"/>
                  </a:cubicBezTo>
                  <a:cubicBezTo>
                    <a:pt x="3036" y="4378"/>
                    <a:pt x="3051" y="3904"/>
                    <a:pt x="3102" y="3116"/>
                  </a:cubicBezTo>
                  <a:cubicBezTo>
                    <a:pt x="3116" y="2736"/>
                    <a:pt x="3160" y="2364"/>
                    <a:pt x="3065" y="1977"/>
                  </a:cubicBezTo>
                  <a:cubicBezTo>
                    <a:pt x="2970" y="1634"/>
                    <a:pt x="2788" y="1306"/>
                    <a:pt x="2533" y="1051"/>
                  </a:cubicBezTo>
                  <a:cubicBezTo>
                    <a:pt x="2044" y="562"/>
                    <a:pt x="1752" y="263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4067;p50">
              <a:extLst>
                <a:ext uri="{FF2B5EF4-FFF2-40B4-BE49-F238E27FC236}">
                  <a16:creationId xmlns:a16="http://schemas.microsoft.com/office/drawing/2014/main" id="{7907E5D5-8E94-4976-A970-609C2AE41DA2}"/>
                </a:ext>
              </a:extLst>
            </p:cNvPr>
            <p:cNvSpPr/>
            <p:nvPr/>
          </p:nvSpPr>
          <p:spPr>
            <a:xfrm>
              <a:off x="7820155" y="3355327"/>
              <a:ext cx="172339" cy="275891"/>
            </a:xfrm>
            <a:custGeom>
              <a:avLst/>
              <a:gdLst/>
              <a:ahLst/>
              <a:cxnLst/>
              <a:rect l="l" t="t" r="r" b="b"/>
              <a:pathLst>
                <a:path w="3248" h="5183" extrusionOk="0">
                  <a:moveTo>
                    <a:pt x="1085" y="1"/>
                  </a:moveTo>
                  <a:cubicBezTo>
                    <a:pt x="1041" y="1"/>
                    <a:pt x="1026" y="83"/>
                    <a:pt x="1080" y="97"/>
                  </a:cubicBezTo>
                  <a:cubicBezTo>
                    <a:pt x="1416" y="228"/>
                    <a:pt x="1737" y="389"/>
                    <a:pt x="2007" y="615"/>
                  </a:cubicBezTo>
                  <a:cubicBezTo>
                    <a:pt x="2138" y="717"/>
                    <a:pt x="2255" y="827"/>
                    <a:pt x="2365" y="943"/>
                  </a:cubicBezTo>
                  <a:cubicBezTo>
                    <a:pt x="2510" y="1082"/>
                    <a:pt x="2656" y="1221"/>
                    <a:pt x="2766" y="1381"/>
                  </a:cubicBezTo>
                  <a:cubicBezTo>
                    <a:pt x="3028" y="1746"/>
                    <a:pt x="3138" y="2176"/>
                    <a:pt x="3138" y="2621"/>
                  </a:cubicBezTo>
                  <a:cubicBezTo>
                    <a:pt x="3131" y="3045"/>
                    <a:pt x="3101" y="3460"/>
                    <a:pt x="3058" y="3869"/>
                  </a:cubicBezTo>
                  <a:cubicBezTo>
                    <a:pt x="3015" y="4297"/>
                    <a:pt x="2896" y="4703"/>
                    <a:pt x="2713" y="5096"/>
                  </a:cubicBezTo>
                  <a:lnTo>
                    <a:pt x="2713" y="5096"/>
                  </a:lnTo>
                  <a:cubicBezTo>
                    <a:pt x="1841" y="4975"/>
                    <a:pt x="962" y="4806"/>
                    <a:pt x="117" y="4576"/>
                  </a:cubicBezTo>
                  <a:lnTo>
                    <a:pt x="117" y="4576"/>
                  </a:lnTo>
                  <a:cubicBezTo>
                    <a:pt x="346" y="3854"/>
                    <a:pt x="582" y="3125"/>
                    <a:pt x="810" y="2410"/>
                  </a:cubicBezTo>
                  <a:cubicBezTo>
                    <a:pt x="847" y="2315"/>
                    <a:pt x="876" y="2206"/>
                    <a:pt x="913" y="2103"/>
                  </a:cubicBezTo>
                  <a:cubicBezTo>
                    <a:pt x="926" y="2068"/>
                    <a:pt x="896" y="2046"/>
                    <a:pt x="867" y="2046"/>
                  </a:cubicBezTo>
                  <a:cubicBezTo>
                    <a:pt x="848" y="2046"/>
                    <a:pt x="831" y="2054"/>
                    <a:pt x="825" y="2074"/>
                  </a:cubicBezTo>
                  <a:cubicBezTo>
                    <a:pt x="584" y="2811"/>
                    <a:pt x="351" y="3555"/>
                    <a:pt x="110" y="4285"/>
                  </a:cubicBezTo>
                  <a:cubicBezTo>
                    <a:pt x="74" y="4380"/>
                    <a:pt x="44" y="4489"/>
                    <a:pt x="8" y="4591"/>
                  </a:cubicBezTo>
                  <a:cubicBezTo>
                    <a:pt x="1" y="4620"/>
                    <a:pt x="23" y="4650"/>
                    <a:pt x="44" y="4650"/>
                  </a:cubicBezTo>
                  <a:cubicBezTo>
                    <a:pt x="935" y="4883"/>
                    <a:pt x="1832" y="5058"/>
                    <a:pt x="2737" y="5182"/>
                  </a:cubicBezTo>
                  <a:cubicBezTo>
                    <a:pt x="2759" y="5182"/>
                    <a:pt x="2780" y="5182"/>
                    <a:pt x="2795" y="5168"/>
                  </a:cubicBezTo>
                  <a:cubicBezTo>
                    <a:pt x="2963" y="4803"/>
                    <a:pt x="3087" y="4416"/>
                    <a:pt x="3138" y="4015"/>
                  </a:cubicBezTo>
                  <a:cubicBezTo>
                    <a:pt x="3196" y="3592"/>
                    <a:pt x="3211" y="3154"/>
                    <a:pt x="3233" y="2724"/>
                  </a:cubicBezTo>
                  <a:cubicBezTo>
                    <a:pt x="3247" y="2278"/>
                    <a:pt x="3167" y="1841"/>
                    <a:pt x="2926" y="1454"/>
                  </a:cubicBezTo>
                  <a:cubicBezTo>
                    <a:pt x="2729" y="1126"/>
                    <a:pt x="2430" y="856"/>
                    <a:pt x="2138" y="608"/>
                  </a:cubicBezTo>
                  <a:cubicBezTo>
                    <a:pt x="1825" y="345"/>
                    <a:pt x="1482" y="148"/>
                    <a:pt x="1095" y="2"/>
                  </a:cubicBezTo>
                  <a:cubicBezTo>
                    <a:pt x="1091" y="1"/>
                    <a:pt x="1088" y="1"/>
                    <a:pt x="10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4068;p50">
              <a:extLst>
                <a:ext uri="{FF2B5EF4-FFF2-40B4-BE49-F238E27FC236}">
                  <a16:creationId xmlns:a16="http://schemas.microsoft.com/office/drawing/2014/main" id="{91CA8C03-2CC0-43FE-A34D-E9725AB2933E}"/>
                </a:ext>
              </a:extLst>
            </p:cNvPr>
            <p:cNvSpPr/>
            <p:nvPr/>
          </p:nvSpPr>
          <p:spPr>
            <a:xfrm>
              <a:off x="7838726" y="3522043"/>
              <a:ext cx="147560" cy="57914"/>
            </a:xfrm>
            <a:custGeom>
              <a:avLst/>
              <a:gdLst/>
              <a:ahLst/>
              <a:cxnLst/>
              <a:rect l="l" t="t" r="r" b="b"/>
              <a:pathLst>
                <a:path w="2781" h="1088" extrusionOk="0">
                  <a:moveTo>
                    <a:pt x="912" y="382"/>
                  </a:moveTo>
                  <a:cubicBezTo>
                    <a:pt x="921" y="382"/>
                    <a:pt x="929" y="384"/>
                    <a:pt x="935" y="387"/>
                  </a:cubicBezTo>
                  <a:cubicBezTo>
                    <a:pt x="964" y="401"/>
                    <a:pt x="971" y="438"/>
                    <a:pt x="957" y="460"/>
                  </a:cubicBezTo>
                  <a:cubicBezTo>
                    <a:pt x="957" y="467"/>
                    <a:pt x="949" y="467"/>
                    <a:pt x="949" y="474"/>
                  </a:cubicBezTo>
                  <a:cubicBezTo>
                    <a:pt x="935" y="496"/>
                    <a:pt x="935" y="511"/>
                    <a:pt x="927" y="533"/>
                  </a:cubicBezTo>
                  <a:lnTo>
                    <a:pt x="927" y="569"/>
                  </a:lnTo>
                  <a:cubicBezTo>
                    <a:pt x="927" y="598"/>
                    <a:pt x="898" y="613"/>
                    <a:pt x="884" y="613"/>
                  </a:cubicBezTo>
                  <a:cubicBezTo>
                    <a:pt x="854" y="613"/>
                    <a:pt x="840" y="584"/>
                    <a:pt x="840" y="569"/>
                  </a:cubicBezTo>
                  <a:cubicBezTo>
                    <a:pt x="840" y="511"/>
                    <a:pt x="847" y="460"/>
                    <a:pt x="876" y="401"/>
                  </a:cubicBezTo>
                  <a:cubicBezTo>
                    <a:pt x="881" y="388"/>
                    <a:pt x="897" y="382"/>
                    <a:pt x="912" y="382"/>
                  </a:cubicBezTo>
                  <a:close/>
                  <a:moveTo>
                    <a:pt x="1117" y="416"/>
                  </a:moveTo>
                  <a:cubicBezTo>
                    <a:pt x="1146" y="416"/>
                    <a:pt x="1168" y="438"/>
                    <a:pt x="1154" y="467"/>
                  </a:cubicBezTo>
                  <a:cubicBezTo>
                    <a:pt x="1139" y="525"/>
                    <a:pt x="1117" y="576"/>
                    <a:pt x="1103" y="620"/>
                  </a:cubicBezTo>
                  <a:cubicBezTo>
                    <a:pt x="1095" y="649"/>
                    <a:pt x="1066" y="657"/>
                    <a:pt x="1044" y="657"/>
                  </a:cubicBezTo>
                  <a:cubicBezTo>
                    <a:pt x="1015" y="649"/>
                    <a:pt x="1000" y="620"/>
                    <a:pt x="1008" y="606"/>
                  </a:cubicBezTo>
                  <a:cubicBezTo>
                    <a:pt x="1030" y="547"/>
                    <a:pt x="1044" y="496"/>
                    <a:pt x="1066" y="452"/>
                  </a:cubicBezTo>
                  <a:cubicBezTo>
                    <a:pt x="1073" y="423"/>
                    <a:pt x="1103" y="416"/>
                    <a:pt x="1117" y="416"/>
                  </a:cubicBezTo>
                  <a:close/>
                  <a:moveTo>
                    <a:pt x="2409" y="752"/>
                  </a:moveTo>
                  <a:cubicBezTo>
                    <a:pt x="2467" y="759"/>
                    <a:pt x="2467" y="846"/>
                    <a:pt x="2409" y="846"/>
                  </a:cubicBezTo>
                  <a:cubicBezTo>
                    <a:pt x="2343" y="846"/>
                    <a:pt x="2343" y="752"/>
                    <a:pt x="2409" y="752"/>
                  </a:cubicBezTo>
                  <a:close/>
                  <a:moveTo>
                    <a:pt x="183" y="0"/>
                  </a:moveTo>
                  <a:lnTo>
                    <a:pt x="1" y="555"/>
                  </a:lnTo>
                  <a:cubicBezTo>
                    <a:pt x="891" y="766"/>
                    <a:pt x="1803" y="941"/>
                    <a:pt x="2708" y="1087"/>
                  </a:cubicBezTo>
                  <a:cubicBezTo>
                    <a:pt x="2744" y="912"/>
                    <a:pt x="2773" y="730"/>
                    <a:pt x="2781" y="525"/>
                  </a:cubicBezTo>
                  <a:cubicBezTo>
                    <a:pt x="1905" y="379"/>
                    <a:pt x="1037" y="204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4069;p50">
              <a:extLst>
                <a:ext uri="{FF2B5EF4-FFF2-40B4-BE49-F238E27FC236}">
                  <a16:creationId xmlns:a16="http://schemas.microsoft.com/office/drawing/2014/main" id="{6D1E3414-DAB3-4E08-A0C7-74A25D8F82BC}"/>
                </a:ext>
              </a:extLst>
            </p:cNvPr>
            <p:cNvSpPr/>
            <p:nvPr/>
          </p:nvSpPr>
          <p:spPr>
            <a:xfrm>
              <a:off x="7848436" y="3517731"/>
              <a:ext cx="138221" cy="32683"/>
            </a:xfrm>
            <a:custGeom>
              <a:avLst/>
              <a:gdLst/>
              <a:ahLst/>
              <a:cxnLst/>
              <a:rect l="l" t="t" r="r" b="b"/>
              <a:pathLst>
                <a:path w="2605" h="614" extrusionOk="0">
                  <a:moveTo>
                    <a:pt x="22" y="1"/>
                  </a:moveTo>
                  <a:lnTo>
                    <a:pt x="0" y="96"/>
                  </a:lnTo>
                  <a:cubicBezTo>
                    <a:pt x="854" y="293"/>
                    <a:pt x="1729" y="468"/>
                    <a:pt x="2598" y="614"/>
                  </a:cubicBezTo>
                  <a:cubicBezTo>
                    <a:pt x="2605" y="577"/>
                    <a:pt x="2605" y="548"/>
                    <a:pt x="2605" y="512"/>
                  </a:cubicBezTo>
                  <a:cubicBezTo>
                    <a:pt x="1737" y="366"/>
                    <a:pt x="883" y="198"/>
                    <a:pt x="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4070;p50">
              <a:extLst>
                <a:ext uri="{FF2B5EF4-FFF2-40B4-BE49-F238E27FC236}">
                  <a16:creationId xmlns:a16="http://schemas.microsoft.com/office/drawing/2014/main" id="{377BFA27-C5A8-43FB-A346-61CD58B56FA9}"/>
                </a:ext>
              </a:extLst>
            </p:cNvPr>
            <p:cNvSpPr/>
            <p:nvPr/>
          </p:nvSpPr>
          <p:spPr>
            <a:xfrm>
              <a:off x="7837559" y="3552331"/>
              <a:ext cx="145225" cy="33056"/>
            </a:xfrm>
            <a:custGeom>
              <a:avLst/>
              <a:gdLst/>
              <a:ahLst/>
              <a:cxnLst/>
              <a:rect l="l" t="t" r="r" b="b"/>
              <a:pathLst>
                <a:path w="2737" h="621" extrusionOk="0">
                  <a:moveTo>
                    <a:pt x="30" y="0"/>
                  </a:moveTo>
                  <a:lnTo>
                    <a:pt x="1" y="88"/>
                  </a:lnTo>
                  <a:cubicBezTo>
                    <a:pt x="906" y="299"/>
                    <a:pt x="1810" y="474"/>
                    <a:pt x="2722" y="620"/>
                  </a:cubicBezTo>
                  <a:cubicBezTo>
                    <a:pt x="2722" y="591"/>
                    <a:pt x="2730" y="562"/>
                    <a:pt x="2737" y="526"/>
                  </a:cubicBezTo>
                  <a:cubicBezTo>
                    <a:pt x="1825" y="380"/>
                    <a:pt x="920" y="212"/>
                    <a:pt x="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4071;p50">
              <a:extLst>
                <a:ext uri="{FF2B5EF4-FFF2-40B4-BE49-F238E27FC236}">
                  <a16:creationId xmlns:a16="http://schemas.microsoft.com/office/drawing/2014/main" id="{726702DE-341E-40BC-8789-A67D161EF156}"/>
                </a:ext>
              </a:extLst>
            </p:cNvPr>
            <p:cNvSpPr/>
            <p:nvPr/>
          </p:nvSpPr>
          <p:spPr>
            <a:xfrm>
              <a:off x="7831404" y="3570589"/>
              <a:ext cx="145968" cy="34972"/>
            </a:xfrm>
            <a:custGeom>
              <a:avLst/>
              <a:gdLst/>
              <a:ahLst/>
              <a:cxnLst/>
              <a:rect l="l" t="t" r="r" b="b"/>
              <a:pathLst>
                <a:path w="2751" h="657" extrusionOk="0">
                  <a:moveTo>
                    <a:pt x="29" y="0"/>
                  </a:moveTo>
                  <a:lnTo>
                    <a:pt x="0" y="95"/>
                  </a:lnTo>
                  <a:cubicBezTo>
                    <a:pt x="905" y="314"/>
                    <a:pt x="1817" y="482"/>
                    <a:pt x="2729" y="657"/>
                  </a:cubicBezTo>
                  <a:cubicBezTo>
                    <a:pt x="2736" y="635"/>
                    <a:pt x="2744" y="598"/>
                    <a:pt x="2751" y="569"/>
                  </a:cubicBezTo>
                  <a:cubicBezTo>
                    <a:pt x="1839" y="394"/>
                    <a:pt x="927" y="219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4072;p50">
              <a:extLst>
                <a:ext uri="{FF2B5EF4-FFF2-40B4-BE49-F238E27FC236}">
                  <a16:creationId xmlns:a16="http://schemas.microsoft.com/office/drawing/2014/main" id="{526325D7-68D9-4259-B97F-6B279EEB1704}"/>
                </a:ext>
              </a:extLst>
            </p:cNvPr>
            <p:cNvSpPr/>
            <p:nvPr/>
          </p:nvSpPr>
          <p:spPr>
            <a:xfrm>
              <a:off x="7854219" y="3498728"/>
              <a:ext cx="134030" cy="32683"/>
            </a:xfrm>
            <a:custGeom>
              <a:avLst/>
              <a:gdLst/>
              <a:ahLst/>
              <a:cxnLst/>
              <a:rect l="l" t="t" r="r" b="b"/>
              <a:pathLst>
                <a:path w="2526" h="614" extrusionOk="0">
                  <a:moveTo>
                    <a:pt x="37" y="0"/>
                  </a:moveTo>
                  <a:lnTo>
                    <a:pt x="1" y="102"/>
                  </a:lnTo>
                  <a:cubicBezTo>
                    <a:pt x="825" y="307"/>
                    <a:pt x="1664" y="460"/>
                    <a:pt x="2518" y="613"/>
                  </a:cubicBezTo>
                  <a:cubicBezTo>
                    <a:pt x="2518" y="584"/>
                    <a:pt x="2518" y="548"/>
                    <a:pt x="2525" y="511"/>
                  </a:cubicBezTo>
                  <a:cubicBezTo>
                    <a:pt x="1693" y="358"/>
                    <a:pt x="854" y="205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4073;p50">
              <a:extLst>
                <a:ext uri="{FF2B5EF4-FFF2-40B4-BE49-F238E27FC236}">
                  <a16:creationId xmlns:a16="http://schemas.microsoft.com/office/drawing/2014/main" id="{3DE87F10-B6E4-46E2-9E69-0AFC9C1C4F28}"/>
                </a:ext>
              </a:extLst>
            </p:cNvPr>
            <p:cNvSpPr/>
            <p:nvPr/>
          </p:nvSpPr>
          <p:spPr>
            <a:xfrm>
              <a:off x="7953336" y="3439004"/>
              <a:ext cx="19579" cy="44500"/>
            </a:xfrm>
            <a:custGeom>
              <a:avLst/>
              <a:gdLst/>
              <a:ahLst/>
              <a:cxnLst/>
              <a:rect l="l" t="t" r="r" b="b"/>
              <a:pathLst>
                <a:path w="369" h="836" extrusionOk="0">
                  <a:moveTo>
                    <a:pt x="61" y="0"/>
                  </a:moveTo>
                  <a:cubicBezTo>
                    <a:pt x="53" y="0"/>
                    <a:pt x="45" y="2"/>
                    <a:pt x="37" y="6"/>
                  </a:cubicBezTo>
                  <a:cubicBezTo>
                    <a:pt x="15" y="13"/>
                    <a:pt x="0" y="50"/>
                    <a:pt x="15" y="64"/>
                  </a:cubicBezTo>
                  <a:cubicBezTo>
                    <a:pt x="176" y="276"/>
                    <a:pt x="263" y="524"/>
                    <a:pt x="270" y="787"/>
                  </a:cubicBezTo>
                  <a:cubicBezTo>
                    <a:pt x="270" y="820"/>
                    <a:pt x="296" y="836"/>
                    <a:pt x="321" y="836"/>
                  </a:cubicBezTo>
                  <a:cubicBezTo>
                    <a:pt x="345" y="836"/>
                    <a:pt x="369" y="820"/>
                    <a:pt x="365" y="787"/>
                  </a:cubicBezTo>
                  <a:cubicBezTo>
                    <a:pt x="365" y="517"/>
                    <a:pt x="270" y="240"/>
                    <a:pt x="103" y="21"/>
                  </a:cubicBezTo>
                  <a:cubicBezTo>
                    <a:pt x="92" y="10"/>
                    <a:pt x="78" y="0"/>
                    <a:pt x="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4074;p50">
              <a:extLst>
                <a:ext uri="{FF2B5EF4-FFF2-40B4-BE49-F238E27FC236}">
                  <a16:creationId xmlns:a16="http://schemas.microsoft.com/office/drawing/2014/main" id="{0254AE36-7285-4B84-9CD6-1CAA5A89966D}"/>
                </a:ext>
              </a:extLst>
            </p:cNvPr>
            <p:cNvSpPr/>
            <p:nvPr/>
          </p:nvSpPr>
          <p:spPr>
            <a:xfrm>
              <a:off x="7967290" y="3495588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0" y="96"/>
                    <a:pt x="66" y="96"/>
                  </a:cubicBezTo>
                  <a:cubicBezTo>
                    <a:pt x="131" y="89"/>
                    <a:pt x="131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4075;p50">
              <a:extLst>
                <a:ext uri="{FF2B5EF4-FFF2-40B4-BE49-F238E27FC236}">
                  <a16:creationId xmlns:a16="http://schemas.microsoft.com/office/drawing/2014/main" id="{B963AB8B-4C64-4905-B6E9-B35FC6AD9A01}"/>
                </a:ext>
              </a:extLst>
            </p:cNvPr>
            <p:cNvSpPr/>
            <p:nvPr/>
          </p:nvSpPr>
          <p:spPr>
            <a:xfrm>
              <a:off x="7882500" y="3542803"/>
              <a:ext cx="7800" cy="12296"/>
            </a:xfrm>
            <a:custGeom>
              <a:avLst/>
              <a:gdLst/>
              <a:ahLst/>
              <a:cxnLst/>
              <a:rect l="l" t="t" r="r" b="b"/>
              <a:pathLst>
                <a:path w="147" h="231" extrusionOk="0">
                  <a:moveTo>
                    <a:pt x="90" y="0"/>
                  </a:moveTo>
                  <a:cubicBezTo>
                    <a:pt x="74" y="0"/>
                    <a:pt x="56" y="7"/>
                    <a:pt x="51" y="26"/>
                  </a:cubicBezTo>
                  <a:cubicBezTo>
                    <a:pt x="22" y="70"/>
                    <a:pt x="0" y="135"/>
                    <a:pt x="15" y="186"/>
                  </a:cubicBezTo>
                  <a:cubicBezTo>
                    <a:pt x="15" y="216"/>
                    <a:pt x="29" y="230"/>
                    <a:pt x="59" y="230"/>
                  </a:cubicBezTo>
                  <a:cubicBezTo>
                    <a:pt x="88" y="230"/>
                    <a:pt x="102" y="216"/>
                    <a:pt x="102" y="186"/>
                  </a:cubicBezTo>
                  <a:lnTo>
                    <a:pt x="102" y="150"/>
                  </a:lnTo>
                  <a:cubicBezTo>
                    <a:pt x="102" y="128"/>
                    <a:pt x="110" y="114"/>
                    <a:pt x="124" y="92"/>
                  </a:cubicBezTo>
                  <a:cubicBezTo>
                    <a:pt x="124" y="84"/>
                    <a:pt x="132" y="84"/>
                    <a:pt x="132" y="77"/>
                  </a:cubicBezTo>
                  <a:cubicBezTo>
                    <a:pt x="146" y="48"/>
                    <a:pt x="139" y="11"/>
                    <a:pt x="110" y="4"/>
                  </a:cubicBezTo>
                  <a:cubicBezTo>
                    <a:pt x="105" y="2"/>
                    <a:pt x="98" y="0"/>
                    <a:pt x="9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4076;p50">
              <a:extLst>
                <a:ext uri="{FF2B5EF4-FFF2-40B4-BE49-F238E27FC236}">
                  <a16:creationId xmlns:a16="http://schemas.microsoft.com/office/drawing/2014/main" id="{CE312EAB-128C-48F1-B248-CE0C29C8A671}"/>
                </a:ext>
              </a:extLst>
            </p:cNvPr>
            <p:cNvSpPr/>
            <p:nvPr/>
          </p:nvSpPr>
          <p:spPr>
            <a:xfrm>
              <a:off x="7891786" y="3543921"/>
              <a:ext cx="8967" cy="13201"/>
            </a:xfrm>
            <a:custGeom>
              <a:avLst/>
              <a:gdLst/>
              <a:ahLst/>
              <a:cxnLst/>
              <a:rect l="l" t="t" r="r" b="b"/>
              <a:pathLst>
                <a:path w="169" h="248" extrusionOk="0">
                  <a:moveTo>
                    <a:pt x="102" y="0"/>
                  </a:moveTo>
                  <a:cubicBezTo>
                    <a:pt x="84" y="0"/>
                    <a:pt x="66" y="19"/>
                    <a:pt x="66" y="41"/>
                  </a:cubicBezTo>
                  <a:cubicBezTo>
                    <a:pt x="44" y="93"/>
                    <a:pt x="30" y="151"/>
                    <a:pt x="8" y="195"/>
                  </a:cubicBezTo>
                  <a:cubicBezTo>
                    <a:pt x="0" y="224"/>
                    <a:pt x="15" y="246"/>
                    <a:pt x="44" y="246"/>
                  </a:cubicBezTo>
                  <a:cubicBezTo>
                    <a:pt x="49" y="247"/>
                    <a:pt x="54" y="248"/>
                    <a:pt x="59" y="248"/>
                  </a:cubicBezTo>
                  <a:cubicBezTo>
                    <a:pt x="82" y="248"/>
                    <a:pt x="103" y="233"/>
                    <a:pt x="103" y="209"/>
                  </a:cubicBezTo>
                  <a:cubicBezTo>
                    <a:pt x="117" y="158"/>
                    <a:pt x="139" y="100"/>
                    <a:pt x="154" y="56"/>
                  </a:cubicBezTo>
                  <a:cubicBezTo>
                    <a:pt x="168" y="27"/>
                    <a:pt x="146" y="5"/>
                    <a:pt x="117" y="5"/>
                  </a:cubicBezTo>
                  <a:cubicBezTo>
                    <a:pt x="112" y="2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4077;p50">
              <a:extLst>
                <a:ext uri="{FF2B5EF4-FFF2-40B4-BE49-F238E27FC236}">
                  <a16:creationId xmlns:a16="http://schemas.microsoft.com/office/drawing/2014/main" id="{6AC20F58-C898-4A64-A1B9-7DDD0F5D245A}"/>
                </a:ext>
              </a:extLst>
            </p:cNvPr>
            <p:cNvSpPr/>
            <p:nvPr/>
          </p:nvSpPr>
          <p:spPr>
            <a:xfrm>
              <a:off x="7962992" y="3562391"/>
              <a:ext cx="6632" cy="5536"/>
            </a:xfrm>
            <a:custGeom>
              <a:avLst/>
              <a:gdLst/>
              <a:ahLst/>
              <a:cxnLst/>
              <a:rect l="l" t="t" r="r" b="b"/>
              <a:pathLst>
                <a:path w="125" h="104" extrusionOk="0">
                  <a:moveTo>
                    <a:pt x="67" y="1"/>
                  </a:moveTo>
                  <a:cubicBezTo>
                    <a:pt x="1" y="1"/>
                    <a:pt x="1" y="103"/>
                    <a:pt x="67" y="103"/>
                  </a:cubicBezTo>
                  <a:cubicBezTo>
                    <a:pt x="125" y="88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4078;p50">
              <a:extLst>
                <a:ext uri="{FF2B5EF4-FFF2-40B4-BE49-F238E27FC236}">
                  <a16:creationId xmlns:a16="http://schemas.microsoft.com/office/drawing/2014/main" id="{52700AA2-6F18-4176-B9EB-815CDE13ED9B}"/>
                </a:ext>
              </a:extLst>
            </p:cNvPr>
            <p:cNvSpPr/>
            <p:nvPr/>
          </p:nvSpPr>
          <p:spPr>
            <a:xfrm>
              <a:off x="7905316" y="3437354"/>
              <a:ext cx="7057" cy="5110"/>
            </a:xfrm>
            <a:custGeom>
              <a:avLst/>
              <a:gdLst/>
              <a:ahLst/>
              <a:cxnLst/>
              <a:rect l="l" t="t" r="r" b="b"/>
              <a:pathLst>
                <a:path w="133" h="96" extrusionOk="0">
                  <a:moveTo>
                    <a:pt x="66" y="1"/>
                  </a:moveTo>
                  <a:cubicBezTo>
                    <a:pt x="1" y="8"/>
                    <a:pt x="1" y="95"/>
                    <a:pt x="66" y="95"/>
                  </a:cubicBezTo>
                  <a:cubicBezTo>
                    <a:pt x="132" y="95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4079;p50">
              <a:extLst>
                <a:ext uri="{FF2B5EF4-FFF2-40B4-BE49-F238E27FC236}">
                  <a16:creationId xmlns:a16="http://schemas.microsoft.com/office/drawing/2014/main" id="{4BE9219F-4DBD-4F9B-9F4C-E8F0FF2DFABE}"/>
                </a:ext>
              </a:extLst>
            </p:cNvPr>
            <p:cNvSpPr/>
            <p:nvPr/>
          </p:nvSpPr>
          <p:spPr>
            <a:xfrm>
              <a:off x="7820155" y="3352612"/>
              <a:ext cx="172339" cy="278606"/>
            </a:xfrm>
            <a:custGeom>
              <a:avLst/>
              <a:gdLst/>
              <a:ahLst/>
              <a:cxnLst/>
              <a:rect l="l" t="t" r="r" b="b"/>
              <a:pathLst>
                <a:path w="3248" h="5234" extrusionOk="0">
                  <a:moveTo>
                    <a:pt x="969" y="1"/>
                  </a:moveTo>
                  <a:cubicBezTo>
                    <a:pt x="931" y="1"/>
                    <a:pt x="909" y="84"/>
                    <a:pt x="956" y="104"/>
                  </a:cubicBezTo>
                  <a:cubicBezTo>
                    <a:pt x="1314" y="243"/>
                    <a:pt x="1664" y="411"/>
                    <a:pt x="1963" y="651"/>
                  </a:cubicBezTo>
                  <a:cubicBezTo>
                    <a:pt x="2255" y="878"/>
                    <a:pt x="2554" y="1133"/>
                    <a:pt x="2766" y="1432"/>
                  </a:cubicBezTo>
                  <a:cubicBezTo>
                    <a:pt x="3028" y="1797"/>
                    <a:pt x="3138" y="2227"/>
                    <a:pt x="3138" y="2672"/>
                  </a:cubicBezTo>
                  <a:cubicBezTo>
                    <a:pt x="3131" y="3096"/>
                    <a:pt x="3101" y="3511"/>
                    <a:pt x="3058" y="3920"/>
                  </a:cubicBezTo>
                  <a:cubicBezTo>
                    <a:pt x="3015" y="4348"/>
                    <a:pt x="2896" y="4754"/>
                    <a:pt x="2713" y="5147"/>
                  </a:cubicBezTo>
                  <a:lnTo>
                    <a:pt x="2713" y="5147"/>
                  </a:lnTo>
                  <a:cubicBezTo>
                    <a:pt x="1841" y="5026"/>
                    <a:pt x="962" y="4857"/>
                    <a:pt x="117" y="4627"/>
                  </a:cubicBezTo>
                  <a:lnTo>
                    <a:pt x="117" y="4627"/>
                  </a:lnTo>
                  <a:cubicBezTo>
                    <a:pt x="346" y="3905"/>
                    <a:pt x="582" y="3176"/>
                    <a:pt x="810" y="2461"/>
                  </a:cubicBezTo>
                  <a:cubicBezTo>
                    <a:pt x="847" y="2366"/>
                    <a:pt x="876" y="2257"/>
                    <a:pt x="913" y="2154"/>
                  </a:cubicBezTo>
                  <a:cubicBezTo>
                    <a:pt x="926" y="2119"/>
                    <a:pt x="896" y="2097"/>
                    <a:pt x="867" y="2097"/>
                  </a:cubicBezTo>
                  <a:cubicBezTo>
                    <a:pt x="848" y="2097"/>
                    <a:pt x="831" y="2105"/>
                    <a:pt x="825" y="2125"/>
                  </a:cubicBezTo>
                  <a:cubicBezTo>
                    <a:pt x="584" y="2862"/>
                    <a:pt x="351" y="3606"/>
                    <a:pt x="110" y="4336"/>
                  </a:cubicBezTo>
                  <a:cubicBezTo>
                    <a:pt x="74" y="4431"/>
                    <a:pt x="44" y="4540"/>
                    <a:pt x="8" y="4642"/>
                  </a:cubicBezTo>
                  <a:cubicBezTo>
                    <a:pt x="1" y="4671"/>
                    <a:pt x="23" y="4701"/>
                    <a:pt x="44" y="4701"/>
                  </a:cubicBezTo>
                  <a:cubicBezTo>
                    <a:pt x="935" y="4934"/>
                    <a:pt x="1832" y="5109"/>
                    <a:pt x="2737" y="5233"/>
                  </a:cubicBezTo>
                  <a:cubicBezTo>
                    <a:pt x="2759" y="5233"/>
                    <a:pt x="2780" y="5233"/>
                    <a:pt x="2795" y="5219"/>
                  </a:cubicBezTo>
                  <a:cubicBezTo>
                    <a:pt x="2963" y="4854"/>
                    <a:pt x="3087" y="4467"/>
                    <a:pt x="3138" y="4066"/>
                  </a:cubicBezTo>
                  <a:cubicBezTo>
                    <a:pt x="3196" y="3643"/>
                    <a:pt x="3211" y="3205"/>
                    <a:pt x="3233" y="2775"/>
                  </a:cubicBezTo>
                  <a:cubicBezTo>
                    <a:pt x="3247" y="2329"/>
                    <a:pt x="3167" y="1892"/>
                    <a:pt x="2926" y="1505"/>
                  </a:cubicBezTo>
                  <a:cubicBezTo>
                    <a:pt x="2722" y="1169"/>
                    <a:pt x="2408" y="885"/>
                    <a:pt x="2102" y="637"/>
                  </a:cubicBezTo>
                  <a:cubicBezTo>
                    <a:pt x="1759" y="367"/>
                    <a:pt x="1387" y="155"/>
                    <a:pt x="978" y="2"/>
                  </a:cubicBezTo>
                  <a:cubicBezTo>
                    <a:pt x="975" y="1"/>
                    <a:pt x="972" y="1"/>
                    <a:pt x="96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4080;p50">
              <a:extLst>
                <a:ext uri="{FF2B5EF4-FFF2-40B4-BE49-F238E27FC236}">
                  <a16:creationId xmlns:a16="http://schemas.microsoft.com/office/drawing/2014/main" id="{53D1A26C-08D2-48B5-B47C-89D4F27631E5}"/>
                </a:ext>
              </a:extLst>
            </p:cNvPr>
            <p:cNvSpPr/>
            <p:nvPr/>
          </p:nvSpPr>
          <p:spPr>
            <a:xfrm>
              <a:off x="7268490" y="3613120"/>
              <a:ext cx="130528" cy="120087"/>
            </a:xfrm>
            <a:custGeom>
              <a:avLst/>
              <a:gdLst/>
              <a:ahLst/>
              <a:cxnLst/>
              <a:rect l="l" t="t" r="r" b="b"/>
              <a:pathLst>
                <a:path w="2460" h="2256" extrusionOk="0">
                  <a:moveTo>
                    <a:pt x="1090" y="0"/>
                  </a:moveTo>
                  <a:cubicBezTo>
                    <a:pt x="947" y="0"/>
                    <a:pt x="742" y="128"/>
                    <a:pt x="657" y="179"/>
                  </a:cubicBezTo>
                  <a:cubicBezTo>
                    <a:pt x="475" y="288"/>
                    <a:pt x="300" y="456"/>
                    <a:pt x="183" y="638"/>
                  </a:cubicBezTo>
                  <a:cubicBezTo>
                    <a:pt x="74" y="799"/>
                    <a:pt x="1" y="989"/>
                    <a:pt x="8" y="1208"/>
                  </a:cubicBezTo>
                  <a:cubicBezTo>
                    <a:pt x="1" y="1463"/>
                    <a:pt x="81" y="1747"/>
                    <a:pt x="293" y="1923"/>
                  </a:cubicBezTo>
                  <a:cubicBezTo>
                    <a:pt x="592" y="2178"/>
                    <a:pt x="1051" y="2185"/>
                    <a:pt x="1416" y="2244"/>
                  </a:cubicBezTo>
                  <a:cubicBezTo>
                    <a:pt x="1480" y="2252"/>
                    <a:pt x="1539" y="2256"/>
                    <a:pt x="1602" y="2256"/>
                  </a:cubicBezTo>
                  <a:cubicBezTo>
                    <a:pt x="1647" y="2256"/>
                    <a:pt x="1693" y="2254"/>
                    <a:pt x="1744" y="2251"/>
                  </a:cubicBezTo>
                  <a:cubicBezTo>
                    <a:pt x="1803" y="2251"/>
                    <a:pt x="1890" y="2171"/>
                    <a:pt x="1890" y="2098"/>
                  </a:cubicBezTo>
                  <a:cubicBezTo>
                    <a:pt x="1876" y="2017"/>
                    <a:pt x="1817" y="1995"/>
                    <a:pt x="1759" y="1966"/>
                  </a:cubicBezTo>
                  <a:cubicBezTo>
                    <a:pt x="1708" y="1930"/>
                    <a:pt x="1642" y="1908"/>
                    <a:pt x="1584" y="1886"/>
                  </a:cubicBezTo>
                  <a:cubicBezTo>
                    <a:pt x="1489" y="1850"/>
                    <a:pt x="1394" y="1813"/>
                    <a:pt x="1307" y="1784"/>
                  </a:cubicBezTo>
                  <a:cubicBezTo>
                    <a:pt x="1270" y="1777"/>
                    <a:pt x="1234" y="1755"/>
                    <a:pt x="1197" y="1747"/>
                  </a:cubicBezTo>
                  <a:cubicBezTo>
                    <a:pt x="1132" y="1733"/>
                    <a:pt x="1075" y="1712"/>
                    <a:pt x="1017" y="1690"/>
                  </a:cubicBezTo>
                  <a:lnTo>
                    <a:pt x="1017" y="1690"/>
                  </a:lnTo>
                  <a:cubicBezTo>
                    <a:pt x="1105" y="1721"/>
                    <a:pt x="2079" y="1901"/>
                    <a:pt x="2184" y="1901"/>
                  </a:cubicBezTo>
                  <a:cubicBezTo>
                    <a:pt x="2186" y="1901"/>
                    <a:pt x="2188" y="1901"/>
                    <a:pt x="2190" y="1901"/>
                  </a:cubicBezTo>
                  <a:cubicBezTo>
                    <a:pt x="2241" y="1901"/>
                    <a:pt x="2299" y="1886"/>
                    <a:pt x="2335" y="1828"/>
                  </a:cubicBezTo>
                  <a:cubicBezTo>
                    <a:pt x="2379" y="1762"/>
                    <a:pt x="2365" y="1667"/>
                    <a:pt x="2314" y="1609"/>
                  </a:cubicBezTo>
                  <a:cubicBezTo>
                    <a:pt x="2270" y="1543"/>
                    <a:pt x="1175" y="1375"/>
                    <a:pt x="1110" y="1346"/>
                  </a:cubicBezTo>
                  <a:cubicBezTo>
                    <a:pt x="1126" y="1345"/>
                    <a:pt x="1143" y="1344"/>
                    <a:pt x="1159" y="1344"/>
                  </a:cubicBezTo>
                  <a:cubicBezTo>
                    <a:pt x="1228" y="1344"/>
                    <a:pt x="1293" y="1355"/>
                    <a:pt x="1358" y="1361"/>
                  </a:cubicBezTo>
                  <a:cubicBezTo>
                    <a:pt x="1511" y="1375"/>
                    <a:pt x="1657" y="1390"/>
                    <a:pt x="1817" y="1397"/>
                  </a:cubicBezTo>
                  <a:cubicBezTo>
                    <a:pt x="1934" y="1412"/>
                    <a:pt x="2051" y="1426"/>
                    <a:pt x="2168" y="1426"/>
                  </a:cubicBezTo>
                  <a:cubicBezTo>
                    <a:pt x="2194" y="1426"/>
                    <a:pt x="2221" y="1429"/>
                    <a:pt x="2249" y="1429"/>
                  </a:cubicBezTo>
                  <a:cubicBezTo>
                    <a:pt x="2289" y="1429"/>
                    <a:pt x="2330" y="1423"/>
                    <a:pt x="2365" y="1397"/>
                  </a:cubicBezTo>
                  <a:cubicBezTo>
                    <a:pt x="2438" y="1346"/>
                    <a:pt x="2460" y="1229"/>
                    <a:pt x="2416" y="1142"/>
                  </a:cubicBezTo>
                  <a:cubicBezTo>
                    <a:pt x="2371" y="1057"/>
                    <a:pt x="2271" y="1047"/>
                    <a:pt x="2178" y="1047"/>
                  </a:cubicBezTo>
                  <a:cubicBezTo>
                    <a:pt x="2150" y="1047"/>
                    <a:pt x="2123" y="1048"/>
                    <a:pt x="2098" y="1048"/>
                  </a:cubicBezTo>
                  <a:cubicBezTo>
                    <a:pt x="2084" y="1048"/>
                    <a:pt x="2071" y="1048"/>
                    <a:pt x="2058" y="1047"/>
                  </a:cubicBezTo>
                  <a:cubicBezTo>
                    <a:pt x="1803" y="1025"/>
                    <a:pt x="1562" y="1018"/>
                    <a:pt x="1314" y="1003"/>
                  </a:cubicBezTo>
                  <a:cubicBezTo>
                    <a:pt x="1278" y="1003"/>
                    <a:pt x="1234" y="1003"/>
                    <a:pt x="1190" y="989"/>
                  </a:cubicBezTo>
                  <a:cubicBezTo>
                    <a:pt x="1263" y="974"/>
                    <a:pt x="1343" y="974"/>
                    <a:pt x="1416" y="974"/>
                  </a:cubicBezTo>
                  <a:cubicBezTo>
                    <a:pt x="1540" y="974"/>
                    <a:pt x="1679" y="959"/>
                    <a:pt x="1810" y="952"/>
                  </a:cubicBezTo>
                  <a:cubicBezTo>
                    <a:pt x="1890" y="945"/>
                    <a:pt x="1978" y="938"/>
                    <a:pt x="2066" y="930"/>
                  </a:cubicBezTo>
                  <a:cubicBezTo>
                    <a:pt x="2146" y="916"/>
                    <a:pt x="2292" y="857"/>
                    <a:pt x="2292" y="733"/>
                  </a:cubicBezTo>
                  <a:cubicBezTo>
                    <a:pt x="2292" y="624"/>
                    <a:pt x="2153" y="587"/>
                    <a:pt x="2080" y="580"/>
                  </a:cubicBezTo>
                  <a:cubicBezTo>
                    <a:pt x="2004" y="570"/>
                    <a:pt x="1926" y="566"/>
                    <a:pt x="1848" y="566"/>
                  </a:cubicBezTo>
                  <a:cubicBezTo>
                    <a:pt x="1574" y="566"/>
                    <a:pt x="1292" y="614"/>
                    <a:pt x="1015" y="614"/>
                  </a:cubicBezTo>
                  <a:cubicBezTo>
                    <a:pt x="966" y="614"/>
                    <a:pt x="918" y="613"/>
                    <a:pt x="869" y="609"/>
                  </a:cubicBezTo>
                  <a:cubicBezTo>
                    <a:pt x="1015" y="500"/>
                    <a:pt x="1175" y="405"/>
                    <a:pt x="1226" y="215"/>
                  </a:cubicBezTo>
                  <a:cubicBezTo>
                    <a:pt x="1234" y="164"/>
                    <a:pt x="1241" y="91"/>
                    <a:pt x="1197" y="40"/>
                  </a:cubicBezTo>
                  <a:cubicBezTo>
                    <a:pt x="1170" y="12"/>
                    <a:pt x="1133" y="0"/>
                    <a:pt x="1090" y="0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4081;p50">
              <a:extLst>
                <a:ext uri="{FF2B5EF4-FFF2-40B4-BE49-F238E27FC236}">
                  <a16:creationId xmlns:a16="http://schemas.microsoft.com/office/drawing/2014/main" id="{FB37F6A9-33BB-4880-9BD0-14830E95C86F}"/>
                </a:ext>
              </a:extLst>
            </p:cNvPr>
            <p:cNvSpPr/>
            <p:nvPr/>
          </p:nvSpPr>
          <p:spPr>
            <a:xfrm>
              <a:off x="7259364" y="3609340"/>
              <a:ext cx="139495" cy="126262"/>
            </a:xfrm>
            <a:custGeom>
              <a:avLst/>
              <a:gdLst/>
              <a:ahLst/>
              <a:cxnLst/>
              <a:rect l="l" t="t" r="r" b="b"/>
              <a:pathLst>
                <a:path w="2629" h="2372" extrusionOk="0">
                  <a:moveTo>
                    <a:pt x="1245" y="104"/>
                  </a:moveTo>
                  <a:cubicBezTo>
                    <a:pt x="1369" y="104"/>
                    <a:pt x="1355" y="235"/>
                    <a:pt x="1318" y="315"/>
                  </a:cubicBezTo>
                  <a:cubicBezTo>
                    <a:pt x="1271" y="450"/>
                    <a:pt x="1143" y="529"/>
                    <a:pt x="1031" y="615"/>
                  </a:cubicBezTo>
                  <a:lnTo>
                    <a:pt x="1031" y="615"/>
                  </a:lnTo>
                  <a:cubicBezTo>
                    <a:pt x="1018" y="615"/>
                    <a:pt x="1004" y="615"/>
                    <a:pt x="990" y="615"/>
                  </a:cubicBezTo>
                  <a:lnTo>
                    <a:pt x="990" y="615"/>
                  </a:lnTo>
                  <a:cubicBezTo>
                    <a:pt x="994" y="623"/>
                    <a:pt x="998" y="631"/>
                    <a:pt x="1001" y="639"/>
                  </a:cubicBezTo>
                  <a:lnTo>
                    <a:pt x="1001" y="639"/>
                  </a:lnTo>
                  <a:cubicBezTo>
                    <a:pt x="971" y="663"/>
                    <a:pt x="1006" y="717"/>
                    <a:pt x="1041" y="717"/>
                  </a:cubicBezTo>
                  <a:cubicBezTo>
                    <a:pt x="1081" y="718"/>
                    <a:pt x="1121" y="719"/>
                    <a:pt x="1161" y="719"/>
                  </a:cubicBezTo>
                  <a:cubicBezTo>
                    <a:pt x="1345" y="719"/>
                    <a:pt x="1526" y="706"/>
                    <a:pt x="1712" y="688"/>
                  </a:cubicBezTo>
                  <a:cubicBezTo>
                    <a:pt x="1807" y="680"/>
                    <a:pt x="1916" y="669"/>
                    <a:pt x="2025" y="669"/>
                  </a:cubicBezTo>
                  <a:cubicBezTo>
                    <a:pt x="2134" y="669"/>
                    <a:pt x="2241" y="680"/>
                    <a:pt x="2332" y="717"/>
                  </a:cubicBezTo>
                  <a:cubicBezTo>
                    <a:pt x="2478" y="768"/>
                    <a:pt x="2398" y="899"/>
                    <a:pt x="2289" y="936"/>
                  </a:cubicBezTo>
                  <a:cubicBezTo>
                    <a:pt x="2186" y="972"/>
                    <a:pt x="2077" y="965"/>
                    <a:pt x="1975" y="972"/>
                  </a:cubicBezTo>
                  <a:cubicBezTo>
                    <a:pt x="1771" y="979"/>
                    <a:pt x="1552" y="972"/>
                    <a:pt x="1340" y="1009"/>
                  </a:cubicBezTo>
                  <a:cubicBezTo>
                    <a:pt x="1338" y="1009"/>
                    <a:pt x="1336" y="1009"/>
                    <a:pt x="1334" y="1010"/>
                  </a:cubicBezTo>
                  <a:lnTo>
                    <a:pt x="1334" y="1010"/>
                  </a:lnTo>
                  <a:cubicBezTo>
                    <a:pt x="1329" y="1009"/>
                    <a:pt x="1324" y="1009"/>
                    <a:pt x="1318" y="1009"/>
                  </a:cubicBezTo>
                  <a:lnTo>
                    <a:pt x="1318" y="1021"/>
                  </a:lnTo>
                  <a:lnTo>
                    <a:pt x="1318" y="1021"/>
                  </a:lnTo>
                  <a:cubicBezTo>
                    <a:pt x="1304" y="1038"/>
                    <a:pt x="1304" y="1067"/>
                    <a:pt x="1318" y="1084"/>
                  </a:cubicBezTo>
                  <a:lnTo>
                    <a:pt x="1318" y="1084"/>
                  </a:lnTo>
                  <a:lnTo>
                    <a:pt x="1318" y="1096"/>
                  </a:lnTo>
                  <a:cubicBezTo>
                    <a:pt x="1323" y="1095"/>
                    <a:pt x="1327" y="1095"/>
                    <a:pt x="1332" y="1094"/>
                  </a:cubicBezTo>
                  <a:lnTo>
                    <a:pt x="1332" y="1094"/>
                  </a:lnTo>
                  <a:cubicBezTo>
                    <a:pt x="1334" y="1095"/>
                    <a:pt x="1337" y="1096"/>
                    <a:pt x="1340" y="1096"/>
                  </a:cubicBezTo>
                  <a:cubicBezTo>
                    <a:pt x="1552" y="1133"/>
                    <a:pt x="1771" y="1125"/>
                    <a:pt x="1989" y="1133"/>
                  </a:cubicBezTo>
                  <a:cubicBezTo>
                    <a:pt x="2092" y="1147"/>
                    <a:pt x="2186" y="1154"/>
                    <a:pt x="2289" y="1154"/>
                  </a:cubicBezTo>
                  <a:cubicBezTo>
                    <a:pt x="2301" y="1154"/>
                    <a:pt x="2314" y="1154"/>
                    <a:pt x="2329" y="1154"/>
                  </a:cubicBezTo>
                  <a:cubicBezTo>
                    <a:pt x="2407" y="1154"/>
                    <a:pt x="2507" y="1160"/>
                    <a:pt x="2544" y="1227"/>
                  </a:cubicBezTo>
                  <a:cubicBezTo>
                    <a:pt x="2573" y="1279"/>
                    <a:pt x="2566" y="1373"/>
                    <a:pt x="2507" y="1410"/>
                  </a:cubicBezTo>
                  <a:cubicBezTo>
                    <a:pt x="2486" y="1424"/>
                    <a:pt x="2456" y="1428"/>
                    <a:pt x="2427" y="1428"/>
                  </a:cubicBezTo>
                  <a:cubicBezTo>
                    <a:pt x="2398" y="1428"/>
                    <a:pt x="2369" y="1424"/>
                    <a:pt x="2347" y="1424"/>
                  </a:cubicBezTo>
                  <a:cubicBezTo>
                    <a:pt x="2223" y="1424"/>
                    <a:pt x="2106" y="1410"/>
                    <a:pt x="1989" y="1403"/>
                  </a:cubicBezTo>
                  <a:cubicBezTo>
                    <a:pt x="1763" y="1381"/>
                    <a:pt x="1515" y="1337"/>
                    <a:pt x="1289" y="1337"/>
                  </a:cubicBezTo>
                  <a:cubicBezTo>
                    <a:pt x="1250" y="1337"/>
                    <a:pt x="1234" y="1370"/>
                    <a:pt x="1243" y="1396"/>
                  </a:cubicBezTo>
                  <a:lnTo>
                    <a:pt x="1243" y="1396"/>
                  </a:lnTo>
                  <a:cubicBezTo>
                    <a:pt x="1241" y="1415"/>
                    <a:pt x="1238" y="1436"/>
                    <a:pt x="1238" y="1454"/>
                  </a:cubicBezTo>
                  <a:cubicBezTo>
                    <a:pt x="1297" y="1454"/>
                    <a:pt x="1355" y="1458"/>
                    <a:pt x="1413" y="1464"/>
                  </a:cubicBezTo>
                  <a:lnTo>
                    <a:pt x="1413" y="1464"/>
                  </a:lnTo>
                  <a:cubicBezTo>
                    <a:pt x="1507" y="1483"/>
                    <a:pt x="1603" y="1493"/>
                    <a:pt x="1690" y="1512"/>
                  </a:cubicBezTo>
                  <a:cubicBezTo>
                    <a:pt x="1895" y="1548"/>
                    <a:pt x="2099" y="1585"/>
                    <a:pt x="2310" y="1629"/>
                  </a:cubicBezTo>
                  <a:cubicBezTo>
                    <a:pt x="2354" y="1636"/>
                    <a:pt x="2427" y="1643"/>
                    <a:pt x="2464" y="1673"/>
                  </a:cubicBezTo>
                  <a:cubicBezTo>
                    <a:pt x="2566" y="1753"/>
                    <a:pt x="2442" y="1877"/>
                    <a:pt x="2362" y="1884"/>
                  </a:cubicBezTo>
                  <a:cubicBezTo>
                    <a:pt x="2347" y="1884"/>
                    <a:pt x="2318" y="1884"/>
                    <a:pt x="2296" y="1877"/>
                  </a:cubicBezTo>
                  <a:cubicBezTo>
                    <a:pt x="2106" y="1848"/>
                    <a:pt x="1916" y="1811"/>
                    <a:pt x="1727" y="1775"/>
                  </a:cubicBezTo>
                  <a:cubicBezTo>
                    <a:pt x="1559" y="1745"/>
                    <a:pt x="1369" y="1731"/>
                    <a:pt x="1201" y="1665"/>
                  </a:cubicBezTo>
                  <a:cubicBezTo>
                    <a:pt x="1198" y="1681"/>
                    <a:pt x="1194" y="1698"/>
                    <a:pt x="1190" y="1714"/>
                  </a:cubicBezTo>
                  <a:lnTo>
                    <a:pt x="1190" y="1714"/>
                  </a:lnTo>
                  <a:cubicBezTo>
                    <a:pt x="1184" y="1712"/>
                    <a:pt x="1178" y="1711"/>
                    <a:pt x="1172" y="1709"/>
                  </a:cubicBezTo>
                  <a:cubicBezTo>
                    <a:pt x="1168" y="1708"/>
                    <a:pt x="1164" y="1707"/>
                    <a:pt x="1160" y="1707"/>
                  </a:cubicBezTo>
                  <a:cubicBezTo>
                    <a:pt x="1111" y="1707"/>
                    <a:pt x="1096" y="1784"/>
                    <a:pt x="1150" y="1804"/>
                  </a:cubicBezTo>
                  <a:cubicBezTo>
                    <a:pt x="1309" y="1852"/>
                    <a:pt x="1494" y="1874"/>
                    <a:pt x="1656" y="1908"/>
                  </a:cubicBezTo>
                  <a:lnTo>
                    <a:pt x="1656" y="1908"/>
                  </a:lnTo>
                  <a:cubicBezTo>
                    <a:pt x="1730" y="1935"/>
                    <a:pt x="1808" y="1968"/>
                    <a:pt x="1880" y="2001"/>
                  </a:cubicBezTo>
                  <a:cubicBezTo>
                    <a:pt x="1909" y="2008"/>
                    <a:pt x="1931" y="2030"/>
                    <a:pt x="1960" y="2045"/>
                  </a:cubicBezTo>
                  <a:cubicBezTo>
                    <a:pt x="2026" y="2096"/>
                    <a:pt x="2004" y="2176"/>
                    <a:pt x="1946" y="2212"/>
                  </a:cubicBezTo>
                  <a:cubicBezTo>
                    <a:pt x="1911" y="2228"/>
                    <a:pt x="1869" y="2233"/>
                    <a:pt x="1827" y="2233"/>
                  </a:cubicBezTo>
                  <a:cubicBezTo>
                    <a:pt x="1769" y="2233"/>
                    <a:pt x="1710" y="2224"/>
                    <a:pt x="1668" y="2220"/>
                  </a:cubicBezTo>
                  <a:lnTo>
                    <a:pt x="1450" y="2191"/>
                  </a:lnTo>
                  <a:cubicBezTo>
                    <a:pt x="1296" y="2176"/>
                    <a:pt x="1143" y="2154"/>
                    <a:pt x="997" y="2118"/>
                  </a:cubicBezTo>
                  <a:cubicBezTo>
                    <a:pt x="691" y="2059"/>
                    <a:pt x="399" y="1913"/>
                    <a:pt x="289" y="1600"/>
                  </a:cubicBezTo>
                  <a:cubicBezTo>
                    <a:pt x="159" y="1339"/>
                    <a:pt x="230" y="1006"/>
                    <a:pt x="388" y="730"/>
                  </a:cubicBezTo>
                  <a:lnTo>
                    <a:pt x="388" y="730"/>
                  </a:lnTo>
                  <a:cubicBezTo>
                    <a:pt x="389" y="728"/>
                    <a:pt x="391" y="726"/>
                    <a:pt x="392" y="724"/>
                  </a:cubicBezTo>
                  <a:lnTo>
                    <a:pt x="392" y="724"/>
                  </a:lnTo>
                  <a:cubicBezTo>
                    <a:pt x="392" y="724"/>
                    <a:pt x="392" y="724"/>
                    <a:pt x="392" y="724"/>
                  </a:cubicBezTo>
                  <a:cubicBezTo>
                    <a:pt x="392" y="723"/>
                    <a:pt x="393" y="722"/>
                    <a:pt x="393" y="722"/>
                  </a:cubicBezTo>
                  <a:lnTo>
                    <a:pt x="393" y="722"/>
                  </a:lnTo>
                  <a:cubicBezTo>
                    <a:pt x="561" y="475"/>
                    <a:pt x="794" y="286"/>
                    <a:pt x="1063" y="162"/>
                  </a:cubicBezTo>
                  <a:cubicBezTo>
                    <a:pt x="1121" y="133"/>
                    <a:pt x="1187" y="104"/>
                    <a:pt x="1245" y="104"/>
                  </a:cubicBezTo>
                  <a:close/>
                  <a:moveTo>
                    <a:pt x="1214" y="0"/>
                  </a:moveTo>
                  <a:cubicBezTo>
                    <a:pt x="1205" y="0"/>
                    <a:pt x="1196" y="1"/>
                    <a:pt x="1187" y="2"/>
                  </a:cubicBezTo>
                  <a:cubicBezTo>
                    <a:pt x="1041" y="24"/>
                    <a:pt x="895" y="104"/>
                    <a:pt x="764" y="184"/>
                  </a:cubicBezTo>
                  <a:cubicBezTo>
                    <a:pt x="567" y="315"/>
                    <a:pt x="399" y="469"/>
                    <a:pt x="275" y="658"/>
                  </a:cubicBezTo>
                  <a:cubicBezTo>
                    <a:pt x="275" y="678"/>
                    <a:pt x="282" y="697"/>
                    <a:pt x="292" y="712"/>
                  </a:cubicBezTo>
                  <a:lnTo>
                    <a:pt x="292" y="712"/>
                  </a:lnTo>
                  <a:cubicBezTo>
                    <a:pt x="0" y="1200"/>
                    <a:pt x="68" y="1897"/>
                    <a:pt x="640" y="2154"/>
                  </a:cubicBezTo>
                  <a:cubicBezTo>
                    <a:pt x="910" y="2285"/>
                    <a:pt x="1223" y="2293"/>
                    <a:pt x="1515" y="2336"/>
                  </a:cubicBezTo>
                  <a:cubicBezTo>
                    <a:pt x="1597" y="2351"/>
                    <a:pt x="1701" y="2372"/>
                    <a:pt x="1799" y="2372"/>
                  </a:cubicBezTo>
                  <a:cubicBezTo>
                    <a:pt x="1851" y="2372"/>
                    <a:pt x="1901" y="2366"/>
                    <a:pt x="1946" y="2351"/>
                  </a:cubicBezTo>
                  <a:cubicBezTo>
                    <a:pt x="2033" y="2307"/>
                    <a:pt x="2113" y="2212"/>
                    <a:pt x="2077" y="2110"/>
                  </a:cubicBezTo>
                  <a:cubicBezTo>
                    <a:pt x="2055" y="2039"/>
                    <a:pt x="1975" y="1989"/>
                    <a:pt x="1893" y="1953"/>
                  </a:cubicBezTo>
                  <a:lnTo>
                    <a:pt x="1893" y="1953"/>
                  </a:lnTo>
                  <a:cubicBezTo>
                    <a:pt x="2030" y="1979"/>
                    <a:pt x="2166" y="2003"/>
                    <a:pt x="2296" y="2008"/>
                  </a:cubicBezTo>
                  <a:cubicBezTo>
                    <a:pt x="2307" y="2010"/>
                    <a:pt x="2318" y="2011"/>
                    <a:pt x="2329" y="2011"/>
                  </a:cubicBezTo>
                  <a:cubicBezTo>
                    <a:pt x="2415" y="2011"/>
                    <a:pt x="2504" y="1962"/>
                    <a:pt x="2537" y="1884"/>
                  </a:cubicBezTo>
                  <a:cubicBezTo>
                    <a:pt x="2573" y="1804"/>
                    <a:pt x="2544" y="1673"/>
                    <a:pt x="2464" y="1621"/>
                  </a:cubicBezTo>
                  <a:cubicBezTo>
                    <a:pt x="2398" y="1578"/>
                    <a:pt x="2318" y="1570"/>
                    <a:pt x="2245" y="1556"/>
                  </a:cubicBezTo>
                  <a:cubicBezTo>
                    <a:pt x="2189" y="1543"/>
                    <a:pt x="2134" y="1532"/>
                    <a:pt x="2080" y="1522"/>
                  </a:cubicBezTo>
                  <a:lnTo>
                    <a:pt x="2080" y="1522"/>
                  </a:lnTo>
                  <a:cubicBezTo>
                    <a:pt x="2110" y="1524"/>
                    <a:pt x="2141" y="1525"/>
                    <a:pt x="2172" y="1527"/>
                  </a:cubicBezTo>
                  <a:cubicBezTo>
                    <a:pt x="2211" y="1528"/>
                    <a:pt x="2254" y="1530"/>
                    <a:pt x="2297" y="1530"/>
                  </a:cubicBezTo>
                  <a:cubicBezTo>
                    <a:pt x="2459" y="1530"/>
                    <a:pt x="2628" y="1500"/>
                    <a:pt x="2617" y="1293"/>
                  </a:cubicBezTo>
                  <a:cubicBezTo>
                    <a:pt x="2610" y="1082"/>
                    <a:pt x="2398" y="1074"/>
                    <a:pt x="2230" y="1060"/>
                  </a:cubicBezTo>
                  <a:cubicBezTo>
                    <a:pt x="2187" y="1060"/>
                    <a:pt x="2143" y="1058"/>
                    <a:pt x="2098" y="1056"/>
                  </a:cubicBezTo>
                  <a:lnTo>
                    <a:pt x="2098" y="1056"/>
                  </a:lnTo>
                  <a:cubicBezTo>
                    <a:pt x="2138" y="1051"/>
                    <a:pt x="2177" y="1046"/>
                    <a:pt x="2216" y="1038"/>
                  </a:cubicBezTo>
                  <a:cubicBezTo>
                    <a:pt x="2354" y="1009"/>
                    <a:pt x="2522" y="892"/>
                    <a:pt x="2449" y="724"/>
                  </a:cubicBezTo>
                  <a:cubicBezTo>
                    <a:pt x="2385" y="584"/>
                    <a:pt x="2185" y="570"/>
                    <a:pt x="2030" y="570"/>
                  </a:cubicBezTo>
                  <a:cubicBezTo>
                    <a:pt x="1991" y="570"/>
                    <a:pt x="1954" y="571"/>
                    <a:pt x="1924" y="571"/>
                  </a:cubicBezTo>
                  <a:cubicBezTo>
                    <a:pt x="1659" y="571"/>
                    <a:pt x="1400" y="607"/>
                    <a:pt x="1137" y="614"/>
                  </a:cubicBezTo>
                  <a:lnTo>
                    <a:pt x="1137" y="614"/>
                  </a:lnTo>
                  <a:cubicBezTo>
                    <a:pt x="1262" y="520"/>
                    <a:pt x="1378" y="413"/>
                    <a:pt x="1406" y="250"/>
                  </a:cubicBezTo>
                  <a:cubicBezTo>
                    <a:pt x="1426" y="106"/>
                    <a:pt x="1350" y="0"/>
                    <a:pt x="12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8" name="Picture 817">
            <a:extLst>
              <a:ext uri="{FF2B5EF4-FFF2-40B4-BE49-F238E27FC236}">
                <a16:creationId xmlns:a16="http://schemas.microsoft.com/office/drawing/2014/main" id="{561A8236-C23A-4421-9E72-6B56927635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12" y="467432"/>
            <a:ext cx="8281767" cy="44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27BDFD54-BE18-4B39-9E80-06E12591E65D}"/>
              </a:ext>
            </a:extLst>
          </p:cNvPr>
          <p:cNvSpPr/>
          <p:nvPr/>
        </p:nvSpPr>
        <p:spPr>
          <a:xfrm>
            <a:off x="258725" y="214866"/>
            <a:ext cx="8626549" cy="4713767"/>
          </a:xfrm>
          <a:prstGeom prst="snip2SameRect">
            <a:avLst/>
          </a:prstGeom>
          <a:solidFill>
            <a:srgbClr val="FFFF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Google Shape;3542;p50">
            <a:extLst>
              <a:ext uri="{FF2B5EF4-FFF2-40B4-BE49-F238E27FC236}">
                <a16:creationId xmlns:a16="http://schemas.microsoft.com/office/drawing/2014/main" id="{F073EC4A-8512-4549-B4E3-98FF4F8E383E}"/>
              </a:ext>
            </a:extLst>
          </p:cNvPr>
          <p:cNvGrpSpPr/>
          <p:nvPr/>
        </p:nvGrpSpPr>
        <p:grpSpPr>
          <a:xfrm>
            <a:off x="78714" y="4117453"/>
            <a:ext cx="589974" cy="842958"/>
            <a:chOff x="5189582" y="2834409"/>
            <a:chExt cx="1091199" cy="1636785"/>
          </a:xfrm>
        </p:grpSpPr>
        <p:sp>
          <p:nvSpPr>
            <p:cNvPr id="280" name="Google Shape;3543;p50">
              <a:extLst>
                <a:ext uri="{FF2B5EF4-FFF2-40B4-BE49-F238E27FC236}">
                  <a16:creationId xmlns:a16="http://schemas.microsoft.com/office/drawing/2014/main" id="{29C52F70-7B22-4B35-BCE1-53280E2BAA08}"/>
                </a:ext>
              </a:extLst>
            </p:cNvPr>
            <p:cNvSpPr/>
            <p:nvPr/>
          </p:nvSpPr>
          <p:spPr>
            <a:xfrm>
              <a:off x="5198589" y="3048564"/>
              <a:ext cx="358818" cy="324525"/>
            </a:xfrm>
            <a:custGeom>
              <a:avLst/>
              <a:gdLst/>
              <a:ahLst/>
              <a:cxnLst/>
              <a:rect l="l" t="t" r="r" b="b"/>
              <a:pathLst>
                <a:path w="5816" h="5225" extrusionOk="0">
                  <a:moveTo>
                    <a:pt x="1869" y="1"/>
                  </a:moveTo>
                  <a:cubicBezTo>
                    <a:pt x="840" y="1"/>
                    <a:pt x="1" y="840"/>
                    <a:pt x="1" y="1869"/>
                  </a:cubicBezTo>
                  <a:cubicBezTo>
                    <a:pt x="1" y="2897"/>
                    <a:pt x="840" y="3736"/>
                    <a:pt x="1869" y="3736"/>
                  </a:cubicBezTo>
                  <a:lnTo>
                    <a:pt x="3145" y="3736"/>
                  </a:lnTo>
                  <a:lnTo>
                    <a:pt x="3758" y="5225"/>
                  </a:lnTo>
                  <a:lnTo>
                    <a:pt x="4313" y="3700"/>
                  </a:lnTo>
                  <a:cubicBezTo>
                    <a:pt x="5174" y="3525"/>
                    <a:pt x="5816" y="2781"/>
                    <a:pt x="5816" y="1869"/>
                  </a:cubicBezTo>
                  <a:cubicBezTo>
                    <a:pt x="5816" y="833"/>
                    <a:pt x="4977" y="1"/>
                    <a:pt x="3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44;p50">
              <a:extLst>
                <a:ext uri="{FF2B5EF4-FFF2-40B4-BE49-F238E27FC236}">
                  <a16:creationId xmlns:a16="http://schemas.microsoft.com/office/drawing/2014/main" id="{92DBD057-5422-4235-B332-EABF6CE0A097}"/>
                </a:ext>
              </a:extLst>
            </p:cNvPr>
            <p:cNvSpPr/>
            <p:nvPr/>
          </p:nvSpPr>
          <p:spPr>
            <a:xfrm>
              <a:off x="5189582" y="3045210"/>
              <a:ext cx="376833" cy="330363"/>
            </a:xfrm>
            <a:custGeom>
              <a:avLst/>
              <a:gdLst/>
              <a:ahLst/>
              <a:cxnLst/>
              <a:rect l="l" t="t" r="r" b="b"/>
              <a:pathLst>
                <a:path w="6108" h="5319" extrusionOk="0">
                  <a:moveTo>
                    <a:pt x="4090" y="99"/>
                  </a:moveTo>
                  <a:cubicBezTo>
                    <a:pt x="4091" y="99"/>
                    <a:pt x="4093" y="99"/>
                    <a:pt x="4094" y="99"/>
                  </a:cubicBezTo>
                  <a:cubicBezTo>
                    <a:pt x="4678" y="106"/>
                    <a:pt x="5232" y="383"/>
                    <a:pt x="5575" y="865"/>
                  </a:cubicBezTo>
                  <a:cubicBezTo>
                    <a:pt x="5911" y="1339"/>
                    <a:pt x="5998" y="1959"/>
                    <a:pt x="5808" y="2506"/>
                  </a:cubicBezTo>
                  <a:cubicBezTo>
                    <a:pt x="5619" y="3061"/>
                    <a:pt x="5159" y="3499"/>
                    <a:pt x="4597" y="3666"/>
                  </a:cubicBezTo>
                  <a:cubicBezTo>
                    <a:pt x="4532" y="3681"/>
                    <a:pt x="4444" y="3681"/>
                    <a:pt x="4408" y="3747"/>
                  </a:cubicBezTo>
                  <a:cubicBezTo>
                    <a:pt x="4386" y="3783"/>
                    <a:pt x="4378" y="3820"/>
                    <a:pt x="4371" y="3856"/>
                  </a:cubicBezTo>
                  <a:cubicBezTo>
                    <a:pt x="4313" y="4009"/>
                    <a:pt x="4247" y="4163"/>
                    <a:pt x="4196" y="4330"/>
                  </a:cubicBezTo>
                  <a:cubicBezTo>
                    <a:pt x="4094" y="4598"/>
                    <a:pt x="3998" y="4871"/>
                    <a:pt x="3892" y="5140"/>
                  </a:cubicBezTo>
                  <a:lnTo>
                    <a:pt x="3892" y="5140"/>
                  </a:lnTo>
                  <a:cubicBezTo>
                    <a:pt x="3705" y="4688"/>
                    <a:pt x="3523" y="4226"/>
                    <a:pt x="3328" y="3776"/>
                  </a:cubicBezTo>
                  <a:cubicBezTo>
                    <a:pt x="3320" y="3754"/>
                    <a:pt x="3299" y="3739"/>
                    <a:pt x="3284" y="3739"/>
                  </a:cubicBezTo>
                  <a:lnTo>
                    <a:pt x="2015" y="3739"/>
                  </a:lnTo>
                  <a:cubicBezTo>
                    <a:pt x="1219" y="3739"/>
                    <a:pt x="504" y="3229"/>
                    <a:pt x="263" y="2463"/>
                  </a:cubicBezTo>
                  <a:cubicBezTo>
                    <a:pt x="15" y="1660"/>
                    <a:pt x="351" y="770"/>
                    <a:pt x="1081" y="347"/>
                  </a:cubicBezTo>
                  <a:cubicBezTo>
                    <a:pt x="1372" y="172"/>
                    <a:pt x="1693" y="99"/>
                    <a:pt x="2029" y="99"/>
                  </a:cubicBezTo>
                  <a:lnTo>
                    <a:pt x="4072" y="99"/>
                  </a:lnTo>
                  <a:cubicBezTo>
                    <a:pt x="4075" y="99"/>
                    <a:pt x="4078" y="99"/>
                    <a:pt x="4081" y="99"/>
                  </a:cubicBezTo>
                  <a:cubicBezTo>
                    <a:pt x="4084" y="99"/>
                    <a:pt x="4087" y="99"/>
                    <a:pt x="4090" y="99"/>
                  </a:cubicBezTo>
                  <a:close/>
                  <a:moveTo>
                    <a:pt x="2305" y="1"/>
                  </a:moveTo>
                  <a:cubicBezTo>
                    <a:pt x="1919" y="1"/>
                    <a:pt x="1539" y="24"/>
                    <a:pt x="1175" y="201"/>
                  </a:cubicBezTo>
                  <a:cubicBezTo>
                    <a:pt x="431" y="551"/>
                    <a:pt x="1" y="1383"/>
                    <a:pt x="118" y="2207"/>
                  </a:cubicBezTo>
                  <a:cubicBezTo>
                    <a:pt x="234" y="3024"/>
                    <a:pt x="913" y="3703"/>
                    <a:pt x="1730" y="3820"/>
                  </a:cubicBezTo>
                  <a:cubicBezTo>
                    <a:pt x="1853" y="3836"/>
                    <a:pt x="1975" y="3841"/>
                    <a:pt x="2097" y="3841"/>
                  </a:cubicBezTo>
                  <a:cubicBezTo>
                    <a:pt x="2244" y="3841"/>
                    <a:pt x="2389" y="3834"/>
                    <a:pt x="2533" y="3834"/>
                  </a:cubicBezTo>
                  <a:lnTo>
                    <a:pt x="3255" y="3834"/>
                  </a:lnTo>
                  <a:cubicBezTo>
                    <a:pt x="3447" y="4319"/>
                    <a:pt x="3647" y="4809"/>
                    <a:pt x="3846" y="5286"/>
                  </a:cubicBezTo>
                  <a:cubicBezTo>
                    <a:pt x="3857" y="5308"/>
                    <a:pt x="3875" y="5319"/>
                    <a:pt x="3893" y="5319"/>
                  </a:cubicBezTo>
                  <a:cubicBezTo>
                    <a:pt x="3911" y="5319"/>
                    <a:pt x="3930" y="5308"/>
                    <a:pt x="3941" y="5286"/>
                  </a:cubicBezTo>
                  <a:cubicBezTo>
                    <a:pt x="4119" y="4786"/>
                    <a:pt x="4305" y="4292"/>
                    <a:pt x="4484" y="3792"/>
                  </a:cubicBezTo>
                  <a:lnTo>
                    <a:pt x="4484" y="3792"/>
                  </a:lnTo>
                  <a:cubicBezTo>
                    <a:pt x="5209" y="3631"/>
                    <a:pt x="5803" y="3052"/>
                    <a:pt x="5954" y="2324"/>
                  </a:cubicBezTo>
                  <a:cubicBezTo>
                    <a:pt x="6108" y="1602"/>
                    <a:pt x="5830" y="857"/>
                    <a:pt x="5247" y="405"/>
                  </a:cubicBezTo>
                  <a:cubicBezTo>
                    <a:pt x="4926" y="142"/>
                    <a:pt x="4517" y="4"/>
                    <a:pt x="4094" y="4"/>
                  </a:cubicBezTo>
                  <a:lnTo>
                    <a:pt x="2730" y="4"/>
                  </a:lnTo>
                  <a:cubicBezTo>
                    <a:pt x="2587" y="4"/>
                    <a:pt x="2446" y="1"/>
                    <a:pt x="23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45;p50">
              <a:extLst>
                <a:ext uri="{FF2B5EF4-FFF2-40B4-BE49-F238E27FC236}">
                  <a16:creationId xmlns:a16="http://schemas.microsoft.com/office/drawing/2014/main" id="{10524079-6CDE-4122-A399-8738BF1E64C2}"/>
                </a:ext>
              </a:extLst>
            </p:cNvPr>
            <p:cNvSpPr/>
            <p:nvPr/>
          </p:nvSpPr>
          <p:spPr>
            <a:xfrm>
              <a:off x="5232275" y="3083346"/>
              <a:ext cx="294470" cy="155586"/>
            </a:xfrm>
            <a:custGeom>
              <a:avLst/>
              <a:gdLst/>
              <a:ahLst/>
              <a:cxnLst/>
              <a:rect l="l" t="t" r="r" b="b"/>
              <a:pathLst>
                <a:path w="4773" h="2505" extrusionOk="0">
                  <a:moveTo>
                    <a:pt x="2631" y="166"/>
                  </a:moveTo>
                  <a:cubicBezTo>
                    <a:pt x="2631" y="166"/>
                    <a:pt x="2633" y="168"/>
                    <a:pt x="2634" y="172"/>
                  </a:cubicBezTo>
                  <a:lnTo>
                    <a:pt x="2634" y="172"/>
                  </a:lnTo>
                  <a:cubicBezTo>
                    <a:pt x="2631" y="168"/>
                    <a:pt x="2631" y="166"/>
                    <a:pt x="2631" y="166"/>
                  </a:cubicBezTo>
                  <a:close/>
                  <a:moveTo>
                    <a:pt x="2726" y="155"/>
                  </a:moveTo>
                  <a:cubicBezTo>
                    <a:pt x="2726" y="155"/>
                    <a:pt x="2725" y="161"/>
                    <a:pt x="2717" y="175"/>
                  </a:cubicBezTo>
                  <a:lnTo>
                    <a:pt x="2717" y="175"/>
                  </a:lnTo>
                  <a:cubicBezTo>
                    <a:pt x="2720" y="165"/>
                    <a:pt x="2725" y="155"/>
                    <a:pt x="2726" y="155"/>
                  </a:cubicBezTo>
                  <a:close/>
                  <a:moveTo>
                    <a:pt x="1167" y="1"/>
                  </a:moveTo>
                  <a:cubicBezTo>
                    <a:pt x="1151" y="1"/>
                    <a:pt x="1136" y="12"/>
                    <a:pt x="1133" y="39"/>
                  </a:cubicBezTo>
                  <a:cubicBezTo>
                    <a:pt x="1031" y="574"/>
                    <a:pt x="923" y="1098"/>
                    <a:pt x="820" y="1630"/>
                  </a:cubicBezTo>
                  <a:lnTo>
                    <a:pt x="820" y="1630"/>
                  </a:lnTo>
                  <a:cubicBezTo>
                    <a:pt x="766" y="1326"/>
                    <a:pt x="717" y="1028"/>
                    <a:pt x="659" y="725"/>
                  </a:cubicBezTo>
                  <a:cubicBezTo>
                    <a:pt x="655" y="700"/>
                    <a:pt x="637" y="690"/>
                    <a:pt x="618" y="690"/>
                  </a:cubicBezTo>
                  <a:cubicBezTo>
                    <a:pt x="592" y="690"/>
                    <a:pt x="564" y="707"/>
                    <a:pt x="564" y="732"/>
                  </a:cubicBezTo>
                  <a:cubicBezTo>
                    <a:pt x="509" y="1125"/>
                    <a:pt x="460" y="1517"/>
                    <a:pt x="412" y="1914"/>
                  </a:cubicBezTo>
                  <a:lnTo>
                    <a:pt x="412" y="1914"/>
                  </a:lnTo>
                  <a:cubicBezTo>
                    <a:pt x="355" y="1710"/>
                    <a:pt x="295" y="1508"/>
                    <a:pt x="243" y="1309"/>
                  </a:cubicBezTo>
                  <a:cubicBezTo>
                    <a:pt x="239" y="1283"/>
                    <a:pt x="219" y="1270"/>
                    <a:pt x="199" y="1270"/>
                  </a:cubicBezTo>
                  <a:cubicBezTo>
                    <a:pt x="179" y="1270"/>
                    <a:pt x="159" y="1283"/>
                    <a:pt x="155" y="1309"/>
                  </a:cubicBezTo>
                  <a:cubicBezTo>
                    <a:pt x="111" y="1506"/>
                    <a:pt x="60" y="1710"/>
                    <a:pt x="9" y="1907"/>
                  </a:cubicBezTo>
                  <a:cubicBezTo>
                    <a:pt x="0" y="1947"/>
                    <a:pt x="29" y="1973"/>
                    <a:pt x="58" y="1973"/>
                  </a:cubicBezTo>
                  <a:cubicBezTo>
                    <a:pt x="77" y="1973"/>
                    <a:pt x="95" y="1962"/>
                    <a:pt x="104" y="1936"/>
                  </a:cubicBezTo>
                  <a:cubicBezTo>
                    <a:pt x="140" y="1794"/>
                    <a:pt x="172" y="1655"/>
                    <a:pt x="203" y="1517"/>
                  </a:cubicBezTo>
                  <a:lnTo>
                    <a:pt x="203" y="1517"/>
                  </a:lnTo>
                  <a:cubicBezTo>
                    <a:pt x="262" y="1737"/>
                    <a:pt x="324" y="1961"/>
                    <a:pt x="381" y="2184"/>
                  </a:cubicBezTo>
                  <a:cubicBezTo>
                    <a:pt x="391" y="2207"/>
                    <a:pt x="411" y="2217"/>
                    <a:pt x="430" y="2217"/>
                  </a:cubicBezTo>
                  <a:cubicBezTo>
                    <a:pt x="454" y="2217"/>
                    <a:pt x="476" y="2201"/>
                    <a:pt x="476" y="2177"/>
                  </a:cubicBezTo>
                  <a:cubicBezTo>
                    <a:pt x="528" y="1805"/>
                    <a:pt x="575" y="1434"/>
                    <a:pt x="621" y="1055"/>
                  </a:cubicBezTo>
                  <a:lnTo>
                    <a:pt x="621" y="1055"/>
                  </a:lnTo>
                  <a:cubicBezTo>
                    <a:pt x="672" y="1332"/>
                    <a:pt x="722" y="1608"/>
                    <a:pt x="775" y="1892"/>
                  </a:cubicBezTo>
                  <a:cubicBezTo>
                    <a:pt x="779" y="1914"/>
                    <a:pt x="799" y="1925"/>
                    <a:pt x="819" y="1925"/>
                  </a:cubicBezTo>
                  <a:cubicBezTo>
                    <a:pt x="839" y="1925"/>
                    <a:pt x="859" y="1914"/>
                    <a:pt x="863" y="1892"/>
                  </a:cubicBezTo>
                  <a:cubicBezTo>
                    <a:pt x="968" y="1375"/>
                    <a:pt x="1067" y="868"/>
                    <a:pt x="1166" y="353"/>
                  </a:cubicBezTo>
                  <a:lnTo>
                    <a:pt x="1166" y="353"/>
                  </a:lnTo>
                  <a:cubicBezTo>
                    <a:pt x="1233" y="956"/>
                    <a:pt x="1297" y="1558"/>
                    <a:pt x="1366" y="2155"/>
                  </a:cubicBezTo>
                  <a:cubicBezTo>
                    <a:pt x="1374" y="2257"/>
                    <a:pt x="1388" y="2359"/>
                    <a:pt x="1403" y="2454"/>
                  </a:cubicBezTo>
                  <a:cubicBezTo>
                    <a:pt x="1407" y="2486"/>
                    <a:pt x="1432" y="2505"/>
                    <a:pt x="1456" y="2505"/>
                  </a:cubicBezTo>
                  <a:cubicBezTo>
                    <a:pt x="1476" y="2505"/>
                    <a:pt x="1494" y="2491"/>
                    <a:pt x="1498" y="2461"/>
                  </a:cubicBezTo>
                  <a:lnTo>
                    <a:pt x="1885" y="1034"/>
                  </a:lnTo>
                  <a:lnTo>
                    <a:pt x="1885" y="1034"/>
                  </a:lnTo>
                  <a:cubicBezTo>
                    <a:pt x="1963" y="1359"/>
                    <a:pt x="2038" y="1684"/>
                    <a:pt x="2118" y="2009"/>
                  </a:cubicBezTo>
                  <a:cubicBezTo>
                    <a:pt x="2121" y="2031"/>
                    <a:pt x="2141" y="2042"/>
                    <a:pt x="2162" y="2042"/>
                  </a:cubicBezTo>
                  <a:cubicBezTo>
                    <a:pt x="2182" y="2042"/>
                    <a:pt x="2202" y="2031"/>
                    <a:pt x="2205" y="2009"/>
                  </a:cubicBezTo>
                  <a:cubicBezTo>
                    <a:pt x="2300" y="1695"/>
                    <a:pt x="2380" y="1396"/>
                    <a:pt x="2475" y="1090"/>
                  </a:cubicBezTo>
                  <a:cubicBezTo>
                    <a:pt x="2534" y="878"/>
                    <a:pt x="2592" y="667"/>
                    <a:pt x="2643" y="455"/>
                  </a:cubicBezTo>
                  <a:cubicBezTo>
                    <a:pt x="2652" y="427"/>
                    <a:pt x="2660" y="400"/>
                    <a:pt x="2668" y="372"/>
                  </a:cubicBezTo>
                  <a:lnTo>
                    <a:pt x="2668" y="372"/>
                  </a:lnTo>
                  <a:lnTo>
                    <a:pt x="2672" y="397"/>
                  </a:lnTo>
                  <a:cubicBezTo>
                    <a:pt x="2701" y="579"/>
                    <a:pt x="2738" y="769"/>
                    <a:pt x="2767" y="951"/>
                  </a:cubicBezTo>
                  <a:cubicBezTo>
                    <a:pt x="2825" y="1360"/>
                    <a:pt x="2891" y="1768"/>
                    <a:pt x="2964" y="2184"/>
                  </a:cubicBezTo>
                  <a:cubicBezTo>
                    <a:pt x="2986" y="2272"/>
                    <a:pt x="2993" y="2367"/>
                    <a:pt x="3008" y="2461"/>
                  </a:cubicBezTo>
                  <a:cubicBezTo>
                    <a:pt x="3015" y="2487"/>
                    <a:pt x="3037" y="2500"/>
                    <a:pt x="3058" y="2500"/>
                  </a:cubicBezTo>
                  <a:cubicBezTo>
                    <a:pt x="3079" y="2500"/>
                    <a:pt x="3099" y="2487"/>
                    <a:pt x="3103" y="2461"/>
                  </a:cubicBezTo>
                  <a:cubicBezTo>
                    <a:pt x="3193" y="1973"/>
                    <a:pt x="3288" y="1490"/>
                    <a:pt x="3375" y="1003"/>
                  </a:cubicBezTo>
                  <a:lnTo>
                    <a:pt x="3375" y="1003"/>
                  </a:lnTo>
                  <a:cubicBezTo>
                    <a:pt x="3455" y="1309"/>
                    <a:pt x="3529" y="1617"/>
                    <a:pt x="3613" y="1929"/>
                  </a:cubicBezTo>
                  <a:cubicBezTo>
                    <a:pt x="3617" y="1951"/>
                    <a:pt x="3637" y="1962"/>
                    <a:pt x="3657" y="1962"/>
                  </a:cubicBezTo>
                  <a:cubicBezTo>
                    <a:pt x="3677" y="1962"/>
                    <a:pt x="3697" y="1951"/>
                    <a:pt x="3701" y="1929"/>
                  </a:cubicBezTo>
                  <a:cubicBezTo>
                    <a:pt x="3789" y="1432"/>
                    <a:pt x="3872" y="936"/>
                    <a:pt x="3953" y="439"/>
                  </a:cubicBezTo>
                  <a:lnTo>
                    <a:pt x="3953" y="439"/>
                  </a:lnTo>
                  <a:lnTo>
                    <a:pt x="4263" y="1980"/>
                  </a:lnTo>
                  <a:cubicBezTo>
                    <a:pt x="4266" y="2002"/>
                    <a:pt x="4287" y="2013"/>
                    <a:pt x="4307" y="2013"/>
                  </a:cubicBezTo>
                  <a:cubicBezTo>
                    <a:pt x="4327" y="2013"/>
                    <a:pt x="4347" y="2002"/>
                    <a:pt x="4350" y="1980"/>
                  </a:cubicBezTo>
                  <a:cubicBezTo>
                    <a:pt x="4415" y="1714"/>
                    <a:pt x="4485" y="1453"/>
                    <a:pt x="4552" y="1189"/>
                  </a:cubicBezTo>
                  <a:lnTo>
                    <a:pt x="4552" y="1189"/>
                  </a:lnTo>
                  <a:cubicBezTo>
                    <a:pt x="4592" y="1347"/>
                    <a:pt x="4630" y="1506"/>
                    <a:pt x="4671" y="1673"/>
                  </a:cubicBezTo>
                  <a:cubicBezTo>
                    <a:pt x="4677" y="1697"/>
                    <a:pt x="4696" y="1707"/>
                    <a:pt x="4715" y="1707"/>
                  </a:cubicBezTo>
                  <a:cubicBezTo>
                    <a:pt x="4743" y="1707"/>
                    <a:pt x="4772" y="1684"/>
                    <a:pt x="4759" y="1644"/>
                  </a:cubicBezTo>
                  <a:cubicBezTo>
                    <a:pt x="4708" y="1425"/>
                    <a:pt x="4650" y="1207"/>
                    <a:pt x="4598" y="980"/>
                  </a:cubicBezTo>
                  <a:cubicBezTo>
                    <a:pt x="4595" y="955"/>
                    <a:pt x="4575" y="942"/>
                    <a:pt x="4554" y="942"/>
                  </a:cubicBezTo>
                  <a:cubicBezTo>
                    <a:pt x="4533" y="942"/>
                    <a:pt x="4511" y="955"/>
                    <a:pt x="4504" y="980"/>
                  </a:cubicBezTo>
                  <a:cubicBezTo>
                    <a:pt x="4439" y="1243"/>
                    <a:pt x="4375" y="1496"/>
                    <a:pt x="4311" y="1755"/>
                  </a:cubicBezTo>
                  <a:lnTo>
                    <a:pt x="4311" y="1755"/>
                  </a:lnTo>
                  <a:lnTo>
                    <a:pt x="3993" y="178"/>
                  </a:lnTo>
                  <a:cubicBezTo>
                    <a:pt x="3989" y="152"/>
                    <a:pt x="3969" y="139"/>
                    <a:pt x="3949" y="139"/>
                  </a:cubicBezTo>
                  <a:cubicBezTo>
                    <a:pt x="3929" y="139"/>
                    <a:pt x="3909" y="152"/>
                    <a:pt x="3905" y="178"/>
                  </a:cubicBezTo>
                  <a:cubicBezTo>
                    <a:pt x="3815" y="680"/>
                    <a:pt x="3736" y="1187"/>
                    <a:pt x="3649" y="1695"/>
                  </a:cubicBezTo>
                  <a:lnTo>
                    <a:pt x="3649" y="1695"/>
                  </a:lnTo>
                  <a:cubicBezTo>
                    <a:pt x="3571" y="1389"/>
                    <a:pt x="3493" y="1080"/>
                    <a:pt x="3409" y="776"/>
                  </a:cubicBezTo>
                  <a:cubicBezTo>
                    <a:pt x="3406" y="754"/>
                    <a:pt x="3385" y="743"/>
                    <a:pt x="3365" y="743"/>
                  </a:cubicBezTo>
                  <a:cubicBezTo>
                    <a:pt x="3345" y="743"/>
                    <a:pt x="3325" y="754"/>
                    <a:pt x="3322" y="776"/>
                  </a:cubicBezTo>
                  <a:cubicBezTo>
                    <a:pt x="3236" y="1240"/>
                    <a:pt x="3146" y="1698"/>
                    <a:pt x="3059" y="2164"/>
                  </a:cubicBezTo>
                  <a:lnTo>
                    <a:pt x="3059" y="2164"/>
                  </a:lnTo>
                  <a:cubicBezTo>
                    <a:pt x="2965" y="1576"/>
                    <a:pt x="2875" y="984"/>
                    <a:pt x="2774" y="404"/>
                  </a:cubicBezTo>
                  <a:cubicBezTo>
                    <a:pt x="2767" y="338"/>
                    <a:pt x="2753" y="273"/>
                    <a:pt x="2738" y="200"/>
                  </a:cubicBezTo>
                  <a:cubicBezTo>
                    <a:pt x="2731" y="178"/>
                    <a:pt x="2731" y="141"/>
                    <a:pt x="2709" y="112"/>
                  </a:cubicBezTo>
                  <a:cubicBezTo>
                    <a:pt x="2702" y="102"/>
                    <a:pt x="2687" y="97"/>
                    <a:pt x="2673" y="97"/>
                  </a:cubicBezTo>
                  <a:cubicBezTo>
                    <a:pt x="2656" y="97"/>
                    <a:pt x="2640" y="104"/>
                    <a:pt x="2636" y="119"/>
                  </a:cubicBezTo>
                  <a:cubicBezTo>
                    <a:pt x="2607" y="185"/>
                    <a:pt x="2585" y="324"/>
                    <a:pt x="2556" y="419"/>
                  </a:cubicBezTo>
                  <a:cubicBezTo>
                    <a:pt x="2497" y="630"/>
                    <a:pt x="2439" y="842"/>
                    <a:pt x="2380" y="1053"/>
                  </a:cubicBezTo>
                  <a:cubicBezTo>
                    <a:pt x="2309" y="1302"/>
                    <a:pt x="2234" y="1555"/>
                    <a:pt x="2165" y="1805"/>
                  </a:cubicBezTo>
                  <a:lnTo>
                    <a:pt x="2165" y="1805"/>
                  </a:lnTo>
                  <a:cubicBezTo>
                    <a:pt x="2089" y="1480"/>
                    <a:pt x="2010" y="1147"/>
                    <a:pt x="1935" y="820"/>
                  </a:cubicBezTo>
                  <a:cubicBezTo>
                    <a:pt x="1932" y="798"/>
                    <a:pt x="1910" y="787"/>
                    <a:pt x="1888" y="787"/>
                  </a:cubicBezTo>
                  <a:cubicBezTo>
                    <a:pt x="1866" y="787"/>
                    <a:pt x="1844" y="798"/>
                    <a:pt x="1841" y="820"/>
                  </a:cubicBezTo>
                  <a:lnTo>
                    <a:pt x="1467" y="2200"/>
                  </a:lnTo>
                  <a:lnTo>
                    <a:pt x="1467" y="2200"/>
                  </a:lnTo>
                  <a:cubicBezTo>
                    <a:pt x="1393" y="1581"/>
                    <a:pt x="1328" y="958"/>
                    <a:pt x="1257" y="346"/>
                  </a:cubicBezTo>
                  <a:cubicBezTo>
                    <a:pt x="1250" y="251"/>
                    <a:pt x="1242" y="149"/>
                    <a:pt x="1220" y="46"/>
                  </a:cubicBezTo>
                  <a:cubicBezTo>
                    <a:pt x="1216" y="21"/>
                    <a:pt x="1190" y="1"/>
                    <a:pt x="11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46;p50">
              <a:extLst>
                <a:ext uri="{FF2B5EF4-FFF2-40B4-BE49-F238E27FC236}">
                  <a16:creationId xmlns:a16="http://schemas.microsoft.com/office/drawing/2014/main" id="{7B9F2D3F-1A32-4858-B736-EBEB61610604}"/>
                </a:ext>
              </a:extLst>
            </p:cNvPr>
            <p:cNvSpPr/>
            <p:nvPr/>
          </p:nvSpPr>
          <p:spPr>
            <a:xfrm>
              <a:off x="5509162" y="3613703"/>
              <a:ext cx="257145" cy="110618"/>
            </a:xfrm>
            <a:custGeom>
              <a:avLst/>
              <a:gdLst/>
              <a:ahLst/>
              <a:cxnLst/>
              <a:rect l="l" t="t" r="r" b="b"/>
              <a:pathLst>
                <a:path w="4168" h="1781" extrusionOk="0">
                  <a:moveTo>
                    <a:pt x="3715" y="0"/>
                  </a:moveTo>
                  <a:cubicBezTo>
                    <a:pt x="2489" y="285"/>
                    <a:pt x="1249" y="474"/>
                    <a:pt x="1" y="576"/>
                  </a:cubicBezTo>
                  <a:lnTo>
                    <a:pt x="176" y="1299"/>
                  </a:lnTo>
                  <a:lnTo>
                    <a:pt x="4167" y="1780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47;p50">
              <a:extLst>
                <a:ext uri="{FF2B5EF4-FFF2-40B4-BE49-F238E27FC236}">
                  <a16:creationId xmlns:a16="http://schemas.microsoft.com/office/drawing/2014/main" id="{BEA40328-D78E-4AF9-AB51-60F93EFE0405}"/>
                </a:ext>
              </a:extLst>
            </p:cNvPr>
            <p:cNvSpPr/>
            <p:nvPr/>
          </p:nvSpPr>
          <p:spPr>
            <a:xfrm>
              <a:off x="5506324" y="3610039"/>
              <a:ext cx="263561" cy="117015"/>
            </a:xfrm>
            <a:custGeom>
              <a:avLst/>
              <a:gdLst/>
              <a:ahLst/>
              <a:cxnLst/>
              <a:rect l="l" t="t" r="r" b="b"/>
              <a:pathLst>
                <a:path w="4272" h="1884" extrusionOk="0">
                  <a:moveTo>
                    <a:pt x="3722" y="113"/>
                  </a:moveTo>
                  <a:cubicBezTo>
                    <a:pt x="3871" y="671"/>
                    <a:pt x="4008" y="1222"/>
                    <a:pt x="4150" y="1774"/>
                  </a:cubicBezTo>
                  <a:lnTo>
                    <a:pt x="4150" y="1774"/>
                  </a:lnTo>
                  <a:cubicBezTo>
                    <a:pt x="3725" y="1724"/>
                    <a:pt x="3287" y="1669"/>
                    <a:pt x="2863" y="1620"/>
                  </a:cubicBezTo>
                  <a:cubicBezTo>
                    <a:pt x="2156" y="1526"/>
                    <a:pt x="1433" y="1445"/>
                    <a:pt x="718" y="1350"/>
                  </a:cubicBezTo>
                  <a:cubicBezTo>
                    <a:pt x="569" y="1337"/>
                    <a:pt x="414" y="1317"/>
                    <a:pt x="258" y="1297"/>
                  </a:cubicBezTo>
                  <a:lnTo>
                    <a:pt x="258" y="1297"/>
                  </a:lnTo>
                  <a:lnTo>
                    <a:pt x="112" y="674"/>
                  </a:lnTo>
                  <a:lnTo>
                    <a:pt x="112" y="674"/>
                  </a:lnTo>
                  <a:cubicBezTo>
                    <a:pt x="1323" y="572"/>
                    <a:pt x="2533" y="387"/>
                    <a:pt x="3722" y="113"/>
                  </a:cubicBezTo>
                  <a:close/>
                  <a:moveTo>
                    <a:pt x="3746" y="1"/>
                  </a:moveTo>
                  <a:cubicBezTo>
                    <a:pt x="2537" y="285"/>
                    <a:pt x="1298" y="482"/>
                    <a:pt x="59" y="577"/>
                  </a:cubicBezTo>
                  <a:lnTo>
                    <a:pt x="59" y="577"/>
                  </a:lnTo>
                  <a:cubicBezTo>
                    <a:pt x="58" y="577"/>
                    <a:pt x="57" y="577"/>
                    <a:pt x="56" y="577"/>
                  </a:cubicBezTo>
                  <a:cubicBezTo>
                    <a:pt x="34" y="577"/>
                    <a:pt x="12" y="591"/>
                    <a:pt x="8" y="615"/>
                  </a:cubicBezTo>
                  <a:lnTo>
                    <a:pt x="8" y="615"/>
                  </a:lnTo>
                  <a:cubicBezTo>
                    <a:pt x="1" y="634"/>
                    <a:pt x="4" y="655"/>
                    <a:pt x="16" y="667"/>
                  </a:cubicBezTo>
                  <a:lnTo>
                    <a:pt x="16" y="667"/>
                  </a:lnTo>
                  <a:lnTo>
                    <a:pt x="171" y="1350"/>
                  </a:lnTo>
                  <a:cubicBezTo>
                    <a:pt x="186" y="1372"/>
                    <a:pt x="200" y="1394"/>
                    <a:pt x="222" y="1394"/>
                  </a:cubicBezTo>
                  <a:cubicBezTo>
                    <a:pt x="667" y="1445"/>
                    <a:pt x="1120" y="1504"/>
                    <a:pt x="1572" y="1555"/>
                  </a:cubicBezTo>
                  <a:cubicBezTo>
                    <a:pt x="2280" y="1642"/>
                    <a:pt x="3002" y="1730"/>
                    <a:pt x="3710" y="1817"/>
                  </a:cubicBezTo>
                  <a:cubicBezTo>
                    <a:pt x="3877" y="1839"/>
                    <a:pt x="4038" y="1854"/>
                    <a:pt x="4213" y="1883"/>
                  </a:cubicBezTo>
                  <a:cubicBezTo>
                    <a:pt x="4250" y="1883"/>
                    <a:pt x="4271" y="1847"/>
                    <a:pt x="4257" y="1817"/>
                  </a:cubicBezTo>
                  <a:cubicBezTo>
                    <a:pt x="4104" y="1226"/>
                    <a:pt x="3958" y="635"/>
                    <a:pt x="3804" y="44"/>
                  </a:cubicBezTo>
                  <a:cubicBezTo>
                    <a:pt x="3797" y="15"/>
                    <a:pt x="3768" y="1"/>
                    <a:pt x="37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548;p50">
              <a:extLst>
                <a:ext uri="{FF2B5EF4-FFF2-40B4-BE49-F238E27FC236}">
                  <a16:creationId xmlns:a16="http://schemas.microsoft.com/office/drawing/2014/main" id="{596E65A2-5EA5-409F-82F1-825AAEDA8898}"/>
                </a:ext>
              </a:extLst>
            </p:cNvPr>
            <p:cNvSpPr/>
            <p:nvPr/>
          </p:nvSpPr>
          <p:spPr>
            <a:xfrm>
              <a:off x="5675738" y="3512153"/>
              <a:ext cx="576231" cy="645385"/>
            </a:xfrm>
            <a:custGeom>
              <a:avLst/>
              <a:gdLst/>
              <a:ahLst/>
              <a:cxnLst/>
              <a:rect l="l" t="t" r="r" b="b"/>
              <a:pathLst>
                <a:path w="9340" h="10391" extrusionOk="0">
                  <a:moveTo>
                    <a:pt x="4101" y="1"/>
                  </a:moveTo>
                  <a:cubicBezTo>
                    <a:pt x="3605" y="37"/>
                    <a:pt x="2634" y="242"/>
                    <a:pt x="2627" y="242"/>
                  </a:cubicBezTo>
                  <a:cubicBezTo>
                    <a:pt x="1978" y="402"/>
                    <a:pt x="1139" y="1000"/>
                    <a:pt x="1131" y="1000"/>
                  </a:cubicBezTo>
                  <a:cubicBezTo>
                    <a:pt x="555" y="1402"/>
                    <a:pt x="1" y="1511"/>
                    <a:pt x="1" y="1511"/>
                  </a:cubicBezTo>
                  <a:cubicBezTo>
                    <a:pt x="701" y="2153"/>
                    <a:pt x="1460" y="3415"/>
                    <a:pt x="1460" y="3415"/>
                  </a:cubicBezTo>
                  <a:lnTo>
                    <a:pt x="438" y="8223"/>
                  </a:lnTo>
                  <a:cubicBezTo>
                    <a:pt x="2627" y="9989"/>
                    <a:pt x="9267" y="10390"/>
                    <a:pt x="9267" y="10390"/>
                  </a:cubicBezTo>
                  <a:cubicBezTo>
                    <a:pt x="9339" y="9580"/>
                    <a:pt x="8821" y="8712"/>
                    <a:pt x="8391" y="7866"/>
                  </a:cubicBezTo>
                  <a:cubicBezTo>
                    <a:pt x="7961" y="7005"/>
                    <a:pt x="8063" y="5312"/>
                    <a:pt x="8077" y="3649"/>
                  </a:cubicBezTo>
                  <a:cubicBezTo>
                    <a:pt x="8099" y="1993"/>
                    <a:pt x="8209" y="760"/>
                    <a:pt x="7705" y="563"/>
                  </a:cubicBezTo>
                  <a:cubicBezTo>
                    <a:pt x="7202" y="358"/>
                    <a:pt x="6509" y="183"/>
                    <a:pt x="6509" y="183"/>
                  </a:cubicBezTo>
                  <a:lnTo>
                    <a:pt x="4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549;p50">
              <a:extLst>
                <a:ext uri="{FF2B5EF4-FFF2-40B4-BE49-F238E27FC236}">
                  <a16:creationId xmlns:a16="http://schemas.microsoft.com/office/drawing/2014/main" id="{A77016DD-58E5-45A9-A58A-A36137929A49}"/>
                </a:ext>
              </a:extLst>
            </p:cNvPr>
            <p:cNvSpPr/>
            <p:nvPr/>
          </p:nvSpPr>
          <p:spPr>
            <a:xfrm>
              <a:off x="5672160" y="3509917"/>
              <a:ext cx="581167" cy="649857"/>
            </a:xfrm>
            <a:custGeom>
              <a:avLst/>
              <a:gdLst/>
              <a:ahLst/>
              <a:cxnLst/>
              <a:rect l="l" t="t" r="r" b="b"/>
              <a:pathLst>
                <a:path w="9420" h="10463" extrusionOk="0">
                  <a:moveTo>
                    <a:pt x="4139" y="92"/>
                  </a:moveTo>
                  <a:cubicBezTo>
                    <a:pt x="4170" y="92"/>
                    <a:pt x="4201" y="93"/>
                    <a:pt x="4232" y="95"/>
                  </a:cubicBezTo>
                  <a:cubicBezTo>
                    <a:pt x="4363" y="102"/>
                    <a:pt x="4487" y="110"/>
                    <a:pt x="4626" y="124"/>
                  </a:cubicBezTo>
                  <a:cubicBezTo>
                    <a:pt x="5020" y="146"/>
                    <a:pt x="5421" y="175"/>
                    <a:pt x="5815" y="212"/>
                  </a:cubicBezTo>
                  <a:cubicBezTo>
                    <a:pt x="6056" y="234"/>
                    <a:pt x="6311" y="234"/>
                    <a:pt x="6559" y="270"/>
                  </a:cubicBezTo>
                  <a:lnTo>
                    <a:pt x="6567" y="270"/>
                  </a:lnTo>
                  <a:cubicBezTo>
                    <a:pt x="6596" y="278"/>
                    <a:pt x="6625" y="285"/>
                    <a:pt x="6654" y="285"/>
                  </a:cubicBezTo>
                  <a:cubicBezTo>
                    <a:pt x="6764" y="314"/>
                    <a:pt x="6873" y="350"/>
                    <a:pt x="6982" y="380"/>
                  </a:cubicBezTo>
                  <a:cubicBezTo>
                    <a:pt x="7136" y="423"/>
                    <a:pt x="7289" y="467"/>
                    <a:pt x="7435" y="518"/>
                  </a:cubicBezTo>
                  <a:cubicBezTo>
                    <a:pt x="7552" y="562"/>
                    <a:pt x="7690" y="591"/>
                    <a:pt x="7800" y="664"/>
                  </a:cubicBezTo>
                  <a:cubicBezTo>
                    <a:pt x="7938" y="759"/>
                    <a:pt x="7989" y="920"/>
                    <a:pt x="8026" y="1065"/>
                  </a:cubicBezTo>
                  <a:cubicBezTo>
                    <a:pt x="8084" y="1299"/>
                    <a:pt x="8099" y="1547"/>
                    <a:pt x="8113" y="1780"/>
                  </a:cubicBezTo>
                  <a:cubicBezTo>
                    <a:pt x="8135" y="2474"/>
                    <a:pt x="8099" y="3167"/>
                    <a:pt x="8091" y="3853"/>
                  </a:cubicBezTo>
                  <a:cubicBezTo>
                    <a:pt x="8084" y="4604"/>
                    <a:pt x="8055" y="5363"/>
                    <a:pt x="8084" y="6122"/>
                  </a:cubicBezTo>
                  <a:cubicBezTo>
                    <a:pt x="8099" y="6691"/>
                    <a:pt x="8135" y="7289"/>
                    <a:pt x="8369" y="7814"/>
                  </a:cubicBezTo>
                  <a:cubicBezTo>
                    <a:pt x="8515" y="8165"/>
                    <a:pt x="8712" y="8486"/>
                    <a:pt x="8879" y="8821"/>
                  </a:cubicBezTo>
                  <a:cubicBezTo>
                    <a:pt x="9040" y="9157"/>
                    <a:pt x="9186" y="9514"/>
                    <a:pt x="9252" y="9886"/>
                  </a:cubicBezTo>
                  <a:cubicBezTo>
                    <a:pt x="9278" y="10044"/>
                    <a:pt x="9292" y="10201"/>
                    <a:pt x="9284" y="10358"/>
                  </a:cubicBezTo>
                  <a:lnTo>
                    <a:pt x="9284" y="10358"/>
                  </a:lnTo>
                  <a:cubicBezTo>
                    <a:pt x="8510" y="10314"/>
                    <a:pt x="7735" y="10228"/>
                    <a:pt x="6968" y="10127"/>
                  </a:cubicBezTo>
                  <a:cubicBezTo>
                    <a:pt x="5465" y="9923"/>
                    <a:pt x="3962" y="9660"/>
                    <a:pt x="2517" y="9186"/>
                  </a:cubicBezTo>
                  <a:cubicBezTo>
                    <a:pt x="1830" y="8962"/>
                    <a:pt x="1129" y="8673"/>
                    <a:pt x="556" y="8221"/>
                  </a:cubicBezTo>
                  <a:lnTo>
                    <a:pt x="556" y="8221"/>
                  </a:lnTo>
                  <a:cubicBezTo>
                    <a:pt x="728" y="7402"/>
                    <a:pt x="908" y="6583"/>
                    <a:pt x="1080" y="5764"/>
                  </a:cubicBezTo>
                  <a:cubicBezTo>
                    <a:pt x="1197" y="5210"/>
                    <a:pt x="1313" y="4662"/>
                    <a:pt x="1437" y="4108"/>
                  </a:cubicBezTo>
                  <a:cubicBezTo>
                    <a:pt x="1474" y="3940"/>
                    <a:pt x="1503" y="3772"/>
                    <a:pt x="1547" y="3604"/>
                  </a:cubicBezTo>
                  <a:cubicBezTo>
                    <a:pt x="1554" y="3539"/>
                    <a:pt x="1591" y="3466"/>
                    <a:pt x="1562" y="3415"/>
                  </a:cubicBezTo>
                  <a:cubicBezTo>
                    <a:pt x="1525" y="3320"/>
                    <a:pt x="1452" y="3232"/>
                    <a:pt x="1401" y="3159"/>
                  </a:cubicBezTo>
                  <a:cubicBezTo>
                    <a:pt x="1292" y="2984"/>
                    <a:pt x="1182" y="2824"/>
                    <a:pt x="1058" y="2656"/>
                  </a:cubicBezTo>
                  <a:cubicBezTo>
                    <a:pt x="798" y="2280"/>
                    <a:pt x="506" y="1903"/>
                    <a:pt x="169" y="1581"/>
                  </a:cubicBezTo>
                  <a:lnTo>
                    <a:pt x="169" y="1581"/>
                  </a:lnTo>
                  <a:cubicBezTo>
                    <a:pt x="563" y="1489"/>
                    <a:pt x="936" y="1276"/>
                    <a:pt x="1277" y="1051"/>
                  </a:cubicBezTo>
                  <a:cubicBezTo>
                    <a:pt x="1707" y="745"/>
                    <a:pt x="2181" y="460"/>
                    <a:pt x="2691" y="322"/>
                  </a:cubicBezTo>
                  <a:lnTo>
                    <a:pt x="2691" y="322"/>
                  </a:lnTo>
                  <a:cubicBezTo>
                    <a:pt x="2692" y="321"/>
                    <a:pt x="2692" y="321"/>
                    <a:pt x="2692" y="321"/>
                  </a:cubicBezTo>
                  <a:lnTo>
                    <a:pt x="2692" y="321"/>
                  </a:lnTo>
                  <a:cubicBezTo>
                    <a:pt x="2692" y="321"/>
                    <a:pt x="2692" y="321"/>
                    <a:pt x="2692" y="321"/>
                  </a:cubicBezTo>
                  <a:cubicBezTo>
                    <a:pt x="3094" y="241"/>
                    <a:pt x="3495" y="168"/>
                    <a:pt x="3896" y="110"/>
                  </a:cubicBezTo>
                  <a:cubicBezTo>
                    <a:pt x="3976" y="99"/>
                    <a:pt x="4056" y="92"/>
                    <a:pt x="4139" y="92"/>
                  </a:cubicBezTo>
                  <a:close/>
                  <a:moveTo>
                    <a:pt x="4159" y="0"/>
                  </a:moveTo>
                  <a:cubicBezTo>
                    <a:pt x="3940" y="0"/>
                    <a:pt x="3707" y="59"/>
                    <a:pt x="3488" y="95"/>
                  </a:cubicBezTo>
                  <a:cubicBezTo>
                    <a:pt x="3254" y="132"/>
                    <a:pt x="3021" y="175"/>
                    <a:pt x="2795" y="219"/>
                  </a:cubicBezTo>
                  <a:cubicBezTo>
                    <a:pt x="2770" y="229"/>
                    <a:pt x="2740" y="235"/>
                    <a:pt x="2711" y="241"/>
                  </a:cubicBezTo>
                  <a:lnTo>
                    <a:pt x="2711" y="241"/>
                  </a:lnTo>
                  <a:cubicBezTo>
                    <a:pt x="2704" y="234"/>
                    <a:pt x="2694" y="230"/>
                    <a:pt x="2682" y="230"/>
                  </a:cubicBezTo>
                  <a:cubicBezTo>
                    <a:pt x="2676" y="230"/>
                    <a:pt x="2670" y="231"/>
                    <a:pt x="2663" y="234"/>
                  </a:cubicBezTo>
                  <a:cubicBezTo>
                    <a:pt x="2153" y="365"/>
                    <a:pt x="1671" y="650"/>
                    <a:pt x="1233" y="941"/>
                  </a:cubicBezTo>
                  <a:cubicBezTo>
                    <a:pt x="868" y="1190"/>
                    <a:pt x="474" y="1408"/>
                    <a:pt x="51" y="1496"/>
                  </a:cubicBezTo>
                  <a:cubicBezTo>
                    <a:pt x="15" y="1503"/>
                    <a:pt x="0" y="1554"/>
                    <a:pt x="29" y="1583"/>
                  </a:cubicBezTo>
                  <a:cubicBezTo>
                    <a:pt x="584" y="2102"/>
                    <a:pt x="1036" y="2758"/>
                    <a:pt x="1437" y="3408"/>
                  </a:cubicBezTo>
                  <a:cubicBezTo>
                    <a:pt x="1443" y="3413"/>
                    <a:pt x="1453" y="3443"/>
                    <a:pt x="1463" y="3458"/>
                  </a:cubicBezTo>
                  <a:lnTo>
                    <a:pt x="1463" y="3458"/>
                  </a:lnTo>
                  <a:cubicBezTo>
                    <a:pt x="1452" y="3481"/>
                    <a:pt x="1452" y="3520"/>
                    <a:pt x="1452" y="3532"/>
                  </a:cubicBezTo>
                  <a:cubicBezTo>
                    <a:pt x="1416" y="3685"/>
                    <a:pt x="1386" y="3845"/>
                    <a:pt x="1350" y="3991"/>
                  </a:cubicBezTo>
                  <a:cubicBezTo>
                    <a:pt x="1116" y="5093"/>
                    <a:pt x="876" y="6187"/>
                    <a:pt x="650" y="7289"/>
                  </a:cubicBezTo>
                  <a:cubicBezTo>
                    <a:pt x="584" y="7603"/>
                    <a:pt x="511" y="7916"/>
                    <a:pt x="453" y="8230"/>
                  </a:cubicBezTo>
                  <a:cubicBezTo>
                    <a:pt x="453" y="8245"/>
                    <a:pt x="453" y="8267"/>
                    <a:pt x="460" y="8274"/>
                  </a:cubicBezTo>
                  <a:cubicBezTo>
                    <a:pt x="963" y="8675"/>
                    <a:pt x="1554" y="8938"/>
                    <a:pt x="2153" y="9157"/>
                  </a:cubicBezTo>
                  <a:cubicBezTo>
                    <a:pt x="2882" y="9427"/>
                    <a:pt x="3641" y="9624"/>
                    <a:pt x="4400" y="9792"/>
                  </a:cubicBezTo>
                  <a:cubicBezTo>
                    <a:pt x="5742" y="10083"/>
                    <a:pt x="7107" y="10266"/>
                    <a:pt x="8478" y="10390"/>
                  </a:cubicBezTo>
                  <a:cubicBezTo>
                    <a:pt x="8755" y="10419"/>
                    <a:pt x="9040" y="10448"/>
                    <a:pt x="9325" y="10463"/>
                  </a:cubicBezTo>
                  <a:cubicBezTo>
                    <a:pt x="9346" y="10463"/>
                    <a:pt x="9368" y="10434"/>
                    <a:pt x="9368" y="10419"/>
                  </a:cubicBezTo>
                  <a:cubicBezTo>
                    <a:pt x="9419" y="9682"/>
                    <a:pt x="9055" y="8989"/>
                    <a:pt x="8734" y="8347"/>
                  </a:cubicBezTo>
                  <a:cubicBezTo>
                    <a:pt x="8588" y="8062"/>
                    <a:pt x="8420" y="7785"/>
                    <a:pt x="8340" y="7471"/>
                  </a:cubicBezTo>
                  <a:cubicBezTo>
                    <a:pt x="8252" y="7172"/>
                    <a:pt x="8223" y="6851"/>
                    <a:pt x="8194" y="6545"/>
                  </a:cubicBezTo>
                  <a:cubicBezTo>
                    <a:pt x="8135" y="5793"/>
                    <a:pt x="8164" y="5035"/>
                    <a:pt x="8172" y="4290"/>
                  </a:cubicBezTo>
                  <a:cubicBezTo>
                    <a:pt x="8186" y="3539"/>
                    <a:pt x="8208" y="2802"/>
                    <a:pt x="8201" y="2058"/>
                  </a:cubicBezTo>
                  <a:cubicBezTo>
                    <a:pt x="8201" y="1788"/>
                    <a:pt x="8194" y="1525"/>
                    <a:pt x="8157" y="1262"/>
                  </a:cubicBezTo>
                  <a:cubicBezTo>
                    <a:pt x="8128" y="1087"/>
                    <a:pt x="8091" y="898"/>
                    <a:pt x="7989" y="744"/>
                  </a:cubicBezTo>
                  <a:cubicBezTo>
                    <a:pt x="7880" y="577"/>
                    <a:pt x="7719" y="533"/>
                    <a:pt x="7544" y="467"/>
                  </a:cubicBezTo>
                  <a:cubicBezTo>
                    <a:pt x="7274" y="365"/>
                    <a:pt x="6990" y="285"/>
                    <a:pt x="6705" y="212"/>
                  </a:cubicBezTo>
                  <a:cubicBezTo>
                    <a:pt x="6516" y="161"/>
                    <a:pt x="6333" y="161"/>
                    <a:pt x="6129" y="146"/>
                  </a:cubicBezTo>
                  <a:cubicBezTo>
                    <a:pt x="5728" y="124"/>
                    <a:pt x="5326" y="88"/>
                    <a:pt x="4925" y="59"/>
                  </a:cubicBezTo>
                  <a:cubicBezTo>
                    <a:pt x="4670" y="37"/>
                    <a:pt x="4414" y="0"/>
                    <a:pt x="41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550;p50">
              <a:extLst>
                <a:ext uri="{FF2B5EF4-FFF2-40B4-BE49-F238E27FC236}">
                  <a16:creationId xmlns:a16="http://schemas.microsoft.com/office/drawing/2014/main" id="{D99EB6A7-03CA-4410-BE16-272550FC3FAC}"/>
                </a:ext>
              </a:extLst>
            </p:cNvPr>
            <p:cNvSpPr/>
            <p:nvPr/>
          </p:nvSpPr>
          <p:spPr>
            <a:xfrm>
              <a:off x="5732436" y="3561096"/>
              <a:ext cx="96429" cy="140555"/>
            </a:xfrm>
            <a:custGeom>
              <a:avLst/>
              <a:gdLst/>
              <a:ahLst/>
              <a:cxnLst/>
              <a:rect l="l" t="t" r="r" b="b"/>
              <a:pathLst>
                <a:path w="1563" h="2263" extrusionOk="0">
                  <a:moveTo>
                    <a:pt x="548" y="1"/>
                  </a:moveTo>
                  <a:cubicBezTo>
                    <a:pt x="344" y="117"/>
                    <a:pt x="212" y="220"/>
                    <a:pt x="212" y="220"/>
                  </a:cubicBezTo>
                  <a:cubicBezTo>
                    <a:pt x="205" y="227"/>
                    <a:pt x="183" y="234"/>
                    <a:pt x="176" y="241"/>
                  </a:cubicBezTo>
                  <a:cubicBezTo>
                    <a:pt x="125" y="438"/>
                    <a:pt x="74" y="628"/>
                    <a:pt x="1" y="811"/>
                  </a:cubicBezTo>
                  <a:cubicBezTo>
                    <a:pt x="242" y="774"/>
                    <a:pt x="468" y="745"/>
                    <a:pt x="687" y="701"/>
                  </a:cubicBezTo>
                  <a:lnTo>
                    <a:pt x="687" y="701"/>
                  </a:lnTo>
                  <a:cubicBezTo>
                    <a:pt x="687" y="708"/>
                    <a:pt x="679" y="723"/>
                    <a:pt x="679" y="730"/>
                  </a:cubicBezTo>
                  <a:cubicBezTo>
                    <a:pt x="687" y="730"/>
                    <a:pt x="694" y="730"/>
                    <a:pt x="701" y="723"/>
                  </a:cubicBezTo>
                  <a:cubicBezTo>
                    <a:pt x="707" y="720"/>
                    <a:pt x="712" y="719"/>
                    <a:pt x="717" y="719"/>
                  </a:cubicBezTo>
                  <a:cubicBezTo>
                    <a:pt x="742" y="719"/>
                    <a:pt x="766" y="744"/>
                    <a:pt x="760" y="774"/>
                  </a:cubicBezTo>
                  <a:cubicBezTo>
                    <a:pt x="694" y="1008"/>
                    <a:pt x="614" y="1241"/>
                    <a:pt x="533" y="1467"/>
                  </a:cubicBezTo>
                  <a:cubicBezTo>
                    <a:pt x="599" y="1472"/>
                    <a:pt x="666" y="1475"/>
                    <a:pt x="734" y="1475"/>
                  </a:cubicBezTo>
                  <a:cubicBezTo>
                    <a:pt x="869" y="1475"/>
                    <a:pt x="1005" y="1465"/>
                    <a:pt x="1132" y="1445"/>
                  </a:cubicBezTo>
                  <a:lnTo>
                    <a:pt x="1132" y="1460"/>
                  </a:lnTo>
                  <a:lnTo>
                    <a:pt x="1161" y="1460"/>
                  </a:lnTo>
                  <a:cubicBezTo>
                    <a:pt x="1164" y="1457"/>
                    <a:pt x="1167" y="1456"/>
                    <a:pt x="1170" y="1456"/>
                  </a:cubicBezTo>
                  <a:cubicBezTo>
                    <a:pt x="1185" y="1456"/>
                    <a:pt x="1205" y="1480"/>
                    <a:pt x="1205" y="1504"/>
                  </a:cubicBezTo>
                  <a:cubicBezTo>
                    <a:pt x="1176" y="1759"/>
                    <a:pt x="1124" y="2007"/>
                    <a:pt x="1059" y="2262"/>
                  </a:cubicBezTo>
                  <a:lnTo>
                    <a:pt x="1467" y="1912"/>
                  </a:lnTo>
                  <a:cubicBezTo>
                    <a:pt x="1497" y="1657"/>
                    <a:pt x="1526" y="1402"/>
                    <a:pt x="1562" y="1146"/>
                  </a:cubicBezTo>
                  <a:lnTo>
                    <a:pt x="1562" y="1146"/>
                  </a:lnTo>
                  <a:cubicBezTo>
                    <a:pt x="1495" y="1154"/>
                    <a:pt x="1428" y="1157"/>
                    <a:pt x="1361" y="1157"/>
                  </a:cubicBezTo>
                  <a:cubicBezTo>
                    <a:pt x="1246" y="1157"/>
                    <a:pt x="1130" y="1148"/>
                    <a:pt x="1015" y="1139"/>
                  </a:cubicBezTo>
                  <a:cubicBezTo>
                    <a:pt x="986" y="1132"/>
                    <a:pt x="957" y="1110"/>
                    <a:pt x="971" y="1073"/>
                  </a:cubicBezTo>
                  <a:cubicBezTo>
                    <a:pt x="979" y="1044"/>
                    <a:pt x="986" y="1029"/>
                    <a:pt x="993" y="1000"/>
                  </a:cubicBezTo>
                  <a:lnTo>
                    <a:pt x="971" y="1000"/>
                  </a:lnTo>
                  <a:cubicBezTo>
                    <a:pt x="971" y="993"/>
                    <a:pt x="979" y="986"/>
                    <a:pt x="979" y="971"/>
                  </a:cubicBezTo>
                  <a:cubicBezTo>
                    <a:pt x="979" y="964"/>
                    <a:pt x="971" y="964"/>
                    <a:pt x="971" y="956"/>
                  </a:cubicBezTo>
                  <a:lnTo>
                    <a:pt x="986" y="956"/>
                  </a:lnTo>
                  <a:cubicBezTo>
                    <a:pt x="1051" y="774"/>
                    <a:pt x="1124" y="584"/>
                    <a:pt x="1176" y="387"/>
                  </a:cubicBezTo>
                  <a:lnTo>
                    <a:pt x="1176" y="387"/>
                  </a:lnTo>
                  <a:cubicBezTo>
                    <a:pt x="949" y="438"/>
                    <a:pt x="716" y="460"/>
                    <a:pt x="475" y="482"/>
                  </a:cubicBezTo>
                  <a:cubicBezTo>
                    <a:pt x="446" y="482"/>
                    <a:pt x="424" y="446"/>
                    <a:pt x="431" y="417"/>
                  </a:cubicBezTo>
                  <a:cubicBezTo>
                    <a:pt x="439" y="402"/>
                    <a:pt x="446" y="373"/>
                    <a:pt x="460" y="351"/>
                  </a:cubicBezTo>
                  <a:lnTo>
                    <a:pt x="431" y="351"/>
                  </a:lnTo>
                  <a:cubicBezTo>
                    <a:pt x="431" y="344"/>
                    <a:pt x="439" y="336"/>
                    <a:pt x="439" y="314"/>
                  </a:cubicBezTo>
                  <a:cubicBezTo>
                    <a:pt x="475" y="220"/>
                    <a:pt x="512" y="110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551;p50">
              <a:extLst>
                <a:ext uri="{FF2B5EF4-FFF2-40B4-BE49-F238E27FC236}">
                  <a16:creationId xmlns:a16="http://schemas.microsoft.com/office/drawing/2014/main" id="{A5C64B3B-DBEF-4E32-9F7C-8884EB302FFC}"/>
                </a:ext>
              </a:extLst>
            </p:cNvPr>
            <p:cNvSpPr/>
            <p:nvPr/>
          </p:nvSpPr>
          <p:spPr>
            <a:xfrm>
              <a:off x="5722997" y="3557059"/>
              <a:ext cx="118269" cy="196143"/>
            </a:xfrm>
            <a:custGeom>
              <a:avLst/>
              <a:gdLst/>
              <a:ahLst/>
              <a:cxnLst/>
              <a:rect l="l" t="t" r="r" b="b"/>
              <a:pathLst>
                <a:path w="1917" h="3158" extrusionOk="0">
                  <a:moveTo>
                    <a:pt x="789" y="0"/>
                  </a:moveTo>
                  <a:lnTo>
                    <a:pt x="789" y="0"/>
                  </a:lnTo>
                  <a:cubicBezTo>
                    <a:pt x="774" y="7"/>
                    <a:pt x="752" y="22"/>
                    <a:pt x="738" y="37"/>
                  </a:cubicBezTo>
                  <a:cubicBezTo>
                    <a:pt x="708" y="146"/>
                    <a:pt x="672" y="255"/>
                    <a:pt x="628" y="365"/>
                  </a:cubicBezTo>
                  <a:lnTo>
                    <a:pt x="599" y="365"/>
                  </a:lnTo>
                  <a:lnTo>
                    <a:pt x="621" y="387"/>
                  </a:lnTo>
                  <a:lnTo>
                    <a:pt x="621" y="394"/>
                  </a:lnTo>
                  <a:cubicBezTo>
                    <a:pt x="613" y="409"/>
                    <a:pt x="599" y="438"/>
                    <a:pt x="592" y="460"/>
                  </a:cubicBezTo>
                  <a:cubicBezTo>
                    <a:pt x="584" y="482"/>
                    <a:pt x="613" y="518"/>
                    <a:pt x="635" y="518"/>
                  </a:cubicBezTo>
                  <a:cubicBezTo>
                    <a:pt x="876" y="503"/>
                    <a:pt x="1110" y="474"/>
                    <a:pt x="1343" y="431"/>
                  </a:cubicBezTo>
                  <a:lnTo>
                    <a:pt x="1358" y="431"/>
                  </a:lnTo>
                  <a:lnTo>
                    <a:pt x="1168" y="1007"/>
                  </a:lnTo>
                  <a:lnTo>
                    <a:pt x="1124" y="1007"/>
                  </a:lnTo>
                  <a:cubicBezTo>
                    <a:pt x="1132" y="1014"/>
                    <a:pt x="1132" y="1014"/>
                    <a:pt x="1132" y="1021"/>
                  </a:cubicBezTo>
                  <a:cubicBezTo>
                    <a:pt x="1139" y="1029"/>
                    <a:pt x="1139" y="1043"/>
                    <a:pt x="1146" y="1043"/>
                  </a:cubicBezTo>
                  <a:lnTo>
                    <a:pt x="1146" y="1051"/>
                  </a:lnTo>
                  <a:cubicBezTo>
                    <a:pt x="1139" y="1080"/>
                    <a:pt x="1132" y="1094"/>
                    <a:pt x="1124" y="1124"/>
                  </a:cubicBezTo>
                  <a:cubicBezTo>
                    <a:pt x="1110" y="1160"/>
                    <a:pt x="1139" y="1175"/>
                    <a:pt x="1168" y="1189"/>
                  </a:cubicBezTo>
                  <a:cubicBezTo>
                    <a:pt x="1268" y="1201"/>
                    <a:pt x="1369" y="1207"/>
                    <a:pt x="1469" y="1207"/>
                  </a:cubicBezTo>
                  <a:cubicBezTo>
                    <a:pt x="1551" y="1207"/>
                    <a:pt x="1633" y="1203"/>
                    <a:pt x="1715" y="1197"/>
                  </a:cubicBezTo>
                  <a:lnTo>
                    <a:pt x="1715" y="1197"/>
                  </a:lnTo>
                  <a:cubicBezTo>
                    <a:pt x="1679" y="1452"/>
                    <a:pt x="1650" y="1707"/>
                    <a:pt x="1620" y="1963"/>
                  </a:cubicBezTo>
                  <a:lnTo>
                    <a:pt x="1620" y="1970"/>
                  </a:lnTo>
                  <a:lnTo>
                    <a:pt x="1212" y="2327"/>
                  </a:lnTo>
                  <a:lnTo>
                    <a:pt x="1212" y="2306"/>
                  </a:lnTo>
                  <a:cubicBezTo>
                    <a:pt x="1277" y="2065"/>
                    <a:pt x="1329" y="1809"/>
                    <a:pt x="1358" y="1554"/>
                  </a:cubicBezTo>
                  <a:cubicBezTo>
                    <a:pt x="1358" y="1528"/>
                    <a:pt x="1334" y="1502"/>
                    <a:pt x="1319" y="1502"/>
                  </a:cubicBezTo>
                  <a:cubicBezTo>
                    <a:pt x="1317" y="1502"/>
                    <a:pt x="1315" y="1502"/>
                    <a:pt x="1314" y="1503"/>
                  </a:cubicBezTo>
                  <a:lnTo>
                    <a:pt x="1285" y="1503"/>
                  </a:lnTo>
                  <a:cubicBezTo>
                    <a:pt x="1158" y="1517"/>
                    <a:pt x="1024" y="1525"/>
                    <a:pt x="895" y="1525"/>
                  </a:cubicBezTo>
                  <a:cubicBezTo>
                    <a:pt x="824" y="1525"/>
                    <a:pt x="754" y="1523"/>
                    <a:pt x="686" y="1518"/>
                  </a:cubicBezTo>
                  <a:lnTo>
                    <a:pt x="686" y="1503"/>
                  </a:lnTo>
                  <a:cubicBezTo>
                    <a:pt x="767" y="1277"/>
                    <a:pt x="847" y="1051"/>
                    <a:pt x="913" y="810"/>
                  </a:cubicBezTo>
                  <a:cubicBezTo>
                    <a:pt x="919" y="778"/>
                    <a:pt x="892" y="757"/>
                    <a:pt x="866" y="757"/>
                  </a:cubicBezTo>
                  <a:cubicBezTo>
                    <a:pt x="862" y="757"/>
                    <a:pt x="858" y="758"/>
                    <a:pt x="854" y="759"/>
                  </a:cubicBezTo>
                  <a:cubicBezTo>
                    <a:pt x="847" y="759"/>
                    <a:pt x="840" y="759"/>
                    <a:pt x="832" y="766"/>
                  </a:cubicBezTo>
                  <a:cubicBezTo>
                    <a:pt x="599" y="810"/>
                    <a:pt x="373" y="846"/>
                    <a:pt x="154" y="868"/>
                  </a:cubicBezTo>
                  <a:cubicBezTo>
                    <a:pt x="154" y="861"/>
                    <a:pt x="161" y="846"/>
                    <a:pt x="161" y="846"/>
                  </a:cubicBezTo>
                  <a:cubicBezTo>
                    <a:pt x="227" y="664"/>
                    <a:pt x="292" y="474"/>
                    <a:pt x="336" y="285"/>
                  </a:cubicBezTo>
                  <a:lnTo>
                    <a:pt x="336" y="285"/>
                  </a:lnTo>
                  <a:cubicBezTo>
                    <a:pt x="285" y="321"/>
                    <a:pt x="227" y="358"/>
                    <a:pt x="183" y="387"/>
                  </a:cubicBezTo>
                  <a:cubicBezTo>
                    <a:pt x="139" y="555"/>
                    <a:pt x="81" y="722"/>
                    <a:pt x="15" y="883"/>
                  </a:cubicBezTo>
                  <a:cubicBezTo>
                    <a:pt x="1" y="934"/>
                    <a:pt x="30" y="970"/>
                    <a:pt x="52" y="970"/>
                  </a:cubicBezTo>
                  <a:cubicBezTo>
                    <a:pt x="300" y="949"/>
                    <a:pt x="541" y="919"/>
                    <a:pt x="781" y="876"/>
                  </a:cubicBezTo>
                  <a:lnTo>
                    <a:pt x="781" y="876"/>
                  </a:lnTo>
                  <a:cubicBezTo>
                    <a:pt x="708" y="1102"/>
                    <a:pt x="635" y="1335"/>
                    <a:pt x="548" y="1561"/>
                  </a:cubicBezTo>
                  <a:cubicBezTo>
                    <a:pt x="541" y="1583"/>
                    <a:pt x="562" y="1612"/>
                    <a:pt x="592" y="1627"/>
                  </a:cubicBezTo>
                  <a:cubicBezTo>
                    <a:pt x="690" y="1637"/>
                    <a:pt x="789" y="1641"/>
                    <a:pt x="887" y="1641"/>
                  </a:cubicBezTo>
                  <a:cubicBezTo>
                    <a:pt x="1007" y="1641"/>
                    <a:pt x="1125" y="1635"/>
                    <a:pt x="1241" y="1627"/>
                  </a:cubicBezTo>
                  <a:lnTo>
                    <a:pt x="1241" y="1627"/>
                  </a:lnTo>
                  <a:cubicBezTo>
                    <a:pt x="1204" y="1904"/>
                    <a:pt x="1139" y="2189"/>
                    <a:pt x="1066" y="2466"/>
                  </a:cubicBezTo>
                  <a:cubicBezTo>
                    <a:pt x="1050" y="2498"/>
                    <a:pt x="1080" y="2522"/>
                    <a:pt x="1111" y="2522"/>
                  </a:cubicBezTo>
                  <a:cubicBezTo>
                    <a:pt x="1123" y="2522"/>
                    <a:pt x="1136" y="2518"/>
                    <a:pt x="1146" y="2510"/>
                  </a:cubicBezTo>
                  <a:cubicBezTo>
                    <a:pt x="1307" y="2379"/>
                    <a:pt x="1460" y="2247"/>
                    <a:pt x="1606" y="2116"/>
                  </a:cubicBezTo>
                  <a:lnTo>
                    <a:pt x="1606" y="2116"/>
                  </a:lnTo>
                  <a:cubicBezTo>
                    <a:pt x="1577" y="2444"/>
                    <a:pt x="1547" y="2780"/>
                    <a:pt x="1540" y="3108"/>
                  </a:cubicBezTo>
                  <a:cubicBezTo>
                    <a:pt x="1540" y="3141"/>
                    <a:pt x="1564" y="3157"/>
                    <a:pt x="1588" y="3157"/>
                  </a:cubicBezTo>
                  <a:cubicBezTo>
                    <a:pt x="1611" y="3157"/>
                    <a:pt x="1635" y="3141"/>
                    <a:pt x="1635" y="3108"/>
                  </a:cubicBezTo>
                  <a:cubicBezTo>
                    <a:pt x="1650" y="2743"/>
                    <a:pt x="1679" y="2379"/>
                    <a:pt x="1715" y="2028"/>
                  </a:cubicBezTo>
                  <a:cubicBezTo>
                    <a:pt x="1715" y="2028"/>
                    <a:pt x="1722" y="2028"/>
                    <a:pt x="1722" y="2014"/>
                  </a:cubicBezTo>
                  <a:cubicBezTo>
                    <a:pt x="1752" y="1999"/>
                    <a:pt x="1744" y="1970"/>
                    <a:pt x="1722" y="1955"/>
                  </a:cubicBezTo>
                  <a:cubicBezTo>
                    <a:pt x="1722" y="1926"/>
                    <a:pt x="1730" y="1897"/>
                    <a:pt x="1730" y="1861"/>
                  </a:cubicBezTo>
                  <a:cubicBezTo>
                    <a:pt x="1737" y="1809"/>
                    <a:pt x="1737" y="1751"/>
                    <a:pt x="1752" y="1700"/>
                  </a:cubicBezTo>
                  <a:cubicBezTo>
                    <a:pt x="1766" y="1525"/>
                    <a:pt x="1788" y="1357"/>
                    <a:pt x="1817" y="1197"/>
                  </a:cubicBezTo>
                  <a:cubicBezTo>
                    <a:pt x="1839" y="970"/>
                    <a:pt x="1876" y="737"/>
                    <a:pt x="1912" y="503"/>
                  </a:cubicBezTo>
                  <a:cubicBezTo>
                    <a:pt x="1917" y="464"/>
                    <a:pt x="1886" y="437"/>
                    <a:pt x="1860" y="437"/>
                  </a:cubicBezTo>
                  <a:cubicBezTo>
                    <a:pt x="1843" y="437"/>
                    <a:pt x="1828" y="448"/>
                    <a:pt x="1825" y="474"/>
                  </a:cubicBezTo>
                  <a:cubicBezTo>
                    <a:pt x="1795" y="657"/>
                    <a:pt x="1766" y="839"/>
                    <a:pt x="1737" y="1014"/>
                  </a:cubicBezTo>
                  <a:cubicBezTo>
                    <a:pt x="1646" y="1021"/>
                    <a:pt x="1555" y="1025"/>
                    <a:pt x="1463" y="1025"/>
                  </a:cubicBezTo>
                  <a:cubicBezTo>
                    <a:pt x="1372" y="1025"/>
                    <a:pt x="1281" y="1021"/>
                    <a:pt x="1190" y="1014"/>
                  </a:cubicBezTo>
                  <a:cubicBezTo>
                    <a:pt x="1263" y="824"/>
                    <a:pt x="1329" y="628"/>
                    <a:pt x="1394" y="431"/>
                  </a:cubicBezTo>
                  <a:cubicBezTo>
                    <a:pt x="1409" y="431"/>
                    <a:pt x="1423" y="423"/>
                    <a:pt x="1438" y="423"/>
                  </a:cubicBezTo>
                  <a:lnTo>
                    <a:pt x="1401" y="387"/>
                  </a:lnTo>
                  <a:cubicBezTo>
                    <a:pt x="1409" y="358"/>
                    <a:pt x="1423" y="328"/>
                    <a:pt x="1431" y="314"/>
                  </a:cubicBezTo>
                  <a:cubicBezTo>
                    <a:pt x="1437" y="281"/>
                    <a:pt x="1409" y="254"/>
                    <a:pt x="1382" y="254"/>
                  </a:cubicBezTo>
                  <a:cubicBezTo>
                    <a:pt x="1378" y="254"/>
                    <a:pt x="1375" y="255"/>
                    <a:pt x="1372" y="255"/>
                  </a:cubicBezTo>
                  <a:cubicBezTo>
                    <a:pt x="1146" y="299"/>
                    <a:pt x="898" y="336"/>
                    <a:pt x="672" y="358"/>
                  </a:cubicBezTo>
                  <a:cubicBezTo>
                    <a:pt x="716" y="241"/>
                    <a:pt x="752" y="117"/>
                    <a:pt x="7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552;p50">
              <a:extLst>
                <a:ext uri="{FF2B5EF4-FFF2-40B4-BE49-F238E27FC236}">
                  <a16:creationId xmlns:a16="http://schemas.microsoft.com/office/drawing/2014/main" id="{005BDDAF-E846-4D90-A00D-1EBCB52B85D1}"/>
                </a:ext>
              </a:extLst>
            </p:cNvPr>
            <p:cNvSpPr/>
            <p:nvPr/>
          </p:nvSpPr>
          <p:spPr>
            <a:xfrm>
              <a:off x="5716272" y="3881025"/>
              <a:ext cx="464995" cy="141487"/>
            </a:xfrm>
            <a:custGeom>
              <a:avLst/>
              <a:gdLst/>
              <a:ahLst/>
              <a:cxnLst/>
              <a:rect l="l" t="t" r="r" b="b"/>
              <a:pathLst>
                <a:path w="7537" h="2278" extrusionOk="0">
                  <a:moveTo>
                    <a:pt x="7107" y="1"/>
                  </a:moveTo>
                  <a:cubicBezTo>
                    <a:pt x="6924" y="446"/>
                    <a:pt x="6713" y="884"/>
                    <a:pt x="6472" y="1314"/>
                  </a:cubicBezTo>
                  <a:cubicBezTo>
                    <a:pt x="6465" y="1331"/>
                    <a:pt x="6450" y="1339"/>
                    <a:pt x="6434" y="1339"/>
                  </a:cubicBezTo>
                  <a:cubicBezTo>
                    <a:pt x="6417" y="1339"/>
                    <a:pt x="6399" y="1329"/>
                    <a:pt x="6392" y="1314"/>
                  </a:cubicBezTo>
                  <a:cubicBezTo>
                    <a:pt x="6143" y="949"/>
                    <a:pt x="5888" y="606"/>
                    <a:pt x="5633" y="241"/>
                  </a:cubicBezTo>
                  <a:cubicBezTo>
                    <a:pt x="5516" y="468"/>
                    <a:pt x="5407" y="687"/>
                    <a:pt x="5290" y="913"/>
                  </a:cubicBezTo>
                  <a:cubicBezTo>
                    <a:pt x="5231" y="1008"/>
                    <a:pt x="5195" y="1153"/>
                    <a:pt x="5115" y="1226"/>
                  </a:cubicBezTo>
                  <a:cubicBezTo>
                    <a:pt x="5092" y="1249"/>
                    <a:pt x="5067" y="1260"/>
                    <a:pt x="5042" y="1260"/>
                  </a:cubicBezTo>
                  <a:cubicBezTo>
                    <a:pt x="5020" y="1260"/>
                    <a:pt x="4997" y="1251"/>
                    <a:pt x="4976" y="1234"/>
                  </a:cubicBezTo>
                  <a:cubicBezTo>
                    <a:pt x="4874" y="1168"/>
                    <a:pt x="4801" y="1051"/>
                    <a:pt x="4728" y="956"/>
                  </a:cubicBezTo>
                  <a:cubicBezTo>
                    <a:pt x="4648" y="862"/>
                    <a:pt x="4568" y="752"/>
                    <a:pt x="4487" y="650"/>
                  </a:cubicBezTo>
                  <a:cubicBezTo>
                    <a:pt x="4349" y="475"/>
                    <a:pt x="4210" y="293"/>
                    <a:pt x="4093" y="110"/>
                  </a:cubicBezTo>
                  <a:cubicBezTo>
                    <a:pt x="3874" y="438"/>
                    <a:pt x="3663" y="789"/>
                    <a:pt x="3488" y="1132"/>
                  </a:cubicBezTo>
                  <a:cubicBezTo>
                    <a:pt x="3484" y="1147"/>
                    <a:pt x="3469" y="1154"/>
                    <a:pt x="3454" y="1154"/>
                  </a:cubicBezTo>
                  <a:cubicBezTo>
                    <a:pt x="3440" y="1154"/>
                    <a:pt x="3425" y="1149"/>
                    <a:pt x="3415" y="1139"/>
                  </a:cubicBezTo>
                  <a:cubicBezTo>
                    <a:pt x="3116" y="781"/>
                    <a:pt x="2809" y="438"/>
                    <a:pt x="2503" y="81"/>
                  </a:cubicBezTo>
                  <a:cubicBezTo>
                    <a:pt x="2131" y="314"/>
                    <a:pt x="2043" y="811"/>
                    <a:pt x="1649" y="1022"/>
                  </a:cubicBezTo>
                  <a:cubicBezTo>
                    <a:pt x="1640" y="1025"/>
                    <a:pt x="1632" y="1027"/>
                    <a:pt x="1625" y="1027"/>
                  </a:cubicBezTo>
                  <a:cubicBezTo>
                    <a:pt x="1614" y="1027"/>
                    <a:pt x="1604" y="1023"/>
                    <a:pt x="1591" y="1015"/>
                  </a:cubicBezTo>
                  <a:cubicBezTo>
                    <a:pt x="1313" y="679"/>
                    <a:pt x="1029" y="336"/>
                    <a:pt x="730" y="15"/>
                  </a:cubicBezTo>
                  <a:cubicBezTo>
                    <a:pt x="540" y="322"/>
                    <a:pt x="314" y="614"/>
                    <a:pt x="88" y="876"/>
                  </a:cubicBezTo>
                  <a:lnTo>
                    <a:pt x="0" y="1292"/>
                  </a:lnTo>
                  <a:lnTo>
                    <a:pt x="0" y="1905"/>
                  </a:lnTo>
                  <a:cubicBezTo>
                    <a:pt x="248" y="1613"/>
                    <a:pt x="474" y="1314"/>
                    <a:pt x="664" y="993"/>
                  </a:cubicBezTo>
                  <a:cubicBezTo>
                    <a:pt x="668" y="980"/>
                    <a:pt x="689" y="969"/>
                    <a:pt x="707" y="969"/>
                  </a:cubicBezTo>
                  <a:cubicBezTo>
                    <a:pt x="720" y="969"/>
                    <a:pt x="731" y="974"/>
                    <a:pt x="737" y="986"/>
                  </a:cubicBezTo>
                  <a:cubicBezTo>
                    <a:pt x="1036" y="1321"/>
                    <a:pt x="1328" y="1650"/>
                    <a:pt x="1613" y="2000"/>
                  </a:cubicBezTo>
                  <a:cubicBezTo>
                    <a:pt x="1985" y="1774"/>
                    <a:pt x="2080" y="1270"/>
                    <a:pt x="2474" y="1059"/>
                  </a:cubicBezTo>
                  <a:cubicBezTo>
                    <a:pt x="2480" y="1056"/>
                    <a:pt x="2487" y="1054"/>
                    <a:pt x="2494" y="1054"/>
                  </a:cubicBezTo>
                  <a:cubicBezTo>
                    <a:pt x="2505" y="1054"/>
                    <a:pt x="2516" y="1057"/>
                    <a:pt x="2525" y="1066"/>
                  </a:cubicBezTo>
                  <a:cubicBezTo>
                    <a:pt x="2816" y="1416"/>
                    <a:pt x="3123" y="1759"/>
                    <a:pt x="3415" y="2109"/>
                  </a:cubicBezTo>
                  <a:cubicBezTo>
                    <a:pt x="3597" y="1752"/>
                    <a:pt x="3801" y="1409"/>
                    <a:pt x="4028" y="1081"/>
                  </a:cubicBezTo>
                  <a:cubicBezTo>
                    <a:pt x="4039" y="1066"/>
                    <a:pt x="4055" y="1059"/>
                    <a:pt x="4071" y="1059"/>
                  </a:cubicBezTo>
                  <a:cubicBezTo>
                    <a:pt x="4088" y="1059"/>
                    <a:pt x="4104" y="1066"/>
                    <a:pt x="4115" y="1081"/>
                  </a:cubicBezTo>
                  <a:cubicBezTo>
                    <a:pt x="4356" y="1431"/>
                    <a:pt x="4619" y="1781"/>
                    <a:pt x="4903" y="2109"/>
                  </a:cubicBezTo>
                  <a:cubicBezTo>
                    <a:pt x="4925" y="2124"/>
                    <a:pt x="4976" y="2219"/>
                    <a:pt x="5005" y="2219"/>
                  </a:cubicBezTo>
                  <a:cubicBezTo>
                    <a:pt x="5007" y="2219"/>
                    <a:pt x="5010" y="2219"/>
                    <a:pt x="5012" y="2219"/>
                  </a:cubicBezTo>
                  <a:cubicBezTo>
                    <a:pt x="5059" y="2219"/>
                    <a:pt x="5086" y="2144"/>
                    <a:pt x="5107" y="2102"/>
                  </a:cubicBezTo>
                  <a:cubicBezTo>
                    <a:pt x="5158" y="2000"/>
                    <a:pt x="5217" y="1890"/>
                    <a:pt x="5268" y="1788"/>
                  </a:cubicBezTo>
                  <a:cubicBezTo>
                    <a:pt x="5370" y="1599"/>
                    <a:pt x="5472" y="1394"/>
                    <a:pt x="5567" y="1205"/>
                  </a:cubicBezTo>
                  <a:cubicBezTo>
                    <a:pt x="5577" y="1187"/>
                    <a:pt x="5593" y="1180"/>
                    <a:pt x="5608" y="1180"/>
                  </a:cubicBezTo>
                  <a:cubicBezTo>
                    <a:pt x="5625" y="1180"/>
                    <a:pt x="5643" y="1189"/>
                    <a:pt x="5655" y="1205"/>
                  </a:cubicBezTo>
                  <a:cubicBezTo>
                    <a:pt x="5895" y="1569"/>
                    <a:pt x="6151" y="1912"/>
                    <a:pt x="6406" y="2277"/>
                  </a:cubicBezTo>
                  <a:cubicBezTo>
                    <a:pt x="6640" y="1861"/>
                    <a:pt x="6844" y="1431"/>
                    <a:pt x="7019" y="986"/>
                  </a:cubicBezTo>
                  <a:cubicBezTo>
                    <a:pt x="7033" y="963"/>
                    <a:pt x="7052" y="951"/>
                    <a:pt x="7072" y="951"/>
                  </a:cubicBezTo>
                  <a:cubicBezTo>
                    <a:pt x="7084" y="951"/>
                    <a:pt x="7096" y="956"/>
                    <a:pt x="7107" y="964"/>
                  </a:cubicBezTo>
                  <a:lnTo>
                    <a:pt x="7537" y="1321"/>
                  </a:lnTo>
                  <a:cubicBezTo>
                    <a:pt x="7479" y="1015"/>
                    <a:pt x="7442" y="657"/>
                    <a:pt x="7420" y="263"/>
                  </a:cubicBezTo>
                  <a:cubicBezTo>
                    <a:pt x="7311" y="176"/>
                    <a:pt x="7216" y="81"/>
                    <a:pt x="7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553;p50">
              <a:extLst>
                <a:ext uri="{FF2B5EF4-FFF2-40B4-BE49-F238E27FC236}">
                  <a16:creationId xmlns:a16="http://schemas.microsoft.com/office/drawing/2014/main" id="{0A979DFA-9FF8-4AE2-97C4-CE1BBBFFC145}"/>
                </a:ext>
              </a:extLst>
            </p:cNvPr>
            <p:cNvSpPr/>
            <p:nvPr/>
          </p:nvSpPr>
          <p:spPr>
            <a:xfrm>
              <a:off x="5709979" y="3940650"/>
              <a:ext cx="474003" cy="91053"/>
            </a:xfrm>
            <a:custGeom>
              <a:avLst/>
              <a:gdLst/>
              <a:ahLst/>
              <a:cxnLst/>
              <a:rect l="l" t="t" r="r" b="b"/>
              <a:pathLst>
                <a:path w="7683" h="1466" extrusionOk="0">
                  <a:moveTo>
                    <a:pt x="7170" y="0"/>
                  </a:moveTo>
                  <a:cubicBezTo>
                    <a:pt x="7151" y="0"/>
                    <a:pt x="7134" y="12"/>
                    <a:pt x="7121" y="33"/>
                  </a:cubicBezTo>
                  <a:cubicBezTo>
                    <a:pt x="6946" y="471"/>
                    <a:pt x="6742" y="908"/>
                    <a:pt x="6508" y="1332"/>
                  </a:cubicBezTo>
                  <a:cubicBezTo>
                    <a:pt x="6267" y="974"/>
                    <a:pt x="5997" y="617"/>
                    <a:pt x="5757" y="252"/>
                  </a:cubicBezTo>
                  <a:cubicBezTo>
                    <a:pt x="5744" y="240"/>
                    <a:pt x="5725" y="230"/>
                    <a:pt x="5707" y="230"/>
                  </a:cubicBezTo>
                  <a:cubicBezTo>
                    <a:pt x="5693" y="230"/>
                    <a:pt x="5679" y="236"/>
                    <a:pt x="5669" y="252"/>
                  </a:cubicBezTo>
                  <a:cubicBezTo>
                    <a:pt x="5574" y="449"/>
                    <a:pt x="5472" y="646"/>
                    <a:pt x="5370" y="836"/>
                  </a:cubicBezTo>
                  <a:cubicBezTo>
                    <a:pt x="5319" y="938"/>
                    <a:pt x="5260" y="1047"/>
                    <a:pt x="5209" y="1149"/>
                  </a:cubicBezTo>
                  <a:cubicBezTo>
                    <a:pt x="5188" y="1191"/>
                    <a:pt x="5161" y="1266"/>
                    <a:pt x="5114" y="1266"/>
                  </a:cubicBezTo>
                  <a:cubicBezTo>
                    <a:pt x="5112" y="1266"/>
                    <a:pt x="5109" y="1266"/>
                    <a:pt x="5107" y="1266"/>
                  </a:cubicBezTo>
                  <a:cubicBezTo>
                    <a:pt x="5078" y="1266"/>
                    <a:pt x="5027" y="1178"/>
                    <a:pt x="5005" y="1157"/>
                  </a:cubicBezTo>
                  <a:cubicBezTo>
                    <a:pt x="4728" y="828"/>
                    <a:pt x="4458" y="485"/>
                    <a:pt x="4217" y="128"/>
                  </a:cubicBezTo>
                  <a:cubicBezTo>
                    <a:pt x="4206" y="113"/>
                    <a:pt x="4190" y="106"/>
                    <a:pt x="4173" y="106"/>
                  </a:cubicBezTo>
                  <a:cubicBezTo>
                    <a:pt x="4157" y="106"/>
                    <a:pt x="4141" y="113"/>
                    <a:pt x="4130" y="128"/>
                  </a:cubicBezTo>
                  <a:cubicBezTo>
                    <a:pt x="3903" y="456"/>
                    <a:pt x="3699" y="799"/>
                    <a:pt x="3517" y="1157"/>
                  </a:cubicBezTo>
                  <a:cubicBezTo>
                    <a:pt x="3218" y="814"/>
                    <a:pt x="2918" y="471"/>
                    <a:pt x="2627" y="121"/>
                  </a:cubicBezTo>
                  <a:cubicBezTo>
                    <a:pt x="2613" y="107"/>
                    <a:pt x="2602" y="102"/>
                    <a:pt x="2592" y="102"/>
                  </a:cubicBezTo>
                  <a:cubicBezTo>
                    <a:pt x="2586" y="102"/>
                    <a:pt x="2581" y="103"/>
                    <a:pt x="2576" y="106"/>
                  </a:cubicBezTo>
                  <a:cubicBezTo>
                    <a:pt x="2182" y="318"/>
                    <a:pt x="2087" y="821"/>
                    <a:pt x="1715" y="1047"/>
                  </a:cubicBezTo>
                  <a:cubicBezTo>
                    <a:pt x="1430" y="704"/>
                    <a:pt x="1138" y="376"/>
                    <a:pt x="839" y="33"/>
                  </a:cubicBezTo>
                  <a:cubicBezTo>
                    <a:pt x="833" y="24"/>
                    <a:pt x="822" y="20"/>
                    <a:pt x="810" y="20"/>
                  </a:cubicBezTo>
                  <a:cubicBezTo>
                    <a:pt x="791" y="20"/>
                    <a:pt x="771" y="30"/>
                    <a:pt x="766" y="48"/>
                  </a:cubicBezTo>
                  <a:cubicBezTo>
                    <a:pt x="569" y="361"/>
                    <a:pt x="336" y="675"/>
                    <a:pt x="95" y="960"/>
                  </a:cubicBezTo>
                  <a:lnTo>
                    <a:pt x="95" y="347"/>
                  </a:lnTo>
                  <a:lnTo>
                    <a:pt x="0" y="777"/>
                  </a:lnTo>
                  <a:lnTo>
                    <a:pt x="0" y="1084"/>
                  </a:lnTo>
                  <a:cubicBezTo>
                    <a:pt x="0" y="1104"/>
                    <a:pt x="29" y="1125"/>
                    <a:pt x="54" y="1125"/>
                  </a:cubicBezTo>
                  <a:cubicBezTo>
                    <a:pt x="64" y="1125"/>
                    <a:pt x="74" y="1121"/>
                    <a:pt x="80" y="1113"/>
                  </a:cubicBezTo>
                  <a:cubicBezTo>
                    <a:pt x="358" y="821"/>
                    <a:pt x="606" y="493"/>
                    <a:pt x="824" y="142"/>
                  </a:cubicBezTo>
                  <a:cubicBezTo>
                    <a:pt x="1116" y="471"/>
                    <a:pt x="1408" y="799"/>
                    <a:pt x="1685" y="1142"/>
                  </a:cubicBezTo>
                  <a:cubicBezTo>
                    <a:pt x="1698" y="1151"/>
                    <a:pt x="1709" y="1154"/>
                    <a:pt x="1719" y="1154"/>
                  </a:cubicBezTo>
                  <a:cubicBezTo>
                    <a:pt x="1727" y="1154"/>
                    <a:pt x="1735" y="1152"/>
                    <a:pt x="1744" y="1149"/>
                  </a:cubicBezTo>
                  <a:cubicBezTo>
                    <a:pt x="2130" y="938"/>
                    <a:pt x="2225" y="434"/>
                    <a:pt x="2597" y="208"/>
                  </a:cubicBezTo>
                  <a:cubicBezTo>
                    <a:pt x="2897" y="566"/>
                    <a:pt x="3210" y="908"/>
                    <a:pt x="3509" y="1266"/>
                  </a:cubicBezTo>
                  <a:cubicBezTo>
                    <a:pt x="3520" y="1276"/>
                    <a:pt x="3534" y="1282"/>
                    <a:pt x="3548" y="1282"/>
                  </a:cubicBezTo>
                  <a:cubicBezTo>
                    <a:pt x="3564" y="1282"/>
                    <a:pt x="3578" y="1274"/>
                    <a:pt x="3582" y="1259"/>
                  </a:cubicBezTo>
                  <a:cubicBezTo>
                    <a:pt x="3758" y="901"/>
                    <a:pt x="3954" y="566"/>
                    <a:pt x="4188" y="237"/>
                  </a:cubicBezTo>
                  <a:cubicBezTo>
                    <a:pt x="4312" y="427"/>
                    <a:pt x="4443" y="602"/>
                    <a:pt x="4575" y="777"/>
                  </a:cubicBezTo>
                  <a:cubicBezTo>
                    <a:pt x="4662" y="872"/>
                    <a:pt x="4742" y="981"/>
                    <a:pt x="4823" y="1084"/>
                  </a:cubicBezTo>
                  <a:cubicBezTo>
                    <a:pt x="4896" y="1178"/>
                    <a:pt x="4969" y="1295"/>
                    <a:pt x="5071" y="1361"/>
                  </a:cubicBezTo>
                  <a:cubicBezTo>
                    <a:pt x="5091" y="1378"/>
                    <a:pt x="5111" y="1387"/>
                    <a:pt x="5132" y="1387"/>
                  </a:cubicBezTo>
                  <a:cubicBezTo>
                    <a:pt x="5156" y="1387"/>
                    <a:pt x="5182" y="1374"/>
                    <a:pt x="5209" y="1346"/>
                  </a:cubicBezTo>
                  <a:cubicBezTo>
                    <a:pt x="5290" y="1273"/>
                    <a:pt x="5326" y="1127"/>
                    <a:pt x="5385" y="1040"/>
                  </a:cubicBezTo>
                  <a:cubicBezTo>
                    <a:pt x="5501" y="814"/>
                    <a:pt x="5611" y="595"/>
                    <a:pt x="5727" y="361"/>
                  </a:cubicBezTo>
                  <a:cubicBezTo>
                    <a:pt x="5976" y="719"/>
                    <a:pt x="6238" y="1076"/>
                    <a:pt x="6486" y="1441"/>
                  </a:cubicBezTo>
                  <a:cubicBezTo>
                    <a:pt x="6494" y="1457"/>
                    <a:pt x="6510" y="1466"/>
                    <a:pt x="6526" y="1466"/>
                  </a:cubicBezTo>
                  <a:cubicBezTo>
                    <a:pt x="6541" y="1466"/>
                    <a:pt x="6556" y="1458"/>
                    <a:pt x="6566" y="1441"/>
                  </a:cubicBezTo>
                  <a:cubicBezTo>
                    <a:pt x="6800" y="1011"/>
                    <a:pt x="7012" y="573"/>
                    <a:pt x="7194" y="128"/>
                  </a:cubicBezTo>
                  <a:cubicBezTo>
                    <a:pt x="7362" y="252"/>
                    <a:pt x="7515" y="390"/>
                    <a:pt x="7683" y="529"/>
                  </a:cubicBezTo>
                  <a:cubicBezTo>
                    <a:pt x="7668" y="471"/>
                    <a:pt x="7654" y="427"/>
                    <a:pt x="7639" y="376"/>
                  </a:cubicBezTo>
                  <a:lnTo>
                    <a:pt x="7209" y="18"/>
                  </a:lnTo>
                  <a:cubicBezTo>
                    <a:pt x="7196" y="6"/>
                    <a:pt x="7183" y="0"/>
                    <a:pt x="71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554;p50">
              <a:extLst>
                <a:ext uri="{FF2B5EF4-FFF2-40B4-BE49-F238E27FC236}">
                  <a16:creationId xmlns:a16="http://schemas.microsoft.com/office/drawing/2014/main" id="{5CE84BC9-89BE-46F3-BF5C-774CED4C6FCE}"/>
                </a:ext>
              </a:extLst>
            </p:cNvPr>
            <p:cNvSpPr/>
            <p:nvPr/>
          </p:nvSpPr>
          <p:spPr>
            <a:xfrm>
              <a:off x="5720282" y="3872640"/>
              <a:ext cx="453335" cy="91550"/>
            </a:xfrm>
            <a:custGeom>
              <a:avLst/>
              <a:gdLst/>
              <a:ahLst/>
              <a:cxnLst/>
              <a:rect l="l" t="t" r="r" b="b"/>
              <a:pathLst>
                <a:path w="7348" h="1474" extrusionOk="0">
                  <a:moveTo>
                    <a:pt x="6994" y="1"/>
                  </a:moveTo>
                  <a:cubicBezTo>
                    <a:pt x="6977" y="1"/>
                    <a:pt x="6959" y="12"/>
                    <a:pt x="6947" y="34"/>
                  </a:cubicBezTo>
                  <a:cubicBezTo>
                    <a:pt x="6772" y="471"/>
                    <a:pt x="6567" y="909"/>
                    <a:pt x="6334" y="1332"/>
                  </a:cubicBezTo>
                  <a:cubicBezTo>
                    <a:pt x="6093" y="975"/>
                    <a:pt x="5823" y="617"/>
                    <a:pt x="5582" y="252"/>
                  </a:cubicBezTo>
                  <a:cubicBezTo>
                    <a:pt x="5570" y="240"/>
                    <a:pt x="5551" y="230"/>
                    <a:pt x="5533" y="230"/>
                  </a:cubicBezTo>
                  <a:cubicBezTo>
                    <a:pt x="5518" y="230"/>
                    <a:pt x="5504" y="236"/>
                    <a:pt x="5495" y="252"/>
                  </a:cubicBezTo>
                  <a:cubicBezTo>
                    <a:pt x="5400" y="449"/>
                    <a:pt x="5298" y="646"/>
                    <a:pt x="5196" y="836"/>
                  </a:cubicBezTo>
                  <a:cubicBezTo>
                    <a:pt x="5145" y="938"/>
                    <a:pt x="5086" y="1048"/>
                    <a:pt x="5035" y="1150"/>
                  </a:cubicBezTo>
                  <a:cubicBezTo>
                    <a:pt x="5014" y="1192"/>
                    <a:pt x="4987" y="1267"/>
                    <a:pt x="4939" y="1267"/>
                  </a:cubicBezTo>
                  <a:cubicBezTo>
                    <a:pt x="4937" y="1267"/>
                    <a:pt x="4935" y="1267"/>
                    <a:pt x="4933" y="1267"/>
                  </a:cubicBezTo>
                  <a:cubicBezTo>
                    <a:pt x="4904" y="1267"/>
                    <a:pt x="4853" y="1179"/>
                    <a:pt x="4831" y="1157"/>
                  </a:cubicBezTo>
                  <a:cubicBezTo>
                    <a:pt x="4546" y="829"/>
                    <a:pt x="4284" y="486"/>
                    <a:pt x="4036" y="128"/>
                  </a:cubicBezTo>
                  <a:cubicBezTo>
                    <a:pt x="4028" y="114"/>
                    <a:pt x="4014" y="107"/>
                    <a:pt x="3998" y="107"/>
                  </a:cubicBezTo>
                  <a:cubicBezTo>
                    <a:pt x="3983" y="107"/>
                    <a:pt x="3966" y="114"/>
                    <a:pt x="3955" y="128"/>
                  </a:cubicBezTo>
                  <a:cubicBezTo>
                    <a:pt x="3729" y="457"/>
                    <a:pt x="3525" y="800"/>
                    <a:pt x="3342" y="1157"/>
                  </a:cubicBezTo>
                  <a:cubicBezTo>
                    <a:pt x="3043" y="814"/>
                    <a:pt x="2744" y="471"/>
                    <a:pt x="2452" y="121"/>
                  </a:cubicBezTo>
                  <a:cubicBezTo>
                    <a:pt x="2438" y="107"/>
                    <a:pt x="2427" y="102"/>
                    <a:pt x="2416" y="102"/>
                  </a:cubicBezTo>
                  <a:cubicBezTo>
                    <a:pt x="2409" y="102"/>
                    <a:pt x="2402" y="104"/>
                    <a:pt x="2394" y="107"/>
                  </a:cubicBezTo>
                  <a:cubicBezTo>
                    <a:pt x="2007" y="318"/>
                    <a:pt x="1912" y="822"/>
                    <a:pt x="1540" y="1048"/>
                  </a:cubicBezTo>
                  <a:cubicBezTo>
                    <a:pt x="1256" y="705"/>
                    <a:pt x="964" y="376"/>
                    <a:pt x="665" y="34"/>
                  </a:cubicBezTo>
                  <a:cubicBezTo>
                    <a:pt x="656" y="25"/>
                    <a:pt x="644" y="21"/>
                    <a:pt x="632" y="21"/>
                  </a:cubicBezTo>
                  <a:cubicBezTo>
                    <a:pt x="614" y="21"/>
                    <a:pt x="596" y="30"/>
                    <a:pt x="592" y="48"/>
                  </a:cubicBezTo>
                  <a:cubicBezTo>
                    <a:pt x="424" y="311"/>
                    <a:pt x="242" y="566"/>
                    <a:pt x="45" y="800"/>
                  </a:cubicBezTo>
                  <a:lnTo>
                    <a:pt x="1" y="1004"/>
                  </a:lnTo>
                  <a:cubicBezTo>
                    <a:pt x="234" y="741"/>
                    <a:pt x="446" y="449"/>
                    <a:pt x="636" y="143"/>
                  </a:cubicBezTo>
                  <a:cubicBezTo>
                    <a:pt x="957" y="471"/>
                    <a:pt x="1248" y="800"/>
                    <a:pt x="1518" y="1150"/>
                  </a:cubicBezTo>
                  <a:cubicBezTo>
                    <a:pt x="1531" y="1158"/>
                    <a:pt x="1542" y="1162"/>
                    <a:pt x="1552" y="1162"/>
                  </a:cubicBezTo>
                  <a:cubicBezTo>
                    <a:pt x="1560" y="1162"/>
                    <a:pt x="1568" y="1160"/>
                    <a:pt x="1577" y="1157"/>
                  </a:cubicBezTo>
                  <a:cubicBezTo>
                    <a:pt x="1971" y="946"/>
                    <a:pt x="2058" y="449"/>
                    <a:pt x="2430" y="216"/>
                  </a:cubicBezTo>
                  <a:cubicBezTo>
                    <a:pt x="2737" y="573"/>
                    <a:pt x="3043" y="924"/>
                    <a:pt x="3342" y="1274"/>
                  </a:cubicBezTo>
                  <a:cubicBezTo>
                    <a:pt x="3353" y="1284"/>
                    <a:pt x="3367" y="1289"/>
                    <a:pt x="3381" y="1289"/>
                  </a:cubicBezTo>
                  <a:cubicBezTo>
                    <a:pt x="3397" y="1289"/>
                    <a:pt x="3411" y="1282"/>
                    <a:pt x="3415" y="1267"/>
                  </a:cubicBezTo>
                  <a:cubicBezTo>
                    <a:pt x="3591" y="909"/>
                    <a:pt x="3795" y="573"/>
                    <a:pt x="4021" y="245"/>
                  </a:cubicBezTo>
                  <a:cubicBezTo>
                    <a:pt x="4145" y="435"/>
                    <a:pt x="4276" y="610"/>
                    <a:pt x="4415" y="785"/>
                  </a:cubicBezTo>
                  <a:cubicBezTo>
                    <a:pt x="4495" y="880"/>
                    <a:pt x="4575" y="997"/>
                    <a:pt x="4656" y="1091"/>
                  </a:cubicBezTo>
                  <a:cubicBezTo>
                    <a:pt x="4729" y="1186"/>
                    <a:pt x="4802" y="1303"/>
                    <a:pt x="4904" y="1369"/>
                  </a:cubicBezTo>
                  <a:cubicBezTo>
                    <a:pt x="4925" y="1386"/>
                    <a:pt x="4947" y="1395"/>
                    <a:pt x="4970" y="1395"/>
                  </a:cubicBezTo>
                  <a:cubicBezTo>
                    <a:pt x="4995" y="1395"/>
                    <a:pt x="5020" y="1384"/>
                    <a:pt x="5042" y="1361"/>
                  </a:cubicBezTo>
                  <a:cubicBezTo>
                    <a:pt x="5123" y="1288"/>
                    <a:pt x="5159" y="1143"/>
                    <a:pt x="5218" y="1048"/>
                  </a:cubicBezTo>
                  <a:cubicBezTo>
                    <a:pt x="5334" y="822"/>
                    <a:pt x="5444" y="603"/>
                    <a:pt x="5560" y="376"/>
                  </a:cubicBezTo>
                  <a:cubicBezTo>
                    <a:pt x="5809" y="727"/>
                    <a:pt x="6071" y="1084"/>
                    <a:pt x="6319" y="1449"/>
                  </a:cubicBezTo>
                  <a:cubicBezTo>
                    <a:pt x="6327" y="1464"/>
                    <a:pt x="6345" y="1474"/>
                    <a:pt x="6362" y="1474"/>
                  </a:cubicBezTo>
                  <a:cubicBezTo>
                    <a:pt x="6378" y="1474"/>
                    <a:pt x="6393" y="1466"/>
                    <a:pt x="6399" y="1449"/>
                  </a:cubicBezTo>
                  <a:cubicBezTo>
                    <a:pt x="6640" y="1019"/>
                    <a:pt x="6845" y="581"/>
                    <a:pt x="7027" y="136"/>
                  </a:cubicBezTo>
                  <a:cubicBezTo>
                    <a:pt x="7136" y="223"/>
                    <a:pt x="7246" y="318"/>
                    <a:pt x="7348" y="398"/>
                  </a:cubicBezTo>
                  <a:cubicBezTo>
                    <a:pt x="7348" y="355"/>
                    <a:pt x="7348" y="318"/>
                    <a:pt x="7341" y="274"/>
                  </a:cubicBezTo>
                  <a:cubicBezTo>
                    <a:pt x="7239" y="187"/>
                    <a:pt x="7129" y="99"/>
                    <a:pt x="7027" y="19"/>
                  </a:cubicBezTo>
                  <a:cubicBezTo>
                    <a:pt x="7018" y="7"/>
                    <a:pt x="7006" y="1"/>
                    <a:pt x="699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55;p50">
              <a:extLst>
                <a:ext uri="{FF2B5EF4-FFF2-40B4-BE49-F238E27FC236}">
                  <a16:creationId xmlns:a16="http://schemas.microsoft.com/office/drawing/2014/main" id="{6C3D9F72-D288-43D4-B809-D1EF0628BADB}"/>
                </a:ext>
              </a:extLst>
            </p:cNvPr>
            <p:cNvSpPr/>
            <p:nvPr/>
          </p:nvSpPr>
          <p:spPr>
            <a:xfrm>
              <a:off x="5866129" y="3642647"/>
              <a:ext cx="8205" cy="11428"/>
            </a:xfrm>
            <a:custGeom>
              <a:avLst/>
              <a:gdLst/>
              <a:ahLst/>
              <a:cxnLst/>
              <a:rect l="l" t="t" r="r" b="b"/>
              <a:pathLst>
                <a:path w="133" h="184" extrusionOk="0">
                  <a:moveTo>
                    <a:pt x="96" y="1"/>
                  </a:moveTo>
                  <a:cubicBezTo>
                    <a:pt x="88" y="1"/>
                    <a:pt x="66" y="1"/>
                    <a:pt x="59" y="8"/>
                  </a:cubicBezTo>
                  <a:cubicBezTo>
                    <a:pt x="52" y="16"/>
                    <a:pt x="45" y="30"/>
                    <a:pt x="45" y="37"/>
                  </a:cubicBezTo>
                  <a:cubicBezTo>
                    <a:pt x="30" y="67"/>
                    <a:pt x="15" y="103"/>
                    <a:pt x="1" y="125"/>
                  </a:cubicBezTo>
                  <a:cubicBezTo>
                    <a:pt x="1" y="140"/>
                    <a:pt x="1" y="154"/>
                    <a:pt x="15" y="162"/>
                  </a:cubicBezTo>
                  <a:cubicBezTo>
                    <a:pt x="23" y="176"/>
                    <a:pt x="30" y="183"/>
                    <a:pt x="37" y="183"/>
                  </a:cubicBezTo>
                  <a:cubicBezTo>
                    <a:pt x="52" y="183"/>
                    <a:pt x="66" y="183"/>
                    <a:pt x="74" y="176"/>
                  </a:cubicBezTo>
                  <a:lnTo>
                    <a:pt x="88" y="162"/>
                  </a:lnTo>
                  <a:cubicBezTo>
                    <a:pt x="96" y="154"/>
                    <a:pt x="96" y="154"/>
                    <a:pt x="96" y="147"/>
                  </a:cubicBezTo>
                  <a:cubicBezTo>
                    <a:pt x="103" y="118"/>
                    <a:pt x="125" y="81"/>
                    <a:pt x="132" y="52"/>
                  </a:cubicBezTo>
                  <a:cubicBezTo>
                    <a:pt x="132" y="45"/>
                    <a:pt x="132" y="30"/>
                    <a:pt x="125" y="16"/>
                  </a:cubicBezTo>
                  <a:cubicBezTo>
                    <a:pt x="118" y="8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56;p50">
              <a:extLst>
                <a:ext uri="{FF2B5EF4-FFF2-40B4-BE49-F238E27FC236}">
                  <a16:creationId xmlns:a16="http://schemas.microsoft.com/office/drawing/2014/main" id="{782BD883-4CEC-4E2C-80F2-AC5468D23205}"/>
                </a:ext>
              </a:extLst>
            </p:cNvPr>
            <p:cNvSpPr/>
            <p:nvPr/>
          </p:nvSpPr>
          <p:spPr>
            <a:xfrm>
              <a:off x="5880998" y="3643578"/>
              <a:ext cx="6786" cy="11366"/>
            </a:xfrm>
            <a:custGeom>
              <a:avLst/>
              <a:gdLst/>
              <a:ahLst/>
              <a:cxnLst/>
              <a:rect l="l" t="t" r="r" b="b"/>
              <a:pathLst>
                <a:path w="110" h="183" extrusionOk="0">
                  <a:moveTo>
                    <a:pt x="73" y="1"/>
                  </a:moveTo>
                  <a:cubicBezTo>
                    <a:pt x="66" y="1"/>
                    <a:pt x="44" y="1"/>
                    <a:pt x="37" y="8"/>
                  </a:cubicBezTo>
                  <a:cubicBezTo>
                    <a:pt x="30" y="8"/>
                    <a:pt x="22" y="22"/>
                    <a:pt x="22" y="37"/>
                  </a:cubicBezTo>
                  <a:cubicBezTo>
                    <a:pt x="8" y="66"/>
                    <a:pt x="8" y="103"/>
                    <a:pt x="1" y="132"/>
                  </a:cubicBezTo>
                  <a:cubicBezTo>
                    <a:pt x="1" y="139"/>
                    <a:pt x="1" y="154"/>
                    <a:pt x="8" y="168"/>
                  </a:cubicBezTo>
                  <a:cubicBezTo>
                    <a:pt x="15" y="176"/>
                    <a:pt x="30" y="183"/>
                    <a:pt x="37" y="183"/>
                  </a:cubicBezTo>
                  <a:cubicBezTo>
                    <a:pt x="44" y="183"/>
                    <a:pt x="66" y="183"/>
                    <a:pt x="73" y="176"/>
                  </a:cubicBezTo>
                  <a:cubicBezTo>
                    <a:pt x="81" y="168"/>
                    <a:pt x="95" y="161"/>
                    <a:pt x="95" y="147"/>
                  </a:cubicBezTo>
                  <a:cubicBezTo>
                    <a:pt x="103" y="125"/>
                    <a:pt x="103" y="88"/>
                    <a:pt x="110" y="59"/>
                  </a:cubicBezTo>
                  <a:cubicBezTo>
                    <a:pt x="110" y="52"/>
                    <a:pt x="110" y="30"/>
                    <a:pt x="103" y="22"/>
                  </a:cubicBezTo>
                  <a:cubicBezTo>
                    <a:pt x="95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57;p50">
              <a:extLst>
                <a:ext uri="{FF2B5EF4-FFF2-40B4-BE49-F238E27FC236}">
                  <a16:creationId xmlns:a16="http://schemas.microsoft.com/office/drawing/2014/main" id="{AE47A200-F4FF-4632-966F-AD7D222CBA4C}"/>
                </a:ext>
              </a:extLst>
            </p:cNvPr>
            <p:cNvSpPr/>
            <p:nvPr/>
          </p:nvSpPr>
          <p:spPr>
            <a:xfrm>
              <a:off x="5998033" y="3862889"/>
              <a:ext cx="9069" cy="13664"/>
            </a:xfrm>
            <a:custGeom>
              <a:avLst/>
              <a:gdLst/>
              <a:ahLst/>
              <a:cxnLst/>
              <a:rect l="l" t="t" r="r" b="b"/>
              <a:pathLst>
                <a:path w="147" h="220" extrusionOk="0">
                  <a:moveTo>
                    <a:pt x="95" y="1"/>
                  </a:moveTo>
                  <a:cubicBezTo>
                    <a:pt x="81" y="1"/>
                    <a:pt x="66" y="8"/>
                    <a:pt x="66" y="23"/>
                  </a:cubicBezTo>
                  <a:cubicBezTo>
                    <a:pt x="44" y="67"/>
                    <a:pt x="30" y="103"/>
                    <a:pt x="8" y="147"/>
                  </a:cubicBezTo>
                  <a:cubicBezTo>
                    <a:pt x="1" y="154"/>
                    <a:pt x="1" y="176"/>
                    <a:pt x="1" y="183"/>
                  </a:cubicBezTo>
                  <a:cubicBezTo>
                    <a:pt x="1" y="191"/>
                    <a:pt x="8" y="212"/>
                    <a:pt x="22" y="212"/>
                  </a:cubicBezTo>
                  <a:cubicBezTo>
                    <a:pt x="30" y="220"/>
                    <a:pt x="44" y="220"/>
                    <a:pt x="59" y="220"/>
                  </a:cubicBezTo>
                  <a:cubicBezTo>
                    <a:pt x="66" y="220"/>
                    <a:pt x="81" y="212"/>
                    <a:pt x="81" y="205"/>
                  </a:cubicBezTo>
                  <a:cubicBezTo>
                    <a:pt x="103" y="154"/>
                    <a:pt x="117" y="118"/>
                    <a:pt x="139" y="74"/>
                  </a:cubicBezTo>
                  <a:cubicBezTo>
                    <a:pt x="146" y="67"/>
                    <a:pt x="146" y="45"/>
                    <a:pt x="146" y="37"/>
                  </a:cubicBezTo>
                  <a:cubicBezTo>
                    <a:pt x="146" y="30"/>
                    <a:pt x="139" y="8"/>
                    <a:pt x="132" y="8"/>
                  </a:cubicBezTo>
                  <a:cubicBezTo>
                    <a:pt x="117" y="1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58;p50">
              <a:extLst>
                <a:ext uri="{FF2B5EF4-FFF2-40B4-BE49-F238E27FC236}">
                  <a16:creationId xmlns:a16="http://schemas.microsoft.com/office/drawing/2014/main" id="{00BE51C1-FBC0-4E54-8EEA-1E662A97BCF0}"/>
                </a:ext>
              </a:extLst>
            </p:cNvPr>
            <p:cNvSpPr/>
            <p:nvPr/>
          </p:nvSpPr>
          <p:spPr>
            <a:xfrm>
              <a:off x="6009755" y="3873323"/>
              <a:ext cx="9933" cy="16645"/>
            </a:xfrm>
            <a:custGeom>
              <a:avLst/>
              <a:gdLst/>
              <a:ahLst/>
              <a:cxnLst/>
              <a:rect l="l" t="t" r="r" b="b"/>
              <a:pathLst>
                <a:path w="161" h="268" extrusionOk="0">
                  <a:moveTo>
                    <a:pt x="110" y="1"/>
                  </a:moveTo>
                  <a:cubicBezTo>
                    <a:pt x="66" y="8"/>
                    <a:pt x="51" y="23"/>
                    <a:pt x="51" y="52"/>
                  </a:cubicBezTo>
                  <a:lnTo>
                    <a:pt x="51" y="59"/>
                  </a:lnTo>
                  <a:lnTo>
                    <a:pt x="51" y="66"/>
                  </a:lnTo>
                  <a:lnTo>
                    <a:pt x="51" y="81"/>
                  </a:lnTo>
                  <a:cubicBezTo>
                    <a:pt x="51" y="96"/>
                    <a:pt x="37" y="103"/>
                    <a:pt x="37" y="125"/>
                  </a:cubicBezTo>
                  <a:cubicBezTo>
                    <a:pt x="37" y="132"/>
                    <a:pt x="37" y="139"/>
                    <a:pt x="29" y="139"/>
                  </a:cubicBezTo>
                  <a:lnTo>
                    <a:pt x="29" y="154"/>
                  </a:lnTo>
                  <a:cubicBezTo>
                    <a:pt x="29" y="154"/>
                    <a:pt x="22" y="161"/>
                    <a:pt x="29" y="161"/>
                  </a:cubicBezTo>
                  <a:lnTo>
                    <a:pt x="22" y="183"/>
                  </a:lnTo>
                  <a:cubicBezTo>
                    <a:pt x="25" y="178"/>
                    <a:pt x="26" y="177"/>
                    <a:pt x="27" y="177"/>
                  </a:cubicBezTo>
                  <a:lnTo>
                    <a:pt x="27" y="177"/>
                  </a:lnTo>
                  <a:cubicBezTo>
                    <a:pt x="29" y="177"/>
                    <a:pt x="27" y="183"/>
                    <a:pt x="22" y="183"/>
                  </a:cubicBezTo>
                  <a:cubicBezTo>
                    <a:pt x="22" y="190"/>
                    <a:pt x="15" y="198"/>
                    <a:pt x="15" y="198"/>
                  </a:cubicBezTo>
                  <a:cubicBezTo>
                    <a:pt x="0" y="220"/>
                    <a:pt x="0" y="256"/>
                    <a:pt x="29" y="263"/>
                  </a:cubicBezTo>
                  <a:cubicBezTo>
                    <a:pt x="37" y="266"/>
                    <a:pt x="46" y="267"/>
                    <a:pt x="55" y="267"/>
                  </a:cubicBezTo>
                  <a:cubicBezTo>
                    <a:pt x="72" y="267"/>
                    <a:pt x="90" y="261"/>
                    <a:pt x="95" y="241"/>
                  </a:cubicBezTo>
                  <a:cubicBezTo>
                    <a:pt x="132" y="183"/>
                    <a:pt x="146" y="117"/>
                    <a:pt x="161" y="44"/>
                  </a:cubicBezTo>
                  <a:cubicBezTo>
                    <a:pt x="161" y="15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59;p50">
              <a:extLst>
                <a:ext uri="{FF2B5EF4-FFF2-40B4-BE49-F238E27FC236}">
                  <a16:creationId xmlns:a16="http://schemas.microsoft.com/office/drawing/2014/main" id="{CA8F7709-EE39-4CFE-A01D-20EA094DB362}"/>
                </a:ext>
              </a:extLst>
            </p:cNvPr>
            <p:cNvSpPr/>
            <p:nvPr/>
          </p:nvSpPr>
          <p:spPr>
            <a:xfrm>
              <a:off x="6102915" y="3876491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0" y="8"/>
                    <a:pt x="0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60;p50">
              <a:extLst>
                <a:ext uri="{FF2B5EF4-FFF2-40B4-BE49-F238E27FC236}">
                  <a16:creationId xmlns:a16="http://schemas.microsoft.com/office/drawing/2014/main" id="{140326D1-6682-458A-9BEC-82FBA23469CE}"/>
                </a:ext>
              </a:extLst>
            </p:cNvPr>
            <p:cNvSpPr/>
            <p:nvPr/>
          </p:nvSpPr>
          <p:spPr>
            <a:xfrm>
              <a:off x="5939978" y="3601468"/>
              <a:ext cx="8144" cy="5900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0" y="7"/>
                    <a:pt x="0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61;p50">
              <a:extLst>
                <a:ext uri="{FF2B5EF4-FFF2-40B4-BE49-F238E27FC236}">
                  <a16:creationId xmlns:a16="http://schemas.microsoft.com/office/drawing/2014/main" id="{199984AF-CC43-47C7-AA6A-05FA936ED335}"/>
                </a:ext>
              </a:extLst>
            </p:cNvPr>
            <p:cNvSpPr/>
            <p:nvPr/>
          </p:nvSpPr>
          <p:spPr>
            <a:xfrm>
              <a:off x="5831457" y="3545258"/>
              <a:ext cx="8205" cy="5466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562;p50">
              <a:extLst>
                <a:ext uri="{FF2B5EF4-FFF2-40B4-BE49-F238E27FC236}">
                  <a16:creationId xmlns:a16="http://schemas.microsoft.com/office/drawing/2014/main" id="{8EB08B33-FA42-467F-8DF6-67D9002E669A}"/>
                </a:ext>
              </a:extLst>
            </p:cNvPr>
            <p:cNvSpPr/>
            <p:nvPr/>
          </p:nvSpPr>
          <p:spPr>
            <a:xfrm>
              <a:off x="6157391" y="4006487"/>
              <a:ext cx="308" cy="43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563;p50">
              <a:extLst>
                <a:ext uri="{FF2B5EF4-FFF2-40B4-BE49-F238E27FC236}">
                  <a16:creationId xmlns:a16="http://schemas.microsoft.com/office/drawing/2014/main" id="{268AFCF7-A8A4-4765-9722-1D2E940F0F6D}"/>
                </a:ext>
              </a:extLst>
            </p:cNvPr>
            <p:cNvSpPr/>
            <p:nvPr/>
          </p:nvSpPr>
          <p:spPr>
            <a:xfrm>
              <a:off x="6149247" y="4001580"/>
              <a:ext cx="9069" cy="19565"/>
            </a:xfrm>
            <a:custGeom>
              <a:avLst/>
              <a:gdLst/>
              <a:ahLst/>
              <a:cxnLst/>
              <a:rect l="l" t="t" r="r" b="b"/>
              <a:pathLst>
                <a:path w="147" h="315" extrusionOk="0">
                  <a:moveTo>
                    <a:pt x="125" y="0"/>
                  </a:moveTo>
                  <a:cubicBezTo>
                    <a:pt x="110" y="0"/>
                    <a:pt x="89" y="0"/>
                    <a:pt x="67" y="30"/>
                  </a:cubicBezTo>
                  <a:cubicBezTo>
                    <a:pt x="30" y="103"/>
                    <a:pt x="16" y="183"/>
                    <a:pt x="1" y="263"/>
                  </a:cubicBezTo>
                  <a:cubicBezTo>
                    <a:pt x="1" y="292"/>
                    <a:pt x="30" y="314"/>
                    <a:pt x="52" y="314"/>
                  </a:cubicBezTo>
                  <a:cubicBezTo>
                    <a:pt x="74" y="314"/>
                    <a:pt x="96" y="292"/>
                    <a:pt x="96" y="263"/>
                  </a:cubicBezTo>
                  <a:lnTo>
                    <a:pt x="96" y="241"/>
                  </a:lnTo>
                  <a:lnTo>
                    <a:pt x="96" y="234"/>
                  </a:lnTo>
                  <a:lnTo>
                    <a:pt x="96" y="219"/>
                  </a:lnTo>
                  <a:cubicBezTo>
                    <a:pt x="96" y="205"/>
                    <a:pt x="103" y="183"/>
                    <a:pt x="103" y="168"/>
                  </a:cubicBezTo>
                  <a:cubicBezTo>
                    <a:pt x="103" y="146"/>
                    <a:pt x="110" y="132"/>
                    <a:pt x="125" y="110"/>
                  </a:cubicBezTo>
                  <a:cubicBezTo>
                    <a:pt x="125" y="103"/>
                    <a:pt x="132" y="95"/>
                    <a:pt x="132" y="88"/>
                  </a:cubicBezTo>
                  <a:cubicBezTo>
                    <a:pt x="132" y="73"/>
                    <a:pt x="132" y="73"/>
                    <a:pt x="140" y="66"/>
                  </a:cubicBezTo>
                  <a:cubicBezTo>
                    <a:pt x="147" y="52"/>
                    <a:pt x="147" y="15"/>
                    <a:pt x="1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564;p50">
              <a:extLst>
                <a:ext uri="{FF2B5EF4-FFF2-40B4-BE49-F238E27FC236}">
                  <a16:creationId xmlns:a16="http://schemas.microsoft.com/office/drawing/2014/main" id="{CB3995DB-F65A-4C49-92A4-D8B76180472B}"/>
                </a:ext>
              </a:extLst>
            </p:cNvPr>
            <p:cNvSpPr/>
            <p:nvPr/>
          </p:nvSpPr>
          <p:spPr>
            <a:xfrm>
              <a:off x="6161401" y="4002947"/>
              <a:ext cx="11352" cy="23291"/>
            </a:xfrm>
            <a:custGeom>
              <a:avLst/>
              <a:gdLst/>
              <a:ahLst/>
              <a:cxnLst/>
              <a:rect l="l" t="t" r="r" b="b"/>
              <a:pathLst>
                <a:path w="184" h="375" extrusionOk="0">
                  <a:moveTo>
                    <a:pt x="132" y="0"/>
                  </a:moveTo>
                  <a:cubicBezTo>
                    <a:pt x="118" y="0"/>
                    <a:pt x="89" y="8"/>
                    <a:pt x="81" y="37"/>
                  </a:cubicBezTo>
                  <a:cubicBezTo>
                    <a:pt x="52" y="124"/>
                    <a:pt x="37" y="227"/>
                    <a:pt x="8" y="314"/>
                  </a:cubicBezTo>
                  <a:cubicBezTo>
                    <a:pt x="1" y="343"/>
                    <a:pt x="16" y="372"/>
                    <a:pt x="45" y="372"/>
                  </a:cubicBezTo>
                  <a:cubicBezTo>
                    <a:pt x="50" y="374"/>
                    <a:pt x="55" y="374"/>
                    <a:pt x="59" y="374"/>
                  </a:cubicBezTo>
                  <a:cubicBezTo>
                    <a:pt x="81" y="374"/>
                    <a:pt x="96" y="360"/>
                    <a:pt x="96" y="336"/>
                  </a:cubicBezTo>
                  <a:cubicBezTo>
                    <a:pt x="125" y="241"/>
                    <a:pt x="147" y="146"/>
                    <a:pt x="169" y="51"/>
                  </a:cubicBezTo>
                  <a:cubicBezTo>
                    <a:pt x="183" y="22"/>
                    <a:pt x="161" y="0"/>
                    <a:pt x="1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565;p50">
              <a:extLst>
                <a:ext uri="{FF2B5EF4-FFF2-40B4-BE49-F238E27FC236}">
                  <a16:creationId xmlns:a16="http://schemas.microsoft.com/office/drawing/2014/main" id="{51BDAB4F-2964-4420-AFA0-B3B8FC7C2160}"/>
                </a:ext>
              </a:extLst>
            </p:cNvPr>
            <p:cNvSpPr/>
            <p:nvPr/>
          </p:nvSpPr>
          <p:spPr>
            <a:xfrm>
              <a:off x="6138019" y="4059156"/>
              <a:ext cx="7712" cy="5900"/>
            </a:xfrm>
            <a:custGeom>
              <a:avLst/>
              <a:gdLst/>
              <a:ahLst/>
              <a:cxnLst/>
              <a:rect l="l" t="t" r="r" b="b"/>
              <a:pathLst>
                <a:path w="125" h="95" extrusionOk="0">
                  <a:moveTo>
                    <a:pt x="59" y="0"/>
                  </a:moveTo>
                  <a:cubicBezTo>
                    <a:pt x="1" y="7"/>
                    <a:pt x="1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566;p50">
              <a:extLst>
                <a:ext uri="{FF2B5EF4-FFF2-40B4-BE49-F238E27FC236}">
                  <a16:creationId xmlns:a16="http://schemas.microsoft.com/office/drawing/2014/main" id="{A9D70744-E6FA-417E-A5AE-7782EB0A856F}"/>
                </a:ext>
              </a:extLst>
            </p:cNvPr>
            <p:cNvSpPr/>
            <p:nvPr/>
          </p:nvSpPr>
          <p:spPr>
            <a:xfrm>
              <a:off x="6205081" y="4111266"/>
              <a:ext cx="9069" cy="13726"/>
            </a:xfrm>
            <a:custGeom>
              <a:avLst/>
              <a:gdLst/>
              <a:ahLst/>
              <a:cxnLst/>
              <a:rect l="l" t="t" r="r" b="b"/>
              <a:pathLst>
                <a:path w="147" h="221" extrusionOk="0">
                  <a:moveTo>
                    <a:pt x="103" y="0"/>
                  </a:moveTo>
                  <a:cubicBezTo>
                    <a:pt x="81" y="0"/>
                    <a:pt x="59" y="15"/>
                    <a:pt x="44" y="37"/>
                  </a:cubicBezTo>
                  <a:cubicBezTo>
                    <a:pt x="37" y="80"/>
                    <a:pt x="23" y="117"/>
                    <a:pt x="8" y="161"/>
                  </a:cubicBezTo>
                  <a:cubicBezTo>
                    <a:pt x="1" y="190"/>
                    <a:pt x="23" y="219"/>
                    <a:pt x="44" y="219"/>
                  </a:cubicBezTo>
                  <a:cubicBezTo>
                    <a:pt x="48" y="220"/>
                    <a:pt x="52" y="220"/>
                    <a:pt x="56" y="220"/>
                  </a:cubicBezTo>
                  <a:cubicBezTo>
                    <a:pt x="81" y="220"/>
                    <a:pt x="103" y="201"/>
                    <a:pt x="103" y="183"/>
                  </a:cubicBezTo>
                  <a:cubicBezTo>
                    <a:pt x="110" y="131"/>
                    <a:pt x="132" y="95"/>
                    <a:pt x="139" y="51"/>
                  </a:cubicBezTo>
                  <a:cubicBezTo>
                    <a:pt x="147" y="22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567;p50">
              <a:extLst>
                <a:ext uri="{FF2B5EF4-FFF2-40B4-BE49-F238E27FC236}">
                  <a16:creationId xmlns:a16="http://schemas.microsoft.com/office/drawing/2014/main" id="{D5BF8E8D-7E5A-40C4-82F7-B33F46F1AC20}"/>
                </a:ext>
              </a:extLst>
            </p:cNvPr>
            <p:cNvSpPr/>
            <p:nvPr/>
          </p:nvSpPr>
          <p:spPr>
            <a:xfrm>
              <a:off x="6215878" y="4118036"/>
              <a:ext cx="9069" cy="14534"/>
            </a:xfrm>
            <a:custGeom>
              <a:avLst/>
              <a:gdLst/>
              <a:ahLst/>
              <a:cxnLst/>
              <a:rect l="l" t="t" r="r" b="b"/>
              <a:pathLst>
                <a:path w="147" h="234" extrusionOk="0">
                  <a:moveTo>
                    <a:pt x="110" y="1"/>
                  </a:moveTo>
                  <a:cubicBezTo>
                    <a:pt x="103" y="1"/>
                    <a:pt x="81" y="1"/>
                    <a:pt x="74" y="8"/>
                  </a:cubicBezTo>
                  <a:cubicBezTo>
                    <a:pt x="66" y="15"/>
                    <a:pt x="52" y="22"/>
                    <a:pt x="52" y="30"/>
                  </a:cubicBezTo>
                  <a:cubicBezTo>
                    <a:pt x="37" y="81"/>
                    <a:pt x="15" y="125"/>
                    <a:pt x="1" y="176"/>
                  </a:cubicBezTo>
                  <a:cubicBezTo>
                    <a:pt x="1" y="190"/>
                    <a:pt x="1" y="205"/>
                    <a:pt x="8" y="212"/>
                  </a:cubicBezTo>
                  <a:cubicBezTo>
                    <a:pt x="15" y="227"/>
                    <a:pt x="30" y="234"/>
                    <a:pt x="37" y="234"/>
                  </a:cubicBezTo>
                  <a:cubicBezTo>
                    <a:pt x="45" y="234"/>
                    <a:pt x="59" y="234"/>
                    <a:pt x="74" y="227"/>
                  </a:cubicBezTo>
                  <a:cubicBezTo>
                    <a:pt x="81" y="219"/>
                    <a:pt x="88" y="205"/>
                    <a:pt x="88" y="198"/>
                  </a:cubicBezTo>
                  <a:cubicBezTo>
                    <a:pt x="110" y="154"/>
                    <a:pt x="125" y="110"/>
                    <a:pt x="147" y="52"/>
                  </a:cubicBezTo>
                  <a:cubicBezTo>
                    <a:pt x="147" y="44"/>
                    <a:pt x="147" y="22"/>
                    <a:pt x="139" y="15"/>
                  </a:cubicBezTo>
                  <a:cubicBezTo>
                    <a:pt x="125" y="8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568;p50">
              <a:extLst>
                <a:ext uri="{FF2B5EF4-FFF2-40B4-BE49-F238E27FC236}">
                  <a16:creationId xmlns:a16="http://schemas.microsoft.com/office/drawing/2014/main" id="{73B93E0A-5752-4609-A4CD-6EE82D79E799}"/>
                </a:ext>
              </a:extLst>
            </p:cNvPr>
            <p:cNvSpPr/>
            <p:nvPr/>
          </p:nvSpPr>
          <p:spPr>
            <a:xfrm>
              <a:off x="6050227" y="3545134"/>
              <a:ext cx="9069" cy="14782"/>
            </a:xfrm>
            <a:custGeom>
              <a:avLst/>
              <a:gdLst/>
              <a:ahLst/>
              <a:cxnLst/>
              <a:rect l="l" t="t" r="r" b="b"/>
              <a:pathLst>
                <a:path w="147" h="238" extrusionOk="0">
                  <a:moveTo>
                    <a:pt x="94" y="0"/>
                  </a:moveTo>
                  <a:cubicBezTo>
                    <a:pt x="79" y="0"/>
                    <a:pt x="58" y="15"/>
                    <a:pt x="52" y="39"/>
                  </a:cubicBezTo>
                  <a:cubicBezTo>
                    <a:pt x="37" y="83"/>
                    <a:pt x="23" y="126"/>
                    <a:pt x="15" y="185"/>
                  </a:cubicBezTo>
                  <a:cubicBezTo>
                    <a:pt x="1" y="207"/>
                    <a:pt x="23" y="236"/>
                    <a:pt x="52" y="236"/>
                  </a:cubicBezTo>
                  <a:cubicBezTo>
                    <a:pt x="56" y="237"/>
                    <a:pt x="60" y="238"/>
                    <a:pt x="64" y="238"/>
                  </a:cubicBezTo>
                  <a:cubicBezTo>
                    <a:pt x="83" y="238"/>
                    <a:pt x="103" y="224"/>
                    <a:pt x="103" y="199"/>
                  </a:cubicBezTo>
                  <a:cubicBezTo>
                    <a:pt x="110" y="156"/>
                    <a:pt x="132" y="112"/>
                    <a:pt x="139" y="53"/>
                  </a:cubicBezTo>
                  <a:cubicBezTo>
                    <a:pt x="147" y="24"/>
                    <a:pt x="132" y="2"/>
                    <a:pt x="103" y="2"/>
                  </a:cubicBezTo>
                  <a:cubicBezTo>
                    <a:pt x="100" y="1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569;p50">
              <a:extLst>
                <a:ext uri="{FF2B5EF4-FFF2-40B4-BE49-F238E27FC236}">
                  <a16:creationId xmlns:a16="http://schemas.microsoft.com/office/drawing/2014/main" id="{92E531C5-448F-4A41-964A-8B5BEBE077BE}"/>
                </a:ext>
              </a:extLst>
            </p:cNvPr>
            <p:cNvSpPr/>
            <p:nvPr/>
          </p:nvSpPr>
          <p:spPr>
            <a:xfrm>
              <a:off x="6059234" y="3549668"/>
              <a:ext cx="9069" cy="16149"/>
            </a:xfrm>
            <a:custGeom>
              <a:avLst/>
              <a:gdLst/>
              <a:ahLst/>
              <a:cxnLst/>
              <a:rect l="l" t="t" r="r" b="b"/>
              <a:pathLst>
                <a:path w="147" h="260" extrusionOk="0">
                  <a:moveTo>
                    <a:pt x="89" y="0"/>
                  </a:moveTo>
                  <a:cubicBezTo>
                    <a:pt x="67" y="0"/>
                    <a:pt x="52" y="15"/>
                    <a:pt x="52" y="39"/>
                  </a:cubicBezTo>
                  <a:cubicBezTo>
                    <a:pt x="37" y="90"/>
                    <a:pt x="23" y="148"/>
                    <a:pt x="15" y="199"/>
                  </a:cubicBezTo>
                  <a:cubicBezTo>
                    <a:pt x="1" y="228"/>
                    <a:pt x="23" y="258"/>
                    <a:pt x="52" y="258"/>
                  </a:cubicBezTo>
                  <a:cubicBezTo>
                    <a:pt x="55" y="259"/>
                    <a:pt x="58" y="259"/>
                    <a:pt x="61" y="259"/>
                  </a:cubicBezTo>
                  <a:cubicBezTo>
                    <a:pt x="81" y="259"/>
                    <a:pt x="103" y="240"/>
                    <a:pt x="103" y="221"/>
                  </a:cubicBezTo>
                  <a:cubicBezTo>
                    <a:pt x="110" y="163"/>
                    <a:pt x="132" y="112"/>
                    <a:pt x="139" y="53"/>
                  </a:cubicBezTo>
                  <a:cubicBezTo>
                    <a:pt x="147" y="24"/>
                    <a:pt x="132" y="2"/>
                    <a:pt x="103" y="2"/>
                  </a:cubicBezTo>
                  <a:cubicBezTo>
                    <a:pt x="98" y="1"/>
                    <a:pt x="93" y="0"/>
                    <a:pt x="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570;p50">
              <a:extLst>
                <a:ext uri="{FF2B5EF4-FFF2-40B4-BE49-F238E27FC236}">
                  <a16:creationId xmlns:a16="http://schemas.microsoft.com/office/drawing/2014/main" id="{37D444B9-B5EC-4902-A464-B32EF83D3B86}"/>
                </a:ext>
              </a:extLst>
            </p:cNvPr>
            <p:cNvSpPr/>
            <p:nvPr/>
          </p:nvSpPr>
          <p:spPr>
            <a:xfrm>
              <a:off x="5672160" y="3509917"/>
              <a:ext cx="581167" cy="649857"/>
            </a:xfrm>
            <a:custGeom>
              <a:avLst/>
              <a:gdLst/>
              <a:ahLst/>
              <a:cxnLst/>
              <a:rect l="l" t="t" r="r" b="b"/>
              <a:pathLst>
                <a:path w="9420" h="10463" extrusionOk="0">
                  <a:moveTo>
                    <a:pt x="4139" y="92"/>
                  </a:moveTo>
                  <a:cubicBezTo>
                    <a:pt x="4170" y="92"/>
                    <a:pt x="4201" y="93"/>
                    <a:pt x="4232" y="95"/>
                  </a:cubicBezTo>
                  <a:cubicBezTo>
                    <a:pt x="4363" y="102"/>
                    <a:pt x="4487" y="110"/>
                    <a:pt x="4626" y="124"/>
                  </a:cubicBezTo>
                  <a:cubicBezTo>
                    <a:pt x="5020" y="146"/>
                    <a:pt x="5421" y="175"/>
                    <a:pt x="5815" y="212"/>
                  </a:cubicBezTo>
                  <a:cubicBezTo>
                    <a:pt x="6056" y="234"/>
                    <a:pt x="6311" y="234"/>
                    <a:pt x="6559" y="270"/>
                  </a:cubicBezTo>
                  <a:lnTo>
                    <a:pt x="6567" y="270"/>
                  </a:lnTo>
                  <a:cubicBezTo>
                    <a:pt x="6596" y="278"/>
                    <a:pt x="6625" y="285"/>
                    <a:pt x="6654" y="285"/>
                  </a:cubicBezTo>
                  <a:cubicBezTo>
                    <a:pt x="6764" y="314"/>
                    <a:pt x="6873" y="350"/>
                    <a:pt x="6982" y="380"/>
                  </a:cubicBezTo>
                  <a:cubicBezTo>
                    <a:pt x="7136" y="423"/>
                    <a:pt x="7289" y="467"/>
                    <a:pt x="7435" y="518"/>
                  </a:cubicBezTo>
                  <a:cubicBezTo>
                    <a:pt x="7552" y="562"/>
                    <a:pt x="7690" y="591"/>
                    <a:pt x="7800" y="664"/>
                  </a:cubicBezTo>
                  <a:cubicBezTo>
                    <a:pt x="7938" y="759"/>
                    <a:pt x="7989" y="920"/>
                    <a:pt x="8026" y="1065"/>
                  </a:cubicBezTo>
                  <a:cubicBezTo>
                    <a:pt x="8084" y="1299"/>
                    <a:pt x="8099" y="1547"/>
                    <a:pt x="8113" y="1780"/>
                  </a:cubicBezTo>
                  <a:cubicBezTo>
                    <a:pt x="8135" y="2474"/>
                    <a:pt x="8099" y="3167"/>
                    <a:pt x="8091" y="3853"/>
                  </a:cubicBezTo>
                  <a:cubicBezTo>
                    <a:pt x="8084" y="4604"/>
                    <a:pt x="8055" y="5363"/>
                    <a:pt x="8084" y="6122"/>
                  </a:cubicBezTo>
                  <a:cubicBezTo>
                    <a:pt x="8099" y="6691"/>
                    <a:pt x="8135" y="7289"/>
                    <a:pt x="8369" y="7814"/>
                  </a:cubicBezTo>
                  <a:cubicBezTo>
                    <a:pt x="8515" y="8165"/>
                    <a:pt x="8712" y="8486"/>
                    <a:pt x="8879" y="8821"/>
                  </a:cubicBezTo>
                  <a:cubicBezTo>
                    <a:pt x="9040" y="9157"/>
                    <a:pt x="9186" y="9514"/>
                    <a:pt x="9252" y="9886"/>
                  </a:cubicBezTo>
                  <a:cubicBezTo>
                    <a:pt x="9278" y="10044"/>
                    <a:pt x="9292" y="10201"/>
                    <a:pt x="9284" y="10358"/>
                  </a:cubicBezTo>
                  <a:lnTo>
                    <a:pt x="9284" y="10358"/>
                  </a:lnTo>
                  <a:cubicBezTo>
                    <a:pt x="8510" y="10314"/>
                    <a:pt x="7735" y="10228"/>
                    <a:pt x="6968" y="10127"/>
                  </a:cubicBezTo>
                  <a:cubicBezTo>
                    <a:pt x="5465" y="9923"/>
                    <a:pt x="3962" y="9660"/>
                    <a:pt x="2517" y="9186"/>
                  </a:cubicBezTo>
                  <a:cubicBezTo>
                    <a:pt x="1830" y="8962"/>
                    <a:pt x="1129" y="8673"/>
                    <a:pt x="556" y="8221"/>
                  </a:cubicBezTo>
                  <a:lnTo>
                    <a:pt x="556" y="8221"/>
                  </a:lnTo>
                  <a:cubicBezTo>
                    <a:pt x="728" y="7402"/>
                    <a:pt x="908" y="6583"/>
                    <a:pt x="1080" y="5764"/>
                  </a:cubicBezTo>
                  <a:cubicBezTo>
                    <a:pt x="1197" y="5210"/>
                    <a:pt x="1313" y="4662"/>
                    <a:pt x="1437" y="4108"/>
                  </a:cubicBezTo>
                  <a:cubicBezTo>
                    <a:pt x="1474" y="3940"/>
                    <a:pt x="1503" y="3772"/>
                    <a:pt x="1547" y="3604"/>
                  </a:cubicBezTo>
                  <a:cubicBezTo>
                    <a:pt x="1554" y="3539"/>
                    <a:pt x="1591" y="3466"/>
                    <a:pt x="1562" y="3415"/>
                  </a:cubicBezTo>
                  <a:cubicBezTo>
                    <a:pt x="1525" y="3320"/>
                    <a:pt x="1452" y="3232"/>
                    <a:pt x="1401" y="3159"/>
                  </a:cubicBezTo>
                  <a:cubicBezTo>
                    <a:pt x="1292" y="2984"/>
                    <a:pt x="1182" y="2824"/>
                    <a:pt x="1058" y="2656"/>
                  </a:cubicBezTo>
                  <a:cubicBezTo>
                    <a:pt x="798" y="2280"/>
                    <a:pt x="506" y="1903"/>
                    <a:pt x="169" y="1581"/>
                  </a:cubicBezTo>
                  <a:lnTo>
                    <a:pt x="169" y="1581"/>
                  </a:lnTo>
                  <a:cubicBezTo>
                    <a:pt x="563" y="1489"/>
                    <a:pt x="936" y="1276"/>
                    <a:pt x="1277" y="1051"/>
                  </a:cubicBezTo>
                  <a:cubicBezTo>
                    <a:pt x="1707" y="745"/>
                    <a:pt x="2181" y="460"/>
                    <a:pt x="2691" y="322"/>
                  </a:cubicBezTo>
                  <a:lnTo>
                    <a:pt x="2691" y="322"/>
                  </a:lnTo>
                  <a:cubicBezTo>
                    <a:pt x="2692" y="321"/>
                    <a:pt x="2692" y="321"/>
                    <a:pt x="2692" y="321"/>
                  </a:cubicBezTo>
                  <a:lnTo>
                    <a:pt x="2692" y="321"/>
                  </a:lnTo>
                  <a:cubicBezTo>
                    <a:pt x="2692" y="321"/>
                    <a:pt x="2692" y="321"/>
                    <a:pt x="2692" y="321"/>
                  </a:cubicBezTo>
                  <a:cubicBezTo>
                    <a:pt x="3094" y="241"/>
                    <a:pt x="3495" y="168"/>
                    <a:pt x="3896" y="110"/>
                  </a:cubicBezTo>
                  <a:cubicBezTo>
                    <a:pt x="3976" y="99"/>
                    <a:pt x="4056" y="92"/>
                    <a:pt x="4139" y="92"/>
                  </a:cubicBezTo>
                  <a:close/>
                  <a:moveTo>
                    <a:pt x="4159" y="0"/>
                  </a:moveTo>
                  <a:cubicBezTo>
                    <a:pt x="3940" y="0"/>
                    <a:pt x="3707" y="59"/>
                    <a:pt x="3488" y="95"/>
                  </a:cubicBezTo>
                  <a:cubicBezTo>
                    <a:pt x="3254" y="132"/>
                    <a:pt x="3021" y="175"/>
                    <a:pt x="2795" y="219"/>
                  </a:cubicBezTo>
                  <a:cubicBezTo>
                    <a:pt x="2770" y="229"/>
                    <a:pt x="2740" y="235"/>
                    <a:pt x="2711" y="241"/>
                  </a:cubicBezTo>
                  <a:lnTo>
                    <a:pt x="2711" y="241"/>
                  </a:lnTo>
                  <a:cubicBezTo>
                    <a:pt x="2704" y="234"/>
                    <a:pt x="2694" y="230"/>
                    <a:pt x="2682" y="230"/>
                  </a:cubicBezTo>
                  <a:cubicBezTo>
                    <a:pt x="2676" y="230"/>
                    <a:pt x="2670" y="231"/>
                    <a:pt x="2663" y="234"/>
                  </a:cubicBezTo>
                  <a:cubicBezTo>
                    <a:pt x="2153" y="365"/>
                    <a:pt x="1671" y="650"/>
                    <a:pt x="1233" y="941"/>
                  </a:cubicBezTo>
                  <a:cubicBezTo>
                    <a:pt x="868" y="1190"/>
                    <a:pt x="474" y="1408"/>
                    <a:pt x="51" y="1496"/>
                  </a:cubicBezTo>
                  <a:cubicBezTo>
                    <a:pt x="15" y="1503"/>
                    <a:pt x="0" y="1554"/>
                    <a:pt x="29" y="1583"/>
                  </a:cubicBezTo>
                  <a:cubicBezTo>
                    <a:pt x="584" y="2102"/>
                    <a:pt x="1036" y="2758"/>
                    <a:pt x="1437" y="3408"/>
                  </a:cubicBezTo>
                  <a:cubicBezTo>
                    <a:pt x="1443" y="3413"/>
                    <a:pt x="1453" y="3443"/>
                    <a:pt x="1463" y="3458"/>
                  </a:cubicBezTo>
                  <a:lnTo>
                    <a:pt x="1463" y="3458"/>
                  </a:lnTo>
                  <a:cubicBezTo>
                    <a:pt x="1452" y="3481"/>
                    <a:pt x="1452" y="3520"/>
                    <a:pt x="1452" y="3532"/>
                  </a:cubicBezTo>
                  <a:cubicBezTo>
                    <a:pt x="1416" y="3685"/>
                    <a:pt x="1386" y="3845"/>
                    <a:pt x="1350" y="3991"/>
                  </a:cubicBezTo>
                  <a:cubicBezTo>
                    <a:pt x="1116" y="5093"/>
                    <a:pt x="876" y="6187"/>
                    <a:pt x="650" y="7289"/>
                  </a:cubicBezTo>
                  <a:cubicBezTo>
                    <a:pt x="584" y="7603"/>
                    <a:pt x="511" y="7916"/>
                    <a:pt x="453" y="8230"/>
                  </a:cubicBezTo>
                  <a:cubicBezTo>
                    <a:pt x="453" y="8245"/>
                    <a:pt x="453" y="8267"/>
                    <a:pt x="460" y="8274"/>
                  </a:cubicBezTo>
                  <a:cubicBezTo>
                    <a:pt x="963" y="8675"/>
                    <a:pt x="1554" y="8938"/>
                    <a:pt x="2153" y="9157"/>
                  </a:cubicBezTo>
                  <a:cubicBezTo>
                    <a:pt x="2882" y="9427"/>
                    <a:pt x="3641" y="9624"/>
                    <a:pt x="4400" y="9792"/>
                  </a:cubicBezTo>
                  <a:cubicBezTo>
                    <a:pt x="5742" y="10083"/>
                    <a:pt x="7107" y="10266"/>
                    <a:pt x="8478" y="10390"/>
                  </a:cubicBezTo>
                  <a:cubicBezTo>
                    <a:pt x="8755" y="10419"/>
                    <a:pt x="9040" y="10448"/>
                    <a:pt x="9325" y="10463"/>
                  </a:cubicBezTo>
                  <a:cubicBezTo>
                    <a:pt x="9346" y="10463"/>
                    <a:pt x="9368" y="10434"/>
                    <a:pt x="9368" y="10419"/>
                  </a:cubicBezTo>
                  <a:cubicBezTo>
                    <a:pt x="9419" y="9682"/>
                    <a:pt x="9055" y="8989"/>
                    <a:pt x="8734" y="8347"/>
                  </a:cubicBezTo>
                  <a:cubicBezTo>
                    <a:pt x="8588" y="8062"/>
                    <a:pt x="8420" y="7785"/>
                    <a:pt x="8340" y="7471"/>
                  </a:cubicBezTo>
                  <a:cubicBezTo>
                    <a:pt x="8252" y="7172"/>
                    <a:pt x="8223" y="6851"/>
                    <a:pt x="8194" y="6545"/>
                  </a:cubicBezTo>
                  <a:cubicBezTo>
                    <a:pt x="8135" y="5793"/>
                    <a:pt x="8164" y="5035"/>
                    <a:pt x="8172" y="4290"/>
                  </a:cubicBezTo>
                  <a:cubicBezTo>
                    <a:pt x="8186" y="3539"/>
                    <a:pt x="8208" y="2802"/>
                    <a:pt x="8201" y="2058"/>
                  </a:cubicBezTo>
                  <a:cubicBezTo>
                    <a:pt x="8201" y="1788"/>
                    <a:pt x="8194" y="1525"/>
                    <a:pt x="8157" y="1262"/>
                  </a:cubicBezTo>
                  <a:cubicBezTo>
                    <a:pt x="8128" y="1087"/>
                    <a:pt x="8091" y="898"/>
                    <a:pt x="7989" y="744"/>
                  </a:cubicBezTo>
                  <a:cubicBezTo>
                    <a:pt x="7880" y="577"/>
                    <a:pt x="7719" y="533"/>
                    <a:pt x="7544" y="467"/>
                  </a:cubicBezTo>
                  <a:cubicBezTo>
                    <a:pt x="7274" y="365"/>
                    <a:pt x="6990" y="285"/>
                    <a:pt x="6705" y="212"/>
                  </a:cubicBezTo>
                  <a:cubicBezTo>
                    <a:pt x="6516" y="161"/>
                    <a:pt x="6333" y="161"/>
                    <a:pt x="6129" y="146"/>
                  </a:cubicBezTo>
                  <a:cubicBezTo>
                    <a:pt x="5728" y="124"/>
                    <a:pt x="5326" y="88"/>
                    <a:pt x="4925" y="59"/>
                  </a:cubicBezTo>
                  <a:cubicBezTo>
                    <a:pt x="4670" y="37"/>
                    <a:pt x="4414" y="0"/>
                    <a:pt x="41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571;p50">
              <a:extLst>
                <a:ext uri="{FF2B5EF4-FFF2-40B4-BE49-F238E27FC236}">
                  <a16:creationId xmlns:a16="http://schemas.microsoft.com/office/drawing/2014/main" id="{2BD35434-ABE8-4CE2-8C43-8093ED640948}"/>
                </a:ext>
              </a:extLst>
            </p:cNvPr>
            <p:cNvSpPr/>
            <p:nvPr/>
          </p:nvSpPr>
          <p:spPr>
            <a:xfrm>
              <a:off x="5624902" y="3161294"/>
              <a:ext cx="161641" cy="167262"/>
            </a:xfrm>
            <a:custGeom>
              <a:avLst/>
              <a:gdLst/>
              <a:ahLst/>
              <a:cxnLst/>
              <a:rect l="l" t="t" r="r" b="b"/>
              <a:pathLst>
                <a:path w="2620" h="2693" extrusionOk="0">
                  <a:moveTo>
                    <a:pt x="1348" y="1"/>
                  </a:moveTo>
                  <a:cubicBezTo>
                    <a:pt x="806" y="1"/>
                    <a:pt x="267" y="443"/>
                    <a:pt x="146" y="1046"/>
                  </a:cubicBezTo>
                  <a:cubicBezTo>
                    <a:pt x="0" y="1724"/>
                    <a:pt x="423" y="2498"/>
                    <a:pt x="1036" y="2658"/>
                  </a:cubicBezTo>
                  <a:cubicBezTo>
                    <a:pt x="1119" y="2681"/>
                    <a:pt x="1204" y="2692"/>
                    <a:pt x="1288" y="2692"/>
                  </a:cubicBezTo>
                  <a:cubicBezTo>
                    <a:pt x="1819" y="2692"/>
                    <a:pt x="2348" y="2258"/>
                    <a:pt x="2473" y="1666"/>
                  </a:cubicBezTo>
                  <a:cubicBezTo>
                    <a:pt x="2619" y="973"/>
                    <a:pt x="2203" y="200"/>
                    <a:pt x="1591" y="32"/>
                  </a:cubicBezTo>
                  <a:cubicBezTo>
                    <a:pt x="1510" y="11"/>
                    <a:pt x="1429" y="1"/>
                    <a:pt x="1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572;p50">
              <a:extLst>
                <a:ext uri="{FF2B5EF4-FFF2-40B4-BE49-F238E27FC236}">
                  <a16:creationId xmlns:a16="http://schemas.microsoft.com/office/drawing/2014/main" id="{B6AFE3F3-4BFF-4FF3-ADA4-1C1C0D49CD62}"/>
                </a:ext>
              </a:extLst>
            </p:cNvPr>
            <p:cNvSpPr/>
            <p:nvPr/>
          </p:nvSpPr>
          <p:spPr>
            <a:xfrm>
              <a:off x="5628480" y="3158126"/>
              <a:ext cx="159420" cy="173287"/>
            </a:xfrm>
            <a:custGeom>
              <a:avLst/>
              <a:gdLst/>
              <a:ahLst/>
              <a:cxnLst/>
              <a:rect l="l" t="t" r="r" b="b"/>
              <a:pathLst>
                <a:path w="2584" h="2790" extrusionOk="0">
                  <a:moveTo>
                    <a:pt x="1257" y="111"/>
                  </a:moveTo>
                  <a:cubicBezTo>
                    <a:pt x="1537" y="111"/>
                    <a:pt x="1808" y="232"/>
                    <a:pt x="2014" y="469"/>
                  </a:cubicBezTo>
                  <a:cubicBezTo>
                    <a:pt x="2350" y="842"/>
                    <a:pt x="2481" y="1418"/>
                    <a:pt x="2299" y="1899"/>
                  </a:cubicBezTo>
                  <a:cubicBezTo>
                    <a:pt x="2123" y="2344"/>
                    <a:pt x="1689" y="2703"/>
                    <a:pt x="1215" y="2703"/>
                  </a:cubicBezTo>
                  <a:cubicBezTo>
                    <a:pt x="1145" y="2703"/>
                    <a:pt x="1075" y="2695"/>
                    <a:pt x="1004" y="2679"/>
                  </a:cubicBezTo>
                  <a:lnTo>
                    <a:pt x="1004" y="2679"/>
                  </a:lnTo>
                  <a:cubicBezTo>
                    <a:pt x="999" y="2674"/>
                    <a:pt x="993" y="2669"/>
                    <a:pt x="985" y="2666"/>
                  </a:cubicBezTo>
                  <a:cubicBezTo>
                    <a:pt x="489" y="2527"/>
                    <a:pt x="176" y="2031"/>
                    <a:pt x="110" y="1542"/>
                  </a:cubicBezTo>
                  <a:cubicBezTo>
                    <a:pt x="44" y="1031"/>
                    <a:pt x="285" y="513"/>
                    <a:pt x="730" y="258"/>
                  </a:cubicBezTo>
                  <a:cubicBezTo>
                    <a:pt x="899" y="159"/>
                    <a:pt x="1080" y="111"/>
                    <a:pt x="1257" y="111"/>
                  </a:cubicBezTo>
                  <a:close/>
                  <a:moveTo>
                    <a:pt x="1252" y="1"/>
                  </a:moveTo>
                  <a:cubicBezTo>
                    <a:pt x="1131" y="1"/>
                    <a:pt x="1007" y="22"/>
                    <a:pt x="883" y="68"/>
                  </a:cubicBezTo>
                  <a:cubicBezTo>
                    <a:pt x="365" y="258"/>
                    <a:pt x="15" y="776"/>
                    <a:pt x="8" y="1323"/>
                  </a:cubicBezTo>
                  <a:cubicBezTo>
                    <a:pt x="0" y="1929"/>
                    <a:pt x="365" y="2585"/>
                    <a:pt x="956" y="2760"/>
                  </a:cubicBezTo>
                  <a:cubicBezTo>
                    <a:pt x="1040" y="2780"/>
                    <a:pt x="1123" y="2789"/>
                    <a:pt x="1206" y="2789"/>
                  </a:cubicBezTo>
                  <a:cubicBezTo>
                    <a:pt x="1649" y="2789"/>
                    <a:pt x="2064" y="2522"/>
                    <a:pt x="2291" y="2140"/>
                  </a:cubicBezTo>
                  <a:cubicBezTo>
                    <a:pt x="2583" y="1644"/>
                    <a:pt x="2525" y="1009"/>
                    <a:pt x="2204" y="542"/>
                  </a:cubicBezTo>
                  <a:cubicBezTo>
                    <a:pt x="1977" y="211"/>
                    <a:pt x="1629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573;p50">
              <a:extLst>
                <a:ext uri="{FF2B5EF4-FFF2-40B4-BE49-F238E27FC236}">
                  <a16:creationId xmlns:a16="http://schemas.microsoft.com/office/drawing/2014/main" id="{CC62F3EE-C855-4A7D-A744-D7A4A22CC932}"/>
                </a:ext>
              </a:extLst>
            </p:cNvPr>
            <p:cNvSpPr/>
            <p:nvPr/>
          </p:nvSpPr>
          <p:spPr>
            <a:xfrm>
              <a:off x="5644212" y="2838322"/>
              <a:ext cx="557784" cy="327692"/>
            </a:xfrm>
            <a:custGeom>
              <a:avLst/>
              <a:gdLst/>
              <a:ahLst/>
              <a:cxnLst/>
              <a:rect l="l" t="t" r="r" b="b"/>
              <a:pathLst>
                <a:path w="9041" h="5276" extrusionOk="0">
                  <a:moveTo>
                    <a:pt x="2007" y="1"/>
                  </a:moveTo>
                  <a:cubicBezTo>
                    <a:pt x="1577" y="504"/>
                    <a:pt x="1533" y="1285"/>
                    <a:pt x="1905" y="1832"/>
                  </a:cubicBezTo>
                  <a:cubicBezTo>
                    <a:pt x="1879" y="1838"/>
                    <a:pt x="1852" y="1841"/>
                    <a:pt x="1825" y="1841"/>
                  </a:cubicBezTo>
                  <a:cubicBezTo>
                    <a:pt x="1704" y="1841"/>
                    <a:pt x="1582" y="1781"/>
                    <a:pt x="1475" y="1715"/>
                  </a:cubicBezTo>
                  <a:cubicBezTo>
                    <a:pt x="1124" y="1482"/>
                    <a:pt x="796" y="1190"/>
                    <a:pt x="526" y="854"/>
                  </a:cubicBezTo>
                  <a:cubicBezTo>
                    <a:pt x="263" y="1518"/>
                    <a:pt x="1" y="2226"/>
                    <a:pt x="45" y="2934"/>
                  </a:cubicBezTo>
                  <a:cubicBezTo>
                    <a:pt x="88" y="3656"/>
                    <a:pt x="621" y="3948"/>
                    <a:pt x="942" y="5276"/>
                  </a:cubicBezTo>
                  <a:lnTo>
                    <a:pt x="8566" y="5210"/>
                  </a:lnTo>
                  <a:cubicBezTo>
                    <a:pt x="8858" y="4561"/>
                    <a:pt x="8909" y="3802"/>
                    <a:pt x="8720" y="3116"/>
                  </a:cubicBezTo>
                  <a:cubicBezTo>
                    <a:pt x="8698" y="3065"/>
                    <a:pt x="8683" y="2999"/>
                    <a:pt x="8690" y="2934"/>
                  </a:cubicBezTo>
                  <a:cubicBezTo>
                    <a:pt x="8698" y="2861"/>
                    <a:pt x="8734" y="2802"/>
                    <a:pt x="8771" y="2737"/>
                  </a:cubicBezTo>
                  <a:cubicBezTo>
                    <a:pt x="8953" y="2423"/>
                    <a:pt x="9041" y="2051"/>
                    <a:pt x="8990" y="1686"/>
                  </a:cubicBezTo>
                  <a:lnTo>
                    <a:pt x="8990" y="1686"/>
                  </a:lnTo>
                  <a:cubicBezTo>
                    <a:pt x="8807" y="1905"/>
                    <a:pt x="8574" y="2073"/>
                    <a:pt x="8296" y="2153"/>
                  </a:cubicBezTo>
                  <a:cubicBezTo>
                    <a:pt x="8428" y="1737"/>
                    <a:pt x="8347" y="1277"/>
                    <a:pt x="8092" y="927"/>
                  </a:cubicBezTo>
                  <a:cubicBezTo>
                    <a:pt x="8005" y="1277"/>
                    <a:pt x="7800" y="1584"/>
                    <a:pt x="7508" y="1788"/>
                  </a:cubicBezTo>
                  <a:cubicBezTo>
                    <a:pt x="7363" y="1518"/>
                    <a:pt x="7071" y="1372"/>
                    <a:pt x="6779" y="1285"/>
                  </a:cubicBezTo>
                  <a:cubicBezTo>
                    <a:pt x="6504" y="1205"/>
                    <a:pt x="6226" y="1164"/>
                    <a:pt x="5946" y="1164"/>
                  </a:cubicBezTo>
                  <a:cubicBezTo>
                    <a:pt x="5840" y="1164"/>
                    <a:pt x="5733" y="1170"/>
                    <a:pt x="5626" y="1182"/>
                  </a:cubicBezTo>
                  <a:cubicBezTo>
                    <a:pt x="5356" y="1219"/>
                    <a:pt x="5086" y="1292"/>
                    <a:pt x="4816" y="1299"/>
                  </a:cubicBezTo>
                  <a:cubicBezTo>
                    <a:pt x="4796" y="1300"/>
                    <a:pt x="4775" y="1300"/>
                    <a:pt x="4755" y="1300"/>
                  </a:cubicBezTo>
                  <a:cubicBezTo>
                    <a:pt x="3975" y="1300"/>
                    <a:pt x="3252" y="763"/>
                    <a:pt x="2861" y="81"/>
                  </a:cubicBezTo>
                  <a:cubicBezTo>
                    <a:pt x="2657" y="460"/>
                    <a:pt x="2627" y="949"/>
                    <a:pt x="2802" y="1350"/>
                  </a:cubicBezTo>
                  <a:cubicBezTo>
                    <a:pt x="2401" y="1000"/>
                    <a:pt x="2109" y="519"/>
                    <a:pt x="2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574;p50">
              <a:extLst>
                <a:ext uri="{FF2B5EF4-FFF2-40B4-BE49-F238E27FC236}">
                  <a16:creationId xmlns:a16="http://schemas.microsoft.com/office/drawing/2014/main" id="{ACE06D17-8881-494B-8070-EB4A47980882}"/>
                </a:ext>
              </a:extLst>
            </p:cNvPr>
            <p:cNvSpPr/>
            <p:nvPr/>
          </p:nvSpPr>
          <p:spPr>
            <a:xfrm>
              <a:off x="5637487" y="2834409"/>
              <a:ext cx="565867" cy="333903"/>
            </a:xfrm>
            <a:custGeom>
              <a:avLst/>
              <a:gdLst/>
              <a:ahLst/>
              <a:cxnLst/>
              <a:rect l="l" t="t" r="r" b="b"/>
              <a:pathLst>
                <a:path w="9172" h="5376" extrusionOk="0">
                  <a:moveTo>
                    <a:pt x="2064" y="153"/>
                  </a:moveTo>
                  <a:lnTo>
                    <a:pt x="2064" y="153"/>
                  </a:lnTo>
                  <a:cubicBezTo>
                    <a:pt x="2185" y="644"/>
                    <a:pt x="2454" y="1098"/>
                    <a:pt x="2853" y="1428"/>
                  </a:cubicBezTo>
                  <a:cubicBezTo>
                    <a:pt x="2861" y="1436"/>
                    <a:pt x="2873" y="1440"/>
                    <a:pt x="2885" y="1440"/>
                  </a:cubicBezTo>
                  <a:cubicBezTo>
                    <a:pt x="2916" y="1440"/>
                    <a:pt x="2949" y="1416"/>
                    <a:pt x="2933" y="1384"/>
                  </a:cubicBezTo>
                  <a:cubicBezTo>
                    <a:pt x="2931" y="1377"/>
                    <a:pt x="2928" y="1370"/>
                    <a:pt x="2925" y="1363"/>
                  </a:cubicBezTo>
                  <a:lnTo>
                    <a:pt x="2925" y="1363"/>
                  </a:lnTo>
                  <a:cubicBezTo>
                    <a:pt x="2925" y="1363"/>
                    <a:pt x="2926" y="1362"/>
                    <a:pt x="2926" y="1362"/>
                  </a:cubicBezTo>
                  <a:cubicBezTo>
                    <a:pt x="2925" y="1362"/>
                    <a:pt x="2925" y="1361"/>
                    <a:pt x="2924" y="1361"/>
                  </a:cubicBezTo>
                  <a:lnTo>
                    <a:pt x="2924" y="1361"/>
                  </a:lnTo>
                  <a:cubicBezTo>
                    <a:pt x="2784" y="993"/>
                    <a:pt x="2790" y="590"/>
                    <a:pt x="2953" y="231"/>
                  </a:cubicBezTo>
                  <a:lnTo>
                    <a:pt x="2953" y="231"/>
                  </a:lnTo>
                  <a:cubicBezTo>
                    <a:pt x="3267" y="728"/>
                    <a:pt x="3729" y="1138"/>
                    <a:pt x="4290" y="1311"/>
                  </a:cubicBezTo>
                  <a:cubicBezTo>
                    <a:pt x="4473" y="1369"/>
                    <a:pt x="4656" y="1394"/>
                    <a:pt x="4840" y="1394"/>
                  </a:cubicBezTo>
                  <a:cubicBezTo>
                    <a:pt x="4979" y="1394"/>
                    <a:pt x="5119" y="1380"/>
                    <a:pt x="5261" y="1355"/>
                  </a:cubicBezTo>
                  <a:cubicBezTo>
                    <a:pt x="5553" y="1314"/>
                    <a:pt x="5835" y="1269"/>
                    <a:pt x="6124" y="1269"/>
                  </a:cubicBezTo>
                  <a:cubicBezTo>
                    <a:pt x="6246" y="1269"/>
                    <a:pt x="6368" y="1277"/>
                    <a:pt x="6494" y="1297"/>
                  </a:cubicBezTo>
                  <a:cubicBezTo>
                    <a:pt x="6881" y="1355"/>
                    <a:pt x="7340" y="1494"/>
                    <a:pt x="7559" y="1858"/>
                  </a:cubicBezTo>
                  <a:cubicBezTo>
                    <a:pt x="7564" y="1874"/>
                    <a:pt x="7585" y="1886"/>
                    <a:pt x="7604" y="1886"/>
                  </a:cubicBezTo>
                  <a:cubicBezTo>
                    <a:pt x="7611" y="1886"/>
                    <a:pt x="7619" y="1884"/>
                    <a:pt x="7625" y="1880"/>
                  </a:cubicBezTo>
                  <a:cubicBezTo>
                    <a:pt x="7895" y="1683"/>
                    <a:pt x="8093" y="1408"/>
                    <a:pt x="8194" y="1093"/>
                  </a:cubicBezTo>
                  <a:lnTo>
                    <a:pt x="8194" y="1093"/>
                  </a:lnTo>
                  <a:cubicBezTo>
                    <a:pt x="8390" y="1415"/>
                    <a:pt x="8453" y="1813"/>
                    <a:pt x="8340" y="2187"/>
                  </a:cubicBezTo>
                  <a:cubicBezTo>
                    <a:pt x="8334" y="2218"/>
                    <a:pt x="8359" y="2248"/>
                    <a:pt x="8384" y="2248"/>
                  </a:cubicBezTo>
                  <a:cubicBezTo>
                    <a:pt x="8389" y="2248"/>
                    <a:pt x="8394" y="2247"/>
                    <a:pt x="8398" y="2245"/>
                  </a:cubicBezTo>
                  <a:cubicBezTo>
                    <a:pt x="8647" y="2162"/>
                    <a:pt x="8863" y="2034"/>
                    <a:pt x="9035" y="1852"/>
                  </a:cubicBezTo>
                  <a:lnTo>
                    <a:pt x="9035" y="1852"/>
                  </a:lnTo>
                  <a:cubicBezTo>
                    <a:pt x="9047" y="2131"/>
                    <a:pt x="8993" y="2406"/>
                    <a:pt x="8872" y="2654"/>
                  </a:cubicBezTo>
                  <a:cubicBezTo>
                    <a:pt x="8814" y="2748"/>
                    <a:pt x="8734" y="2858"/>
                    <a:pt x="8726" y="2982"/>
                  </a:cubicBezTo>
                  <a:cubicBezTo>
                    <a:pt x="8719" y="3113"/>
                    <a:pt x="8778" y="3252"/>
                    <a:pt x="8807" y="3383"/>
                  </a:cubicBezTo>
                  <a:cubicBezTo>
                    <a:pt x="8938" y="4001"/>
                    <a:pt x="8866" y="4640"/>
                    <a:pt x="8613" y="5215"/>
                  </a:cubicBezTo>
                  <a:lnTo>
                    <a:pt x="8613" y="5215"/>
                  </a:lnTo>
                  <a:cubicBezTo>
                    <a:pt x="7766" y="5222"/>
                    <a:pt x="6925" y="5237"/>
                    <a:pt x="6071" y="5244"/>
                  </a:cubicBezTo>
                  <a:cubicBezTo>
                    <a:pt x="4706" y="5251"/>
                    <a:pt x="3335" y="5266"/>
                    <a:pt x="1970" y="5280"/>
                  </a:cubicBezTo>
                  <a:cubicBezTo>
                    <a:pt x="1668" y="5280"/>
                    <a:pt x="1360" y="5287"/>
                    <a:pt x="1064" y="5287"/>
                  </a:cubicBezTo>
                  <a:lnTo>
                    <a:pt x="1064" y="5287"/>
                  </a:lnTo>
                  <a:cubicBezTo>
                    <a:pt x="924" y="4747"/>
                    <a:pt x="702" y="4255"/>
                    <a:pt x="438" y="3755"/>
                  </a:cubicBezTo>
                  <a:cubicBezTo>
                    <a:pt x="343" y="3580"/>
                    <a:pt x="256" y="3412"/>
                    <a:pt x="205" y="3208"/>
                  </a:cubicBezTo>
                  <a:cubicBezTo>
                    <a:pt x="132" y="2880"/>
                    <a:pt x="168" y="2522"/>
                    <a:pt x="234" y="2209"/>
                  </a:cubicBezTo>
                  <a:cubicBezTo>
                    <a:pt x="322" y="1787"/>
                    <a:pt x="468" y="1397"/>
                    <a:pt x="623" y="1003"/>
                  </a:cubicBezTo>
                  <a:lnTo>
                    <a:pt x="623" y="1003"/>
                  </a:lnTo>
                  <a:cubicBezTo>
                    <a:pt x="812" y="1225"/>
                    <a:pt x="1014" y="1422"/>
                    <a:pt x="1241" y="1596"/>
                  </a:cubicBezTo>
                  <a:cubicBezTo>
                    <a:pt x="1423" y="1739"/>
                    <a:pt x="1658" y="1940"/>
                    <a:pt x="1903" y="1940"/>
                  </a:cubicBezTo>
                  <a:cubicBezTo>
                    <a:pt x="1933" y="1940"/>
                    <a:pt x="1962" y="1938"/>
                    <a:pt x="1992" y="1931"/>
                  </a:cubicBezTo>
                  <a:cubicBezTo>
                    <a:pt x="2021" y="1924"/>
                    <a:pt x="2043" y="1888"/>
                    <a:pt x="2021" y="1858"/>
                  </a:cubicBezTo>
                  <a:cubicBezTo>
                    <a:pt x="1682" y="1345"/>
                    <a:pt x="1698" y="647"/>
                    <a:pt x="2064" y="153"/>
                  </a:cubicBezTo>
                  <a:close/>
                  <a:moveTo>
                    <a:pt x="2094" y="0"/>
                  </a:moveTo>
                  <a:cubicBezTo>
                    <a:pt x="2082" y="0"/>
                    <a:pt x="2069" y="4"/>
                    <a:pt x="2058" y="12"/>
                  </a:cubicBezTo>
                  <a:cubicBezTo>
                    <a:pt x="1637" y="525"/>
                    <a:pt x="1574" y="1279"/>
                    <a:pt x="1906" y="1843"/>
                  </a:cubicBezTo>
                  <a:lnTo>
                    <a:pt x="1906" y="1843"/>
                  </a:lnTo>
                  <a:cubicBezTo>
                    <a:pt x="1779" y="1841"/>
                    <a:pt x="1659" y="1773"/>
                    <a:pt x="1554" y="1705"/>
                  </a:cubicBezTo>
                  <a:cubicBezTo>
                    <a:pt x="1438" y="1618"/>
                    <a:pt x="1321" y="1537"/>
                    <a:pt x="1212" y="1450"/>
                  </a:cubicBezTo>
                  <a:cubicBezTo>
                    <a:pt x="1007" y="1275"/>
                    <a:pt x="818" y="1085"/>
                    <a:pt x="657" y="881"/>
                  </a:cubicBezTo>
                  <a:cubicBezTo>
                    <a:pt x="647" y="871"/>
                    <a:pt x="637" y="867"/>
                    <a:pt x="626" y="867"/>
                  </a:cubicBezTo>
                  <a:cubicBezTo>
                    <a:pt x="605" y="867"/>
                    <a:pt x="584" y="883"/>
                    <a:pt x="569" y="903"/>
                  </a:cubicBezTo>
                  <a:cubicBezTo>
                    <a:pt x="300" y="1581"/>
                    <a:pt x="0" y="2362"/>
                    <a:pt x="95" y="3106"/>
                  </a:cubicBezTo>
                  <a:cubicBezTo>
                    <a:pt x="154" y="3529"/>
                    <a:pt x="409" y="3879"/>
                    <a:pt x="599" y="4259"/>
                  </a:cubicBezTo>
                  <a:cubicBezTo>
                    <a:pt x="774" y="4602"/>
                    <a:pt x="890" y="4966"/>
                    <a:pt x="985" y="5339"/>
                  </a:cubicBezTo>
                  <a:cubicBezTo>
                    <a:pt x="993" y="5360"/>
                    <a:pt x="1007" y="5375"/>
                    <a:pt x="1029" y="5375"/>
                  </a:cubicBezTo>
                  <a:cubicBezTo>
                    <a:pt x="1883" y="5368"/>
                    <a:pt x="2744" y="5360"/>
                    <a:pt x="3612" y="5353"/>
                  </a:cubicBezTo>
                  <a:cubicBezTo>
                    <a:pt x="4976" y="5346"/>
                    <a:pt x="6348" y="5324"/>
                    <a:pt x="7712" y="5317"/>
                  </a:cubicBezTo>
                  <a:cubicBezTo>
                    <a:pt x="8026" y="5317"/>
                    <a:pt x="8340" y="5309"/>
                    <a:pt x="8653" y="5309"/>
                  </a:cubicBezTo>
                  <a:cubicBezTo>
                    <a:pt x="8656" y="5309"/>
                    <a:pt x="8659" y="5309"/>
                    <a:pt x="8662" y="5309"/>
                  </a:cubicBezTo>
                  <a:lnTo>
                    <a:pt x="8662" y="5309"/>
                  </a:lnTo>
                  <a:cubicBezTo>
                    <a:pt x="8668" y="5311"/>
                    <a:pt x="8674" y="5313"/>
                    <a:pt x="8680" y="5313"/>
                  </a:cubicBezTo>
                  <a:cubicBezTo>
                    <a:pt x="8693" y="5313"/>
                    <a:pt x="8705" y="5305"/>
                    <a:pt x="8712" y="5287"/>
                  </a:cubicBezTo>
                  <a:cubicBezTo>
                    <a:pt x="8945" y="4733"/>
                    <a:pt x="9040" y="4120"/>
                    <a:pt x="8945" y="3529"/>
                  </a:cubicBezTo>
                  <a:cubicBezTo>
                    <a:pt x="8931" y="3383"/>
                    <a:pt x="8880" y="3237"/>
                    <a:pt x="8843" y="3091"/>
                  </a:cubicBezTo>
                  <a:cubicBezTo>
                    <a:pt x="8807" y="2924"/>
                    <a:pt x="8945" y="2778"/>
                    <a:pt x="9011" y="2632"/>
                  </a:cubicBezTo>
                  <a:cubicBezTo>
                    <a:pt x="9128" y="2354"/>
                    <a:pt x="9172" y="2048"/>
                    <a:pt x="9135" y="1749"/>
                  </a:cubicBezTo>
                  <a:cubicBezTo>
                    <a:pt x="9135" y="1723"/>
                    <a:pt x="9109" y="1697"/>
                    <a:pt x="9084" y="1697"/>
                  </a:cubicBezTo>
                  <a:cubicBezTo>
                    <a:pt x="9074" y="1697"/>
                    <a:pt x="9063" y="1702"/>
                    <a:pt x="9055" y="1712"/>
                  </a:cubicBezTo>
                  <a:cubicBezTo>
                    <a:pt x="9048" y="1720"/>
                    <a:pt x="9042" y="1727"/>
                    <a:pt x="9036" y="1734"/>
                  </a:cubicBezTo>
                  <a:lnTo>
                    <a:pt x="9036" y="1734"/>
                  </a:lnTo>
                  <a:cubicBezTo>
                    <a:pt x="9032" y="1732"/>
                    <a:pt x="9029" y="1730"/>
                    <a:pt x="9026" y="1727"/>
                  </a:cubicBezTo>
                  <a:lnTo>
                    <a:pt x="9026" y="1727"/>
                  </a:lnTo>
                  <a:cubicBezTo>
                    <a:pt x="9026" y="1732"/>
                    <a:pt x="9027" y="1738"/>
                    <a:pt x="9027" y="1743"/>
                  </a:cubicBezTo>
                  <a:lnTo>
                    <a:pt x="9027" y="1743"/>
                  </a:lnTo>
                  <a:cubicBezTo>
                    <a:pt x="8868" y="1920"/>
                    <a:pt x="8676" y="2052"/>
                    <a:pt x="8457" y="2133"/>
                  </a:cubicBezTo>
                  <a:lnTo>
                    <a:pt x="8457" y="2133"/>
                  </a:lnTo>
                  <a:cubicBezTo>
                    <a:pt x="8554" y="1726"/>
                    <a:pt x="8462" y="1295"/>
                    <a:pt x="8216" y="954"/>
                  </a:cubicBezTo>
                  <a:cubicBezTo>
                    <a:pt x="8202" y="943"/>
                    <a:pt x="8185" y="938"/>
                    <a:pt x="8169" y="938"/>
                  </a:cubicBezTo>
                  <a:cubicBezTo>
                    <a:pt x="8151" y="938"/>
                    <a:pt x="8133" y="945"/>
                    <a:pt x="8121" y="961"/>
                  </a:cubicBezTo>
                  <a:cubicBezTo>
                    <a:pt x="8044" y="1289"/>
                    <a:pt x="7860" y="1571"/>
                    <a:pt x="7602" y="1767"/>
                  </a:cubicBezTo>
                  <a:lnTo>
                    <a:pt x="7602" y="1767"/>
                  </a:lnTo>
                  <a:cubicBezTo>
                    <a:pt x="7438" y="1526"/>
                    <a:pt x="7177" y="1386"/>
                    <a:pt x="6910" y="1304"/>
                  </a:cubicBezTo>
                  <a:cubicBezTo>
                    <a:pt x="6639" y="1210"/>
                    <a:pt x="6357" y="1166"/>
                    <a:pt x="6074" y="1166"/>
                  </a:cubicBezTo>
                  <a:cubicBezTo>
                    <a:pt x="5983" y="1166"/>
                    <a:pt x="5892" y="1171"/>
                    <a:pt x="5801" y="1180"/>
                  </a:cubicBezTo>
                  <a:cubicBezTo>
                    <a:pt x="5471" y="1218"/>
                    <a:pt x="5148" y="1311"/>
                    <a:pt x="4820" y="1311"/>
                  </a:cubicBezTo>
                  <a:cubicBezTo>
                    <a:pt x="4770" y="1311"/>
                    <a:pt x="4720" y="1309"/>
                    <a:pt x="4670" y="1304"/>
                  </a:cubicBezTo>
                  <a:cubicBezTo>
                    <a:pt x="4342" y="1267"/>
                    <a:pt x="4028" y="1136"/>
                    <a:pt x="3758" y="946"/>
                  </a:cubicBezTo>
                  <a:cubicBezTo>
                    <a:pt x="3444" y="727"/>
                    <a:pt x="3181" y="436"/>
                    <a:pt x="2992" y="107"/>
                  </a:cubicBezTo>
                  <a:cubicBezTo>
                    <a:pt x="2980" y="92"/>
                    <a:pt x="2963" y="83"/>
                    <a:pt x="2945" y="83"/>
                  </a:cubicBezTo>
                  <a:cubicBezTo>
                    <a:pt x="2930" y="83"/>
                    <a:pt x="2915" y="90"/>
                    <a:pt x="2904" y="107"/>
                  </a:cubicBezTo>
                  <a:cubicBezTo>
                    <a:pt x="2717" y="450"/>
                    <a:pt x="2674" y="852"/>
                    <a:pt x="2779" y="1226"/>
                  </a:cubicBezTo>
                  <a:lnTo>
                    <a:pt x="2779" y="1226"/>
                  </a:lnTo>
                  <a:cubicBezTo>
                    <a:pt x="2457" y="900"/>
                    <a:pt x="2234" y="487"/>
                    <a:pt x="2138" y="34"/>
                  </a:cubicBezTo>
                  <a:cubicBezTo>
                    <a:pt x="2134" y="12"/>
                    <a:pt x="2115" y="0"/>
                    <a:pt x="20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575;p50">
              <a:extLst>
                <a:ext uri="{FF2B5EF4-FFF2-40B4-BE49-F238E27FC236}">
                  <a16:creationId xmlns:a16="http://schemas.microsoft.com/office/drawing/2014/main" id="{B214409E-5AF5-4E28-803A-87A5533C4F44}"/>
                </a:ext>
              </a:extLst>
            </p:cNvPr>
            <p:cNvSpPr/>
            <p:nvPr/>
          </p:nvSpPr>
          <p:spPr>
            <a:xfrm>
              <a:off x="5677528" y="2925400"/>
              <a:ext cx="54723" cy="101053"/>
            </a:xfrm>
            <a:custGeom>
              <a:avLst/>
              <a:gdLst/>
              <a:ahLst/>
              <a:cxnLst/>
              <a:rect l="l" t="t" r="r" b="b"/>
              <a:pathLst>
                <a:path w="887" h="1627" extrusionOk="0">
                  <a:moveTo>
                    <a:pt x="46" y="0"/>
                  </a:moveTo>
                  <a:cubicBezTo>
                    <a:pt x="24" y="0"/>
                    <a:pt x="1" y="17"/>
                    <a:pt x="1" y="50"/>
                  </a:cubicBezTo>
                  <a:cubicBezTo>
                    <a:pt x="8" y="357"/>
                    <a:pt x="23" y="685"/>
                    <a:pt x="183" y="970"/>
                  </a:cubicBezTo>
                  <a:cubicBezTo>
                    <a:pt x="322" y="1232"/>
                    <a:pt x="555" y="1422"/>
                    <a:pt x="781" y="1612"/>
                  </a:cubicBezTo>
                  <a:cubicBezTo>
                    <a:pt x="792" y="1622"/>
                    <a:pt x="804" y="1626"/>
                    <a:pt x="815" y="1626"/>
                  </a:cubicBezTo>
                  <a:cubicBezTo>
                    <a:pt x="853" y="1626"/>
                    <a:pt x="886" y="1581"/>
                    <a:pt x="847" y="1553"/>
                  </a:cubicBezTo>
                  <a:cubicBezTo>
                    <a:pt x="635" y="1371"/>
                    <a:pt x="417" y="1189"/>
                    <a:pt x="271" y="941"/>
                  </a:cubicBezTo>
                  <a:cubicBezTo>
                    <a:pt x="117" y="663"/>
                    <a:pt x="96" y="357"/>
                    <a:pt x="88" y="43"/>
                  </a:cubicBezTo>
                  <a:cubicBezTo>
                    <a:pt x="88" y="15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576;p50">
              <a:extLst>
                <a:ext uri="{FF2B5EF4-FFF2-40B4-BE49-F238E27FC236}">
                  <a16:creationId xmlns:a16="http://schemas.microsoft.com/office/drawing/2014/main" id="{923FFB07-64A5-40EC-B147-FD5540518E44}"/>
                </a:ext>
              </a:extLst>
            </p:cNvPr>
            <p:cNvSpPr/>
            <p:nvPr/>
          </p:nvSpPr>
          <p:spPr>
            <a:xfrm>
              <a:off x="5659513" y="2979250"/>
              <a:ext cx="57932" cy="72669"/>
            </a:xfrm>
            <a:custGeom>
              <a:avLst/>
              <a:gdLst/>
              <a:ahLst/>
              <a:cxnLst/>
              <a:rect l="l" t="t" r="r" b="b"/>
              <a:pathLst>
                <a:path w="939" h="1170" extrusionOk="0">
                  <a:moveTo>
                    <a:pt x="45" y="1"/>
                  </a:moveTo>
                  <a:cubicBezTo>
                    <a:pt x="23" y="1"/>
                    <a:pt x="1" y="15"/>
                    <a:pt x="1" y="44"/>
                  </a:cubicBezTo>
                  <a:cubicBezTo>
                    <a:pt x="37" y="555"/>
                    <a:pt x="446" y="898"/>
                    <a:pt x="847" y="1161"/>
                  </a:cubicBezTo>
                  <a:cubicBezTo>
                    <a:pt x="856" y="1167"/>
                    <a:pt x="865" y="1170"/>
                    <a:pt x="874" y="1170"/>
                  </a:cubicBezTo>
                  <a:cubicBezTo>
                    <a:pt x="913" y="1170"/>
                    <a:pt x="939" y="1110"/>
                    <a:pt x="891" y="1080"/>
                  </a:cubicBezTo>
                  <a:cubicBezTo>
                    <a:pt x="526" y="840"/>
                    <a:pt x="125" y="519"/>
                    <a:pt x="88" y="44"/>
                  </a:cubicBezTo>
                  <a:cubicBezTo>
                    <a:pt x="88" y="15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577;p50">
              <a:extLst>
                <a:ext uri="{FF2B5EF4-FFF2-40B4-BE49-F238E27FC236}">
                  <a16:creationId xmlns:a16="http://schemas.microsoft.com/office/drawing/2014/main" id="{F5E34A6D-A958-4E7C-A1AB-9379D038C4CD}"/>
                </a:ext>
              </a:extLst>
            </p:cNvPr>
            <p:cNvSpPr/>
            <p:nvPr/>
          </p:nvSpPr>
          <p:spPr>
            <a:xfrm>
              <a:off x="5682957" y="3058129"/>
              <a:ext cx="13573" cy="12733"/>
            </a:xfrm>
            <a:custGeom>
              <a:avLst/>
              <a:gdLst/>
              <a:ahLst/>
              <a:cxnLst/>
              <a:rect l="l" t="t" r="r" b="b"/>
              <a:pathLst>
                <a:path w="220" h="205" extrusionOk="0">
                  <a:moveTo>
                    <a:pt x="59" y="0"/>
                  </a:moveTo>
                  <a:cubicBezTo>
                    <a:pt x="44" y="0"/>
                    <a:pt x="29" y="7"/>
                    <a:pt x="22" y="15"/>
                  </a:cubicBezTo>
                  <a:cubicBezTo>
                    <a:pt x="8" y="22"/>
                    <a:pt x="0" y="37"/>
                    <a:pt x="0" y="51"/>
                  </a:cubicBezTo>
                  <a:cubicBezTo>
                    <a:pt x="8" y="73"/>
                    <a:pt x="8" y="80"/>
                    <a:pt x="22" y="88"/>
                  </a:cubicBezTo>
                  <a:cubicBezTo>
                    <a:pt x="59" y="124"/>
                    <a:pt x="95" y="153"/>
                    <a:pt x="132" y="190"/>
                  </a:cubicBezTo>
                  <a:cubicBezTo>
                    <a:pt x="139" y="197"/>
                    <a:pt x="146" y="204"/>
                    <a:pt x="168" y="204"/>
                  </a:cubicBezTo>
                  <a:cubicBezTo>
                    <a:pt x="175" y="204"/>
                    <a:pt x="190" y="197"/>
                    <a:pt x="205" y="190"/>
                  </a:cubicBezTo>
                  <a:cubicBezTo>
                    <a:pt x="212" y="183"/>
                    <a:pt x="219" y="168"/>
                    <a:pt x="219" y="153"/>
                  </a:cubicBezTo>
                  <a:cubicBezTo>
                    <a:pt x="219" y="146"/>
                    <a:pt x="212" y="124"/>
                    <a:pt x="205" y="117"/>
                  </a:cubicBezTo>
                  <a:cubicBezTo>
                    <a:pt x="168" y="80"/>
                    <a:pt x="132" y="51"/>
                    <a:pt x="95" y="15"/>
                  </a:cubicBezTo>
                  <a:cubicBezTo>
                    <a:pt x="81" y="7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578;p50">
              <a:extLst>
                <a:ext uri="{FF2B5EF4-FFF2-40B4-BE49-F238E27FC236}">
                  <a16:creationId xmlns:a16="http://schemas.microsoft.com/office/drawing/2014/main" id="{E9B1D01F-DB68-47E8-8791-59B15A2DF1E7}"/>
                </a:ext>
              </a:extLst>
            </p:cNvPr>
            <p:cNvSpPr/>
            <p:nvPr/>
          </p:nvSpPr>
          <p:spPr>
            <a:xfrm>
              <a:off x="5704180" y="2953474"/>
              <a:ext cx="65582" cy="57141"/>
            </a:xfrm>
            <a:custGeom>
              <a:avLst/>
              <a:gdLst/>
              <a:ahLst/>
              <a:cxnLst/>
              <a:rect l="l" t="t" r="r" b="b"/>
              <a:pathLst>
                <a:path w="1063" h="920" extrusionOk="0">
                  <a:moveTo>
                    <a:pt x="70" y="0"/>
                  </a:moveTo>
                  <a:cubicBezTo>
                    <a:pt x="38" y="0"/>
                    <a:pt x="0" y="37"/>
                    <a:pt x="21" y="73"/>
                  </a:cubicBezTo>
                  <a:cubicBezTo>
                    <a:pt x="255" y="423"/>
                    <a:pt x="532" y="817"/>
                    <a:pt x="977" y="919"/>
                  </a:cubicBezTo>
                  <a:cubicBezTo>
                    <a:pt x="979" y="919"/>
                    <a:pt x="982" y="919"/>
                    <a:pt x="984" y="919"/>
                  </a:cubicBezTo>
                  <a:cubicBezTo>
                    <a:pt x="1044" y="919"/>
                    <a:pt x="1062" y="838"/>
                    <a:pt x="1006" y="824"/>
                  </a:cubicBezTo>
                  <a:cubicBezTo>
                    <a:pt x="590" y="737"/>
                    <a:pt x="328" y="365"/>
                    <a:pt x="101" y="22"/>
                  </a:cubicBezTo>
                  <a:cubicBezTo>
                    <a:pt x="95" y="7"/>
                    <a:pt x="83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579;p50">
              <a:extLst>
                <a:ext uri="{FF2B5EF4-FFF2-40B4-BE49-F238E27FC236}">
                  <a16:creationId xmlns:a16="http://schemas.microsoft.com/office/drawing/2014/main" id="{4444BBA3-EF5F-4FCF-B32A-70E035D5CDBA}"/>
                </a:ext>
              </a:extLst>
            </p:cNvPr>
            <p:cNvSpPr/>
            <p:nvPr/>
          </p:nvSpPr>
          <p:spPr>
            <a:xfrm>
              <a:off x="5745392" y="2968194"/>
              <a:ext cx="47012" cy="13416"/>
            </a:xfrm>
            <a:custGeom>
              <a:avLst/>
              <a:gdLst/>
              <a:ahLst/>
              <a:cxnLst/>
              <a:rect l="l" t="t" r="r" b="b"/>
              <a:pathLst>
                <a:path w="762" h="216" extrusionOk="0">
                  <a:moveTo>
                    <a:pt x="52" y="0"/>
                  </a:moveTo>
                  <a:cubicBezTo>
                    <a:pt x="13" y="0"/>
                    <a:pt x="1" y="72"/>
                    <a:pt x="46" y="91"/>
                  </a:cubicBezTo>
                  <a:cubicBezTo>
                    <a:pt x="258" y="164"/>
                    <a:pt x="477" y="208"/>
                    <a:pt x="696" y="215"/>
                  </a:cubicBezTo>
                  <a:cubicBezTo>
                    <a:pt x="761" y="215"/>
                    <a:pt x="761" y="128"/>
                    <a:pt x="696" y="128"/>
                  </a:cubicBezTo>
                  <a:cubicBezTo>
                    <a:pt x="484" y="113"/>
                    <a:pt x="265" y="76"/>
                    <a:pt x="68" y="3"/>
                  </a:cubicBezTo>
                  <a:cubicBezTo>
                    <a:pt x="62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580;p50">
              <a:extLst>
                <a:ext uri="{FF2B5EF4-FFF2-40B4-BE49-F238E27FC236}">
                  <a16:creationId xmlns:a16="http://schemas.microsoft.com/office/drawing/2014/main" id="{3081BE8A-61E8-48AF-BD3B-1EA0E1BE794E}"/>
                </a:ext>
              </a:extLst>
            </p:cNvPr>
            <p:cNvSpPr/>
            <p:nvPr/>
          </p:nvSpPr>
          <p:spPr>
            <a:xfrm>
              <a:off x="5804496" y="2970182"/>
              <a:ext cx="8144" cy="5528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0"/>
                  </a:moveTo>
                  <a:cubicBezTo>
                    <a:pt x="0" y="0"/>
                    <a:pt x="3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ubicBezTo>
                    <a:pt x="63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581;p50">
              <a:extLst>
                <a:ext uri="{FF2B5EF4-FFF2-40B4-BE49-F238E27FC236}">
                  <a16:creationId xmlns:a16="http://schemas.microsoft.com/office/drawing/2014/main" id="{A2096767-F9C6-45B9-9437-6E02947D43AB}"/>
                </a:ext>
              </a:extLst>
            </p:cNvPr>
            <p:cNvSpPr/>
            <p:nvPr/>
          </p:nvSpPr>
          <p:spPr>
            <a:xfrm>
              <a:off x="5763530" y="2873787"/>
              <a:ext cx="80635" cy="86706"/>
            </a:xfrm>
            <a:custGeom>
              <a:avLst/>
              <a:gdLst/>
              <a:ahLst/>
              <a:cxnLst/>
              <a:rect l="l" t="t" r="r" b="b"/>
              <a:pathLst>
                <a:path w="1307" h="1396" extrusionOk="0">
                  <a:moveTo>
                    <a:pt x="46" y="0"/>
                  </a:moveTo>
                  <a:cubicBezTo>
                    <a:pt x="22" y="0"/>
                    <a:pt x="0" y="17"/>
                    <a:pt x="0" y="50"/>
                  </a:cubicBezTo>
                  <a:cubicBezTo>
                    <a:pt x="0" y="356"/>
                    <a:pt x="146" y="648"/>
                    <a:pt x="365" y="867"/>
                  </a:cubicBezTo>
                  <a:cubicBezTo>
                    <a:pt x="599" y="1108"/>
                    <a:pt x="905" y="1261"/>
                    <a:pt x="1211" y="1392"/>
                  </a:cubicBezTo>
                  <a:cubicBezTo>
                    <a:pt x="1218" y="1395"/>
                    <a:pt x="1225" y="1396"/>
                    <a:pt x="1231" y="1396"/>
                  </a:cubicBezTo>
                  <a:cubicBezTo>
                    <a:pt x="1279" y="1396"/>
                    <a:pt x="1307" y="1330"/>
                    <a:pt x="1255" y="1305"/>
                  </a:cubicBezTo>
                  <a:cubicBezTo>
                    <a:pt x="730" y="1078"/>
                    <a:pt x="88" y="706"/>
                    <a:pt x="102" y="50"/>
                  </a:cubicBezTo>
                  <a:cubicBezTo>
                    <a:pt x="95" y="17"/>
                    <a:pt x="70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582;p50">
              <a:extLst>
                <a:ext uri="{FF2B5EF4-FFF2-40B4-BE49-F238E27FC236}">
                  <a16:creationId xmlns:a16="http://schemas.microsoft.com/office/drawing/2014/main" id="{694EB08D-9745-42EC-861C-AACA3D0265B3}"/>
                </a:ext>
              </a:extLst>
            </p:cNvPr>
            <p:cNvSpPr/>
            <p:nvPr/>
          </p:nvSpPr>
          <p:spPr>
            <a:xfrm>
              <a:off x="5768898" y="2932481"/>
              <a:ext cx="19002" cy="18385"/>
            </a:xfrm>
            <a:custGeom>
              <a:avLst/>
              <a:gdLst/>
              <a:ahLst/>
              <a:cxnLst/>
              <a:rect l="l" t="t" r="r" b="b"/>
              <a:pathLst>
                <a:path w="308" h="296" extrusionOk="0">
                  <a:moveTo>
                    <a:pt x="50" y="0"/>
                  </a:moveTo>
                  <a:cubicBezTo>
                    <a:pt x="37" y="0"/>
                    <a:pt x="26" y="6"/>
                    <a:pt x="23" y="17"/>
                  </a:cubicBezTo>
                  <a:cubicBezTo>
                    <a:pt x="1" y="24"/>
                    <a:pt x="1" y="60"/>
                    <a:pt x="23" y="82"/>
                  </a:cubicBezTo>
                  <a:lnTo>
                    <a:pt x="220" y="279"/>
                  </a:lnTo>
                  <a:cubicBezTo>
                    <a:pt x="231" y="290"/>
                    <a:pt x="245" y="296"/>
                    <a:pt x="258" y="296"/>
                  </a:cubicBezTo>
                  <a:cubicBezTo>
                    <a:pt x="271" y="296"/>
                    <a:pt x="282" y="290"/>
                    <a:pt x="285" y="279"/>
                  </a:cubicBezTo>
                  <a:cubicBezTo>
                    <a:pt x="307" y="265"/>
                    <a:pt x="307" y="236"/>
                    <a:pt x="285" y="214"/>
                  </a:cubicBezTo>
                  <a:lnTo>
                    <a:pt x="88" y="17"/>
                  </a:lnTo>
                  <a:cubicBezTo>
                    <a:pt x="77" y="6"/>
                    <a:pt x="63" y="0"/>
                    <a:pt x="5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583;p50">
              <a:extLst>
                <a:ext uri="{FF2B5EF4-FFF2-40B4-BE49-F238E27FC236}">
                  <a16:creationId xmlns:a16="http://schemas.microsoft.com/office/drawing/2014/main" id="{62CF4710-1603-4401-AEBB-882F478E1AB2}"/>
                </a:ext>
              </a:extLst>
            </p:cNvPr>
            <p:cNvSpPr/>
            <p:nvPr/>
          </p:nvSpPr>
          <p:spPr>
            <a:xfrm>
              <a:off x="5818994" y="2869998"/>
              <a:ext cx="77427" cy="90991"/>
            </a:xfrm>
            <a:custGeom>
              <a:avLst/>
              <a:gdLst/>
              <a:ahLst/>
              <a:cxnLst/>
              <a:rect l="l" t="t" r="r" b="b"/>
              <a:pathLst>
                <a:path w="1255" h="1465" extrusionOk="0">
                  <a:moveTo>
                    <a:pt x="57" y="0"/>
                  </a:moveTo>
                  <a:cubicBezTo>
                    <a:pt x="29" y="0"/>
                    <a:pt x="0" y="25"/>
                    <a:pt x="13" y="60"/>
                  </a:cubicBezTo>
                  <a:cubicBezTo>
                    <a:pt x="166" y="672"/>
                    <a:pt x="597" y="1198"/>
                    <a:pt x="1159" y="1460"/>
                  </a:cubicBezTo>
                  <a:cubicBezTo>
                    <a:pt x="1166" y="1463"/>
                    <a:pt x="1172" y="1464"/>
                    <a:pt x="1179" y="1464"/>
                  </a:cubicBezTo>
                  <a:cubicBezTo>
                    <a:pt x="1226" y="1464"/>
                    <a:pt x="1255" y="1399"/>
                    <a:pt x="1210" y="1373"/>
                  </a:cubicBezTo>
                  <a:cubicBezTo>
                    <a:pt x="663" y="1118"/>
                    <a:pt x="247" y="621"/>
                    <a:pt x="101" y="38"/>
                  </a:cubicBezTo>
                  <a:cubicBezTo>
                    <a:pt x="95" y="11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584;p50">
              <a:extLst>
                <a:ext uri="{FF2B5EF4-FFF2-40B4-BE49-F238E27FC236}">
                  <a16:creationId xmlns:a16="http://schemas.microsoft.com/office/drawing/2014/main" id="{64E8D553-5712-464D-A190-F5AFEC86569B}"/>
                </a:ext>
              </a:extLst>
            </p:cNvPr>
            <p:cNvSpPr/>
            <p:nvPr/>
          </p:nvSpPr>
          <p:spPr>
            <a:xfrm>
              <a:off x="5865265" y="2912978"/>
              <a:ext cx="45469" cy="30496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56" y="1"/>
                  </a:moveTo>
                  <a:cubicBezTo>
                    <a:pt x="39" y="1"/>
                    <a:pt x="18" y="16"/>
                    <a:pt x="7" y="32"/>
                  </a:cubicBezTo>
                  <a:cubicBezTo>
                    <a:pt x="0" y="53"/>
                    <a:pt x="7" y="83"/>
                    <a:pt x="29" y="90"/>
                  </a:cubicBezTo>
                  <a:cubicBezTo>
                    <a:pt x="219" y="236"/>
                    <a:pt x="431" y="374"/>
                    <a:pt x="650" y="484"/>
                  </a:cubicBezTo>
                  <a:cubicBezTo>
                    <a:pt x="657" y="488"/>
                    <a:pt x="665" y="490"/>
                    <a:pt x="672" y="490"/>
                  </a:cubicBezTo>
                  <a:cubicBezTo>
                    <a:pt x="712" y="490"/>
                    <a:pt x="737" y="428"/>
                    <a:pt x="693" y="404"/>
                  </a:cubicBezTo>
                  <a:cubicBezTo>
                    <a:pt x="474" y="280"/>
                    <a:pt x="277" y="156"/>
                    <a:pt x="73" y="10"/>
                  </a:cubicBezTo>
                  <a:cubicBezTo>
                    <a:pt x="69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585;p50">
              <a:extLst>
                <a:ext uri="{FF2B5EF4-FFF2-40B4-BE49-F238E27FC236}">
                  <a16:creationId xmlns:a16="http://schemas.microsoft.com/office/drawing/2014/main" id="{1C213863-223D-45A8-88FF-0C00229B965E}"/>
                </a:ext>
              </a:extLst>
            </p:cNvPr>
            <p:cNvSpPr/>
            <p:nvPr/>
          </p:nvSpPr>
          <p:spPr>
            <a:xfrm>
              <a:off x="5934611" y="2942480"/>
              <a:ext cx="7650" cy="5590"/>
            </a:xfrm>
            <a:custGeom>
              <a:avLst/>
              <a:gdLst/>
              <a:ahLst/>
              <a:cxnLst/>
              <a:rect l="l" t="t" r="r" b="b"/>
              <a:pathLst>
                <a:path w="124" h="90" extrusionOk="0">
                  <a:moveTo>
                    <a:pt x="53" y="0"/>
                  </a:moveTo>
                  <a:cubicBezTo>
                    <a:pt x="0" y="0"/>
                    <a:pt x="4" y="89"/>
                    <a:pt x="65" y="89"/>
                  </a:cubicBezTo>
                  <a:cubicBezTo>
                    <a:pt x="124" y="89"/>
                    <a:pt x="124" y="2"/>
                    <a:pt x="65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586;p50">
              <a:extLst>
                <a:ext uri="{FF2B5EF4-FFF2-40B4-BE49-F238E27FC236}">
                  <a16:creationId xmlns:a16="http://schemas.microsoft.com/office/drawing/2014/main" id="{88654B80-72CC-4043-8C0F-8C0DF8C03EA9}"/>
                </a:ext>
              </a:extLst>
            </p:cNvPr>
            <p:cNvSpPr/>
            <p:nvPr/>
          </p:nvSpPr>
          <p:spPr>
            <a:xfrm>
              <a:off x="5974836" y="2936456"/>
              <a:ext cx="123513" cy="42794"/>
            </a:xfrm>
            <a:custGeom>
              <a:avLst/>
              <a:gdLst/>
              <a:ahLst/>
              <a:cxnLst/>
              <a:rect l="l" t="t" r="r" b="b"/>
              <a:pathLst>
                <a:path w="2002" h="689" extrusionOk="0">
                  <a:moveTo>
                    <a:pt x="392" y="0"/>
                  </a:moveTo>
                  <a:cubicBezTo>
                    <a:pt x="278" y="0"/>
                    <a:pt x="163" y="9"/>
                    <a:pt x="48" y="26"/>
                  </a:cubicBezTo>
                  <a:cubicBezTo>
                    <a:pt x="1" y="32"/>
                    <a:pt x="16" y="115"/>
                    <a:pt x="65" y="115"/>
                  </a:cubicBezTo>
                  <a:cubicBezTo>
                    <a:pt x="69" y="115"/>
                    <a:pt x="73" y="114"/>
                    <a:pt x="77" y="113"/>
                  </a:cubicBezTo>
                  <a:cubicBezTo>
                    <a:pt x="183" y="98"/>
                    <a:pt x="289" y="90"/>
                    <a:pt x="394" y="90"/>
                  </a:cubicBezTo>
                  <a:cubicBezTo>
                    <a:pt x="945" y="90"/>
                    <a:pt x="1485" y="295"/>
                    <a:pt x="1901" y="675"/>
                  </a:cubicBezTo>
                  <a:cubicBezTo>
                    <a:pt x="1911" y="685"/>
                    <a:pt x="1922" y="689"/>
                    <a:pt x="1932" y="689"/>
                  </a:cubicBezTo>
                  <a:cubicBezTo>
                    <a:pt x="1969" y="689"/>
                    <a:pt x="2001" y="638"/>
                    <a:pt x="1967" y="609"/>
                  </a:cubicBezTo>
                  <a:cubicBezTo>
                    <a:pt x="1541" y="213"/>
                    <a:pt x="972" y="0"/>
                    <a:pt x="3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587;p50">
              <a:extLst>
                <a:ext uri="{FF2B5EF4-FFF2-40B4-BE49-F238E27FC236}">
                  <a16:creationId xmlns:a16="http://schemas.microsoft.com/office/drawing/2014/main" id="{EEE40B51-0DB8-4D4B-96D8-04B44826AB01}"/>
                </a:ext>
              </a:extLst>
            </p:cNvPr>
            <p:cNvSpPr/>
            <p:nvPr/>
          </p:nvSpPr>
          <p:spPr>
            <a:xfrm>
              <a:off x="6056088" y="2929624"/>
              <a:ext cx="32575" cy="24099"/>
            </a:xfrm>
            <a:custGeom>
              <a:avLst/>
              <a:gdLst/>
              <a:ahLst/>
              <a:cxnLst/>
              <a:rect l="l" t="t" r="r" b="b"/>
              <a:pathLst>
                <a:path w="528" h="388" extrusionOk="0">
                  <a:moveTo>
                    <a:pt x="45" y="0"/>
                  </a:moveTo>
                  <a:cubicBezTo>
                    <a:pt x="27" y="0"/>
                    <a:pt x="13" y="7"/>
                    <a:pt x="8" y="26"/>
                  </a:cubicBezTo>
                  <a:cubicBezTo>
                    <a:pt x="1" y="34"/>
                    <a:pt x="8" y="70"/>
                    <a:pt x="30" y="77"/>
                  </a:cubicBezTo>
                  <a:cubicBezTo>
                    <a:pt x="183" y="150"/>
                    <a:pt x="322" y="245"/>
                    <a:pt x="431" y="369"/>
                  </a:cubicBezTo>
                  <a:cubicBezTo>
                    <a:pt x="442" y="382"/>
                    <a:pt x="455" y="388"/>
                    <a:pt x="467" y="388"/>
                  </a:cubicBezTo>
                  <a:cubicBezTo>
                    <a:pt x="501" y="388"/>
                    <a:pt x="527" y="343"/>
                    <a:pt x="490" y="311"/>
                  </a:cubicBezTo>
                  <a:cubicBezTo>
                    <a:pt x="373" y="179"/>
                    <a:pt x="227" y="77"/>
                    <a:pt x="74" y="4"/>
                  </a:cubicBezTo>
                  <a:cubicBezTo>
                    <a:pt x="64" y="2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588;p50">
              <a:extLst>
                <a:ext uri="{FF2B5EF4-FFF2-40B4-BE49-F238E27FC236}">
                  <a16:creationId xmlns:a16="http://schemas.microsoft.com/office/drawing/2014/main" id="{7D16E101-1257-4D76-BF86-89855789F409}"/>
                </a:ext>
              </a:extLst>
            </p:cNvPr>
            <p:cNvSpPr/>
            <p:nvPr/>
          </p:nvSpPr>
          <p:spPr>
            <a:xfrm>
              <a:off x="6106493" y="2995522"/>
              <a:ext cx="8205" cy="6025"/>
            </a:xfrm>
            <a:custGeom>
              <a:avLst/>
              <a:gdLst/>
              <a:ahLst/>
              <a:cxnLst/>
              <a:rect l="l" t="t" r="r" b="b"/>
              <a:pathLst>
                <a:path w="133" h="97" extrusionOk="0">
                  <a:moveTo>
                    <a:pt x="60" y="1"/>
                  </a:moveTo>
                  <a:cubicBezTo>
                    <a:pt x="1" y="1"/>
                    <a:pt x="3" y="96"/>
                    <a:pt x="67" y="96"/>
                  </a:cubicBezTo>
                  <a:cubicBezTo>
                    <a:pt x="132" y="96"/>
                    <a:pt x="132" y="1"/>
                    <a:pt x="67" y="1"/>
                  </a:cubicBezTo>
                  <a:cubicBezTo>
                    <a:pt x="64" y="1"/>
                    <a:pt x="62" y="1"/>
                    <a:pt x="6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589;p50">
              <a:extLst>
                <a:ext uri="{FF2B5EF4-FFF2-40B4-BE49-F238E27FC236}">
                  <a16:creationId xmlns:a16="http://schemas.microsoft.com/office/drawing/2014/main" id="{AF938469-ABB1-45E1-AE8F-255B857107D0}"/>
                </a:ext>
              </a:extLst>
            </p:cNvPr>
            <p:cNvSpPr/>
            <p:nvPr/>
          </p:nvSpPr>
          <p:spPr>
            <a:xfrm>
              <a:off x="6114513" y="2935959"/>
              <a:ext cx="32575" cy="44968"/>
            </a:xfrm>
            <a:custGeom>
              <a:avLst/>
              <a:gdLst/>
              <a:ahLst/>
              <a:cxnLst/>
              <a:rect l="l" t="t" r="r" b="b"/>
              <a:pathLst>
                <a:path w="528" h="724" extrusionOk="0">
                  <a:moveTo>
                    <a:pt x="480" y="0"/>
                  </a:moveTo>
                  <a:cubicBezTo>
                    <a:pt x="466" y="0"/>
                    <a:pt x="450" y="7"/>
                    <a:pt x="440" y="26"/>
                  </a:cubicBezTo>
                  <a:cubicBezTo>
                    <a:pt x="338" y="253"/>
                    <a:pt x="214" y="457"/>
                    <a:pt x="39" y="639"/>
                  </a:cubicBezTo>
                  <a:cubicBezTo>
                    <a:pt x="1" y="677"/>
                    <a:pt x="31" y="723"/>
                    <a:pt x="68" y="723"/>
                  </a:cubicBezTo>
                  <a:cubicBezTo>
                    <a:pt x="80" y="723"/>
                    <a:pt x="93" y="718"/>
                    <a:pt x="104" y="705"/>
                  </a:cubicBezTo>
                  <a:cubicBezTo>
                    <a:pt x="272" y="522"/>
                    <a:pt x="418" y="304"/>
                    <a:pt x="520" y="70"/>
                  </a:cubicBezTo>
                  <a:cubicBezTo>
                    <a:pt x="528" y="41"/>
                    <a:pt x="528" y="12"/>
                    <a:pt x="498" y="4"/>
                  </a:cubicBezTo>
                  <a:cubicBezTo>
                    <a:pt x="493" y="2"/>
                    <a:pt x="487" y="0"/>
                    <a:pt x="48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590;p50">
              <a:extLst>
                <a:ext uri="{FF2B5EF4-FFF2-40B4-BE49-F238E27FC236}">
                  <a16:creationId xmlns:a16="http://schemas.microsoft.com/office/drawing/2014/main" id="{417D4839-AAEB-4FEC-BC1A-4EEA65D771AC}"/>
                </a:ext>
              </a:extLst>
            </p:cNvPr>
            <p:cNvSpPr/>
            <p:nvPr/>
          </p:nvSpPr>
          <p:spPr>
            <a:xfrm>
              <a:off x="6124940" y="2984777"/>
              <a:ext cx="21223" cy="24161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88" y="0"/>
                  </a:moveTo>
                  <a:cubicBezTo>
                    <a:pt x="273" y="0"/>
                    <a:pt x="257" y="11"/>
                    <a:pt x="242" y="21"/>
                  </a:cubicBezTo>
                  <a:lnTo>
                    <a:pt x="23" y="320"/>
                  </a:lnTo>
                  <a:cubicBezTo>
                    <a:pt x="1" y="342"/>
                    <a:pt x="23" y="379"/>
                    <a:pt x="45" y="386"/>
                  </a:cubicBezTo>
                  <a:cubicBezTo>
                    <a:pt x="51" y="388"/>
                    <a:pt x="57" y="389"/>
                    <a:pt x="62" y="389"/>
                  </a:cubicBezTo>
                  <a:cubicBezTo>
                    <a:pt x="78" y="389"/>
                    <a:pt x="92" y="382"/>
                    <a:pt x="103" y="371"/>
                  </a:cubicBezTo>
                  <a:lnTo>
                    <a:pt x="322" y="65"/>
                  </a:lnTo>
                  <a:cubicBezTo>
                    <a:pt x="344" y="50"/>
                    <a:pt x="322" y="14"/>
                    <a:pt x="307" y="6"/>
                  </a:cubicBezTo>
                  <a:cubicBezTo>
                    <a:pt x="301" y="2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591;p50">
              <a:extLst>
                <a:ext uri="{FF2B5EF4-FFF2-40B4-BE49-F238E27FC236}">
                  <a16:creationId xmlns:a16="http://schemas.microsoft.com/office/drawing/2014/main" id="{1CEC8660-654C-4FE0-BF9B-72587512AE3F}"/>
                </a:ext>
              </a:extLst>
            </p:cNvPr>
            <p:cNvSpPr/>
            <p:nvPr/>
          </p:nvSpPr>
          <p:spPr>
            <a:xfrm>
              <a:off x="6130554" y="2977324"/>
              <a:ext cx="53921" cy="48756"/>
            </a:xfrm>
            <a:custGeom>
              <a:avLst/>
              <a:gdLst/>
              <a:ahLst/>
              <a:cxnLst/>
              <a:rect l="l" t="t" r="r" b="b"/>
              <a:pathLst>
                <a:path w="874" h="785" extrusionOk="0">
                  <a:moveTo>
                    <a:pt x="813" y="1"/>
                  </a:moveTo>
                  <a:cubicBezTo>
                    <a:pt x="795" y="1"/>
                    <a:pt x="777" y="20"/>
                    <a:pt x="771" y="39"/>
                  </a:cubicBezTo>
                  <a:cubicBezTo>
                    <a:pt x="640" y="353"/>
                    <a:pt x="370" y="601"/>
                    <a:pt x="49" y="688"/>
                  </a:cubicBezTo>
                  <a:cubicBezTo>
                    <a:pt x="1" y="695"/>
                    <a:pt x="23" y="785"/>
                    <a:pt x="68" y="785"/>
                  </a:cubicBezTo>
                  <a:cubicBezTo>
                    <a:pt x="71" y="785"/>
                    <a:pt x="74" y="784"/>
                    <a:pt x="78" y="783"/>
                  </a:cubicBezTo>
                  <a:cubicBezTo>
                    <a:pt x="435" y="674"/>
                    <a:pt x="727" y="404"/>
                    <a:pt x="866" y="61"/>
                  </a:cubicBezTo>
                  <a:cubicBezTo>
                    <a:pt x="873" y="32"/>
                    <a:pt x="851" y="2"/>
                    <a:pt x="822" y="2"/>
                  </a:cubicBezTo>
                  <a:cubicBezTo>
                    <a:pt x="819" y="1"/>
                    <a:pt x="816" y="1"/>
                    <a:pt x="8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592;p50">
              <a:extLst>
                <a:ext uri="{FF2B5EF4-FFF2-40B4-BE49-F238E27FC236}">
                  <a16:creationId xmlns:a16="http://schemas.microsoft.com/office/drawing/2014/main" id="{E385453C-0C88-480B-B1A4-46F66CBBF3CE}"/>
                </a:ext>
              </a:extLst>
            </p:cNvPr>
            <p:cNvSpPr/>
            <p:nvPr/>
          </p:nvSpPr>
          <p:spPr>
            <a:xfrm>
              <a:off x="6151222" y="3032043"/>
              <a:ext cx="23691" cy="42980"/>
            </a:xfrm>
            <a:custGeom>
              <a:avLst/>
              <a:gdLst/>
              <a:ahLst/>
              <a:cxnLst/>
              <a:rect l="l" t="t" r="r" b="b"/>
              <a:pathLst>
                <a:path w="384" h="692" extrusionOk="0">
                  <a:moveTo>
                    <a:pt x="70" y="0"/>
                  </a:moveTo>
                  <a:cubicBezTo>
                    <a:pt x="33" y="0"/>
                    <a:pt x="0" y="45"/>
                    <a:pt x="35" y="84"/>
                  </a:cubicBezTo>
                  <a:cubicBezTo>
                    <a:pt x="188" y="238"/>
                    <a:pt x="239" y="457"/>
                    <a:pt x="283" y="654"/>
                  </a:cubicBezTo>
                  <a:cubicBezTo>
                    <a:pt x="286" y="680"/>
                    <a:pt x="304" y="691"/>
                    <a:pt x="323" y="691"/>
                  </a:cubicBezTo>
                  <a:cubicBezTo>
                    <a:pt x="352" y="691"/>
                    <a:pt x="383" y="667"/>
                    <a:pt x="370" y="632"/>
                  </a:cubicBezTo>
                  <a:cubicBezTo>
                    <a:pt x="326" y="413"/>
                    <a:pt x="261" y="172"/>
                    <a:pt x="100" y="12"/>
                  </a:cubicBezTo>
                  <a:cubicBezTo>
                    <a:pt x="91" y="4"/>
                    <a:pt x="80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593;p50">
              <a:extLst>
                <a:ext uri="{FF2B5EF4-FFF2-40B4-BE49-F238E27FC236}">
                  <a16:creationId xmlns:a16="http://schemas.microsoft.com/office/drawing/2014/main" id="{A8DA1808-5E7D-4B7D-95EC-85B8378CC213}"/>
                </a:ext>
              </a:extLst>
            </p:cNvPr>
            <p:cNvSpPr/>
            <p:nvPr/>
          </p:nvSpPr>
          <p:spPr>
            <a:xfrm>
              <a:off x="6013333" y="2922605"/>
              <a:ext cx="11290" cy="6894"/>
            </a:xfrm>
            <a:custGeom>
              <a:avLst/>
              <a:gdLst/>
              <a:ahLst/>
              <a:cxnLst/>
              <a:rect l="l" t="t" r="r" b="b"/>
              <a:pathLst>
                <a:path w="183" h="111" extrusionOk="0">
                  <a:moveTo>
                    <a:pt x="52" y="1"/>
                  </a:moveTo>
                  <a:cubicBezTo>
                    <a:pt x="44" y="1"/>
                    <a:pt x="30" y="1"/>
                    <a:pt x="15" y="8"/>
                  </a:cubicBezTo>
                  <a:cubicBezTo>
                    <a:pt x="8" y="15"/>
                    <a:pt x="1" y="30"/>
                    <a:pt x="1" y="37"/>
                  </a:cubicBezTo>
                  <a:cubicBezTo>
                    <a:pt x="1" y="44"/>
                    <a:pt x="1" y="66"/>
                    <a:pt x="8" y="74"/>
                  </a:cubicBezTo>
                  <a:cubicBezTo>
                    <a:pt x="15" y="74"/>
                    <a:pt x="30" y="81"/>
                    <a:pt x="37" y="95"/>
                  </a:cubicBezTo>
                  <a:cubicBezTo>
                    <a:pt x="66" y="103"/>
                    <a:pt x="103" y="103"/>
                    <a:pt x="125" y="110"/>
                  </a:cubicBezTo>
                  <a:cubicBezTo>
                    <a:pt x="139" y="110"/>
                    <a:pt x="154" y="110"/>
                    <a:pt x="161" y="103"/>
                  </a:cubicBezTo>
                  <a:cubicBezTo>
                    <a:pt x="176" y="95"/>
                    <a:pt x="183" y="81"/>
                    <a:pt x="183" y="74"/>
                  </a:cubicBezTo>
                  <a:cubicBezTo>
                    <a:pt x="183" y="66"/>
                    <a:pt x="183" y="44"/>
                    <a:pt x="176" y="37"/>
                  </a:cubicBezTo>
                  <a:cubicBezTo>
                    <a:pt x="161" y="30"/>
                    <a:pt x="154" y="22"/>
                    <a:pt x="146" y="22"/>
                  </a:cubicBezTo>
                  <a:cubicBezTo>
                    <a:pt x="117" y="8"/>
                    <a:pt x="81" y="8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594;p50">
              <a:extLst>
                <a:ext uri="{FF2B5EF4-FFF2-40B4-BE49-F238E27FC236}">
                  <a16:creationId xmlns:a16="http://schemas.microsoft.com/office/drawing/2014/main" id="{82BDD514-6D64-4A0C-B826-5F5E6E131592}"/>
                </a:ext>
              </a:extLst>
            </p:cNvPr>
            <p:cNvSpPr/>
            <p:nvPr/>
          </p:nvSpPr>
          <p:spPr>
            <a:xfrm>
              <a:off x="6024500" y="2962728"/>
              <a:ext cx="45161" cy="19689"/>
            </a:xfrm>
            <a:custGeom>
              <a:avLst/>
              <a:gdLst/>
              <a:ahLst/>
              <a:cxnLst/>
              <a:rect l="l" t="t" r="r" b="b"/>
              <a:pathLst>
                <a:path w="732" h="317" extrusionOk="0">
                  <a:moveTo>
                    <a:pt x="63" y="1"/>
                  </a:moveTo>
                  <a:cubicBezTo>
                    <a:pt x="13" y="1"/>
                    <a:pt x="1" y="78"/>
                    <a:pt x="53" y="91"/>
                  </a:cubicBezTo>
                  <a:cubicBezTo>
                    <a:pt x="257" y="143"/>
                    <a:pt x="454" y="208"/>
                    <a:pt x="637" y="310"/>
                  </a:cubicBezTo>
                  <a:cubicBezTo>
                    <a:pt x="645" y="315"/>
                    <a:pt x="654" y="317"/>
                    <a:pt x="662" y="317"/>
                  </a:cubicBezTo>
                  <a:cubicBezTo>
                    <a:pt x="706" y="317"/>
                    <a:pt x="731" y="255"/>
                    <a:pt x="688" y="230"/>
                  </a:cubicBezTo>
                  <a:cubicBezTo>
                    <a:pt x="491" y="128"/>
                    <a:pt x="294" y="48"/>
                    <a:pt x="82" y="4"/>
                  </a:cubicBez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595;p50">
              <a:extLst>
                <a:ext uri="{FF2B5EF4-FFF2-40B4-BE49-F238E27FC236}">
                  <a16:creationId xmlns:a16="http://schemas.microsoft.com/office/drawing/2014/main" id="{545A560A-EE5C-4F81-B5D4-55B1B90DBBE7}"/>
                </a:ext>
              </a:extLst>
            </p:cNvPr>
            <p:cNvSpPr/>
            <p:nvPr/>
          </p:nvSpPr>
          <p:spPr>
            <a:xfrm>
              <a:off x="5698134" y="3082725"/>
              <a:ext cx="13450" cy="43850"/>
            </a:xfrm>
            <a:custGeom>
              <a:avLst/>
              <a:gdLst/>
              <a:ahLst/>
              <a:cxnLst/>
              <a:rect l="l" t="t" r="r" b="b"/>
              <a:pathLst>
                <a:path w="218" h="706" extrusionOk="0">
                  <a:moveTo>
                    <a:pt x="62" y="1"/>
                  </a:moveTo>
                  <a:cubicBezTo>
                    <a:pt x="32" y="1"/>
                    <a:pt x="0" y="24"/>
                    <a:pt x="10" y="56"/>
                  </a:cubicBezTo>
                  <a:cubicBezTo>
                    <a:pt x="75" y="246"/>
                    <a:pt x="112" y="450"/>
                    <a:pt x="119" y="662"/>
                  </a:cubicBezTo>
                  <a:cubicBezTo>
                    <a:pt x="119" y="691"/>
                    <a:pt x="145" y="706"/>
                    <a:pt x="169" y="706"/>
                  </a:cubicBezTo>
                  <a:cubicBezTo>
                    <a:pt x="194" y="706"/>
                    <a:pt x="218" y="691"/>
                    <a:pt x="214" y="662"/>
                  </a:cubicBezTo>
                  <a:cubicBezTo>
                    <a:pt x="199" y="450"/>
                    <a:pt x="163" y="239"/>
                    <a:pt x="104" y="27"/>
                  </a:cubicBezTo>
                  <a:cubicBezTo>
                    <a:pt x="96" y="9"/>
                    <a:pt x="80" y="1"/>
                    <a:pt x="6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596;p50">
              <a:extLst>
                <a:ext uri="{FF2B5EF4-FFF2-40B4-BE49-F238E27FC236}">
                  <a16:creationId xmlns:a16="http://schemas.microsoft.com/office/drawing/2014/main" id="{AC1E705E-2F4A-47CB-B0B0-87CEAA900DA6}"/>
                </a:ext>
              </a:extLst>
            </p:cNvPr>
            <p:cNvSpPr/>
            <p:nvPr/>
          </p:nvSpPr>
          <p:spPr>
            <a:xfrm>
              <a:off x="5695542" y="2991050"/>
              <a:ext cx="456975" cy="583710"/>
            </a:xfrm>
            <a:custGeom>
              <a:avLst/>
              <a:gdLst/>
              <a:ahLst/>
              <a:cxnLst/>
              <a:rect l="l" t="t" r="r" b="b"/>
              <a:pathLst>
                <a:path w="7407" h="9398" extrusionOk="0">
                  <a:moveTo>
                    <a:pt x="4911" y="0"/>
                  </a:moveTo>
                  <a:cubicBezTo>
                    <a:pt x="2408" y="0"/>
                    <a:pt x="1029" y="358"/>
                    <a:pt x="497" y="1926"/>
                  </a:cubicBezTo>
                  <a:cubicBezTo>
                    <a:pt x="183" y="2875"/>
                    <a:pt x="1" y="3889"/>
                    <a:pt x="132" y="4881"/>
                  </a:cubicBezTo>
                  <a:cubicBezTo>
                    <a:pt x="198" y="5385"/>
                    <a:pt x="387" y="5903"/>
                    <a:pt x="774" y="6231"/>
                  </a:cubicBezTo>
                  <a:cubicBezTo>
                    <a:pt x="1058" y="6472"/>
                    <a:pt x="1358" y="6552"/>
                    <a:pt x="1722" y="6640"/>
                  </a:cubicBezTo>
                  <a:cubicBezTo>
                    <a:pt x="2408" y="6815"/>
                    <a:pt x="3109" y="6807"/>
                    <a:pt x="3816" y="6815"/>
                  </a:cubicBezTo>
                  <a:lnTo>
                    <a:pt x="3816" y="8369"/>
                  </a:lnTo>
                  <a:lnTo>
                    <a:pt x="3211" y="8486"/>
                  </a:lnTo>
                  <a:cubicBezTo>
                    <a:pt x="3211" y="8486"/>
                    <a:pt x="3685" y="9398"/>
                    <a:pt x="4670" y="9398"/>
                  </a:cubicBezTo>
                  <a:cubicBezTo>
                    <a:pt x="5655" y="9398"/>
                    <a:pt x="6202" y="8595"/>
                    <a:pt x="6202" y="8595"/>
                  </a:cubicBezTo>
                  <a:lnTo>
                    <a:pt x="5582" y="8442"/>
                  </a:lnTo>
                  <a:lnTo>
                    <a:pt x="5582" y="6727"/>
                  </a:lnTo>
                  <a:cubicBezTo>
                    <a:pt x="5582" y="6727"/>
                    <a:pt x="7165" y="6603"/>
                    <a:pt x="7158" y="5173"/>
                  </a:cubicBezTo>
                  <a:cubicBezTo>
                    <a:pt x="7151" y="3743"/>
                    <a:pt x="7406" y="0"/>
                    <a:pt x="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597;p50">
              <a:extLst>
                <a:ext uri="{FF2B5EF4-FFF2-40B4-BE49-F238E27FC236}">
                  <a16:creationId xmlns:a16="http://schemas.microsoft.com/office/drawing/2014/main" id="{9FCC4B9B-66ED-4F67-AD93-8523B639768E}"/>
                </a:ext>
              </a:extLst>
            </p:cNvPr>
            <p:cNvSpPr/>
            <p:nvPr/>
          </p:nvSpPr>
          <p:spPr>
            <a:xfrm>
              <a:off x="5690175" y="2987572"/>
              <a:ext cx="451052" cy="589672"/>
            </a:xfrm>
            <a:custGeom>
              <a:avLst/>
              <a:gdLst/>
              <a:ahLst/>
              <a:cxnLst/>
              <a:rect l="l" t="t" r="r" b="b"/>
              <a:pathLst>
                <a:path w="7311" h="9494" extrusionOk="0">
                  <a:moveTo>
                    <a:pt x="4834" y="104"/>
                  </a:moveTo>
                  <a:cubicBezTo>
                    <a:pt x="5266" y="104"/>
                    <a:pt x="5685" y="160"/>
                    <a:pt x="6048" y="421"/>
                  </a:cubicBezTo>
                  <a:cubicBezTo>
                    <a:pt x="6771" y="946"/>
                    <a:pt x="6997" y="1939"/>
                    <a:pt x="7099" y="2770"/>
                  </a:cubicBezTo>
                  <a:cubicBezTo>
                    <a:pt x="7201" y="3588"/>
                    <a:pt x="7179" y="4419"/>
                    <a:pt x="7179" y="5251"/>
                  </a:cubicBezTo>
                  <a:cubicBezTo>
                    <a:pt x="7179" y="5747"/>
                    <a:pt x="6953" y="6178"/>
                    <a:pt x="6523" y="6440"/>
                  </a:cubicBezTo>
                  <a:cubicBezTo>
                    <a:pt x="6275" y="6601"/>
                    <a:pt x="5983" y="6688"/>
                    <a:pt x="5691" y="6732"/>
                  </a:cubicBezTo>
                  <a:cubicBezTo>
                    <a:pt x="5676" y="6732"/>
                    <a:pt x="5654" y="6732"/>
                    <a:pt x="5647" y="6739"/>
                  </a:cubicBezTo>
                  <a:cubicBezTo>
                    <a:pt x="5618" y="6739"/>
                    <a:pt x="5603" y="6761"/>
                    <a:pt x="5603" y="6791"/>
                  </a:cubicBezTo>
                  <a:lnTo>
                    <a:pt x="5603" y="8483"/>
                  </a:lnTo>
                  <a:cubicBezTo>
                    <a:pt x="5603" y="8505"/>
                    <a:pt x="5618" y="8527"/>
                    <a:pt x="5640" y="8527"/>
                  </a:cubicBezTo>
                  <a:cubicBezTo>
                    <a:pt x="5828" y="8579"/>
                    <a:pt x="6005" y="8619"/>
                    <a:pt x="6190" y="8669"/>
                  </a:cubicBezTo>
                  <a:lnTo>
                    <a:pt x="6190" y="8669"/>
                  </a:lnTo>
                  <a:cubicBezTo>
                    <a:pt x="5962" y="8957"/>
                    <a:pt x="5618" y="9191"/>
                    <a:pt x="5268" y="9308"/>
                  </a:cubicBezTo>
                  <a:cubicBezTo>
                    <a:pt x="5104" y="9360"/>
                    <a:pt x="4939" y="9385"/>
                    <a:pt x="4776" y="9385"/>
                  </a:cubicBezTo>
                  <a:cubicBezTo>
                    <a:pt x="4323" y="9385"/>
                    <a:pt x="3890" y="9190"/>
                    <a:pt x="3568" y="8841"/>
                  </a:cubicBezTo>
                  <a:cubicBezTo>
                    <a:pt x="3496" y="8757"/>
                    <a:pt x="3419" y="8663"/>
                    <a:pt x="3357" y="8567"/>
                  </a:cubicBezTo>
                  <a:lnTo>
                    <a:pt x="3357" y="8567"/>
                  </a:lnTo>
                  <a:cubicBezTo>
                    <a:pt x="3537" y="8534"/>
                    <a:pt x="3726" y="8500"/>
                    <a:pt x="3903" y="8454"/>
                  </a:cubicBezTo>
                  <a:cubicBezTo>
                    <a:pt x="3925" y="8454"/>
                    <a:pt x="3940" y="8432"/>
                    <a:pt x="3940" y="8410"/>
                  </a:cubicBezTo>
                  <a:lnTo>
                    <a:pt x="3940" y="6863"/>
                  </a:lnTo>
                  <a:cubicBezTo>
                    <a:pt x="3940" y="6834"/>
                    <a:pt x="3925" y="6812"/>
                    <a:pt x="3896" y="6812"/>
                  </a:cubicBezTo>
                  <a:cubicBezTo>
                    <a:pt x="3378" y="6805"/>
                    <a:pt x="2867" y="6812"/>
                    <a:pt x="2349" y="6739"/>
                  </a:cubicBezTo>
                  <a:cubicBezTo>
                    <a:pt x="2094" y="6703"/>
                    <a:pt x="1846" y="6652"/>
                    <a:pt x="1591" y="6586"/>
                  </a:cubicBezTo>
                  <a:cubicBezTo>
                    <a:pt x="1379" y="6535"/>
                    <a:pt x="1167" y="6462"/>
                    <a:pt x="985" y="6331"/>
                  </a:cubicBezTo>
                  <a:cubicBezTo>
                    <a:pt x="182" y="5784"/>
                    <a:pt x="161" y="4580"/>
                    <a:pt x="241" y="3712"/>
                  </a:cubicBezTo>
                  <a:cubicBezTo>
                    <a:pt x="291" y="3134"/>
                    <a:pt x="427" y="2571"/>
                    <a:pt x="614" y="2015"/>
                  </a:cubicBezTo>
                  <a:lnTo>
                    <a:pt x="614" y="2015"/>
                  </a:lnTo>
                  <a:cubicBezTo>
                    <a:pt x="623" y="2010"/>
                    <a:pt x="630" y="2002"/>
                    <a:pt x="635" y="1990"/>
                  </a:cubicBezTo>
                  <a:cubicBezTo>
                    <a:pt x="788" y="1552"/>
                    <a:pt x="1036" y="1151"/>
                    <a:pt x="1401" y="852"/>
                  </a:cubicBezTo>
                  <a:cubicBezTo>
                    <a:pt x="1780" y="552"/>
                    <a:pt x="2254" y="377"/>
                    <a:pt x="2721" y="275"/>
                  </a:cubicBezTo>
                  <a:cubicBezTo>
                    <a:pt x="3349" y="144"/>
                    <a:pt x="3998" y="115"/>
                    <a:pt x="4648" y="107"/>
                  </a:cubicBezTo>
                  <a:cubicBezTo>
                    <a:pt x="4710" y="106"/>
                    <a:pt x="4772" y="104"/>
                    <a:pt x="4834" y="104"/>
                  </a:cubicBezTo>
                  <a:close/>
                  <a:moveTo>
                    <a:pt x="4852" y="0"/>
                  </a:moveTo>
                  <a:cubicBezTo>
                    <a:pt x="4604" y="0"/>
                    <a:pt x="4358" y="19"/>
                    <a:pt x="4108" y="34"/>
                  </a:cubicBezTo>
                  <a:cubicBezTo>
                    <a:pt x="3779" y="49"/>
                    <a:pt x="3444" y="78"/>
                    <a:pt x="3123" y="122"/>
                  </a:cubicBezTo>
                  <a:cubicBezTo>
                    <a:pt x="2605" y="195"/>
                    <a:pt x="2079" y="334"/>
                    <a:pt x="1627" y="603"/>
                  </a:cubicBezTo>
                  <a:cubicBezTo>
                    <a:pt x="1226" y="852"/>
                    <a:pt x="912" y="1209"/>
                    <a:pt x="715" y="1625"/>
                  </a:cubicBezTo>
                  <a:cubicBezTo>
                    <a:pt x="620" y="1734"/>
                    <a:pt x="576" y="1844"/>
                    <a:pt x="540" y="1968"/>
                  </a:cubicBezTo>
                  <a:cubicBezTo>
                    <a:pt x="204" y="2960"/>
                    <a:pt x="0" y="4069"/>
                    <a:pt x="204" y="5120"/>
                  </a:cubicBezTo>
                  <a:cubicBezTo>
                    <a:pt x="285" y="5550"/>
                    <a:pt x="460" y="5981"/>
                    <a:pt x="788" y="6280"/>
                  </a:cubicBezTo>
                  <a:cubicBezTo>
                    <a:pt x="1124" y="6586"/>
                    <a:pt x="1605" y="6710"/>
                    <a:pt x="2043" y="6791"/>
                  </a:cubicBezTo>
                  <a:cubicBezTo>
                    <a:pt x="2641" y="6905"/>
                    <a:pt x="3254" y="6900"/>
                    <a:pt x="3860" y="6907"/>
                  </a:cubicBezTo>
                  <a:lnTo>
                    <a:pt x="3860" y="6907"/>
                  </a:lnTo>
                  <a:lnTo>
                    <a:pt x="3860" y="8373"/>
                  </a:lnTo>
                  <a:lnTo>
                    <a:pt x="3860" y="8373"/>
                  </a:lnTo>
                  <a:cubicBezTo>
                    <a:pt x="3673" y="8407"/>
                    <a:pt x="3475" y="8442"/>
                    <a:pt x="3283" y="8483"/>
                  </a:cubicBezTo>
                  <a:cubicBezTo>
                    <a:pt x="3261" y="8491"/>
                    <a:pt x="3239" y="8527"/>
                    <a:pt x="3261" y="8556"/>
                  </a:cubicBezTo>
                  <a:cubicBezTo>
                    <a:pt x="3444" y="8906"/>
                    <a:pt x="3779" y="9213"/>
                    <a:pt x="4144" y="9366"/>
                  </a:cubicBezTo>
                  <a:cubicBezTo>
                    <a:pt x="4344" y="9453"/>
                    <a:pt x="4553" y="9493"/>
                    <a:pt x="4761" y="9493"/>
                  </a:cubicBezTo>
                  <a:cubicBezTo>
                    <a:pt x="5197" y="9493"/>
                    <a:pt x="5630" y="9317"/>
                    <a:pt x="5975" y="9030"/>
                  </a:cubicBezTo>
                  <a:cubicBezTo>
                    <a:pt x="6107" y="8921"/>
                    <a:pt x="6231" y="8804"/>
                    <a:pt x="6333" y="8666"/>
                  </a:cubicBezTo>
                  <a:cubicBezTo>
                    <a:pt x="6348" y="8636"/>
                    <a:pt x="6333" y="8600"/>
                    <a:pt x="6304" y="8593"/>
                  </a:cubicBezTo>
                  <a:cubicBezTo>
                    <a:pt x="6104" y="8545"/>
                    <a:pt x="5918" y="8503"/>
                    <a:pt x="5720" y="8449"/>
                  </a:cubicBezTo>
                  <a:lnTo>
                    <a:pt x="5720" y="8449"/>
                  </a:lnTo>
                  <a:lnTo>
                    <a:pt x="5720" y="6831"/>
                  </a:lnTo>
                  <a:lnTo>
                    <a:pt x="5720" y="6831"/>
                  </a:lnTo>
                  <a:cubicBezTo>
                    <a:pt x="6356" y="6773"/>
                    <a:pt x="7009" y="6390"/>
                    <a:pt x="7223" y="5769"/>
                  </a:cubicBezTo>
                  <a:cubicBezTo>
                    <a:pt x="7311" y="5536"/>
                    <a:pt x="7311" y="5302"/>
                    <a:pt x="7311" y="5061"/>
                  </a:cubicBezTo>
                  <a:lnTo>
                    <a:pt x="7311" y="4478"/>
                  </a:lnTo>
                  <a:cubicBezTo>
                    <a:pt x="7311" y="4018"/>
                    <a:pt x="7296" y="3551"/>
                    <a:pt x="7252" y="3084"/>
                  </a:cubicBezTo>
                  <a:cubicBezTo>
                    <a:pt x="7172" y="2201"/>
                    <a:pt x="6997" y="1173"/>
                    <a:pt x="6340" y="523"/>
                  </a:cubicBezTo>
                  <a:cubicBezTo>
                    <a:pt x="6019" y="210"/>
                    <a:pt x="5611" y="49"/>
                    <a:pt x="5173" y="13"/>
                  </a:cubicBezTo>
                  <a:cubicBezTo>
                    <a:pt x="5065" y="4"/>
                    <a:pt x="4958" y="0"/>
                    <a:pt x="48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598;p50">
              <a:extLst>
                <a:ext uri="{FF2B5EF4-FFF2-40B4-BE49-F238E27FC236}">
                  <a16:creationId xmlns:a16="http://schemas.microsoft.com/office/drawing/2014/main" id="{25FE992C-1ADA-4A0A-9B50-BCE1A46543DF}"/>
                </a:ext>
              </a:extLst>
            </p:cNvPr>
            <p:cNvSpPr/>
            <p:nvPr/>
          </p:nvSpPr>
          <p:spPr>
            <a:xfrm>
              <a:off x="5882355" y="3408864"/>
              <a:ext cx="209825" cy="174964"/>
            </a:xfrm>
            <a:custGeom>
              <a:avLst/>
              <a:gdLst/>
              <a:ahLst/>
              <a:cxnLst/>
              <a:rect l="l" t="t" r="r" b="b"/>
              <a:pathLst>
                <a:path w="3401" h="2817" extrusionOk="0">
                  <a:moveTo>
                    <a:pt x="2532" y="0"/>
                  </a:moveTo>
                  <a:cubicBezTo>
                    <a:pt x="1868" y="51"/>
                    <a:pt x="1401" y="51"/>
                    <a:pt x="752" y="73"/>
                  </a:cubicBezTo>
                  <a:lnTo>
                    <a:pt x="591" y="1489"/>
                  </a:lnTo>
                  <a:lnTo>
                    <a:pt x="0" y="1656"/>
                  </a:lnTo>
                  <a:cubicBezTo>
                    <a:pt x="0" y="1656"/>
                    <a:pt x="263" y="2817"/>
                    <a:pt x="1642" y="2817"/>
                  </a:cubicBezTo>
                  <a:cubicBezTo>
                    <a:pt x="3014" y="2817"/>
                    <a:pt x="3400" y="1795"/>
                    <a:pt x="3400" y="1795"/>
                  </a:cubicBezTo>
                  <a:lnTo>
                    <a:pt x="2707" y="1547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599;p50">
              <a:extLst>
                <a:ext uri="{FF2B5EF4-FFF2-40B4-BE49-F238E27FC236}">
                  <a16:creationId xmlns:a16="http://schemas.microsoft.com/office/drawing/2014/main" id="{6B7CACA0-1DCF-4C3C-A844-105CA195D660}"/>
                </a:ext>
              </a:extLst>
            </p:cNvPr>
            <p:cNvSpPr/>
            <p:nvPr/>
          </p:nvSpPr>
          <p:spPr>
            <a:xfrm>
              <a:off x="5879208" y="3405635"/>
              <a:ext cx="216118" cy="181672"/>
            </a:xfrm>
            <a:custGeom>
              <a:avLst/>
              <a:gdLst/>
              <a:ahLst/>
              <a:cxnLst/>
              <a:rect l="l" t="t" r="r" b="b"/>
              <a:pathLst>
                <a:path w="3503" h="2925" extrusionOk="0">
                  <a:moveTo>
                    <a:pt x="2537" y="106"/>
                  </a:moveTo>
                  <a:cubicBezTo>
                    <a:pt x="2587" y="609"/>
                    <a:pt x="2650" y="1111"/>
                    <a:pt x="2700" y="1606"/>
                  </a:cubicBezTo>
                  <a:cubicBezTo>
                    <a:pt x="2700" y="1628"/>
                    <a:pt x="2714" y="1643"/>
                    <a:pt x="2736" y="1650"/>
                  </a:cubicBezTo>
                  <a:cubicBezTo>
                    <a:pt x="2953" y="1731"/>
                    <a:pt x="3169" y="1806"/>
                    <a:pt x="3380" y="1881"/>
                  </a:cubicBezTo>
                  <a:lnTo>
                    <a:pt x="3380" y="1881"/>
                  </a:lnTo>
                  <a:cubicBezTo>
                    <a:pt x="3215" y="2275"/>
                    <a:pt x="2783" y="2609"/>
                    <a:pt x="2364" y="2730"/>
                  </a:cubicBezTo>
                  <a:cubicBezTo>
                    <a:pt x="2152" y="2799"/>
                    <a:pt x="1926" y="2835"/>
                    <a:pt x="1701" y="2835"/>
                  </a:cubicBezTo>
                  <a:cubicBezTo>
                    <a:pt x="1147" y="2835"/>
                    <a:pt x="601" y="2616"/>
                    <a:pt x="285" y="2139"/>
                  </a:cubicBezTo>
                  <a:cubicBezTo>
                    <a:pt x="212" y="2020"/>
                    <a:pt x="140" y="1890"/>
                    <a:pt x="100" y="1753"/>
                  </a:cubicBezTo>
                  <a:lnTo>
                    <a:pt x="100" y="1753"/>
                  </a:lnTo>
                  <a:cubicBezTo>
                    <a:pt x="282" y="1699"/>
                    <a:pt x="468" y="1646"/>
                    <a:pt x="642" y="1599"/>
                  </a:cubicBezTo>
                  <a:cubicBezTo>
                    <a:pt x="657" y="1592"/>
                    <a:pt x="679" y="1570"/>
                    <a:pt x="679" y="1555"/>
                  </a:cubicBezTo>
                  <a:lnTo>
                    <a:pt x="835" y="176"/>
                  </a:lnTo>
                  <a:lnTo>
                    <a:pt x="835" y="176"/>
                  </a:lnTo>
                  <a:cubicBezTo>
                    <a:pt x="1400" y="168"/>
                    <a:pt x="1971" y="147"/>
                    <a:pt x="2537" y="106"/>
                  </a:cubicBezTo>
                  <a:close/>
                  <a:moveTo>
                    <a:pt x="2590" y="1"/>
                  </a:moveTo>
                  <a:cubicBezTo>
                    <a:pt x="2588" y="1"/>
                    <a:pt x="2585" y="1"/>
                    <a:pt x="2583" y="1"/>
                  </a:cubicBezTo>
                  <a:cubicBezTo>
                    <a:pt x="1992" y="52"/>
                    <a:pt x="1401" y="67"/>
                    <a:pt x="803" y="74"/>
                  </a:cubicBezTo>
                  <a:cubicBezTo>
                    <a:pt x="781" y="74"/>
                    <a:pt x="759" y="96"/>
                    <a:pt x="759" y="125"/>
                  </a:cubicBezTo>
                  <a:lnTo>
                    <a:pt x="603" y="1506"/>
                  </a:lnTo>
                  <a:lnTo>
                    <a:pt x="603" y="1506"/>
                  </a:lnTo>
                  <a:cubicBezTo>
                    <a:pt x="410" y="1561"/>
                    <a:pt x="223" y="1609"/>
                    <a:pt x="37" y="1665"/>
                  </a:cubicBezTo>
                  <a:cubicBezTo>
                    <a:pt x="15" y="1672"/>
                    <a:pt x="0" y="1701"/>
                    <a:pt x="0" y="1716"/>
                  </a:cubicBezTo>
                  <a:cubicBezTo>
                    <a:pt x="110" y="2175"/>
                    <a:pt x="475" y="2562"/>
                    <a:pt x="898" y="2759"/>
                  </a:cubicBezTo>
                  <a:cubicBezTo>
                    <a:pt x="1150" y="2870"/>
                    <a:pt x="1431" y="2924"/>
                    <a:pt x="1714" y="2924"/>
                  </a:cubicBezTo>
                  <a:cubicBezTo>
                    <a:pt x="2268" y="2924"/>
                    <a:pt x="2829" y="2717"/>
                    <a:pt x="3196" y="2321"/>
                  </a:cubicBezTo>
                  <a:cubicBezTo>
                    <a:pt x="3313" y="2190"/>
                    <a:pt x="3429" y="2029"/>
                    <a:pt x="3495" y="1862"/>
                  </a:cubicBezTo>
                  <a:cubicBezTo>
                    <a:pt x="3502" y="1832"/>
                    <a:pt x="3488" y="1811"/>
                    <a:pt x="3459" y="1811"/>
                  </a:cubicBezTo>
                  <a:cubicBezTo>
                    <a:pt x="3244" y="1727"/>
                    <a:pt x="3015" y="1651"/>
                    <a:pt x="2799" y="1574"/>
                  </a:cubicBezTo>
                  <a:lnTo>
                    <a:pt x="2799" y="1574"/>
                  </a:lnTo>
                  <a:cubicBezTo>
                    <a:pt x="2748" y="1069"/>
                    <a:pt x="2685" y="564"/>
                    <a:pt x="2628" y="66"/>
                  </a:cubicBezTo>
                  <a:lnTo>
                    <a:pt x="2628" y="66"/>
                  </a:lnTo>
                  <a:cubicBezTo>
                    <a:pt x="2639" y="36"/>
                    <a:pt x="2626" y="1"/>
                    <a:pt x="259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600;p50">
              <a:extLst>
                <a:ext uri="{FF2B5EF4-FFF2-40B4-BE49-F238E27FC236}">
                  <a16:creationId xmlns:a16="http://schemas.microsoft.com/office/drawing/2014/main" id="{9CC35BC4-2073-44B3-AD50-5E708661FD1D}"/>
                </a:ext>
              </a:extLst>
            </p:cNvPr>
            <p:cNvSpPr/>
            <p:nvPr/>
          </p:nvSpPr>
          <p:spPr>
            <a:xfrm>
              <a:off x="5738297" y="3125519"/>
              <a:ext cx="324084" cy="174653"/>
            </a:xfrm>
            <a:custGeom>
              <a:avLst/>
              <a:gdLst/>
              <a:ahLst/>
              <a:cxnLst/>
              <a:rect l="l" t="t" r="r" b="b"/>
              <a:pathLst>
                <a:path w="5253" h="2812" extrusionOk="0">
                  <a:moveTo>
                    <a:pt x="5217" y="374"/>
                  </a:moveTo>
                  <a:lnTo>
                    <a:pt x="5217" y="374"/>
                  </a:lnTo>
                  <a:cubicBezTo>
                    <a:pt x="5217" y="374"/>
                    <a:pt x="5217" y="375"/>
                    <a:pt x="5217" y="375"/>
                  </a:cubicBezTo>
                  <a:lnTo>
                    <a:pt x="5217" y="375"/>
                  </a:lnTo>
                  <a:cubicBezTo>
                    <a:pt x="5217" y="375"/>
                    <a:pt x="5217" y="375"/>
                    <a:pt x="5217" y="374"/>
                  </a:cubicBezTo>
                  <a:close/>
                  <a:moveTo>
                    <a:pt x="2517" y="1"/>
                  </a:moveTo>
                  <a:cubicBezTo>
                    <a:pt x="1266" y="1"/>
                    <a:pt x="344" y="207"/>
                    <a:pt x="344" y="207"/>
                  </a:cubicBezTo>
                  <a:cubicBezTo>
                    <a:pt x="117" y="870"/>
                    <a:pt x="1" y="1775"/>
                    <a:pt x="110" y="2665"/>
                  </a:cubicBezTo>
                  <a:cubicBezTo>
                    <a:pt x="293" y="2651"/>
                    <a:pt x="1613" y="2629"/>
                    <a:pt x="2496" y="2629"/>
                  </a:cubicBezTo>
                  <a:cubicBezTo>
                    <a:pt x="3189" y="2629"/>
                    <a:pt x="5108" y="2811"/>
                    <a:pt x="5108" y="2811"/>
                  </a:cubicBezTo>
                  <a:cubicBezTo>
                    <a:pt x="5252" y="1766"/>
                    <a:pt x="5218" y="406"/>
                    <a:pt x="5217" y="375"/>
                  </a:cubicBezTo>
                  <a:lnTo>
                    <a:pt x="5217" y="375"/>
                  </a:lnTo>
                  <a:cubicBezTo>
                    <a:pt x="5218" y="378"/>
                    <a:pt x="5219" y="380"/>
                    <a:pt x="5220" y="380"/>
                  </a:cubicBezTo>
                  <a:cubicBezTo>
                    <a:pt x="5221" y="380"/>
                    <a:pt x="5221" y="378"/>
                    <a:pt x="5217" y="374"/>
                  </a:cubicBezTo>
                  <a:lnTo>
                    <a:pt x="5217" y="374"/>
                  </a:lnTo>
                  <a:cubicBezTo>
                    <a:pt x="5217" y="374"/>
                    <a:pt x="5217" y="374"/>
                    <a:pt x="5217" y="374"/>
                  </a:cubicBezTo>
                  <a:cubicBezTo>
                    <a:pt x="4349" y="104"/>
                    <a:pt x="3474" y="17"/>
                    <a:pt x="2700" y="2"/>
                  </a:cubicBezTo>
                  <a:cubicBezTo>
                    <a:pt x="2638" y="1"/>
                    <a:pt x="2577" y="1"/>
                    <a:pt x="2517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601;p50">
              <a:extLst>
                <a:ext uri="{FF2B5EF4-FFF2-40B4-BE49-F238E27FC236}">
                  <a16:creationId xmlns:a16="http://schemas.microsoft.com/office/drawing/2014/main" id="{98AC8DBB-8279-4E3A-A3F7-A5DD26D4B05C}"/>
                </a:ext>
              </a:extLst>
            </p:cNvPr>
            <p:cNvSpPr/>
            <p:nvPr/>
          </p:nvSpPr>
          <p:spPr>
            <a:xfrm>
              <a:off x="5738297" y="3122475"/>
              <a:ext cx="326860" cy="180864"/>
            </a:xfrm>
            <a:custGeom>
              <a:avLst/>
              <a:gdLst/>
              <a:ahLst/>
              <a:cxnLst/>
              <a:rect l="l" t="t" r="r" b="b"/>
              <a:pathLst>
                <a:path w="5298" h="2912" extrusionOk="0">
                  <a:moveTo>
                    <a:pt x="2519" y="87"/>
                  </a:moveTo>
                  <a:cubicBezTo>
                    <a:pt x="2932" y="87"/>
                    <a:pt x="3346" y="110"/>
                    <a:pt x="3758" y="161"/>
                  </a:cubicBezTo>
                  <a:cubicBezTo>
                    <a:pt x="4237" y="211"/>
                    <a:pt x="4710" y="313"/>
                    <a:pt x="5167" y="458"/>
                  </a:cubicBezTo>
                  <a:lnTo>
                    <a:pt x="5167" y="458"/>
                  </a:lnTo>
                  <a:cubicBezTo>
                    <a:pt x="5187" y="1238"/>
                    <a:pt x="5159" y="2031"/>
                    <a:pt x="5064" y="2805"/>
                  </a:cubicBezTo>
                  <a:lnTo>
                    <a:pt x="5064" y="2805"/>
                  </a:lnTo>
                  <a:cubicBezTo>
                    <a:pt x="4539" y="2756"/>
                    <a:pt x="4021" y="2713"/>
                    <a:pt x="3503" y="2678"/>
                  </a:cubicBezTo>
                  <a:cubicBezTo>
                    <a:pt x="2973" y="2639"/>
                    <a:pt x="2446" y="2629"/>
                    <a:pt x="1920" y="2629"/>
                  </a:cubicBezTo>
                  <a:cubicBezTo>
                    <a:pt x="1657" y="2629"/>
                    <a:pt x="1394" y="2632"/>
                    <a:pt x="1132" y="2634"/>
                  </a:cubicBezTo>
                  <a:cubicBezTo>
                    <a:pt x="797" y="2648"/>
                    <a:pt x="475" y="2655"/>
                    <a:pt x="142" y="2662"/>
                  </a:cubicBezTo>
                  <a:lnTo>
                    <a:pt x="142" y="2662"/>
                  </a:lnTo>
                  <a:cubicBezTo>
                    <a:pt x="56" y="1879"/>
                    <a:pt x="127" y="1063"/>
                    <a:pt x="368" y="301"/>
                  </a:cubicBezTo>
                  <a:lnTo>
                    <a:pt x="368" y="301"/>
                  </a:lnTo>
                  <a:cubicBezTo>
                    <a:pt x="718" y="217"/>
                    <a:pt x="1081" y="174"/>
                    <a:pt x="1438" y="139"/>
                  </a:cubicBezTo>
                  <a:cubicBezTo>
                    <a:pt x="1796" y="105"/>
                    <a:pt x="2157" y="87"/>
                    <a:pt x="2519" y="87"/>
                  </a:cubicBezTo>
                  <a:close/>
                  <a:moveTo>
                    <a:pt x="2539" y="1"/>
                  </a:moveTo>
                  <a:cubicBezTo>
                    <a:pt x="2264" y="1"/>
                    <a:pt x="1989" y="11"/>
                    <a:pt x="1715" y="29"/>
                  </a:cubicBezTo>
                  <a:cubicBezTo>
                    <a:pt x="1321" y="59"/>
                    <a:pt x="927" y="102"/>
                    <a:pt x="548" y="175"/>
                  </a:cubicBezTo>
                  <a:cubicBezTo>
                    <a:pt x="490" y="183"/>
                    <a:pt x="402" y="183"/>
                    <a:pt x="344" y="212"/>
                  </a:cubicBezTo>
                  <a:cubicBezTo>
                    <a:pt x="293" y="241"/>
                    <a:pt x="293" y="307"/>
                    <a:pt x="271" y="358"/>
                  </a:cubicBezTo>
                  <a:cubicBezTo>
                    <a:pt x="234" y="489"/>
                    <a:pt x="198" y="613"/>
                    <a:pt x="168" y="752"/>
                  </a:cubicBezTo>
                  <a:cubicBezTo>
                    <a:pt x="23" y="1394"/>
                    <a:pt x="1" y="2065"/>
                    <a:pt x="74" y="2722"/>
                  </a:cubicBezTo>
                  <a:cubicBezTo>
                    <a:pt x="74" y="2743"/>
                    <a:pt x="88" y="2765"/>
                    <a:pt x="117" y="2765"/>
                  </a:cubicBezTo>
                  <a:cubicBezTo>
                    <a:pt x="876" y="2743"/>
                    <a:pt x="1628" y="2729"/>
                    <a:pt x="2386" y="2729"/>
                  </a:cubicBezTo>
                  <a:cubicBezTo>
                    <a:pt x="3087" y="2729"/>
                    <a:pt x="3795" y="2795"/>
                    <a:pt x="4495" y="2853"/>
                  </a:cubicBezTo>
                  <a:lnTo>
                    <a:pt x="5123" y="2911"/>
                  </a:lnTo>
                  <a:cubicBezTo>
                    <a:pt x="5152" y="2911"/>
                    <a:pt x="5166" y="2882"/>
                    <a:pt x="5166" y="2867"/>
                  </a:cubicBezTo>
                  <a:cubicBezTo>
                    <a:pt x="5276" y="2065"/>
                    <a:pt x="5298" y="1240"/>
                    <a:pt x="5276" y="431"/>
                  </a:cubicBezTo>
                  <a:cubicBezTo>
                    <a:pt x="5276" y="414"/>
                    <a:pt x="5267" y="401"/>
                    <a:pt x="5253" y="393"/>
                  </a:cubicBezTo>
                  <a:lnTo>
                    <a:pt x="5253" y="393"/>
                  </a:lnTo>
                  <a:cubicBezTo>
                    <a:pt x="5248" y="384"/>
                    <a:pt x="5238" y="377"/>
                    <a:pt x="5225" y="372"/>
                  </a:cubicBezTo>
                  <a:cubicBezTo>
                    <a:pt x="4357" y="109"/>
                    <a:pt x="3446" y="1"/>
                    <a:pt x="25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602;p50">
              <a:extLst>
                <a:ext uri="{FF2B5EF4-FFF2-40B4-BE49-F238E27FC236}">
                  <a16:creationId xmlns:a16="http://schemas.microsoft.com/office/drawing/2014/main" id="{56FEA8BB-9E90-4911-8417-0466F6E3CB6F}"/>
                </a:ext>
              </a:extLst>
            </p:cNvPr>
            <p:cNvSpPr/>
            <p:nvPr/>
          </p:nvSpPr>
          <p:spPr>
            <a:xfrm>
              <a:off x="5864340" y="3186076"/>
              <a:ext cx="38744" cy="88942"/>
            </a:xfrm>
            <a:custGeom>
              <a:avLst/>
              <a:gdLst/>
              <a:ahLst/>
              <a:cxnLst/>
              <a:rect l="l" t="t" r="r" b="b"/>
              <a:pathLst>
                <a:path w="628" h="1432" extrusionOk="0">
                  <a:moveTo>
                    <a:pt x="487" y="0"/>
                  </a:moveTo>
                  <a:cubicBezTo>
                    <a:pt x="464" y="0"/>
                    <a:pt x="442" y="17"/>
                    <a:pt x="438" y="49"/>
                  </a:cubicBezTo>
                  <a:cubicBezTo>
                    <a:pt x="438" y="246"/>
                    <a:pt x="424" y="457"/>
                    <a:pt x="373" y="654"/>
                  </a:cubicBezTo>
                  <a:cubicBezTo>
                    <a:pt x="343" y="749"/>
                    <a:pt x="307" y="800"/>
                    <a:pt x="234" y="859"/>
                  </a:cubicBezTo>
                  <a:cubicBezTo>
                    <a:pt x="183" y="895"/>
                    <a:pt x="125" y="931"/>
                    <a:pt x="88" y="975"/>
                  </a:cubicBezTo>
                  <a:cubicBezTo>
                    <a:pt x="1" y="1085"/>
                    <a:pt x="15" y="1231"/>
                    <a:pt x="125" y="1325"/>
                  </a:cubicBezTo>
                  <a:cubicBezTo>
                    <a:pt x="190" y="1369"/>
                    <a:pt x="263" y="1398"/>
                    <a:pt x="336" y="1413"/>
                  </a:cubicBezTo>
                  <a:cubicBezTo>
                    <a:pt x="376" y="1424"/>
                    <a:pt x="420" y="1431"/>
                    <a:pt x="463" y="1431"/>
                  </a:cubicBezTo>
                  <a:cubicBezTo>
                    <a:pt x="506" y="1431"/>
                    <a:pt x="548" y="1424"/>
                    <a:pt x="584" y="1406"/>
                  </a:cubicBezTo>
                  <a:cubicBezTo>
                    <a:pt x="628" y="1381"/>
                    <a:pt x="603" y="1319"/>
                    <a:pt x="558" y="1319"/>
                  </a:cubicBezTo>
                  <a:cubicBezTo>
                    <a:pt x="550" y="1319"/>
                    <a:pt x="542" y="1321"/>
                    <a:pt x="533" y="1325"/>
                  </a:cubicBezTo>
                  <a:cubicBezTo>
                    <a:pt x="509" y="1338"/>
                    <a:pt x="483" y="1342"/>
                    <a:pt x="456" y="1342"/>
                  </a:cubicBezTo>
                  <a:cubicBezTo>
                    <a:pt x="403" y="1342"/>
                    <a:pt x="348" y="1323"/>
                    <a:pt x="300" y="1304"/>
                  </a:cubicBezTo>
                  <a:cubicBezTo>
                    <a:pt x="227" y="1289"/>
                    <a:pt x="147" y="1238"/>
                    <a:pt x="125" y="1158"/>
                  </a:cubicBezTo>
                  <a:cubicBezTo>
                    <a:pt x="95" y="1041"/>
                    <a:pt x="263" y="968"/>
                    <a:pt x="336" y="910"/>
                  </a:cubicBezTo>
                  <a:cubicBezTo>
                    <a:pt x="446" y="822"/>
                    <a:pt x="482" y="691"/>
                    <a:pt x="497" y="559"/>
                  </a:cubicBezTo>
                  <a:cubicBezTo>
                    <a:pt x="526" y="392"/>
                    <a:pt x="533" y="216"/>
                    <a:pt x="533" y="56"/>
                  </a:cubicBezTo>
                  <a:cubicBezTo>
                    <a:pt x="533" y="19"/>
                    <a:pt x="510" y="0"/>
                    <a:pt x="4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603;p50">
              <a:extLst>
                <a:ext uri="{FF2B5EF4-FFF2-40B4-BE49-F238E27FC236}">
                  <a16:creationId xmlns:a16="http://schemas.microsoft.com/office/drawing/2014/main" id="{19E2C906-6692-407E-B03D-39C19D10FA06}"/>
                </a:ext>
              </a:extLst>
            </p:cNvPr>
            <p:cNvSpPr/>
            <p:nvPr/>
          </p:nvSpPr>
          <p:spPr>
            <a:xfrm>
              <a:off x="5786481" y="3204895"/>
              <a:ext cx="32020" cy="52235"/>
            </a:xfrm>
            <a:custGeom>
              <a:avLst/>
              <a:gdLst/>
              <a:ahLst/>
              <a:cxnLst/>
              <a:rect l="l" t="t" r="r" b="b"/>
              <a:pathLst>
                <a:path w="519" h="841" extrusionOk="0">
                  <a:moveTo>
                    <a:pt x="256" y="0"/>
                  </a:moveTo>
                  <a:cubicBezTo>
                    <a:pt x="251" y="0"/>
                    <a:pt x="246" y="0"/>
                    <a:pt x="241" y="1"/>
                  </a:cubicBezTo>
                  <a:cubicBezTo>
                    <a:pt x="103" y="8"/>
                    <a:pt x="0" y="198"/>
                    <a:pt x="8" y="439"/>
                  </a:cubicBezTo>
                  <a:cubicBezTo>
                    <a:pt x="15" y="661"/>
                    <a:pt x="141" y="840"/>
                    <a:pt x="277" y="840"/>
                  </a:cubicBezTo>
                  <a:cubicBezTo>
                    <a:pt x="280" y="840"/>
                    <a:pt x="282" y="840"/>
                    <a:pt x="285" y="840"/>
                  </a:cubicBezTo>
                  <a:cubicBezTo>
                    <a:pt x="424" y="825"/>
                    <a:pt x="518" y="636"/>
                    <a:pt x="511" y="402"/>
                  </a:cubicBezTo>
                  <a:cubicBezTo>
                    <a:pt x="504" y="178"/>
                    <a:pt x="382" y="0"/>
                    <a:pt x="2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604;p50">
              <a:extLst>
                <a:ext uri="{FF2B5EF4-FFF2-40B4-BE49-F238E27FC236}">
                  <a16:creationId xmlns:a16="http://schemas.microsoft.com/office/drawing/2014/main" id="{EDA97D6B-8645-4BFD-95C6-E7C3C5A8F90C}"/>
                </a:ext>
              </a:extLst>
            </p:cNvPr>
            <p:cNvSpPr/>
            <p:nvPr/>
          </p:nvSpPr>
          <p:spPr>
            <a:xfrm>
              <a:off x="5975083" y="3218932"/>
              <a:ext cx="32452" cy="52235"/>
            </a:xfrm>
            <a:custGeom>
              <a:avLst/>
              <a:gdLst/>
              <a:ahLst/>
              <a:cxnLst/>
              <a:rect l="l" t="t" r="r" b="b"/>
              <a:pathLst>
                <a:path w="526" h="841" extrusionOk="0">
                  <a:moveTo>
                    <a:pt x="277" y="1"/>
                  </a:moveTo>
                  <a:cubicBezTo>
                    <a:pt x="141" y="1"/>
                    <a:pt x="15" y="181"/>
                    <a:pt x="8" y="402"/>
                  </a:cubicBezTo>
                  <a:cubicBezTo>
                    <a:pt x="0" y="636"/>
                    <a:pt x="103" y="833"/>
                    <a:pt x="234" y="840"/>
                  </a:cubicBezTo>
                  <a:cubicBezTo>
                    <a:pt x="237" y="840"/>
                    <a:pt x="239" y="840"/>
                    <a:pt x="242" y="840"/>
                  </a:cubicBezTo>
                  <a:cubicBezTo>
                    <a:pt x="378" y="840"/>
                    <a:pt x="504" y="661"/>
                    <a:pt x="511" y="439"/>
                  </a:cubicBezTo>
                  <a:cubicBezTo>
                    <a:pt x="526" y="213"/>
                    <a:pt x="416" y="8"/>
                    <a:pt x="285" y="1"/>
                  </a:cubicBezTo>
                  <a:cubicBezTo>
                    <a:pt x="282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605;p50">
              <a:extLst>
                <a:ext uri="{FF2B5EF4-FFF2-40B4-BE49-F238E27FC236}">
                  <a16:creationId xmlns:a16="http://schemas.microsoft.com/office/drawing/2014/main" id="{0DBEA46C-CAFB-4AEC-B509-CA06A969A2BC}"/>
                </a:ext>
              </a:extLst>
            </p:cNvPr>
            <p:cNvSpPr/>
            <p:nvPr/>
          </p:nvSpPr>
          <p:spPr>
            <a:xfrm>
              <a:off x="5766060" y="3171045"/>
              <a:ext cx="63916" cy="20993"/>
            </a:xfrm>
            <a:custGeom>
              <a:avLst/>
              <a:gdLst/>
              <a:ahLst/>
              <a:cxnLst/>
              <a:rect l="l" t="t" r="r" b="b"/>
              <a:pathLst>
                <a:path w="1036" h="338" extrusionOk="0">
                  <a:moveTo>
                    <a:pt x="630" y="0"/>
                  </a:moveTo>
                  <a:cubicBezTo>
                    <a:pt x="415" y="0"/>
                    <a:pt x="197" y="104"/>
                    <a:pt x="40" y="261"/>
                  </a:cubicBezTo>
                  <a:cubicBezTo>
                    <a:pt x="1" y="289"/>
                    <a:pt x="33" y="337"/>
                    <a:pt x="70" y="337"/>
                  </a:cubicBezTo>
                  <a:cubicBezTo>
                    <a:pt x="82" y="337"/>
                    <a:pt x="94" y="332"/>
                    <a:pt x="105" y="320"/>
                  </a:cubicBezTo>
                  <a:cubicBezTo>
                    <a:pt x="243" y="182"/>
                    <a:pt x="429" y="94"/>
                    <a:pt x="617" y="94"/>
                  </a:cubicBezTo>
                  <a:cubicBezTo>
                    <a:pt x="729" y="94"/>
                    <a:pt x="841" y="125"/>
                    <a:pt x="944" y="196"/>
                  </a:cubicBezTo>
                  <a:cubicBezTo>
                    <a:pt x="952" y="202"/>
                    <a:pt x="960" y="205"/>
                    <a:pt x="968" y="205"/>
                  </a:cubicBezTo>
                  <a:cubicBezTo>
                    <a:pt x="1005" y="205"/>
                    <a:pt x="1036" y="146"/>
                    <a:pt x="988" y="116"/>
                  </a:cubicBezTo>
                  <a:cubicBezTo>
                    <a:pt x="878" y="35"/>
                    <a:pt x="755" y="0"/>
                    <a:pt x="63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606;p50">
              <a:extLst>
                <a:ext uri="{FF2B5EF4-FFF2-40B4-BE49-F238E27FC236}">
                  <a16:creationId xmlns:a16="http://schemas.microsoft.com/office/drawing/2014/main" id="{60A12890-310A-4A31-A208-7388D153334D}"/>
                </a:ext>
              </a:extLst>
            </p:cNvPr>
            <p:cNvSpPr/>
            <p:nvPr/>
          </p:nvSpPr>
          <p:spPr>
            <a:xfrm>
              <a:off x="5964779" y="3185082"/>
              <a:ext cx="63176" cy="21242"/>
            </a:xfrm>
            <a:custGeom>
              <a:avLst/>
              <a:gdLst/>
              <a:ahLst/>
              <a:cxnLst/>
              <a:rect l="l" t="t" r="r" b="b"/>
              <a:pathLst>
                <a:path w="1024" h="342" extrusionOk="0">
                  <a:moveTo>
                    <a:pt x="399" y="0"/>
                  </a:moveTo>
                  <a:cubicBezTo>
                    <a:pt x="274" y="0"/>
                    <a:pt x="149" y="35"/>
                    <a:pt x="36" y="116"/>
                  </a:cubicBezTo>
                  <a:cubicBezTo>
                    <a:pt x="0" y="146"/>
                    <a:pt x="23" y="205"/>
                    <a:pt x="61" y="205"/>
                  </a:cubicBezTo>
                  <a:cubicBezTo>
                    <a:pt x="69" y="205"/>
                    <a:pt x="78" y="202"/>
                    <a:pt x="87" y="196"/>
                  </a:cubicBezTo>
                  <a:cubicBezTo>
                    <a:pt x="184" y="128"/>
                    <a:pt x="290" y="98"/>
                    <a:pt x="396" y="98"/>
                  </a:cubicBezTo>
                  <a:cubicBezTo>
                    <a:pt x="585" y="98"/>
                    <a:pt x="777" y="192"/>
                    <a:pt x="926" y="327"/>
                  </a:cubicBezTo>
                  <a:cubicBezTo>
                    <a:pt x="936" y="337"/>
                    <a:pt x="948" y="342"/>
                    <a:pt x="959" y="342"/>
                  </a:cubicBezTo>
                  <a:cubicBezTo>
                    <a:pt x="994" y="342"/>
                    <a:pt x="1024" y="295"/>
                    <a:pt x="985" y="262"/>
                  </a:cubicBezTo>
                  <a:cubicBezTo>
                    <a:pt x="832" y="105"/>
                    <a:pt x="616" y="0"/>
                    <a:pt x="39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607;p50">
              <a:extLst>
                <a:ext uri="{FF2B5EF4-FFF2-40B4-BE49-F238E27FC236}">
                  <a16:creationId xmlns:a16="http://schemas.microsoft.com/office/drawing/2014/main" id="{7F0B3E55-6E51-4985-B5E2-A3C9A7763C23}"/>
                </a:ext>
              </a:extLst>
            </p:cNvPr>
            <p:cNvSpPr/>
            <p:nvPr/>
          </p:nvSpPr>
          <p:spPr>
            <a:xfrm>
              <a:off x="5841575" y="3313712"/>
              <a:ext cx="110496" cy="31800"/>
            </a:xfrm>
            <a:custGeom>
              <a:avLst/>
              <a:gdLst/>
              <a:ahLst/>
              <a:cxnLst/>
              <a:rect l="l" t="t" r="r" b="b"/>
              <a:pathLst>
                <a:path w="1791" h="512" extrusionOk="0">
                  <a:moveTo>
                    <a:pt x="73" y="1"/>
                  </a:moveTo>
                  <a:cubicBezTo>
                    <a:pt x="37" y="1"/>
                    <a:pt x="1" y="37"/>
                    <a:pt x="27" y="73"/>
                  </a:cubicBezTo>
                  <a:cubicBezTo>
                    <a:pt x="209" y="343"/>
                    <a:pt x="523" y="496"/>
                    <a:pt x="851" y="511"/>
                  </a:cubicBezTo>
                  <a:cubicBezTo>
                    <a:pt x="858" y="511"/>
                    <a:pt x="865" y="511"/>
                    <a:pt x="873" y="511"/>
                  </a:cubicBezTo>
                  <a:cubicBezTo>
                    <a:pt x="1208" y="511"/>
                    <a:pt x="1527" y="345"/>
                    <a:pt x="1763" y="102"/>
                  </a:cubicBezTo>
                  <a:cubicBezTo>
                    <a:pt x="1790" y="69"/>
                    <a:pt x="1756" y="28"/>
                    <a:pt x="1722" y="28"/>
                  </a:cubicBezTo>
                  <a:cubicBezTo>
                    <a:pt x="1711" y="28"/>
                    <a:pt x="1699" y="33"/>
                    <a:pt x="1690" y="44"/>
                  </a:cubicBezTo>
                  <a:cubicBezTo>
                    <a:pt x="1479" y="270"/>
                    <a:pt x="1179" y="416"/>
                    <a:pt x="866" y="416"/>
                  </a:cubicBezTo>
                  <a:cubicBezTo>
                    <a:pt x="567" y="416"/>
                    <a:pt x="275" y="270"/>
                    <a:pt x="114" y="22"/>
                  </a:cubicBezTo>
                  <a:cubicBezTo>
                    <a:pt x="104" y="7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608;p50">
              <a:extLst>
                <a:ext uri="{FF2B5EF4-FFF2-40B4-BE49-F238E27FC236}">
                  <a16:creationId xmlns:a16="http://schemas.microsoft.com/office/drawing/2014/main" id="{0D3DD998-7649-45B2-8128-E533C564FEA5}"/>
                </a:ext>
              </a:extLst>
            </p:cNvPr>
            <p:cNvSpPr/>
            <p:nvPr/>
          </p:nvSpPr>
          <p:spPr>
            <a:xfrm>
              <a:off x="5837318" y="3066266"/>
              <a:ext cx="188972" cy="17950"/>
            </a:xfrm>
            <a:custGeom>
              <a:avLst/>
              <a:gdLst/>
              <a:ahLst/>
              <a:cxnLst/>
              <a:rect l="l" t="t" r="r" b="b"/>
              <a:pathLst>
                <a:path w="3063" h="289" extrusionOk="0">
                  <a:moveTo>
                    <a:pt x="2977" y="0"/>
                  </a:moveTo>
                  <a:cubicBezTo>
                    <a:pt x="2975" y="0"/>
                    <a:pt x="2973" y="0"/>
                    <a:pt x="2970" y="0"/>
                  </a:cubicBezTo>
                  <a:cubicBezTo>
                    <a:pt x="2293" y="130"/>
                    <a:pt x="1602" y="193"/>
                    <a:pt x="911" y="193"/>
                  </a:cubicBezTo>
                  <a:cubicBezTo>
                    <a:pt x="626" y="193"/>
                    <a:pt x="342" y="182"/>
                    <a:pt x="59" y="161"/>
                  </a:cubicBezTo>
                  <a:cubicBezTo>
                    <a:pt x="57" y="161"/>
                    <a:pt x="55" y="161"/>
                    <a:pt x="52" y="161"/>
                  </a:cubicBezTo>
                  <a:cubicBezTo>
                    <a:pt x="1" y="161"/>
                    <a:pt x="3" y="241"/>
                    <a:pt x="59" y="248"/>
                  </a:cubicBezTo>
                  <a:cubicBezTo>
                    <a:pt x="362" y="275"/>
                    <a:pt x="664" y="289"/>
                    <a:pt x="966" y="289"/>
                  </a:cubicBezTo>
                  <a:cubicBezTo>
                    <a:pt x="1648" y="289"/>
                    <a:pt x="2327" y="222"/>
                    <a:pt x="2999" y="95"/>
                  </a:cubicBezTo>
                  <a:cubicBezTo>
                    <a:pt x="3063" y="88"/>
                    <a:pt x="3038" y="0"/>
                    <a:pt x="29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609;p50">
              <a:extLst>
                <a:ext uri="{FF2B5EF4-FFF2-40B4-BE49-F238E27FC236}">
                  <a16:creationId xmlns:a16="http://schemas.microsoft.com/office/drawing/2014/main" id="{71966C25-4C34-4033-86F0-54ABEFD2F15E}"/>
                </a:ext>
              </a:extLst>
            </p:cNvPr>
            <p:cNvSpPr/>
            <p:nvPr/>
          </p:nvSpPr>
          <p:spPr>
            <a:xfrm>
              <a:off x="5862983" y="3036267"/>
              <a:ext cx="145909" cy="10186"/>
            </a:xfrm>
            <a:custGeom>
              <a:avLst/>
              <a:gdLst/>
              <a:ahLst/>
              <a:cxnLst/>
              <a:rect l="l" t="t" r="r" b="b"/>
              <a:pathLst>
                <a:path w="2365" h="164" extrusionOk="0">
                  <a:moveTo>
                    <a:pt x="54" y="0"/>
                  </a:moveTo>
                  <a:cubicBezTo>
                    <a:pt x="1" y="0"/>
                    <a:pt x="5" y="90"/>
                    <a:pt x="66" y="97"/>
                  </a:cubicBezTo>
                  <a:cubicBezTo>
                    <a:pt x="443" y="141"/>
                    <a:pt x="825" y="163"/>
                    <a:pt x="1207" y="163"/>
                  </a:cubicBezTo>
                  <a:cubicBezTo>
                    <a:pt x="1573" y="163"/>
                    <a:pt x="1939" y="143"/>
                    <a:pt x="2299" y="104"/>
                  </a:cubicBezTo>
                  <a:cubicBezTo>
                    <a:pt x="2362" y="97"/>
                    <a:pt x="2365" y="9"/>
                    <a:pt x="2306" y="9"/>
                  </a:cubicBezTo>
                  <a:cubicBezTo>
                    <a:pt x="2304" y="9"/>
                    <a:pt x="2301" y="9"/>
                    <a:pt x="2299" y="9"/>
                  </a:cubicBezTo>
                  <a:cubicBezTo>
                    <a:pt x="1945" y="55"/>
                    <a:pt x="1585" y="77"/>
                    <a:pt x="1226" y="77"/>
                  </a:cubicBezTo>
                  <a:cubicBezTo>
                    <a:pt x="837" y="77"/>
                    <a:pt x="449" y="51"/>
                    <a:pt x="66" y="2"/>
                  </a:cubicBezTo>
                  <a:cubicBezTo>
                    <a:pt x="62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610;p50">
              <a:extLst>
                <a:ext uri="{FF2B5EF4-FFF2-40B4-BE49-F238E27FC236}">
                  <a16:creationId xmlns:a16="http://schemas.microsoft.com/office/drawing/2014/main" id="{E7BB34AB-DDB1-41FE-8AC4-3A046DE700A9}"/>
                </a:ext>
              </a:extLst>
            </p:cNvPr>
            <p:cNvSpPr/>
            <p:nvPr/>
          </p:nvSpPr>
          <p:spPr>
            <a:xfrm>
              <a:off x="5917459" y="3020056"/>
              <a:ext cx="16719" cy="5963"/>
            </a:xfrm>
            <a:custGeom>
              <a:avLst/>
              <a:gdLst/>
              <a:ahLst/>
              <a:cxnLst/>
              <a:rect l="l" t="t" r="r" b="b"/>
              <a:pathLst>
                <a:path w="271" h="96" extrusionOk="0">
                  <a:moveTo>
                    <a:pt x="52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6"/>
                    <a:pt x="22" y="95"/>
                    <a:pt x="52" y="95"/>
                  </a:cubicBezTo>
                  <a:lnTo>
                    <a:pt x="219" y="95"/>
                  </a:lnTo>
                  <a:cubicBezTo>
                    <a:pt x="249" y="95"/>
                    <a:pt x="270" y="73"/>
                    <a:pt x="270" y="44"/>
                  </a:cubicBezTo>
                  <a:cubicBezTo>
                    <a:pt x="270" y="22"/>
                    <a:pt x="249" y="0"/>
                    <a:pt x="21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611;p50">
              <a:extLst>
                <a:ext uri="{FF2B5EF4-FFF2-40B4-BE49-F238E27FC236}">
                  <a16:creationId xmlns:a16="http://schemas.microsoft.com/office/drawing/2014/main" id="{919F700F-FD25-45A6-A65B-1574FB9482B7}"/>
                </a:ext>
              </a:extLst>
            </p:cNvPr>
            <p:cNvSpPr/>
            <p:nvPr/>
          </p:nvSpPr>
          <p:spPr>
            <a:xfrm>
              <a:off x="5753659" y="3091731"/>
              <a:ext cx="107164" cy="12857"/>
            </a:xfrm>
            <a:custGeom>
              <a:avLst/>
              <a:gdLst/>
              <a:ahLst/>
              <a:cxnLst/>
              <a:rect l="l" t="t" r="r" b="b"/>
              <a:pathLst>
                <a:path w="1737" h="207" extrusionOk="0">
                  <a:moveTo>
                    <a:pt x="59" y="1"/>
                  </a:moveTo>
                  <a:cubicBezTo>
                    <a:pt x="15" y="1"/>
                    <a:pt x="0" y="74"/>
                    <a:pt x="51" y="87"/>
                  </a:cubicBezTo>
                  <a:cubicBezTo>
                    <a:pt x="514" y="168"/>
                    <a:pt x="973" y="206"/>
                    <a:pt x="1439" y="206"/>
                  </a:cubicBezTo>
                  <a:cubicBezTo>
                    <a:pt x="1516" y="206"/>
                    <a:pt x="1593" y="205"/>
                    <a:pt x="1671" y="203"/>
                  </a:cubicBezTo>
                  <a:cubicBezTo>
                    <a:pt x="1734" y="203"/>
                    <a:pt x="1736" y="115"/>
                    <a:pt x="1678" y="115"/>
                  </a:cubicBezTo>
                  <a:cubicBezTo>
                    <a:pt x="1675" y="115"/>
                    <a:pt x="1673" y="115"/>
                    <a:pt x="1671" y="116"/>
                  </a:cubicBezTo>
                  <a:cubicBezTo>
                    <a:pt x="1594" y="118"/>
                    <a:pt x="1518" y="119"/>
                    <a:pt x="1442" y="119"/>
                  </a:cubicBezTo>
                  <a:cubicBezTo>
                    <a:pt x="986" y="119"/>
                    <a:pt x="530" y="81"/>
                    <a:pt x="80" y="6"/>
                  </a:cubicBezTo>
                  <a:cubicBezTo>
                    <a:pt x="72" y="2"/>
                    <a:pt x="6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612;p50">
              <a:extLst>
                <a:ext uri="{FF2B5EF4-FFF2-40B4-BE49-F238E27FC236}">
                  <a16:creationId xmlns:a16="http://schemas.microsoft.com/office/drawing/2014/main" id="{D5F0D42C-4328-4B74-BC3F-561A4112B4A3}"/>
                </a:ext>
              </a:extLst>
            </p:cNvPr>
            <p:cNvSpPr/>
            <p:nvPr/>
          </p:nvSpPr>
          <p:spPr>
            <a:xfrm>
              <a:off x="5814861" y="3052664"/>
              <a:ext cx="41459" cy="8695"/>
            </a:xfrm>
            <a:custGeom>
              <a:avLst/>
              <a:gdLst/>
              <a:ahLst/>
              <a:cxnLst/>
              <a:rect l="l" t="t" r="r" b="b"/>
              <a:pathLst>
                <a:path w="672" h="140" extrusionOk="0">
                  <a:moveTo>
                    <a:pt x="73" y="1"/>
                  </a:moveTo>
                  <a:cubicBezTo>
                    <a:pt x="44" y="1"/>
                    <a:pt x="15" y="15"/>
                    <a:pt x="15" y="37"/>
                  </a:cubicBezTo>
                  <a:cubicBezTo>
                    <a:pt x="0" y="52"/>
                    <a:pt x="15" y="88"/>
                    <a:pt x="44" y="88"/>
                  </a:cubicBezTo>
                  <a:cubicBezTo>
                    <a:pt x="226" y="110"/>
                    <a:pt x="416" y="132"/>
                    <a:pt x="606" y="139"/>
                  </a:cubicBezTo>
                  <a:cubicBezTo>
                    <a:pt x="671" y="139"/>
                    <a:pt x="671" y="52"/>
                    <a:pt x="606" y="52"/>
                  </a:cubicBezTo>
                  <a:cubicBezTo>
                    <a:pt x="423" y="37"/>
                    <a:pt x="255" y="22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613;p50">
              <a:extLst>
                <a:ext uri="{FF2B5EF4-FFF2-40B4-BE49-F238E27FC236}">
                  <a16:creationId xmlns:a16="http://schemas.microsoft.com/office/drawing/2014/main" id="{821BE9C3-9474-44E4-8995-01C19472D6D3}"/>
                </a:ext>
              </a:extLst>
            </p:cNvPr>
            <p:cNvSpPr/>
            <p:nvPr/>
          </p:nvSpPr>
          <p:spPr>
            <a:xfrm>
              <a:off x="5940842" y="3078315"/>
              <a:ext cx="119380" cy="23788"/>
            </a:xfrm>
            <a:custGeom>
              <a:avLst/>
              <a:gdLst/>
              <a:ahLst/>
              <a:cxnLst/>
              <a:rect l="l" t="t" r="r" b="b"/>
              <a:pathLst>
                <a:path w="1935" h="383" extrusionOk="0">
                  <a:moveTo>
                    <a:pt x="1866" y="0"/>
                  </a:moveTo>
                  <a:cubicBezTo>
                    <a:pt x="1860" y="0"/>
                    <a:pt x="1854" y="1"/>
                    <a:pt x="1847" y="3"/>
                  </a:cubicBezTo>
                  <a:cubicBezTo>
                    <a:pt x="1263" y="157"/>
                    <a:pt x="665" y="251"/>
                    <a:pt x="52" y="288"/>
                  </a:cubicBezTo>
                  <a:cubicBezTo>
                    <a:pt x="1" y="295"/>
                    <a:pt x="1" y="383"/>
                    <a:pt x="52" y="383"/>
                  </a:cubicBezTo>
                  <a:cubicBezTo>
                    <a:pt x="665" y="346"/>
                    <a:pt x="1278" y="259"/>
                    <a:pt x="1876" y="91"/>
                  </a:cubicBezTo>
                  <a:cubicBezTo>
                    <a:pt x="1935" y="78"/>
                    <a:pt x="1917" y="0"/>
                    <a:pt x="18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614;p50">
              <a:extLst>
                <a:ext uri="{FF2B5EF4-FFF2-40B4-BE49-F238E27FC236}">
                  <a16:creationId xmlns:a16="http://schemas.microsoft.com/office/drawing/2014/main" id="{F130C6ED-BAD1-4169-950A-6788B2B3B167}"/>
                </a:ext>
              </a:extLst>
            </p:cNvPr>
            <p:cNvSpPr/>
            <p:nvPr/>
          </p:nvSpPr>
          <p:spPr>
            <a:xfrm>
              <a:off x="6015616" y="3047695"/>
              <a:ext cx="11722" cy="6832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31" y="0"/>
                  </a:moveTo>
                  <a:cubicBezTo>
                    <a:pt x="95" y="8"/>
                    <a:pt x="73" y="8"/>
                    <a:pt x="37" y="22"/>
                  </a:cubicBezTo>
                  <a:cubicBezTo>
                    <a:pt x="22" y="22"/>
                    <a:pt x="7" y="29"/>
                    <a:pt x="7" y="37"/>
                  </a:cubicBezTo>
                  <a:cubicBezTo>
                    <a:pt x="0" y="51"/>
                    <a:pt x="0" y="66"/>
                    <a:pt x="0" y="73"/>
                  </a:cubicBezTo>
                  <a:cubicBezTo>
                    <a:pt x="0" y="88"/>
                    <a:pt x="7" y="95"/>
                    <a:pt x="15" y="102"/>
                  </a:cubicBezTo>
                  <a:cubicBezTo>
                    <a:pt x="29" y="110"/>
                    <a:pt x="44" y="110"/>
                    <a:pt x="51" y="110"/>
                  </a:cubicBezTo>
                  <a:cubicBezTo>
                    <a:pt x="88" y="102"/>
                    <a:pt x="117" y="102"/>
                    <a:pt x="153" y="95"/>
                  </a:cubicBezTo>
                  <a:cubicBezTo>
                    <a:pt x="161" y="95"/>
                    <a:pt x="182" y="88"/>
                    <a:pt x="182" y="73"/>
                  </a:cubicBezTo>
                  <a:cubicBezTo>
                    <a:pt x="190" y="66"/>
                    <a:pt x="190" y="51"/>
                    <a:pt x="190" y="37"/>
                  </a:cubicBezTo>
                  <a:cubicBezTo>
                    <a:pt x="190" y="29"/>
                    <a:pt x="182" y="22"/>
                    <a:pt x="168" y="8"/>
                  </a:cubicBezTo>
                  <a:cubicBezTo>
                    <a:pt x="161" y="0"/>
                    <a:pt x="146" y="0"/>
                    <a:pt x="13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615;p50">
              <a:extLst>
                <a:ext uri="{FF2B5EF4-FFF2-40B4-BE49-F238E27FC236}">
                  <a16:creationId xmlns:a16="http://schemas.microsoft.com/office/drawing/2014/main" id="{1EAE7D97-016F-4B40-A9DB-8A56C7CE30B6}"/>
                </a:ext>
              </a:extLst>
            </p:cNvPr>
            <p:cNvSpPr/>
            <p:nvPr/>
          </p:nvSpPr>
          <p:spPr>
            <a:xfrm>
              <a:off x="5883280" y="3097507"/>
              <a:ext cx="27022" cy="5963"/>
            </a:xfrm>
            <a:custGeom>
              <a:avLst/>
              <a:gdLst/>
              <a:ahLst/>
              <a:cxnLst/>
              <a:rect l="l" t="t" r="r" b="b"/>
              <a:pathLst>
                <a:path w="438" h="96" extrusionOk="0">
                  <a:moveTo>
                    <a:pt x="58" y="1"/>
                  </a:moveTo>
                  <a:cubicBezTo>
                    <a:pt x="29" y="1"/>
                    <a:pt x="7" y="23"/>
                    <a:pt x="7" y="45"/>
                  </a:cubicBezTo>
                  <a:cubicBezTo>
                    <a:pt x="0" y="74"/>
                    <a:pt x="29" y="96"/>
                    <a:pt x="58" y="96"/>
                  </a:cubicBezTo>
                  <a:lnTo>
                    <a:pt x="394" y="96"/>
                  </a:lnTo>
                  <a:cubicBezTo>
                    <a:pt x="423" y="96"/>
                    <a:pt x="438" y="74"/>
                    <a:pt x="438" y="45"/>
                  </a:cubicBezTo>
                  <a:cubicBezTo>
                    <a:pt x="438" y="23"/>
                    <a:pt x="423" y="1"/>
                    <a:pt x="39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616;p50">
              <a:extLst>
                <a:ext uri="{FF2B5EF4-FFF2-40B4-BE49-F238E27FC236}">
                  <a16:creationId xmlns:a16="http://schemas.microsoft.com/office/drawing/2014/main" id="{A0BC6BC2-F34B-4EF0-A419-F2E58111EDB2}"/>
                </a:ext>
              </a:extLst>
            </p:cNvPr>
            <p:cNvSpPr/>
            <p:nvPr/>
          </p:nvSpPr>
          <p:spPr>
            <a:xfrm>
              <a:off x="5993529" y="3104277"/>
              <a:ext cx="76872" cy="15528"/>
            </a:xfrm>
            <a:custGeom>
              <a:avLst/>
              <a:gdLst/>
              <a:ahLst/>
              <a:cxnLst/>
              <a:rect l="l" t="t" r="r" b="b"/>
              <a:pathLst>
                <a:path w="1246" h="250" extrusionOk="0">
                  <a:moveTo>
                    <a:pt x="1168" y="1"/>
                  </a:moveTo>
                  <a:cubicBezTo>
                    <a:pt x="1165" y="1"/>
                    <a:pt x="1163" y="1"/>
                    <a:pt x="1161" y="1"/>
                  </a:cubicBezTo>
                  <a:cubicBezTo>
                    <a:pt x="796" y="60"/>
                    <a:pt x="431" y="111"/>
                    <a:pt x="66" y="147"/>
                  </a:cubicBezTo>
                  <a:cubicBezTo>
                    <a:pt x="3" y="161"/>
                    <a:pt x="1" y="250"/>
                    <a:pt x="59" y="250"/>
                  </a:cubicBezTo>
                  <a:cubicBezTo>
                    <a:pt x="61" y="250"/>
                    <a:pt x="64" y="250"/>
                    <a:pt x="66" y="249"/>
                  </a:cubicBezTo>
                  <a:cubicBezTo>
                    <a:pt x="438" y="206"/>
                    <a:pt x="810" y="162"/>
                    <a:pt x="1190" y="96"/>
                  </a:cubicBezTo>
                  <a:cubicBezTo>
                    <a:pt x="1246" y="89"/>
                    <a:pt x="1228" y="1"/>
                    <a:pt x="116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617;p50">
              <a:extLst>
                <a:ext uri="{FF2B5EF4-FFF2-40B4-BE49-F238E27FC236}">
                  <a16:creationId xmlns:a16="http://schemas.microsoft.com/office/drawing/2014/main" id="{1377AF11-51BE-4381-8066-4FEB66D191BF}"/>
                </a:ext>
              </a:extLst>
            </p:cNvPr>
            <p:cNvSpPr/>
            <p:nvPr/>
          </p:nvSpPr>
          <p:spPr>
            <a:xfrm>
              <a:off x="6065527" y="3124711"/>
              <a:ext cx="15362" cy="7764"/>
            </a:xfrm>
            <a:custGeom>
              <a:avLst/>
              <a:gdLst/>
              <a:ahLst/>
              <a:cxnLst/>
              <a:rect l="l" t="t" r="r" b="b"/>
              <a:pathLst>
                <a:path w="249" h="125" extrusionOk="0">
                  <a:moveTo>
                    <a:pt x="183" y="1"/>
                  </a:moveTo>
                  <a:lnTo>
                    <a:pt x="45" y="30"/>
                  </a:lnTo>
                  <a:cubicBezTo>
                    <a:pt x="23" y="37"/>
                    <a:pt x="1" y="66"/>
                    <a:pt x="8" y="88"/>
                  </a:cubicBezTo>
                  <a:cubicBezTo>
                    <a:pt x="8" y="110"/>
                    <a:pt x="37" y="125"/>
                    <a:pt x="67" y="125"/>
                  </a:cubicBezTo>
                  <a:lnTo>
                    <a:pt x="205" y="95"/>
                  </a:lnTo>
                  <a:cubicBezTo>
                    <a:pt x="227" y="88"/>
                    <a:pt x="249" y="59"/>
                    <a:pt x="242" y="37"/>
                  </a:cubicBezTo>
                  <a:cubicBezTo>
                    <a:pt x="227" y="15"/>
                    <a:pt x="205" y="1"/>
                    <a:pt x="18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618;p50">
              <a:extLst>
                <a:ext uri="{FF2B5EF4-FFF2-40B4-BE49-F238E27FC236}">
                  <a16:creationId xmlns:a16="http://schemas.microsoft.com/office/drawing/2014/main" id="{513C58AF-8637-441C-A3F2-1C2FAC2B80EF}"/>
                </a:ext>
              </a:extLst>
            </p:cNvPr>
            <p:cNvSpPr/>
            <p:nvPr/>
          </p:nvSpPr>
          <p:spPr>
            <a:xfrm>
              <a:off x="5743233" y="3110674"/>
              <a:ext cx="39238" cy="6397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234" y="95"/>
                    <a:pt x="402" y="103"/>
                    <a:pt x="577" y="103"/>
                  </a:cubicBezTo>
                  <a:cubicBezTo>
                    <a:pt x="636" y="103"/>
                    <a:pt x="636" y="8"/>
                    <a:pt x="577" y="8"/>
                  </a:cubicBezTo>
                  <a:cubicBezTo>
                    <a:pt x="402" y="8"/>
                    <a:pt x="234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619;p50">
              <a:extLst>
                <a:ext uri="{FF2B5EF4-FFF2-40B4-BE49-F238E27FC236}">
                  <a16:creationId xmlns:a16="http://schemas.microsoft.com/office/drawing/2014/main" id="{060EAB1C-F80E-48A8-B990-7250EF8FF9CA}"/>
                </a:ext>
              </a:extLst>
            </p:cNvPr>
            <p:cNvSpPr/>
            <p:nvPr/>
          </p:nvSpPr>
          <p:spPr>
            <a:xfrm>
              <a:off x="5724416" y="3145270"/>
              <a:ext cx="19434" cy="51738"/>
            </a:xfrm>
            <a:custGeom>
              <a:avLst/>
              <a:gdLst/>
              <a:ahLst/>
              <a:cxnLst/>
              <a:rect l="l" t="t" r="r" b="b"/>
              <a:pathLst>
                <a:path w="315" h="833" extrusionOk="0">
                  <a:moveTo>
                    <a:pt x="258" y="1"/>
                  </a:moveTo>
                  <a:cubicBezTo>
                    <a:pt x="239" y="1"/>
                    <a:pt x="220" y="11"/>
                    <a:pt x="211" y="34"/>
                  </a:cubicBezTo>
                  <a:cubicBezTo>
                    <a:pt x="160" y="282"/>
                    <a:pt x="87" y="531"/>
                    <a:pt x="14" y="779"/>
                  </a:cubicBezTo>
                  <a:cubicBezTo>
                    <a:pt x="1" y="810"/>
                    <a:pt x="31" y="833"/>
                    <a:pt x="60" y="833"/>
                  </a:cubicBezTo>
                  <a:cubicBezTo>
                    <a:pt x="78" y="833"/>
                    <a:pt x="96" y="823"/>
                    <a:pt x="102" y="801"/>
                  </a:cubicBezTo>
                  <a:cubicBezTo>
                    <a:pt x="175" y="552"/>
                    <a:pt x="248" y="312"/>
                    <a:pt x="306" y="64"/>
                  </a:cubicBezTo>
                  <a:cubicBezTo>
                    <a:pt x="315" y="24"/>
                    <a:pt x="287" y="1"/>
                    <a:pt x="2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620;p50">
              <a:extLst>
                <a:ext uri="{FF2B5EF4-FFF2-40B4-BE49-F238E27FC236}">
                  <a16:creationId xmlns:a16="http://schemas.microsoft.com/office/drawing/2014/main" id="{9EB97F02-5762-4D4C-B18B-D2114146A7E9}"/>
                </a:ext>
              </a:extLst>
            </p:cNvPr>
            <p:cNvSpPr/>
            <p:nvPr/>
          </p:nvSpPr>
          <p:spPr>
            <a:xfrm>
              <a:off x="5737433" y="3333028"/>
              <a:ext cx="13511" cy="18074"/>
            </a:xfrm>
            <a:custGeom>
              <a:avLst/>
              <a:gdLst/>
              <a:ahLst/>
              <a:cxnLst/>
              <a:rect l="l" t="t" r="r" b="b"/>
              <a:pathLst>
                <a:path w="219" h="291" extrusionOk="0">
                  <a:moveTo>
                    <a:pt x="55" y="0"/>
                  </a:moveTo>
                  <a:cubicBezTo>
                    <a:pt x="48" y="0"/>
                    <a:pt x="42" y="1"/>
                    <a:pt x="37" y="3"/>
                  </a:cubicBezTo>
                  <a:cubicBezTo>
                    <a:pt x="15" y="17"/>
                    <a:pt x="0" y="39"/>
                    <a:pt x="22" y="68"/>
                  </a:cubicBezTo>
                  <a:cubicBezTo>
                    <a:pt x="58" y="134"/>
                    <a:pt x="95" y="207"/>
                    <a:pt x="131" y="273"/>
                  </a:cubicBezTo>
                  <a:cubicBezTo>
                    <a:pt x="137" y="283"/>
                    <a:pt x="158" y="290"/>
                    <a:pt x="177" y="290"/>
                  </a:cubicBezTo>
                  <a:cubicBezTo>
                    <a:pt x="184" y="290"/>
                    <a:pt x="191" y="289"/>
                    <a:pt x="197" y="287"/>
                  </a:cubicBezTo>
                  <a:cubicBezTo>
                    <a:pt x="212" y="273"/>
                    <a:pt x="219" y="244"/>
                    <a:pt x="212" y="222"/>
                  </a:cubicBezTo>
                  <a:cubicBezTo>
                    <a:pt x="175" y="163"/>
                    <a:pt x="139" y="90"/>
                    <a:pt x="102" y="25"/>
                  </a:cubicBezTo>
                  <a:cubicBezTo>
                    <a:pt x="97" y="8"/>
                    <a:pt x="75" y="0"/>
                    <a:pt x="5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621;p50">
              <a:extLst>
                <a:ext uri="{FF2B5EF4-FFF2-40B4-BE49-F238E27FC236}">
                  <a16:creationId xmlns:a16="http://schemas.microsoft.com/office/drawing/2014/main" id="{99831740-C63A-432E-825F-7F70841D6EB8}"/>
                </a:ext>
              </a:extLst>
            </p:cNvPr>
            <p:cNvSpPr/>
            <p:nvPr/>
          </p:nvSpPr>
          <p:spPr>
            <a:xfrm>
              <a:off x="5772538" y="3315016"/>
              <a:ext cx="7218" cy="11863"/>
            </a:xfrm>
            <a:custGeom>
              <a:avLst/>
              <a:gdLst/>
              <a:ahLst/>
              <a:cxnLst/>
              <a:rect l="l" t="t" r="r" b="b"/>
              <a:pathLst>
                <a:path w="117" h="191" extrusionOk="0">
                  <a:moveTo>
                    <a:pt x="44" y="1"/>
                  </a:moveTo>
                  <a:cubicBezTo>
                    <a:pt x="37" y="1"/>
                    <a:pt x="22" y="8"/>
                    <a:pt x="15" y="23"/>
                  </a:cubicBezTo>
                  <a:cubicBezTo>
                    <a:pt x="0" y="30"/>
                    <a:pt x="0" y="37"/>
                    <a:pt x="7" y="59"/>
                  </a:cubicBezTo>
                  <a:cubicBezTo>
                    <a:pt x="15" y="96"/>
                    <a:pt x="15" y="125"/>
                    <a:pt x="29" y="154"/>
                  </a:cubicBezTo>
                  <a:cubicBezTo>
                    <a:pt x="29" y="169"/>
                    <a:pt x="37" y="183"/>
                    <a:pt x="44" y="183"/>
                  </a:cubicBezTo>
                  <a:cubicBezTo>
                    <a:pt x="51" y="191"/>
                    <a:pt x="73" y="191"/>
                    <a:pt x="80" y="191"/>
                  </a:cubicBezTo>
                  <a:cubicBezTo>
                    <a:pt x="88" y="191"/>
                    <a:pt x="102" y="183"/>
                    <a:pt x="110" y="176"/>
                  </a:cubicBezTo>
                  <a:cubicBezTo>
                    <a:pt x="117" y="169"/>
                    <a:pt x="117" y="147"/>
                    <a:pt x="117" y="140"/>
                  </a:cubicBezTo>
                  <a:cubicBezTo>
                    <a:pt x="110" y="103"/>
                    <a:pt x="110" y="74"/>
                    <a:pt x="102" y="37"/>
                  </a:cubicBezTo>
                  <a:cubicBezTo>
                    <a:pt x="102" y="30"/>
                    <a:pt x="88" y="8"/>
                    <a:pt x="80" y="8"/>
                  </a:cubicBezTo>
                  <a:cubicBezTo>
                    <a:pt x="73" y="1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622;p50">
              <a:extLst>
                <a:ext uri="{FF2B5EF4-FFF2-40B4-BE49-F238E27FC236}">
                  <a16:creationId xmlns:a16="http://schemas.microsoft.com/office/drawing/2014/main" id="{CFDE1B28-D0E3-4DF1-8561-3A6B10F2C131}"/>
                </a:ext>
              </a:extLst>
            </p:cNvPr>
            <p:cNvSpPr/>
            <p:nvPr/>
          </p:nvSpPr>
          <p:spPr>
            <a:xfrm>
              <a:off x="5801349" y="3364891"/>
              <a:ext cx="9933" cy="13229"/>
            </a:xfrm>
            <a:custGeom>
              <a:avLst/>
              <a:gdLst/>
              <a:ahLst/>
              <a:cxnLst/>
              <a:rect l="l" t="t" r="r" b="b"/>
              <a:pathLst>
                <a:path w="161" h="213" extrusionOk="0">
                  <a:moveTo>
                    <a:pt x="59" y="1"/>
                  </a:moveTo>
                  <a:cubicBezTo>
                    <a:pt x="51" y="1"/>
                    <a:pt x="37" y="1"/>
                    <a:pt x="22" y="8"/>
                  </a:cubicBezTo>
                  <a:cubicBezTo>
                    <a:pt x="7" y="22"/>
                    <a:pt x="0" y="52"/>
                    <a:pt x="7" y="73"/>
                  </a:cubicBezTo>
                  <a:cubicBezTo>
                    <a:pt x="22" y="110"/>
                    <a:pt x="44" y="161"/>
                    <a:pt x="73" y="190"/>
                  </a:cubicBezTo>
                  <a:cubicBezTo>
                    <a:pt x="80" y="205"/>
                    <a:pt x="88" y="212"/>
                    <a:pt x="95" y="212"/>
                  </a:cubicBezTo>
                  <a:cubicBezTo>
                    <a:pt x="110" y="212"/>
                    <a:pt x="124" y="212"/>
                    <a:pt x="131" y="205"/>
                  </a:cubicBezTo>
                  <a:cubicBezTo>
                    <a:pt x="161" y="183"/>
                    <a:pt x="161" y="161"/>
                    <a:pt x="153" y="139"/>
                  </a:cubicBezTo>
                  <a:cubicBezTo>
                    <a:pt x="131" y="103"/>
                    <a:pt x="117" y="59"/>
                    <a:pt x="88" y="22"/>
                  </a:cubicBezTo>
                  <a:cubicBezTo>
                    <a:pt x="80" y="15"/>
                    <a:pt x="73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23;p50">
              <a:extLst>
                <a:ext uri="{FF2B5EF4-FFF2-40B4-BE49-F238E27FC236}">
                  <a16:creationId xmlns:a16="http://schemas.microsoft.com/office/drawing/2014/main" id="{517A65AE-E2F0-4B50-AA9B-0ACA360C5E53}"/>
                </a:ext>
              </a:extLst>
            </p:cNvPr>
            <p:cNvSpPr/>
            <p:nvPr/>
          </p:nvSpPr>
          <p:spPr>
            <a:xfrm>
              <a:off x="5827446" y="3336320"/>
              <a:ext cx="8144" cy="14596"/>
            </a:xfrm>
            <a:custGeom>
              <a:avLst/>
              <a:gdLst/>
              <a:ahLst/>
              <a:cxnLst/>
              <a:rect l="l" t="t" r="r" b="b"/>
              <a:pathLst>
                <a:path w="132" h="235" extrusionOk="0">
                  <a:moveTo>
                    <a:pt x="51" y="1"/>
                  </a:moveTo>
                  <a:cubicBezTo>
                    <a:pt x="22" y="1"/>
                    <a:pt x="0" y="23"/>
                    <a:pt x="15" y="52"/>
                  </a:cubicBezTo>
                  <a:cubicBezTo>
                    <a:pt x="22" y="96"/>
                    <a:pt x="29" y="154"/>
                    <a:pt x="37" y="198"/>
                  </a:cubicBezTo>
                  <a:cubicBezTo>
                    <a:pt x="51" y="227"/>
                    <a:pt x="73" y="234"/>
                    <a:pt x="95" y="234"/>
                  </a:cubicBezTo>
                  <a:cubicBezTo>
                    <a:pt x="124" y="227"/>
                    <a:pt x="132" y="198"/>
                    <a:pt x="132" y="183"/>
                  </a:cubicBezTo>
                  <a:cubicBezTo>
                    <a:pt x="124" y="132"/>
                    <a:pt x="110" y="81"/>
                    <a:pt x="102" y="37"/>
                  </a:cubicBezTo>
                  <a:cubicBezTo>
                    <a:pt x="95" y="8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24;p50">
              <a:extLst>
                <a:ext uri="{FF2B5EF4-FFF2-40B4-BE49-F238E27FC236}">
                  <a16:creationId xmlns:a16="http://schemas.microsoft.com/office/drawing/2014/main" id="{C8CD7B79-4D6C-4760-A8AB-7624AA4B89FC}"/>
                </a:ext>
              </a:extLst>
            </p:cNvPr>
            <p:cNvSpPr/>
            <p:nvPr/>
          </p:nvSpPr>
          <p:spPr>
            <a:xfrm>
              <a:off x="5884576" y="3375636"/>
              <a:ext cx="7712" cy="15590"/>
            </a:xfrm>
            <a:custGeom>
              <a:avLst/>
              <a:gdLst/>
              <a:ahLst/>
              <a:cxnLst/>
              <a:rect l="l" t="t" r="r" b="b"/>
              <a:pathLst>
                <a:path w="125" h="251" extrusionOk="0">
                  <a:moveTo>
                    <a:pt x="61" y="1"/>
                  </a:moveTo>
                  <a:cubicBezTo>
                    <a:pt x="57" y="1"/>
                    <a:pt x="54" y="1"/>
                    <a:pt x="52" y="3"/>
                  </a:cubicBezTo>
                  <a:cubicBezTo>
                    <a:pt x="15" y="10"/>
                    <a:pt x="1" y="39"/>
                    <a:pt x="8" y="68"/>
                  </a:cubicBezTo>
                  <a:cubicBezTo>
                    <a:pt x="15" y="97"/>
                    <a:pt x="15" y="112"/>
                    <a:pt x="23" y="141"/>
                  </a:cubicBezTo>
                  <a:lnTo>
                    <a:pt x="23" y="134"/>
                  </a:lnTo>
                  <a:cubicBezTo>
                    <a:pt x="23" y="156"/>
                    <a:pt x="37" y="185"/>
                    <a:pt x="37" y="207"/>
                  </a:cubicBezTo>
                  <a:cubicBezTo>
                    <a:pt x="37" y="229"/>
                    <a:pt x="52" y="251"/>
                    <a:pt x="81" y="251"/>
                  </a:cubicBezTo>
                  <a:cubicBezTo>
                    <a:pt x="110" y="251"/>
                    <a:pt x="125" y="229"/>
                    <a:pt x="125" y="207"/>
                  </a:cubicBezTo>
                  <a:cubicBezTo>
                    <a:pt x="125" y="149"/>
                    <a:pt x="118" y="97"/>
                    <a:pt x="110" y="39"/>
                  </a:cubicBezTo>
                  <a:cubicBezTo>
                    <a:pt x="98" y="15"/>
                    <a:pt x="76" y="1"/>
                    <a:pt x="6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5;p50">
              <a:extLst>
                <a:ext uri="{FF2B5EF4-FFF2-40B4-BE49-F238E27FC236}">
                  <a16:creationId xmlns:a16="http://schemas.microsoft.com/office/drawing/2014/main" id="{ED113863-44C1-4BA5-BA0E-57FAED8C604D}"/>
                </a:ext>
              </a:extLst>
            </p:cNvPr>
            <p:cNvSpPr/>
            <p:nvPr/>
          </p:nvSpPr>
          <p:spPr>
            <a:xfrm>
              <a:off x="5867918" y="3300545"/>
              <a:ext cx="6848" cy="11366"/>
            </a:xfrm>
            <a:custGeom>
              <a:avLst/>
              <a:gdLst/>
              <a:ahLst/>
              <a:cxnLst/>
              <a:rect l="l" t="t" r="r" b="b"/>
              <a:pathLst>
                <a:path w="111" h="183" extrusionOk="0">
                  <a:moveTo>
                    <a:pt x="37" y="0"/>
                  </a:moveTo>
                  <a:cubicBezTo>
                    <a:pt x="30" y="0"/>
                    <a:pt x="23" y="8"/>
                    <a:pt x="16" y="15"/>
                  </a:cubicBezTo>
                  <a:cubicBezTo>
                    <a:pt x="1" y="37"/>
                    <a:pt x="1" y="44"/>
                    <a:pt x="1" y="52"/>
                  </a:cubicBezTo>
                  <a:cubicBezTo>
                    <a:pt x="16" y="81"/>
                    <a:pt x="16" y="117"/>
                    <a:pt x="23" y="146"/>
                  </a:cubicBezTo>
                  <a:cubicBezTo>
                    <a:pt x="23" y="154"/>
                    <a:pt x="30" y="176"/>
                    <a:pt x="37" y="176"/>
                  </a:cubicBezTo>
                  <a:cubicBezTo>
                    <a:pt x="52" y="183"/>
                    <a:pt x="67" y="183"/>
                    <a:pt x="74" y="183"/>
                  </a:cubicBezTo>
                  <a:cubicBezTo>
                    <a:pt x="89" y="183"/>
                    <a:pt x="96" y="176"/>
                    <a:pt x="103" y="161"/>
                  </a:cubicBezTo>
                  <a:cubicBezTo>
                    <a:pt x="110" y="154"/>
                    <a:pt x="110" y="132"/>
                    <a:pt x="110" y="125"/>
                  </a:cubicBezTo>
                  <a:cubicBezTo>
                    <a:pt x="103" y="95"/>
                    <a:pt x="103" y="59"/>
                    <a:pt x="96" y="37"/>
                  </a:cubicBezTo>
                  <a:cubicBezTo>
                    <a:pt x="96" y="22"/>
                    <a:pt x="89" y="8"/>
                    <a:pt x="74" y="8"/>
                  </a:cubicBezTo>
                  <a:cubicBezTo>
                    <a:pt x="67" y="0"/>
                    <a:pt x="52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26;p50">
              <a:extLst>
                <a:ext uri="{FF2B5EF4-FFF2-40B4-BE49-F238E27FC236}">
                  <a16:creationId xmlns:a16="http://schemas.microsoft.com/office/drawing/2014/main" id="{1DBA2730-C576-4BB5-9127-D167CB7F6093}"/>
                </a:ext>
              </a:extLst>
            </p:cNvPr>
            <p:cNvSpPr/>
            <p:nvPr/>
          </p:nvSpPr>
          <p:spPr>
            <a:xfrm>
              <a:off x="5824732" y="3303277"/>
              <a:ext cx="6786" cy="9565"/>
            </a:xfrm>
            <a:custGeom>
              <a:avLst/>
              <a:gdLst/>
              <a:ahLst/>
              <a:cxnLst/>
              <a:rect l="l" t="t" r="r" b="b"/>
              <a:pathLst>
                <a:path w="110" h="154" extrusionOk="0">
                  <a:moveTo>
                    <a:pt x="44" y="0"/>
                  </a:moveTo>
                  <a:cubicBezTo>
                    <a:pt x="37" y="0"/>
                    <a:pt x="30" y="8"/>
                    <a:pt x="22" y="22"/>
                  </a:cubicBezTo>
                  <a:cubicBezTo>
                    <a:pt x="22" y="22"/>
                    <a:pt x="22" y="29"/>
                    <a:pt x="8" y="29"/>
                  </a:cubicBezTo>
                  <a:cubicBezTo>
                    <a:pt x="1" y="37"/>
                    <a:pt x="1" y="44"/>
                    <a:pt x="8" y="59"/>
                  </a:cubicBezTo>
                  <a:cubicBezTo>
                    <a:pt x="8" y="73"/>
                    <a:pt x="22" y="95"/>
                    <a:pt x="22" y="117"/>
                  </a:cubicBezTo>
                  <a:cubicBezTo>
                    <a:pt x="22" y="132"/>
                    <a:pt x="22" y="132"/>
                    <a:pt x="30" y="139"/>
                  </a:cubicBezTo>
                  <a:cubicBezTo>
                    <a:pt x="30" y="146"/>
                    <a:pt x="37" y="146"/>
                    <a:pt x="37" y="146"/>
                  </a:cubicBezTo>
                  <a:cubicBezTo>
                    <a:pt x="44" y="146"/>
                    <a:pt x="44" y="153"/>
                    <a:pt x="59" y="153"/>
                  </a:cubicBezTo>
                  <a:lnTo>
                    <a:pt x="73" y="153"/>
                  </a:lnTo>
                  <a:cubicBezTo>
                    <a:pt x="81" y="153"/>
                    <a:pt x="95" y="146"/>
                    <a:pt x="103" y="139"/>
                  </a:cubicBezTo>
                  <a:cubicBezTo>
                    <a:pt x="103" y="139"/>
                    <a:pt x="103" y="132"/>
                    <a:pt x="110" y="132"/>
                  </a:cubicBezTo>
                  <a:lnTo>
                    <a:pt x="110" y="102"/>
                  </a:lnTo>
                  <a:cubicBezTo>
                    <a:pt x="110" y="81"/>
                    <a:pt x="103" y="66"/>
                    <a:pt x="103" y="37"/>
                  </a:cubicBezTo>
                  <a:cubicBezTo>
                    <a:pt x="103" y="29"/>
                    <a:pt x="103" y="29"/>
                    <a:pt x="95" y="15"/>
                  </a:cubicBezTo>
                  <a:cubicBezTo>
                    <a:pt x="95" y="8"/>
                    <a:pt x="81" y="8"/>
                    <a:pt x="81" y="8"/>
                  </a:cubicBezTo>
                  <a:cubicBezTo>
                    <a:pt x="73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27;p50">
              <a:extLst>
                <a:ext uri="{FF2B5EF4-FFF2-40B4-BE49-F238E27FC236}">
                  <a16:creationId xmlns:a16="http://schemas.microsoft.com/office/drawing/2014/main" id="{B758CE7E-47BF-419B-A9CB-DE6C6FEDAA0F}"/>
                </a:ext>
              </a:extLst>
            </p:cNvPr>
            <p:cNvSpPr/>
            <p:nvPr/>
          </p:nvSpPr>
          <p:spPr>
            <a:xfrm>
              <a:off x="5925110" y="3298309"/>
              <a:ext cx="6355" cy="9565"/>
            </a:xfrm>
            <a:custGeom>
              <a:avLst/>
              <a:gdLst/>
              <a:ahLst/>
              <a:cxnLst/>
              <a:rect l="l" t="t" r="r" b="b"/>
              <a:pathLst>
                <a:path w="103" h="154" extrusionOk="0">
                  <a:moveTo>
                    <a:pt x="74" y="0"/>
                  </a:moveTo>
                  <a:cubicBezTo>
                    <a:pt x="59" y="0"/>
                    <a:pt x="44" y="0"/>
                    <a:pt x="30" y="7"/>
                  </a:cubicBezTo>
                  <a:lnTo>
                    <a:pt x="22" y="15"/>
                  </a:lnTo>
                  <a:cubicBezTo>
                    <a:pt x="22" y="29"/>
                    <a:pt x="15" y="36"/>
                    <a:pt x="15" y="36"/>
                  </a:cubicBezTo>
                  <a:cubicBezTo>
                    <a:pt x="8" y="51"/>
                    <a:pt x="8" y="73"/>
                    <a:pt x="1" y="102"/>
                  </a:cubicBezTo>
                  <a:lnTo>
                    <a:pt x="1" y="117"/>
                  </a:lnTo>
                  <a:cubicBezTo>
                    <a:pt x="1" y="124"/>
                    <a:pt x="1" y="124"/>
                    <a:pt x="8" y="139"/>
                  </a:cubicBezTo>
                  <a:cubicBezTo>
                    <a:pt x="8" y="146"/>
                    <a:pt x="15" y="146"/>
                    <a:pt x="15" y="146"/>
                  </a:cubicBezTo>
                  <a:cubicBezTo>
                    <a:pt x="22" y="146"/>
                    <a:pt x="22" y="153"/>
                    <a:pt x="30" y="153"/>
                  </a:cubicBezTo>
                  <a:cubicBezTo>
                    <a:pt x="44" y="153"/>
                    <a:pt x="59" y="153"/>
                    <a:pt x="74" y="146"/>
                  </a:cubicBezTo>
                  <a:lnTo>
                    <a:pt x="81" y="139"/>
                  </a:lnTo>
                  <a:cubicBezTo>
                    <a:pt x="88" y="124"/>
                    <a:pt x="88" y="124"/>
                    <a:pt x="88" y="117"/>
                  </a:cubicBezTo>
                  <a:cubicBezTo>
                    <a:pt x="95" y="102"/>
                    <a:pt x="95" y="80"/>
                    <a:pt x="103" y="51"/>
                  </a:cubicBezTo>
                  <a:lnTo>
                    <a:pt x="103" y="36"/>
                  </a:lnTo>
                  <a:cubicBezTo>
                    <a:pt x="103" y="29"/>
                    <a:pt x="103" y="29"/>
                    <a:pt x="95" y="15"/>
                  </a:cubicBezTo>
                  <a:cubicBezTo>
                    <a:pt x="95" y="7"/>
                    <a:pt x="88" y="7"/>
                    <a:pt x="88" y="7"/>
                  </a:cubicBezTo>
                  <a:cubicBezTo>
                    <a:pt x="81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28;p50">
              <a:extLst>
                <a:ext uri="{FF2B5EF4-FFF2-40B4-BE49-F238E27FC236}">
                  <a16:creationId xmlns:a16="http://schemas.microsoft.com/office/drawing/2014/main" id="{A1AC7747-2830-40BA-9B53-62053AFB2309}"/>
                </a:ext>
              </a:extLst>
            </p:cNvPr>
            <p:cNvSpPr/>
            <p:nvPr/>
          </p:nvSpPr>
          <p:spPr>
            <a:xfrm>
              <a:off x="5985879" y="3313153"/>
              <a:ext cx="7280" cy="17453"/>
            </a:xfrm>
            <a:custGeom>
              <a:avLst/>
              <a:gdLst/>
              <a:ahLst/>
              <a:cxnLst/>
              <a:rect l="l" t="t" r="r" b="b"/>
              <a:pathLst>
                <a:path w="118" h="281" extrusionOk="0">
                  <a:moveTo>
                    <a:pt x="69" y="0"/>
                  </a:moveTo>
                  <a:cubicBezTo>
                    <a:pt x="44" y="0"/>
                    <a:pt x="22" y="19"/>
                    <a:pt x="22" y="38"/>
                  </a:cubicBezTo>
                  <a:cubicBezTo>
                    <a:pt x="15" y="104"/>
                    <a:pt x="8" y="162"/>
                    <a:pt x="1" y="221"/>
                  </a:cubicBezTo>
                  <a:cubicBezTo>
                    <a:pt x="1" y="235"/>
                    <a:pt x="1" y="250"/>
                    <a:pt x="8" y="264"/>
                  </a:cubicBezTo>
                  <a:cubicBezTo>
                    <a:pt x="15" y="272"/>
                    <a:pt x="22" y="279"/>
                    <a:pt x="37" y="279"/>
                  </a:cubicBezTo>
                  <a:cubicBezTo>
                    <a:pt x="41" y="280"/>
                    <a:pt x="45" y="281"/>
                    <a:pt x="49" y="281"/>
                  </a:cubicBezTo>
                  <a:cubicBezTo>
                    <a:pt x="68" y="281"/>
                    <a:pt x="88" y="267"/>
                    <a:pt x="88" y="243"/>
                  </a:cubicBezTo>
                  <a:cubicBezTo>
                    <a:pt x="95" y="177"/>
                    <a:pt x="110" y="126"/>
                    <a:pt x="117" y="60"/>
                  </a:cubicBezTo>
                  <a:cubicBezTo>
                    <a:pt x="117" y="53"/>
                    <a:pt x="117" y="31"/>
                    <a:pt x="110" y="24"/>
                  </a:cubicBezTo>
                  <a:cubicBezTo>
                    <a:pt x="95" y="16"/>
                    <a:pt x="88" y="2"/>
                    <a:pt x="81" y="2"/>
                  </a:cubicBezTo>
                  <a:cubicBezTo>
                    <a:pt x="77" y="1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29;p50">
              <a:extLst>
                <a:ext uri="{FF2B5EF4-FFF2-40B4-BE49-F238E27FC236}">
                  <a16:creationId xmlns:a16="http://schemas.microsoft.com/office/drawing/2014/main" id="{D6A4E74A-51C6-4527-8439-7E3F89BA4753}"/>
                </a:ext>
              </a:extLst>
            </p:cNvPr>
            <p:cNvSpPr/>
            <p:nvPr/>
          </p:nvSpPr>
          <p:spPr>
            <a:xfrm>
              <a:off x="5954847" y="3354456"/>
              <a:ext cx="5429" cy="14596"/>
            </a:xfrm>
            <a:custGeom>
              <a:avLst/>
              <a:gdLst/>
              <a:ahLst/>
              <a:cxnLst/>
              <a:rect l="l" t="t" r="r" b="b"/>
              <a:pathLst>
                <a:path w="88" h="235" extrusionOk="0">
                  <a:moveTo>
                    <a:pt x="44" y="1"/>
                  </a:moveTo>
                  <a:cubicBezTo>
                    <a:pt x="29" y="1"/>
                    <a:pt x="0" y="15"/>
                    <a:pt x="0" y="44"/>
                  </a:cubicBezTo>
                  <a:lnTo>
                    <a:pt x="0" y="190"/>
                  </a:lnTo>
                  <a:cubicBezTo>
                    <a:pt x="0" y="220"/>
                    <a:pt x="15" y="234"/>
                    <a:pt x="44" y="234"/>
                  </a:cubicBezTo>
                  <a:cubicBezTo>
                    <a:pt x="73" y="234"/>
                    <a:pt x="88" y="220"/>
                    <a:pt x="88" y="190"/>
                  </a:cubicBezTo>
                  <a:lnTo>
                    <a:pt x="88" y="44"/>
                  </a:lnTo>
                  <a:cubicBezTo>
                    <a:pt x="88" y="15"/>
                    <a:pt x="73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30;p50">
              <a:extLst>
                <a:ext uri="{FF2B5EF4-FFF2-40B4-BE49-F238E27FC236}">
                  <a16:creationId xmlns:a16="http://schemas.microsoft.com/office/drawing/2014/main" id="{AC800CD2-7D68-4614-8147-A0C4DE0879F7}"/>
                </a:ext>
              </a:extLst>
            </p:cNvPr>
            <p:cNvSpPr/>
            <p:nvPr/>
          </p:nvSpPr>
          <p:spPr>
            <a:xfrm>
              <a:off x="5971011" y="3380294"/>
              <a:ext cx="8637" cy="17142"/>
            </a:xfrm>
            <a:custGeom>
              <a:avLst/>
              <a:gdLst/>
              <a:ahLst/>
              <a:cxnLst/>
              <a:rect l="l" t="t" r="r" b="b"/>
              <a:pathLst>
                <a:path w="140" h="276" extrusionOk="0">
                  <a:moveTo>
                    <a:pt x="96" y="1"/>
                  </a:moveTo>
                  <a:cubicBezTo>
                    <a:pt x="66" y="1"/>
                    <a:pt x="45" y="22"/>
                    <a:pt x="45" y="44"/>
                  </a:cubicBezTo>
                  <a:lnTo>
                    <a:pt x="45" y="74"/>
                  </a:lnTo>
                  <a:lnTo>
                    <a:pt x="45" y="81"/>
                  </a:lnTo>
                  <a:cubicBezTo>
                    <a:pt x="45" y="103"/>
                    <a:pt x="37" y="110"/>
                    <a:pt x="37" y="125"/>
                  </a:cubicBezTo>
                  <a:cubicBezTo>
                    <a:pt x="30" y="154"/>
                    <a:pt x="23" y="183"/>
                    <a:pt x="8" y="219"/>
                  </a:cubicBezTo>
                  <a:cubicBezTo>
                    <a:pt x="1" y="249"/>
                    <a:pt x="23" y="271"/>
                    <a:pt x="45" y="271"/>
                  </a:cubicBezTo>
                  <a:cubicBezTo>
                    <a:pt x="51" y="274"/>
                    <a:pt x="57" y="275"/>
                    <a:pt x="63" y="275"/>
                  </a:cubicBezTo>
                  <a:cubicBezTo>
                    <a:pt x="83" y="275"/>
                    <a:pt x="97" y="257"/>
                    <a:pt x="103" y="234"/>
                  </a:cubicBezTo>
                  <a:cubicBezTo>
                    <a:pt x="117" y="176"/>
                    <a:pt x="139" y="110"/>
                    <a:pt x="139" y="44"/>
                  </a:cubicBezTo>
                  <a:cubicBezTo>
                    <a:pt x="139" y="1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31;p50">
              <a:extLst>
                <a:ext uri="{FF2B5EF4-FFF2-40B4-BE49-F238E27FC236}">
                  <a16:creationId xmlns:a16="http://schemas.microsoft.com/office/drawing/2014/main" id="{87C81678-8254-4692-945E-01C7E1624214}"/>
                </a:ext>
              </a:extLst>
            </p:cNvPr>
            <p:cNvSpPr/>
            <p:nvPr/>
          </p:nvSpPr>
          <p:spPr>
            <a:xfrm>
              <a:off x="6018763" y="3360791"/>
              <a:ext cx="5861" cy="8695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37" y="1"/>
                  </a:moveTo>
                  <a:cubicBezTo>
                    <a:pt x="29" y="1"/>
                    <a:pt x="22" y="15"/>
                    <a:pt x="22" y="15"/>
                  </a:cubicBezTo>
                  <a:cubicBezTo>
                    <a:pt x="15" y="30"/>
                    <a:pt x="0" y="45"/>
                    <a:pt x="0" y="52"/>
                  </a:cubicBezTo>
                  <a:lnTo>
                    <a:pt x="0" y="96"/>
                  </a:lnTo>
                  <a:lnTo>
                    <a:pt x="0" y="118"/>
                  </a:lnTo>
                  <a:cubicBezTo>
                    <a:pt x="0" y="125"/>
                    <a:pt x="15" y="125"/>
                    <a:pt x="15" y="132"/>
                  </a:cubicBezTo>
                  <a:cubicBezTo>
                    <a:pt x="15" y="139"/>
                    <a:pt x="22" y="139"/>
                    <a:pt x="29" y="139"/>
                  </a:cubicBezTo>
                  <a:lnTo>
                    <a:pt x="58" y="139"/>
                  </a:lnTo>
                  <a:cubicBezTo>
                    <a:pt x="66" y="139"/>
                    <a:pt x="73" y="132"/>
                    <a:pt x="73" y="132"/>
                  </a:cubicBezTo>
                  <a:cubicBezTo>
                    <a:pt x="80" y="125"/>
                    <a:pt x="95" y="118"/>
                    <a:pt x="95" y="96"/>
                  </a:cubicBezTo>
                  <a:lnTo>
                    <a:pt x="95" y="52"/>
                  </a:lnTo>
                  <a:lnTo>
                    <a:pt x="95" y="30"/>
                  </a:lnTo>
                  <a:cubicBezTo>
                    <a:pt x="95" y="23"/>
                    <a:pt x="88" y="23"/>
                    <a:pt x="88" y="15"/>
                  </a:cubicBezTo>
                  <a:cubicBezTo>
                    <a:pt x="88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32;p50">
              <a:extLst>
                <a:ext uri="{FF2B5EF4-FFF2-40B4-BE49-F238E27FC236}">
                  <a16:creationId xmlns:a16="http://schemas.microsoft.com/office/drawing/2014/main" id="{27E9D7DE-DC07-4804-89C9-145A8D5FDB8A}"/>
                </a:ext>
              </a:extLst>
            </p:cNvPr>
            <p:cNvSpPr/>
            <p:nvPr/>
          </p:nvSpPr>
          <p:spPr>
            <a:xfrm>
              <a:off x="6026845" y="3316383"/>
              <a:ext cx="9933" cy="14720"/>
            </a:xfrm>
            <a:custGeom>
              <a:avLst/>
              <a:gdLst/>
              <a:ahLst/>
              <a:cxnLst/>
              <a:rect l="l" t="t" r="r" b="b"/>
              <a:pathLst>
                <a:path w="161" h="237" extrusionOk="0">
                  <a:moveTo>
                    <a:pt x="117" y="1"/>
                  </a:moveTo>
                  <a:cubicBezTo>
                    <a:pt x="103" y="1"/>
                    <a:pt x="73" y="8"/>
                    <a:pt x="66" y="37"/>
                  </a:cubicBezTo>
                  <a:cubicBezTo>
                    <a:pt x="44" y="81"/>
                    <a:pt x="30" y="132"/>
                    <a:pt x="8" y="183"/>
                  </a:cubicBezTo>
                  <a:cubicBezTo>
                    <a:pt x="0" y="205"/>
                    <a:pt x="15" y="234"/>
                    <a:pt x="44" y="234"/>
                  </a:cubicBezTo>
                  <a:cubicBezTo>
                    <a:pt x="49" y="236"/>
                    <a:pt x="54" y="236"/>
                    <a:pt x="58" y="236"/>
                  </a:cubicBezTo>
                  <a:cubicBezTo>
                    <a:pt x="78" y="236"/>
                    <a:pt x="91" y="222"/>
                    <a:pt x="103" y="198"/>
                  </a:cubicBezTo>
                  <a:cubicBezTo>
                    <a:pt x="117" y="154"/>
                    <a:pt x="139" y="96"/>
                    <a:pt x="154" y="52"/>
                  </a:cubicBezTo>
                  <a:cubicBezTo>
                    <a:pt x="161" y="23"/>
                    <a:pt x="146" y="1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633;p50">
              <a:extLst>
                <a:ext uri="{FF2B5EF4-FFF2-40B4-BE49-F238E27FC236}">
                  <a16:creationId xmlns:a16="http://schemas.microsoft.com/office/drawing/2014/main" id="{EB4E535A-3E74-4872-AE69-09CF9CF052FC}"/>
                </a:ext>
              </a:extLst>
            </p:cNvPr>
            <p:cNvSpPr/>
            <p:nvPr/>
          </p:nvSpPr>
          <p:spPr>
            <a:xfrm>
              <a:off x="6062874" y="3355823"/>
              <a:ext cx="8576" cy="16645"/>
            </a:xfrm>
            <a:custGeom>
              <a:avLst/>
              <a:gdLst/>
              <a:ahLst/>
              <a:cxnLst/>
              <a:rect l="l" t="t" r="r" b="b"/>
              <a:pathLst>
                <a:path w="139" h="268" extrusionOk="0">
                  <a:moveTo>
                    <a:pt x="102" y="1"/>
                  </a:moveTo>
                  <a:cubicBezTo>
                    <a:pt x="88" y="1"/>
                    <a:pt x="73" y="1"/>
                    <a:pt x="66" y="8"/>
                  </a:cubicBezTo>
                  <a:cubicBezTo>
                    <a:pt x="66" y="22"/>
                    <a:pt x="51" y="30"/>
                    <a:pt x="44" y="37"/>
                  </a:cubicBezTo>
                  <a:cubicBezTo>
                    <a:pt x="37" y="95"/>
                    <a:pt x="29" y="154"/>
                    <a:pt x="7" y="212"/>
                  </a:cubicBezTo>
                  <a:cubicBezTo>
                    <a:pt x="0" y="241"/>
                    <a:pt x="15" y="263"/>
                    <a:pt x="44" y="263"/>
                  </a:cubicBezTo>
                  <a:cubicBezTo>
                    <a:pt x="50" y="266"/>
                    <a:pt x="56" y="268"/>
                    <a:pt x="62" y="268"/>
                  </a:cubicBezTo>
                  <a:cubicBezTo>
                    <a:pt x="82" y="268"/>
                    <a:pt x="95" y="250"/>
                    <a:pt x="95" y="227"/>
                  </a:cubicBezTo>
                  <a:cubicBezTo>
                    <a:pt x="117" y="176"/>
                    <a:pt x="139" y="117"/>
                    <a:pt x="139" y="59"/>
                  </a:cubicBezTo>
                  <a:cubicBezTo>
                    <a:pt x="139" y="44"/>
                    <a:pt x="139" y="30"/>
                    <a:pt x="124" y="22"/>
                  </a:cubicBezTo>
                  <a:cubicBezTo>
                    <a:pt x="117" y="8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634;p50">
              <a:extLst>
                <a:ext uri="{FF2B5EF4-FFF2-40B4-BE49-F238E27FC236}">
                  <a16:creationId xmlns:a16="http://schemas.microsoft.com/office/drawing/2014/main" id="{D788BAEC-65B2-48D4-B4D1-94A04D8C6C4D}"/>
                </a:ext>
              </a:extLst>
            </p:cNvPr>
            <p:cNvSpPr/>
            <p:nvPr/>
          </p:nvSpPr>
          <p:spPr>
            <a:xfrm>
              <a:off x="6096622" y="3344022"/>
              <a:ext cx="9501" cy="13664"/>
            </a:xfrm>
            <a:custGeom>
              <a:avLst/>
              <a:gdLst/>
              <a:ahLst/>
              <a:cxnLst/>
              <a:rect l="l" t="t" r="r" b="b"/>
              <a:pathLst>
                <a:path w="154" h="220" extrusionOk="0">
                  <a:moveTo>
                    <a:pt x="102" y="1"/>
                  </a:moveTo>
                  <a:cubicBezTo>
                    <a:pt x="88" y="1"/>
                    <a:pt x="81" y="8"/>
                    <a:pt x="73" y="23"/>
                  </a:cubicBezTo>
                  <a:cubicBezTo>
                    <a:pt x="51" y="67"/>
                    <a:pt x="37" y="103"/>
                    <a:pt x="8" y="147"/>
                  </a:cubicBezTo>
                  <a:cubicBezTo>
                    <a:pt x="0" y="154"/>
                    <a:pt x="0" y="176"/>
                    <a:pt x="0" y="183"/>
                  </a:cubicBezTo>
                  <a:cubicBezTo>
                    <a:pt x="0" y="191"/>
                    <a:pt x="8" y="212"/>
                    <a:pt x="15" y="212"/>
                  </a:cubicBezTo>
                  <a:cubicBezTo>
                    <a:pt x="30" y="220"/>
                    <a:pt x="44" y="220"/>
                    <a:pt x="51" y="220"/>
                  </a:cubicBezTo>
                  <a:cubicBezTo>
                    <a:pt x="66" y="220"/>
                    <a:pt x="81" y="212"/>
                    <a:pt x="81" y="205"/>
                  </a:cubicBezTo>
                  <a:cubicBezTo>
                    <a:pt x="102" y="154"/>
                    <a:pt x="117" y="118"/>
                    <a:pt x="146" y="74"/>
                  </a:cubicBezTo>
                  <a:cubicBezTo>
                    <a:pt x="154" y="67"/>
                    <a:pt x="154" y="45"/>
                    <a:pt x="154" y="37"/>
                  </a:cubicBezTo>
                  <a:cubicBezTo>
                    <a:pt x="154" y="30"/>
                    <a:pt x="146" y="8"/>
                    <a:pt x="139" y="8"/>
                  </a:cubicBezTo>
                  <a:cubicBezTo>
                    <a:pt x="124" y="1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635;p50">
              <a:extLst>
                <a:ext uri="{FF2B5EF4-FFF2-40B4-BE49-F238E27FC236}">
                  <a16:creationId xmlns:a16="http://schemas.microsoft.com/office/drawing/2014/main" id="{98A8BACA-EBF0-4CB1-84BE-62BE1C4D930B}"/>
                </a:ext>
              </a:extLst>
            </p:cNvPr>
            <p:cNvSpPr/>
            <p:nvPr/>
          </p:nvSpPr>
          <p:spPr>
            <a:xfrm>
              <a:off x="6076386" y="3307315"/>
              <a:ext cx="7712" cy="12298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8" y="1"/>
                  </a:moveTo>
                  <a:cubicBezTo>
                    <a:pt x="80" y="1"/>
                    <a:pt x="66" y="1"/>
                    <a:pt x="51" y="8"/>
                  </a:cubicBezTo>
                  <a:cubicBezTo>
                    <a:pt x="51" y="8"/>
                    <a:pt x="44" y="16"/>
                    <a:pt x="37" y="37"/>
                  </a:cubicBezTo>
                  <a:cubicBezTo>
                    <a:pt x="29" y="74"/>
                    <a:pt x="7" y="110"/>
                    <a:pt x="0" y="147"/>
                  </a:cubicBezTo>
                  <a:cubicBezTo>
                    <a:pt x="0" y="154"/>
                    <a:pt x="0" y="176"/>
                    <a:pt x="7" y="183"/>
                  </a:cubicBezTo>
                  <a:cubicBezTo>
                    <a:pt x="15" y="191"/>
                    <a:pt x="29" y="198"/>
                    <a:pt x="37" y="198"/>
                  </a:cubicBezTo>
                  <a:cubicBezTo>
                    <a:pt x="44" y="198"/>
                    <a:pt x="58" y="198"/>
                    <a:pt x="73" y="191"/>
                  </a:cubicBezTo>
                  <a:cubicBezTo>
                    <a:pt x="80" y="183"/>
                    <a:pt x="88" y="176"/>
                    <a:pt x="88" y="161"/>
                  </a:cubicBezTo>
                  <a:cubicBezTo>
                    <a:pt x="102" y="125"/>
                    <a:pt x="117" y="88"/>
                    <a:pt x="124" y="52"/>
                  </a:cubicBezTo>
                  <a:cubicBezTo>
                    <a:pt x="124" y="45"/>
                    <a:pt x="124" y="30"/>
                    <a:pt x="117" y="16"/>
                  </a:cubicBezTo>
                  <a:cubicBezTo>
                    <a:pt x="109" y="8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636;p50">
              <a:extLst>
                <a:ext uri="{FF2B5EF4-FFF2-40B4-BE49-F238E27FC236}">
                  <a16:creationId xmlns:a16="http://schemas.microsoft.com/office/drawing/2014/main" id="{C9AE4F9C-C134-4134-A0DB-58ECC73ABE3C}"/>
                </a:ext>
              </a:extLst>
            </p:cNvPr>
            <p:cNvSpPr/>
            <p:nvPr/>
          </p:nvSpPr>
          <p:spPr>
            <a:xfrm>
              <a:off x="6067810" y="3206262"/>
              <a:ext cx="6786" cy="16956"/>
            </a:xfrm>
            <a:custGeom>
              <a:avLst/>
              <a:gdLst/>
              <a:ahLst/>
              <a:cxnLst/>
              <a:rect l="l" t="t" r="r" b="b"/>
              <a:pathLst>
                <a:path w="110" h="273" extrusionOk="0">
                  <a:moveTo>
                    <a:pt x="44" y="1"/>
                  </a:moveTo>
                  <a:cubicBezTo>
                    <a:pt x="30" y="16"/>
                    <a:pt x="0" y="30"/>
                    <a:pt x="8" y="59"/>
                  </a:cubicBezTo>
                  <a:lnTo>
                    <a:pt x="8" y="176"/>
                  </a:lnTo>
                  <a:cubicBezTo>
                    <a:pt x="8" y="183"/>
                    <a:pt x="8" y="205"/>
                    <a:pt x="0" y="212"/>
                  </a:cubicBezTo>
                  <a:cubicBezTo>
                    <a:pt x="0" y="220"/>
                    <a:pt x="0" y="242"/>
                    <a:pt x="8" y="249"/>
                  </a:cubicBezTo>
                  <a:cubicBezTo>
                    <a:pt x="15" y="256"/>
                    <a:pt x="30" y="271"/>
                    <a:pt x="37" y="271"/>
                  </a:cubicBezTo>
                  <a:cubicBezTo>
                    <a:pt x="41" y="272"/>
                    <a:pt x="45" y="272"/>
                    <a:pt x="48" y="272"/>
                  </a:cubicBezTo>
                  <a:cubicBezTo>
                    <a:pt x="72" y="272"/>
                    <a:pt x="88" y="253"/>
                    <a:pt x="88" y="234"/>
                  </a:cubicBezTo>
                  <a:cubicBezTo>
                    <a:pt x="103" y="176"/>
                    <a:pt x="110" y="110"/>
                    <a:pt x="103" y="59"/>
                  </a:cubicBezTo>
                  <a:cubicBezTo>
                    <a:pt x="103" y="52"/>
                    <a:pt x="88" y="30"/>
                    <a:pt x="81" y="23"/>
                  </a:cubicBezTo>
                  <a:cubicBezTo>
                    <a:pt x="73" y="16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637;p50">
              <a:extLst>
                <a:ext uri="{FF2B5EF4-FFF2-40B4-BE49-F238E27FC236}">
                  <a16:creationId xmlns:a16="http://schemas.microsoft.com/office/drawing/2014/main" id="{15202626-8864-4E79-B45E-D4D72DCAB97B}"/>
                </a:ext>
              </a:extLst>
            </p:cNvPr>
            <p:cNvSpPr/>
            <p:nvPr/>
          </p:nvSpPr>
          <p:spPr>
            <a:xfrm>
              <a:off x="6085825" y="3178188"/>
              <a:ext cx="6355" cy="10062"/>
            </a:xfrm>
            <a:custGeom>
              <a:avLst/>
              <a:gdLst/>
              <a:ahLst/>
              <a:cxnLst/>
              <a:rect l="l" t="t" r="r" b="b"/>
              <a:pathLst>
                <a:path w="103" h="162" extrusionOk="0">
                  <a:moveTo>
                    <a:pt x="66" y="1"/>
                  </a:moveTo>
                  <a:cubicBezTo>
                    <a:pt x="59" y="1"/>
                    <a:pt x="37" y="1"/>
                    <a:pt x="29" y="8"/>
                  </a:cubicBezTo>
                  <a:lnTo>
                    <a:pt x="22" y="15"/>
                  </a:lnTo>
                  <a:cubicBezTo>
                    <a:pt x="8" y="15"/>
                    <a:pt x="8" y="22"/>
                    <a:pt x="8" y="37"/>
                  </a:cubicBezTo>
                  <a:cubicBezTo>
                    <a:pt x="8" y="66"/>
                    <a:pt x="0" y="81"/>
                    <a:pt x="0" y="110"/>
                  </a:cubicBezTo>
                  <a:lnTo>
                    <a:pt x="0" y="125"/>
                  </a:lnTo>
                  <a:cubicBezTo>
                    <a:pt x="0" y="139"/>
                    <a:pt x="0" y="139"/>
                    <a:pt x="8" y="146"/>
                  </a:cubicBezTo>
                  <a:cubicBezTo>
                    <a:pt x="22" y="154"/>
                    <a:pt x="29" y="161"/>
                    <a:pt x="37" y="161"/>
                  </a:cubicBezTo>
                  <a:cubicBezTo>
                    <a:pt x="44" y="161"/>
                    <a:pt x="66" y="161"/>
                    <a:pt x="73" y="154"/>
                  </a:cubicBezTo>
                  <a:lnTo>
                    <a:pt x="80" y="146"/>
                  </a:lnTo>
                  <a:cubicBezTo>
                    <a:pt x="88" y="139"/>
                    <a:pt x="88" y="139"/>
                    <a:pt x="88" y="125"/>
                  </a:cubicBezTo>
                  <a:cubicBezTo>
                    <a:pt x="88" y="103"/>
                    <a:pt x="102" y="81"/>
                    <a:pt x="102" y="52"/>
                  </a:cubicBezTo>
                  <a:lnTo>
                    <a:pt x="102" y="37"/>
                  </a:lnTo>
                  <a:cubicBezTo>
                    <a:pt x="102" y="30"/>
                    <a:pt x="102" y="30"/>
                    <a:pt x="88" y="15"/>
                  </a:cubicBezTo>
                  <a:cubicBezTo>
                    <a:pt x="80" y="8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638;p50">
              <a:extLst>
                <a:ext uri="{FF2B5EF4-FFF2-40B4-BE49-F238E27FC236}">
                  <a16:creationId xmlns:a16="http://schemas.microsoft.com/office/drawing/2014/main" id="{BBDBC506-5F6B-40CB-B23A-52F52DC2FCD0}"/>
                </a:ext>
              </a:extLst>
            </p:cNvPr>
            <p:cNvSpPr/>
            <p:nvPr/>
          </p:nvSpPr>
          <p:spPr>
            <a:xfrm>
              <a:off x="6036284" y="3382592"/>
              <a:ext cx="9069" cy="1093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96" y="0"/>
                  </a:moveTo>
                  <a:cubicBezTo>
                    <a:pt x="81" y="0"/>
                    <a:pt x="74" y="7"/>
                    <a:pt x="66" y="15"/>
                  </a:cubicBezTo>
                  <a:lnTo>
                    <a:pt x="8" y="102"/>
                  </a:lnTo>
                  <a:cubicBezTo>
                    <a:pt x="1" y="110"/>
                    <a:pt x="1" y="131"/>
                    <a:pt x="1" y="139"/>
                  </a:cubicBezTo>
                  <a:cubicBezTo>
                    <a:pt x="1" y="146"/>
                    <a:pt x="8" y="168"/>
                    <a:pt x="23" y="168"/>
                  </a:cubicBezTo>
                  <a:cubicBezTo>
                    <a:pt x="30" y="175"/>
                    <a:pt x="44" y="175"/>
                    <a:pt x="59" y="175"/>
                  </a:cubicBezTo>
                  <a:cubicBezTo>
                    <a:pt x="66" y="175"/>
                    <a:pt x="74" y="168"/>
                    <a:pt x="81" y="153"/>
                  </a:cubicBezTo>
                  <a:lnTo>
                    <a:pt x="139" y="73"/>
                  </a:lnTo>
                  <a:cubicBezTo>
                    <a:pt x="147" y="66"/>
                    <a:pt x="147" y="44"/>
                    <a:pt x="147" y="37"/>
                  </a:cubicBezTo>
                  <a:cubicBezTo>
                    <a:pt x="147" y="29"/>
                    <a:pt x="139" y="7"/>
                    <a:pt x="132" y="7"/>
                  </a:cubicBezTo>
                  <a:cubicBezTo>
                    <a:pt x="117" y="0"/>
                    <a:pt x="103" y="0"/>
                    <a:pt x="9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639;p50">
              <a:extLst>
                <a:ext uri="{FF2B5EF4-FFF2-40B4-BE49-F238E27FC236}">
                  <a16:creationId xmlns:a16="http://schemas.microsoft.com/office/drawing/2014/main" id="{66CE3509-F028-44CC-82C6-F53FA0341713}"/>
                </a:ext>
              </a:extLst>
            </p:cNvPr>
            <p:cNvSpPr/>
            <p:nvPr/>
          </p:nvSpPr>
          <p:spPr>
            <a:xfrm>
              <a:off x="5719418" y="3214895"/>
              <a:ext cx="8144" cy="22732"/>
            </a:xfrm>
            <a:custGeom>
              <a:avLst/>
              <a:gdLst/>
              <a:ahLst/>
              <a:cxnLst/>
              <a:rect l="l" t="t" r="r" b="b"/>
              <a:pathLst>
                <a:path w="132" h="366" extrusionOk="0">
                  <a:moveTo>
                    <a:pt x="88" y="1"/>
                  </a:moveTo>
                  <a:cubicBezTo>
                    <a:pt x="66" y="1"/>
                    <a:pt x="37" y="8"/>
                    <a:pt x="29" y="37"/>
                  </a:cubicBezTo>
                  <a:cubicBezTo>
                    <a:pt x="15" y="132"/>
                    <a:pt x="0" y="227"/>
                    <a:pt x="15" y="322"/>
                  </a:cubicBezTo>
                  <a:cubicBezTo>
                    <a:pt x="15" y="343"/>
                    <a:pt x="29" y="365"/>
                    <a:pt x="59" y="365"/>
                  </a:cubicBezTo>
                  <a:cubicBezTo>
                    <a:pt x="88" y="365"/>
                    <a:pt x="110" y="343"/>
                    <a:pt x="102" y="322"/>
                  </a:cubicBezTo>
                  <a:cubicBezTo>
                    <a:pt x="102" y="278"/>
                    <a:pt x="95" y="227"/>
                    <a:pt x="102" y="183"/>
                  </a:cubicBezTo>
                  <a:cubicBezTo>
                    <a:pt x="102" y="139"/>
                    <a:pt x="110" y="103"/>
                    <a:pt x="124" y="52"/>
                  </a:cubicBezTo>
                  <a:cubicBezTo>
                    <a:pt x="132" y="30"/>
                    <a:pt x="110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640;p50">
              <a:extLst>
                <a:ext uri="{FF2B5EF4-FFF2-40B4-BE49-F238E27FC236}">
                  <a16:creationId xmlns:a16="http://schemas.microsoft.com/office/drawing/2014/main" id="{DD4D82DE-772E-4CD7-A188-1208B6D6FF55}"/>
                </a:ext>
              </a:extLst>
            </p:cNvPr>
            <p:cNvSpPr/>
            <p:nvPr/>
          </p:nvSpPr>
          <p:spPr>
            <a:xfrm>
              <a:off x="5718925" y="3273713"/>
              <a:ext cx="6416" cy="12857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8" y="1"/>
                  </a:moveTo>
                  <a:cubicBezTo>
                    <a:pt x="18" y="1"/>
                    <a:pt x="1" y="26"/>
                    <a:pt x="1" y="46"/>
                  </a:cubicBezTo>
                  <a:lnTo>
                    <a:pt x="1" y="148"/>
                  </a:lnTo>
                  <a:cubicBezTo>
                    <a:pt x="1" y="155"/>
                    <a:pt x="8" y="177"/>
                    <a:pt x="23" y="184"/>
                  </a:cubicBezTo>
                  <a:cubicBezTo>
                    <a:pt x="30" y="192"/>
                    <a:pt x="37" y="206"/>
                    <a:pt x="59" y="206"/>
                  </a:cubicBezTo>
                  <a:cubicBezTo>
                    <a:pt x="81" y="206"/>
                    <a:pt x="103" y="184"/>
                    <a:pt x="103" y="155"/>
                  </a:cubicBezTo>
                  <a:lnTo>
                    <a:pt x="103" y="60"/>
                  </a:lnTo>
                  <a:cubicBezTo>
                    <a:pt x="103" y="46"/>
                    <a:pt x="96" y="31"/>
                    <a:pt x="81" y="24"/>
                  </a:cubicBezTo>
                  <a:cubicBezTo>
                    <a:pt x="74" y="9"/>
                    <a:pt x="67" y="2"/>
                    <a:pt x="45" y="2"/>
                  </a:cubicBezTo>
                  <a:cubicBezTo>
                    <a:pt x="42" y="1"/>
                    <a:pt x="40" y="1"/>
                    <a:pt x="3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641;p50">
              <a:extLst>
                <a:ext uri="{FF2B5EF4-FFF2-40B4-BE49-F238E27FC236}">
                  <a16:creationId xmlns:a16="http://schemas.microsoft.com/office/drawing/2014/main" id="{FC81B709-43AA-4E8F-B87F-BD2770F9F40B}"/>
                </a:ext>
              </a:extLst>
            </p:cNvPr>
            <p:cNvSpPr/>
            <p:nvPr/>
          </p:nvSpPr>
          <p:spPr>
            <a:xfrm>
              <a:off x="6071882" y="3252968"/>
              <a:ext cx="9007" cy="25092"/>
            </a:xfrm>
            <a:custGeom>
              <a:avLst/>
              <a:gdLst/>
              <a:ahLst/>
              <a:cxnLst/>
              <a:rect l="l" t="t" r="r" b="b"/>
              <a:pathLst>
                <a:path w="146" h="404" extrusionOk="0">
                  <a:moveTo>
                    <a:pt x="110" y="0"/>
                  </a:moveTo>
                  <a:cubicBezTo>
                    <a:pt x="80" y="0"/>
                    <a:pt x="51" y="8"/>
                    <a:pt x="51" y="37"/>
                  </a:cubicBezTo>
                  <a:cubicBezTo>
                    <a:pt x="37" y="139"/>
                    <a:pt x="15" y="248"/>
                    <a:pt x="0" y="343"/>
                  </a:cubicBezTo>
                  <a:cubicBezTo>
                    <a:pt x="0" y="372"/>
                    <a:pt x="7" y="402"/>
                    <a:pt x="37" y="402"/>
                  </a:cubicBezTo>
                  <a:cubicBezTo>
                    <a:pt x="42" y="403"/>
                    <a:pt x="46" y="404"/>
                    <a:pt x="51" y="404"/>
                  </a:cubicBezTo>
                  <a:cubicBezTo>
                    <a:pt x="73" y="404"/>
                    <a:pt x="88" y="389"/>
                    <a:pt x="88" y="365"/>
                  </a:cubicBezTo>
                  <a:cubicBezTo>
                    <a:pt x="110" y="263"/>
                    <a:pt x="124" y="154"/>
                    <a:pt x="146" y="51"/>
                  </a:cubicBezTo>
                  <a:cubicBezTo>
                    <a:pt x="146" y="30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642;p50">
              <a:extLst>
                <a:ext uri="{FF2B5EF4-FFF2-40B4-BE49-F238E27FC236}">
                  <a16:creationId xmlns:a16="http://schemas.microsoft.com/office/drawing/2014/main" id="{CC4B047D-C44F-4881-914D-3A94D974C357}"/>
                </a:ext>
              </a:extLst>
            </p:cNvPr>
            <p:cNvSpPr/>
            <p:nvPr/>
          </p:nvSpPr>
          <p:spPr>
            <a:xfrm>
              <a:off x="6115500" y="3243466"/>
              <a:ext cx="5923" cy="19068"/>
            </a:xfrm>
            <a:custGeom>
              <a:avLst/>
              <a:gdLst/>
              <a:ahLst/>
              <a:cxnLst/>
              <a:rect l="l" t="t" r="r" b="b"/>
              <a:pathLst>
                <a:path w="96" h="307" extrusionOk="0">
                  <a:moveTo>
                    <a:pt x="52" y="0"/>
                  </a:moveTo>
                  <a:cubicBezTo>
                    <a:pt x="23" y="0"/>
                    <a:pt x="1" y="15"/>
                    <a:pt x="1" y="44"/>
                  </a:cubicBezTo>
                  <a:lnTo>
                    <a:pt x="1" y="263"/>
                  </a:lnTo>
                  <a:cubicBezTo>
                    <a:pt x="1" y="292"/>
                    <a:pt x="23" y="307"/>
                    <a:pt x="52" y="307"/>
                  </a:cubicBezTo>
                  <a:cubicBezTo>
                    <a:pt x="74" y="307"/>
                    <a:pt x="96" y="292"/>
                    <a:pt x="96" y="263"/>
                  </a:cubicBezTo>
                  <a:lnTo>
                    <a:pt x="96" y="44"/>
                  </a:lnTo>
                  <a:cubicBezTo>
                    <a:pt x="96" y="15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643;p50">
              <a:extLst>
                <a:ext uri="{FF2B5EF4-FFF2-40B4-BE49-F238E27FC236}">
                  <a16:creationId xmlns:a16="http://schemas.microsoft.com/office/drawing/2014/main" id="{602771F6-4130-4570-86FC-A3360250479E}"/>
                </a:ext>
              </a:extLst>
            </p:cNvPr>
            <p:cNvSpPr/>
            <p:nvPr/>
          </p:nvSpPr>
          <p:spPr>
            <a:xfrm>
              <a:off x="6104272" y="3210237"/>
              <a:ext cx="10426" cy="1677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13" y="1"/>
                  </a:moveTo>
                  <a:cubicBezTo>
                    <a:pt x="93" y="1"/>
                    <a:pt x="72" y="15"/>
                    <a:pt x="66" y="39"/>
                  </a:cubicBezTo>
                  <a:cubicBezTo>
                    <a:pt x="51" y="97"/>
                    <a:pt x="30" y="156"/>
                    <a:pt x="15" y="214"/>
                  </a:cubicBezTo>
                  <a:cubicBezTo>
                    <a:pt x="0" y="243"/>
                    <a:pt x="22" y="265"/>
                    <a:pt x="51" y="265"/>
                  </a:cubicBezTo>
                  <a:cubicBezTo>
                    <a:pt x="56" y="268"/>
                    <a:pt x="61" y="270"/>
                    <a:pt x="67" y="270"/>
                  </a:cubicBezTo>
                  <a:cubicBezTo>
                    <a:pt x="85" y="270"/>
                    <a:pt x="103" y="252"/>
                    <a:pt x="103" y="229"/>
                  </a:cubicBezTo>
                  <a:cubicBezTo>
                    <a:pt x="124" y="178"/>
                    <a:pt x="139" y="112"/>
                    <a:pt x="161" y="54"/>
                  </a:cubicBezTo>
                  <a:cubicBezTo>
                    <a:pt x="168" y="32"/>
                    <a:pt x="146" y="3"/>
                    <a:pt x="124" y="3"/>
                  </a:cubicBezTo>
                  <a:cubicBezTo>
                    <a:pt x="121" y="1"/>
                    <a:pt x="117" y="1"/>
                    <a:pt x="1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644;p50">
              <a:extLst>
                <a:ext uri="{FF2B5EF4-FFF2-40B4-BE49-F238E27FC236}">
                  <a16:creationId xmlns:a16="http://schemas.microsoft.com/office/drawing/2014/main" id="{0E2E132B-F63F-49F7-953F-12BDAC310514}"/>
                </a:ext>
              </a:extLst>
            </p:cNvPr>
            <p:cNvSpPr/>
            <p:nvPr/>
          </p:nvSpPr>
          <p:spPr>
            <a:xfrm>
              <a:off x="6100694" y="3292843"/>
              <a:ext cx="12154" cy="6397"/>
            </a:xfrm>
            <a:custGeom>
              <a:avLst/>
              <a:gdLst/>
              <a:ahLst/>
              <a:cxnLst/>
              <a:rect l="l" t="t" r="r" b="b"/>
              <a:pathLst>
                <a:path w="197" h="103" extrusionOk="0">
                  <a:moveTo>
                    <a:pt x="51" y="0"/>
                  </a:moveTo>
                  <a:cubicBezTo>
                    <a:pt x="44" y="0"/>
                    <a:pt x="22" y="15"/>
                    <a:pt x="15" y="22"/>
                  </a:cubicBezTo>
                  <a:cubicBezTo>
                    <a:pt x="7" y="30"/>
                    <a:pt x="0" y="44"/>
                    <a:pt x="0" y="59"/>
                  </a:cubicBezTo>
                  <a:cubicBezTo>
                    <a:pt x="0" y="88"/>
                    <a:pt x="15" y="103"/>
                    <a:pt x="44" y="103"/>
                  </a:cubicBezTo>
                  <a:lnTo>
                    <a:pt x="146" y="103"/>
                  </a:lnTo>
                  <a:cubicBezTo>
                    <a:pt x="153" y="103"/>
                    <a:pt x="168" y="95"/>
                    <a:pt x="182" y="88"/>
                  </a:cubicBezTo>
                  <a:cubicBezTo>
                    <a:pt x="190" y="81"/>
                    <a:pt x="197" y="66"/>
                    <a:pt x="197" y="52"/>
                  </a:cubicBezTo>
                  <a:cubicBezTo>
                    <a:pt x="197" y="22"/>
                    <a:pt x="182" y="0"/>
                    <a:pt x="1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645;p50">
              <a:extLst>
                <a:ext uri="{FF2B5EF4-FFF2-40B4-BE49-F238E27FC236}">
                  <a16:creationId xmlns:a16="http://schemas.microsoft.com/office/drawing/2014/main" id="{BAC04883-7E93-40C0-8D19-40B51AE16FD7}"/>
                </a:ext>
              </a:extLst>
            </p:cNvPr>
            <p:cNvSpPr/>
            <p:nvPr/>
          </p:nvSpPr>
          <p:spPr>
            <a:xfrm>
              <a:off x="6112354" y="3147381"/>
              <a:ext cx="6355" cy="12733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44" y="0"/>
                  </a:moveTo>
                  <a:cubicBezTo>
                    <a:pt x="15" y="0"/>
                    <a:pt x="1" y="22"/>
                    <a:pt x="1" y="51"/>
                  </a:cubicBezTo>
                  <a:lnTo>
                    <a:pt x="1" y="146"/>
                  </a:lnTo>
                  <a:cubicBezTo>
                    <a:pt x="1" y="154"/>
                    <a:pt x="8" y="176"/>
                    <a:pt x="15" y="183"/>
                  </a:cubicBezTo>
                  <a:cubicBezTo>
                    <a:pt x="30" y="197"/>
                    <a:pt x="37" y="205"/>
                    <a:pt x="52" y="205"/>
                  </a:cubicBezTo>
                  <a:cubicBezTo>
                    <a:pt x="81" y="205"/>
                    <a:pt x="103" y="183"/>
                    <a:pt x="103" y="161"/>
                  </a:cubicBezTo>
                  <a:lnTo>
                    <a:pt x="103" y="59"/>
                  </a:lnTo>
                  <a:cubicBezTo>
                    <a:pt x="103" y="51"/>
                    <a:pt x="88" y="30"/>
                    <a:pt x="81" y="22"/>
                  </a:cubicBezTo>
                  <a:cubicBezTo>
                    <a:pt x="74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646;p50">
              <a:extLst>
                <a:ext uri="{FF2B5EF4-FFF2-40B4-BE49-F238E27FC236}">
                  <a16:creationId xmlns:a16="http://schemas.microsoft.com/office/drawing/2014/main" id="{47675B55-BABF-4E48-ADF6-6922DBDCD691}"/>
                </a:ext>
              </a:extLst>
            </p:cNvPr>
            <p:cNvSpPr/>
            <p:nvPr/>
          </p:nvSpPr>
          <p:spPr>
            <a:xfrm>
              <a:off x="5722565" y="2965213"/>
              <a:ext cx="469561" cy="251111"/>
            </a:xfrm>
            <a:custGeom>
              <a:avLst/>
              <a:gdLst/>
              <a:ahLst/>
              <a:cxnLst/>
              <a:rect l="l" t="t" r="r" b="b"/>
              <a:pathLst>
                <a:path w="7611" h="4043" extrusionOk="0">
                  <a:moveTo>
                    <a:pt x="3335" y="0"/>
                  </a:moveTo>
                  <a:cubicBezTo>
                    <a:pt x="3335" y="0"/>
                    <a:pt x="365" y="73"/>
                    <a:pt x="0" y="2510"/>
                  </a:cubicBezTo>
                  <a:cubicBezTo>
                    <a:pt x="0" y="2510"/>
                    <a:pt x="949" y="686"/>
                    <a:pt x="3378" y="686"/>
                  </a:cubicBezTo>
                  <a:cubicBezTo>
                    <a:pt x="5808" y="686"/>
                    <a:pt x="6348" y="2561"/>
                    <a:pt x="6370" y="3298"/>
                  </a:cubicBezTo>
                  <a:cubicBezTo>
                    <a:pt x="6393" y="3901"/>
                    <a:pt x="6436" y="3958"/>
                    <a:pt x="6452" y="3958"/>
                  </a:cubicBezTo>
                  <a:cubicBezTo>
                    <a:pt x="6455" y="3958"/>
                    <a:pt x="6457" y="3955"/>
                    <a:pt x="6457" y="3955"/>
                  </a:cubicBezTo>
                  <a:lnTo>
                    <a:pt x="7355" y="4042"/>
                  </a:lnTo>
                  <a:lnTo>
                    <a:pt x="7355" y="3787"/>
                  </a:lnTo>
                  <a:cubicBezTo>
                    <a:pt x="7355" y="3787"/>
                    <a:pt x="7610" y="0"/>
                    <a:pt x="3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647;p50">
              <a:extLst>
                <a:ext uri="{FF2B5EF4-FFF2-40B4-BE49-F238E27FC236}">
                  <a16:creationId xmlns:a16="http://schemas.microsoft.com/office/drawing/2014/main" id="{16BE0025-06D3-45B0-981F-EA9A74CBD2B4}"/>
                </a:ext>
              </a:extLst>
            </p:cNvPr>
            <p:cNvSpPr/>
            <p:nvPr/>
          </p:nvSpPr>
          <p:spPr>
            <a:xfrm>
              <a:off x="5720467" y="2962169"/>
              <a:ext cx="460738" cy="256949"/>
            </a:xfrm>
            <a:custGeom>
              <a:avLst/>
              <a:gdLst/>
              <a:ahLst/>
              <a:cxnLst/>
              <a:rect l="l" t="t" r="r" b="b"/>
              <a:pathLst>
                <a:path w="7468" h="4137" extrusionOk="0">
                  <a:moveTo>
                    <a:pt x="6520" y="3959"/>
                  </a:moveTo>
                  <a:cubicBezTo>
                    <a:pt x="6522" y="3959"/>
                    <a:pt x="6524" y="3960"/>
                    <a:pt x="6526" y="3961"/>
                  </a:cubicBezTo>
                  <a:lnTo>
                    <a:pt x="6526" y="3961"/>
                  </a:lnTo>
                  <a:cubicBezTo>
                    <a:pt x="6510" y="3962"/>
                    <a:pt x="6497" y="3963"/>
                    <a:pt x="6477" y="3967"/>
                  </a:cubicBezTo>
                  <a:cubicBezTo>
                    <a:pt x="6462" y="3967"/>
                    <a:pt x="6506" y="3960"/>
                    <a:pt x="6513" y="3960"/>
                  </a:cubicBezTo>
                  <a:cubicBezTo>
                    <a:pt x="6516" y="3959"/>
                    <a:pt x="6518" y="3959"/>
                    <a:pt x="6520" y="3959"/>
                  </a:cubicBezTo>
                  <a:close/>
                  <a:moveTo>
                    <a:pt x="3542" y="91"/>
                  </a:moveTo>
                  <a:cubicBezTo>
                    <a:pt x="4492" y="91"/>
                    <a:pt x="5508" y="354"/>
                    <a:pt x="6221" y="998"/>
                  </a:cubicBezTo>
                  <a:cubicBezTo>
                    <a:pt x="6754" y="1465"/>
                    <a:pt x="7082" y="2100"/>
                    <a:pt x="7243" y="2778"/>
                  </a:cubicBezTo>
                  <a:cubicBezTo>
                    <a:pt x="7330" y="3121"/>
                    <a:pt x="7367" y="3479"/>
                    <a:pt x="7352" y="3836"/>
                  </a:cubicBezTo>
                  <a:lnTo>
                    <a:pt x="7352" y="4027"/>
                  </a:lnTo>
                  <a:lnTo>
                    <a:pt x="7352" y="4027"/>
                  </a:lnTo>
                  <a:cubicBezTo>
                    <a:pt x="7089" y="4002"/>
                    <a:pt x="6837" y="3987"/>
                    <a:pt x="6572" y="3960"/>
                  </a:cubicBezTo>
                  <a:cubicBezTo>
                    <a:pt x="6557" y="3960"/>
                    <a:pt x="6546" y="3960"/>
                    <a:pt x="6536" y="3960"/>
                  </a:cubicBezTo>
                  <a:lnTo>
                    <a:pt x="6536" y="3960"/>
                  </a:lnTo>
                  <a:cubicBezTo>
                    <a:pt x="6537" y="3926"/>
                    <a:pt x="6506" y="3849"/>
                    <a:pt x="6506" y="3821"/>
                  </a:cubicBezTo>
                  <a:cubicBezTo>
                    <a:pt x="6491" y="3705"/>
                    <a:pt x="6491" y="3573"/>
                    <a:pt x="6477" y="3457"/>
                  </a:cubicBezTo>
                  <a:cubicBezTo>
                    <a:pt x="6455" y="2873"/>
                    <a:pt x="6280" y="2311"/>
                    <a:pt x="5930" y="1822"/>
                  </a:cubicBezTo>
                  <a:cubicBezTo>
                    <a:pt x="5419" y="1122"/>
                    <a:pt x="4631" y="764"/>
                    <a:pt x="3777" y="706"/>
                  </a:cubicBezTo>
                  <a:cubicBezTo>
                    <a:pt x="3663" y="697"/>
                    <a:pt x="3548" y="693"/>
                    <a:pt x="3432" y="693"/>
                  </a:cubicBezTo>
                  <a:cubicBezTo>
                    <a:pt x="2572" y="693"/>
                    <a:pt x="1706" y="935"/>
                    <a:pt x="1005" y="1450"/>
                  </a:cubicBezTo>
                  <a:cubicBezTo>
                    <a:pt x="749" y="1640"/>
                    <a:pt x="516" y="1859"/>
                    <a:pt x="304" y="2107"/>
                  </a:cubicBezTo>
                  <a:cubicBezTo>
                    <a:pt x="256" y="2172"/>
                    <a:pt x="211" y="2232"/>
                    <a:pt x="165" y="2295"/>
                  </a:cubicBezTo>
                  <a:lnTo>
                    <a:pt x="165" y="2295"/>
                  </a:lnTo>
                  <a:cubicBezTo>
                    <a:pt x="272" y="1883"/>
                    <a:pt x="472" y="1503"/>
                    <a:pt x="764" y="1180"/>
                  </a:cubicBezTo>
                  <a:cubicBezTo>
                    <a:pt x="1070" y="852"/>
                    <a:pt x="1457" y="611"/>
                    <a:pt x="1866" y="443"/>
                  </a:cubicBezTo>
                  <a:cubicBezTo>
                    <a:pt x="2340" y="239"/>
                    <a:pt x="2880" y="115"/>
                    <a:pt x="3391" y="93"/>
                  </a:cubicBezTo>
                  <a:cubicBezTo>
                    <a:pt x="3441" y="92"/>
                    <a:pt x="3491" y="91"/>
                    <a:pt x="3542" y="91"/>
                  </a:cubicBezTo>
                  <a:close/>
                  <a:moveTo>
                    <a:pt x="3525" y="1"/>
                  </a:moveTo>
                  <a:cubicBezTo>
                    <a:pt x="3022" y="1"/>
                    <a:pt x="2527" y="99"/>
                    <a:pt x="2048" y="261"/>
                  </a:cubicBezTo>
                  <a:cubicBezTo>
                    <a:pt x="1151" y="567"/>
                    <a:pt x="385" y="1188"/>
                    <a:pt x="93" y="2107"/>
                  </a:cubicBezTo>
                  <a:cubicBezTo>
                    <a:pt x="49" y="2246"/>
                    <a:pt x="20" y="2391"/>
                    <a:pt x="5" y="2530"/>
                  </a:cubicBezTo>
                  <a:cubicBezTo>
                    <a:pt x="0" y="2560"/>
                    <a:pt x="32" y="2590"/>
                    <a:pt x="60" y="2590"/>
                  </a:cubicBezTo>
                  <a:cubicBezTo>
                    <a:pt x="73" y="2590"/>
                    <a:pt x="84" y="2584"/>
                    <a:pt x="91" y="2570"/>
                  </a:cubicBezTo>
                  <a:lnTo>
                    <a:pt x="91" y="2570"/>
                  </a:lnTo>
                  <a:cubicBezTo>
                    <a:pt x="96" y="2571"/>
                    <a:pt x="102" y="2573"/>
                    <a:pt x="107" y="2574"/>
                  </a:cubicBezTo>
                  <a:cubicBezTo>
                    <a:pt x="110" y="2557"/>
                    <a:pt x="113" y="2540"/>
                    <a:pt x="116" y="2524"/>
                  </a:cubicBezTo>
                  <a:lnTo>
                    <a:pt x="116" y="2524"/>
                  </a:lnTo>
                  <a:cubicBezTo>
                    <a:pt x="263" y="2256"/>
                    <a:pt x="491" y="2016"/>
                    <a:pt x="706" y="1808"/>
                  </a:cubicBezTo>
                  <a:cubicBezTo>
                    <a:pt x="1275" y="1282"/>
                    <a:pt x="1990" y="932"/>
                    <a:pt x="2756" y="816"/>
                  </a:cubicBezTo>
                  <a:cubicBezTo>
                    <a:pt x="2982" y="779"/>
                    <a:pt x="3216" y="760"/>
                    <a:pt x="3452" y="760"/>
                  </a:cubicBezTo>
                  <a:cubicBezTo>
                    <a:pt x="4117" y="760"/>
                    <a:pt x="4790" y="918"/>
                    <a:pt x="5324" y="1312"/>
                  </a:cubicBezTo>
                  <a:cubicBezTo>
                    <a:pt x="5806" y="1669"/>
                    <a:pt x="6134" y="2209"/>
                    <a:pt x="6287" y="2785"/>
                  </a:cubicBezTo>
                  <a:cubicBezTo>
                    <a:pt x="6367" y="3077"/>
                    <a:pt x="6367" y="3355"/>
                    <a:pt x="6396" y="3661"/>
                  </a:cubicBezTo>
                  <a:cubicBezTo>
                    <a:pt x="6396" y="3674"/>
                    <a:pt x="6424" y="4043"/>
                    <a:pt x="6506" y="4043"/>
                  </a:cubicBezTo>
                  <a:cubicBezTo>
                    <a:pt x="6509" y="4043"/>
                    <a:pt x="6512" y="4042"/>
                    <a:pt x="6516" y="4041"/>
                  </a:cubicBezTo>
                  <a:lnTo>
                    <a:pt x="6516" y="4041"/>
                  </a:lnTo>
                  <a:lnTo>
                    <a:pt x="7354" y="4116"/>
                  </a:lnTo>
                  <a:lnTo>
                    <a:pt x="7354" y="4116"/>
                  </a:lnTo>
                  <a:cubicBezTo>
                    <a:pt x="7360" y="4129"/>
                    <a:pt x="7377" y="4136"/>
                    <a:pt x="7394" y="4136"/>
                  </a:cubicBezTo>
                  <a:cubicBezTo>
                    <a:pt x="7410" y="4136"/>
                    <a:pt x="7426" y="4131"/>
                    <a:pt x="7436" y="4120"/>
                  </a:cubicBezTo>
                  <a:lnTo>
                    <a:pt x="7436" y="4120"/>
                  </a:lnTo>
                  <a:cubicBezTo>
                    <a:pt x="7464" y="4110"/>
                    <a:pt x="7467" y="4070"/>
                    <a:pt x="7447" y="4048"/>
                  </a:cubicBezTo>
                  <a:lnTo>
                    <a:pt x="7447" y="4048"/>
                  </a:lnTo>
                  <a:cubicBezTo>
                    <a:pt x="7447" y="3669"/>
                    <a:pt x="7444" y="3297"/>
                    <a:pt x="7374" y="2924"/>
                  </a:cubicBezTo>
                  <a:cubicBezTo>
                    <a:pt x="7243" y="2246"/>
                    <a:pt x="6944" y="1596"/>
                    <a:pt x="6462" y="1100"/>
                  </a:cubicBezTo>
                  <a:cubicBezTo>
                    <a:pt x="5747" y="356"/>
                    <a:pt x="4718" y="57"/>
                    <a:pt x="3719" y="6"/>
                  </a:cubicBezTo>
                  <a:cubicBezTo>
                    <a:pt x="3654" y="2"/>
                    <a:pt x="3590" y="1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648;p50">
              <a:extLst>
                <a:ext uri="{FF2B5EF4-FFF2-40B4-BE49-F238E27FC236}">
                  <a16:creationId xmlns:a16="http://schemas.microsoft.com/office/drawing/2014/main" id="{5DEBDC02-B6FF-40BD-859C-FB2914985253}"/>
                </a:ext>
              </a:extLst>
            </p:cNvPr>
            <p:cNvSpPr/>
            <p:nvPr/>
          </p:nvSpPr>
          <p:spPr>
            <a:xfrm>
              <a:off x="6070525" y="3166325"/>
              <a:ext cx="161641" cy="167511"/>
            </a:xfrm>
            <a:custGeom>
              <a:avLst/>
              <a:gdLst/>
              <a:ahLst/>
              <a:cxnLst/>
              <a:rect l="l" t="t" r="r" b="b"/>
              <a:pathLst>
                <a:path w="2620" h="2697" extrusionOk="0">
                  <a:moveTo>
                    <a:pt x="1348" y="0"/>
                  </a:moveTo>
                  <a:cubicBezTo>
                    <a:pt x="806" y="0"/>
                    <a:pt x="267" y="443"/>
                    <a:pt x="146" y="1045"/>
                  </a:cubicBezTo>
                  <a:cubicBezTo>
                    <a:pt x="0" y="1724"/>
                    <a:pt x="423" y="2497"/>
                    <a:pt x="1036" y="2665"/>
                  </a:cubicBezTo>
                  <a:cubicBezTo>
                    <a:pt x="1116" y="2686"/>
                    <a:pt x="1198" y="2696"/>
                    <a:pt x="1279" y="2696"/>
                  </a:cubicBezTo>
                  <a:cubicBezTo>
                    <a:pt x="1814" y="2696"/>
                    <a:pt x="2347" y="2260"/>
                    <a:pt x="2474" y="1665"/>
                  </a:cubicBezTo>
                  <a:cubicBezTo>
                    <a:pt x="2619" y="972"/>
                    <a:pt x="2204" y="199"/>
                    <a:pt x="1591" y="31"/>
                  </a:cubicBezTo>
                  <a:cubicBezTo>
                    <a:pt x="1511" y="10"/>
                    <a:pt x="1429" y="0"/>
                    <a:pt x="1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649;p50">
              <a:extLst>
                <a:ext uri="{FF2B5EF4-FFF2-40B4-BE49-F238E27FC236}">
                  <a16:creationId xmlns:a16="http://schemas.microsoft.com/office/drawing/2014/main" id="{95E87627-3190-4EFC-AE1B-637EEBC1B723}"/>
                </a:ext>
              </a:extLst>
            </p:cNvPr>
            <p:cNvSpPr/>
            <p:nvPr/>
          </p:nvSpPr>
          <p:spPr>
            <a:xfrm>
              <a:off x="6074103" y="3163095"/>
              <a:ext cx="159420" cy="173287"/>
            </a:xfrm>
            <a:custGeom>
              <a:avLst/>
              <a:gdLst/>
              <a:ahLst/>
              <a:cxnLst/>
              <a:rect l="l" t="t" r="r" b="b"/>
              <a:pathLst>
                <a:path w="2584" h="2790" extrusionOk="0">
                  <a:moveTo>
                    <a:pt x="1252" y="113"/>
                  </a:moveTo>
                  <a:cubicBezTo>
                    <a:pt x="1534" y="113"/>
                    <a:pt x="1807" y="236"/>
                    <a:pt x="2014" y="470"/>
                  </a:cubicBezTo>
                  <a:cubicBezTo>
                    <a:pt x="2350" y="842"/>
                    <a:pt x="2481" y="1418"/>
                    <a:pt x="2299" y="1900"/>
                  </a:cubicBezTo>
                  <a:cubicBezTo>
                    <a:pt x="2123" y="2351"/>
                    <a:pt x="1689" y="2711"/>
                    <a:pt x="1210" y="2711"/>
                  </a:cubicBezTo>
                  <a:cubicBezTo>
                    <a:pt x="1144" y="2711"/>
                    <a:pt x="1078" y="2704"/>
                    <a:pt x="1011" y="2690"/>
                  </a:cubicBezTo>
                  <a:lnTo>
                    <a:pt x="1011" y="2690"/>
                  </a:lnTo>
                  <a:cubicBezTo>
                    <a:pt x="1006" y="2680"/>
                    <a:pt x="997" y="2671"/>
                    <a:pt x="986" y="2666"/>
                  </a:cubicBezTo>
                  <a:cubicBezTo>
                    <a:pt x="489" y="2535"/>
                    <a:pt x="168" y="2031"/>
                    <a:pt x="110" y="1550"/>
                  </a:cubicBezTo>
                  <a:cubicBezTo>
                    <a:pt x="44" y="1039"/>
                    <a:pt x="285" y="514"/>
                    <a:pt x="730" y="258"/>
                  </a:cubicBezTo>
                  <a:cubicBezTo>
                    <a:pt x="898" y="160"/>
                    <a:pt x="1076" y="113"/>
                    <a:pt x="1252" y="113"/>
                  </a:cubicBezTo>
                  <a:close/>
                  <a:moveTo>
                    <a:pt x="1252" y="1"/>
                  </a:moveTo>
                  <a:cubicBezTo>
                    <a:pt x="1131" y="1"/>
                    <a:pt x="1007" y="22"/>
                    <a:pt x="883" y="68"/>
                  </a:cubicBezTo>
                  <a:cubicBezTo>
                    <a:pt x="365" y="258"/>
                    <a:pt x="15" y="783"/>
                    <a:pt x="8" y="1331"/>
                  </a:cubicBezTo>
                  <a:cubicBezTo>
                    <a:pt x="1" y="1929"/>
                    <a:pt x="365" y="2586"/>
                    <a:pt x="956" y="2761"/>
                  </a:cubicBezTo>
                  <a:cubicBezTo>
                    <a:pt x="1040" y="2780"/>
                    <a:pt x="1123" y="2789"/>
                    <a:pt x="1206" y="2789"/>
                  </a:cubicBezTo>
                  <a:cubicBezTo>
                    <a:pt x="1649" y="2789"/>
                    <a:pt x="2063" y="2522"/>
                    <a:pt x="2284" y="2141"/>
                  </a:cubicBezTo>
                  <a:cubicBezTo>
                    <a:pt x="2583" y="1644"/>
                    <a:pt x="2525" y="1010"/>
                    <a:pt x="2204" y="543"/>
                  </a:cubicBezTo>
                  <a:cubicBezTo>
                    <a:pt x="1977" y="211"/>
                    <a:pt x="1629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650;p50">
              <a:extLst>
                <a:ext uri="{FF2B5EF4-FFF2-40B4-BE49-F238E27FC236}">
                  <a16:creationId xmlns:a16="http://schemas.microsoft.com/office/drawing/2014/main" id="{95496EBC-71A5-4B2D-921A-6F5F48E430BC}"/>
                </a:ext>
              </a:extLst>
            </p:cNvPr>
            <p:cNvSpPr/>
            <p:nvPr/>
          </p:nvSpPr>
          <p:spPr>
            <a:xfrm>
              <a:off x="6116858" y="3209864"/>
              <a:ext cx="78846" cy="81426"/>
            </a:xfrm>
            <a:custGeom>
              <a:avLst/>
              <a:gdLst/>
              <a:ahLst/>
              <a:cxnLst/>
              <a:rect l="l" t="t" r="r" b="b"/>
              <a:pathLst>
                <a:path w="1278" h="1311" extrusionOk="0">
                  <a:moveTo>
                    <a:pt x="656" y="0"/>
                  </a:moveTo>
                  <a:cubicBezTo>
                    <a:pt x="393" y="0"/>
                    <a:pt x="137" y="220"/>
                    <a:pt x="74" y="512"/>
                  </a:cubicBezTo>
                  <a:cubicBezTo>
                    <a:pt x="1" y="840"/>
                    <a:pt x="198" y="1212"/>
                    <a:pt x="504" y="1293"/>
                  </a:cubicBezTo>
                  <a:cubicBezTo>
                    <a:pt x="545" y="1305"/>
                    <a:pt x="587" y="1311"/>
                    <a:pt x="629" y="1311"/>
                  </a:cubicBezTo>
                  <a:cubicBezTo>
                    <a:pt x="885" y="1311"/>
                    <a:pt x="1142" y="1093"/>
                    <a:pt x="1205" y="811"/>
                  </a:cubicBezTo>
                  <a:cubicBezTo>
                    <a:pt x="1277" y="476"/>
                    <a:pt x="1066" y="103"/>
                    <a:pt x="774" y="16"/>
                  </a:cubicBezTo>
                  <a:cubicBezTo>
                    <a:pt x="735" y="5"/>
                    <a:pt x="695" y="0"/>
                    <a:pt x="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651;p50">
              <a:extLst>
                <a:ext uri="{FF2B5EF4-FFF2-40B4-BE49-F238E27FC236}">
                  <a16:creationId xmlns:a16="http://schemas.microsoft.com/office/drawing/2014/main" id="{2183E94E-EADC-46D8-848A-D7DC972F214F}"/>
                </a:ext>
              </a:extLst>
            </p:cNvPr>
            <p:cNvSpPr/>
            <p:nvPr/>
          </p:nvSpPr>
          <p:spPr>
            <a:xfrm>
              <a:off x="6116426" y="3206759"/>
              <a:ext cx="81067" cy="87140"/>
            </a:xfrm>
            <a:custGeom>
              <a:avLst/>
              <a:gdLst/>
              <a:ahLst/>
              <a:cxnLst/>
              <a:rect l="l" t="t" r="r" b="b"/>
              <a:pathLst>
                <a:path w="1314" h="1403" extrusionOk="0">
                  <a:moveTo>
                    <a:pt x="653" y="100"/>
                  </a:moveTo>
                  <a:cubicBezTo>
                    <a:pt x="1019" y="100"/>
                    <a:pt x="1275" y="597"/>
                    <a:pt x="1124" y="949"/>
                  </a:cubicBezTo>
                  <a:cubicBezTo>
                    <a:pt x="1043" y="1155"/>
                    <a:pt x="844" y="1313"/>
                    <a:pt x="628" y="1313"/>
                  </a:cubicBezTo>
                  <a:cubicBezTo>
                    <a:pt x="592" y="1313"/>
                    <a:pt x="555" y="1308"/>
                    <a:pt x="518" y="1299"/>
                  </a:cubicBezTo>
                  <a:lnTo>
                    <a:pt x="518" y="1299"/>
                  </a:lnTo>
                  <a:cubicBezTo>
                    <a:pt x="518" y="1299"/>
                    <a:pt x="518" y="1299"/>
                    <a:pt x="518" y="1299"/>
                  </a:cubicBezTo>
                  <a:cubicBezTo>
                    <a:pt x="292" y="1233"/>
                    <a:pt x="146" y="1007"/>
                    <a:pt x="117" y="781"/>
                  </a:cubicBezTo>
                  <a:cubicBezTo>
                    <a:pt x="88" y="533"/>
                    <a:pt x="197" y="292"/>
                    <a:pt x="416" y="168"/>
                  </a:cubicBezTo>
                  <a:cubicBezTo>
                    <a:pt x="498" y="121"/>
                    <a:pt x="578" y="100"/>
                    <a:pt x="653" y="100"/>
                  </a:cubicBezTo>
                  <a:close/>
                  <a:moveTo>
                    <a:pt x="631" y="0"/>
                  </a:moveTo>
                  <a:cubicBezTo>
                    <a:pt x="572" y="0"/>
                    <a:pt x="512" y="10"/>
                    <a:pt x="453" y="29"/>
                  </a:cubicBezTo>
                  <a:cubicBezTo>
                    <a:pt x="197" y="132"/>
                    <a:pt x="15" y="387"/>
                    <a:pt x="8" y="657"/>
                  </a:cubicBezTo>
                  <a:cubicBezTo>
                    <a:pt x="0" y="970"/>
                    <a:pt x="190" y="1298"/>
                    <a:pt x="489" y="1386"/>
                  </a:cubicBezTo>
                  <a:lnTo>
                    <a:pt x="489" y="1386"/>
                  </a:lnTo>
                  <a:cubicBezTo>
                    <a:pt x="489" y="1386"/>
                    <a:pt x="489" y="1386"/>
                    <a:pt x="489" y="1386"/>
                  </a:cubicBezTo>
                  <a:cubicBezTo>
                    <a:pt x="489" y="1386"/>
                    <a:pt x="489" y="1386"/>
                    <a:pt x="489" y="1386"/>
                  </a:cubicBezTo>
                  <a:lnTo>
                    <a:pt x="489" y="1386"/>
                  </a:lnTo>
                  <a:cubicBezTo>
                    <a:pt x="494" y="1388"/>
                    <a:pt x="498" y="1389"/>
                    <a:pt x="502" y="1389"/>
                  </a:cubicBezTo>
                  <a:lnTo>
                    <a:pt x="502" y="1389"/>
                  </a:lnTo>
                  <a:cubicBezTo>
                    <a:pt x="541" y="1398"/>
                    <a:pt x="580" y="1402"/>
                    <a:pt x="619" y="1402"/>
                  </a:cubicBezTo>
                  <a:cubicBezTo>
                    <a:pt x="839" y="1402"/>
                    <a:pt x="1052" y="1269"/>
                    <a:pt x="1168" y="1080"/>
                  </a:cubicBezTo>
                  <a:cubicBezTo>
                    <a:pt x="1314" y="832"/>
                    <a:pt x="1292" y="526"/>
                    <a:pt x="1139" y="285"/>
                  </a:cubicBezTo>
                  <a:cubicBezTo>
                    <a:pt x="1026" y="110"/>
                    <a:pt x="834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652;p50">
              <a:extLst>
                <a:ext uri="{FF2B5EF4-FFF2-40B4-BE49-F238E27FC236}">
                  <a16:creationId xmlns:a16="http://schemas.microsoft.com/office/drawing/2014/main" id="{CF8ACB11-8290-4B5F-8159-49B7C06B279D}"/>
                </a:ext>
              </a:extLst>
            </p:cNvPr>
            <p:cNvSpPr/>
            <p:nvPr/>
          </p:nvSpPr>
          <p:spPr>
            <a:xfrm>
              <a:off x="5314267" y="4162445"/>
              <a:ext cx="250790" cy="227882"/>
            </a:xfrm>
            <a:custGeom>
              <a:avLst/>
              <a:gdLst/>
              <a:ahLst/>
              <a:cxnLst/>
              <a:rect l="l" t="t" r="r" b="b"/>
              <a:pathLst>
                <a:path w="4065" h="3669" extrusionOk="0">
                  <a:moveTo>
                    <a:pt x="4014" y="1"/>
                  </a:moveTo>
                  <a:lnTo>
                    <a:pt x="1934" y="8"/>
                  </a:lnTo>
                  <a:cubicBezTo>
                    <a:pt x="1927" y="548"/>
                    <a:pt x="1883" y="1445"/>
                    <a:pt x="1774" y="2007"/>
                  </a:cubicBezTo>
                  <a:cubicBezTo>
                    <a:pt x="1774" y="2007"/>
                    <a:pt x="1861" y="2182"/>
                    <a:pt x="942" y="2561"/>
                  </a:cubicBezTo>
                  <a:cubicBezTo>
                    <a:pt x="723" y="2649"/>
                    <a:pt x="512" y="2737"/>
                    <a:pt x="293" y="2831"/>
                  </a:cubicBezTo>
                  <a:cubicBezTo>
                    <a:pt x="147" y="2890"/>
                    <a:pt x="1" y="3021"/>
                    <a:pt x="1" y="3204"/>
                  </a:cubicBezTo>
                  <a:cubicBezTo>
                    <a:pt x="8" y="3641"/>
                    <a:pt x="672" y="3634"/>
                    <a:pt x="942" y="3649"/>
                  </a:cubicBezTo>
                  <a:cubicBezTo>
                    <a:pt x="1163" y="3663"/>
                    <a:pt x="1475" y="3668"/>
                    <a:pt x="1816" y="3668"/>
                  </a:cubicBezTo>
                  <a:cubicBezTo>
                    <a:pt x="2354" y="3668"/>
                    <a:pt x="2962" y="3655"/>
                    <a:pt x="3386" y="3641"/>
                  </a:cubicBezTo>
                  <a:cubicBezTo>
                    <a:pt x="3685" y="3634"/>
                    <a:pt x="3926" y="3379"/>
                    <a:pt x="3933" y="3058"/>
                  </a:cubicBezTo>
                  <a:cubicBezTo>
                    <a:pt x="3955" y="2043"/>
                    <a:pt x="4065" y="1007"/>
                    <a:pt x="4014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653;p50">
              <a:extLst>
                <a:ext uri="{FF2B5EF4-FFF2-40B4-BE49-F238E27FC236}">
                  <a16:creationId xmlns:a16="http://schemas.microsoft.com/office/drawing/2014/main" id="{DCFF81DC-3214-4F3C-8365-4ECE58C836CB}"/>
                </a:ext>
              </a:extLst>
            </p:cNvPr>
            <p:cNvSpPr/>
            <p:nvPr/>
          </p:nvSpPr>
          <p:spPr>
            <a:xfrm>
              <a:off x="5309332" y="4159588"/>
              <a:ext cx="257947" cy="233285"/>
            </a:xfrm>
            <a:custGeom>
              <a:avLst/>
              <a:gdLst/>
              <a:ahLst/>
              <a:cxnLst/>
              <a:rect l="l" t="t" r="r" b="b"/>
              <a:pathLst>
                <a:path w="4181" h="3756" extrusionOk="0">
                  <a:moveTo>
                    <a:pt x="4052" y="105"/>
                  </a:moveTo>
                  <a:lnTo>
                    <a:pt x="4052" y="105"/>
                  </a:lnTo>
                  <a:cubicBezTo>
                    <a:pt x="4070" y="633"/>
                    <a:pt x="4049" y="1160"/>
                    <a:pt x="4021" y="1688"/>
                  </a:cubicBezTo>
                  <a:cubicBezTo>
                    <a:pt x="4013" y="1958"/>
                    <a:pt x="3999" y="2221"/>
                    <a:pt x="3984" y="2491"/>
                  </a:cubicBezTo>
                  <a:cubicBezTo>
                    <a:pt x="3977" y="2629"/>
                    <a:pt x="3977" y="2761"/>
                    <a:pt x="3970" y="2892"/>
                  </a:cubicBezTo>
                  <a:cubicBezTo>
                    <a:pt x="3970" y="3023"/>
                    <a:pt x="3977" y="3169"/>
                    <a:pt x="3933" y="3286"/>
                  </a:cubicBezTo>
                  <a:cubicBezTo>
                    <a:pt x="3860" y="3490"/>
                    <a:pt x="3685" y="3636"/>
                    <a:pt x="3466" y="3644"/>
                  </a:cubicBezTo>
                  <a:cubicBezTo>
                    <a:pt x="3284" y="3651"/>
                    <a:pt x="3101" y="3651"/>
                    <a:pt x="2919" y="3651"/>
                  </a:cubicBezTo>
                  <a:cubicBezTo>
                    <a:pt x="2637" y="3656"/>
                    <a:pt x="2352" y="3664"/>
                    <a:pt x="2068" y="3664"/>
                  </a:cubicBezTo>
                  <a:cubicBezTo>
                    <a:pt x="1940" y="3664"/>
                    <a:pt x="1813" y="3663"/>
                    <a:pt x="1686" y="3658"/>
                  </a:cubicBezTo>
                  <a:cubicBezTo>
                    <a:pt x="1379" y="3658"/>
                    <a:pt x="1066" y="3658"/>
                    <a:pt x="767" y="3636"/>
                  </a:cubicBezTo>
                  <a:cubicBezTo>
                    <a:pt x="621" y="3622"/>
                    <a:pt x="467" y="3592"/>
                    <a:pt x="329" y="3534"/>
                  </a:cubicBezTo>
                  <a:cubicBezTo>
                    <a:pt x="168" y="3454"/>
                    <a:pt x="74" y="3271"/>
                    <a:pt x="183" y="3096"/>
                  </a:cubicBezTo>
                  <a:cubicBezTo>
                    <a:pt x="249" y="2994"/>
                    <a:pt x="351" y="2943"/>
                    <a:pt x="460" y="2907"/>
                  </a:cubicBezTo>
                  <a:cubicBezTo>
                    <a:pt x="584" y="2848"/>
                    <a:pt x="716" y="2797"/>
                    <a:pt x="840" y="2746"/>
                  </a:cubicBezTo>
                  <a:cubicBezTo>
                    <a:pt x="1058" y="2659"/>
                    <a:pt x="1270" y="2578"/>
                    <a:pt x="1482" y="2469"/>
                  </a:cubicBezTo>
                  <a:cubicBezTo>
                    <a:pt x="1613" y="2396"/>
                    <a:pt x="1846" y="2286"/>
                    <a:pt x="1905" y="2119"/>
                  </a:cubicBezTo>
                  <a:cubicBezTo>
                    <a:pt x="1919" y="2082"/>
                    <a:pt x="1905" y="2068"/>
                    <a:pt x="1905" y="2038"/>
                  </a:cubicBezTo>
                  <a:cubicBezTo>
                    <a:pt x="1905" y="2038"/>
                    <a:pt x="1905" y="2037"/>
                    <a:pt x="1905" y="2037"/>
                  </a:cubicBezTo>
                  <a:cubicBezTo>
                    <a:pt x="1907" y="2037"/>
                    <a:pt x="1914" y="2053"/>
                    <a:pt x="1917" y="2053"/>
                  </a:cubicBezTo>
                  <a:cubicBezTo>
                    <a:pt x="1919" y="2053"/>
                    <a:pt x="1919" y="2051"/>
                    <a:pt x="1919" y="2046"/>
                  </a:cubicBezTo>
                  <a:cubicBezTo>
                    <a:pt x="1919" y="2016"/>
                    <a:pt x="1927" y="1980"/>
                    <a:pt x="1934" y="1958"/>
                  </a:cubicBezTo>
                  <a:cubicBezTo>
                    <a:pt x="1941" y="1900"/>
                    <a:pt x="1956" y="1856"/>
                    <a:pt x="1963" y="1798"/>
                  </a:cubicBezTo>
                  <a:cubicBezTo>
                    <a:pt x="1978" y="1688"/>
                    <a:pt x="1992" y="1593"/>
                    <a:pt x="2000" y="1484"/>
                  </a:cubicBezTo>
                  <a:cubicBezTo>
                    <a:pt x="2042" y="1017"/>
                    <a:pt x="2071" y="558"/>
                    <a:pt x="2079" y="105"/>
                  </a:cubicBezTo>
                  <a:close/>
                  <a:moveTo>
                    <a:pt x="4099" y="1"/>
                  </a:moveTo>
                  <a:cubicBezTo>
                    <a:pt x="4094" y="1"/>
                    <a:pt x="4089" y="1"/>
                    <a:pt x="4085" y="3"/>
                  </a:cubicBezTo>
                  <a:lnTo>
                    <a:pt x="2036" y="3"/>
                  </a:lnTo>
                  <a:cubicBezTo>
                    <a:pt x="2007" y="3"/>
                    <a:pt x="1992" y="25"/>
                    <a:pt x="1992" y="47"/>
                  </a:cubicBezTo>
                  <a:cubicBezTo>
                    <a:pt x="1978" y="484"/>
                    <a:pt x="1963" y="922"/>
                    <a:pt x="1919" y="1360"/>
                  </a:cubicBezTo>
                  <a:cubicBezTo>
                    <a:pt x="1898" y="1593"/>
                    <a:pt x="1854" y="1812"/>
                    <a:pt x="1825" y="2038"/>
                  </a:cubicBezTo>
                  <a:lnTo>
                    <a:pt x="1825" y="2068"/>
                  </a:lnTo>
                  <a:cubicBezTo>
                    <a:pt x="1825" y="2063"/>
                    <a:pt x="1825" y="2061"/>
                    <a:pt x="1824" y="2061"/>
                  </a:cubicBezTo>
                  <a:cubicBezTo>
                    <a:pt x="1824" y="2061"/>
                    <a:pt x="1822" y="2070"/>
                    <a:pt x="1817" y="2075"/>
                  </a:cubicBezTo>
                  <a:cubicBezTo>
                    <a:pt x="1788" y="2126"/>
                    <a:pt x="1722" y="2177"/>
                    <a:pt x="1671" y="2221"/>
                  </a:cubicBezTo>
                  <a:cubicBezTo>
                    <a:pt x="1525" y="2330"/>
                    <a:pt x="1358" y="2403"/>
                    <a:pt x="1197" y="2476"/>
                  </a:cubicBezTo>
                  <a:cubicBezTo>
                    <a:pt x="934" y="2593"/>
                    <a:pt x="657" y="2702"/>
                    <a:pt x="387" y="2812"/>
                  </a:cubicBezTo>
                  <a:cubicBezTo>
                    <a:pt x="219" y="2885"/>
                    <a:pt x="66" y="3001"/>
                    <a:pt x="37" y="3198"/>
                  </a:cubicBezTo>
                  <a:cubicBezTo>
                    <a:pt x="1" y="3512"/>
                    <a:pt x="314" y="3651"/>
                    <a:pt x="577" y="3695"/>
                  </a:cubicBezTo>
                  <a:cubicBezTo>
                    <a:pt x="876" y="3746"/>
                    <a:pt x="1190" y="3746"/>
                    <a:pt x="1489" y="3753"/>
                  </a:cubicBezTo>
                  <a:cubicBezTo>
                    <a:pt x="1615" y="3755"/>
                    <a:pt x="1740" y="3756"/>
                    <a:pt x="1866" y="3756"/>
                  </a:cubicBezTo>
                  <a:cubicBezTo>
                    <a:pt x="2168" y="3756"/>
                    <a:pt x="2469" y="3751"/>
                    <a:pt x="2773" y="3746"/>
                  </a:cubicBezTo>
                  <a:cubicBezTo>
                    <a:pt x="2977" y="3746"/>
                    <a:pt x="3174" y="3731"/>
                    <a:pt x="3379" y="3724"/>
                  </a:cubicBezTo>
                  <a:cubicBezTo>
                    <a:pt x="3561" y="3716"/>
                    <a:pt x="3714" y="3687"/>
                    <a:pt x="3853" y="3549"/>
                  </a:cubicBezTo>
                  <a:cubicBezTo>
                    <a:pt x="4021" y="3388"/>
                    <a:pt x="4043" y="3177"/>
                    <a:pt x="4050" y="2958"/>
                  </a:cubicBezTo>
                  <a:cubicBezTo>
                    <a:pt x="4057" y="2629"/>
                    <a:pt x="4079" y="2308"/>
                    <a:pt x="4086" y="1980"/>
                  </a:cubicBezTo>
                  <a:cubicBezTo>
                    <a:pt x="4121" y="1361"/>
                    <a:pt x="4150" y="736"/>
                    <a:pt x="4126" y="104"/>
                  </a:cubicBezTo>
                  <a:lnTo>
                    <a:pt x="4126" y="104"/>
                  </a:lnTo>
                  <a:cubicBezTo>
                    <a:pt x="4181" y="94"/>
                    <a:pt x="4178" y="3"/>
                    <a:pt x="4116" y="3"/>
                  </a:cubicBezTo>
                  <a:lnTo>
                    <a:pt x="4112" y="3"/>
                  </a:lnTo>
                  <a:cubicBezTo>
                    <a:pt x="4108" y="1"/>
                    <a:pt x="4104" y="1"/>
                    <a:pt x="409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654;p50">
              <a:extLst>
                <a:ext uri="{FF2B5EF4-FFF2-40B4-BE49-F238E27FC236}">
                  <a16:creationId xmlns:a16="http://schemas.microsoft.com/office/drawing/2014/main" id="{8B125A69-5082-4B6D-B319-74C2DA5A26F5}"/>
                </a:ext>
              </a:extLst>
            </p:cNvPr>
            <p:cNvSpPr/>
            <p:nvPr/>
          </p:nvSpPr>
          <p:spPr>
            <a:xfrm>
              <a:off x="5298535" y="4286168"/>
              <a:ext cx="278676" cy="145089"/>
            </a:xfrm>
            <a:custGeom>
              <a:avLst/>
              <a:gdLst/>
              <a:ahLst/>
              <a:cxnLst/>
              <a:rect l="l" t="t" r="r" b="b"/>
              <a:pathLst>
                <a:path w="4517" h="2336" extrusionOk="0">
                  <a:moveTo>
                    <a:pt x="4210" y="0"/>
                  </a:moveTo>
                  <a:cubicBezTo>
                    <a:pt x="3991" y="227"/>
                    <a:pt x="3568" y="453"/>
                    <a:pt x="3269" y="482"/>
                  </a:cubicBezTo>
                  <a:cubicBezTo>
                    <a:pt x="3222" y="486"/>
                    <a:pt x="3176" y="488"/>
                    <a:pt x="3130" y="488"/>
                  </a:cubicBezTo>
                  <a:cubicBezTo>
                    <a:pt x="2866" y="488"/>
                    <a:pt x="2613" y="421"/>
                    <a:pt x="2364" y="321"/>
                  </a:cubicBezTo>
                  <a:cubicBezTo>
                    <a:pt x="2226" y="256"/>
                    <a:pt x="2094" y="183"/>
                    <a:pt x="2029" y="37"/>
                  </a:cubicBezTo>
                  <a:cubicBezTo>
                    <a:pt x="2029" y="37"/>
                    <a:pt x="1452" y="416"/>
                    <a:pt x="934" y="540"/>
                  </a:cubicBezTo>
                  <a:cubicBezTo>
                    <a:pt x="424" y="650"/>
                    <a:pt x="52" y="956"/>
                    <a:pt x="22" y="1314"/>
                  </a:cubicBezTo>
                  <a:cubicBezTo>
                    <a:pt x="22" y="1365"/>
                    <a:pt x="15" y="1423"/>
                    <a:pt x="15" y="1467"/>
                  </a:cubicBezTo>
                  <a:cubicBezTo>
                    <a:pt x="0" y="1606"/>
                    <a:pt x="15" y="1751"/>
                    <a:pt x="37" y="1875"/>
                  </a:cubicBezTo>
                  <a:cubicBezTo>
                    <a:pt x="66" y="1999"/>
                    <a:pt x="132" y="2109"/>
                    <a:pt x="219" y="2167"/>
                  </a:cubicBezTo>
                  <a:cubicBezTo>
                    <a:pt x="292" y="2226"/>
                    <a:pt x="387" y="2240"/>
                    <a:pt x="467" y="2255"/>
                  </a:cubicBezTo>
                  <a:cubicBezTo>
                    <a:pt x="618" y="2277"/>
                    <a:pt x="767" y="2283"/>
                    <a:pt x="914" y="2283"/>
                  </a:cubicBezTo>
                  <a:cubicBezTo>
                    <a:pt x="1075" y="2283"/>
                    <a:pt x="1235" y="2276"/>
                    <a:pt x="1396" y="2276"/>
                  </a:cubicBezTo>
                  <a:cubicBezTo>
                    <a:pt x="1429" y="2276"/>
                    <a:pt x="1463" y="2276"/>
                    <a:pt x="1496" y="2277"/>
                  </a:cubicBezTo>
                  <a:cubicBezTo>
                    <a:pt x="1948" y="2291"/>
                    <a:pt x="2386" y="2299"/>
                    <a:pt x="2831" y="2306"/>
                  </a:cubicBezTo>
                  <a:cubicBezTo>
                    <a:pt x="3233" y="2313"/>
                    <a:pt x="3627" y="2328"/>
                    <a:pt x="4028" y="2335"/>
                  </a:cubicBezTo>
                  <a:cubicBezTo>
                    <a:pt x="4181" y="2335"/>
                    <a:pt x="4320" y="2226"/>
                    <a:pt x="4363" y="2072"/>
                  </a:cubicBezTo>
                  <a:cubicBezTo>
                    <a:pt x="4429" y="1839"/>
                    <a:pt x="4517" y="1124"/>
                    <a:pt x="4473" y="869"/>
                  </a:cubicBezTo>
                  <a:cubicBezTo>
                    <a:pt x="4400" y="431"/>
                    <a:pt x="4218" y="44"/>
                    <a:pt x="4218" y="44"/>
                  </a:cubicBezTo>
                  <a:lnTo>
                    <a:pt x="4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55;p50">
              <a:extLst>
                <a:ext uri="{FF2B5EF4-FFF2-40B4-BE49-F238E27FC236}">
                  <a16:creationId xmlns:a16="http://schemas.microsoft.com/office/drawing/2014/main" id="{B58C1929-06F1-4B68-86BE-B633C8C64F32}"/>
                </a:ext>
              </a:extLst>
            </p:cNvPr>
            <p:cNvSpPr/>
            <p:nvPr/>
          </p:nvSpPr>
          <p:spPr>
            <a:xfrm>
              <a:off x="5293600" y="4283249"/>
              <a:ext cx="285895" cy="151238"/>
            </a:xfrm>
            <a:custGeom>
              <a:avLst/>
              <a:gdLst/>
              <a:ahLst/>
              <a:cxnLst/>
              <a:rect l="l" t="t" r="r" b="b"/>
              <a:pathLst>
                <a:path w="4634" h="2435" extrusionOk="0">
                  <a:moveTo>
                    <a:pt x="4267" y="150"/>
                  </a:moveTo>
                  <a:cubicBezTo>
                    <a:pt x="4356" y="347"/>
                    <a:pt x="4424" y="562"/>
                    <a:pt x="4473" y="777"/>
                  </a:cubicBezTo>
                  <a:cubicBezTo>
                    <a:pt x="4524" y="1025"/>
                    <a:pt x="4509" y="1266"/>
                    <a:pt x="4487" y="1521"/>
                  </a:cubicBezTo>
                  <a:cubicBezTo>
                    <a:pt x="4480" y="1660"/>
                    <a:pt x="4458" y="1791"/>
                    <a:pt x="4436" y="1915"/>
                  </a:cubicBezTo>
                  <a:cubicBezTo>
                    <a:pt x="4414" y="2025"/>
                    <a:pt x="4400" y="2149"/>
                    <a:pt x="4327" y="2243"/>
                  </a:cubicBezTo>
                  <a:cubicBezTo>
                    <a:pt x="4248" y="2335"/>
                    <a:pt x="4135" y="2354"/>
                    <a:pt x="4018" y="2354"/>
                  </a:cubicBezTo>
                  <a:cubicBezTo>
                    <a:pt x="3940" y="2354"/>
                    <a:pt x="3860" y="2346"/>
                    <a:pt x="3787" y="2346"/>
                  </a:cubicBezTo>
                  <a:cubicBezTo>
                    <a:pt x="3597" y="2346"/>
                    <a:pt x="3400" y="2331"/>
                    <a:pt x="3210" y="2331"/>
                  </a:cubicBezTo>
                  <a:cubicBezTo>
                    <a:pt x="2809" y="2324"/>
                    <a:pt x="2408" y="2316"/>
                    <a:pt x="2014" y="2309"/>
                  </a:cubicBezTo>
                  <a:cubicBezTo>
                    <a:pt x="1923" y="2307"/>
                    <a:pt x="1832" y="2307"/>
                    <a:pt x="1741" y="2307"/>
                  </a:cubicBezTo>
                  <a:cubicBezTo>
                    <a:pt x="1579" y="2307"/>
                    <a:pt x="1417" y="2309"/>
                    <a:pt x="1255" y="2309"/>
                  </a:cubicBezTo>
                  <a:cubicBezTo>
                    <a:pt x="1107" y="2309"/>
                    <a:pt x="958" y="2307"/>
                    <a:pt x="810" y="2302"/>
                  </a:cubicBezTo>
                  <a:cubicBezTo>
                    <a:pt x="620" y="2287"/>
                    <a:pt x="365" y="2287"/>
                    <a:pt x="241" y="2119"/>
                  </a:cubicBezTo>
                  <a:cubicBezTo>
                    <a:pt x="132" y="1959"/>
                    <a:pt x="117" y="1733"/>
                    <a:pt x="132" y="1550"/>
                  </a:cubicBezTo>
                  <a:cubicBezTo>
                    <a:pt x="139" y="1397"/>
                    <a:pt x="146" y="1259"/>
                    <a:pt x="226" y="1134"/>
                  </a:cubicBezTo>
                  <a:cubicBezTo>
                    <a:pt x="299" y="1003"/>
                    <a:pt x="423" y="901"/>
                    <a:pt x="547" y="828"/>
                  </a:cubicBezTo>
                  <a:cubicBezTo>
                    <a:pt x="715" y="733"/>
                    <a:pt x="883" y="682"/>
                    <a:pt x="1065" y="638"/>
                  </a:cubicBezTo>
                  <a:cubicBezTo>
                    <a:pt x="1233" y="595"/>
                    <a:pt x="1386" y="536"/>
                    <a:pt x="1540" y="463"/>
                  </a:cubicBezTo>
                  <a:cubicBezTo>
                    <a:pt x="1730" y="382"/>
                    <a:pt x="1908" y="281"/>
                    <a:pt x="2079" y="173"/>
                  </a:cubicBezTo>
                  <a:lnTo>
                    <a:pt x="2079" y="173"/>
                  </a:lnTo>
                  <a:cubicBezTo>
                    <a:pt x="2184" y="326"/>
                    <a:pt x="2351" y="411"/>
                    <a:pt x="2517" y="478"/>
                  </a:cubicBezTo>
                  <a:cubicBezTo>
                    <a:pt x="2729" y="560"/>
                    <a:pt x="2967" y="610"/>
                    <a:pt x="3200" y="610"/>
                  </a:cubicBezTo>
                  <a:cubicBezTo>
                    <a:pt x="3216" y="610"/>
                    <a:pt x="3231" y="610"/>
                    <a:pt x="3247" y="609"/>
                  </a:cubicBezTo>
                  <a:cubicBezTo>
                    <a:pt x="3623" y="602"/>
                    <a:pt x="4005" y="403"/>
                    <a:pt x="4267" y="150"/>
                  </a:cubicBezTo>
                  <a:close/>
                  <a:moveTo>
                    <a:pt x="4281" y="0"/>
                  </a:moveTo>
                  <a:cubicBezTo>
                    <a:pt x="4272" y="0"/>
                    <a:pt x="4262" y="4"/>
                    <a:pt x="4254" y="11"/>
                  </a:cubicBezTo>
                  <a:cubicBezTo>
                    <a:pt x="4006" y="259"/>
                    <a:pt x="3648" y="456"/>
                    <a:pt x="3305" y="485"/>
                  </a:cubicBezTo>
                  <a:cubicBezTo>
                    <a:pt x="3276" y="487"/>
                    <a:pt x="3247" y="488"/>
                    <a:pt x="3218" y="488"/>
                  </a:cubicBezTo>
                  <a:cubicBezTo>
                    <a:pt x="3024" y="488"/>
                    <a:pt x="2840" y="447"/>
                    <a:pt x="2656" y="390"/>
                  </a:cubicBezTo>
                  <a:cubicBezTo>
                    <a:pt x="2466" y="332"/>
                    <a:pt x="2247" y="244"/>
                    <a:pt x="2145" y="55"/>
                  </a:cubicBezTo>
                  <a:cubicBezTo>
                    <a:pt x="2140" y="44"/>
                    <a:pt x="2120" y="34"/>
                    <a:pt x="2101" y="34"/>
                  </a:cubicBezTo>
                  <a:cubicBezTo>
                    <a:pt x="2094" y="34"/>
                    <a:pt x="2086" y="36"/>
                    <a:pt x="2080" y="40"/>
                  </a:cubicBezTo>
                  <a:cubicBezTo>
                    <a:pt x="1897" y="157"/>
                    <a:pt x="1707" y="266"/>
                    <a:pt x="1503" y="354"/>
                  </a:cubicBezTo>
                  <a:cubicBezTo>
                    <a:pt x="1175" y="514"/>
                    <a:pt x="803" y="536"/>
                    <a:pt x="496" y="733"/>
                  </a:cubicBezTo>
                  <a:cubicBezTo>
                    <a:pt x="263" y="865"/>
                    <a:pt x="80" y="1076"/>
                    <a:pt x="59" y="1346"/>
                  </a:cubicBezTo>
                  <a:cubicBezTo>
                    <a:pt x="29" y="1660"/>
                    <a:pt x="0" y="2141"/>
                    <a:pt x="350" y="2302"/>
                  </a:cubicBezTo>
                  <a:cubicBezTo>
                    <a:pt x="518" y="2375"/>
                    <a:pt x="737" y="2375"/>
                    <a:pt x="934" y="2382"/>
                  </a:cubicBezTo>
                  <a:cubicBezTo>
                    <a:pt x="982" y="2384"/>
                    <a:pt x="1029" y="2384"/>
                    <a:pt x="1077" y="2384"/>
                  </a:cubicBezTo>
                  <a:cubicBezTo>
                    <a:pt x="1206" y="2384"/>
                    <a:pt x="1334" y="2380"/>
                    <a:pt x="1463" y="2380"/>
                  </a:cubicBezTo>
                  <a:cubicBezTo>
                    <a:pt x="1510" y="2380"/>
                    <a:pt x="1558" y="2381"/>
                    <a:pt x="1605" y="2382"/>
                  </a:cubicBezTo>
                  <a:cubicBezTo>
                    <a:pt x="2050" y="2389"/>
                    <a:pt x="2510" y="2397"/>
                    <a:pt x="2955" y="2411"/>
                  </a:cubicBezTo>
                  <a:cubicBezTo>
                    <a:pt x="3174" y="2419"/>
                    <a:pt x="3400" y="2419"/>
                    <a:pt x="3619" y="2426"/>
                  </a:cubicBezTo>
                  <a:cubicBezTo>
                    <a:pt x="3728" y="2426"/>
                    <a:pt x="3838" y="2433"/>
                    <a:pt x="3947" y="2433"/>
                  </a:cubicBezTo>
                  <a:cubicBezTo>
                    <a:pt x="3991" y="2433"/>
                    <a:pt x="4035" y="2435"/>
                    <a:pt x="4078" y="2435"/>
                  </a:cubicBezTo>
                  <a:cubicBezTo>
                    <a:pt x="4121" y="2435"/>
                    <a:pt x="4163" y="2433"/>
                    <a:pt x="4203" y="2426"/>
                  </a:cubicBezTo>
                  <a:cubicBezTo>
                    <a:pt x="4480" y="2353"/>
                    <a:pt x="4516" y="2054"/>
                    <a:pt x="4546" y="1813"/>
                  </a:cubicBezTo>
                  <a:cubicBezTo>
                    <a:pt x="4589" y="1521"/>
                    <a:pt x="4633" y="1215"/>
                    <a:pt x="4597" y="930"/>
                  </a:cubicBezTo>
                  <a:cubicBezTo>
                    <a:pt x="4560" y="638"/>
                    <a:pt x="4458" y="339"/>
                    <a:pt x="4334" y="69"/>
                  </a:cubicBezTo>
                  <a:cubicBezTo>
                    <a:pt x="4332" y="66"/>
                    <a:pt x="4330" y="63"/>
                    <a:pt x="4328" y="60"/>
                  </a:cubicBezTo>
                  <a:lnTo>
                    <a:pt x="4328" y="60"/>
                  </a:lnTo>
                  <a:cubicBezTo>
                    <a:pt x="4330" y="26"/>
                    <a:pt x="4307" y="0"/>
                    <a:pt x="42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56;p50">
              <a:extLst>
                <a:ext uri="{FF2B5EF4-FFF2-40B4-BE49-F238E27FC236}">
                  <a16:creationId xmlns:a16="http://schemas.microsoft.com/office/drawing/2014/main" id="{601779B1-4A76-4918-A433-A5BA4AD60DD1}"/>
                </a:ext>
              </a:extLst>
            </p:cNvPr>
            <p:cNvSpPr/>
            <p:nvPr/>
          </p:nvSpPr>
          <p:spPr>
            <a:xfrm>
              <a:off x="5342647" y="4321944"/>
              <a:ext cx="15794" cy="30869"/>
            </a:xfrm>
            <a:custGeom>
              <a:avLst/>
              <a:gdLst/>
              <a:ahLst/>
              <a:cxnLst/>
              <a:rect l="l" t="t" r="r" b="b"/>
              <a:pathLst>
                <a:path w="256" h="497" extrusionOk="0">
                  <a:moveTo>
                    <a:pt x="81" y="1"/>
                  </a:moveTo>
                  <a:lnTo>
                    <a:pt x="0" y="23"/>
                  </a:lnTo>
                  <a:cubicBezTo>
                    <a:pt x="0" y="37"/>
                    <a:pt x="0" y="52"/>
                    <a:pt x="15" y="59"/>
                  </a:cubicBezTo>
                  <a:cubicBezTo>
                    <a:pt x="117" y="161"/>
                    <a:pt x="161" y="307"/>
                    <a:pt x="146" y="453"/>
                  </a:cubicBezTo>
                  <a:cubicBezTo>
                    <a:pt x="146" y="482"/>
                    <a:pt x="176" y="497"/>
                    <a:pt x="190" y="497"/>
                  </a:cubicBezTo>
                  <a:cubicBezTo>
                    <a:pt x="219" y="497"/>
                    <a:pt x="234" y="482"/>
                    <a:pt x="234" y="453"/>
                  </a:cubicBezTo>
                  <a:cubicBezTo>
                    <a:pt x="256" y="293"/>
                    <a:pt x="190" y="117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57;p50">
              <a:extLst>
                <a:ext uri="{FF2B5EF4-FFF2-40B4-BE49-F238E27FC236}">
                  <a16:creationId xmlns:a16="http://schemas.microsoft.com/office/drawing/2014/main" id="{F7BED0AF-AE33-4CE4-A627-742A41097AA8}"/>
                </a:ext>
              </a:extLst>
            </p:cNvPr>
            <p:cNvSpPr/>
            <p:nvPr/>
          </p:nvSpPr>
          <p:spPr>
            <a:xfrm>
              <a:off x="5359305" y="4317906"/>
              <a:ext cx="14437" cy="34471"/>
            </a:xfrm>
            <a:custGeom>
              <a:avLst/>
              <a:gdLst/>
              <a:ahLst/>
              <a:cxnLst/>
              <a:rect l="l" t="t" r="r" b="b"/>
              <a:pathLst>
                <a:path w="234" h="555" extrusionOk="0">
                  <a:moveTo>
                    <a:pt x="66" y="0"/>
                  </a:moveTo>
                  <a:cubicBezTo>
                    <a:pt x="51" y="7"/>
                    <a:pt x="30" y="7"/>
                    <a:pt x="15" y="15"/>
                  </a:cubicBezTo>
                  <a:cubicBezTo>
                    <a:pt x="0" y="15"/>
                    <a:pt x="0" y="37"/>
                    <a:pt x="15" y="66"/>
                  </a:cubicBezTo>
                  <a:cubicBezTo>
                    <a:pt x="103" y="197"/>
                    <a:pt x="139" y="358"/>
                    <a:pt x="132" y="511"/>
                  </a:cubicBezTo>
                  <a:cubicBezTo>
                    <a:pt x="132" y="540"/>
                    <a:pt x="161" y="555"/>
                    <a:pt x="176" y="555"/>
                  </a:cubicBezTo>
                  <a:cubicBezTo>
                    <a:pt x="205" y="555"/>
                    <a:pt x="219" y="540"/>
                    <a:pt x="219" y="511"/>
                  </a:cubicBezTo>
                  <a:cubicBezTo>
                    <a:pt x="234" y="336"/>
                    <a:pt x="183" y="161"/>
                    <a:pt x="95" y="15"/>
                  </a:cubicBezTo>
                  <a:cubicBezTo>
                    <a:pt x="88" y="7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58;p50">
              <a:extLst>
                <a:ext uri="{FF2B5EF4-FFF2-40B4-BE49-F238E27FC236}">
                  <a16:creationId xmlns:a16="http://schemas.microsoft.com/office/drawing/2014/main" id="{071A946D-4159-4F8C-948C-6C17FBC64D87}"/>
                </a:ext>
              </a:extLst>
            </p:cNvPr>
            <p:cNvSpPr/>
            <p:nvPr/>
          </p:nvSpPr>
          <p:spPr>
            <a:xfrm>
              <a:off x="5372816" y="4312876"/>
              <a:ext cx="16719" cy="39067"/>
            </a:xfrm>
            <a:custGeom>
              <a:avLst/>
              <a:gdLst/>
              <a:ahLst/>
              <a:cxnLst/>
              <a:rect l="l" t="t" r="r" b="b"/>
              <a:pathLst>
                <a:path w="271" h="629" extrusionOk="0">
                  <a:moveTo>
                    <a:pt x="88" y="1"/>
                  </a:moveTo>
                  <a:lnTo>
                    <a:pt x="0" y="23"/>
                  </a:lnTo>
                  <a:lnTo>
                    <a:pt x="0" y="45"/>
                  </a:lnTo>
                  <a:cubicBezTo>
                    <a:pt x="110" y="198"/>
                    <a:pt x="168" y="388"/>
                    <a:pt x="146" y="585"/>
                  </a:cubicBezTo>
                  <a:cubicBezTo>
                    <a:pt x="143" y="614"/>
                    <a:pt x="166" y="628"/>
                    <a:pt x="192" y="628"/>
                  </a:cubicBezTo>
                  <a:cubicBezTo>
                    <a:pt x="217" y="628"/>
                    <a:pt x="245" y="614"/>
                    <a:pt x="248" y="585"/>
                  </a:cubicBezTo>
                  <a:cubicBezTo>
                    <a:pt x="270" y="373"/>
                    <a:pt x="212" y="16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59;p50">
              <a:extLst>
                <a:ext uri="{FF2B5EF4-FFF2-40B4-BE49-F238E27FC236}">
                  <a16:creationId xmlns:a16="http://schemas.microsoft.com/office/drawing/2014/main" id="{84705709-9752-4F64-B2BA-255741685F50}"/>
                </a:ext>
              </a:extLst>
            </p:cNvPr>
            <p:cNvSpPr/>
            <p:nvPr/>
          </p:nvSpPr>
          <p:spPr>
            <a:xfrm>
              <a:off x="5386327" y="4306540"/>
              <a:ext cx="19866" cy="39813"/>
            </a:xfrm>
            <a:custGeom>
              <a:avLst/>
              <a:gdLst/>
              <a:ahLst/>
              <a:cxnLst/>
              <a:rect l="l" t="t" r="r" b="b"/>
              <a:pathLst>
                <a:path w="322" h="641" extrusionOk="0">
                  <a:moveTo>
                    <a:pt x="73" y="1"/>
                  </a:moveTo>
                  <a:cubicBezTo>
                    <a:pt x="51" y="8"/>
                    <a:pt x="29" y="15"/>
                    <a:pt x="0" y="37"/>
                  </a:cubicBezTo>
                  <a:cubicBezTo>
                    <a:pt x="0" y="44"/>
                    <a:pt x="15" y="66"/>
                    <a:pt x="22" y="81"/>
                  </a:cubicBezTo>
                  <a:cubicBezTo>
                    <a:pt x="139" y="227"/>
                    <a:pt x="219" y="402"/>
                    <a:pt x="212" y="592"/>
                  </a:cubicBezTo>
                  <a:cubicBezTo>
                    <a:pt x="212" y="625"/>
                    <a:pt x="234" y="641"/>
                    <a:pt x="256" y="641"/>
                  </a:cubicBezTo>
                  <a:cubicBezTo>
                    <a:pt x="277" y="641"/>
                    <a:pt x="299" y="625"/>
                    <a:pt x="299" y="592"/>
                  </a:cubicBezTo>
                  <a:cubicBezTo>
                    <a:pt x="321" y="373"/>
                    <a:pt x="219" y="176"/>
                    <a:pt x="80" y="8"/>
                  </a:cubicBezTo>
                  <a:cubicBezTo>
                    <a:pt x="80" y="8"/>
                    <a:pt x="73" y="8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60;p50">
              <a:extLst>
                <a:ext uri="{FF2B5EF4-FFF2-40B4-BE49-F238E27FC236}">
                  <a16:creationId xmlns:a16="http://schemas.microsoft.com/office/drawing/2014/main" id="{79785F58-F186-4C66-A9A1-1B3120F5B72F}"/>
                </a:ext>
              </a:extLst>
            </p:cNvPr>
            <p:cNvSpPr/>
            <p:nvPr/>
          </p:nvSpPr>
          <p:spPr>
            <a:xfrm>
              <a:off x="5398481" y="4299770"/>
              <a:ext cx="25357" cy="43601"/>
            </a:xfrm>
            <a:custGeom>
              <a:avLst/>
              <a:gdLst/>
              <a:ahLst/>
              <a:cxnLst/>
              <a:rect l="l" t="t" r="r" b="b"/>
              <a:pathLst>
                <a:path w="411" h="702" extrusionOk="0">
                  <a:moveTo>
                    <a:pt x="88" y="0"/>
                  </a:moveTo>
                  <a:cubicBezTo>
                    <a:pt x="59" y="15"/>
                    <a:pt x="37" y="29"/>
                    <a:pt x="0" y="44"/>
                  </a:cubicBezTo>
                  <a:cubicBezTo>
                    <a:pt x="7" y="51"/>
                    <a:pt x="15" y="51"/>
                    <a:pt x="15" y="66"/>
                  </a:cubicBezTo>
                  <a:cubicBezTo>
                    <a:pt x="197" y="212"/>
                    <a:pt x="256" y="445"/>
                    <a:pt x="307" y="664"/>
                  </a:cubicBezTo>
                  <a:cubicBezTo>
                    <a:pt x="315" y="690"/>
                    <a:pt x="334" y="701"/>
                    <a:pt x="353" y="701"/>
                  </a:cubicBezTo>
                  <a:cubicBezTo>
                    <a:pt x="382" y="701"/>
                    <a:pt x="410" y="675"/>
                    <a:pt x="401" y="635"/>
                  </a:cubicBezTo>
                  <a:cubicBezTo>
                    <a:pt x="343" y="416"/>
                    <a:pt x="277" y="161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61;p50">
              <a:extLst>
                <a:ext uri="{FF2B5EF4-FFF2-40B4-BE49-F238E27FC236}">
                  <a16:creationId xmlns:a16="http://schemas.microsoft.com/office/drawing/2014/main" id="{0353DF3C-CE3E-4F36-96D2-DC92EABE0B39}"/>
                </a:ext>
              </a:extLst>
            </p:cNvPr>
            <p:cNvSpPr/>
            <p:nvPr/>
          </p:nvSpPr>
          <p:spPr>
            <a:xfrm>
              <a:off x="5413288" y="4292503"/>
              <a:ext cx="24370" cy="42235"/>
            </a:xfrm>
            <a:custGeom>
              <a:avLst/>
              <a:gdLst/>
              <a:ahLst/>
              <a:cxnLst/>
              <a:rect l="l" t="t" r="r" b="b"/>
              <a:pathLst>
                <a:path w="395" h="680" extrusionOk="0">
                  <a:moveTo>
                    <a:pt x="74" y="1"/>
                  </a:moveTo>
                  <a:cubicBezTo>
                    <a:pt x="59" y="8"/>
                    <a:pt x="30" y="22"/>
                    <a:pt x="1" y="44"/>
                  </a:cubicBezTo>
                  <a:lnTo>
                    <a:pt x="1" y="52"/>
                  </a:lnTo>
                  <a:cubicBezTo>
                    <a:pt x="169" y="198"/>
                    <a:pt x="271" y="409"/>
                    <a:pt x="293" y="635"/>
                  </a:cubicBezTo>
                  <a:cubicBezTo>
                    <a:pt x="293" y="664"/>
                    <a:pt x="315" y="679"/>
                    <a:pt x="344" y="679"/>
                  </a:cubicBezTo>
                  <a:cubicBezTo>
                    <a:pt x="366" y="679"/>
                    <a:pt x="395" y="664"/>
                    <a:pt x="388" y="635"/>
                  </a:cubicBezTo>
                  <a:cubicBezTo>
                    <a:pt x="358" y="387"/>
                    <a:pt x="249" y="16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62;p50">
              <a:extLst>
                <a:ext uri="{FF2B5EF4-FFF2-40B4-BE49-F238E27FC236}">
                  <a16:creationId xmlns:a16="http://schemas.microsoft.com/office/drawing/2014/main" id="{F0870DA2-76EE-4B68-9BB7-2859ED758C20}"/>
                </a:ext>
              </a:extLst>
            </p:cNvPr>
            <p:cNvSpPr/>
            <p:nvPr/>
          </p:nvSpPr>
          <p:spPr>
            <a:xfrm>
              <a:off x="5299461" y="4361756"/>
              <a:ext cx="275530" cy="69501"/>
            </a:xfrm>
            <a:custGeom>
              <a:avLst/>
              <a:gdLst/>
              <a:ahLst/>
              <a:cxnLst/>
              <a:rect l="l" t="t" r="r" b="b"/>
              <a:pathLst>
                <a:path w="4466" h="1119" extrusionOk="0">
                  <a:moveTo>
                    <a:pt x="2408" y="546"/>
                  </a:moveTo>
                  <a:cubicBezTo>
                    <a:pt x="2467" y="546"/>
                    <a:pt x="2530" y="557"/>
                    <a:pt x="2576" y="585"/>
                  </a:cubicBezTo>
                  <a:cubicBezTo>
                    <a:pt x="2605" y="607"/>
                    <a:pt x="2634" y="615"/>
                    <a:pt x="2612" y="651"/>
                  </a:cubicBezTo>
                  <a:cubicBezTo>
                    <a:pt x="2597" y="688"/>
                    <a:pt x="2561" y="710"/>
                    <a:pt x="2532" y="717"/>
                  </a:cubicBezTo>
                  <a:cubicBezTo>
                    <a:pt x="2482" y="737"/>
                    <a:pt x="2426" y="746"/>
                    <a:pt x="2368" y="746"/>
                  </a:cubicBezTo>
                  <a:cubicBezTo>
                    <a:pt x="2323" y="746"/>
                    <a:pt x="2277" y="741"/>
                    <a:pt x="2233" y="731"/>
                  </a:cubicBezTo>
                  <a:lnTo>
                    <a:pt x="2211" y="731"/>
                  </a:lnTo>
                  <a:cubicBezTo>
                    <a:pt x="2189" y="724"/>
                    <a:pt x="2160" y="724"/>
                    <a:pt x="2130" y="695"/>
                  </a:cubicBezTo>
                  <a:cubicBezTo>
                    <a:pt x="2116" y="673"/>
                    <a:pt x="2123" y="644"/>
                    <a:pt x="2152" y="622"/>
                  </a:cubicBezTo>
                  <a:cubicBezTo>
                    <a:pt x="2211" y="585"/>
                    <a:pt x="2284" y="564"/>
                    <a:pt x="2357" y="549"/>
                  </a:cubicBezTo>
                  <a:cubicBezTo>
                    <a:pt x="2373" y="547"/>
                    <a:pt x="2390" y="546"/>
                    <a:pt x="2408" y="546"/>
                  </a:cubicBezTo>
                  <a:close/>
                  <a:moveTo>
                    <a:pt x="3513" y="373"/>
                  </a:moveTo>
                  <a:cubicBezTo>
                    <a:pt x="3626" y="373"/>
                    <a:pt x="3750" y="395"/>
                    <a:pt x="3852" y="440"/>
                  </a:cubicBezTo>
                  <a:cubicBezTo>
                    <a:pt x="3918" y="476"/>
                    <a:pt x="3976" y="527"/>
                    <a:pt x="3940" y="600"/>
                  </a:cubicBezTo>
                  <a:cubicBezTo>
                    <a:pt x="3911" y="658"/>
                    <a:pt x="3838" y="695"/>
                    <a:pt x="3772" y="717"/>
                  </a:cubicBezTo>
                  <a:cubicBezTo>
                    <a:pt x="3680" y="754"/>
                    <a:pt x="3576" y="771"/>
                    <a:pt x="3473" y="771"/>
                  </a:cubicBezTo>
                  <a:cubicBezTo>
                    <a:pt x="3395" y="771"/>
                    <a:pt x="3318" y="762"/>
                    <a:pt x="3247" y="746"/>
                  </a:cubicBezTo>
                  <a:cubicBezTo>
                    <a:pt x="3232" y="746"/>
                    <a:pt x="3225" y="746"/>
                    <a:pt x="3218" y="753"/>
                  </a:cubicBezTo>
                  <a:cubicBezTo>
                    <a:pt x="3159" y="746"/>
                    <a:pt x="3101" y="724"/>
                    <a:pt x="3050" y="666"/>
                  </a:cubicBezTo>
                  <a:cubicBezTo>
                    <a:pt x="2999" y="607"/>
                    <a:pt x="3035" y="542"/>
                    <a:pt x="3101" y="505"/>
                  </a:cubicBezTo>
                  <a:cubicBezTo>
                    <a:pt x="3210" y="432"/>
                    <a:pt x="3334" y="389"/>
                    <a:pt x="3466" y="374"/>
                  </a:cubicBezTo>
                  <a:cubicBezTo>
                    <a:pt x="3481" y="373"/>
                    <a:pt x="3497" y="373"/>
                    <a:pt x="3513" y="373"/>
                  </a:cubicBezTo>
                  <a:close/>
                  <a:moveTo>
                    <a:pt x="4115" y="0"/>
                  </a:moveTo>
                  <a:cubicBezTo>
                    <a:pt x="3553" y="0"/>
                    <a:pt x="2991" y="117"/>
                    <a:pt x="2430" y="213"/>
                  </a:cubicBezTo>
                  <a:cubicBezTo>
                    <a:pt x="2021" y="286"/>
                    <a:pt x="1605" y="330"/>
                    <a:pt x="1182" y="345"/>
                  </a:cubicBezTo>
                  <a:cubicBezTo>
                    <a:pt x="1128" y="346"/>
                    <a:pt x="1074" y="346"/>
                    <a:pt x="1020" y="346"/>
                  </a:cubicBezTo>
                  <a:cubicBezTo>
                    <a:pt x="679" y="346"/>
                    <a:pt x="334" y="328"/>
                    <a:pt x="0" y="316"/>
                  </a:cubicBezTo>
                  <a:lnTo>
                    <a:pt x="0" y="316"/>
                  </a:lnTo>
                  <a:cubicBezTo>
                    <a:pt x="0" y="432"/>
                    <a:pt x="7" y="549"/>
                    <a:pt x="22" y="658"/>
                  </a:cubicBezTo>
                  <a:cubicBezTo>
                    <a:pt x="51" y="782"/>
                    <a:pt x="117" y="892"/>
                    <a:pt x="204" y="950"/>
                  </a:cubicBezTo>
                  <a:cubicBezTo>
                    <a:pt x="277" y="1009"/>
                    <a:pt x="372" y="1023"/>
                    <a:pt x="452" y="1038"/>
                  </a:cubicBezTo>
                  <a:cubicBezTo>
                    <a:pt x="603" y="1060"/>
                    <a:pt x="752" y="1066"/>
                    <a:pt x="899" y="1066"/>
                  </a:cubicBezTo>
                  <a:cubicBezTo>
                    <a:pt x="1060" y="1066"/>
                    <a:pt x="1220" y="1059"/>
                    <a:pt x="1381" y="1059"/>
                  </a:cubicBezTo>
                  <a:cubicBezTo>
                    <a:pt x="1414" y="1059"/>
                    <a:pt x="1448" y="1059"/>
                    <a:pt x="1481" y="1060"/>
                  </a:cubicBezTo>
                  <a:cubicBezTo>
                    <a:pt x="1933" y="1074"/>
                    <a:pt x="2371" y="1082"/>
                    <a:pt x="2816" y="1089"/>
                  </a:cubicBezTo>
                  <a:cubicBezTo>
                    <a:pt x="3218" y="1096"/>
                    <a:pt x="3612" y="1111"/>
                    <a:pt x="4013" y="1118"/>
                  </a:cubicBezTo>
                  <a:cubicBezTo>
                    <a:pt x="4166" y="1118"/>
                    <a:pt x="4305" y="1009"/>
                    <a:pt x="4348" y="855"/>
                  </a:cubicBezTo>
                  <a:cubicBezTo>
                    <a:pt x="4392" y="695"/>
                    <a:pt x="4443" y="323"/>
                    <a:pt x="4465" y="16"/>
                  </a:cubicBezTo>
                  <a:cubicBezTo>
                    <a:pt x="4349" y="5"/>
                    <a:pt x="4232" y="0"/>
                    <a:pt x="41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63;p50">
              <a:extLst>
                <a:ext uri="{FF2B5EF4-FFF2-40B4-BE49-F238E27FC236}">
                  <a16:creationId xmlns:a16="http://schemas.microsoft.com/office/drawing/2014/main" id="{0310F75D-5D9F-454B-B104-D79DC27A4531}"/>
                </a:ext>
              </a:extLst>
            </p:cNvPr>
            <p:cNvSpPr/>
            <p:nvPr/>
          </p:nvSpPr>
          <p:spPr>
            <a:xfrm>
              <a:off x="5484422" y="4385109"/>
              <a:ext cx="60399" cy="24533"/>
            </a:xfrm>
            <a:custGeom>
              <a:avLst/>
              <a:gdLst/>
              <a:ahLst/>
              <a:cxnLst/>
              <a:rect l="l" t="t" r="r" b="b"/>
              <a:pathLst>
                <a:path w="979" h="395" extrusionOk="0">
                  <a:moveTo>
                    <a:pt x="546" y="1"/>
                  </a:moveTo>
                  <a:cubicBezTo>
                    <a:pt x="519" y="1"/>
                    <a:pt x="493" y="2"/>
                    <a:pt x="468" y="5"/>
                  </a:cubicBezTo>
                  <a:cubicBezTo>
                    <a:pt x="336" y="13"/>
                    <a:pt x="212" y="56"/>
                    <a:pt x="103" y="129"/>
                  </a:cubicBezTo>
                  <a:cubicBezTo>
                    <a:pt x="37" y="166"/>
                    <a:pt x="1" y="231"/>
                    <a:pt x="52" y="297"/>
                  </a:cubicBezTo>
                  <a:cubicBezTo>
                    <a:pt x="103" y="341"/>
                    <a:pt x="154" y="370"/>
                    <a:pt x="220" y="377"/>
                  </a:cubicBezTo>
                  <a:cubicBezTo>
                    <a:pt x="227" y="377"/>
                    <a:pt x="234" y="370"/>
                    <a:pt x="249" y="370"/>
                  </a:cubicBezTo>
                  <a:cubicBezTo>
                    <a:pt x="320" y="386"/>
                    <a:pt x="397" y="395"/>
                    <a:pt x="475" y="395"/>
                  </a:cubicBezTo>
                  <a:cubicBezTo>
                    <a:pt x="578" y="395"/>
                    <a:pt x="682" y="378"/>
                    <a:pt x="774" y="341"/>
                  </a:cubicBezTo>
                  <a:cubicBezTo>
                    <a:pt x="840" y="319"/>
                    <a:pt x="913" y="282"/>
                    <a:pt x="942" y="224"/>
                  </a:cubicBezTo>
                  <a:cubicBezTo>
                    <a:pt x="978" y="151"/>
                    <a:pt x="920" y="100"/>
                    <a:pt x="854" y="64"/>
                  </a:cubicBezTo>
                  <a:cubicBezTo>
                    <a:pt x="761" y="23"/>
                    <a:pt x="650" y="1"/>
                    <a:pt x="5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64;p50">
              <a:extLst>
                <a:ext uri="{FF2B5EF4-FFF2-40B4-BE49-F238E27FC236}">
                  <a16:creationId xmlns:a16="http://schemas.microsoft.com/office/drawing/2014/main" id="{34EB76EA-0D4F-4F6A-B143-F3101B018C36}"/>
                </a:ext>
              </a:extLst>
            </p:cNvPr>
            <p:cNvSpPr/>
            <p:nvPr/>
          </p:nvSpPr>
          <p:spPr>
            <a:xfrm>
              <a:off x="5429945" y="4395668"/>
              <a:ext cx="32020" cy="12484"/>
            </a:xfrm>
            <a:custGeom>
              <a:avLst/>
              <a:gdLst/>
              <a:ahLst/>
              <a:cxnLst/>
              <a:rect l="l" t="t" r="r" b="b"/>
              <a:pathLst>
                <a:path w="519" h="201" extrusionOk="0">
                  <a:moveTo>
                    <a:pt x="293" y="0"/>
                  </a:moveTo>
                  <a:cubicBezTo>
                    <a:pt x="275" y="0"/>
                    <a:pt x="258" y="1"/>
                    <a:pt x="242" y="3"/>
                  </a:cubicBezTo>
                  <a:cubicBezTo>
                    <a:pt x="169" y="10"/>
                    <a:pt x="96" y="39"/>
                    <a:pt x="37" y="76"/>
                  </a:cubicBezTo>
                  <a:cubicBezTo>
                    <a:pt x="8" y="98"/>
                    <a:pt x="1" y="120"/>
                    <a:pt x="15" y="149"/>
                  </a:cubicBezTo>
                  <a:cubicBezTo>
                    <a:pt x="37" y="178"/>
                    <a:pt x="59" y="185"/>
                    <a:pt x="96" y="185"/>
                  </a:cubicBezTo>
                  <a:lnTo>
                    <a:pt x="118" y="185"/>
                  </a:lnTo>
                  <a:cubicBezTo>
                    <a:pt x="162" y="195"/>
                    <a:pt x="208" y="200"/>
                    <a:pt x="253" y="200"/>
                  </a:cubicBezTo>
                  <a:cubicBezTo>
                    <a:pt x="311" y="200"/>
                    <a:pt x="367" y="191"/>
                    <a:pt x="417" y="171"/>
                  </a:cubicBezTo>
                  <a:cubicBezTo>
                    <a:pt x="446" y="164"/>
                    <a:pt x="482" y="142"/>
                    <a:pt x="497" y="105"/>
                  </a:cubicBezTo>
                  <a:cubicBezTo>
                    <a:pt x="519" y="69"/>
                    <a:pt x="490" y="61"/>
                    <a:pt x="461" y="39"/>
                  </a:cubicBezTo>
                  <a:cubicBezTo>
                    <a:pt x="415" y="11"/>
                    <a:pt x="352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65;p50">
              <a:extLst>
                <a:ext uri="{FF2B5EF4-FFF2-40B4-BE49-F238E27FC236}">
                  <a16:creationId xmlns:a16="http://schemas.microsoft.com/office/drawing/2014/main" id="{5E3E40D5-3007-404C-A80B-D1B1AEE3B958}"/>
                </a:ext>
              </a:extLst>
            </p:cNvPr>
            <p:cNvSpPr/>
            <p:nvPr/>
          </p:nvSpPr>
          <p:spPr>
            <a:xfrm>
              <a:off x="5633909" y="3740097"/>
              <a:ext cx="339446" cy="413342"/>
            </a:xfrm>
            <a:custGeom>
              <a:avLst/>
              <a:gdLst/>
              <a:ahLst/>
              <a:cxnLst/>
              <a:rect l="l" t="t" r="r" b="b"/>
              <a:pathLst>
                <a:path w="5502" h="6655" extrusionOk="0">
                  <a:moveTo>
                    <a:pt x="1145" y="1"/>
                  </a:moveTo>
                  <a:lnTo>
                    <a:pt x="0" y="2510"/>
                  </a:lnTo>
                  <a:lnTo>
                    <a:pt x="2028" y="4933"/>
                  </a:lnTo>
                  <a:lnTo>
                    <a:pt x="5501" y="6655"/>
                  </a:lnTo>
                  <a:cubicBezTo>
                    <a:pt x="4808" y="5122"/>
                    <a:pt x="2218" y="1241"/>
                    <a:pt x="1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66;p50">
              <a:extLst>
                <a:ext uri="{FF2B5EF4-FFF2-40B4-BE49-F238E27FC236}">
                  <a16:creationId xmlns:a16="http://schemas.microsoft.com/office/drawing/2014/main" id="{442113DD-9CAB-4E7F-B962-8EC983D65E91}"/>
                </a:ext>
              </a:extLst>
            </p:cNvPr>
            <p:cNvSpPr/>
            <p:nvPr/>
          </p:nvSpPr>
          <p:spPr>
            <a:xfrm>
              <a:off x="5631626" y="3736433"/>
              <a:ext cx="345060" cy="419677"/>
            </a:xfrm>
            <a:custGeom>
              <a:avLst/>
              <a:gdLst/>
              <a:ahLst/>
              <a:cxnLst/>
              <a:rect l="l" t="t" r="r" b="b"/>
              <a:pathLst>
                <a:path w="5593" h="6757" extrusionOk="0">
                  <a:moveTo>
                    <a:pt x="1206" y="120"/>
                  </a:moveTo>
                  <a:lnTo>
                    <a:pt x="1206" y="120"/>
                  </a:lnTo>
                  <a:cubicBezTo>
                    <a:pt x="1822" y="850"/>
                    <a:pt x="2370" y="1648"/>
                    <a:pt x="2912" y="2438"/>
                  </a:cubicBezTo>
                  <a:cubicBezTo>
                    <a:pt x="3576" y="3416"/>
                    <a:pt x="4218" y="4401"/>
                    <a:pt x="4816" y="5408"/>
                  </a:cubicBezTo>
                  <a:cubicBezTo>
                    <a:pt x="5046" y="5801"/>
                    <a:pt x="5277" y="6200"/>
                    <a:pt x="5466" y="6612"/>
                  </a:cubicBezTo>
                  <a:lnTo>
                    <a:pt x="5466" y="6612"/>
                  </a:lnTo>
                  <a:cubicBezTo>
                    <a:pt x="4581" y="6170"/>
                    <a:pt x="3702" y="5733"/>
                    <a:pt x="2810" y="5284"/>
                  </a:cubicBezTo>
                  <a:cubicBezTo>
                    <a:pt x="2620" y="5181"/>
                    <a:pt x="2416" y="5094"/>
                    <a:pt x="2226" y="4992"/>
                  </a:cubicBezTo>
                  <a:cubicBezTo>
                    <a:pt x="2189" y="4970"/>
                    <a:pt x="2146" y="4955"/>
                    <a:pt x="2102" y="4926"/>
                  </a:cubicBezTo>
                  <a:cubicBezTo>
                    <a:pt x="2087" y="4919"/>
                    <a:pt x="2080" y="4897"/>
                    <a:pt x="2073" y="4890"/>
                  </a:cubicBezTo>
                  <a:cubicBezTo>
                    <a:pt x="1737" y="4488"/>
                    <a:pt x="1394" y="4087"/>
                    <a:pt x="1066" y="3686"/>
                  </a:cubicBezTo>
                  <a:lnTo>
                    <a:pt x="105" y="2540"/>
                  </a:lnTo>
                  <a:lnTo>
                    <a:pt x="105" y="2540"/>
                  </a:lnTo>
                  <a:cubicBezTo>
                    <a:pt x="438" y="1818"/>
                    <a:pt x="763" y="1096"/>
                    <a:pt x="1095" y="366"/>
                  </a:cubicBezTo>
                  <a:cubicBezTo>
                    <a:pt x="1130" y="285"/>
                    <a:pt x="1169" y="199"/>
                    <a:pt x="1206" y="120"/>
                  </a:cubicBezTo>
                  <a:close/>
                  <a:moveTo>
                    <a:pt x="1187" y="0"/>
                  </a:moveTo>
                  <a:cubicBezTo>
                    <a:pt x="1172" y="0"/>
                    <a:pt x="1157" y="8"/>
                    <a:pt x="1153" y="23"/>
                  </a:cubicBezTo>
                  <a:cubicBezTo>
                    <a:pt x="818" y="753"/>
                    <a:pt x="489" y="1482"/>
                    <a:pt x="146" y="2219"/>
                  </a:cubicBezTo>
                  <a:cubicBezTo>
                    <a:pt x="103" y="2321"/>
                    <a:pt x="59" y="2431"/>
                    <a:pt x="15" y="2533"/>
                  </a:cubicBezTo>
                  <a:cubicBezTo>
                    <a:pt x="1" y="2548"/>
                    <a:pt x="1" y="2569"/>
                    <a:pt x="22" y="2584"/>
                  </a:cubicBezTo>
                  <a:cubicBezTo>
                    <a:pt x="664" y="3357"/>
                    <a:pt x="1307" y="4138"/>
                    <a:pt x="1956" y="4904"/>
                  </a:cubicBezTo>
                  <a:cubicBezTo>
                    <a:pt x="2000" y="4955"/>
                    <a:pt x="2036" y="4999"/>
                    <a:pt x="2102" y="5036"/>
                  </a:cubicBezTo>
                  <a:cubicBezTo>
                    <a:pt x="2255" y="5123"/>
                    <a:pt x="2416" y="5196"/>
                    <a:pt x="2576" y="5276"/>
                  </a:cubicBezTo>
                  <a:cubicBezTo>
                    <a:pt x="3145" y="5568"/>
                    <a:pt x="3736" y="5853"/>
                    <a:pt x="4305" y="6145"/>
                  </a:cubicBezTo>
                  <a:cubicBezTo>
                    <a:pt x="4706" y="6342"/>
                    <a:pt x="5122" y="6546"/>
                    <a:pt x="5516" y="6743"/>
                  </a:cubicBezTo>
                  <a:cubicBezTo>
                    <a:pt x="5521" y="6745"/>
                    <a:pt x="5525" y="6747"/>
                    <a:pt x="5529" y="6748"/>
                  </a:cubicBezTo>
                  <a:lnTo>
                    <a:pt x="5529" y="6748"/>
                  </a:lnTo>
                  <a:cubicBezTo>
                    <a:pt x="5536" y="6754"/>
                    <a:pt x="5544" y="6757"/>
                    <a:pt x="5551" y="6757"/>
                  </a:cubicBezTo>
                  <a:cubicBezTo>
                    <a:pt x="5571" y="6757"/>
                    <a:pt x="5590" y="6736"/>
                    <a:pt x="5588" y="6712"/>
                  </a:cubicBezTo>
                  <a:lnTo>
                    <a:pt x="5588" y="6712"/>
                  </a:lnTo>
                  <a:cubicBezTo>
                    <a:pt x="5593" y="6695"/>
                    <a:pt x="5588" y="6676"/>
                    <a:pt x="5569" y="6664"/>
                  </a:cubicBezTo>
                  <a:lnTo>
                    <a:pt x="5569" y="6664"/>
                  </a:lnTo>
                  <a:cubicBezTo>
                    <a:pt x="5162" y="5770"/>
                    <a:pt x="4628" y="4939"/>
                    <a:pt x="4108" y="4109"/>
                  </a:cubicBezTo>
                  <a:cubicBezTo>
                    <a:pt x="3466" y="3102"/>
                    <a:pt x="2810" y="2117"/>
                    <a:pt x="2109" y="1161"/>
                  </a:cubicBezTo>
                  <a:cubicBezTo>
                    <a:pt x="1825" y="767"/>
                    <a:pt x="1533" y="381"/>
                    <a:pt x="1226" y="16"/>
                  </a:cubicBezTo>
                  <a:cubicBezTo>
                    <a:pt x="1216" y="6"/>
                    <a:pt x="1201" y="0"/>
                    <a:pt x="11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67;p50">
              <a:extLst>
                <a:ext uri="{FF2B5EF4-FFF2-40B4-BE49-F238E27FC236}">
                  <a16:creationId xmlns:a16="http://schemas.microsoft.com/office/drawing/2014/main" id="{55A85058-47E4-4D18-9BD9-B754513E5BFA}"/>
                </a:ext>
              </a:extLst>
            </p:cNvPr>
            <p:cNvSpPr/>
            <p:nvPr/>
          </p:nvSpPr>
          <p:spPr>
            <a:xfrm>
              <a:off x="5725526" y="3803077"/>
              <a:ext cx="22765" cy="27950"/>
            </a:xfrm>
            <a:custGeom>
              <a:avLst/>
              <a:gdLst/>
              <a:ahLst/>
              <a:cxnLst/>
              <a:rect l="l" t="t" r="r" b="b"/>
              <a:pathLst>
                <a:path w="369" h="450" extrusionOk="0">
                  <a:moveTo>
                    <a:pt x="64" y="0"/>
                  </a:moveTo>
                  <a:cubicBezTo>
                    <a:pt x="31" y="0"/>
                    <a:pt x="0" y="33"/>
                    <a:pt x="25" y="74"/>
                  </a:cubicBezTo>
                  <a:cubicBezTo>
                    <a:pt x="98" y="198"/>
                    <a:pt x="186" y="329"/>
                    <a:pt x="288" y="439"/>
                  </a:cubicBezTo>
                  <a:cubicBezTo>
                    <a:pt x="295" y="446"/>
                    <a:pt x="308" y="450"/>
                    <a:pt x="321" y="450"/>
                  </a:cubicBezTo>
                  <a:cubicBezTo>
                    <a:pt x="334" y="450"/>
                    <a:pt x="346" y="446"/>
                    <a:pt x="354" y="439"/>
                  </a:cubicBezTo>
                  <a:cubicBezTo>
                    <a:pt x="368" y="417"/>
                    <a:pt x="368" y="387"/>
                    <a:pt x="354" y="373"/>
                  </a:cubicBezTo>
                  <a:cubicBezTo>
                    <a:pt x="259" y="263"/>
                    <a:pt x="179" y="147"/>
                    <a:pt x="106" y="23"/>
                  </a:cubicBezTo>
                  <a:cubicBezTo>
                    <a:pt x="94" y="7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68;p50">
              <a:extLst>
                <a:ext uri="{FF2B5EF4-FFF2-40B4-BE49-F238E27FC236}">
                  <a16:creationId xmlns:a16="http://schemas.microsoft.com/office/drawing/2014/main" id="{EAC22007-3C47-4D0E-B1AA-5C0B12A07D07}"/>
                </a:ext>
              </a:extLst>
            </p:cNvPr>
            <p:cNvSpPr/>
            <p:nvPr/>
          </p:nvSpPr>
          <p:spPr>
            <a:xfrm>
              <a:off x="5770749" y="3860218"/>
              <a:ext cx="13079" cy="14099"/>
            </a:xfrm>
            <a:custGeom>
              <a:avLst/>
              <a:gdLst/>
              <a:ahLst/>
              <a:cxnLst/>
              <a:rect l="l" t="t" r="r" b="b"/>
              <a:pathLst>
                <a:path w="212" h="227" extrusionOk="0">
                  <a:moveTo>
                    <a:pt x="58" y="0"/>
                  </a:moveTo>
                  <a:cubicBezTo>
                    <a:pt x="44" y="0"/>
                    <a:pt x="29" y="7"/>
                    <a:pt x="22" y="15"/>
                  </a:cubicBezTo>
                  <a:cubicBezTo>
                    <a:pt x="7" y="29"/>
                    <a:pt x="0" y="37"/>
                    <a:pt x="0" y="51"/>
                  </a:cubicBezTo>
                  <a:cubicBezTo>
                    <a:pt x="0" y="73"/>
                    <a:pt x="7" y="80"/>
                    <a:pt x="22" y="88"/>
                  </a:cubicBezTo>
                  <a:cubicBezTo>
                    <a:pt x="58" y="124"/>
                    <a:pt x="95" y="175"/>
                    <a:pt x="117" y="212"/>
                  </a:cubicBezTo>
                  <a:cubicBezTo>
                    <a:pt x="131" y="219"/>
                    <a:pt x="139" y="226"/>
                    <a:pt x="153" y="226"/>
                  </a:cubicBezTo>
                  <a:cubicBezTo>
                    <a:pt x="168" y="226"/>
                    <a:pt x="182" y="219"/>
                    <a:pt x="190" y="212"/>
                  </a:cubicBezTo>
                  <a:cubicBezTo>
                    <a:pt x="204" y="197"/>
                    <a:pt x="212" y="190"/>
                    <a:pt x="212" y="168"/>
                  </a:cubicBezTo>
                  <a:cubicBezTo>
                    <a:pt x="212" y="161"/>
                    <a:pt x="204" y="146"/>
                    <a:pt x="190" y="131"/>
                  </a:cubicBezTo>
                  <a:cubicBezTo>
                    <a:pt x="153" y="95"/>
                    <a:pt x="117" y="51"/>
                    <a:pt x="95" y="15"/>
                  </a:cubicBezTo>
                  <a:cubicBezTo>
                    <a:pt x="80" y="7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69;p50">
              <a:extLst>
                <a:ext uri="{FF2B5EF4-FFF2-40B4-BE49-F238E27FC236}">
                  <a16:creationId xmlns:a16="http://schemas.microsoft.com/office/drawing/2014/main" id="{18D7662E-5929-4360-BA68-A607DCE088B9}"/>
                </a:ext>
              </a:extLst>
            </p:cNvPr>
            <p:cNvSpPr/>
            <p:nvPr/>
          </p:nvSpPr>
          <p:spPr>
            <a:xfrm>
              <a:off x="5804002" y="3909036"/>
              <a:ext cx="18077" cy="23353"/>
            </a:xfrm>
            <a:custGeom>
              <a:avLst/>
              <a:gdLst/>
              <a:ahLst/>
              <a:cxnLst/>
              <a:rect l="l" t="t" r="r" b="b"/>
              <a:pathLst>
                <a:path w="293" h="376" extrusionOk="0">
                  <a:moveTo>
                    <a:pt x="48" y="0"/>
                  </a:moveTo>
                  <a:cubicBezTo>
                    <a:pt x="37" y="0"/>
                    <a:pt x="26" y="6"/>
                    <a:pt x="16" y="17"/>
                  </a:cubicBezTo>
                  <a:cubicBezTo>
                    <a:pt x="8" y="31"/>
                    <a:pt x="1" y="60"/>
                    <a:pt x="30" y="82"/>
                  </a:cubicBezTo>
                  <a:lnTo>
                    <a:pt x="81" y="133"/>
                  </a:lnTo>
                  <a:cubicBezTo>
                    <a:pt x="81" y="141"/>
                    <a:pt x="88" y="141"/>
                    <a:pt x="88" y="155"/>
                  </a:cubicBezTo>
                  <a:cubicBezTo>
                    <a:pt x="88" y="155"/>
                    <a:pt x="88" y="163"/>
                    <a:pt x="96" y="163"/>
                  </a:cubicBezTo>
                  <a:cubicBezTo>
                    <a:pt x="110" y="170"/>
                    <a:pt x="118" y="177"/>
                    <a:pt x="125" y="199"/>
                  </a:cubicBezTo>
                  <a:cubicBezTo>
                    <a:pt x="147" y="228"/>
                    <a:pt x="154" y="243"/>
                    <a:pt x="161" y="272"/>
                  </a:cubicBezTo>
                  <a:cubicBezTo>
                    <a:pt x="169" y="279"/>
                    <a:pt x="169" y="294"/>
                    <a:pt x="183" y="309"/>
                  </a:cubicBezTo>
                  <a:lnTo>
                    <a:pt x="183" y="316"/>
                  </a:lnTo>
                  <a:cubicBezTo>
                    <a:pt x="183" y="323"/>
                    <a:pt x="191" y="338"/>
                    <a:pt x="191" y="338"/>
                  </a:cubicBezTo>
                  <a:cubicBezTo>
                    <a:pt x="197" y="357"/>
                    <a:pt x="220" y="376"/>
                    <a:pt x="235" y="376"/>
                  </a:cubicBezTo>
                  <a:cubicBezTo>
                    <a:pt x="238" y="376"/>
                    <a:pt x="240" y="375"/>
                    <a:pt x="242" y="374"/>
                  </a:cubicBezTo>
                  <a:cubicBezTo>
                    <a:pt x="271" y="360"/>
                    <a:pt x="293" y="338"/>
                    <a:pt x="278" y="316"/>
                  </a:cubicBezTo>
                  <a:cubicBezTo>
                    <a:pt x="234" y="199"/>
                    <a:pt x="169" y="97"/>
                    <a:pt x="81" y="17"/>
                  </a:cubicBezTo>
                  <a:cubicBezTo>
                    <a:pt x="70" y="6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670;p50">
              <a:extLst>
                <a:ext uri="{FF2B5EF4-FFF2-40B4-BE49-F238E27FC236}">
                  <a16:creationId xmlns:a16="http://schemas.microsoft.com/office/drawing/2014/main" id="{ACBE2CCF-CB2F-4F31-A1EC-838C81796E03}"/>
                </a:ext>
              </a:extLst>
            </p:cNvPr>
            <p:cNvSpPr/>
            <p:nvPr/>
          </p:nvSpPr>
          <p:spPr>
            <a:xfrm>
              <a:off x="5414645" y="3697179"/>
              <a:ext cx="304341" cy="534208"/>
            </a:xfrm>
            <a:custGeom>
              <a:avLst/>
              <a:gdLst/>
              <a:ahLst/>
              <a:cxnLst/>
              <a:rect l="l" t="t" r="r" b="b"/>
              <a:pathLst>
                <a:path w="4933" h="8601" extrusionOk="0">
                  <a:moveTo>
                    <a:pt x="2964" y="1"/>
                  </a:moveTo>
                  <a:cubicBezTo>
                    <a:pt x="1995" y="1"/>
                    <a:pt x="1431" y="662"/>
                    <a:pt x="1431" y="662"/>
                  </a:cubicBezTo>
                  <a:cubicBezTo>
                    <a:pt x="942" y="1144"/>
                    <a:pt x="730" y="1874"/>
                    <a:pt x="577" y="2567"/>
                  </a:cubicBezTo>
                  <a:cubicBezTo>
                    <a:pt x="161" y="4456"/>
                    <a:pt x="1" y="6412"/>
                    <a:pt x="81" y="8331"/>
                  </a:cubicBezTo>
                  <a:lnTo>
                    <a:pt x="2460" y="8601"/>
                  </a:lnTo>
                  <a:cubicBezTo>
                    <a:pt x="2460" y="8601"/>
                    <a:pt x="3904" y="5135"/>
                    <a:pt x="4262" y="2968"/>
                  </a:cubicBezTo>
                  <a:lnTo>
                    <a:pt x="4933" y="1005"/>
                  </a:lnTo>
                  <a:cubicBezTo>
                    <a:pt x="4933" y="1005"/>
                    <a:pt x="4554" y="239"/>
                    <a:pt x="3350" y="35"/>
                  </a:cubicBezTo>
                  <a:cubicBezTo>
                    <a:pt x="3215" y="11"/>
                    <a:pt x="3086" y="1"/>
                    <a:pt x="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671;p50">
              <a:extLst>
                <a:ext uri="{FF2B5EF4-FFF2-40B4-BE49-F238E27FC236}">
                  <a16:creationId xmlns:a16="http://schemas.microsoft.com/office/drawing/2014/main" id="{E7961333-E9DA-4833-8432-2AB627EDE953}"/>
                </a:ext>
              </a:extLst>
            </p:cNvPr>
            <p:cNvSpPr/>
            <p:nvPr/>
          </p:nvSpPr>
          <p:spPr>
            <a:xfrm>
              <a:off x="5413288" y="3694633"/>
              <a:ext cx="309647" cy="539487"/>
            </a:xfrm>
            <a:custGeom>
              <a:avLst/>
              <a:gdLst/>
              <a:ahLst/>
              <a:cxnLst/>
              <a:rect l="l" t="t" r="r" b="b"/>
              <a:pathLst>
                <a:path w="5019" h="8686" extrusionOk="0">
                  <a:moveTo>
                    <a:pt x="3006" y="1"/>
                  </a:moveTo>
                  <a:cubicBezTo>
                    <a:pt x="2613" y="1"/>
                    <a:pt x="2222" y="99"/>
                    <a:pt x="1869" y="309"/>
                  </a:cubicBezTo>
                  <a:cubicBezTo>
                    <a:pt x="1409" y="594"/>
                    <a:pt x="1073" y="1039"/>
                    <a:pt x="869" y="1543"/>
                  </a:cubicBezTo>
                  <a:cubicBezTo>
                    <a:pt x="679" y="2002"/>
                    <a:pt x="577" y="2491"/>
                    <a:pt x="475" y="2987"/>
                  </a:cubicBezTo>
                  <a:cubicBezTo>
                    <a:pt x="366" y="3520"/>
                    <a:pt x="285" y="4060"/>
                    <a:pt x="213" y="4600"/>
                  </a:cubicBezTo>
                  <a:cubicBezTo>
                    <a:pt x="59" y="5847"/>
                    <a:pt x="1" y="7117"/>
                    <a:pt x="59" y="8372"/>
                  </a:cubicBezTo>
                  <a:cubicBezTo>
                    <a:pt x="59" y="8401"/>
                    <a:pt x="74" y="8423"/>
                    <a:pt x="103" y="8423"/>
                  </a:cubicBezTo>
                  <a:cubicBezTo>
                    <a:pt x="796" y="8496"/>
                    <a:pt x="1489" y="8576"/>
                    <a:pt x="2182" y="8649"/>
                  </a:cubicBezTo>
                  <a:cubicBezTo>
                    <a:pt x="2285" y="8656"/>
                    <a:pt x="2379" y="8663"/>
                    <a:pt x="2482" y="8685"/>
                  </a:cubicBezTo>
                  <a:cubicBezTo>
                    <a:pt x="2503" y="8685"/>
                    <a:pt x="2518" y="8663"/>
                    <a:pt x="2525" y="8649"/>
                  </a:cubicBezTo>
                  <a:cubicBezTo>
                    <a:pt x="3073" y="7328"/>
                    <a:pt x="3569" y="5957"/>
                    <a:pt x="3963" y="4570"/>
                  </a:cubicBezTo>
                  <a:cubicBezTo>
                    <a:pt x="4109" y="4060"/>
                    <a:pt x="4233" y="3542"/>
                    <a:pt x="4327" y="3009"/>
                  </a:cubicBezTo>
                  <a:cubicBezTo>
                    <a:pt x="4332" y="2983"/>
                    <a:pt x="4302" y="2962"/>
                    <a:pt x="4274" y="2962"/>
                  </a:cubicBezTo>
                  <a:cubicBezTo>
                    <a:pt x="4256" y="2962"/>
                    <a:pt x="4238" y="2971"/>
                    <a:pt x="4233" y="2994"/>
                  </a:cubicBezTo>
                  <a:cubicBezTo>
                    <a:pt x="4072" y="3972"/>
                    <a:pt x="3780" y="4913"/>
                    <a:pt x="3467" y="5854"/>
                  </a:cubicBezTo>
                  <a:cubicBezTo>
                    <a:pt x="3204" y="6642"/>
                    <a:pt x="2919" y="7409"/>
                    <a:pt x="2620" y="8175"/>
                  </a:cubicBezTo>
                  <a:cubicBezTo>
                    <a:pt x="2574" y="8308"/>
                    <a:pt x="2515" y="8446"/>
                    <a:pt x="2455" y="8580"/>
                  </a:cubicBezTo>
                  <a:lnTo>
                    <a:pt x="2455" y="8580"/>
                  </a:lnTo>
                  <a:cubicBezTo>
                    <a:pt x="1771" y="8508"/>
                    <a:pt x="1087" y="8429"/>
                    <a:pt x="402" y="8357"/>
                  </a:cubicBezTo>
                  <a:cubicBezTo>
                    <a:pt x="320" y="8351"/>
                    <a:pt x="233" y="8339"/>
                    <a:pt x="145" y="8327"/>
                  </a:cubicBezTo>
                  <a:lnTo>
                    <a:pt x="145" y="8327"/>
                  </a:lnTo>
                  <a:cubicBezTo>
                    <a:pt x="104" y="7274"/>
                    <a:pt x="134" y="6207"/>
                    <a:pt x="242" y="5161"/>
                  </a:cubicBezTo>
                  <a:cubicBezTo>
                    <a:pt x="344" y="4140"/>
                    <a:pt x="497" y="3104"/>
                    <a:pt x="767" y="2112"/>
                  </a:cubicBezTo>
                  <a:cubicBezTo>
                    <a:pt x="935" y="1513"/>
                    <a:pt x="1205" y="930"/>
                    <a:pt x="1701" y="543"/>
                  </a:cubicBezTo>
                  <a:cubicBezTo>
                    <a:pt x="2084" y="237"/>
                    <a:pt x="2539" y="96"/>
                    <a:pt x="3007" y="96"/>
                  </a:cubicBezTo>
                  <a:cubicBezTo>
                    <a:pt x="3242" y="96"/>
                    <a:pt x="3480" y="132"/>
                    <a:pt x="3715" y="200"/>
                  </a:cubicBezTo>
                  <a:cubicBezTo>
                    <a:pt x="4174" y="339"/>
                    <a:pt x="4700" y="630"/>
                    <a:pt x="4918" y="1076"/>
                  </a:cubicBezTo>
                  <a:cubicBezTo>
                    <a:pt x="4928" y="1094"/>
                    <a:pt x="4942" y="1102"/>
                    <a:pt x="4956" y="1102"/>
                  </a:cubicBezTo>
                  <a:cubicBezTo>
                    <a:pt x="4988" y="1102"/>
                    <a:pt x="5019" y="1067"/>
                    <a:pt x="4999" y="1032"/>
                  </a:cubicBezTo>
                  <a:cubicBezTo>
                    <a:pt x="4816" y="667"/>
                    <a:pt x="4415" y="397"/>
                    <a:pt x="4050" y="229"/>
                  </a:cubicBezTo>
                  <a:cubicBezTo>
                    <a:pt x="3718" y="80"/>
                    <a:pt x="3361" y="1"/>
                    <a:pt x="30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672;p50">
              <a:extLst>
                <a:ext uri="{FF2B5EF4-FFF2-40B4-BE49-F238E27FC236}">
                  <a16:creationId xmlns:a16="http://schemas.microsoft.com/office/drawing/2014/main" id="{1E0C48B3-1B86-43CA-B602-7E9F3CC60A73}"/>
                </a:ext>
              </a:extLst>
            </p:cNvPr>
            <p:cNvSpPr/>
            <p:nvPr/>
          </p:nvSpPr>
          <p:spPr>
            <a:xfrm>
              <a:off x="5444814" y="4151017"/>
              <a:ext cx="6848" cy="30993"/>
            </a:xfrm>
            <a:custGeom>
              <a:avLst/>
              <a:gdLst/>
              <a:ahLst/>
              <a:cxnLst/>
              <a:rect l="l" t="t" r="r" b="b"/>
              <a:pathLst>
                <a:path w="111" h="499" extrusionOk="0">
                  <a:moveTo>
                    <a:pt x="63" y="0"/>
                  </a:moveTo>
                  <a:cubicBezTo>
                    <a:pt x="39" y="0"/>
                    <a:pt x="15" y="13"/>
                    <a:pt x="15" y="39"/>
                  </a:cubicBezTo>
                  <a:cubicBezTo>
                    <a:pt x="15" y="177"/>
                    <a:pt x="15" y="316"/>
                    <a:pt x="1" y="455"/>
                  </a:cubicBezTo>
                  <a:cubicBezTo>
                    <a:pt x="1" y="484"/>
                    <a:pt x="24" y="498"/>
                    <a:pt x="49" y="498"/>
                  </a:cubicBezTo>
                  <a:cubicBezTo>
                    <a:pt x="74" y="498"/>
                    <a:pt x="99" y="484"/>
                    <a:pt x="103" y="455"/>
                  </a:cubicBezTo>
                  <a:cubicBezTo>
                    <a:pt x="103" y="316"/>
                    <a:pt x="103" y="177"/>
                    <a:pt x="110" y="39"/>
                  </a:cubicBezTo>
                  <a:cubicBezTo>
                    <a:pt x="110" y="13"/>
                    <a:pt x="86" y="0"/>
                    <a:pt x="6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673;p50">
              <a:extLst>
                <a:ext uri="{FF2B5EF4-FFF2-40B4-BE49-F238E27FC236}">
                  <a16:creationId xmlns:a16="http://schemas.microsoft.com/office/drawing/2014/main" id="{6F6666F4-D83F-4742-ABD3-3AC8F39E5168}"/>
                </a:ext>
              </a:extLst>
            </p:cNvPr>
            <p:cNvSpPr/>
            <p:nvPr/>
          </p:nvSpPr>
          <p:spPr>
            <a:xfrm>
              <a:off x="5471158" y="4149899"/>
              <a:ext cx="8822" cy="39688"/>
            </a:xfrm>
            <a:custGeom>
              <a:avLst/>
              <a:gdLst/>
              <a:ahLst/>
              <a:cxnLst/>
              <a:rect l="l" t="t" r="r" b="b"/>
              <a:pathLst>
                <a:path w="143" h="639" extrusionOk="0">
                  <a:moveTo>
                    <a:pt x="94" y="0"/>
                  </a:moveTo>
                  <a:cubicBezTo>
                    <a:pt x="70" y="0"/>
                    <a:pt x="44" y="17"/>
                    <a:pt x="41" y="49"/>
                  </a:cubicBezTo>
                  <a:cubicBezTo>
                    <a:pt x="33" y="232"/>
                    <a:pt x="11" y="407"/>
                    <a:pt x="4" y="589"/>
                  </a:cubicBezTo>
                  <a:cubicBezTo>
                    <a:pt x="0" y="622"/>
                    <a:pt x="24" y="638"/>
                    <a:pt x="50" y="638"/>
                  </a:cubicBezTo>
                  <a:cubicBezTo>
                    <a:pt x="75" y="638"/>
                    <a:pt x="103" y="622"/>
                    <a:pt x="106" y="589"/>
                  </a:cubicBezTo>
                  <a:cubicBezTo>
                    <a:pt x="114" y="407"/>
                    <a:pt x="135" y="232"/>
                    <a:pt x="143" y="49"/>
                  </a:cubicBezTo>
                  <a:cubicBezTo>
                    <a:pt x="143" y="17"/>
                    <a:pt x="119" y="0"/>
                    <a:pt x="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674;p50">
              <a:extLst>
                <a:ext uri="{FF2B5EF4-FFF2-40B4-BE49-F238E27FC236}">
                  <a16:creationId xmlns:a16="http://schemas.microsoft.com/office/drawing/2014/main" id="{CC6AE275-73AC-4072-8479-1A6D961B39A5}"/>
                </a:ext>
              </a:extLst>
            </p:cNvPr>
            <p:cNvSpPr/>
            <p:nvPr/>
          </p:nvSpPr>
          <p:spPr>
            <a:xfrm>
              <a:off x="5498612" y="4149278"/>
              <a:ext cx="9069" cy="44036"/>
            </a:xfrm>
            <a:custGeom>
              <a:avLst/>
              <a:gdLst/>
              <a:ahLst/>
              <a:cxnLst/>
              <a:rect l="l" t="t" r="r" b="b"/>
              <a:pathLst>
                <a:path w="147" h="709" extrusionOk="0">
                  <a:moveTo>
                    <a:pt x="105" y="1"/>
                  </a:moveTo>
                  <a:cubicBezTo>
                    <a:pt x="83" y="1"/>
                    <a:pt x="59" y="16"/>
                    <a:pt x="55" y="45"/>
                  </a:cubicBezTo>
                  <a:cubicBezTo>
                    <a:pt x="33" y="249"/>
                    <a:pt x="19" y="461"/>
                    <a:pt x="4" y="665"/>
                  </a:cubicBezTo>
                  <a:cubicBezTo>
                    <a:pt x="1" y="694"/>
                    <a:pt x="24" y="709"/>
                    <a:pt x="49" y="709"/>
                  </a:cubicBezTo>
                  <a:cubicBezTo>
                    <a:pt x="73" y="709"/>
                    <a:pt x="99" y="694"/>
                    <a:pt x="99" y="665"/>
                  </a:cubicBezTo>
                  <a:cubicBezTo>
                    <a:pt x="114" y="453"/>
                    <a:pt x="136" y="242"/>
                    <a:pt x="143" y="45"/>
                  </a:cubicBezTo>
                  <a:cubicBezTo>
                    <a:pt x="146" y="16"/>
                    <a:pt x="126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675;p50">
              <a:extLst>
                <a:ext uri="{FF2B5EF4-FFF2-40B4-BE49-F238E27FC236}">
                  <a16:creationId xmlns:a16="http://schemas.microsoft.com/office/drawing/2014/main" id="{C6C8EB19-E714-4370-9298-DE6A3073CBD9}"/>
                </a:ext>
              </a:extLst>
            </p:cNvPr>
            <p:cNvSpPr/>
            <p:nvPr/>
          </p:nvSpPr>
          <p:spPr>
            <a:xfrm>
              <a:off x="5523167" y="4154433"/>
              <a:ext cx="10858" cy="39440"/>
            </a:xfrm>
            <a:custGeom>
              <a:avLst/>
              <a:gdLst/>
              <a:ahLst/>
              <a:cxnLst/>
              <a:rect l="l" t="t" r="r" b="b"/>
              <a:pathLst>
                <a:path w="176" h="635" extrusionOk="0">
                  <a:moveTo>
                    <a:pt x="123" y="1"/>
                  </a:moveTo>
                  <a:cubicBezTo>
                    <a:pt x="103" y="1"/>
                    <a:pt x="80" y="19"/>
                    <a:pt x="80" y="42"/>
                  </a:cubicBezTo>
                  <a:cubicBezTo>
                    <a:pt x="59" y="224"/>
                    <a:pt x="29" y="400"/>
                    <a:pt x="0" y="582"/>
                  </a:cubicBezTo>
                  <a:cubicBezTo>
                    <a:pt x="0" y="604"/>
                    <a:pt x="7" y="633"/>
                    <a:pt x="37" y="633"/>
                  </a:cubicBezTo>
                  <a:cubicBezTo>
                    <a:pt x="40" y="634"/>
                    <a:pt x="44" y="635"/>
                    <a:pt x="48" y="635"/>
                  </a:cubicBezTo>
                  <a:cubicBezTo>
                    <a:pt x="68" y="635"/>
                    <a:pt x="88" y="621"/>
                    <a:pt x="88" y="597"/>
                  </a:cubicBezTo>
                  <a:cubicBezTo>
                    <a:pt x="117" y="414"/>
                    <a:pt x="146" y="239"/>
                    <a:pt x="175" y="57"/>
                  </a:cubicBezTo>
                  <a:cubicBezTo>
                    <a:pt x="175" y="27"/>
                    <a:pt x="168" y="6"/>
                    <a:pt x="139" y="6"/>
                  </a:cubicBezTo>
                  <a:cubicBezTo>
                    <a:pt x="134" y="2"/>
                    <a:pt x="128" y="1"/>
                    <a:pt x="12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676;p50">
              <a:extLst>
                <a:ext uri="{FF2B5EF4-FFF2-40B4-BE49-F238E27FC236}">
                  <a16:creationId xmlns:a16="http://schemas.microsoft.com/office/drawing/2014/main" id="{167A3FD9-4A82-48C0-A851-690C65E5AC13}"/>
                </a:ext>
              </a:extLst>
            </p:cNvPr>
            <p:cNvSpPr/>
            <p:nvPr/>
          </p:nvSpPr>
          <p:spPr>
            <a:xfrm>
              <a:off x="5548893" y="4155365"/>
              <a:ext cx="16102" cy="40993"/>
            </a:xfrm>
            <a:custGeom>
              <a:avLst/>
              <a:gdLst/>
              <a:ahLst/>
              <a:cxnLst/>
              <a:rect l="l" t="t" r="r" b="b"/>
              <a:pathLst>
                <a:path w="261" h="660" extrusionOk="0">
                  <a:moveTo>
                    <a:pt x="200" y="0"/>
                  </a:moveTo>
                  <a:cubicBezTo>
                    <a:pt x="181" y="0"/>
                    <a:pt x="162" y="11"/>
                    <a:pt x="160" y="34"/>
                  </a:cubicBezTo>
                  <a:cubicBezTo>
                    <a:pt x="116" y="224"/>
                    <a:pt x="57" y="421"/>
                    <a:pt x="14" y="603"/>
                  </a:cubicBezTo>
                  <a:cubicBezTo>
                    <a:pt x="1" y="638"/>
                    <a:pt x="29" y="660"/>
                    <a:pt x="56" y="660"/>
                  </a:cubicBezTo>
                  <a:cubicBezTo>
                    <a:pt x="76" y="660"/>
                    <a:pt x="95" y="649"/>
                    <a:pt x="101" y="625"/>
                  </a:cubicBezTo>
                  <a:cubicBezTo>
                    <a:pt x="152" y="436"/>
                    <a:pt x="203" y="246"/>
                    <a:pt x="247" y="63"/>
                  </a:cubicBezTo>
                  <a:cubicBezTo>
                    <a:pt x="260" y="24"/>
                    <a:pt x="229" y="0"/>
                    <a:pt x="20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677;p50">
              <a:extLst>
                <a:ext uri="{FF2B5EF4-FFF2-40B4-BE49-F238E27FC236}">
                  <a16:creationId xmlns:a16="http://schemas.microsoft.com/office/drawing/2014/main" id="{B6E77E65-3BBE-4B7C-8633-E768D45E8AD9}"/>
                </a:ext>
              </a:extLst>
            </p:cNvPr>
            <p:cNvSpPr/>
            <p:nvPr/>
          </p:nvSpPr>
          <p:spPr>
            <a:xfrm>
              <a:off x="5466407" y="4037666"/>
              <a:ext cx="12216" cy="19937"/>
            </a:xfrm>
            <a:custGeom>
              <a:avLst/>
              <a:gdLst/>
              <a:ahLst/>
              <a:cxnLst/>
              <a:rect l="l" t="t" r="r" b="b"/>
              <a:pathLst>
                <a:path w="198" h="321" extrusionOk="0">
                  <a:moveTo>
                    <a:pt x="158" y="0"/>
                  </a:moveTo>
                  <a:cubicBezTo>
                    <a:pt x="138" y="0"/>
                    <a:pt x="116" y="9"/>
                    <a:pt x="110" y="25"/>
                  </a:cubicBezTo>
                  <a:cubicBezTo>
                    <a:pt x="74" y="98"/>
                    <a:pt x="37" y="178"/>
                    <a:pt x="8" y="251"/>
                  </a:cubicBezTo>
                  <a:cubicBezTo>
                    <a:pt x="1" y="273"/>
                    <a:pt x="1" y="302"/>
                    <a:pt x="30" y="317"/>
                  </a:cubicBezTo>
                  <a:cubicBezTo>
                    <a:pt x="35" y="319"/>
                    <a:pt x="42" y="321"/>
                    <a:pt x="50" y="321"/>
                  </a:cubicBezTo>
                  <a:cubicBezTo>
                    <a:pt x="66" y="321"/>
                    <a:pt x="84" y="314"/>
                    <a:pt x="88" y="295"/>
                  </a:cubicBezTo>
                  <a:cubicBezTo>
                    <a:pt x="125" y="222"/>
                    <a:pt x="161" y="142"/>
                    <a:pt x="191" y="69"/>
                  </a:cubicBezTo>
                  <a:cubicBezTo>
                    <a:pt x="198" y="47"/>
                    <a:pt x="198" y="18"/>
                    <a:pt x="176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678;p50">
              <a:extLst>
                <a:ext uri="{FF2B5EF4-FFF2-40B4-BE49-F238E27FC236}">
                  <a16:creationId xmlns:a16="http://schemas.microsoft.com/office/drawing/2014/main" id="{D7DC0E3A-C680-43B3-B0D3-7EF67AC92366}"/>
                </a:ext>
              </a:extLst>
            </p:cNvPr>
            <p:cNvSpPr/>
            <p:nvPr/>
          </p:nvSpPr>
          <p:spPr>
            <a:xfrm>
              <a:off x="5478129" y="4046920"/>
              <a:ext cx="10858" cy="17826"/>
            </a:xfrm>
            <a:custGeom>
              <a:avLst/>
              <a:gdLst/>
              <a:ahLst/>
              <a:cxnLst/>
              <a:rect l="l" t="t" r="r" b="b"/>
              <a:pathLst>
                <a:path w="176" h="287" extrusionOk="0">
                  <a:moveTo>
                    <a:pt x="132" y="0"/>
                  </a:moveTo>
                  <a:cubicBezTo>
                    <a:pt x="110" y="0"/>
                    <a:pt x="81" y="15"/>
                    <a:pt x="74" y="37"/>
                  </a:cubicBezTo>
                  <a:cubicBezTo>
                    <a:pt x="59" y="102"/>
                    <a:pt x="37" y="168"/>
                    <a:pt x="8" y="226"/>
                  </a:cubicBezTo>
                  <a:cubicBezTo>
                    <a:pt x="1" y="255"/>
                    <a:pt x="22" y="285"/>
                    <a:pt x="44" y="285"/>
                  </a:cubicBezTo>
                  <a:cubicBezTo>
                    <a:pt x="49" y="286"/>
                    <a:pt x="54" y="286"/>
                    <a:pt x="59" y="286"/>
                  </a:cubicBezTo>
                  <a:cubicBezTo>
                    <a:pt x="83" y="286"/>
                    <a:pt x="103" y="272"/>
                    <a:pt x="103" y="248"/>
                  </a:cubicBezTo>
                  <a:cubicBezTo>
                    <a:pt x="117" y="182"/>
                    <a:pt x="139" y="117"/>
                    <a:pt x="168" y="58"/>
                  </a:cubicBezTo>
                  <a:cubicBezTo>
                    <a:pt x="176" y="29"/>
                    <a:pt x="154" y="0"/>
                    <a:pt x="1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679;p50">
              <a:extLst>
                <a:ext uri="{FF2B5EF4-FFF2-40B4-BE49-F238E27FC236}">
                  <a16:creationId xmlns:a16="http://schemas.microsoft.com/office/drawing/2014/main" id="{88FF7F87-A613-4C96-A3E2-3C70E3182B53}"/>
                </a:ext>
              </a:extLst>
            </p:cNvPr>
            <p:cNvSpPr/>
            <p:nvPr/>
          </p:nvSpPr>
          <p:spPr>
            <a:xfrm>
              <a:off x="5482201" y="3882391"/>
              <a:ext cx="7218" cy="5963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46" y="0"/>
                  </a:moveTo>
                  <a:cubicBezTo>
                    <a:pt x="0" y="0"/>
                    <a:pt x="2" y="95"/>
                    <a:pt x="51" y="95"/>
                  </a:cubicBezTo>
                  <a:cubicBezTo>
                    <a:pt x="117" y="95"/>
                    <a:pt x="117" y="1"/>
                    <a:pt x="51" y="1"/>
                  </a:cubicBezTo>
                  <a:cubicBezTo>
                    <a:pt x="50" y="0"/>
                    <a:pt x="4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680;p50">
              <a:extLst>
                <a:ext uri="{FF2B5EF4-FFF2-40B4-BE49-F238E27FC236}">
                  <a16:creationId xmlns:a16="http://schemas.microsoft.com/office/drawing/2014/main" id="{EE973FF5-DC94-4EF0-9B6D-F8D4DC3EDDCB}"/>
                </a:ext>
              </a:extLst>
            </p:cNvPr>
            <p:cNvSpPr/>
            <p:nvPr/>
          </p:nvSpPr>
          <p:spPr>
            <a:xfrm>
              <a:off x="5615401" y="3799909"/>
              <a:ext cx="7280" cy="12857"/>
            </a:xfrm>
            <a:custGeom>
              <a:avLst/>
              <a:gdLst/>
              <a:ahLst/>
              <a:cxnLst/>
              <a:rect l="l" t="t" r="r" b="b"/>
              <a:pathLst>
                <a:path w="118" h="207" extrusionOk="0">
                  <a:moveTo>
                    <a:pt x="81" y="1"/>
                  </a:moveTo>
                  <a:cubicBezTo>
                    <a:pt x="67" y="1"/>
                    <a:pt x="37" y="23"/>
                    <a:pt x="30" y="37"/>
                  </a:cubicBezTo>
                  <a:lnTo>
                    <a:pt x="1" y="147"/>
                  </a:lnTo>
                  <a:cubicBezTo>
                    <a:pt x="1" y="161"/>
                    <a:pt x="1" y="176"/>
                    <a:pt x="8" y="183"/>
                  </a:cubicBezTo>
                  <a:cubicBezTo>
                    <a:pt x="23" y="198"/>
                    <a:pt x="30" y="205"/>
                    <a:pt x="37" y="205"/>
                  </a:cubicBezTo>
                  <a:cubicBezTo>
                    <a:pt x="42" y="206"/>
                    <a:pt x="47" y="207"/>
                    <a:pt x="52" y="207"/>
                  </a:cubicBezTo>
                  <a:cubicBezTo>
                    <a:pt x="76" y="207"/>
                    <a:pt x="96" y="193"/>
                    <a:pt x="96" y="169"/>
                  </a:cubicBezTo>
                  <a:lnTo>
                    <a:pt x="118" y="59"/>
                  </a:lnTo>
                  <a:cubicBezTo>
                    <a:pt x="118" y="52"/>
                    <a:pt x="118" y="30"/>
                    <a:pt x="110" y="23"/>
                  </a:cubicBezTo>
                  <a:cubicBezTo>
                    <a:pt x="103" y="8"/>
                    <a:pt x="96" y="1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681;p50">
              <a:extLst>
                <a:ext uri="{FF2B5EF4-FFF2-40B4-BE49-F238E27FC236}">
                  <a16:creationId xmlns:a16="http://schemas.microsoft.com/office/drawing/2014/main" id="{2CCBD9EB-0335-4487-A287-A5A9E288A416}"/>
                </a:ext>
              </a:extLst>
            </p:cNvPr>
            <p:cNvSpPr/>
            <p:nvPr/>
          </p:nvSpPr>
          <p:spPr>
            <a:xfrm>
              <a:off x="5634773" y="3806927"/>
              <a:ext cx="12216" cy="15962"/>
            </a:xfrm>
            <a:custGeom>
              <a:avLst/>
              <a:gdLst/>
              <a:ahLst/>
              <a:cxnLst/>
              <a:rect l="l" t="t" r="r" b="b"/>
              <a:pathLst>
                <a:path w="198" h="257" extrusionOk="0">
                  <a:moveTo>
                    <a:pt x="145" y="0"/>
                  </a:moveTo>
                  <a:cubicBezTo>
                    <a:pt x="129" y="0"/>
                    <a:pt x="115" y="7"/>
                    <a:pt x="110" y="26"/>
                  </a:cubicBezTo>
                  <a:cubicBezTo>
                    <a:pt x="74" y="77"/>
                    <a:pt x="44" y="136"/>
                    <a:pt x="8" y="187"/>
                  </a:cubicBezTo>
                  <a:cubicBezTo>
                    <a:pt x="1" y="209"/>
                    <a:pt x="1" y="245"/>
                    <a:pt x="22" y="253"/>
                  </a:cubicBezTo>
                  <a:cubicBezTo>
                    <a:pt x="33" y="255"/>
                    <a:pt x="44" y="257"/>
                    <a:pt x="53" y="257"/>
                  </a:cubicBezTo>
                  <a:cubicBezTo>
                    <a:pt x="70" y="257"/>
                    <a:pt x="84" y="252"/>
                    <a:pt x="88" y="238"/>
                  </a:cubicBezTo>
                  <a:cubicBezTo>
                    <a:pt x="125" y="180"/>
                    <a:pt x="154" y="128"/>
                    <a:pt x="190" y="70"/>
                  </a:cubicBezTo>
                  <a:cubicBezTo>
                    <a:pt x="198" y="56"/>
                    <a:pt x="198" y="19"/>
                    <a:pt x="168" y="4"/>
                  </a:cubicBezTo>
                  <a:cubicBezTo>
                    <a:pt x="161" y="2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682;p50">
              <a:extLst>
                <a:ext uri="{FF2B5EF4-FFF2-40B4-BE49-F238E27FC236}">
                  <a16:creationId xmlns:a16="http://schemas.microsoft.com/office/drawing/2014/main" id="{B7F9F585-6EC6-4792-A90F-793E51FF7BD7}"/>
                </a:ext>
              </a:extLst>
            </p:cNvPr>
            <p:cNvSpPr/>
            <p:nvPr/>
          </p:nvSpPr>
          <p:spPr>
            <a:xfrm>
              <a:off x="5588872" y="3914564"/>
              <a:ext cx="8144" cy="6397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683;p50">
              <a:extLst>
                <a:ext uri="{FF2B5EF4-FFF2-40B4-BE49-F238E27FC236}">
                  <a16:creationId xmlns:a16="http://schemas.microsoft.com/office/drawing/2014/main" id="{90AB7A9E-E59F-4D20-8B05-AEAC5D74B565}"/>
                </a:ext>
              </a:extLst>
            </p:cNvPr>
            <p:cNvSpPr/>
            <p:nvPr/>
          </p:nvSpPr>
          <p:spPr>
            <a:xfrm>
              <a:off x="5453390" y="3930775"/>
              <a:ext cx="8576" cy="29626"/>
            </a:xfrm>
            <a:custGeom>
              <a:avLst/>
              <a:gdLst/>
              <a:ahLst/>
              <a:cxnLst/>
              <a:rect l="l" t="t" r="r" b="b"/>
              <a:pathLst>
                <a:path w="139" h="477" extrusionOk="0">
                  <a:moveTo>
                    <a:pt x="83" y="0"/>
                  </a:moveTo>
                  <a:cubicBezTo>
                    <a:pt x="64" y="0"/>
                    <a:pt x="43" y="13"/>
                    <a:pt x="37" y="31"/>
                  </a:cubicBezTo>
                  <a:cubicBezTo>
                    <a:pt x="8" y="155"/>
                    <a:pt x="0" y="294"/>
                    <a:pt x="8" y="433"/>
                  </a:cubicBezTo>
                  <a:cubicBezTo>
                    <a:pt x="8" y="462"/>
                    <a:pt x="29" y="477"/>
                    <a:pt x="59" y="477"/>
                  </a:cubicBezTo>
                  <a:cubicBezTo>
                    <a:pt x="81" y="477"/>
                    <a:pt x="102" y="462"/>
                    <a:pt x="102" y="433"/>
                  </a:cubicBezTo>
                  <a:cubicBezTo>
                    <a:pt x="95" y="301"/>
                    <a:pt x="102" y="177"/>
                    <a:pt x="132" y="61"/>
                  </a:cubicBezTo>
                  <a:cubicBezTo>
                    <a:pt x="139" y="31"/>
                    <a:pt x="117" y="2"/>
                    <a:pt x="95" y="2"/>
                  </a:cubicBezTo>
                  <a:cubicBezTo>
                    <a:pt x="91" y="1"/>
                    <a:pt x="87" y="0"/>
                    <a:pt x="8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684;p50">
              <a:extLst>
                <a:ext uri="{FF2B5EF4-FFF2-40B4-BE49-F238E27FC236}">
                  <a16:creationId xmlns:a16="http://schemas.microsoft.com/office/drawing/2014/main" id="{F5BAA780-36FB-444C-B10A-C59F65EF17DD}"/>
                </a:ext>
              </a:extLst>
            </p:cNvPr>
            <p:cNvSpPr/>
            <p:nvPr/>
          </p:nvSpPr>
          <p:spPr>
            <a:xfrm>
              <a:off x="5468690" y="3859286"/>
              <a:ext cx="9501" cy="25900"/>
            </a:xfrm>
            <a:custGeom>
              <a:avLst/>
              <a:gdLst/>
              <a:ahLst/>
              <a:cxnLst/>
              <a:rect l="l" t="t" r="r" b="b"/>
              <a:pathLst>
                <a:path w="154" h="417" extrusionOk="0">
                  <a:moveTo>
                    <a:pt x="110" y="1"/>
                  </a:moveTo>
                  <a:cubicBezTo>
                    <a:pt x="88" y="1"/>
                    <a:pt x="66" y="15"/>
                    <a:pt x="51" y="44"/>
                  </a:cubicBezTo>
                  <a:cubicBezTo>
                    <a:pt x="15" y="154"/>
                    <a:pt x="0" y="263"/>
                    <a:pt x="0" y="365"/>
                  </a:cubicBezTo>
                  <a:cubicBezTo>
                    <a:pt x="0" y="394"/>
                    <a:pt x="30" y="416"/>
                    <a:pt x="44" y="416"/>
                  </a:cubicBezTo>
                  <a:cubicBezTo>
                    <a:pt x="73" y="416"/>
                    <a:pt x="88" y="394"/>
                    <a:pt x="88" y="365"/>
                  </a:cubicBezTo>
                  <a:cubicBezTo>
                    <a:pt x="102" y="270"/>
                    <a:pt x="117" y="161"/>
                    <a:pt x="146" y="59"/>
                  </a:cubicBezTo>
                  <a:cubicBezTo>
                    <a:pt x="154" y="30"/>
                    <a:pt x="139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685;p50">
              <a:extLst>
                <a:ext uri="{FF2B5EF4-FFF2-40B4-BE49-F238E27FC236}">
                  <a16:creationId xmlns:a16="http://schemas.microsoft.com/office/drawing/2014/main" id="{5084F3D0-8365-412D-9A06-BB7552C89DAE}"/>
                </a:ext>
              </a:extLst>
            </p:cNvPr>
            <p:cNvSpPr/>
            <p:nvPr/>
          </p:nvSpPr>
          <p:spPr>
            <a:xfrm>
              <a:off x="5487137" y="3793015"/>
              <a:ext cx="11784" cy="25341"/>
            </a:xfrm>
            <a:custGeom>
              <a:avLst/>
              <a:gdLst/>
              <a:ahLst/>
              <a:cxnLst/>
              <a:rect l="l" t="t" r="r" b="b"/>
              <a:pathLst>
                <a:path w="191" h="408" extrusionOk="0">
                  <a:moveTo>
                    <a:pt x="144" y="1"/>
                  </a:moveTo>
                  <a:cubicBezTo>
                    <a:pt x="123" y="1"/>
                    <a:pt x="95" y="20"/>
                    <a:pt x="95" y="39"/>
                  </a:cubicBezTo>
                  <a:cubicBezTo>
                    <a:pt x="73" y="141"/>
                    <a:pt x="44" y="250"/>
                    <a:pt x="8" y="338"/>
                  </a:cubicBezTo>
                  <a:cubicBezTo>
                    <a:pt x="0" y="367"/>
                    <a:pt x="0" y="396"/>
                    <a:pt x="30" y="404"/>
                  </a:cubicBezTo>
                  <a:cubicBezTo>
                    <a:pt x="35" y="406"/>
                    <a:pt x="43" y="408"/>
                    <a:pt x="52" y="408"/>
                  </a:cubicBezTo>
                  <a:cubicBezTo>
                    <a:pt x="68" y="408"/>
                    <a:pt x="86" y="403"/>
                    <a:pt x="95" y="389"/>
                  </a:cubicBezTo>
                  <a:cubicBezTo>
                    <a:pt x="139" y="280"/>
                    <a:pt x="168" y="170"/>
                    <a:pt x="190" y="61"/>
                  </a:cubicBezTo>
                  <a:cubicBezTo>
                    <a:pt x="190" y="31"/>
                    <a:pt x="183" y="2"/>
                    <a:pt x="154" y="2"/>
                  </a:cubicBezTo>
                  <a:cubicBezTo>
                    <a:pt x="151" y="1"/>
                    <a:pt x="148" y="1"/>
                    <a:pt x="1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686;p50">
              <a:extLst>
                <a:ext uri="{FF2B5EF4-FFF2-40B4-BE49-F238E27FC236}">
                  <a16:creationId xmlns:a16="http://schemas.microsoft.com/office/drawing/2014/main" id="{6558F8D0-5A54-48CA-B90B-5C6C3CC94A19}"/>
                </a:ext>
              </a:extLst>
            </p:cNvPr>
            <p:cNvSpPr/>
            <p:nvPr/>
          </p:nvSpPr>
          <p:spPr>
            <a:xfrm>
              <a:off x="5511876" y="3744880"/>
              <a:ext cx="23012" cy="18571"/>
            </a:xfrm>
            <a:custGeom>
              <a:avLst/>
              <a:gdLst/>
              <a:ahLst/>
              <a:cxnLst/>
              <a:rect l="l" t="t" r="r" b="b"/>
              <a:pathLst>
                <a:path w="373" h="299" extrusionOk="0">
                  <a:moveTo>
                    <a:pt x="325" y="0"/>
                  </a:moveTo>
                  <a:cubicBezTo>
                    <a:pt x="314" y="0"/>
                    <a:pt x="304" y="4"/>
                    <a:pt x="293" y="11"/>
                  </a:cubicBezTo>
                  <a:cubicBezTo>
                    <a:pt x="256" y="48"/>
                    <a:pt x="212" y="84"/>
                    <a:pt x="161" y="121"/>
                  </a:cubicBezTo>
                  <a:cubicBezTo>
                    <a:pt x="154" y="121"/>
                    <a:pt x="154" y="128"/>
                    <a:pt x="147" y="128"/>
                  </a:cubicBezTo>
                  <a:cubicBezTo>
                    <a:pt x="147" y="128"/>
                    <a:pt x="139" y="128"/>
                    <a:pt x="139" y="143"/>
                  </a:cubicBezTo>
                  <a:cubicBezTo>
                    <a:pt x="132" y="150"/>
                    <a:pt x="118" y="157"/>
                    <a:pt x="103" y="164"/>
                  </a:cubicBezTo>
                  <a:cubicBezTo>
                    <a:pt x="81" y="186"/>
                    <a:pt x="52" y="201"/>
                    <a:pt x="30" y="215"/>
                  </a:cubicBezTo>
                  <a:cubicBezTo>
                    <a:pt x="8" y="230"/>
                    <a:pt x="1" y="259"/>
                    <a:pt x="8" y="274"/>
                  </a:cubicBezTo>
                  <a:cubicBezTo>
                    <a:pt x="24" y="290"/>
                    <a:pt x="45" y="298"/>
                    <a:pt x="63" y="298"/>
                  </a:cubicBezTo>
                  <a:cubicBezTo>
                    <a:pt x="70" y="298"/>
                    <a:pt x="76" y="298"/>
                    <a:pt x="81" y="296"/>
                  </a:cubicBezTo>
                  <a:cubicBezTo>
                    <a:pt x="183" y="230"/>
                    <a:pt x="271" y="157"/>
                    <a:pt x="358" y="77"/>
                  </a:cubicBezTo>
                  <a:cubicBezTo>
                    <a:pt x="373" y="55"/>
                    <a:pt x="373" y="18"/>
                    <a:pt x="358" y="11"/>
                  </a:cubicBezTo>
                  <a:cubicBezTo>
                    <a:pt x="347" y="4"/>
                    <a:pt x="336" y="0"/>
                    <a:pt x="3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687;p50">
              <a:extLst>
                <a:ext uri="{FF2B5EF4-FFF2-40B4-BE49-F238E27FC236}">
                  <a16:creationId xmlns:a16="http://schemas.microsoft.com/office/drawing/2014/main" id="{1C03B9DE-3FD7-433A-8C85-54F3DE463A4C}"/>
                </a:ext>
              </a:extLst>
            </p:cNvPr>
            <p:cNvSpPr/>
            <p:nvPr/>
          </p:nvSpPr>
          <p:spPr>
            <a:xfrm>
              <a:off x="5564996" y="3717800"/>
              <a:ext cx="20791" cy="11180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282" y="0"/>
                  </a:moveTo>
                  <a:cubicBezTo>
                    <a:pt x="278" y="0"/>
                    <a:pt x="274" y="1"/>
                    <a:pt x="271" y="2"/>
                  </a:cubicBezTo>
                  <a:cubicBezTo>
                    <a:pt x="198" y="31"/>
                    <a:pt x="117" y="53"/>
                    <a:pt x="44" y="82"/>
                  </a:cubicBezTo>
                  <a:cubicBezTo>
                    <a:pt x="15" y="90"/>
                    <a:pt x="1" y="119"/>
                    <a:pt x="8" y="141"/>
                  </a:cubicBezTo>
                  <a:cubicBezTo>
                    <a:pt x="8" y="165"/>
                    <a:pt x="28" y="179"/>
                    <a:pt x="47" y="179"/>
                  </a:cubicBezTo>
                  <a:cubicBezTo>
                    <a:pt x="51" y="179"/>
                    <a:pt x="55" y="178"/>
                    <a:pt x="59" y="177"/>
                  </a:cubicBezTo>
                  <a:cubicBezTo>
                    <a:pt x="132" y="148"/>
                    <a:pt x="220" y="119"/>
                    <a:pt x="293" y="90"/>
                  </a:cubicBezTo>
                  <a:cubicBezTo>
                    <a:pt x="314" y="82"/>
                    <a:pt x="336" y="53"/>
                    <a:pt x="329" y="39"/>
                  </a:cubicBezTo>
                  <a:cubicBezTo>
                    <a:pt x="317" y="14"/>
                    <a:pt x="300" y="0"/>
                    <a:pt x="28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688;p50">
              <a:extLst>
                <a:ext uri="{FF2B5EF4-FFF2-40B4-BE49-F238E27FC236}">
                  <a16:creationId xmlns:a16="http://schemas.microsoft.com/office/drawing/2014/main" id="{2818F148-3E03-4A23-B721-E10301434425}"/>
                </a:ext>
              </a:extLst>
            </p:cNvPr>
            <p:cNvSpPr/>
            <p:nvPr/>
          </p:nvSpPr>
          <p:spPr>
            <a:xfrm>
              <a:off x="5628048" y="3720532"/>
              <a:ext cx="26159" cy="12236"/>
            </a:xfrm>
            <a:custGeom>
              <a:avLst/>
              <a:gdLst/>
              <a:ahLst/>
              <a:cxnLst/>
              <a:rect l="l" t="t" r="r" b="b"/>
              <a:pathLst>
                <a:path w="424" h="197" extrusionOk="0">
                  <a:moveTo>
                    <a:pt x="44" y="0"/>
                  </a:moveTo>
                  <a:cubicBezTo>
                    <a:pt x="22" y="0"/>
                    <a:pt x="7" y="14"/>
                    <a:pt x="7" y="38"/>
                  </a:cubicBezTo>
                  <a:cubicBezTo>
                    <a:pt x="0" y="68"/>
                    <a:pt x="15" y="97"/>
                    <a:pt x="44" y="97"/>
                  </a:cubicBezTo>
                  <a:cubicBezTo>
                    <a:pt x="153" y="133"/>
                    <a:pt x="263" y="170"/>
                    <a:pt x="365" y="192"/>
                  </a:cubicBezTo>
                  <a:cubicBezTo>
                    <a:pt x="370" y="195"/>
                    <a:pt x="375" y="196"/>
                    <a:pt x="380" y="196"/>
                  </a:cubicBezTo>
                  <a:cubicBezTo>
                    <a:pt x="398" y="196"/>
                    <a:pt x="416" y="178"/>
                    <a:pt x="416" y="155"/>
                  </a:cubicBezTo>
                  <a:cubicBezTo>
                    <a:pt x="423" y="133"/>
                    <a:pt x="409" y="104"/>
                    <a:pt x="380" y="104"/>
                  </a:cubicBezTo>
                  <a:cubicBezTo>
                    <a:pt x="270" y="68"/>
                    <a:pt x="161" y="31"/>
                    <a:pt x="59" y="2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689;p50">
              <a:extLst>
                <a:ext uri="{FF2B5EF4-FFF2-40B4-BE49-F238E27FC236}">
                  <a16:creationId xmlns:a16="http://schemas.microsoft.com/office/drawing/2014/main" id="{F7131C20-2E70-4871-B9AC-41493DD3349F}"/>
                </a:ext>
              </a:extLst>
            </p:cNvPr>
            <p:cNvSpPr/>
            <p:nvPr/>
          </p:nvSpPr>
          <p:spPr>
            <a:xfrm>
              <a:off x="5675738" y="3740905"/>
              <a:ext cx="22580" cy="23850"/>
            </a:xfrm>
            <a:custGeom>
              <a:avLst/>
              <a:gdLst/>
              <a:ahLst/>
              <a:cxnLst/>
              <a:rect l="l" t="t" r="r" b="b"/>
              <a:pathLst>
                <a:path w="366" h="384" extrusionOk="0">
                  <a:moveTo>
                    <a:pt x="48" y="0"/>
                  </a:moveTo>
                  <a:cubicBezTo>
                    <a:pt x="35" y="0"/>
                    <a:pt x="22" y="6"/>
                    <a:pt x="15" y="17"/>
                  </a:cubicBezTo>
                  <a:cubicBezTo>
                    <a:pt x="1" y="31"/>
                    <a:pt x="1" y="61"/>
                    <a:pt x="15" y="75"/>
                  </a:cubicBezTo>
                  <a:cubicBezTo>
                    <a:pt x="110" y="177"/>
                    <a:pt x="190" y="265"/>
                    <a:pt x="285" y="367"/>
                  </a:cubicBezTo>
                  <a:cubicBezTo>
                    <a:pt x="292" y="378"/>
                    <a:pt x="305" y="383"/>
                    <a:pt x="317" y="383"/>
                  </a:cubicBezTo>
                  <a:cubicBezTo>
                    <a:pt x="329" y="383"/>
                    <a:pt x="340" y="378"/>
                    <a:pt x="343" y="367"/>
                  </a:cubicBezTo>
                  <a:cubicBezTo>
                    <a:pt x="365" y="352"/>
                    <a:pt x="365" y="323"/>
                    <a:pt x="343" y="309"/>
                  </a:cubicBezTo>
                  <a:cubicBezTo>
                    <a:pt x="256" y="207"/>
                    <a:pt x="176" y="112"/>
                    <a:pt x="81" y="17"/>
                  </a:cubicBezTo>
                  <a:cubicBezTo>
                    <a:pt x="73" y="6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690;p50">
              <a:extLst>
                <a:ext uri="{FF2B5EF4-FFF2-40B4-BE49-F238E27FC236}">
                  <a16:creationId xmlns:a16="http://schemas.microsoft.com/office/drawing/2014/main" id="{93840251-CCC9-4084-9DF7-A4D1036D2D89}"/>
                </a:ext>
              </a:extLst>
            </p:cNvPr>
            <p:cNvSpPr/>
            <p:nvPr/>
          </p:nvSpPr>
          <p:spPr>
            <a:xfrm>
              <a:off x="5445739" y="3990276"/>
              <a:ext cx="9069" cy="26894"/>
            </a:xfrm>
            <a:custGeom>
              <a:avLst/>
              <a:gdLst/>
              <a:ahLst/>
              <a:cxnLst/>
              <a:rect l="l" t="t" r="r" b="b"/>
              <a:pathLst>
                <a:path w="147" h="433" extrusionOk="0">
                  <a:moveTo>
                    <a:pt x="110" y="0"/>
                  </a:moveTo>
                  <a:cubicBezTo>
                    <a:pt x="88" y="0"/>
                    <a:pt x="59" y="15"/>
                    <a:pt x="51" y="37"/>
                  </a:cubicBezTo>
                  <a:cubicBezTo>
                    <a:pt x="37" y="146"/>
                    <a:pt x="15" y="263"/>
                    <a:pt x="0" y="379"/>
                  </a:cubicBezTo>
                  <a:cubicBezTo>
                    <a:pt x="0" y="401"/>
                    <a:pt x="8" y="431"/>
                    <a:pt x="37" y="431"/>
                  </a:cubicBezTo>
                  <a:cubicBezTo>
                    <a:pt x="40" y="432"/>
                    <a:pt x="44" y="432"/>
                    <a:pt x="48" y="432"/>
                  </a:cubicBezTo>
                  <a:cubicBezTo>
                    <a:pt x="68" y="432"/>
                    <a:pt x="88" y="418"/>
                    <a:pt x="88" y="394"/>
                  </a:cubicBezTo>
                  <a:cubicBezTo>
                    <a:pt x="110" y="285"/>
                    <a:pt x="124" y="168"/>
                    <a:pt x="146" y="58"/>
                  </a:cubicBezTo>
                  <a:cubicBezTo>
                    <a:pt x="146" y="2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691;p50">
              <a:extLst>
                <a:ext uri="{FF2B5EF4-FFF2-40B4-BE49-F238E27FC236}">
                  <a16:creationId xmlns:a16="http://schemas.microsoft.com/office/drawing/2014/main" id="{13C5AD55-E3C6-4030-A99C-457627C3CEEC}"/>
                </a:ext>
              </a:extLst>
            </p:cNvPr>
            <p:cNvSpPr/>
            <p:nvPr/>
          </p:nvSpPr>
          <p:spPr>
            <a:xfrm>
              <a:off x="5442593" y="4044436"/>
              <a:ext cx="10365" cy="31055"/>
            </a:xfrm>
            <a:custGeom>
              <a:avLst/>
              <a:gdLst/>
              <a:ahLst/>
              <a:cxnLst/>
              <a:rect l="l" t="t" r="r" b="b"/>
              <a:pathLst>
                <a:path w="168" h="500" extrusionOk="0">
                  <a:moveTo>
                    <a:pt x="105" y="1"/>
                  </a:moveTo>
                  <a:cubicBezTo>
                    <a:pt x="90" y="1"/>
                    <a:pt x="71" y="10"/>
                    <a:pt x="66" y="33"/>
                  </a:cubicBezTo>
                  <a:cubicBezTo>
                    <a:pt x="22" y="171"/>
                    <a:pt x="0" y="317"/>
                    <a:pt x="22" y="449"/>
                  </a:cubicBezTo>
                  <a:cubicBezTo>
                    <a:pt x="22" y="478"/>
                    <a:pt x="37" y="500"/>
                    <a:pt x="66" y="500"/>
                  </a:cubicBezTo>
                  <a:cubicBezTo>
                    <a:pt x="95" y="500"/>
                    <a:pt x="117" y="478"/>
                    <a:pt x="110" y="449"/>
                  </a:cubicBezTo>
                  <a:cubicBezTo>
                    <a:pt x="102" y="317"/>
                    <a:pt x="110" y="186"/>
                    <a:pt x="161" y="62"/>
                  </a:cubicBezTo>
                  <a:cubicBezTo>
                    <a:pt x="168" y="33"/>
                    <a:pt x="146" y="4"/>
                    <a:pt x="117" y="4"/>
                  </a:cubicBezTo>
                  <a:cubicBezTo>
                    <a:pt x="113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692;p50">
              <a:extLst>
                <a:ext uri="{FF2B5EF4-FFF2-40B4-BE49-F238E27FC236}">
                  <a16:creationId xmlns:a16="http://schemas.microsoft.com/office/drawing/2014/main" id="{E801E367-8B90-4A98-BD1F-7AF28BC752CF}"/>
                </a:ext>
              </a:extLst>
            </p:cNvPr>
            <p:cNvSpPr/>
            <p:nvPr/>
          </p:nvSpPr>
          <p:spPr>
            <a:xfrm>
              <a:off x="5438089" y="4093751"/>
              <a:ext cx="9069" cy="20745"/>
            </a:xfrm>
            <a:custGeom>
              <a:avLst/>
              <a:gdLst/>
              <a:ahLst/>
              <a:cxnLst/>
              <a:rect l="l" t="t" r="r" b="b"/>
              <a:pathLst>
                <a:path w="147" h="334" extrusionOk="0">
                  <a:moveTo>
                    <a:pt x="97" y="1"/>
                  </a:moveTo>
                  <a:cubicBezTo>
                    <a:pt x="81" y="1"/>
                    <a:pt x="63" y="7"/>
                    <a:pt x="59" y="27"/>
                  </a:cubicBezTo>
                  <a:cubicBezTo>
                    <a:pt x="15" y="107"/>
                    <a:pt x="0" y="209"/>
                    <a:pt x="22" y="297"/>
                  </a:cubicBezTo>
                  <a:cubicBezTo>
                    <a:pt x="29" y="326"/>
                    <a:pt x="59" y="333"/>
                    <a:pt x="73" y="333"/>
                  </a:cubicBezTo>
                  <a:cubicBezTo>
                    <a:pt x="102" y="326"/>
                    <a:pt x="110" y="297"/>
                    <a:pt x="110" y="282"/>
                  </a:cubicBezTo>
                  <a:lnTo>
                    <a:pt x="110" y="260"/>
                  </a:lnTo>
                  <a:lnTo>
                    <a:pt x="110" y="231"/>
                  </a:lnTo>
                  <a:lnTo>
                    <a:pt x="110" y="209"/>
                  </a:lnTo>
                  <a:lnTo>
                    <a:pt x="110" y="187"/>
                  </a:lnTo>
                  <a:lnTo>
                    <a:pt x="110" y="180"/>
                  </a:lnTo>
                  <a:lnTo>
                    <a:pt x="110" y="173"/>
                  </a:lnTo>
                  <a:lnTo>
                    <a:pt x="110" y="151"/>
                  </a:lnTo>
                  <a:cubicBezTo>
                    <a:pt x="110" y="143"/>
                    <a:pt x="110" y="136"/>
                    <a:pt x="124" y="122"/>
                  </a:cubicBezTo>
                  <a:cubicBezTo>
                    <a:pt x="132" y="114"/>
                    <a:pt x="132" y="107"/>
                    <a:pt x="132" y="100"/>
                  </a:cubicBezTo>
                  <a:lnTo>
                    <a:pt x="132" y="85"/>
                  </a:lnTo>
                  <a:cubicBezTo>
                    <a:pt x="132" y="78"/>
                    <a:pt x="139" y="78"/>
                    <a:pt x="139" y="71"/>
                  </a:cubicBezTo>
                  <a:cubicBezTo>
                    <a:pt x="146" y="49"/>
                    <a:pt x="146" y="12"/>
                    <a:pt x="117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693;p50">
              <a:extLst>
                <a:ext uri="{FF2B5EF4-FFF2-40B4-BE49-F238E27FC236}">
                  <a16:creationId xmlns:a16="http://schemas.microsoft.com/office/drawing/2014/main" id="{8FD0BA01-D896-46E8-B5DF-02915BE506B7}"/>
                </a:ext>
              </a:extLst>
            </p:cNvPr>
            <p:cNvSpPr/>
            <p:nvPr/>
          </p:nvSpPr>
          <p:spPr>
            <a:xfrm>
              <a:off x="5586157" y="4098099"/>
              <a:ext cx="11352" cy="26645"/>
            </a:xfrm>
            <a:custGeom>
              <a:avLst/>
              <a:gdLst/>
              <a:ahLst/>
              <a:cxnLst/>
              <a:rect l="l" t="t" r="r" b="b"/>
              <a:pathLst>
                <a:path w="184" h="429" extrusionOk="0">
                  <a:moveTo>
                    <a:pt x="139" y="1"/>
                  </a:moveTo>
                  <a:cubicBezTo>
                    <a:pt x="117" y="1"/>
                    <a:pt x="95" y="15"/>
                    <a:pt x="81" y="37"/>
                  </a:cubicBezTo>
                  <a:cubicBezTo>
                    <a:pt x="59" y="146"/>
                    <a:pt x="37" y="263"/>
                    <a:pt x="8" y="373"/>
                  </a:cubicBezTo>
                  <a:cubicBezTo>
                    <a:pt x="1" y="402"/>
                    <a:pt x="23" y="424"/>
                    <a:pt x="44" y="424"/>
                  </a:cubicBezTo>
                  <a:cubicBezTo>
                    <a:pt x="51" y="427"/>
                    <a:pt x="57" y="428"/>
                    <a:pt x="63" y="428"/>
                  </a:cubicBezTo>
                  <a:cubicBezTo>
                    <a:pt x="85" y="428"/>
                    <a:pt x="103" y="410"/>
                    <a:pt x="103" y="387"/>
                  </a:cubicBezTo>
                  <a:cubicBezTo>
                    <a:pt x="132" y="278"/>
                    <a:pt x="147" y="161"/>
                    <a:pt x="176" y="52"/>
                  </a:cubicBezTo>
                  <a:cubicBezTo>
                    <a:pt x="183" y="22"/>
                    <a:pt x="168" y="1"/>
                    <a:pt x="1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694;p50">
              <a:extLst>
                <a:ext uri="{FF2B5EF4-FFF2-40B4-BE49-F238E27FC236}">
                  <a16:creationId xmlns:a16="http://schemas.microsoft.com/office/drawing/2014/main" id="{51501E48-5FE4-4887-BA9E-387CE64695FB}"/>
                </a:ext>
              </a:extLst>
            </p:cNvPr>
            <p:cNvSpPr/>
            <p:nvPr/>
          </p:nvSpPr>
          <p:spPr>
            <a:xfrm>
              <a:off x="5602445" y="4034498"/>
              <a:ext cx="13141" cy="29316"/>
            </a:xfrm>
            <a:custGeom>
              <a:avLst/>
              <a:gdLst/>
              <a:ahLst/>
              <a:cxnLst/>
              <a:rect l="l" t="t" r="r" b="b"/>
              <a:pathLst>
                <a:path w="213" h="472" extrusionOk="0">
                  <a:moveTo>
                    <a:pt x="154" y="0"/>
                  </a:moveTo>
                  <a:cubicBezTo>
                    <a:pt x="136" y="0"/>
                    <a:pt x="117" y="9"/>
                    <a:pt x="109" y="32"/>
                  </a:cubicBezTo>
                  <a:cubicBezTo>
                    <a:pt x="72" y="156"/>
                    <a:pt x="50" y="280"/>
                    <a:pt x="14" y="412"/>
                  </a:cubicBezTo>
                  <a:cubicBezTo>
                    <a:pt x="1" y="451"/>
                    <a:pt x="29" y="472"/>
                    <a:pt x="57" y="472"/>
                  </a:cubicBezTo>
                  <a:cubicBezTo>
                    <a:pt x="76" y="472"/>
                    <a:pt x="95" y="462"/>
                    <a:pt x="101" y="441"/>
                  </a:cubicBezTo>
                  <a:cubicBezTo>
                    <a:pt x="138" y="310"/>
                    <a:pt x="167" y="185"/>
                    <a:pt x="204" y="54"/>
                  </a:cubicBezTo>
                  <a:cubicBezTo>
                    <a:pt x="212" y="23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695;p50">
              <a:extLst>
                <a:ext uri="{FF2B5EF4-FFF2-40B4-BE49-F238E27FC236}">
                  <a16:creationId xmlns:a16="http://schemas.microsoft.com/office/drawing/2014/main" id="{48C674AF-D3B3-4F28-8929-39049201DC37}"/>
                </a:ext>
              </a:extLst>
            </p:cNvPr>
            <p:cNvSpPr/>
            <p:nvPr/>
          </p:nvSpPr>
          <p:spPr>
            <a:xfrm>
              <a:off x="5623544" y="3971643"/>
              <a:ext cx="12216" cy="25589"/>
            </a:xfrm>
            <a:custGeom>
              <a:avLst/>
              <a:gdLst/>
              <a:ahLst/>
              <a:cxnLst/>
              <a:rect l="l" t="t" r="r" b="b"/>
              <a:pathLst>
                <a:path w="198" h="412" extrusionOk="0">
                  <a:moveTo>
                    <a:pt x="153" y="1"/>
                  </a:moveTo>
                  <a:cubicBezTo>
                    <a:pt x="132" y="1"/>
                    <a:pt x="110" y="8"/>
                    <a:pt x="95" y="37"/>
                  </a:cubicBezTo>
                  <a:cubicBezTo>
                    <a:pt x="73" y="147"/>
                    <a:pt x="37" y="249"/>
                    <a:pt x="7" y="358"/>
                  </a:cubicBezTo>
                  <a:cubicBezTo>
                    <a:pt x="0" y="380"/>
                    <a:pt x="15" y="409"/>
                    <a:pt x="44" y="409"/>
                  </a:cubicBezTo>
                  <a:cubicBezTo>
                    <a:pt x="49" y="411"/>
                    <a:pt x="54" y="411"/>
                    <a:pt x="58" y="411"/>
                  </a:cubicBezTo>
                  <a:cubicBezTo>
                    <a:pt x="80" y="411"/>
                    <a:pt x="95" y="397"/>
                    <a:pt x="95" y="373"/>
                  </a:cubicBezTo>
                  <a:cubicBezTo>
                    <a:pt x="124" y="264"/>
                    <a:pt x="161" y="161"/>
                    <a:pt x="190" y="52"/>
                  </a:cubicBezTo>
                  <a:cubicBezTo>
                    <a:pt x="197" y="30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696;p50">
              <a:extLst>
                <a:ext uri="{FF2B5EF4-FFF2-40B4-BE49-F238E27FC236}">
                  <a16:creationId xmlns:a16="http://schemas.microsoft.com/office/drawing/2014/main" id="{06E09917-8CDF-4FF9-B05F-7993924958B2}"/>
                </a:ext>
              </a:extLst>
            </p:cNvPr>
            <p:cNvSpPr/>
            <p:nvPr/>
          </p:nvSpPr>
          <p:spPr>
            <a:xfrm>
              <a:off x="5644706" y="3904626"/>
              <a:ext cx="9069" cy="26894"/>
            </a:xfrm>
            <a:custGeom>
              <a:avLst/>
              <a:gdLst/>
              <a:ahLst/>
              <a:cxnLst/>
              <a:rect l="l" t="t" r="r" b="b"/>
              <a:pathLst>
                <a:path w="147" h="433" extrusionOk="0">
                  <a:moveTo>
                    <a:pt x="110" y="0"/>
                  </a:moveTo>
                  <a:cubicBezTo>
                    <a:pt x="95" y="0"/>
                    <a:pt x="58" y="15"/>
                    <a:pt x="58" y="44"/>
                  </a:cubicBezTo>
                  <a:cubicBezTo>
                    <a:pt x="37" y="153"/>
                    <a:pt x="22" y="270"/>
                    <a:pt x="0" y="380"/>
                  </a:cubicBezTo>
                  <a:cubicBezTo>
                    <a:pt x="0" y="409"/>
                    <a:pt x="7" y="431"/>
                    <a:pt x="37" y="431"/>
                  </a:cubicBezTo>
                  <a:cubicBezTo>
                    <a:pt x="42" y="432"/>
                    <a:pt x="47" y="432"/>
                    <a:pt x="51" y="432"/>
                  </a:cubicBezTo>
                  <a:cubicBezTo>
                    <a:pt x="75" y="432"/>
                    <a:pt x="95" y="418"/>
                    <a:pt x="95" y="394"/>
                  </a:cubicBezTo>
                  <a:cubicBezTo>
                    <a:pt x="110" y="285"/>
                    <a:pt x="131" y="168"/>
                    <a:pt x="146" y="58"/>
                  </a:cubicBezTo>
                  <a:cubicBezTo>
                    <a:pt x="146" y="29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697;p50">
              <a:extLst>
                <a:ext uri="{FF2B5EF4-FFF2-40B4-BE49-F238E27FC236}">
                  <a16:creationId xmlns:a16="http://schemas.microsoft.com/office/drawing/2014/main" id="{18F53B78-C901-42AB-AA1B-378935DFD243}"/>
                </a:ext>
              </a:extLst>
            </p:cNvPr>
            <p:cNvSpPr/>
            <p:nvPr/>
          </p:nvSpPr>
          <p:spPr>
            <a:xfrm>
              <a:off x="5509655" y="4193686"/>
              <a:ext cx="263376" cy="235335"/>
            </a:xfrm>
            <a:custGeom>
              <a:avLst/>
              <a:gdLst/>
              <a:ahLst/>
              <a:cxnLst/>
              <a:rect l="l" t="t" r="r" b="b"/>
              <a:pathLst>
                <a:path w="4269" h="3789" extrusionOk="0">
                  <a:moveTo>
                    <a:pt x="4181" y="1"/>
                  </a:moveTo>
                  <a:lnTo>
                    <a:pt x="1934" y="103"/>
                  </a:lnTo>
                  <a:cubicBezTo>
                    <a:pt x="1941" y="636"/>
                    <a:pt x="1941" y="1533"/>
                    <a:pt x="1853" y="2110"/>
                  </a:cubicBezTo>
                  <a:cubicBezTo>
                    <a:pt x="1853" y="2110"/>
                    <a:pt x="1963" y="2285"/>
                    <a:pt x="985" y="2701"/>
                  </a:cubicBezTo>
                  <a:lnTo>
                    <a:pt x="299" y="3000"/>
                  </a:lnTo>
                  <a:cubicBezTo>
                    <a:pt x="146" y="3065"/>
                    <a:pt x="0" y="3204"/>
                    <a:pt x="8" y="3386"/>
                  </a:cubicBezTo>
                  <a:cubicBezTo>
                    <a:pt x="33" y="3765"/>
                    <a:pt x="585" y="3788"/>
                    <a:pt x="916" y="3788"/>
                  </a:cubicBezTo>
                  <a:cubicBezTo>
                    <a:pt x="961" y="3788"/>
                    <a:pt x="1001" y="3788"/>
                    <a:pt x="1036" y="3788"/>
                  </a:cubicBezTo>
                  <a:cubicBezTo>
                    <a:pt x="1063" y="3788"/>
                    <a:pt x="1091" y="3788"/>
                    <a:pt x="1121" y="3788"/>
                  </a:cubicBezTo>
                  <a:cubicBezTo>
                    <a:pt x="1773" y="3788"/>
                    <a:pt x="2972" y="3713"/>
                    <a:pt x="3678" y="3671"/>
                  </a:cubicBezTo>
                  <a:cubicBezTo>
                    <a:pt x="3999" y="3642"/>
                    <a:pt x="4239" y="3379"/>
                    <a:pt x="4232" y="3058"/>
                  </a:cubicBezTo>
                  <a:cubicBezTo>
                    <a:pt x="4203" y="2044"/>
                    <a:pt x="4268" y="1008"/>
                    <a:pt x="4181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698;p50">
              <a:extLst>
                <a:ext uri="{FF2B5EF4-FFF2-40B4-BE49-F238E27FC236}">
                  <a16:creationId xmlns:a16="http://schemas.microsoft.com/office/drawing/2014/main" id="{05058AB8-E752-4AF2-B7EC-FCFE9F5DCF50}"/>
                </a:ext>
              </a:extLst>
            </p:cNvPr>
            <p:cNvSpPr/>
            <p:nvPr/>
          </p:nvSpPr>
          <p:spPr>
            <a:xfrm>
              <a:off x="5507373" y="4191016"/>
              <a:ext cx="268373" cy="239620"/>
            </a:xfrm>
            <a:custGeom>
              <a:avLst/>
              <a:gdLst/>
              <a:ahLst/>
              <a:cxnLst/>
              <a:rect l="l" t="t" r="r" b="b"/>
              <a:pathLst>
                <a:path w="4350" h="3858" extrusionOk="0">
                  <a:moveTo>
                    <a:pt x="4173" y="104"/>
                  </a:moveTo>
                  <a:lnTo>
                    <a:pt x="4173" y="104"/>
                  </a:lnTo>
                  <a:cubicBezTo>
                    <a:pt x="4225" y="639"/>
                    <a:pt x="4225" y="1187"/>
                    <a:pt x="4225" y="1722"/>
                  </a:cubicBezTo>
                  <a:lnTo>
                    <a:pt x="4225" y="2590"/>
                  </a:lnTo>
                  <a:cubicBezTo>
                    <a:pt x="4225" y="2729"/>
                    <a:pt x="4225" y="2853"/>
                    <a:pt x="4233" y="2992"/>
                  </a:cubicBezTo>
                  <a:cubicBezTo>
                    <a:pt x="4233" y="3116"/>
                    <a:pt x="4240" y="3240"/>
                    <a:pt x="4174" y="3356"/>
                  </a:cubicBezTo>
                  <a:cubicBezTo>
                    <a:pt x="4079" y="3568"/>
                    <a:pt x="3875" y="3648"/>
                    <a:pt x="3656" y="3663"/>
                  </a:cubicBezTo>
                  <a:cubicBezTo>
                    <a:pt x="3466" y="3677"/>
                    <a:pt x="3262" y="3692"/>
                    <a:pt x="3072" y="3699"/>
                  </a:cubicBezTo>
                  <a:cubicBezTo>
                    <a:pt x="2635" y="3728"/>
                    <a:pt x="2197" y="3758"/>
                    <a:pt x="1759" y="3765"/>
                  </a:cubicBezTo>
                  <a:cubicBezTo>
                    <a:pt x="1538" y="3770"/>
                    <a:pt x="1320" y="3779"/>
                    <a:pt x="1103" y="3779"/>
                  </a:cubicBezTo>
                  <a:cubicBezTo>
                    <a:pt x="1005" y="3779"/>
                    <a:pt x="908" y="3777"/>
                    <a:pt x="811" y="3772"/>
                  </a:cubicBezTo>
                  <a:cubicBezTo>
                    <a:pt x="657" y="3765"/>
                    <a:pt x="490" y="3758"/>
                    <a:pt x="344" y="3692"/>
                  </a:cubicBezTo>
                  <a:cubicBezTo>
                    <a:pt x="183" y="3626"/>
                    <a:pt x="52" y="3466"/>
                    <a:pt x="147" y="3291"/>
                  </a:cubicBezTo>
                  <a:cubicBezTo>
                    <a:pt x="191" y="3189"/>
                    <a:pt x="293" y="3130"/>
                    <a:pt x="395" y="3079"/>
                  </a:cubicBezTo>
                  <a:cubicBezTo>
                    <a:pt x="526" y="3021"/>
                    <a:pt x="657" y="2962"/>
                    <a:pt x="796" y="2911"/>
                  </a:cubicBezTo>
                  <a:cubicBezTo>
                    <a:pt x="1030" y="2809"/>
                    <a:pt x="1256" y="2707"/>
                    <a:pt x="1489" y="2590"/>
                  </a:cubicBezTo>
                  <a:cubicBezTo>
                    <a:pt x="1642" y="2510"/>
                    <a:pt x="1876" y="2401"/>
                    <a:pt x="1963" y="2225"/>
                  </a:cubicBezTo>
                  <a:cubicBezTo>
                    <a:pt x="1977" y="2193"/>
                    <a:pt x="1972" y="2166"/>
                    <a:pt x="1971" y="2139"/>
                  </a:cubicBezTo>
                  <a:lnTo>
                    <a:pt x="1971" y="2139"/>
                  </a:lnTo>
                  <a:cubicBezTo>
                    <a:pt x="1972" y="2135"/>
                    <a:pt x="1975" y="2126"/>
                    <a:pt x="1978" y="2109"/>
                  </a:cubicBezTo>
                  <a:cubicBezTo>
                    <a:pt x="1985" y="2058"/>
                    <a:pt x="1985" y="2014"/>
                    <a:pt x="2000" y="1970"/>
                  </a:cubicBezTo>
                  <a:cubicBezTo>
                    <a:pt x="2015" y="1853"/>
                    <a:pt x="2022" y="1722"/>
                    <a:pt x="2036" y="1605"/>
                  </a:cubicBezTo>
                  <a:cubicBezTo>
                    <a:pt x="2072" y="1138"/>
                    <a:pt x="2073" y="656"/>
                    <a:pt x="2060" y="188"/>
                  </a:cubicBezTo>
                  <a:lnTo>
                    <a:pt x="2060" y="188"/>
                  </a:lnTo>
                  <a:cubicBezTo>
                    <a:pt x="2694" y="160"/>
                    <a:pt x="3336" y="138"/>
                    <a:pt x="3970" y="110"/>
                  </a:cubicBezTo>
                  <a:cubicBezTo>
                    <a:pt x="4035" y="110"/>
                    <a:pt x="4103" y="106"/>
                    <a:pt x="4173" y="104"/>
                  </a:cubicBezTo>
                  <a:close/>
                  <a:moveTo>
                    <a:pt x="4247" y="0"/>
                  </a:moveTo>
                  <a:cubicBezTo>
                    <a:pt x="3605" y="29"/>
                    <a:pt x="2948" y="51"/>
                    <a:pt x="2299" y="80"/>
                  </a:cubicBezTo>
                  <a:cubicBezTo>
                    <a:pt x="2204" y="80"/>
                    <a:pt x="2117" y="88"/>
                    <a:pt x="2015" y="88"/>
                  </a:cubicBezTo>
                  <a:cubicBezTo>
                    <a:pt x="1985" y="88"/>
                    <a:pt x="1971" y="110"/>
                    <a:pt x="1971" y="139"/>
                  </a:cubicBezTo>
                  <a:cubicBezTo>
                    <a:pt x="1978" y="591"/>
                    <a:pt x="1978" y="1051"/>
                    <a:pt x="1949" y="1503"/>
                  </a:cubicBezTo>
                  <a:cubicBezTo>
                    <a:pt x="1942" y="1722"/>
                    <a:pt x="1905" y="1941"/>
                    <a:pt x="1890" y="2153"/>
                  </a:cubicBezTo>
                  <a:cubicBezTo>
                    <a:pt x="1890" y="2157"/>
                    <a:pt x="1891" y="2158"/>
                    <a:pt x="1892" y="2158"/>
                  </a:cubicBezTo>
                  <a:cubicBezTo>
                    <a:pt x="1893" y="2158"/>
                    <a:pt x="1893" y="2157"/>
                    <a:pt x="1894" y="2157"/>
                  </a:cubicBezTo>
                  <a:lnTo>
                    <a:pt x="1894" y="2157"/>
                  </a:lnTo>
                  <a:cubicBezTo>
                    <a:pt x="1894" y="2157"/>
                    <a:pt x="1893" y="2159"/>
                    <a:pt x="1890" y="2167"/>
                  </a:cubicBezTo>
                  <a:cubicBezTo>
                    <a:pt x="1854" y="2233"/>
                    <a:pt x="1788" y="2291"/>
                    <a:pt x="1723" y="2328"/>
                  </a:cubicBezTo>
                  <a:cubicBezTo>
                    <a:pt x="1569" y="2437"/>
                    <a:pt x="1402" y="2517"/>
                    <a:pt x="1234" y="2598"/>
                  </a:cubicBezTo>
                  <a:cubicBezTo>
                    <a:pt x="964" y="2714"/>
                    <a:pt x="701" y="2838"/>
                    <a:pt x="439" y="2948"/>
                  </a:cubicBezTo>
                  <a:cubicBezTo>
                    <a:pt x="263" y="3021"/>
                    <a:pt x="74" y="3130"/>
                    <a:pt x="45" y="3334"/>
                  </a:cubicBezTo>
                  <a:cubicBezTo>
                    <a:pt x="1" y="3677"/>
                    <a:pt x="358" y="3801"/>
                    <a:pt x="621" y="3831"/>
                  </a:cubicBezTo>
                  <a:cubicBezTo>
                    <a:pt x="793" y="3850"/>
                    <a:pt x="968" y="3857"/>
                    <a:pt x="1141" y="3857"/>
                  </a:cubicBezTo>
                  <a:cubicBezTo>
                    <a:pt x="1290" y="3857"/>
                    <a:pt x="1439" y="3852"/>
                    <a:pt x="1584" y="3845"/>
                  </a:cubicBezTo>
                  <a:cubicBezTo>
                    <a:pt x="2036" y="3838"/>
                    <a:pt x="2489" y="3809"/>
                    <a:pt x="2934" y="3787"/>
                  </a:cubicBezTo>
                  <a:cubicBezTo>
                    <a:pt x="3145" y="3772"/>
                    <a:pt x="3364" y="3758"/>
                    <a:pt x="3576" y="3750"/>
                  </a:cubicBezTo>
                  <a:cubicBezTo>
                    <a:pt x="3766" y="3736"/>
                    <a:pt x="3941" y="3721"/>
                    <a:pt x="4101" y="3604"/>
                  </a:cubicBezTo>
                  <a:cubicBezTo>
                    <a:pt x="4276" y="3466"/>
                    <a:pt x="4349" y="3262"/>
                    <a:pt x="4349" y="3035"/>
                  </a:cubicBezTo>
                  <a:cubicBezTo>
                    <a:pt x="4342" y="2707"/>
                    <a:pt x="4342" y="2371"/>
                    <a:pt x="4342" y="2043"/>
                  </a:cubicBezTo>
                  <a:cubicBezTo>
                    <a:pt x="4342" y="1382"/>
                    <a:pt x="4349" y="734"/>
                    <a:pt x="4288" y="80"/>
                  </a:cubicBezTo>
                  <a:lnTo>
                    <a:pt x="4288" y="80"/>
                  </a:lnTo>
                  <a:cubicBezTo>
                    <a:pt x="4307" y="50"/>
                    <a:pt x="4293" y="0"/>
                    <a:pt x="42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699;p50">
              <a:extLst>
                <a:ext uri="{FF2B5EF4-FFF2-40B4-BE49-F238E27FC236}">
                  <a16:creationId xmlns:a16="http://schemas.microsoft.com/office/drawing/2014/main" id="{4EF37199-ADC8-4852-B0AE-6F71AC7430F5}"/>
                </a:ext>
              </a:extLst>
            </p:cNvPr>
            <p:cNvSpPr/>
            <p:nvPr/>
          </p:nvSpPr>
          <p:spPr>
            <a:xfrm>
              <a:off x="5494355" y="4317906"/>
              <a:ext cx="299406" cy="150927"/>
            </a:xfrm>
            <a:custGeom>
              <a:avLst/>
              <a:gdLst/>
              <a:ahLst/>
              <a:cxnLst/>
              <a:rect l="l" t="t" r="r" b="b"/>
              <a:pathLst>
                <a:path w="4853" h="2430" extrusionOk="0">
                  <a:moveTo>
                    <a:pt x="4451" y="0"/>
                  </a:moveTo>
                  <a:cubicBezTo>
                    <a:pt x="4225" y="234"/>
                    <a:pt x="3787" y="482"/>
                    <a:pt x="3459" y="525"/>
                  </a:cubicBezTo>
                  <a:cubicBezTo>
                    <a:pt x="3381" y="537"/>
                    <a:pt x="3303" y="543"/>
                    <a:pt x="3225" y="543"/>
                  </a:cubicBezTo>
                  <a:cubicBezTo>
                    <a:pt x="2973" y="543"/>
                    <a:pt x="2721" y="485"/>
                    <a:pt x="2481" y="401"/>
                  </a:cubicBezTo>
                  <a:cubicBezTo>
                    <a:pt x="2335" y="343"/>
                    <a:pt x="2182" y="270"/>
                    <a:pt x="2109" y="131"/>
                  </a:cubicBezTo>
                  <a:cubicBezTo>
                    <a:pt x="2109" y="131"/>
                    <a:pt x="1511" y="547"/>
                    <a:pt x="963" y="679"/>
                  </a:cubicBezTo>
                  <a:cubicBezTo>
                    <a:pt x="416" y="817"/>
                    <a:pt x="29" y="1138"/>
                    <a:pt x="22" y="1496"/>
                  </a:cubicBezTo>
                  <a:cubicBezTo>
                    <a:pt x="22" y="1547"/>
                    <a:pt x="22" y="1605"/>
                    <a:pt x="15" y="1649"/>
                  </a:cubicBezTo>
                  <a:cubicBezTo>
                    <a:pt x="0" y="1788"/>
                    <a:pt x="22" y="1934"/>
                    <a:pt x="66" y="2058"/>
                  </a:cubicBezTo>
                  <a:cubicBezTo>
                    <a:pt x="102" y="2182"/>
                    <a:pt x="175" y="2291"/>
                    <a:pt x="277" y="2342"/>
                  </a:cubicBezTo>
                  <a:cubicBezTo>
                    <a:pt x="358" y="2386"/>
                    <a:pt x="460" y="2408"/>
                    <a:pt x="547" y="2415"/>
                  </a:cubicBezTo>
                  <a:cubicBezTo>
                    <a:pt x="654" y="2425"/>
                    <a:pt x="760" y="2429"/>
                    <a:pt x="864" y="2429"/>
                  </a:cubicBezTo>
                  <a:cubicBezTo>
                    <a:pt x="1133" y="2429"/>
                    <a:pt x="1396" y="2404"/>
                    <a:pt x="1664" y="2393"/>
                  </a:cubicBezTo>
                  <a:cubicBezTo>
                    <a:pt x="2138" y="2386"/>
                    <a:pt x="2620" y="2379"/>
                    <a:pt x="3094" y="2371"/>
                  </a:cubicBezTo>
                  <a:lnTo>
                    <a:pt x="4378" y="2342"/>
                  </a:lnTo>
                  <a:cubicBezTo>
                    <a:pt x="4546" y="2342"/>
                    <a:pt x="4692" y="2225"/>
                    <a:pt x="4735" y="2058"/>
                  </a:cubicBezTo>
                  <a:cubicBezTo>
                    <a:pt x="4794" y="1824"/>
                    <a:pt x="4852" y="1109"/>
                    <a:pt x="4801" y="854"/>
                  </a:cubicBezTo>
                  <a:cubicBezTo>
                    <a:pt x="4706" y="423"/>
                    <a:pt x="4480" y="44"/>
                    <a:pt x="4480" y="44"/>
                  </a:cubicBezTo>
                  <a:lnTo>
                    <a:pt x="4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00;p50">
              <a:extLst>
                <a:ext uri="{FF2B5EF4-FFF2-40B4-BE49-F238E27FC236}">
                  <a16:creationId xmlns:a16="http://schemas.microsoft.com/office/drawing/2014/main" id="{ACF40DDB-3DAA-4278-AA23-8D1878B3C978}"/>
                </a:ext>
              </a:extLst>
            </p:cNvPr>
            <p:cNvSpPr/>
            <p:nvPr/>
          </p:nvSpPr>
          <p:spPr>
            <a:xfrm>
              <a:off x="5490715" y="4314739"/>
              <a:ext cx="304341" cy="156455"/>
            </a:xfrm>
            <a:custGeom>
              <a:avLst/>
              <a:gdLst/>
              <a:ahLst/>
              <a:cxnLst/>
              <a:rect l="l" t="t" r="r" b="b"/>
              <a:pathLst>
                <a:path w="4933" h="2519" extrusionOk="0">
                  <a:moveTo>
                    <a:pt x="4481" y="115"/>
                  </a:moveTo>
                  <a:cubicBezTo>
                    <a:pt x="4608" y="331"/>
                    <a:pt x="4694" y="567"/>
                    <a:pt x="4765" y="810"/>
                  </a:cubicBezTo>
                  <a:cubicBezTo>
                    <a:pt x="4831" y="1051"/>
                    <a:pt x="4816" y="1328"/>
                    <a:pt x="4794" y="1583"/>
                  </a:cubicBezTo>
                  <a:cubicBezTo>
                    <a:pt x="4780" y="1809"/>
                    <a:pt x="4794" y="2218"/>
                    <a:pt x="4532" y="2320"/>
                  </a:cubicBezTo>
                  <a:cubicBezTo>
                    <a:pt x="4444" y="2349"/>
                    <a:pt x="4357" y="2342"/>
                    <a:pt x="4262" y="2349"/>
                  </a:cubicBezTo>
                  <a:cubicBezTo>
                    <a:pt x="4152" y="2349"/>
                    <a:pt x="4043" y="2349"/>
                    <a:pt x="3926" y="2357"/>
                  </a:cubicBezTo>
                  <a:cubicBezTo>
                    <a:pt x="3715" y="2357"/>
                    <a:pt x="3518" y="2364"/>
                    <a:pt x="3306" y="2364"/>
                  </a:cubicBezTo>
                  <a:cubicBezTo>
                    <a:pt x="2876" y="2371"/>
                    <a:pt x="2460" y="2386"/>
                    <a:pt x="2029" y="2393"/>
                  </a:cubicBezTo>
                  <a:cubicBezTo>
                    <a:pt x="1651" y="2400"/>
                    <a:pt x="1278" y="2431"/>
                    <a:pt x="896" y="2431"/>
                  </a:cubicBezTo>
                  <a:cubicBezTo>
                    <a:pt x="858" y="2431"/>
                    <a:pt x="820" y="2430"/>
                    <a:pt x="782" y="2430"/>
                  </a:cubicBezTo>
                  <a:cubicBezTo>
                    <a:pt x="577" y="2422"/>
                    <a:pt x="336" y="2422"/>
                    <a:pt x="205" y="2225"/>
                  </a:cubicBezTo>
                  <a:cubicBezTo>
                    <a:pt x="110" y="2072"/>
                    <a:pt x="88" y="1875"/>
                    <a:pt x="96" y="1693"/>
                  </a:cubicBezTo>
                  <a:cubicBezTo>
                    <a:pt x="96" y="1532"/>
                    <a:pt x="103" y="1408"/>
                    <a:pt x="191" y="1270"/>
                  </a:cubicBezTo>
                  <a:cubicBezTo>
                    <a:pt x="271" y="1146"/>
                    <a:pt x="388" y="1043"/>
                    <a:pt x="519" y="963"/>
                  </a:cubicBezTo>
                  <a:cubicBezTo>
                    <a:pt x="687" y="854"/>
                    <a:pt x="884" y="795"/>
                    <a:pt x="1073" y="744"/>
                  </a:cubicBezTo>
                  <a:cubicBezTo>
                    <a:pt x="1248" y="693"/>
                    <a:pt x="1416" y="620"/>
                    <a:pt x="1584" y="540"/>
                  </a:cubicBezTo>
                  <a:cubicBezTo>
                    <a:pt x="1769" y="444"/>
                    <a:pt x="1960" y="342"/>
                    <a:pt x="2140" y="227"/>
                  </a:cubicBezTo>
                  <a:lnTo>
                    <a:pt x="2140" y="227"/>
                  </a:lnTo>
                  <a:cubicBezTo>
                    <a:pt x="2254" y="377"/>
                    <a:pt x="2439" y="443"/>
                    <a:pt x="2613" y="503"/>
                  </a:cubicBezTo>
                  <a:cubicBezTo>
                    <a:pt x="2840" y="577"/>
                    <a:pt x="3080" y="614"/>
                    <a:pt x="3315" y="614"/>
                  </a:cubicBezTo>
                  <a:cubicBezTo>
                    <a:pt x="3336" y="614"/>
                    <a:pt x="3358" y="613"/>
                    <a:pt x="3379" y="613"/>
                  </a:cubicBezTo>
                  <a:cubicBezTo>
                    <a:pt x="3785" y="585"/>
                    <a:pt x="4191" y="389"/>
                    <a:pt x="4481" y="115"/>
                  </a:cubicBezTo>
                  <a:close/>
                  <a:moveTo>
                    <a:pt x="4507" y="1"/>
                  </a:moveTo>
                  <a:cubicBezTo>
                    <a:pt x="4497" y="1"/>
                    <a:pt x="4485" y="5"/>
                    <a:pt x="4473" y="15"/>
                  </a:cubicBezTo>
                  <a:cubicBezTo>
                    <a:pt x="4211" y="285"/>
                    <a:pt x="3817" y="503"/>
                    <a:pt x="3437" y="533"/>
                  </a:cubicBezTo>
                  <a:cubicBezTo>
                    <a:pt x="3387" y="537"/>
                    <a:pt x="3336" y="540"/>
                    <a:pt x="3285" y="540"/>
                  </a:cubicBezTo>
                  <a:cubicBezTo>
                    <a:pt x="3106" y="540"/>
                    <a:pt x="2922" y="511"/>
                    <a:pt x="2751" y="460"/>
                  </a:cubicBezTo>
                  <a:cubicBezTo>
                    <a:pt x="2554" y="409"/>
                    <a:pt x="2321" y="336"/>
                    <a:pt x="2204" y="153"/>
                  </a:cubicBezTo>
                  <a:cubicBezTo>
                    <a:pt x="2199" y="138"/>
                    <a:pt x="2179" y="122"/>
                    <a:pt x="2160" y="122"/>
                  </a:cubicBezTo>
                  <a:cubicBezTo>
                    <a:pt x="2153" y="122"/>
                    <a:pt x="2145" y="125"/>
                    <a:pt x="2139" y="131"/>
                  </a:cubicBezTo>
                  <a:cubicBezTo>
                    <a:pt x="1956" y="263"/>
                    <a:pt x="1759" y="365"/>
                    <a:pt x="1548" y="467"/>
                  </a:cubicBezTo>
                  <a:cubicBezTo>
                    <a:pt x="1373" y="555"/>
                    <a:pt x="1183" y="627"/>
                    <a:pt x="1000" y="679"/>
                  </a:cubicBezTo>
                  <a:cubicBezTo>
                    <a:pt x="818" y="722"/>
                    <a:pt x="643" y="788"/>
                    <a:pt x="482" y="890"/>
                  </a:cubicBezTo>
                  <a:cubicBezTo>
                    <a:pt x="249" y="1021"/>
                    <a:pt x="45" y="1248"/>
                    <a:pt x="15" y="1525"/>
                  </a:cubicBezTo>
                  <a:cubicBezTo>
                    <a:pt x="1" y="1839"/>
                    <a:pt x="1" y="2291"/>
                    <a:pt x="329" y="2444"/>
                  </a:cubicBezTo>
                  <a:cubicBezTo>
                    <a:pt x="455" y="2510"/>
                    <a:pt x="610" y="2518"/>
                    <a:pt x="756" y="2518"/>
                  </a:cubicBezTo>
                  <a:cubicBezTo>
                    <a:pt x="805" y="2518"/>
                    <a:pt x="853" y="2517"/>
                    <a:pt x="898" y="2517"/>
                  </a:cubicBezTo>
                  <a:cubicBezTo>
                    <a:pt x="1139" y="2517"/>
                    <a:pt x="1373" y="2503"/>
                    <a:pt x="1613" y="2495"/>
                  </a:cubicBezTo>
                  <a:cubicBezTo>
                    <a:pt x="2088" y="2473"/>
                    <a:pt x="2569" y="2473"/>
                    <a:pt x="3043" y="2466"/>
                  </a:cubicBezTo>
                  <a:cubicBezTo>
                    <a:pt x="3269" y="2466"/>
                    <a:pt x="3503" y="2459"/>
                    <a:pt x="3736" y="2459"/>
                  </a:cubicBezTo>
                  <a:cubicBezTo>
                    <a:pt x="3970" y="2451"/>
                    <a:pt x="4211" y="2459"/>
                    <a:pt x="4437" y="2437"/>
                  </a:cubicBezTo>
                  <a:cubicBezTo>
                    <a:pt x="4575" y="2430"/>
                    <a:pt x="4707" y="2357"/>
                    <a:pt x="4780" y="2233"/>
                  </a:cubicBezTo>
                  <a:cubicBezTo>
                    <a:pt x="4831" y="2130"/>
                    <a:pt x="4853" y="1999"/>
                    <a:pt x="4860" y="1890"/>
                  </a:cubicBezTo>
                  <a:cubicBezTo>
                    <a:pt x="4897" y="1583"/>
                    <a:pt x="4933" y="1248"/>
                    <a:pt x="4889" y="934"/>
                  </a:cubicBezTo>
                  <a:cubicBezTo>
                    <a:pt x="4838" y="635"/>
                    <a:pt x="4707" y="321"/>
                    <a:pt x="4561" y="58"/>
                  </a:cubicBezTo>
                  <a:cubicBezTo>
                    <a:pt x="4558" y="53"/>
                    <a:pt x="4555" y="49"/>
                    <a:pt x="4551" y="46"/>
                  </a:cubicBezTo>
                  <a:lnTo>
                    <a:pt x="4551" y="46"/>
                  </a:lnTo>
                  <a:cubicBezTo>
                    <a:pt x="4556" y="26"/>
                    <a:pt x="4534" y="1"/>
                    <a:pt x="450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01;p50">
              <a:extLst>
                <a:ext uri="{FF2B5EF4-FFF2-40B4-BE49-F238E27FC236}">
                  <a16:creationId xmlns:a16="http://schemas.microsoft.com/office/drawing/2014/main" id="{B58742FE-1B0C-4F2B-93C1-D516013477A3}"/>
                </a:ext>
              </a:extLst>
            </p:cNvPr>
            <p:cNvSpPr/>
            <p:nvPr/>
          </p:nvSpPr>
          <p:spPr>
            <a:xfrm>
              <a:off x="5538467" y="4363185"/>
              <a:ext cx="17583" cy="30434"/>
            </a:xfrm>
            <a:custGeom>
              <a:avLst/>
              <a:gdLst/>
              <a:ahLst/>
              <a:cxnLst/>
              <a:rect l="l" t="t" r="r" b="b"/>
              <a:pathLst>
                <a:path w="285" h="490" extrusionOk="0">
                  <a:moveTo>
                    <a:pt x="80" y="1"/>
                  </a:moveTo>
                  <a:lnTo>
                    <a:pt x="0" y="30"/>
                  </a:lnTo>
                  <a:cubicBezTo>
                    <a:pt x="0" y="44"/>
                    <a:pt x="0" y="52"/>
                    <a:pt x="8" y="66"/>
                  </a:cubicBezTo>
                  <a:cubicBezTo>
                    <a:pt x="124" y="154"/>
                    <a:pt x="190" y="300"/>
                    <a:pt x="183" y="446"/>
                  </a:cubicBezTo>
                  <a:cubicBezTo>
                    <a:pt x="183" y="475"/>
                    <a:pt x="212" y="490"/>
                    <a:pt x="226" y="490"/>
                  </a:cubicBezTo>
                  <a:cubicBezTo>
                    <a:pt x="256" y="490"/>
                    <a:pt x="270" y="475"/>
                    <a:pt x="270" y="446"/>
                  </a:cubicBezTo>
                  <a:cubicBezTo>
                    <a:pt x="285" y="285"/>
                    <a:pt x="212" y="110"/>
                    <a:pt x="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02;p50">
              <a:extLst>
                <a:ext uri="{FF2B5EF4-FFF2-40B4-BE49-F238E27FC236}">
                  <a16:creationId xmlns:a16="http://schemas.microsoft.com/office/drawing/2014/main" id="{43C55A6B-EA9E-4129-97D4-154A9205A83B}"/>
                </a:ext>
              </a:extLst>
            </p:cNvPr>
            <p:cNvSpPr/>
            <p:nvPr/>
          </p:nvSpPr>
          <p:spPr>
            <a:xfrm>
              <a:off x="5556914" y="4358216"/>
              <a:ext cx="15794" cy="33912"/>
            </a:xfrm>
            <a:custGeom>
              <a:avLst/>
              <a:gdLst/>
              <a:ahLst/>
              <a:cxnLst/>
              <a:rect l="l" t="t" r="r" b="b"/>
              <a:pathLst>
                <a:path w="256" h="546" extrusionOk="0">
                  <a:moveTo>
                    <a:pt x="81" y="0"/>
                  </a:moveTo>
                  <a:lnTo>
                    <a:pt x="0" y="22"/>
                  </a:lnTo>
                  <a:cubicBezTo>
                    <a:pt x="0" y="22"/>
                    <a:pt x="8" y="52"/>
                    <a:pt x="22" y="73"/>
                  </a:cubicBezTo>
                  <a:cubicBezTo>
                    <a:pt x="110" y="190"/>
                    <a:pt x="168" y="343"/>
                    <a:pt x="154" y="497"/>
                  </a:cubicBezTo>
                  <a:cubicBezTo>
                    <a:pt x="154" y="529"/>
                    <a:pt x="177" y="546"/>
                    <a:pt x="202" y="546"/>
                  </a:cubicBezTo>
                  <a:cubicBezTo>
                    <a:pt x="227" y="546"/>
                    <a:pt x="252" y="529"/>
                    <a:pt x="256" y="497"/>
                  </a:cubicBezTo>
                  <a:cubicBezTo>
                    <a:pt x="256" y="314"/>
                    <a:pt x="205" y="146"/>
                    <a:pt x="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03;p50">
              <a:extLst>
                <a:ext uri="{FF2B5EF4-FFF2-40B4-BE49-F238E27FC236}">
                  <a16:creationId xmlns:a16="http://schemas.microsoft.com/office/drawing/2014/main" id="{FEAFD88E-E58F-4C4D-B934-5E693533CB85}"/>
                </a:ext>
              </a:extLst>
            </p:cNvPr>
            <p:cNvSpPr/>
            <p:nvPr/>
          </p:nvSpPr>
          <p:spPr>
            <a:xfrm>
              <a:off x="5570857" y="4352315"/>
              <a:ext cx="18508" cy="38943"/>
            </a:xfrm>
            <a:custGeom>
              <a:avLst/>
              <a:gdLst/>
              <a:ahLst/>
              <a:cxnLst/>
              <a:rect l="l" t="t" r="r" b="b"/>
              <a:pathLst>
                <a:path w="300" h="627" extrusionOk="0">
                  <a:moveTo>
                    <a:pt x="95" y="1"/>
                  </a:moveTo>
                  <a:cubicBezTo>
                    <a:pt x="66" y="8"/>
                    <a:pt x="30" y="30"/>
                    <a:pt x="1" y="37"/>
                  </a:cubicBezTo>
                  <a:cubicBezTo>
                    <a:pt x="1" y="37"/>
                    <a:pt x="15" y="44"/>
                    <a:pt x="15" y="59"/>
                  </a:cubicBezTo>
                  <a:cubicBezTo>
                    <a:pt x="139" y="205"/>
                    <a:pt x="205" y="387"/>
                    <a:pt x="198" y="577"/>
                  </a:cubicBezTo>
                  <a:cubicBezTo>
                    <a:pt x="198" y="610"/>
                    <a:pt x="219" y="626"/>
                    <a:pt x="242" y="626"/>
                  </a:cubicBezTo>
                  <a:cubicBezTo>
                    <a:pt x="265" y="626"/>
                    <a:pt x="289" y="610"/>
                    <a:pt x="292" y="577"/>
                  </a:cubicBezTo>
                  <a:cubicBezTo>
                    <a:pt x="300" y="358"/>
                    <a:pt x="219" y="154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04;p50">
              <a:extLst>
                <a:ext uri="{FF2B5EF4-FFF2-40B4-BE49-F238E27FC236}">
                  <a16:creationId xmlns:a16="http://schemas.microsoft.com/office/drawing/2014/main" id="{1B94A695-9201-4051-A28C-E10E14E369A0}"/>
                </a:ext>
              </a:extLst>
            </p:cNvPr>
            <p:cNvSpPr/>
            <p:nvPr/>
          </p:nvSpPr>
          <p:spPr>
            <a:xfrm>
              <a:off x="5585725" y="4345980"/>
              <a:ext cx="21223" cy="38943"/>
            </a:xfrm>
            <a:custGeom>
              <a:avLst/>
              <a:gdLst/>
              <a:ahLst/>
              <a:cxnLst/>
              <a:rect l="l" t="t" r="r" b="b"/>
              <a:pathLst>
                <a:path w="344" h="627" extrusionOk="0">
                  <a:moveTo>
                    <a:pt x="81" y="0"/>
                  </a:moveTo>
                  <a:cubicBezTo>
                    <a:pt x="51" y="15"/>
                    <a:pt x="30" y="30"/>
                    <a:pt x="0" y="37"/>
                  </a:cubicBezTo>
                  <a:cubicBezTo>
                    <a:pt x="0" y="52"/>
                    <a:pt x="0" y="59"/>
                    <a:pt x="8" y="73"/>
                  </a:cubicBezTo>
                  <a:cubicBezTo>
                    <a:pt x="139" y="212"/>
                    <a:pt x="248" y="387"/>
                    <a:pt x="234" y="577"/>
                  </a:cubicBezTo>
                  <a:cubicBezTo>
                    <a:pt x="234" y="610"/>
                    <a:pt x="258" y="626"/>
                    <a:pt x="282" y="626"/>
                  </a:cubicBezTo>
                  <a:cubicBezTo>
                    <a:pt x="307" y="626"/>
                    <a:pt x="332" y="610"/>
                    <a:pt x="336" y="577"/>
                  </a:cubicBezTo>
                  <a:cubicBezTo>
                    <a:pt x="343" y="358"/>
                    <a:pt x="227" y="161"/>
                    <a:pt x="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05;p50">
              <a:extLst>
                <a:ext uri="{FF2B5EF4-FFF2-40B4-BE49-F238E27FC236}">
                  <a16:creationId xmlns:a16="http://schemas.microsoft.com/office/drawing/2014/main" id="{9426407C-72AE-4B1D-8091-7753BD13DA04}"/>
                </a:ext>
              </a:extLst>
            </p:cNvPr>
            <p:cNvSpPr/>
            <p:nvPr/>
          </p:nvSpPr>
          <p:spPr>
            <a:xfrm>
              <a:off x="5598743" y="4338713"/>
              <a:ext cx="27639" cy="42297"/>
            </a:xfrm>
            <a:custGeom>
              <a:avLst/>
              <a:gdLst/>
              <a:ahLst/>
              <a:cxnLst/>
              <a:rect l="l" t="t" r="r" b="b"/>
              <a:pathLst>
                <a:path w="448" h="681" extrusionOk="0">
                  <a:moveTo>
                    <a:pt x="88" y="1"/>
                  </a:moveTo>
                  <a:cubicBezTo>
                    <a:pt x="59" y="23"/>
                    <a:pt x="37" y="37"/>
                    <a:pt x="1" y="44"/>
                  </a:cubicBezTo>
                  <a:cubicBezTo>
                    <a:pt x="1" y="59"/>
                    <a:pt x="8" y="59"/>
                    <a:pt x="8" y="66"/>
                  </a:cubicBezTo>
                  <a:cubicBezTo>
                    <a:pt x="198" y="205"/>
                    <a:pt x="271" y="431"/>
                    <a:pt x="344" y="650"/>
                  </a:cubicBezTo>
                  <a:cubicBezTo>
                    <a:pt x="353" y="671"/>
                    <a:pt x="373" y="681"/>
                    <a:pt x="392" y="681"/>
                  </a:cubicBezTo>
                  <a:cubicBezTo>
                    <a:pt x="420" y="681"/>
                    <a:pt x="447" y="660"/>
                    <a:pt x="439" y="621"/>
                  </a:cubicBezTo>
                  <a:cubicBezTo>
                    <a:pt x="366" y="395"/>
                    <a:pt x="278" y="147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06;p50">
              <a:extLst>
                <a:ext uri="{FF2B5EF4-FFF2-40B4-BE49-F238E27FC236}">
                  <a16:creationId xmlns:a16="http://schemas.microsoft.com/office/drawing/2014/main" id="{BAB752D4-3EB5-4782-9E87-D5F46965D972}"/>
                </a:ext>
              </a:extLst>
            </p:cNvPr>
            <p:cNvSpPr/>
            <p:nvPr/>
          </p:nvSpPr>
          <p:spPr>
            <a:xfrm>
              <a:off x="5613612" y="4330142"/>
              <a:ext cx="27084" cy="42173"/>
            </a:xfrm>
            <a:custGeom>
              <a:avLst/>
              <a:gdLst/>
              <a:ahLst/>
              <a:cxnLst/>
              <a:rect l="l" t="t" r="r" b="b"/>
              <a:pathLst>
                <a:path w="439" h="679" extrusionOk="0">
                  <a:moveTo>
                    <a:pt x="74" y="0"/>
                  </a:moveTo>
                  <a:cubicBezTo>
                    <a:pt x="59" y="15"/>
                    <a:pt x="30" y="29"/>
                    <a:pt x="1" y="51"/>
                  </a:cubicBezTo>
                  <a:cubicBezTo>
                    <a:pt x="1" y="51"/>
                    <a:pt x="15" y="58"/>
                    <a:pt x="15" y="66"/>
                  </a:cubicBezTo>
                  <a:cubicBezTo>
                    <a:pt x="198" y="204"/>
                    <a:pt x="314" y="416"/>
                    <a:pt x="351" y="642"/>
                  </a:cubicBezTo>
                  <a:cubicBezTo>
                    <a:pt x="351" y="671"/>
                    <a:pt x="387" y="679"/>
                    <a:pt x="402" y="679"/>
                  </a:cubicBezTo>
                  <a:cubicBezTo>
                    <a:pt x="431" y="671"/>
                    <a:pt x="438" y="642"/>
                    <a:pt x="438" y="620"/>
                  </a:cubicBezTo>
                  <a:cubicBezTo>
                    <a:pt x="395" y="387"/>
                    <a:pt x="271" y="161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07;p50">
              <a:extLst>
                <a:ext uri="{FF2B5EF4-FFF2-40B4-BE49-F238E27FC236}">
                  <a16:creationId xmlns:a16="http://schemas.microsoft.com/office/drawing/2014/main" id="{F6D44475-9108-4F3C-B4E8-4EA74104AA42}"/>
                </a:ext>
              </a:extLst>
            </p:cNvPr>
            <p:cNvSpPr/>
            <p:nvPr/>
          </p:nvSpPr>
          <p:spPr>
            <a:xfrm>
              <a:off x="5495219" y="4393246"/>
              <a:ext cx="296259" cy="75588"/>
            </a:xfrm>
            <a:custGeom>
              <a:avLst/>
              <a:gdLst/>
              <a:ahLst/>
              <a:cxnLst/>
              <a:rect l="l" t="t" r="r" b="b"/>
              <a:pathLst>
                <a:path w="4802" h="1217" extrusionOk="0">
                  <a:moveTo>
                    <a:pt x="3852" y="398"/>
                  </a:moveTo>
                  <a:cubicBezTo>
                    <a:pt x="3889" y="398"/>
                    <a:pt x="3926" y="401"/>
                    <a:pt x="3963" y="407"/>
                  </a:cubicBezTo>
                  <a:cubicBezTo>
                    <a:pt x="4050" y="414"/>
                    <a:pt x="4138" y="443"/>
                    <a:pt x="4211" y="487"/>
                  </a:cubicBezTo>
                  <a:cubicBezTo>
                    <a:pt x="4320" y="560"/>
                    <a:pt x="4211" y="669"/>
                    <a:pt x="4138" y="713"/>
                  </a:cubicBezTo>
                  <a:cubicBezTo>
                    <a:pt x="4009" y="780"/>
                    <a:pt x="3849" y="807"/>
                    <a:pt x="3693" y="807"/>
                  </a:cubicBezTo>
                  <a:cubicBezTo>
                    <a:pt x="3628" y="807"/>
                    <a:pt x="3564" y="802"/>
                    <a:pt x="3503" y="794"/>
                  </a:cubicBezTo>
                  <a:cubicBezTo>
                    <a:pt x="3488" y="794"/>
                    <a:pt x="3481" y="794"/>
                    <a:pt x="3474" y="801"/>
                  </a:cubicBezTo>
                  <a:cubicBezTo>
                    <a:pt x="3393" y="794"/>
                    <a:pt x="3284" y="764"/>
                    <a:pt x="3262" y="662"/>
                  </a:cubicBezTo>
                  <a:cubicBezTo>
                    <a:pt x="3255" y="582"/>
                    <a:pt x="3379" y="531"/>
                    <a:pt x="3445" y="487"/>
                  </a:cubicBezTo>
                  <a:cubicBezTo>
                    <a:pt x="3576" y="436"/>
                    <a:pt x="3717" y="398"/>
                    <a:pt x="3852" y="398"/>
                  </a:cubicBezTo>
                  <a:close/>
                  <a:moveTo>
                    <a:pt x="2617" y="635"/>
                  </a:moveTo>
                  <a:cubicBezTo>
                    <a:pt x="2641" y="635"/>
                    <a:pt x="2664" y="637"/>
                    <a:pt x="2686" y="640"/>
                  </a:cubicBezTo>
                  <a:cubicBezTo>
                    <a:pt x="2730" y="648"/>
                    <a:pt x="2788" y="655"/>
                    <a:pt x="2824" y="684"/>
                  </a:cubicBezTo>
                  <a:cubicBezTo>
                    <a:pt x="2868" y="713"/>
                    <a:pt x="2817" y="764"/>
                    <a:pt x="2781" y="786"/>
                  </a:cubicBezTo>
                  <a:cubicBezTo>
                    <a:pt x="2700" y="821"/>
                    <a:pt x="2593" y="832"/>
                    <a:pt x="2498" y="832"/>
                  </a:cubicBezTo>
                  <a:cubicBezTo>
                    <a:pt x="2472" y="832"/>
                    <a:pt x="2447" y="832"/>
                    <a:pt x="2423" y="830"/>
                  </a:cubicBezTo>
                  <a:cubicBezTo>
                    <a:pt x="2387" y="823"/>
                    <a:pt x="2299" y="823"/>
                    <a:pt x="2299" y="764"/>
                  </a:cubicBezTo>
                  <a:cubicBezTo>
                    <a:pt x="2299" y="728"/>
                    <a:pt x="2365" y="699"/>
                    <a:pt x="2394" y="684"/>
                  </a:cubicBezTo>
                  <a:cubicBezTo>
                    <a:pt x="2465" y="651"/>
                    <a:pt x="2544" y="635"/>
                    <a:pt x="2617" y="635"/>
                  </a:cubicBezTo>
                  <a:close/>
                  <a:moveTo>
                    <a:pt x="4606" y="1"/>
                  </a:moveTo>
                  <a:cubicBezTo>
                    <a:pt x="3929" y="1"/>
                    <a:pt x="3264" y="164"/>
                    <a:pt x="2598" y="290"/>
                  </a:cubicBezTo>
                  <a:cubicBezTo>
                    <a:pt x="2153" y="378"/>
                    <a:pt x="1701" y="443"/>
                    <a:pt x="1256" y="472"/>
                  </a:cubicBezTo>
                  <a:cubicBezTo>
                    <a:pt x="840" y="502"/>
                    <a:pt x="417" y="502"/>
                    <a:pt x="1" y="502"/>
                  </a:cubicBezTo>
                  <a:cubicBezTo>
                    <a:pt x="1" y="611"/>
                    <a:pt x="15" y="735"/>
                    <a:pt x="52" y="845"/>
                  </a:cubicBezTo>
                  <a:cubicBezTo>
                    <a:pt x="88" y="969"/>
                    <a:pt x="161" y="1078"/>
                    <a:pt x="263" y="1129"/>
                  </a:cubicBezTo>
                  <a:cubicBezTo>
                    <a:pt x="344" y="1173"/>
                    <a:pt x="446" y="1195"/>
                    <a:pt x="533" y="1202"/>
                  </a:cubicBezTo>
                  <a:cubicBezTo>
                    <a:pt x="638" y="1212"/>
                    <a:pt x="742" y="1216"/>
                    <a:pt x="846" y="1216"/>
                  </a:cubicBezTo>
                  <a:cubicBezTo>
                    <a:pt x="1112" y="1216"/>
                    <a:pt x="1377" y="1191"/>
                    <a:pt x="1650" y="1180"/>
                  </a:cubicBezTo>
                  <a:cubicBezTo>
                    <a:pt x="2124" y="1173"/>
                    <a:pt x="2606" y="1166"/>
                    <a:pt x="3080" y="1158"/>
                  </a:cubicBezTo>
                  <a:lnTo>
                    <a:pt x="4364" y="1129"/>
                  </a:lnTo>
                  <a:cubicBezTo>
                    <a:pt x="4532" y="1129"/>
                    <a:pt x="4678" y="1012"/>
                    <a:pt x="4721" y="845"/>
                  </a:cubicBezTo>
                  <a:cubicBezTo>
                    <a:pt x="4758" y="684"/>
                    <a:pt x="4802" y="305"/>
                    <a:pt x="4802" y="6"/>
                  </a:cubicBezTo>
                  <a:cubicBezTo>
                    <a:pt x="4736" y="2"/>
                    <a:pt x="4671" y="1"/>
                    <a:pt x="46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08;p50">
              <a:extLst>
                <a:ext uri="{FF2B5EF4-FFF2-40B4-BE49-F238E27FC236}">
                  <a16:creationId xmlns:a16="http://schemas.microsoft.com/office/drawing/2014/main" id="{D354E585-1711-4ED6-8342-2EA8FB96F3B3}"/>
                </a:ext>
              </a:extLst>
            </p:cNvPr>
            <p:cNvSpPr/>
            <p:nvPr/>
          </p:nvSpPr>
          <p:spPr>
            <a:xfrm>
              <a:off x="5695974" y="4418090"/>
              <a:ext cx="65829" cy="25279"/>
            </a:xfrm>
            <a:custGeom>
              <a:avLst/>
              <a:gdLst/>
              <a:ahLst/>
              <a:cxnLst/>
              <a:rect l="l" t="t" r="r" b="b"/>
              <a:pathLst>
                <a:path w="1067" h="407" extrusionOk="0">
                  <a:moveTo>
                    <a:pt x="609" y="1"/>
                  </a:moveTo>
                  <a:cubicBezTo>
                    <a:pt x="470" y="1"/>
                    <a:pt x="326" y="36"/>
                    <a:pt x="191" y="94"/>
                  </a:cubicBezTo>
                  <a:cubicBezTo>
                    <a:pt x="125" y="131"/>
                    <a:pt x="1" y="182"/>
                    <a:pt x="8" y="262"/>
                  </a:cubicBezTo>
                  <a:cubicBezTo>
                    <a:pt x="30" y="364"/>
                    <a:pt x="139" y="394"/>
                    <a:pt x="220" y="401"/>
                  </a:cubicBezTo>
                  <a:cubicBezTo>
                    <a:pt x="227" y="401"/>
                    <a:pt x="234" y="394"/>
                    <a:pt x="249" y="394"/>
                  </a:cubicBezTo>
                  <a:cubicBezTo>
                    <a:pt x="310" y="402"/>
                    <a:pt x="374" y="407"/>
                    <a:pt x="439" y="407"/>
                  </a:cubicBezTo>
                  <a:cubicBezTo>
                    <a:pt x="595" y="407"/>
                    <a:pt x="755" y="380"/>
                    <a:pt x="884" y="313"/>
                  </a:cubicBezTo>
                  <a:cubicBezTo>
                    <a:pt x="957" y="277"/>
                    <a:pt x="1066" y="167"/>
                    <a:pt x="957" y="94"/>
                  </a:cubicBezTo>
                  <a:cubicBezTo>
                    <a:pt x="884" y="43"/>
                    <a:pt x="796" y="21"/>
                    <a:pt x="709" y="7"/>
                  </a:cubicBezTo>
                  <a:cubicBezTo>
                    <a:pt x="676" y="3"/>
                    <a:pt x="643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09;p50">
              <a:extLst>
                <a:ext uri="{FF2B5EF4-FFF2-40B4-BE49-F238E27FC236}">
                  <a16:creationId xmlns:a16="http://schemas.microsoft.com/office/drawing/2014/main" id="{71E49B14-5455-4186-B610-9A845FEABA66}"/>
                </a:ext>
              </a:extLst>
            </p:cNvPr>
            <p:cNvSpPr/>
            <p:nvPr/>
          </p:nvSpPr>
          <p:spPr>
            <a:xfrm>
              <a:off x="5636130" y="4432624"/>
              <a:ext cx="35598" cy="12360"/>
            </a:xfrm>
            <a:custGeom>
              <a:avLst/>
              <a:gdLst/>
              <a:ahLst/>
              <a:cxnLst/>
              <a:rect l="l" t="t" r="r" b="b"/>
              <a:pathLst>
                <a:path w="577" h="199" extrusionOk="0">
                  <a:moveTo>
                    <a:pt x="325" y="1"/>
                  </a:moveTo>
                  <a:cubicBezTo>
                    <a:pt x="253" y="1"/>
                    <a:pt x="174" y="17"/>
                    <a:pt x="103" y="50"/>
                  </a:cubicBezTo>
                  <a:cubicBezTo>
                    <a:pt x="73" y="65"/>
                    <a:pt x="0" y="94"/>
                    <a:pt x="0" y="130"/>
                  </a:cubicBezTo>
                  <a:cubicBezTo>
                    <a:pt x="0" y="189"/>
                    <a:pt x="95" y="189"/>
                    <a:pt x="132" y="196"/>
                  </a:cubicBezTo>
                  <a:cubicBezTo>
                    <a:pt x="157" y="198"/>
                    <a:pt x="183" y="198"/>
                    <a:pt x="210" y="198"/>
                  </a:cubicBezTo>
                  <a:cubicBezTo>
                    <a:pt x="309" y="198"/>
                    <a:pt x="415" y="187"/>
                    <a:pt x="489" y="152"/>
                  </a:cubicBezTo>
                  <a:cubicBezTo>
                    <a:pt x="526" y="130"/>
                    <a:pt x="577" y="79"/>
                    <a:pt x="533" y="50"/>
                  </a:cubicBezTo>
                  <a:cubicBezTo>
                    <a:pt x="497" y="21"/>
                    <a:pt x="438" y="14"/>
                    <a:pt x="394" y="6"/>
                  </a:cubicBezTo>
                  <a:cubicBezTo>
                    <a:pt x="373" y="3"/>
                    <a:pt x="349" y="1"/>
                    <a:pt x="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10;p50">
              <a:extLst>
                <a:ext uri="{FF2B5EF4-FFF2-40B4-BE49-F238E27FC236}">
                  <a16:creationId xmlns:a16="http://schemas.microsoft.com/office/drawing/2014/main" id="{B8064D81-868E-432B-AE19-36678A3659F5}"/>
                </a:ext>
              </a:extLst>
            </p:cNvPr>
            <p:cNvSpPr/>
            <p:nvPr/>
          </p:nvSpPr>
          <p:spPr>
            <a:xfrm>
              <a:off x="5806285" y="3810344"/>
              <a:ext cx="474496" cy="605014"/>
            </a:xfrm>
            <a:custGeom>
              <a:avLst/>
              <a:gdLst/>
              <a:ahLst/>
              <a:cxnLst/>
              <a:rect l="l" t="t" r="r" b="b"/>
              <a:pathLst>
                <a:path w="7691" h="9741" extrusionOk="0">
                  <a:moveTo>
                    <a:pt x="869" y="1"/>
                  </a:moveTo>
                  <a:lnTo>
                    <a:pt x="0" y="2401"/>
                  </a:lnTo>
                  <a:cubicBezTo>
                    <a:pt x="0" y="2401"/>
                    <a:pt x="650" y="9741"/>
                    <a:pt x="4166" y="9741"/>
                  </a:cubicBezTo>
                  <a:cubicBezTo>
                    <a:pt x="7690" y="9741"/>
                    <a:pt x="6654" y="5546"/>
                    <a:pt x="6654" y="5546"/>
                  </a:cubicBezTo>
                  <a:lnTo>
                    <a:pt x="5801" y="5473"/>
                  </a:lnTo>
                  <a:cubicBezTo>
                    <a:pt x="4933" y="4137"/>
                    <a:pt x="2080" y="1029"/>
                    <a:pt x="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11;p50">
              <a:extLst>
                <a:ext uri="{FF2B5EF4-FFF2-40B4-BE49-F238E27FC236}">
                  <a16:creationId xmlns:a16="http://schemas.microsoft.com/office/drawing/2014/main" id="{B43F8BD8-03B6-46DE-B6BB-125703778DA2}"/>
                </a:ext>
              </a:extLst>
            </p:cNvPr>
            <p:cNvSpPr/>
            <p:nvPr/>
          </p:nvSpPr>
          <p:spPr>
            <a:xfrm>
              <a:off x="5802707" y="3807238"/>
              <a:ext cx="425387" cy="610231"/>
            </a:xfrm>
            <a:custGeom>
              <a:avLst/>
              <a:gdLst/>
              <a:ahLst/>
              <a:cxnLst/>
              <a:rect l="l" t="t" r="r" b="b"/>
              <a:pathLst>
                <a:path w="6895" h="9825" extrusionOk="0">
                  <a:moveTo>
                    <a:pt x="941" y="130"/>
                  </a:moveTo>
                  <a:cubicBezTo>
                    <a:pt x="1803" y="865"/>
                    <a:pt x="2569" y="1716"/>
                    <a:pt x="3342" y="2546"/>
                  </a:cubicBezTo>
                  <a:cubicBezTo>
                    <a:pt x="4159" y="3443"/>
                    <a:pt x="4983" y="4362"/>
                    <a:pt x="5684" y="5355"/>
                  </a:cubicBezTo>
                  <a:cubicBezTo>
                    <a:pt x="5727" y="5420"/>
                    <a:pt x="5786" y="5559"/>
                    <a:pt x="5859" y="5574"/>
                  </a:cubicBezTo>
                  <a:cubicBezTo>
                    <a:pt x="5932" y="5596"/>
                    <a:pt x="6012" y="5596"/>
                    <a:pt x="6085" y="5596"/>
                  </a:cubicBezTo>
                  <a:cubicBezTo>
                    <a:pt x="6284" y="5609"/>
                    <a:pt x="6483" y="5629"/>
                    <a:pt x="6669" y="5644"/>
                  </a:cubicBezTo>
                  <a:lnTo>
                    <a:pt x="6669" y="5644"/>
                  </a:lnTo>
                  <a:cubicBezTo>
                    <a:pt x="6730" y="5903"/>
                    <a:pt x="6764" y="6169"/>
                    <a:pt x="6778" y="6435"/>
                  </a:cubicBezTo>
                  <a:cubicBezTo>
                    <a:pt x="6822" y="6996"/>
                    <a:pt x="6800" y="7595"/>
                    <a:pt x="6625" y="8142"/>
                  </a:cubicBezTo>
                  <a:cubicBezTo>
                    <a:pt x="6421" y="8777"/>
                    <a:pt x="5983" y="9295"/>
                    <a:pt x="5355" y="9550"/>
                  </a:cubicBezTo>
                  <a:cubicBezTo>
                    <a:pt x="5021" y="9682"/>
                    <a:pt x="4653" y="9753"/>
                    <a:pt x="4288" y="9753"/>
                  </a:cubicBezTo>
                  <a:cubicBezTo>
                    <a:pt x="3905" y="9753"/>
                    <a:pt x="3525" y="9674"/>
                    <a:pt x="3188" y="9506"/>
                  </a:cubicBezTo>
                  <a:cubicBezTo>
                    <a:pt x="2583" y="9214"/>
                    <a:pt x="2130" y="8696"/>
                    <a:pt x="1780" y="8142"/>
                  </a:cubicBezTo>
                  <a:cubicBezTo>
                    <a:pt x="1386" y="7522"/>
                    <a:pt x="1094" y="6836"/>
                    <a:pt x="868" y="6128"/>
                  </a:cubicBezTo>
                  <a:cubicBezTo>
                    <a:pt x="649" y="5471"/>
                    <a:pt x="482" y="4800"/>
                    <a:pt x="350" y="4122"/>
                  </a:cubicBezTo>
                  <a:cubicBezTo>
                    <a:pt x="255" y="3662"/>
                    <a:pt x="182" y="3195"/>
                    <a:pt x="131" y="2728"/>
                  </a:cubicBezTo>
                  <a:cubicBezTo>
                    <a:pt x="117" y="2641"/>
                    <a:pt x="102" y="2546"/>
                    <a:pt x="102" y="2458"/>
                  </a:cubicBezTo>
                  <a:cubicBezTo>
                    <a:pt x="102" y="2436"/>
                    <a:pt x="109" y="2422"/>
                    <a:pt x="117" y="2414"/>
                  </a:cubicBezTo>
                  <a:lnTo>
                    <a:pt x="233" y="2108"/>
                  </a:lnTo>
                  <a:cubicBezTo>
                    <a:pt x="460" y="1473"/>
                    <a:pt x="686" y="839"/>
                    <a:pt x="912" y="204"/>
                  </a:cubicBezTo>
                  <a:cubicBezTo>
                    <a:pt x="923" y="182"/>
                    <a:pt x="932" y="156"/>
                    <a:pt x="941" y="130"/>
                  </a:cubicBezTo>
                  <a:close/>
                  <a:moveTo>
                    <a:pt x="926" y="0"/>
                  </a:moveTo>
                  <a:cubicBezTo>
                    <a:pt x="922" y="0"/>
                    <a:pt x="917" y="1"/>
                    <a:pt x="913" y="2"/>
                  </a:cubicBezTo>
                  <a:lnTo>
                    <a:pt x="913" y="2"/>
                  </a:lnTo>
                  <a:cubicBezTo>
                    <a:pt x="897" y="4"/>
                    <a:pt x="883" y="12"/>
                    <a:pt x="876" y="29"/>
                  </a:cubicBezTo>
                  <a:cubicBezTo>
                    <a:pt x="679" y="576"/>
                    <a:pt x="474" y="1138"/>
                    <a:pt x="285" y="1685"/>
                  </a:cubicBezTo>
                  <a:cubicBezTo>
                    <a:pt x="204" y="1918"/>
                    <a:pt x="95" y="2166"/>
                    <a:pt x="22" y="2400"/>
                  </a:cubicBezTo>
                  <a:cubicBezTo>
                    <a:pt x="0" y="2458"/>
                    <a:pt x="22" y="2509"/>
                    <a:pt x="22" y="2568"/>
                  </a:cubicBezTo>
                  <a:cubicBezTo>
                    <a:pt x="66" y="2976"/>
                    <a:pt x="131" y="3385"/>
                    <a:pt x="190" y="3786"/>
                  </a:cubicBezTo>
                  <a:cubicBezTo>
                    <a:pt x="314" y="4465"/>
                    <a:pt x="467" y="5129"/>
                    <a:pt x="657" y="5785"/>
                  </a:cubicBezTo>
                  <a:cubicBezTo>
                    <a:pt x="876" y="6508"/>
                    <a:pt x="1138" y="7215"/>
                    <a:pt x="1503" y="7865"/>
                  </a:cubicBezTo>
                  <a:cubicBezTo>
                    <a:pt x="1831" y="8456"/>
                    <a:pt x="2262" y="9032"/>
                    <a:pt x="2838" y="9404"/>
                  </a:cubicBezTo>
                  <a:cubicBezTo>
                    <a:pt x="3276" y="9698"/>
                    <a:pt x="3765" y="9824"/>
                    <a:pt x="4267" y="9824"/>
                  </a:cubicBezTo>
                  <a:cubicBezTo>
                    <a:pt x="4475" y="9824"/>
                    <a:pt x="4686" y="9802"/>
                    <a:pt x="4896" y="9762"/>
                  </a:cubicBezTo>
                  <a:cubicBezTo>
                    <a:pt x="5589" y="9638"/>
                    <a:pt x="6194" y="9236"/>
                    <a:pt x="6523" y="8601"/>
                  </a:cubicBezTo>
                  <a:cubicBezTo>
                    <a:pt x="6807" y="8069"/>
                    <a:pt x="6895" y="7434"/>
                    <a:pt x="6887" y="6829"/>
                  </a:cubicBezTo>
                  <a:cubicBezTo>
                    <a:pt x="6887" y="6427"/>
                    <a:pt x="6844" y="6026"/>
                    <a:pt x="6756" y="5639"/>
                  </a:cubicBezTo>
                  <a:cubicBezTo>
                    <a:pt x="6756" y="5625"/>
                    <a:pt x="6749" y="5596"/>
                    <a:pt x="6742" y="5574"/>
                  </a:cubicBezTo>
                  <a:cubicBezTo>
                    <a:pt x="6734" y="5559"/>
                    <a:pt x="6712" y="5537"/>
                    <a:pt x="6698" y="5537"/>
                  </a:cubicBezTo>
                  <a:cubicBezTo>
                    <a:pt x="6422" y="5516"/>
                    <a:pt x="6146" y="5488"/>
                    <a:pt x="5863" y="5466"/>
                  </a:cubicBezTo>
                  <a:lnTo>
                    <a:pt x="5863" y="5466"/>
                  </a:lnTo>
                  <a:cubicBezTo>
                    <a:pt x="5370" y="4718"/>
                    <a:pt x="4765" y="4026"/>
                    <a:pt x="4181" y="3348"/>
                  </a:cubicBezTo>
                  <a:cubicBezTo>
                    <a:pt x="3458" y="2531"/>
                    <a:pt x="2721" y="1729"/>
                    <a:pt x="1955" y="955"/>
                  </a:cubicBezTo>
                  <a:cubicBezTo>
                    <a:pt x="1627" y="627"/>
                    <a:pt x="1299" y="306"/>
                    <a:pt x="949" y="7"/>
                  </a:cubicBezTo>
                  <a:cubicBezTo>
                    <a:pt x="941" y="2"/>
                    <a:pt x="934" y="0"/>
                    <a:pt x="92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712;p50">
              <a:extLst>
                <a:ext uri="{FF2B5EF4-FFF2-40B4-BE49-F238E27FC236}">
                  <a16:creationId xmlns:a16="http://schemas.microsoft.com/office/drawing/2014/main" id="{234A6158-03CF-449B-8ECB-4352232562C3}"/>
                </a:ext>
              </a:extLst>
            </p:cNvPr>
            <p:cNvSpPr/>
            <p:nvPr/>
          </p:nvSpPr>
          <p:spPr>
            <a:xfrm>
              <a:off x="5961571" y="4031579"/>
              <a:ext cx="12216" cy="19254"/>
            </a:xfrm>
            <a:custGeom>
              <a:avLst/>
              <a:gdLst/>
              <a:ahLst/>
              <a:cxnLst/>
              <a:rect l="l" t="t" r="r" b="b"/>
              <a:pathLst>
                <a:path w="198" h="310" extrusionOk="0">
                  <a:moveTo>
                    <a:pt x="154" y="0"/>
                  </a:moveTo>
                  <a:cubicBezTo>
                    <a:pt x="135" y="0"/>
                    <a:pt x="115" y="11"/>
                    <a:pt x="110" y="21"/>
                  </a:cubicBezTo>
                  <a:cubicBezTo>
                    <a:pt x="73" y="94"/>
                    <a:pt x="44" y="167"/>
                    <a:pt x="8" y="240"/>
                  </a:cubicBezTo>
                  <a:cubicBezTo>
                    <a:pt x="1" y="262"/>
                    <a:pt x="1" y="298"/>
                    <a:pt x="30" y="305"/>
                  </a:cubicBezTo>
                  <a:cubicBezTo>
                    <a:pt x="35" y="308"/>
                    <a:pt x="42" y="309"/>
                    <a:pt x="50" y="309"/>
                  </a:cubicBezTo>
                  <a:cubicBezTo>
                    <a:pt x="65" y="309"/>
                    <a:pt x="83" y="303"/>
                    <a:pt x="88" y="284"/>
                  </a:cubicBezTo>
                  <a:cubicBezTo>
                    <a:pt x="125" y="211"/>
                    <a:pt x="154" y="138"/>
                    <a:pt x="190" y="65"/>
                  </a:cubicBezTo>
                  <a:cubicBezTo>
                    <a:pt x="198" y="50"/>
                    <a:pt x="198" y="14"/>
                    <a:pt x="176" y="6"/>
                  </a:cubicBezTo>
                  <a:cubicBezTo>
                    <a:pt x="169" y="2"/>
                    <a:pt x="162" y="0"/>
                    <a:pt x="1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713;p50">
              <a:extLst>
                <a:ext uri="{FF2B5EF4-FFF2-40B4-BE49-F238E27FC236}">
                  <a16:creationId xmlns:a16="http://schemas.microsoft.com/office/drawing/2014/main" id="{2593A021-71B8-42B5-A0EC-C7C16203983E}"/>
                </a:ext>
              </a:extLst>
            </p:cNvPr>
            <p:cNvSpPr/>
            <p:nvPr/>
          </p:nvSpPr>
          <p:spPr>
            <a:xfrm>
              <a:off x="5977797" y="4037356"/>
              <a:ext cx="10858" cy="18322"/>
            </a:xfrm>
            <a:custGeom>
              <a:avLst/>
              <a:gdLst/>
              <a:ahLst/>
              <a:cxnLst/>
              <a:rect l="l" t="t" r="r" b="b"/>
              <a:pathLst>
                <a:path w="176" h="295" extrusionOk="0">
                  <a:moveTo>
                    <a:pt x="139" y="1"/>
                  </a:moveTo>
                  <a:cubicBezTo>
                    <a:pt x="110" y="1"/>
                    <a:pt x="95" y="23"/>
                    <a:pt x="80" y="37"/>
                  </a:cubicBezTo>
                  <a:cubicBezTo>
                    <a:pt x="59" y="103"/>
                    <a:pt x="29" y="169"/>
                    <a:pt x="0" y="242"/>
                  </a:cubicBezTo>
                  <a:cubicBezTo>
                    <a:pt x="0" y="249"/>
                    <a:pt x="0" y="264"/>
                    <a:pt x="7" y="278"/>
                  </a:cubicBezTo>
                  <a:cubicBezTo>
                    <a:pt x="15" y="285"/>
                    <a:pt x="29" y="293"/>
                    <a:pt x="37" y="293"/>
                  </a:cubicBezTo>
                  <a:cubicBezTo>
                    <a:pt x="42" y="294"/>
                    <a:pt x="46" y="295"/>
                    <a:pt x="50" y="295"/>
                  </a:cubicBezTo>
                  <a:cubicBezTo>
                    <a:pt x="71" y="295"/>
                    <a:pt x="82" y="280"/>
                    <a:pt x="88" y="256"/>
                  </a:cubicBezTo>
                  <a:cubicBezTo>
                    <a:pt x="117" y="191"/>
                    <a:pt x="146" y="132"/>
                    <a:pt x="175" y="59"/>
                  </a:cubicBezTo>
                  <a:cubicBezTo>
                    <a:pt x="175" y="45"/>
                    <a:pt x="175" y="30"/>
                    <a:pt x="168" y="23"/>
                  </a:cubicBezTo>
                  <a:cubicBezTo>
                    <a:pt x="153" y="8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714;p50">
              <a:extLst>
                <a:ext uri="{FF2B5EF4-FFF2-40B4-BE49-F238E27FC236}">
                  <a16:creationId xmlns:a16="http://schemas.microsoft.com/office/drawing/2014/main" id="{0D9F7218-C795-41ED-8537-B20CA284CF1D}"/>
                </a:ext>
              </a:extLst>
            </p:cNvPr>
            <p:cNvSpPr/>
            <p:nvPr/>
          </p:nvSpPr>
          <p:spPr>
            <a:xfrm>
              <a:off x="5894941" y="4004748"/>
              <a:ext cx="8205" cy="5528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715;p50">
              <a:extLst>
                <a:ext uri="{FF2B5EF4-FFF2-40B4-BE49-F238E27FC236}">
                  <a16:creationId xmlns:a16="http://schemas.microsoft.com/office/drawing/2014/main" id="{523F8713-1AFF-4F89-B325-8EC5E6997A6A}"/>
                </a:ext>
              </a:extLst>
            </p:cNvPr>
            <p:cNvSpPr/>
            <p:nvPr/>
          </p:nvSpPr>
          <p:spPr>
            <a:xfrm>
              <a:off x="5891362" y="4184184"/>
              <a:ext cx="7712" cy="19254"/>
            </a:xfrm>
            <a:custGeom>
              <a:avLst/>
              <a:gdLst/>
              <a:ahLst/>
              <a:cxnLst/>
              <a:rect l="l" t="t" r="r" b="b"/>
              <a:pathLst>
                <a:path w="125" h="310" extrusionOk="0">
                  <a:moveTo>
                    <a:pt x="88" y="1"/>
                  </a:moveTo>
                  <a:cubicBezTo>
                    <a:pt x="73" y="1"/>
                    <a:pt x="44" y="8"/>
                    <a:pt x="37" y="37"/>
                  </a:cubicBezTo>
                  <a:cubicBezTo>
                    <a:pt x="22" y="110"/>
                    <a:pt x="8" y="183"/>
                    <a:pt x="0" y="256"/>
                  </a:cubicBezTo>
                  <a:cubicBezTo>
                    <a:pt x="0" y="285"/>
                    <a:pt x="8" y="307"/>
                    <a:pt x="37" y="307"/>
                  </a:cubicBezTo>
                  <a:cubicBezTo>
                    <a:pt x="41" y="308"/>
                    <a:pt x="45" y="309"/>
                    <a:pt x="49" y="309"/>
                  </a:cubicBezTo>
                  <a:cubicBezTo>
                    <a:pt x="68" y="309"/>
                    <a:pt x="88" y="295"/>
                    <a:pt x="88" y="271"/>
                  </a:cubicBezTo>
                  <a:cubicBezTo>
                    <a:pt x="95" y="198"/>
                    <a:pt x="117" y="125"/>
                    <a:pt x="124" y="52"/>
                  </a:cubicBezTo>
                  <a:cubicBezTo>
                    <a:pt x="124" y="23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716;p50">
              <a:extLst>
                <a:ext uri="{FF2B5EF4-FFF2-40B4-BE49-F238E27FC236}">
                  <a16:creationId xmlns:a16="http://schemas.microsoft.com/office/drawing/2014/main" id="{B2A94F30-9483-4C7D-A493-48DE2BA615E9}"/>
                </a:ext>
              </a:extLst>
            </p:cNvPr>
            <p:cNvSpPr/>
            <p:nvPr/>
          </p:nvSpPr>
          <p:spPr>
            <a:xfrm>
              <a:off x="5907095" y="4186482"/>
              <a:ext cx="9995" cy="21490"/>
            </a:xfrm>
            <a:custGeom>
              <a:avLst/>
              <a:gdLst/>
              <a:ahLst/>
              <a:cxnLst/>
              <a:rect l="l" t="t" r="r" b="b"/>
              <a:pathLst>
                <a:path w="162" h="346" extrusionOk="0">
                  <a:moveTo>
                    <a:pt x="117" y="0"/>
                  </a:moveTo>
                  <a:cubicBezTo>
                    <a:pt x="88" y="0"/>
                    <a:pt x="59" y="8"/>
                    <a:pt x="59" y="37"/>
                  </a:cubicBezTo>
                  <a:cubicBezTo>
                    <a:pt x="44" y="117"/>
                    <a:pt x="23" y="212"/>
                    <a:pt x="8" y="292"/>
                  </a:cubicBezTo>
                  <a:cubicBezTo>
                    <a:pt x="1" y="321"/>
                    <a:pt x="15" y="343"/>
                    <a:pt x="44" y="343"/>
                  </a:cubicBezTo>
                  <a:cubicBezTo>
                    <a:pt x="49" y="344"/>
                    <a:pt x="54" y="345"/>
                    <a:pt x="59" y="345"/>
                  </a:cubicBezTo>
                  <a:cubicBezTo>
                    <a:pt x="81" y="345"/>
                    <a:pt x="96" y="331"/>
                    <a:pt x="96" y="307"/>
                  </a:cubicBezTo>
                  <a:cubicBezTo>
                    <a:pt x="117" y="226"/>
                    <a:pt x="132" y="132"/>
                    <a:pt x="154" y="51"/>
                  </a:cubicBezTo>
                  <a:cubicBezTo>
                    <a:pt x="161" y="22"/>
                    <a:pt x="147" y="0"/>
                    <a:pt x="11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717;p50">
              <a:extLst>
                <a:ext uri="{FF2B5EF4-FFF2-40B4-BE49-F238E27FC236}">
                  <a16:creationId xmlns:a16="http://schemas.microsoft.com/office/drawing/2014/main" id="{3549B6E5-349F-4FD6-9714-E78D9DE2A8CB}"/>
                </a:ext>
              </a:extLst>
            </p:cNvPr>
            <p:cNvSpPr/>
            <p:nvPr/>
          </p:nvSpPr>
          <p:spPr>
            <a:xfrm>
              <a:off x="6022341" y="4345048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1"/>
                  </a:moveTo>
                  <a:cubicBezTo>
                    <a:pt x="0" y="8"/>
                    <a:pt x="0" y="103"/>
                    <a:pt x="66" y="103"/>
                  </a:cubicBezTo>
                  <a:cubicBezTo>
                    <a:pt x="125" y="103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718;p50">
              <a:extLst>
                <a:ext uri="{FF2B5EF4-FFF2-40B4-BE49-F238E27FC236}">
                  <a16:creationId xmlns:a16="http://schemas.microsoft.com/office/drawing/2014/main" id="{19ACDBCD-D798-47AC-841E-0A40E9E8C69B}"/>
                </a:ext>
              </a:extLst>
            </p:cNvPr>
            <p:cNvSpPr/>
            <p:nvPr/>
          </p:nvSpPr>
          <p:spPr>
            <a:xfrm>
              <a:off x="5958857" y="4143874"/>
              <a:ext cx="7712" cy="5963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1" y="0"/>
                    <a:pt x="3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719;p50">
              <a:extLst>
                <a:ext uri="{FF2B5EF4-FFF2-40B4-BE49-F238E27FC236}">
                  <a16:creationId xmlns:a16="http://schemas.microsoft.com/office/drawing/2014/main" id="{62FCE830-978F-47BD-90C5-12E85A820A4D}"/>
                </a:ext>
              </a:extLst>
            </p:cNvPr>
            <p:cNvSpPr/>
            <p:nvPr/>
          </p:nvSpPr>
          <p:spPr>
            <a:xfrm>
              <a:off x="6072314" y="4113440"/>
              <a:ext cx="8144" cy="559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0"/>
                  </a:moveTo>
                  <a:cubicBezTo>
                    <a:pt x="1" y="0"/>
                    <a:pt x="5" y="89"/>
                    <a:pt x="66" y="89"/>
                  </a:cubicBezTo>
                  <a:cubicBezTo>
                    <a:pt x="132" y="89"/>
                    <a:pt x="132" y="2"/>
                    <a:pt x="66" y="2"/>
                  </a:cubicBezTo>
                  <a:cubicBezTo>
                    <a:pt x="62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720;p50">
              <a:extLst>
                <a:ext uri="{FF2B5EF4-FFF2-40B4-BE49-F238E27FC236}">
                  <a16:creationId xmlns:a16="http://schemas.microsoft.com/office/drawing/2014/main" id="{48DDCBF9-B5EB-46F6-B075-28375DE005C8}"/>
                </a:ext>
              </a:extLst>
            </p:cNvPr>
            <p:cNvSpPr/>
            <p:nvPr/>
          </p:nvSpPr>
          <p:spPr>
            <a:xfrm>
              <a:off x="6093907" y="4206419"/>
              <a:ext cx="7280" cy="17267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59" y="0"/>
                  </a:moveTo>
                  <a:cubicBezTo>
                    <a:pt x="37" y="0"/>
                    <a:pt x="15" y="22"/>
                    <a:pt x="15" y="44"/>
                  </a:cubicBezTo>
                  <a:cubicBezTo>
                    <a:pt x="8" y="110"/>
                    <a:pt x="8" y="161"/>
                    <a:pt x="1" y="226"/>
                  </a:cubicBezTo>
                  <a:cubicBezTo>
                    <a:pt x="1" y="234"/>
                    <a:pt x="8" y="248"/>
                    <a:pt x="15" y="263"/>
                  </a:cubicBezTo>
                  <a:cubicBezTo>
                    <a:pt x="22" y="270"/>
                    <a:pt x="37" y="278"/>
                    <a:pt x="52" y="278"/>
                  </a:cubicBezTo>
                  <a:cubicBezTo>
                    <a:pt x="81" y="278"/>
                    <a:pt x="95" y="263"/>
                    <a:pt x="95" y="234"/>
                  </a:cubicBezTo>
                  <a:cubicBezTo>
                    <a:pt x="110" y="168"/>
                    <a:pt x="110" y="117"/>
                    <a:pt x="117" y="51"/>
                  </a:cubicBezTo>
                  <a:cubicBezTo>
                    <a:pt x="117" y="44"/>
                    <a:pt x="110" y="22"/>
                    <a:pt x="95" y="15"/>
                  </a:cubicBezTo>
                  <a:cubicBezTo>
                    <a:pt x="88" y="8"/>
                    <a:pt x="8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721;p50">
              <a:extLst>
                <a:ext uri="{FF2B5EF4-FFF2-40B4-BE49-F238E27FC236}">
                  <a16:creationId xmlns:a16="http://schemas.microsoft.com/office/drawing/2014/main" id="{EA614A05-A3EF-41D6-A38E-150CD7D8F985}"/>
                </a:ext>
              </a:extLst>
            </p:cNvPr>
            <p:cNvSpPr/>
            <p:nvPr/>
          </p:nvSpPr>
          <p:spPr>
            <a:xfrm>
              <a:off x="6110133" y="4208220"/>
              <a:ext cx="7712" cy="19689"/>
            </a:xfrm>
            <a:custGeom>
              <a:avLst/>
              <a:gdLst/>
              <a:ahLst/>
              <a:cxnLst/>
              <a:rect l="l" t="t" r="r" b="b"/>
              <a:pathLst>
                <a:path w="125" h="317" extrusionOk="0">
                  <a:moveTo>
                    <a:pt x="88" y="0"/>
                  </a:moveTo>
                  <a:cubicBezTo>
                    <a:pt x="73" y="8"/>
                    <a:pt x="44" y="22"/>
                    <a:pt x="37" y="37"/>
                  </a:cubicBezTo>
                  <a:cubicBezTo>
                    <a:pt x="29" y="110"/>
                    <a:pt x="8" y="183"/>
                    <a:pt x="0" y="263"/>
                  </a:cubicBezTo>
                  <a:cubicBezTo>
                    <a:pt x="0" y="285"/>
                    <a:pt x="8" y="314"/>
                    <a:pt x="37" y="314"/>
                  </a:cubicBezTo>
                  <a:cubicBezTo>
                    <a:pt x="42" y="315"/>
                    <a:pt x="47" y="316"/>
                    <a:pt x="51" y="316"/>
                  </a:cubicBezTo>
                  <a:cubicBezTo>
                    <a:pt x="73" y="316"/>
                    <a:pt x="88" y="302"/>
                    <a:pt x="88" y="278"/>
                  </a:cubicBezTo>
                  <a:cubicBezTo>
                    <a:pt x="102" y="205"/>
                    <a:pt x="117" y="132"/>
                    <a:pt x="124" y="59"/>
                  </a:cubicBezTo>
                  <a:cubicBezTo>
                    <a:pt x="124" y="30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722;p50">
              <a:extLst>
                <a:ext uri="{FF2B5EF4-FFF2-40B4-BE49-F238E27FC236}">
                  <a16:creationId xmlns:a16="http://schemas.microsoft.com/office/drawing/2014/main" id="{11C7FE7C-6812-43BE-9FEA-721691038DDF}"/>
                </a:ext>
              </a:extLst>
            </p:cNvPr>
            <p:cNvSpPr/>
            <p:nvPr/>
          </p:nvSpPr>
          <p:spPr>
            <a:xfrm>
              <a:off x="6161093" y="4147477"/>
              <a:ext cx="23197" cy="56582"/>
            </a:xfrm>
            <a:custGeom>
              <a:avLst/>
              <a:gdLst/>
              <a:ahLst/>
              <a:cxnLst/>
              <a:rect l="l" t="t" r="r" b="b"/>
              <a:pathLst>
                <a:path w="376" h="911" extrusionOk="0">
                  <a:moveTo>
                    <a:pt x="67" y="0"/>
                  </a:moveTo>
                  <a:cubicBezTo>
                    <a:pt x="36" y="0"/>
                    <a:pt x="0" y="33"/>
                    <a:pt x="21" y="74"/>
                  </a:cubicBezTo>
                  <a:cubicBezTo>
                    <a:pt x="152" y="329"/>
                    <a:pt x="232" y="592"/>
                    <a:pt x="276" y="876"/>
                  </a:cubicBezTo>
                  <a:cubicBezTo>
                    <a:pt x="279" y="900"/>
                    <a:pt x="296" y="910"/>
                    <a:pt x="315" y="910"/>
                  </a:cubicBezTo>
                  <a:cubicBezTo>
                    <a:pt x="343" y="910"/>
                    <a:pt x="375" y="887"/>
                    <a:pt x="371" y="847"/>
                  </a:cubicBezTo>
                  <a:cubicBezTo>
                    <a:pt x="320" y="563"/>
                    <a:pt x="232" y="278"/>
                    <a:pt x="101" y="23"/>
                  </a:cubicBezTo>
                  <a:cubicBezTo>
                    <a:pt x="94" y="7"/>
                    <a:pt x="81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723;p50">
              <a:extLst>
                <a:ext uri="{FF2B5EF4-FFF2-40B4-BE49-F238E27FC236}">
                  <a16:creationId xmlns:a16="http://schemas.microsoft.com/office/drawing/2014/main" id="{BAAF86A5-B160-4C8A-BAC8-25200D52C123}"/>
                </a:ext>
              </a:extLst>
            </p:cNvPr>
            <p:cNvSpPr/>
            <p:nvPr/>
          </p:nvSpPr>
          <p:spPr>
            <a:xfrm>
              <a:off x="6102915" y="4273498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0"/>
                  </a:moveTo>
                  <a:cubicBezTo>
                    <a:pt x="0" y="15"/>
                    <a:pt x="0" y="102"/>
                    <a:pt x="59" y="102"/>
                  </a:cubicBezTo>
                  <a:cubicBezTo>
                    <a:pt x="125" y="102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724;p50">
              <a:extLst>
                <a:ext uri="{FF2B5EF4-FFF2-40B4-BE49-F238E27FC236}">
                  <a16:creationId xmlns:a16="http://schemas.microsoft.com/office/drawing/2014/main" id="{AFE362CA-9E6A-4851-BDEE-A93628C48ED0}"/>
                </a:ext>
              </a:extLst>
            </p:cNvPr>
            <p:cNvSpPr/>
            <p:nvPr/>
          </p:nvSpPr>
          <p:spPr>
            <a:xfrm>
              <a:off x="6174049" y="4279088"/>
              <a:ext cx="12647" cy="16894"/>
            </a:xfrm>
            <a:custGeom>
              <a:avLst/>
              <a:gdLst/>
              <a:ahLst/>
              <a:cxnLst/>
              <a:rect l="l" t="t" r="r" b="b"/>
              <a:pathLst>
                <a:path w="205" h="272" extrusionOk="0">
                  <a:moveTo>
                    <a:pt x="155" y="1"/>
                  </a:moveTo>
                  <a:cubicBezTo>
                    <a:pt x="140" y="1"/>
                    <a:pt x="124" y="6"/>
                    <a:pt x="110" y="20"/>
                  </a:cubicBezTo>
                  <a:cubicBezTo>
                    <a:pt x="73" y="85"/>
                    <a:pt x="51" y="144"/>
                    <a:pt x="15" y="202"/>
                  </a:cubicBezTo>
                  <a:cubicBezTo>
                    <a:pt x="0" y="224"/>
                    <a:pt x="0" y="260"/>
                    <a:pt x="29" y="268"/>
                  </a:cubicBezTo>
                  <a:cubicBezTo>
                    <a:pt x="37" y="270"/>
                    <a:pt x="47" y="272"/>
                    <a:pt x="57" y="272"/>
                  </a:cubicBezTo>
                  <a:cubicBezTo>
                    <a:pt x="74" y="272"/>
                    <a:pt x="90" y="267"/>
                    <a:pt x="95" y="253"/>
                  </a:cubicBezTo>
                  <a:cubicBezTo>
                    <a:pt x="132" y="187"/>
                    <a:pt x="161" y="129"/>
                    <a:pt x="197" y="71"/>
                  </a:cubicBezTo>
                  <a:cubicBezTo>
                    <a:pt x="205" y="49"/>
                    <a:pt x="205" y="12"/>
                    <a:pt x="175" y="5"/>
                  </a:cubicBezTo>
                  <a:cubicBezTo>
                    <a:pt x="170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725;p50">
              <a:extLst>
                <a:ext uri="{FF2B5EF4-FFF2-40B4-BE49-F238E27FC236}">
                  <a16:creationId xmlns:a16="http://schemas.microsoft.com/office/drawing/2014/main" id="{D928248B-305A-4850-B095-B4498C4A5445}"/>
                </a:ext>
              </a:extLst>
            </p:cNvPr>
            <p:cNvSpPr/>
            <p:nvPr/>
          </p:nvSpPr>
          <p:spPr>
            <a:xfrm>
              <a:off x="6182563" y="4282380"/>
              <a:ext cx="11352" cy="15403"/>
            </a:xfrm>
            <a:custGeom>
              <a:avLst/>
              <a:gdLst/>
              <a:ahLst/>
              <a:cxnLst/>
              <a:rect l="l" t="t" r="r" b="b"/>
              <a:pathLst>
                <a:path w="184" h="248" extrusionOk="0">
                  <a:moveTo>
                    <a:pt x="140" y="0"/>
                  </a:moveTo>
                  <a:cubicBezTo>
                    <a:pt x="123" y="0"/>
                    <a:pt x="101" y="8"/>
                    <a:pt x="96" y="25"/>
                  </a:cubicBezTo>
                  <a:cubicBezTo>
                    <a:pt x="67" y="76"/>
                    <a:pt x="37" y="134"/>
                    <a:pt x="8" y="178"/>
                  </a:cubicBezTo>
                  <a:cubicBezTo>
                    <a:pt x="1" y="200"/>
                    <a:pt x="1" y="236"/>
                    <a:pt x="30" y="244"/>
                  </a:cubicBezTo>
                  <a:cubicBezTo>
                    <a:pt x="35" y="246"/>
                    <a:pt x="42" y="248"/>
                    <a:pt x="50" y="248"/>
                  </a:cubicBezTo>
                  <a:cubicBezTo>
                    <a:pt x="67" y="248"/>
                    <a:pt x="86" y="241"/>
                    <a:pt x="96" y="222"/>
                  </a:cubicBezTo>
                  <a:cubicBezTo>
                    <a:pt x="118" y="171"/>
                    <a:pt x="147" y="112"/>
                    <a:pt x="176" y="69"/>
                  </a:cubicBezTo>
                  <a:cubicBezTo>
                    <a:pt x="183" y="54"/>
                    <a:pt x="183" y="18"/>
                    <a:pt x="154" y="3"/>
                  </a:cubicBezTo>
                  <a:cubicBezTo>
                    <a:pt x="150" y="1"/>
                    <a:pt x="145" y="0"/>
                    <a:pt x="14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726;p50">
              <a:extLst>
                <a:ext uri="{FF2B5EF4-FFF2-40B4-BE49-F238E27FC236}">
                  <a16:creationId xmlns:a16="http://schemas.microsoft.com/office/drawing/2014/main" id="{76805673-A9CF-4485-BD2E-CCC7F36929BD}"/>
                </a:ext>
              </a:extLst>
            </p:cNvPr>
            <p:cNvSpPr/>
            <p:nvPr/>
          </p:nvSpPr>
          <p:spPr>
            <a:xfrm>
              <a:off x="6141165" y="4349148"/>
              <a:ext cx="7280" cy="5963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2" y="1"/>
                  </a:moveTo>
                  <a:cubicBezTo>
                    <a:pt x="1" y="1"/>
                    <a:pt x="1" y="95"/>
                    <a:pt x="52" y="95"/>
                  </a:cubicBezTo>
                  <a:cubicBezTo>
                    <a:pt x="117" y="95"/>
                    <a:pt x="117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727;p50">
              <a:extLst>
                <a:ext uri="{FF2B5EF4-FFF2-40B4-BE49-F238E27FC236}">
                  <a16:creationId xmlns:a16="http://schemas.microsoft.com/office/drawing/2014/main" id="{A5CA9928-129A-423D-B3C1-514056E630B6}"/>
                </a:ext>
              </a:extLst>
            </p:cNvPr>
            <p:cNvSpPr/>
            <p:nvPr/>
          </p:nvSpPr>
          <p:spPr>
            <a:xfrm>
              <a:off x="5888216" y="3865497"/>
              <a:ext cx="24370" cy="24409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50" y="1"/>
                  </a:moveTo>
                  <a:cubicBezTo>
                    <a:pt x="37" y="1"/>
                    <a:pt x="26" y="6"/>
                    <a:pt x="22" y="17"/>
                  </a:cubicBezTo>
                  <a:cubicBezTo>
                    <a:pt x="0" y="32"/>
                    <a:pt x="0" y="61"/>
                    <a:pt x="22" y="76"/>
                  </a:cubicBezTo>
                  <a:cubicBezTo>
                    <a:pt x="110" y="185"/>
                    <a:pt x="212" y="287"/>
                    <a:pt x="314" y="382"/>
                  </a:cubicBezTo>
                  <a:cubicBezTo>
                    <a:pt x="321" y="389"/>
                    <a:pt x="332" y="393"/>
                    <a:pt x="344" y="393"/>
                  </a:cubicBezTo>
                  <a:cubicBezTo>
                    <a:pt x="356" y="393"/>
                    <a:pt x="369" y="389"/>
                    <a:pt x="380" y="382"/>
                  </a:cubicBezTo>
                  <a:cubicBezTo>
                    <a:pt x="394" y="360"/>
                    <a:pt x="394" y="324"/>
                    <a:pt x="380" y="316"/>
                  </a:cubicBezTo>
                  <a:cubicBezTo>
                    <a:pt x="270" y="222"/>
                    <a:pt x="168" y="127"/>
                    <a:pt x="88" y="17"/>
                  </a:cubicBezTo>
                  <a:cubicBezTo>
                    <a:pt x="77" y="6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728;p50">
              <a:extLst>
                <a:ext uri="{FF2B5EF4-FFF2-40B4-BE49-F238E27FC236}">
                  <a16:creationId xmlns:a16="http://schemas.microsoft.com/office/drawing/2014/main" id="{8C6E24D2-61F0-467B-821A-22D72635F362}"/>
                </a:ext>
              </a:extLst>
            </p:cNvPr>
            <p:cNvSpPr/>
            <p:nvPr/>
          </p:nvSpPr>
          <p:spPr>
            <a:xfrm>
              <a:off x="5939546" y="3912763"/>
              <a:ext cx="14005" cy="13229"/>
            </a:xfrm>
            <a:custGeom>
              <a:avLst/>
              <a:gdLst/>
              <a:ahLst/>
              <a:cxnLst/>
              <a:rect l="l" t="t" r="r" b="b"/>
              <a:pathLst>
                <a:path w="227" h="213" extrusionOk="0">
                  <a:moveTo>
                    <a:pt x="58" y="0"/>
                  </a:moveTo>
                  <a:cubicBezTo>
                    <a:pt x="44" y="0"/>
                    <a:pt x="29" y="8"/>
                    <a:pt x="22" y="15"/>
                  </a:cubicBezTo>
                  <a:cubicBezTo>
                    <a:pt x="7" y="30"/>
                    <a:pt x="0" y="37"/>
                    <a:pt x="0" y="52"/>
                  </a:cubicBezTo>
                  <a:cubicBezTo>
                    <a:pt x="7" y="73"/>
                    <a:pt x="7" y="81"/>
                    <a:pt x="22" y="95"/>
                  </a:cubicBezTo>
                  <a:cubicBezTo>
                    <a:pt x="58" y="132"/>
                    <a:pt x="102" y="154"/>
                    <a:pt x="139" y="190"/>
                  </a:cubicBezTo>
                  <a:cubicBezTo>
                    <a:pt x="146" y="197"/>
                    <a:pt x="153" y="212"/>
                    <a:pt x="175" y="212"/>
                  </a:cubicBezTo>
                  <a:cubicBezTo>
                    <a:pt x="182" y="212"/>
                    <a:pt x="204" y="205"/>
                    <a:pt x="212" y="190"/>
                  </a:cubicBezTo>
                  <a:cubicBezTo>
                    <a:pt x="219" y="183"/>
                    <a:pt x="226" y="176"/>
                    <a:pt x="226" y="154"/>
                  </a:cubicBezTo>
                  <a:cubicBezTo>
                    <a:pt x="226" y="146"/>
                    <a:pt x="226" y="124"/>
                    <a:pt x="212" y="117"/>
                  </a:cubicBezTo>
                  <a:cubicBezTo>
                    <a:pt x="175" y="81"/>
                    <a:pt x="131" y="52"/>
                    <a:pt x="95" y="15"/>
                  </a:cubicBezTo>
                  <a:cubicBezTo>
                    <a:pt x="80" y="8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729;p50">
              <a:extLst>
                <a:ext uri="{FF2B5EF4-FFF2-40B4-BE49-F238E27FC236}">
                  <a16:creationId xmlns:a16="http://schemas.microsoft.com/office/drawing/2014/main" id="{F80DD130-FBFE-424B-941B-1DC9F9A1E125}"/>
                </a:ext>
              </a:extLst>
            </p:cNvPr>
            <p:cNvSpPr/>
            <p:nvPr/>
          </p:nvSpPr>
          <p:spPr>
            <a:xfrm>
              <a:off x="5978229" y="3952886"/>
              <a:ext cx="20791" cy="20807"/>
            </a:xfrm>
            <a:custGeom>
              <a:avLst/>
              <a:gdLst/>
              <a:ahLst/>
              <a:cxnLst/>
              <a:rect l="l" t="t" r="r" b="b"/>
              <a:pathLst>
                <a:path w="337" h="335" extrusionOk="0">
                  <a:moveTo>
                    <a:pt x="69" y="0"/>
                  </a:moveTo>
                  <a:cubicBezTo>
                    <a:pt x="52" y="0"/>
                    <a:pt x="34" y="11"/>
                    <a:pt x="30" y="26"/>
                  </a:cubicBezTo>
                  <a:cubicBezTo>
                    <a:pt x="0" y="69"/>
                    <a:pt x="15" y="91"/>
                    <a:pt x="37" y="106"/>
                  </a:cubicBezTo>
                  <a:cubicBezTo>
                    <a:pt x="52" y="113"/>
                    <a:pt x="59" y="121"/>
                    <a:pt x="73" y="121"/>
                  </a:cubicBezTo>
                  <a:lnTo>
                    <a:pt x="88" y="128"/>
                  </a:lnTo>
                  <a:cubicBezTo>
                    <a:pt x="95" y="128"/>
                    <a:pt x="95" y="135"/>
                    <a:pt x="103" y="135"/>
                  </a:cubicBezTo>
                  <a:lnTo>
                    <a:pt x="161" y="193"/>
                  </a:lnTo>
                  <a:lnTo>
                    <a:pt x="183" y="223"/>
                  </a:lnTo>
                  <a:cubicBezTo>
                    <a:pt x="183" y="223"/>
                    <a:pt x="183" y="230"/>
                    <a:pt x="190" y="230"/>
                  </a:cubicBezTo>
                  <a:cubicBezTo>
                    <a:pt x="190" y="237"/>
                    <a:pt x="205" y="237"/>
                    <a:pt x="205" y="245"/>
                  </a:cubicBezTo>
                  <a:cubicBezTo>
                    <a:pt x="219" y="266"/>
                    <a:pt x="227" y="296"/>
                    <a:pt x="249" y="310"/>
                  </a:cubicBezTo>
                  <a:cubicBezTo>
                    <a:pt x="254" y="327"/>
                    <a:pt x="276" y="335"/>
                    <a:pt x="296" y="335"/>
                  </a:cubicBezTo>
                  <a:cubicBezTo>
                    <a:pt x="302" y="335"/>
                    <a:pt x="309" y="334"/>
                    <a:pt x="314" y="332"/>
                  </a:cubicBezTo>
                  <a:cubicBezTo>
                    <a:pt x="329" y="310"/>
                    <a:pt x="336" y="281"/>
                    <a:pt x="329" y="266"/>
                  </a:cubicBezTo>
                  <a:cubicBezTo>
                    <a:pt x="278" y="164"/>
                    <a:pt x="190" y="77"/>
                    <a:pt x="95" y="11"/>
                  </a:cubicBezTo>
                  <a:cubicBezTo>
                    <a:pt x="88" y="3"/>
                    <a:pt x="78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730;p50">
              <a:extLst>
                <a:ext uri="{FF2B5EF4-FFF2-40B4-BE49-F238E27FC236}">
                  <a16:creationId xmlns:a16="http://schemas.microsoft.com/office/drawing/2014/main" id="{16E90242-2E53-4F65-817A-546E1B61E384}"/>
                </a:ext>
              </a:extLst>
            </p:cNvPr>
            <p:cNvSpPr/>
            <p:nvPr/>
          </p:nvSpPr>
          <p:spPr>
            <a:xfrm>
              <a:off x="6011544" y="4001456"/>
              <a:ext cx="22087" cy="23229"/>
            </a:xfrm>
            <a:custGeom>
              <a:avLst/>
              <a:gdLst/>
              <a:ahLst/>
              <a:cxnLst/>
              <a:rect l="l" t="t" r="r" b="b"/>
              <a:pathLst>
                <a:path w="358" h="374" extrusionOk="0">
                  <a:moveTo>
                    <a:pt x="59" y="1"/>
                  </a:moveTo>
                  <a:cubicBezTo>
                    <a:pt x="48" y="1"/>
                    <a:pt x="37" y="6"/>
                    <a:pt x="30" y="17"/>
                  </a:cubicBezTo>
                  <a:cubicBezTo>
                    <a:pt x="8" y="24"/>
                    <a:pt x="0" y="54"/>
                    <a:pt x="22" y="68"/>
                  </a:cubicBezTo>
                  <a:cubicBezTo>
                    <a:pt x="66" y="105"/>
                    <a:pt x="110" y="148"/>
                    <a:pt x="154" y="199"/>
                  </a:cubicBezTo>
                  <a:cubicBezTo>
                    <a:pt x="168" y="207"/>
                    <a:pt x="175" y="214"/>
                    <a:pt x="183" y="236"/>
                  </a:cubicBezTo>
                  <a:lnTo>
                    <a:pt x="190" y="243"/>
                  </a:lnTo>
                  <a:lnTo>
                    <a:pt x="197" y="251"/>
                  </a:lnTo>
                  <a:cubicBezTo>
                    <a:pt x="197" y="258"/>
                    <a:pt x="212" y="258"/>
                    <a:pt x="212" y="272"/>
                  </a:cubicBezTo>
                  <a:lnTo>
                    <a:pt x="263" y="353"/>
                  </a:lnTo>
                  <a:cubicBezTo>
                    <a:pt x="268" y="363"/>
                    <a:pt x="288" y="373"/>
                    <a:pt x="307" y="373"/>
                  </a:cubicBezTo>
                  <a:cubicBezTo>
                    <a:pt x="315" y="373"/>
                    <a:pt x="322" y="372"/>
                    <a:pt x="329" y="367"/>
                  </a:cubicBezTo>
                  <a:cubicBezTo>
                    <a:pt x="343" y="353"/>
                    <a:pt x="358" y="323"/>
                    <a:pt x="343" y="309"/>
                  </a:cubicBezTo>
                  <a:cubicBezTo>
                    <a:pt x="285" y="199"/>
                    <a:pt x="190" y="97"/>
                    <a:pt x="88" y="17"/>
                  </a:cubicBezTo>
                  <a:cubicBezTo>
                    <a:pt x="81" y="6"/>
                    <a:pt x="70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731;p50">
              <a:extLst>
                <a:ext uri="{FF2B5EF4-FFF2-40B4-BE49-F238E27FC236}">
                  <a16:creationId xmlns:a16="http://schemas.microsoft.com/office/drawing/2014/main" id="{047F0D5E-EB02-4DBE-A2B8-7561D6D15983}"/>
                </a:ext>
              </a:extLst>
            </p:cNvPr>
            <p:cNvSpPr/>
            <p:nvPr/>
          </p:nvSpPr>
          <p:spPr>
            <a:xfrm>
              <a:off x="6053373" y="4044374"/>
              <a:ext cx="17213" cy="21739"/>
            </a:xfrm>
            <a:custGeom>
              <a:avLst/>
              <a:gdLst/>
              <a:ahLst/>
              <a:cxnLst/>
              <a:rect l="l" t="t" r="r" b="b"/>
              <a:pathLst>
                <a:path w="279" h="350" extrusionOk="0">
                  <a:moveTo>
                    <a:pt x="46" y="1"/>
                  </a:moveTo>
                  <a:cubicBezTo>
                    <a:pt x="34" y="1"/>
                    <a:pt x="23" y="5"/>
                    <a:pt x="16" y="12"/>
                  </a:cubicBezTo>
                  <a:cubicBezTo>
                    <a:pt x="1" y="26"/>
                    <a:pt x="1" y="63"/>
                    <a:pt x="16" y="78"/>
                  </a:cubicBezTo>
                  <a:lnTo>
                    <a:pt x="67" y="136"/>
                  </a:lnTo>
                  <a:lnTo>
                    <a:pt x="96" y="158"/>
                  </a:lnTo>
                  <a:lnTo>
                    <a:pt x="103" y="172"/>
                  </a:lnTo>
                  <a:cubicBezTo>
                    <a:pt x="103" y="180"/>
                    <a:pt x="118" y="180"/>
                    <a:pt x="118" y="187"/>
                  </a:cubicBezTo>
                  <a:cubicBezTo>
                    <a:pt x="140" y="231"/>
                    <a:pt x="169" y="282"/>
                    <a:pt x="191" y="326"/>
                  </a:cubicBezTo>
                  <a:cubicBezTo>
                    <a:pt x="195" y="343"/>
                    <a:pt x="209" y="350"/>
                    <a:pt x="223" y="350"/>
                  </a:cubicBezTo>
                  <a:cubicBezTo>
                    <a:pt x="233" y="350"/>
                    <a:pt x="243" y="346"/>
                    <a:pt x="249" y="340"/>
                  </a:cubicBezTo>
                  <a:cubicBezTo>
                    <a:pt x="278" y="326"/>
                    <a:pt x="278" y="304"/>
                    <a:pt x="271" y="282"/>
                  </a:cubicBezTo>
                  <a:cubicBezTo>
                    <a:pt x="227" y="180"/>
                    <a:pt x="161" y="85"/>
                    <a:pt x="81" y="12"/>
                  </a:cubicBezTo>
                  <a:cubicBezTo>
                    <a:pt x="70" y="5"/>
                    <a:pt x="57" y="1"/>
                    <a:pt x="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732;p50">
              <a:extLst>
                <a:ext uri="{FF2B5EF4-FFF2-40B4-BE49-F238E27FC236}">
                  <a16:creationId xmlns:a16="http://schemas.microsoft.com/office/drawing/2014/main" id="{40297F8A-1CC0-4F0C-85CF-F9F60EB569AB}"/>
                </a:ext>
              </a:extLst>
            </p:cNvPr>
            <p:cNvSpPr/>
            <p:nvPr/>
          </p:nvSpPr>
          <p:spPr>
            <a:xfrm>
              <a:off x="6096190" y="4098348"/>
              <a:ext cx="19372" cy="21366"/>
            </a:xfrm>
            <a:custGeom>
              <a:avLst/>
              <a:gdLst/>
              <a:ahLst/>
              <a:cxnLst/>
              <a:rect l="l" t="t" r="r" b="b"/>
              <a:pathLst>
                <a:path w="314" h="344" extrusionOk="0">
                  <a:moveTo>
                    <a:pt x="42" y="0"/>
                  </a:moveTo>
                  <a:cubicBezTo>
                    <a:pt x="29" y="0"/>
                    <a:pt x="18" y="4"/>
                    <a:pt x="15" y="11"/>
                  </a:cubicBezTo>
                  <a:cubicBezTo>
                    <a:pt x="0" y="33"/>
                    <a:pt x="0" y="62"/>
                    <a:pt x="15" y="77"/>
                  </a:cubicBezTo>
                  <a:cubicBezTo>
                    <a:pt x="88" y="157"/>
                    <a:pt x="161" y="252"/>
                    <a:pt x="234" y="332"/>
                  </a:cubicBezTo>
                  <a:cubicBezTo>
                    <a:pt x="244" y="339"/>
                    <a:pt x="259" y="343"/>
                    <a:pt x="272" y="343"/>
                  </a:cubicBezTo>
                  <a:cubicBezTo>
                    <a:pt x="285" y="343"/>
                    <a:pt x="296" y="339"/>
                    <a:pt x="299" y="332"/>
                  </a:cubicBezTo>
                  <a:cubicBezTo>
                    <a:pt x="314" y="310"/>
                    <a:pt x="314" y="288"/>
                    <a:pt x="299" y="266"/>
                  </a:cubicBezTo>
                  <a:cubicBezTo>
                    <a:pt x="226" y="186"/>
                    <a:pt x="153" y="91"/>
                    <a:pt x="80" y="11"/>
                  </a:cubicBezTo>
                  <a:cubicBezTo>
                    <a:pt x="69" y="4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733;p50">
              <a:extLst>
                <a:ext uri="{FF2B5EF4-FFF2-40B4-BE49-F238E27FC236}">
                  <a16:creationId xmlns:a16="http://schemas.microsoft.com/office/drawing/2014/main" id="{BBFF6877-8E60-4A83-A6FD-124367F0AFD1}"/>
                </a:ext>
              </a:extLst>
            </p:cNvPr>
            <p:cNvSpPr/>
            <p:nvPr/>
          </p:nvSpPr>
          <p:spPr>
            <a:xfrm>
              <a:off x="6131294" y="4142384"/>
              <a:ext cx="18940" cy="18447"/>
            </a:xfrm>
            <a:custGeom>
              <a:avLst/>
              <a:gdLst/>
              <a:ahLst/>
              <a:cxnLst/>
              <a:rect l="l" t="t" r="r" b="b"/>
              <a:pathLst>
                <a:path w="307" h="297" extrusionOk="0">
                  <a:moveTo>
                    <a:pt x="49" y="1"/>
                  </a:moveTo>
                  <a:cubicBezTo>
                    <a:pt x="37" y="1"/>
                    <a:pt x="26" y="6"/>
                    <a:pt x="22" y="17"/>
                  </a:cubicBezTo>
                  <a:cubicBezTo>
                    <a:pt x="0" y="32"/>
                    <a:pt x="0" y="61"/>
                    <a:pt x="22" y="83"/>
                  </a:cubicBezTo>
                  <a:lnTo>
                    <a:pt x="219" y="280"/>
                  </a:lnTo>
                  <a:cubicBezTo>
                    <a:pt x="230" y="291"/>
                    <a:pt x="245" y="296"/>
                    <a:pt x="257" y="296"/>
                  </a:cubicBezTo>
                  <a:cubicBezTo>
                    <a:pt x="270" y="296"/>
                    <a:pt x="281" y="291"/>
                    <a:pt x="285" y="280"/>
                  </a:cubicBezTo>
                  <a:cubicBezTo>
                    <a:pt x="307" y="265"/>
                    <a:pt x="307" y="236"/>
                    <a:pt x="285" y="214"/>
                  </a:cubicBezTo>
                  <a:lnTo>
                    <a:pt x="88" y="17"/>
                  </a:lnTo>
                  <a:cubicBezTo>
                    <a:pt x="77" y="6"/>
                    <a:pt x="62" y="1"/>
                    <a:pt x="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734;p50">
              <a:extLst>
                <a:ext uri="{FF2B5EF4-FFF2-40B4-BE49-F238E27FC236}">
                  <a16:creationId xmlns:a16="http://schemas.microsoft.com/office/drawing/2014/main" id="{ADD865F2-C966-4096-B822-845A706B5EE7}"/>
                </a:ext>
              </a:extLst>
            </p:cNvPr>
            <p:cNvSpPr/>
            <p:nvPr/>
          </p:nvSpPr>
          <p:spPr>
            <a:xfrm>
              <a:off x="5847806" y="4076236"/>
              <a:ext cx="11228" cy="24285"/>
            </a:xfrm>
            <a:custGeom>
              <a:avLst/>
              <a:gdLst/>
              <a:ahLst/>
              <a:cxnLst/>
              <a:rect l="l" t="t" r="r" b="b"/>
              <a:pathLst>
                <a:path w="182" h="391" extrusionOk="0">
                  <a:moveTo>
                    <a:pt x="45" y="1"/>
                  </a:moveTo>
                  <a:cubicBezTo>
                    <a:pt x="21" y="1"/>
                    <a:pt x="1" y="20"/>
                    <a:pt x="13" y="39"/>
                  </a:cubicBezTo>
                  <a:cubicBezTo>
                    <a:pt x="21" y="148"/>
                    <a:pt x="50" y="250"/>
                    <a:pt x="86" y="353"/>
                  </a:cubicBezTo>
                  <a:cubicBezTo>
                    <a:pt x="92" y="377"/>
                    <a:pt x="113" y="391"/>
                    <a:pt x="129" y="391"/>
                  </a:cubicBezTo>
                  <a:cubicBezTo>
                    <a:pt x="132" y="391"/>
                    <a:pt x="135" y="390"/>
                    <a:pt x="137" y="389"/>
                  </a:cubicBezTo>
                  <a:cubicBezTo>
                    <a:pt x="152" y="382"/>
                    <a:pt x="181" y="353"/>
                    <a:pt x="174" y="331"/>
                  </a:cubicBezTo>
                  <a:cubicBezTo>
                    <a:pt x="137" y="243"/>
                    <a:pt x="108" y="141"/>
                    <a:pt x="101" y="53"/>
                  </a:cubicBezTo>
                  <a:cubicBezTo>
                    <a:pt x="101" y="24"/>
                    <a:pt x="86" y="2"/>
                    <a:pt x="57" y="2"/>
                  </a:cubicBezTo>
                  <a:cubicBezTo>
                    <a:pt x="53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735;p50">
              <a:extLst>
                <a:ext uri="{FF2B5EF4-FFF2-40B4-BE49-F238E27FC236}">
                  <a16:creationId xmlns:a16="http://schemas.microsoft.com/office/drawing/2014/main" id="{F36010E1-4349-46C8-A789-030EB04FF54E}"/>
                </a:ext>
              </a:extLst>
            </p:cNvPr>
            <p:cNvSpPr/>
            <p:nvPr/>
          </p:nvSpPr>
          <p:spPr>
            <a:xfrm>
              <a:off x="5853728" y="4136421"/>
              <a:ext cx="12833" cy="30185"/>
            </a:xfrm>
            <a:custGeom>
              <a:avLst/>
              <a:gdLst/>
              <a:ahLst/>
              <a:cxnLst/>
              <a:rect l="l" t="t" r="r" b="b"/>
              <a:pathLst>
                <a:path w="208" h="486" extrusionOk="0">
                  <a:moveTo>
                    <a:pt x="59" y="1"/>
                  </a:moveTo>
                  <a:cubicBezTo>
                    <a:pt x="31" y="1"/>
                    <a:pt x="0" y="24"/>
                    <a:pt x="5" y="55"/>
                  </a:cubicBezTo>
                  <a:cubicBezTo>
                    <a:pt x="41" y="186"/>
                    <a:pt x="70" y="325"/>
                    <a:pt x="107" y="449"/>
                  </a:cubicBezTo>
                  <a:cubicBezTo>
                    <a:pt x="113" y="475"/>
                    <a:pt x="131" y="486"/>
                    <a:pt x="149" y="486"/>
                  </a:cubicBezTo>
                  <a:cubicBezTo>
                    <a:pt x="178" y="486"/>
                    <a:pt x="208" y="459"/>
                    <a:pt x="194" y="420"/>
                  </a:cubicBezTo>
                  <a:cubicBezTo>
                    <a:pt x="158" y="296"/>
                    <a:pt x="136" y="157"/>
                    <a:pt x="100" y="33"/>
                  </a:cubicBezTo>
                  <a:cubicBezTo>
                    <a:pt x="94" y="10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736;p50">
              <a:extLst>
                <a:ext uri="{FF2B5EF4-FFF2-40B4-BE49-F238E27FC236}">
                  <a16:creationId xmlns:a16="http://schemas.microsoft.com/office/drawing/2014/main" id="{07C2D8F5-3F4D-4ADB-8D85-0B181C54F0BC}"/>
                </a:ext>
              </a:extLst>
            </p:cNvPr>
            <p:cNvSpPr/>
            <p:nvPr/>
          </p:nvSpPr>
          <p:spPr>
            <a:xfrm>
              <a:off x="5869769" y="4190084"/>
              <a:ext cx="12647" cy="26148"/>
            </a:xfrm>
            <a:custGeom>
              <a:avLst/>
              <a:gdLst/>
              <a:ahLst/>
              <a:cxnLst/>
              <a:rect l="l" t="t" r="r" b="b"/>
              <a:pathLst>
                <a:path w="205" h="421" extrusionOk="0">
                  <a:moveTo>
                    <a:pt x="44" y="1"/>
                  </a:moveTo>
                  <a:cubicBezTo>
                    <a:pt x="22" y="15"/>
                    <a:pt x="0" y="44"/>
                    <a:pt x="7" y="66"/>
                  </a:cubicBezTo>
                  <a:cubicBezTo>
                    <a:pt x="29" y="176"/>
                    <a:pt x="66" y="300"/>
                    <a:pt x="110" y="395"/>
                  </a:cubicBezTo>
                  <a:cubicBezTo>
                    <a:pt x="114" y="414"/>
                    <a:pt x="132" y="421"/>
                    <a:pt x="150" y="421"/>
                  </a:cubicBezTo>
                  <a:cubicBezTo>
                    <a:pt x="159" y="421"/>
                    <a:pt x="168" y="419"/>
                    <a:pt x="175" y="416"/>
                  </a:cubicBezTo>
                  <a:cubicBezTo>
                    <a:pt x="204" y="395"/>
                    <a:pt x="204" y="373"/>
                    <a:pt x="190" y="351"/>
                  </a:cubicBezTo>
                  <a:cubicBezTo>
                    <a:pt x="146" y="249"/>
                    <a:pt x="117" y="147"/>
                    <a:pt x="102" y="37"/>
                  </a:cubicBezTo>
                  <a:cubicBezTo>
                    <a:pt x="102" y="15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737;p50">
              <a:extLst>
                <a:ext uri="{FF2B5EF4-FFF2-40B4-BE49-F238E27FC236}">
                  <a16:creationId xmlns:a16="http://schemas.microsoft.com/office/drawing/2014/main" id="{846A7194-725D-48FF-BE21-6CFB0900A1BC}"/>
                </a:ext>
              </a:extLst>
            </p:cNvPr>
            <p:cNvSpPr/>
            <p:nvPr/>
          </p:nvSpPr>
          <p:spPr>
            <a:xfrm>
              <a:off x="5886859" y="4238468"/>
              <a:ext cx="12647" cy="22919"/>
            </a:xfrm>
            <a:custGeom>
              <a:avLst/>
              <a:gdLst/>
              <a:ahLst/>
              <a:cxnLst/>
              <a:rect l="l" t="t" r="r" b="b"/>
              <a:pathLst>
                <a:path w="205" h="369" extrusionOk="0">
                  <a:moveTo>
                    <a:pt x="53" y="0"/>
                  </a:moveTo>
                  <a:cubicBezTo>
                    <a:pt x="50" y="0"/>
                    <a:pt x="47" y="1"/>
                    <a:pt x="44" y="2"/>
                  </a:cubicBezTo>
                  <a:cubicBezTo>
                    <a:pt x="15" y="10"/>
                    <a:pt x="0" y="39"/>
                    <a:pt x="8" y="53"/>
                  </a:cubicBezTo>
                  <a:cubicBezTo>
                    <a:pt x="44" y="148"/>
                    <a:pt x="73" y="236"/>
                    <a:pt x="110" y="331"/>
                  </a:cubicBezTo>
                  <a:cubicBezTo>
                    <a:pt x="116" y="355"/>
                    <a:pt x="137" y="369"/>
                    <a:pt x="152" y="369"/>
                  </a:cubicBezTo>
                  <a:cubicBezTo>
                    <a:pt x="155" y="369"/>
                    <a:pt x="158" y="368"/>
                    <a:pt x="161" y="367"/>
                  </a:cubicBezTo>
                  <a:cubicBezTo>
                    <a:pt x="190" y="360"/>
                    <a:pt x="205" y="331"/>
                    <a:pt x="197" y="309"/>
                  </a:cubicBezTo>
                  <a:cubicBezTo>
                    <a:pt x="161" y="221"/>
                    <a:pt x="132" y="126"/>
                    <a:pt x="95" y="39"/>
                  </a:cubicBezTo>
                  <a:cubicBezTo>
                    <a:pt x="89" y="15"/>
                    <a:pt x="68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738;p50">
              <a:extLst>
                <a:ext uri="{FF2B5EF4-FFF2-40B4-BE49-F238E27FC236}">
                  <a16:creationId xmlns:a16="http://schemas.microsoft.com/office/drawing/2014/main" id="{5B539AF2-13F5-4E21-86C8-21E6F5191959}"/>
                </a:ext>
              </a:extLst>
            </p:cNvPr>
            <p:cNvSpPr/>
            <p:nvPr/>
          </p:nvSpPr>
          <p:spPr>
            <a:xfrm>
              <a:off x="5912524" y="4280578"/>
              <a:ext cx="19866" cy="26707"/>
            </a:xfrm>
            <a:custGeom>
              <a:avLst/>
              <a:gdLst/>
              <a:ahLst/>
              <a:cxnLst/>
              <a:rect l="l" t="t" r="r" b="b"/>
              <a:pathLst>
                <a:path w="322" h="430" extrusionOk="0">
                  <a:moveTo>
                    <a:pt x="56" y="1"/>
                  </a:moveTo>
                  <a:cubicBezTo>
                    <a:pt x="45" y="1"/>
                    <a:pt x="35" y="4"/>
                    <a:pt x="29" y="10"/>
                  </a:cubicBezTo>
                  <a:cubicBezTo>
                    <a:pt x="8" y="17"/>
                    <a:pt x="0" y="47"/>
                    <a:pt x="8" y="68"/>
                  </a:cubicBezTo>
                  <a:cubicBezTo>
                    <a:pt x="66" y="200"/>
                    <a:pt x="146" y="317"/>
                    <a:pt x="241" y="419"/>
                  </a:cubicBezTo>
                  <a:cubicBezTo>
                    <a:pt x="248" y="426"/>
                    <a:pt x="259" y="430"/>
                    <a:pt x="270" y="430"/>
                  </a:cubicBezTo>
                  <a:cubicBezTo>
                    <a:pt x="281" y="430"/>
                    <a:pt x="292" y="426"/>
                    <a:pt x="299" y="419"/>
                  </a:cubicBezTo>
                  <a:cubicBezTo>
                    <a:pt x="321" y="397"/>
                    <a:pt x="321" y="375"/>
                    <a:pt x="299" y="353"/>
                  </a:cubicBezTo>
                  <a:cubicBezTo>
                    <a:pt x="212" y="265"/>
                    <a:pt x="139" y="156"/>
                    <a:pt x="95" y="25"/>
                  </a:cubicBezTo>
                  <a:cubicBezTo>
                    <a:pt x="87" y="8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739;p50">
              <a:extLst>
                <a:ext uri="{FF2B5EF4-FFF2-40B4-BE49-F238E27FC236}">
                  <a16:creationId xmlns:a16="http://schemas.microsoft.com/office/drawing/2014/main" id="{05A894C2-C9C3-4B39-BCF9-14763FF66BAA}"/>
                </a:ext>
              </a:extLst>
            </p:cNvPr>
            <p:cNvSpPr/>
            <p:nvPr/>
          </p:nvSpPr>
          <p:spPr>
            <a:xfrm>
              <a:off x="5946271" y="4321819"/>
              <a:ext cx="18508" cy="20931"/>
            </a:xfrm>
            <a:custGeom>
              <a:avLst/>
              <a:gdLst/>
              <a:ahLst/>
              <a:cxnLst/>
              <a:rect l="l" t="t" r="r" b="b"/>
              <a:pathLst>
                <a:path w="300" h="337" extrusionOk="0">
                  <a:moveTo>
                    <a:pt x="57" y="1"/>
                  </a:moveTo>
                  <a:cubicBezTo>
                    <a:pt x="50" y="1"/>
                    <a:pt x="44" y="3"/>
                    <a:pt x="37" y="10"/>
                  </a:cubicBezTo>
                  <a:cubicBezTo>
                    <a:pt x="22" y="25"/>
                    <a:pt x="0" y="54"/>
                    <a:pt x="22" y="76"/>
                  </a:cubicBezTo>
                  <a:cubicBezTo>
                    <a:pt x="81" y="156"/>
                    <a:pt x="139" y="229"/>
                    <a:pt x="205" y="309"/>
                  </a:cubicBezTo>
                  <a:cubicBezTo>
                    <a:pt x="215" y="325"/>
                    <a:pt x="233" y="337"/>
                    <a:pt x="248" y="337"/>
                  </a:cubicBezTo>
                  <a:cubicBezTo>
                    <a:pt x="254" y="337"/>
                    <a:pt x="259" y="335"/>
                    <a:pt x="263" y="331"/>
                  </a:cubicBezTo>
                  <a:cubicBezTo>
                    <a:pt x="285" y="316"/>
                    <a:pt x="300" y="280"/>
                    <a:pt x="285" y="265"/>
                  </a:cubicBezTo>
                  <a:cubicBezTo>
                    <a:pt x="219" y="178"/>
                    <a:pt x="168" y="112"/>
                    <a:pt x="103" y="25"/>
                  </a:cubicBezTo>
                  <a:cubicBezTo>
                    <a:pt x="87" y="14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740;p50">
              <a:extLst>
                <a:ext uri="{FF2B5EF4-FFF2-40B4-BE49-F238E27FC236}">
                  <a16:creationId xmlns:a16="http://schemas.microsoft.com/office/drawing/2014/main" id="{3BD64886-B2E3-4CB6-BAF3-893C1C082CCB}"/>
                </a:ext>
              </a:extLst>
            </p:cNvPr>
            <p:cNvSpPr/>
            <p:nvPr/>
          </p:nvSpPr>
          <p:spPr>
            <a:xfrm>
              <a:off x="5985879" y="4359210"/>
              <a:ext cx="27516" cy="19813"/>
            </a:xfrm>
            <a:custGeom>
              <a:avLst/>
              <a:gdLst/>
              <a:ahLst/>
              <a:cxnLst/>
              <a:rect l="l" t="t" r="r" b="b"/>
              <a:pathLst>
                <a:path w="446" h="319" extrusionOk="0">
                  <a:moveTo>
                    <a:pt x="60" y="0"/>
                  </a:moveTo>
                  <a:cubicBezTo>
                    <a:pt x="41" y="0"/>
                    <a:pt x="20" y="12"/>
                    <a:pt x="15" y="28"/>
                  </a:cubicBezTo>
                  <a:cubicBezTo>
                    <a:pt x="1" y="43"/>
                    <a:pt x="8" y="72"/>
                    <a:pt x="37" y="94"/>
                  </a:cubicBezTo>
                  <a:cubicBezTo>
                    <a:pt x="146" y="167"/>
                    <a:pt x="263" y="240"/>
                    <a:pt x="373" y="313"/>
                  </a:cubicBezTo>
                  <a:cubicBezTo>
                    <a:pt x="377" y="317"/>
                    <a:pt x="382" y="319"/>
                    <a:pt x="389" y="319"/>
                  </a:cubicBezTo>
                  <a:cubicBezTo>
                    <a:pt x="406" y="319"/>
                    <a:pt x="428" y="307"/>
                    <a:pt x="438" y="291"/>
                  </a:cubicBezTo>
                  <a:cubicBezTo>
                    <a:pt x="446" y="262"/>
                    <a:pt x="446" y="240"/>
                    <a:pt x="416" y="225"/>
                  </a:cubicBezTo>
                  <a:cubicBezTo>
                    <a:pt x="307" y="152"/>
                    <a:pt x="190" y="79"/>
                    <a:pt x="81" y="6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741;p50">
              <a:extLst>
                <a:ext uri="{FF2B5EF4-FFF2-40B4-BE49-F238E27FC236}">
                  <a16:creationId xmlns:a16="http://schemas.microsoft.com/office/drawing/2014/main" id="{C423C44A-6AA9-4520-B066-48AACE5A301D}"/>
                </a:ext>
              </a:extLst>
            </p:cNvPr>
            <p:cNvSpPr/>
            <p:nvPr/>
          </p:nvSpPr>
          <p:spPr>
            <a:xfrm>
              <a:off x="6042577" y="4383495"/>
              <a:ext cx="25727" cy="8074"/>
            </a:xfrm>
            <a:custGeom>
              <a:avLst/>
              <a:gdLst/>
              <a:ahLst/>
              <a:cxnLst/>
              <a:rect l="l" t="t" r="r" b="b"/>
              <a:pathLst>
                <a:path w="417" h="130" extrusionOk="0">
                  <a:moveTo>
                    <a:pt x="59" y="0"/>
                  </a:moveTo>
                  <a:cubicBezTo>
                    <a:pt x="35" y="0"/>
                    <a:pt x="15" y="14"/>
                    <a:pt x="15" y="39"/>
                  </a:cubicBezTo>
                  <a:cubicBezTo>
                    <a:pt x="1" y="68"/>
                    <a:pt x="8" y="82"/>
                    <a:pt x="37" y="90"/>
                  </a:cubicBezTo>
                  <a:cubicBezTo>
                    <a:pt x="112" y="114"/>
                    <a:pt x="189" y="129"/>
                    <a:pt x="268" y="129"/>
                  </a:cubicBezTo>
                  <a:cubicBezTo>
                    <a:pt x="305" y="129"/>
                    <a:pt x="343" y="126"/>
                    <a:pt x="380" y="119"/>
                  </a:cubicBezTo>
                  <a:cubicBezTo>
                    <a:pt x="409" y="119"/>
                    <a:pt x="417" y="82"/>
                    <a:pt x="417" y="68"/>
                  </a:cubicBezTo>
                  <a:cubicBezTo>
                    <a:pt x="409" y="39"/>
                    <a:pt x="380" y="31"/>
                    <a:pt x="366" y="31"/>
                  </a:cubicBezTo>
                  <a:cubicBezTo>
                    <a:pt x="333" y="36"/>
                    <a:pt x="301" y="38"/>
                    <a:pt x="269" y="38"/>
                  </a:cubicBezTo>
                  <a:cubicBezTo>
                    <a:pt x="200" y="38"/>
                    <a:pt x="134" y="27"/>
                    <a:pt x="74" y="2"/>
                  </a:cubicBezTo>
                  <a:cubicBezTo>
                    <a:pt x="69" y="1"/>
                    <a:pt x="64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742;p50">
              <a:extLst>
                <a:ext uri="{FF2B5EF4-FFF2-40B4-BE49-F238E27FC236}">
                  <a16:creationId xmlns:a16="http://schemas.microsoft.com/office/drawing/2014/main" id="{BF24A402-08CC-4688-A719-4AB6C176753E}"/>
                </a:ext>
              </a:extLst>
            </p:cNvPr>
            <p:cNvSpPr/>
            <p:nvPr/>
          </p:nvSpPr>
          <p:spPr>
            <a:xfrm>
              <a:off x="6110997" y="4383867"/>
              <a:ext cx="27084" cy="13354"/>
            </a:xfrm>
            <a:custGeom>
              <a:avLst/>
              <a:gdLst/>
              <a:ahLst/>
              <a:cxnLst/>
              <a:rect l="l" t="t" r="r" b="b"/>
              <a:pathLst>
                <a:path w="439" h="215" extrusionOk="0">
                  <a:moveTo>
                    <a:pt x="384" y="1"/>
                  </a:moveTo>
                  <a:cubicBezTo>
                    <a:pt x="377" y="1"/>
                    <a:pt x="371" y="1"/>
                    <a:pt x="366" y="3"/>
                  </a:cubicBezTo>
                  <a:cubicBezTo>
                    <a:pt x="278" y="69"/>
                    <a:pt x="169" y="105"/>
                    <a:pt x="59" y="113"/>
                  </a:cubicBezTo>
                  <a:cubicBezTo>
                    <a:pt x="30" y="113"/>
                    <a:pt x="15" y="135"/>
                    <a:pt x="15" y="157"/>
                  </a:cubicBezTo>
                  <a:cubicBezTo>
                    <a:pt x="1" y="186"/>
                    <a:pt x="23" y="215"/>
                    <a:pt x="52" y="215"/>
                  </a:cubicBezTo>
                  <a:cubicBezTo>
                    <a:pt x="176" y="193"/>
                    <a:pt x="307" y="157"/>
                    <a:pt x="417" y="84"/>
                  </a:cubicBezTo>
                  <a:cubicBezTo>
                    <a:pt x="431" y="69"/>
                    <a:pt x="439" y="40"/>
                    <a:pt x="431" y="25"/>
                  </a:cubicBezTo>
                  <a:cubicBezTo>
                    <a:pt x="426" y="9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743;p50">
              <a:extLst>
                <a:ext uri="{FF2B5EF4-FFF2-40B4-BE49-F238E27FC236}">
                  <a16:creationId xmlns:a16="http://schemas.microsoft.com/office/drawing/2014/main" id="{079997FA-3E1A-47F6-B0C6-D1F6BBBEF4F2}"/>
                </a:ext>
              </a:extLst>
            </p:cNvPr>
            <p:cNvSpPr/>
            <p:nvPr/>
          </p:nvSpPr>
          <p:spPr>
            <a:xfrm>
              <a:off x="6156034" y="4355235"/>
              <a:ext cx="14930" cy="16273"/>
            </a:xfrm>
            <a:custGeom>
              <a:avLst/>
              <a:gdLst/>
              <a:ahLst/>
              <a:cxnLst/>
              <a:rect l="l" t="t" r="r" b="b"/>
              <a:pathLst>
                <a:path w="242" h="262" extrusionOk="0">
                  <a:moveTo>
                    <a:pt x="188" y="0"/>
                  </a:moveTo>
                  <a:cubicBezTo>
                    <a:pt x="178" y="0"/>
                    <a:pt x="168" y="6"/>
                    <a:pt x="161" y="19"/>
                  </a:cubicBezTo>
                  <a:cubicBezTo>
                    <a:pt x="110" y="70"/>
                    <a:pt x="66" y="129"/>
                    <a:pt x="22" y="172"/>
                  </a:cubicBezTo>
                  <a:cubicBezTo>
                    <a:pt x="15" y="180"/>
                    <a:pt x="0" y="194"/>
                    <a:pt x="0" y="209"/>
                  </a:cubicBezTo>
                  <a:cubicBezTo>
                    <a:pt x="0" y="216"/>
                    <a:pt x="15" y="238"/>
                    <a:pt x="22" y="245"/>
                  </a:cubicBezTo>
                  <a:cubicBezTo>
                    <a:pt x="30" y="256"/>
                    <a:pt x="41" y="262"/>
                    <a:pt x="52" y="262"/>
                  </a:cubicBezTo>
                  <a:cubicBezTo>
                    <a:pt x="64" y="262"/>
                    <a:pt x="77" y="256"/>
                    <a:pt x="88" y="245"/>
                  </a:cubicBezTo>
                  <a:cubicBezTo>
                    <a:pt x="132" y="194"/>
                    <a:pt x="176" y="136"/>
                    <a:pt x="219" y="92"/>
                  </a:cubicBezTo>
                  <a:cubicBezTo>
                    <a:pt x="234" y="85"/>
                    <a:pt x="241" y="70"/>
                    <a:pt x="241" y="56"/>
                  </a:cubicBezTo>
                  <a:cubicBezTo>
                    <a:pt x="241" y="48"/>
                    <a:pt x="234" y="27"/>
                    <a:pt x="219" y="19"/>
                  </a:cubicBezTo>
                  <a:cubicBezTo>
                    <a:pt x="211" y="8"/>
                    <a:pt x="200" y="0"/>
                    <a:pt x="1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744;p50">
              <a:extLst>
                <a:ext uri="{FF2B5EF4-FFF2-40B4-BE49-F238E27FC236}">
                  <a16:creationId xmlns:a16="http://schemas.microsoft.com/office/drawing/2014/main" id="{B0C017F2-549A-4495-893A-0F9756819D1A}"/>
                </a:ext>
              </a:extLst>
            </p:cNvPr>
            <p:cNvSpPr/>
            <p:nvPr/>
          </p:nvSpPr>
          <p:spPr>
            <a:xfrm>
              <a:off x="6186635" y="4319894"/>
              <a:ext cx="13573" cy="22794"/>
            </a:xfrm>
            <a:custGeom>
              <a:avLst/>
              <a:gdLst/>
              <a:ahLst/>
              <a:cxnLst/>
              <a:rect l="l" t="t" r="r" b="b"/>
              <a:pathLst>
                <a:path w="220" h="367" extrusionOk="0">
                  <a:moveTo>
                    <a:pt x="168" y="0"/>
                  </a:moveTo>
                  <a:cubicBezTo>
                    <a:pt x="152" y="0"/>
                    <a:pt x="134" y="5"/>
                    <a:pt x="125" y="19"/>
                  </a:cubicBezTo>
                  <a:cubicBezTo>
                    <a:pt x="88" y="114"/>
                    <a:pt x="44" y="202"/>
                    <a:pt x="8" y="296"/>
                  </a:cubicBezTo>
                  <a:cubicBezTo>
                    <a:pt x="1" y="326"/>
                    <a:pt x="1" y="347"/>
                    <a:pt x="30" y="362"/>
                  </a:cubicBezTo>
                  <a:cubicBezTo>
                    <a:pt x="35" y="365"/>
                    <a:pt x="42" y="366"/>
                    <a:pt x="50" y="366"/>
                  </a:cubicBezTo>
                  <a:cubicBezTo>
                    <a:pt x="65" y="366"/>
                    <a:pt x="83" y="360"/>
                    <a:pt x="88" y="340"/>
                  </a:cubicBezTo>
                  <a:cubicBezTo>
                    <a:pt x="125" y="253"/>
                    <a:pt x="176" y="158"/>
                    <a:pt x="212" y="70"/>
                  </a:cubicBezTo>
                  <a:cubicBezTo>
                    <a:pt x="219" y="41"/>
                    <a:pt x="219" y="12"/>
                    <a:pt x="190" y="5"/>
                  </a:cubicBezTo>
                  <a:cubicBezTo>
                    <a:pt x="185" y="2"/>
                    <a:pt x="177" y="0"/>
                    <a:pt x="16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745;p50">
              <a:extLst>
                <a:ext uri="{FF2B5EF4-FFF2-40B4-BE49-F238E27FC236}">
                  <a16:creationId xmlns:a16="http://schemas.microsoft.com/office/drawing/2014/main" id="{6EA547A4-960D-4C37-877B-EEA58003077C}"/>
                </a:ext>
              </a:extLst>
            </p:cNvPr>
            <p:cNvSpPr/>
            <p:nvPr/>
          </p:nvSpPr>
          <p:spPr>
            <a:xfrm>
              <a:off x="6202860" y="4254430"/>
              <a:ext cx="8144" cy="19378"/>
            </a:xfrm>
            <a:custGeom>
              <a:avLst/>
              <a:gdLst/>
              <a:ahLst/>
              <a:cxnLst/>
              <a:rect l="l" t="t" r="r" b="b"/>
              <a:pathLst>
                <a:path w="132" h="312" extrusionOk="0">
                  <a:moveTo>
                    <a:pt x="95" y="1"/>
                  </a:moveTo>
                  <a:cubicBezTo>
                    <a:pt x="73" y="1"/>
                    <a:pt x="44" y="8"/>
                    <a:pt x="37" y="37"/>
                  </a:cubicBezTo>
                  <a:cubicBezTo>
                    <a:pt x="29" y="110"/>
                    <a:pt x="8" y="183"/>
                    <a:pt x="0" y="256"/>
                  </a:cubicBezTo>
                  <a:cubicBezTo>
                    <a:pt x="0" y="285"/>
                    <a:pt x="8" y="307"/>
                    <a:pt x="37" y="307"/>
                  </a:cubicBezTo>
                  <a:cubicBezTo>
                    <a:pt x="43" y="310"/>
                    <a:pt x="49" y="312"/>
                    <a:pt x="56" y="312"/>
                  </a:cubicBezTo>
                  <a:cubicBezTo>
                    <a:pt x="77" y="312"/>
                    <a:pt x="95" y="293"/>
                    <a:pt x="95" y="271"/>
                  </a:cubicBezTo>
                  <a:cubicBezTo>
                    <a:pt x="102" y="198"/>
                    <a:pt x="117" y="125"/>
                    <a:pt x="132" y="52"/>
                  </a:cubicBezTo>
                  <a:cubicBezTo>
                    <a:pt x="132" y="30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746;p50">
              <a:extLst>
                <a:ext uri="{FF2B5EF4-FFF2-40B4-BE49-F238E27FC236}">
                  <a16:creationId xmlns:a16="http://schemas.microsoft.com/office/drawing/2014/main" id="{99E0B3B5-E65F-4253-9E00-73363BF98983}"/>
                </a:ext>
              </a:extLst>
            </p:cNvPr>
            <p:cNvSpPr/>
            <p:nvPr/>
          </p:nvSpPr>
          <p:spPr>
            <a:xfrm>
              <a:off x="6202860" y="4180581"/>
              <a:ext cx="5923" cy="25900"/>
            </a:xfrm>
            <a:custGeom>
              <a:avLst/>
              <a:gdLst/>
              <a:ahLst/>
              <a:cxnLst/>
              <a:rect l="l" t="t" r="r" b="b"/>
              <a:pathLst>
                <a:path w="96" h="417" extrusionOk="0">
                  <a:moveTo>
                    <a:pt x="44" y="0"/>
                  </a:moveTo>
                  <a:cubicBezTo>
                    <a:pt x="22" y="0"/>
                    <a:pt x="0" y="22"/>
                    <a:pt x="0" y="51"/>
                  </a:cubicBezTo>
                  <a:lnTo>
                    <a:pt x="0" y="365"/>
                  </a:lnTo>
                  <a:cubicBezTo>
                    <a:pt x="0" y="394"/>
                    <a:pt x="22" y="416"/>
                    <a:pt x="44" y="416"/>
                  </a:cubicBezTo>
                  <a:cubicBezTo>
                    <a:pt x="73" y="416"/>
                    <a:pt x="95" y="394"/>
                    <a:pt x="95" y="365"/>
                  </a:cubicBezTo>
                  <a:lnTo>
                    <a:pt x="95" y="51"/>
                  </a:lnTo>
                  <a:cubicBezTo>
                    <a:pt x="95" y="22"/>
                    <a:pt x="73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747;p50">
              <a:extLst>
                <a:ext uri="{FF2B5EF4-FFF2-40B4-BE49-F238E27FC236}">
                  <a16:creationId xmlns:a16="http://schemas.microsoft.com/office/drawing/2014/main" id="{FF3D8E9E-4F35-458D-8D5D-4D9800B1C784}"/>
                </a:ext>
              </a:extLst>
            </p:cNvPr>
            <p:cNvSpPr/>
            <p:nvPr/>
          </p:nvSpPr>
          <p:spPr>
            <a:xfrm>
              <a:off x="5604604" y="3781524"/>
              <a:ext cx="272383" cy="491104"/>
            </a:xfrm>
            <a:custGeom>
              <a:avLst/>
              <a:gdLst/>
              <a:ahLst/>
              <a:cxnLst/>
              <a:rect l="l" t="t" r="r" b="b"/>
              <a:pathLst>
                <a:path w="4415" h="7907" extrusionOk="0">
                  <a:moveTo>
                    <a:pt x="2564" y="0"/>
                  </a:moveTo>
                  <a:cubicBezTo>
                    <a:pt x="1431" y="0"/>
                    <a:pt x="862" y="771"/>
                    <a:pt x="862" y="771"/>
                  </a:cubicBezTo>
                  <a:cubicBezTo>
                    <a:pt x="417" y="1253"/>
                    <a:pt x="285" y="1953"/>
                    <a:pt x="212" y="2595"/>
                  </a:cubicBezTo>
                  <a:cubicBezTo>
                    <a:pt x="1" y="4353"/>
                    <a:pt x="59" y="6155"/>
                    <a:pt x="358" y="7906"/>
                  </a:cubicBezTo>
                  <a:lnTo>
                    <a:pt x="2773" y="7906"/>
                  </a:lnTo>
                  <a:cubicBezTo>
                    <a:pt x="2773" y="7906"/>
                    <a:pt x="3831" y="4594"/>
                    <a:pt x="3941" y="2588"/>
                  </a:cubicBezTo>
                  <a:lnTo>
                    <a:pt x="4415" y="734"/>
                  </a:lnTo>
                  <a:cubicBezTo>
                    <a:pt x="4415" y="734"/>
                    <a:pt x="3955" y="71"/>
                    <a:pt x="2715" y="5"/>
                  </a:cubicBezTo>
                  <a:cubicBezTo>
                    <a:pt x="2664" y="2"/>
                    <a:pt x="2613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748;p50">
              <a:extLst>
                <a:ext uri="{FF2B5EF4-FFF2-40B4-BE49-F238E27FC236}">
                  <a16:creationId xmlns:a16="http://schemas.microsoft.com/office/drawing/2014/main" id="{43B4042D-CDD6-48CA-9DC0-65A8EA620584}"/>
                </a:ext>
              </a:extLst>
            </p:cNvPr>
            <p:cNvSpPr/>
            <p:nvPr/>
          </p:nvSpPr>
          <p:spPr>
            <a:xfrm>
              <a:off x="5605529" y="3778978"/>
              <a:ext cx="274851" cy="496818"/>
            </a:xfrm>
            <a:custGeom>
              <a:avLst/>
              <a:gdLst/>
              <a:ahLst/>
              <a:cxnLst/>
              <a:rect l="l" t="t" r="r" b="b"/>
              <a:pathLst>
                <a:path w="4455" h="7999" extrusionOk="0">
                  <a:moveTo>
                    <a:pt x="2584" y="0"/>
                  </a:moveTo>
                  <a:cubicBezTo>
                    <a:pt x="2135" y="0"/>
                    <a:pt x="1687" y="110"/>
                    <a:pt x="1299" y="352"/>
                  </a:cubicBezTo>
                  <a:cubicBezTo>
                    <a:pt x="898" y="608"/>
                    <a:pt x="591" y="980"/>
                    <a:pt x="416" y="1418"/>
                  </a:cubicBezTo>
                  <a:cubicBezTo>
                    <a:pt x="256" y="1826"/>
                    <a:pt x="190" y="2271"/>
                    <a:pt x="132" y="2709"/>
                  </a:cubicBezTo>
                  <a:cubicBezTo>
                    <a:pt x="73" y="3249"/>
                    <a:pt x="37" y="3789"/>
                    <a:pt x="22" y="4329"/>
                  </a:cubicBezTo>
                  <a:cubicBezTo>
                    <a:pt x="0" y="5547"/>
                    <a:pt x="88" y="6758"/>
                    <a:pt x="292" y="7962"/>
                  </a:cubicBezTo>
                  <a:cubicBezTo>
                    <a:pt x="292" y="7984"/>
                    <a:pt x="314" y="7999"/>
                    <a:pt x="336" y="7999"/>
                  </a:cubicBezTo>
                  <a:lnTo>
                    <a:pt x="2751" y="7999"/>
                  </a:lnTo>
                  <a:cubicBezTo>
                    <a:pt x="2773" y="7999"/>
                    <a:pt x="2787" y="7984"/>
                    <a:pt x="2795" y="7962"/>
                  </a:cubicBezTo>
                  <a:cubicBezTo>
                    <a:pt x="3196" y="6707"/>
                    <a:pt x="3546" y="5401"/>
                    <a:pt x="3780" y="4095"/>
                  </a:cubicBezTo>
                  <a:cubicBezTo>
                    <a:pt x="3875" y="3614"/>
                    <a:pt x="3948" y="3125"/>
                    <a:pt x="3977" y="2629"/>
                  </a:cubicBezTo>
                  <a:cubicBezTo>
                    <a:pt x="3977" y="2596"/>
                    <a:pt x="3953" y="2579"/>
                    <a:pt x="3929" y="2579"/>
                  </a:cubicBezTo>
                  <a:cubicBezTo>
                    <a:pt x="3906" y="2579"/>
                    <a:pt x="3882" y="2596"/>
                    <a:pt x="3882" y="2629"/>
                  </a:cubicBezTo>
                  <a:cubicBezTo>
                    <a:pt x="3831" y="3533"/>
                    <a:pt x="3648" y="4424"/>
                    <a:pt x="3437" y="5314"/>
                  </a:cubicBezTo>
                  <a:cubicBezTo>
                    <a:pt x="3262" y="6051"/>
                    <a:pt x="3065" y="6787"/>
                    <a:pt x="2846" y="7510"/>
                  </a:cubicBezTo>
                  <a:cubicBezTo>
                    <a:pt x="2799" y="7643"/>
                    <a:pt x="2764" y="7771"/>
                    <a:pt x="2725" y="7904"/>
                  </a:cubicBezTo>
                  <a:lnTo>
                    <a:pt x="381" y="7904"/>
                  </a:lnTo>
                  <a:cubicBezTo>
                    <a:pt x="210" y="6894"/>
                    <a:pt x="124" y="5863"/>
                    <a:pt x="117" y="4839"/>
                  </a:cubicBezTo>
                  <a:cubicBezTo>
                    <a:pt x="117" y="4329"/>
                    <a:pt x="132" y="3818"/>
                    <a:pt x="168" y="3307"/>
                  </a:cubicBezTo>
                  <a:cubicBezTo>
                    <a:pt x="205" y="2840"/>
                    <a:pt x="256" y="2366"/>
                    <a:pt x="351" y="1906"/>
                  </a:cubicBezTo>
                  <a:cubicBezTo>
                    <a:pt x="482" y="1381"/>
                    <a:pt x="723" y="914"/>
                    <a:pt x="1139" y="578"/>
                  </a:cubicBezTo>
                  <a:cubicBezTo>
                    <a:pt x="1550" y="237"/>
                    <a:pt x="2058" y="89"/>
                    <a:pt x="2576" y="89"/>
                  </a:cubicBezTo>
                  <a:cubicBezTo>
                    <a:pt x="2756" y="89"/>
                    <a:pt x="2937" y="107"/>
                    <a:pt x="3116" y="141"/>
                  </a:cubicBezTo>
                  <a:cubicBezTo>
                    <a:pt x="3546" y="221"/>
                    <a:pt x="4093" y="433"/>
                    <a:pt x="4349" y="797"/>
                  </a:cubicBezTo>
                  <a:cubicBezTo>
                    <a:pt x="4359" y="810"/>
                    <a:pt x="4374" y="816"/>
                    <a:pt x="4388" y="816"/>
                  </a:cubicBezTo>
                  <a:cubicBezTo>
                    <a:pt x="4422" y="816"/>
                    <a:pt x="4455" y="785"/>
                    <a:pt x="4429" y="754"/>
                  </a:cubicBezTo>
                  <a:cubicBezTo>
                    <a:pt x="4210" y="440"/>
                    <a:pt x="3809" y="243"/>
                    <a:pt x="3451" y="133"/>
                  </a:cubicBezTo>
                  <a:cubicBezTo>
                    <a:pt x="3172" y="47"/>
                    <a:pt x="2877" y="0"/>
                    <a:pt x="25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749;p50">
              <a:extLst>
                <a:ext uri="{FF2B5EF4-FFF2-40B4-BE49-F238E27FC236}">
                  <a16:creationId xmlns:a16="http://schemas.microsoft.com/office/drawing/2014/main" id="{A12201F3-673A-469A-BC3C-B66640B8EFA9}"/>
                </a:ext>
              </a:extLst>
            </p:cNvPr>
            <p:cNvSpPr/>
            <p:nvPr/>
          </p:nvSpPr>
          <p:spPr>
            <a:xfrm>
              <a:off x="5644706" y="4211388"/>
              <a:ext cx="9069" cy="29067"/>
            </a:xfrm>
            <a:custGeom>
              <a:avLst/>
              <a:gdLst/>
              <a:ahLst/>
              <a:cxnLst/>
              <a:rect l="l" t="t" r="r" b="b"/>
              <a:pathLst>
                <a:path w="147" h="468" extrusionOk="0">
                  <a:moveTo>
                    <a:pt x="58" y="1"/>
                  </a:moveTo>
                  <a:cubicBezTo>
                    <a:pt x="29" y="1"/>
                    <a:pt x="0" y="15"/>
                    <a:pt x="7" y="44"/>
                  </a:cubicBezTo>
                  <a:cubicBezTo>
                    <a:pt x="22" y="176"/>
                    <a:pt x="37" y="300"/>
                    <a:pt x="44" y="416"/>
                  </a:cubicBezTo>
                  <a:cubicBezTo>
                    <a:pt x="44" y="446"/>
                    <a:pt x="66" y="467"/>
                    <a:pt x="95" y="467"/>
                  </a:cubicBezTo>
                  <a:cubicBezTo>
                    <a:pt x="117" y="467"/>
                    <a:pt x="146" y="446"/>
                    <a:pt x="139" y="416"/>
                  </a:cubicBezTo>
                  <a:cubicBezTo>
                    <a:pt x="131" y="292"/>
                    <a:pt x="110" y="161"/>
                    <a:pt x="102" y="44"/>
                  </a:cubicBezTo>
                  <a:cubicBezTo>
                    <a:pt x="102" y="15"/>
                    <a:pt x="80" y="1"/>
                    <a:pt x="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750;p50">
              <a:extLst>
                <a:ext uri="{FF2B5EF4-FFF2-40B4-BE49-F238E27FC236}">
                  <a16:creationId xmlns:a16="http://schemas.microsoft.com/office/drawing/2014/main" id="{CAF0C0B6-61C2-4F80-9B6A-69D442F6E90D}"/>
                </a:ext>
              </a:extLst>
            </p:cNvPr>
            <p:cNvSpPr/>
            <p:nvPr/>
          </p:nvSpPr>
          <p:spPr>
            <a:xfrm>
              <a:off x="5673517" y="4207785"/>
              <a:ext cx="7033" cy="36645"/>
            </a:xfrm>
            <a:custGeom>
              <a:avLst/>
              <a:gdLst/>
              <a:ahLst/>
              <a:cxnLst/>
              <a:rect l="l" t="t" r="r" b="b"/>
              <a:pathLst>
                <a:path w="114" h="590" extrusionOk="0">
                  <a:moveTo>
                    <a:pt x="44" y="0"/>
                  </a:moveTo>
                  <a:cubicBezTo>
                    <a:pt x="22" y="0"/>
                    <a:pt x="0" y="15"/>
                    <a:pt x="0" y="44"/>
                  </a:cubicBezTo>
                  <a:cubicBezTo>
                    <a:pt x="7" y="212"/>
                    <a:pt x="7" y="372"/>
                    <a:pt x="15" y="540"/>
                  </a:cubicBezTo>
                  <a:cubicBezTo>
                    <a:pt x="15" y="573"/>
                    <a:pt x="40" y="589"/>
                    <a:pt x="65" y="589"/>
                  </a:cubicBezTo>
                  <a:cubicBezTo>
                    <a:pt x="89" y="589"/>
                    <a:pt x="113" y="573"/>
                    <a:pt x="109" y="540"/>
                  </a:cubicBezTo>
                  <a:cubicBezTo>
                    <a:pt x="102" y="380"/>
                    <a:pt x="102" y="212"/>
                    <a:pt x="88" y="44"/>
                  </a:cubicBezTo>
                  <a:cubicBezTo>
                    <a:pt x="88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751;p50">
              <a:extLst>
                <a:ext uri="{FF2B5EF4-FFF2-40B4-BE49-F238E27FC236}">
                  <a16:creationId xmlns:a16="http://schemas.microsoft.com/office/drawing/2014/main" id="{7EA9329E-3CC7-4C42-8624-44D6747ED463}"/>
                </a:ext>
              </a:extLst>
            </p:cNvPr>
            <p:cNvSpPr/>
            <p:nvPr/>
          </p:nvSpPr>
          <p:spPr>
            <a:xfrm>
              <a:off x="5701403" y="4203810"/>
              <a:ext cx="7712" cy="41614"/>
            </a:xfrm>
            <a:custGeom>
              <a:avLst/>
              <a:gdLst/>
              <a:ahLst/>
              <a:cxnLst/>
              <a:rect l="l" t="t" r="r" b="b"/>
              <a:pathLst>
                <a:path w="125" h="670" extrusionOk="0">
                  <a:moveTo>
                    <a:pt x="49" y="0"/>
                  </a:moveTo>
                  <a:cubicBezTo>
                    <a:pt x="24" y="0"/>
                    <a:pt x="0" y="17"/>
                    <a:pt x="0" y="50"/>
                  </a:cubicBezTo>
                  <a:cubicBezTo>
                    <a:pt x="15" y="239"/>
                    <a:pt x="15" y="429"/>
                    <a:pt x="22" y="626"/>
                  </a:cubicBezTo>
                  <a:cubicBezTo>
                    <a:pt x="22" y="655"/>
                    <a:pt x="48" y="670"/>
                    <a:pt x="73" y="670"/>
                  </a:cubicBezTo>
                  <a:cubicBezTo>
                    <a:pt x="99" y="670"/>
                    <a:pt x="124" y="655"/>
                    <a:pt x="124" y="626"/>
                  </a:cubicBezTo>
                  <a:cubicBezTo>
                    <a:pt x="110" y="429"/>
                    <a:pt x="110" y="239"/>
                    <a:pt x="103" y="50"/>
                  </a:cubicBezTo>
                  <a:cubicBezTo>
                    <a:pt x="99" y="17"/>
                    <a:pt x="73" y="0"/>
                    <a:pt x="4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752;p50">
              <a:extLst>
                <a:ext uri="{FF2B5EF4-FFF2-40B4-BE49-F238E27FC236}">
                  <a16:creationId xmlns:a16="http://schemas.microsoft.com/office/drawing/2014/main" id="{516E2130-1593-4C54-B225-DDFBA9A57982}"/>
                </a:ext>
              </a:extLst>
            </p:cNvPr>
            <p:cNvSpPr/>
            <p:nvPr/>
          </p:nvSpPr>
          <p:spPr>
            <a:xfrm>
              <a:off x="5727500" y="4206419"/>
              <a:ext cx="7280" cy="36210"/>
            </a:xfrm>
            <a:custGeom>
              <a:avLst/>
              <a:gdLst/>
              <a:ahLst/>
              <a:cxnLst/>
              <a:rect l="l" t="t" r="r" b="b"/>
              <a:pathLst>
                <a:path w="118" h="583" extrusionOk="0">
                  <a:moveTo>
                    <a:pt x="64" y="0"/>
                  </a:moveTo>
                  <a:cubicBezTo>
                    <a:pt x="39" y="0"/>
                    <a:pt x="15" y="15"/>
                    <a:pt x="15" y="44"/>
                  </a:cubicBezTo>
                  <a:cubicBezTo>
                    <a:pt x="8" y="205"/>
                    <a:pt x="8" y="372"/>
                    <a:pt x="1" y="533"/>
                  </a:cubicBezTo>
                  <a:cubicBezTo>
                    <a:pt x="1" y="566"/>
                    <a:pt x="22" y="582"/>
                    <a:pt x="46" y="582"/>
                  </a:cubicBezTo>
                  <a:cubicBezTo>
                    <a:pt x="70" y="582"/>
                    <a:pt x="95" y="566"/>
                    <a:pt x="103" y="533"/>
                  </a:cubicBezTo>
                  <a:cubicBezTo>
                    <a:pt x="110" y="372"/>
                    <a:pt x="110" y="205"/>
                    <a:pt x="117" y="44"/>
                  </a:cubicBezTo>
                  <a:cubicBezTo>
                    <a:pt x="114" y="15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753;p50">
              <a:extLst>
                <a:ext uri="{FF2B5EF4-FFF2-40B4-BE49-F238E27FC236}">
                  <a16:creationId xmlns:a16="http://schemas.microsoft.com/office/drawing/2014/main" id="{713AE8E3-2B89-4E04-9D23-7EBF1E27E2D8}"/>
                </a:ext>
              </a:extLst>
            </p:cNvPr>
            <p:cNvSpPr/>
            <p:nvPr/>
          </p:nvSpPr>
          <p:spPr>
            <a:xfrm>
              <a:off x="5753597" y="4203624"/>
              <a:ext cx="10858" cy="39688"/>
            </a:xfrm>
            <a:custGeom>
              <a:avLst/>
              <a:gdLst/>
              <a:ahLst/>
              <a:cxnLst/>
              <a:rect l="l" t="t" r="r" b="b"/>
              <a:pathLst>
                <a:path w="176" h="639" extrusionOk="0">
                  <a:moveTo>
                    <a:pt x="133" y="0"/>
                  </a:moveTo>
                  <a:cubicBezTo>
                    <a:pt x="117" y="0"/>
                    <a:pt x="95" y="20"/>
                    <a:pt x="88" y="45"/>
                  </a:cubicBezTo>
                  <a:cubicBezTo>
                    <a:pt x="59" y="228"/>
                    <a:pt x="30" y="395"/>
                    <a:pt x="1" y="578"/>
                  </a:cubicBezTo>
                  <a:cubicBezTo>
                    <a:pt x="1" y="607"/>
                    <a:pt x="15" y="636"/>
                    <a:pt x="45" y="636"/>
                  </a:cubicBezTo>
                  <a:cubicBezTo>
                    <a:pt x="47" y="638"/>
                    <a:pt x="50" y="638"/>
                    <a:pt x="54" y="638"/>
                  </a:cubicBezTo>
                  <a:cubicBezTo>
                    <a:pt x="71" y="638"/>
                    <a:pt x="96" y="624"/>
                    <a:pt x="96" y="600"/>
                  </a:cubicBezTo>
                  <a:cubicBezTo>
                    <a:pt x="125" y="417"/>
                    <a:pt x="147" y="242"/>
                    <a:pt x="176" y="60"/>
                  </a:cubicBezTo>
                  <a:cubicBezTo>
                    <a:pt x="176" y="31"/>
                    <a:pt x="169" y="1"/>
                    <a:pt x="139" y="1"/>
                  </a:cubicBezTo>
                  <a:cubicBezTo>
                    <a:pt x="137" y="1"/>
                    <a:pt x="135" y="0"/>
                    <a:pt x="1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754;p50">
              <a:extLst>
                <a:ext uri="{FF2B5EF4-FFF2-40B4-BE49-F238E27FC236}">
                  <a16:creationId xmlns:a16="http://schemas.microsoft.com/office/drawing/2014/main" id="{61FC510E-0EE2-4E0E-920E-518747F7BE32}"/>
                </a:ext>
              </a:extLst>
            </p:cNvPr>
            <p:cNvSpPr/>
            <p:nvPr/>
          </p:nvSpPr>
          <p:spPr>
            <a:xfrm>
              <a:off x="5654145" y="4105366"/>
              <a:ext cx="12216" cy="19627"/>
            </a:xfrm>
            <a:custGeom>
              <a:avLst/>
              <a:gdLst/>
              <a:ahLst/>
              <a:cxnLst/>
              <a:rect l="l" t="t" r="r" b="b"/>
              <a:pathLst>
                <a:path w="198" h="316" extrusionOk="0">
                  <a:moveTo>
                    <a:pt x="146" y="0"/>
                  </a:moveTo>
                  <a:cubicBezTo>
                    <a:pt x="124" y="0"/>
                    <a:pt x="102" y="8"/>
                    <a:pt x="95" y="37"/>
                  </a:cubicBezTo>
                  <a:lnTo>
                    <a:pt x="15" y="256"/>
                  </a:lnTo>
                  <a:cubicBezTo>
                    <a:pt x="0" y="285"/>
                    <a:pt x="22" y="314"/>
                    <a:pt x="51" y="314"/>
                  </a:cubicBezTo>
                  <a:cubicBezTo>
                    <a:pt x="54" y="315"/>
                    <a:pt x="57" y="315"/>
                    <a:pt x="60" y="315"/>
                  </a:cubicBezTo>
                  <a:cubicBezTo>
                    <a:pt x="79" y="315"/>
                    <a:pt x="96" y="296"/>
                    <a:pt x="102" y="278"/>
                  </a:cubicBezTo>
                  <a:lnTo>
                    <a:pt x="183" y="51"/>
                  </a:lnTo>
                  <a:cubicBezTo>
                    <a:pt x="197" y="29"/>
                    <a:pt x="175" y="0"/>
                    <a:pt x="1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755;p50">
              <a:extLst>
                <a:ext uri="{FF2B5EF4-FFF2-40B4-BE49-F238E27FC236}">
                  <a16:creationId xmlns:a16="http://schemas.microsoft.com/office/drawing/2014/main" id="{DA828799-5603-495B-8EBF-C2CC1239F579}"/>
                </a:ext>
              </a:extLst>
            </p:cNvPr>
            <p:cNvSpPr/>
            <p:nvPr/>
          </p:nvSpPr>
          <p:spPr>
            <a:xfrm>
              <a:off x="5668520" y="4112571"/>
              <a:ext cx="9069" cy="17453"/>
            </a:xfrm>
            <a:custGeom>
              <a:avLst/>
              <a:gdLst/>
              <a:ahLst/>
              <a:cxnLst/>
              <a:rect l="l" t="t" r="r" b="b"/>
              <a:pathLst>
                <a:path w="147" h="281" extrusionOk="0">
                  <a:moveTo>
                    <a:pt x="96" y="1"/>
                  </a:moveTo>
                  <a:cubicBezTo>
                    <a:pt x="74" y="1"/>
                    <a:pt x="45" y="16"/>
                    <a:pt x="45" y="37"/>
                  </a:cubicBezTo>
                  <a:cubicBezTo>
                    <a:pt x="37" y="103"/>
                    <a:pt x="15" y="162"/>
                    <a:pt x="8" y="220"/>
                  </a:cubicBezTo>
                  <a:cubicBezTo>
                    <a:pt x="1" y="249"/>
                    <a:pt x="15" y="278"/>
                    <a:pt x="45" y="278"/>
                  </a:cubicBezTo>
                  <a:cubicBezTo>
                    <a:pt x="50" y="279"/>
                    <a:pt x="54" y="280"/>
                    <a:pt x="59" y="280"/>
                  </a:cubicBezTo>
                  <a:cubicBezTo>
                    <a:pt x="81" y="280"/>
                    <a:pt x="96" y="266"/>
                    <a:pt x="96" y="242"/>
                  </a:cubicBezTo>
                  <a:cubicBezTo>
                    <a:pt x="103" y="176"/>
                    <a:pt x="125" y="118"/>
                    <a:pt x="132" y="59"/>
                  </a:cubicBezTo>
                  <a:cubicBezTo>
                    <a:pt x="147" y="30"/>
                    <a:pt x="125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756;p50">
              <a:extLst>
                <a:ext uri="{FF2B5EF4-FFF2-40B4-BE49-F238E27FC236}">
                  <a16:creationId xmlns:a16="http://schemas.microsoft.com/office/drawing/2014/main" id="{9547BB6F-7E42-404B-8E1D-8BFE9BE9B3C4}"/>
                </a:ext>
              </a:extLst>
            </p:cNvPr>
            <p:cNvSpPr/>
            <p:nvPr/>
          </p:nvSpPr>
          <p:spPr>
            <a:xfrm>
              <a:off x="5651431" y="3962140"/>
              <a:ext cx="8144" cy="6397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757;p50">
              <a:extLst>
                <a:ext uri="{FF2B5EF4-FFF2-40B4-BE49-F238E27FC236}">
                  <a16:creationId xmlns:a16="http://schemas.microsoft.com/office/drawing/2014/main" id="{E31DDA9B-8DE6-49A1-A63C-5648C71CC9BB}"/>
                </a:ext>
              </a:extLst>
            </p:cNvPr>
            <p:cNvSpPr/>
            <p:nvPr/>
          </p:nvSpPr>
          <p:spPr>
            <a:xfrm>
              <a:off x="5777473" y="3873758"/>
              <a:ext cx="6786" cy="11863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73" y="1"/>
                  </a:moveTo>
                  <a:cubicBezTo>
                    <a:pt x="66" y="1"/>
                    <a:pt x="44" y="1"/>
                    <a:pt x="37" y="8"/>
                  </a:cubicBezTo>
                  <a:cubicBezTo>
                    <a:pt x="30" y="16"/>
                    <a:pt x="22" y="30"/>
                    <a:pt x="22" y="37"/>
                  </a:cubicBezTo>
                  <a:cubicBezTo>
                    <a:pt x="8" y="74"/>
                    <a:pt x="8" y="103"/>
                    <a:pt x="0" y="132"/>
                  </a:cubicBezTo>
                  <a:cubicBezTo>
                    <a:pt x="0" y="147"/>
                    <a:pt x="0" y="161"/>
                    <a:pt x="8" y="176"/>
                  </a:cubicBezTo>
                  <a:cubicBezTo>
                    <a:pt x="15" y="183"/>
                    <a:pt x="30" y="191"/>
                    <a:pt x="37" y="191"/>
                  </a:cubicBezTo>
                  <a:cubicBezTo>
                    <a:pt x="44" y="191"/>
                    <a:pt x="66" y="191"/>
                    <a:pt x="73" y="183"/>
                  </a:cubicBezTo>
                  <a:cubicBezTo>
                    <a:pt x="81" y="176"/>
                    <a:pt x="95" y="161"/>
                    <a:pt x="95" y="154"/>
                  </a:cubicBezTo>
                  <a:cubicBezTo>
                    <a:pt x="103" y="118"/>
                    <a:pt x="103" y="89"/>
                    <a:pt x="110" y="52"/>
                  </a:cubicBezTo>
                  <a:cubicBezTo>
                    <a:pt x="110" y="45"/>
                    <a:pt x="110" y="30"/>
                    <a:pt x="103" y="16"/>
                  </a:cubicBezTo>
                  <a:cubicBezTo>
                    <a:pt x="95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758;p50">
              <a:extLst>
                <a:ext uri="{FF2B5EF4-FFF2-40B4-BE49-F238E27FC236}">
                  <a16:creationId xmlns:a16="http://schemas.microsoft.com/office/drawing/2014/main" id="{A4E83169-9651-4140-8EAE-49B746C0C0F8}"/>
                </a:ext>
              </a:extLst>
            </p:cNvPr>
            <p:cNvSpPr/>
            <p:nvPr/>
          </p:nvSpPr>
          <p:spPr>
            <a:xfrm>
              <a:off x="5797709" y="3877671"/>
              <a:ext cx="11352" cy="15465"/>
            </a:xfrm>
            <a:custGeom>
              <a:avLst/>
              <a:gdLst/>
              <a:ahLst/>
              <a:cxnLst/>
              <a:rect l="l" t="t" r="r" b="b"/>
              <a:pathLst>
                <a:path w="184" h="249" extrusionOk="0">
                  <a:moveTo>
                    <a:pt x="133" y="0"/>
                  </a:moveTo>
                  <a:cubicBezTo>
                    <a:pt x="118" y="0"/>
                    <a:pt x="100" y="11"/>
                    <a:pt x="96" y="26"/>
                  </a:cubicBezTo>
                  <a:cubicBezTo>
                    <a:pt x="66" y="84"/>
                    <a:pt x="37" y="135"/>
                    <a:pt x="8" y="186"/>
                  </a:cubicBezTo>
                  <a:cubicBezTo>
                    <a:pt x="1" y="201"/>
                    <a:pt x="1" y="237"/>
                    <a:pt x="30" y="244"/>
                  </a:cubicBezTo>
                  <a:cubicBezTo>
                    <a:pt x="35" y="247"/>
                    <a:pt x="44" y="249"/>
                    <a:pt x="53" y="249"/>
                  </a:cubicBezTo>
                  <a:cubicBezTo>
                    <a:pt x="68" y="249"/>
                    <a:pt x="86" y="244"/>
                    <a:pt x="96" y="230"/>
                  </a:cubicBezTo>
                  <a:cubicBezTo>
                    <a:pt x="118" y="171"/>
                    <a:pt x="147" y="120"/>
                    <a:pt x="176" y="69"/>
                  </a:cubicBezTo>
                  <a:cubicBezTo>
                    <a:pt x="183" y="55"/>
                    <a:pt x="183" y="18"/>
                    <a:pt x="154" y="11"/>
                  </a:cubicBezTo>
                  <a:cubicBezTo>
                    <a:pt x="149" y="3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759;p50">
              <a:extLst>
                <a:ext uri="{FF2B5EF4-FFF2-40B4-BE49-F238E27FC236}">
                  <a16:creationId xmlns:a16="http://schemas.microsoft.com/office/drawing/2014/main" id="{93B91169-9FA5-45BA-8AEE-CA30B56A777C}"/>
                </a:ext>
              </a:extLst>
            </p:cNvPr>
            <p:cNvSpPr/>
            <p:nvPr/>
          </p:nvSpPr>
          <p:spPr>
            <a:xfrm>
              <a:off x="5763037" y="3980711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760;p50">
              <a:extLst>
                <a:ext uri="{FF2B5EF4-FFF2-40B4-BE49-F238E27FC236}">
                  <a16:creationId xmlns:a16="http://schemas.microsoft.com/office/drawing/2014/main" id="{4CA6C904-3534-428C-818A-A9B8ED98B99F}"/>
                </a:ext>
              </a:extLst>
            </p:cNvPr>
            <p:cNvSpPr/>
            <p:nvPr/>
          </p:nvSpPr>
          <p:spPr>
            <a:xfrm>
              <a:off x="5630269" y="4010089"/>
              <a:ext cx="7280" cy="27825"/>
            </a:xfrm>
            <a:custGeom>
              <a:avLst/>
              <a:gdLst/>
              <a:ahLst/>
              <a:cxnLst/>
              <a:rect l="l" t="t" r="r" b="b"/>
              <a:pathLst>
                <a:path w="118" h="448" extrusionOk="0">
                  <a:moveTo>
                    <a:pt x="38" y="0"/>
                  </a:moveTo>
                  <a:cubicBezTo>
                    <a:pt x="18" y="0"/>
                    <a:pt x="8" y="14"/>
                    <a:pt x="8" y="39"/>
                  </a:cubicBezTo>
                  <a:cubicBezTo>
                    <a:pt x="1" y="170"/>
                    <a:pt x="8" y="287"/>
                    <a:pt x="23" y="411"/>
                  </a:cubicBezTo>
                  <a:cubicBezTo>
                    <a:pt x="23" y="440"/>
                    <a:pt x="59" y="447"/>
                    <a:pt x="81" y="447"/>
                  </a:cubicBezTo>
                  <a:cubicBezTo>
                    <a:pt x="110" y="440"/>
                    <a:pt x="117" y="411"/>
                    <a:pt x="117" y="396"/>
                  </a:cubicBezTo>
                  <a:cubicBezTo>
                    <a:pt x="95" y="287"/>
                    <a:pt x="88" y="170"/>
                    <a:pt x="95" y="46"/>
                  </a:cubicBezTo>
                  <a:cubicBezTo>
                    <a:pt x="95" y="24"/>
                    <a:pt x="74" y="2"/>
                    <a:pt x="52" y="2"/>
                  </a:cubicBezTo>
                  <a:cubicBezTo>
                    <a:pt x="47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761;p50">
              <a:extLst>
                <a:ext uri="{FF2B5EF4-FFF2-40B4-BE49-F238E27FC236}">
                  <a16:creationId xmlns:a16="http://schemas.microsoft.com/office/drawing/2014/main" id="{31B212DD-1329-4EAB-8910-6A325EF24054}"/>
                </a:ext>
              </a:extLst>
            </p:cNvPr>
            <p:cNvSpPr/>
            <p:nvPr/>
          </p:nvSpPr>
          <p:spPr>
            <a:xfrm>
              <a:off x="5637487" y="3943197"/>
              <a:ext cx="7712" cy="23974"/>
            </a:xfrm>
            <a:custGeom>
              <a:avLst/>
              <a:gdLst/>
              <a:ahLst/>
              <a:cxnLst/>
              <a:rect l="l" t="t" r="r" b="b"/>
              <a:pathLst>
                <a:path w="125" h="386" extrusionOk="0">
                  <a:moveTo>
                    <a:pt x="66" y="1"/>
                  </a:moveTo>
                  <a:cubicBezTo>
                    <a:pt x="51" y="1"/>
                    <a:pt x="35" y="13"/>
                    <a:pt x="30" y="28"/>
                  </a:cubicBezTo>
                  <a:cubicBezTo>
                    <a:pt x="8" y="131"/>
                    <a:pt x="0" y="240"/>
                    <a:pt x="8" y="342"/>
                  </a:cubicBezTo>
                  <a:cubicBezTo>
                    <a:pt x="8" y="371"/>
                    <a:pt x="30" y="386"/>
                    <a:pt x="51" y="386"/>
                  </a:cubicBezTo>
                  <a:cubicBezTo>
                    <a:pt x="81" y="386"/>
                    <a:pt x="103" y="371"/>
                    <a:pt x="103" y="342"/>
                  </a:cubicBezTo>
                  <a:cubicBezTo>
                    <a:pt x="88" y="240"/>
                    <a:pt x="103" y="152"/>
                    <a:pt x="117" y="58"/>
                  </a:cubicBezTo>
                  <a:cubicBezTo>
                    <a:pt x="124" y="28"/>
                    <a:pt x="110" y="7"/>
                    <a:pt x="81" y="7"/>
                  </a:cubicBezTo>
                  <a:cubicBezTo>
                    <a:pt x="77" y="2"/>
                    <a:pt x="7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762;p50">
              <a:extLst>
                <a:ext uri="{FF2B5EF4-FFF2-40B4-BE49-F238E27FC236}">
                  <a16:creationId xmlns:a16="http://schemas.microsoft.com/office/drawing/2014/main" id="{225EAA3A-D739-4D4C-930D-B877AAE20057}"/>
                </a:ext>
              </a:extLst>
            </p:cNvPr>
            <p:cNvSpPr/>
            <p:nvPr/>
          </p:nvSpPr>
          <p:spPr>
            <a:xfrm>
              <a:off x="5648716" y="3879658"/>
              <a:ext cx="9501" cy="24658"/>
            </a:xfrm>
            <a:custGeom>
              <a:avLst/>
              <a:gdLst/>
              <a:ahLst/>
              <a:cxnLst/>
              <a:rect l="l" t="t" r="r" b="b"/>
              <a:pathLst>
                <a:path w="154" h="397" extrusionOk="0">
                  <a:moveTo>
                    <a:pt x="110" y="1"/>
                  </a:moveTo>
                  <a:cubicBezTo>
                    <a:pt x="81" y="8"/>
                    <a:pt x="66" y="30"/>
                    <a:pt x="66" y="59"/>
                  </a:cubicBezTo>
                  <a:cubicBezTo>
                    <a:pt x="52" y="161"/>
                    <a:pt x="37" y="249"/>
                    <a:pt x="8" y="344"/>
                  </a:cubicBezTo>
                  <a:cubicBezTo>
                    <a:pt x="1" y="366"/>
                    <a:pt x="15" y="395"/>
                    <a:pt x="45" y="395"/>
                  </a:cubicBezTo>
                  <a:cubicBezTo>
                    <a:pt x="50" y="396"/>
                    <a:pt x="55" y="397"/>
                    <a:pt x="59" y="397"/>
                  </a:cubicBezTo>
                  <a:cubicBezTo>
                    <a:pt x="83" y="397"/>
                    <a:pt x="103" y="383"/>
                    <a:pt x="103" y="358"/>
                  </a:cubicBezTo>
                  <a:cubicBezTo>
                    <a:pt x="139" y="256"/>
                    <a:pt x="154" y="147"/>
                    <a:pt x="154" y="52"/>
                  </a:cubicBezTo>
                  <a:cubicBezTo>
                    <a:pt x="154" y="23"/>
                    <a:pt x="125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763;p50">
              <a:extLst>
                <a:ext uri="{FF2B5EF4-FFF2-40B4-BE49-F238E27FC236}">
                  <a16:creationId xmlns:a16="http://schemas.microsoft.com/office/drawing/2014/main" id="{00DA0F47-DE53-49AE-96F1-47E96ED032F6}"/>
                </a:ext>
              </a:extLst>
            </p:cNvPr>
            <p:cNvSpPr/>
            <p:nvPr/>
          </p:nvSpPr>
          <p:spPr>
            <a:xfrm>
              <a:off x="5669445" y="3831958"/>
              <a:ext cx="19866" cy="19627"/>
            </a:xfrm>
            <a:custGeom>
              <a:avLst/>
              <a:gdLst/>
              <a:ahLst/>
              <a:cxnLst/>
              <a:rect l="l" t="t" r="r" b="b"/>
              <a:pathLst>
                <a:path w="322" h="316" extrusionOk="0">
                  <a:moveTo>
                    <a:pt x="270" y="1"/>
                  </a:moveTo>
                  <a:cubicBezTo>
                    <a:pt x="259" y="1"/>
                    <a:pt x="248" y="6"/>
                    <a:pt x="241" y="17"/>
                  </a:cubicBezTo>
                  <a:lnTo>
                    <a:pt x="132" y="127"/>
                  </a:lnTo>
                  <a:lnTo>
                    <a:pt x="73" y="178"/>
                  </a:lnTo>
                  <a:lnTo>
                    <a:pt x="44" y="207"/>
                  </a:lnTo>
                  <a:cubicBezTo>
                    <a:pt x="37" y="207"/>
                    <a:pt x="37" y="214"/>
                    <a:pt x="30" y="214"/>
                  </a:cubicBezTo>
                  <a:lnTo>
                    <a:pt x="22" y="222"/>
                  </a:lnTo>
                  <a:cubicBezTo>
                    <a:pt x="8" y="236"/>
                    <a:pt x="0" y="244"/>
                    <a:pt x="0" y="251"/>
                  </a:cubicBezTo>
                  <a:cubicBezTo>
                    <a:pt x="0" y="258"/>
                    <a:pt x="0" y="280"/>
                    <a:pt x="8" y="287"/>
                  </a:cubicBezTo>
                  <a:cubicBezTo>
                    <a:pt x="2" y="303"/>
                    <a:pt x="20" y="315"/>
                    <a:pt x="38" y="315"/>
                  </a:cubicBezTo>
                  <a:cubicBezTo>
                    <a:pt x="45" y="315"/>
                    <a:pt x="53" y="313"/>
                    <a:pt x="59" y="309"/>
                  </a:cubicBezTo>
                  <a:cubicBezTo>
                    <a:pt x="146" y="244"/>
                    <a:pt x="227" y="163"/>
                    <a:pt x="300" y="76"/>
                  </a:cubicBezTo>
                  <a:cubicBezTo>
                    <a:pt x="321" y="61"/>
                    <a:pt x="321" y="32"/>
                    <a:pt x="300" y="17"/>
                  </a:cubicBezTo>
                  <a:cubicBezTo>
                    <a:pt x="292" y="6"/>
                    <a:pt x="281" y="1"/>
                    <a:pt x="2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764;p50">
              <a:extLst>
                <a:ext uri="{FF2B5EF4-FFF2-40B4-BE49-F238E27FC236}">
                  <a16:creationId xmlns:a16="http://schemas.microsoft.com/office/drawing/2014/main" id="{702C3479-F772-4311-9540-4AFD5859750A}"/>
                </a:ext>
              </a:extLst>
            </p:cNvPr>
            <p:cNvSpPr/>
            <p:nvPr/>
          </p:nvSpPr>
          <p:spPr>
            <a:xfrm>
              <a:off x="5717136" y="3802393"/>
              <a:ext cx="19866" cy="12236"/>
            </a:xfrm>
            <a:custGeom>
              <a:avLst/>
              <a:gdLst/>
              <a:ahLst/>
              <a:cxnLst/>
              <a:rect l="l" t="t" r="r" b="b"/>
              <a:pathLst>
                <a:path w="322" h="197" extrusionOk="0">
                  <a:moveTo>
                    <a:pt x="274" y="0"/>
                  </a:moveTo>
                  <a:cubicBezTo>
                    <a:pt x="267" y="0"/>
                    <a:pt x="259" y="2"/>
                    <a:pt x="249" y="4"/>
                  </a:cubicBezTo>
                  <a:cubicBezTo>
                    <a:pt x="176" y="48"/>
                    <a:pt x="103" y="70"/>
                    <a:pt x="30" y="107"/>
                  </a:cubicBezTo>
                  <a:cubicBezTo>
                    <a:pt x="1" y="114"/>
                    <a:pt x="1" y="150"/>
                    <a:pt x="15" y="172"/>
                  </a:cubicBezTo>
                  <a:cubicBezTo>
                    <a:pt x="20" y="189"/>
                    <a:pt x="31" y="196"/>
                    <a:pt x="45" y="196"/>
                  </a:cubicBezTo>
                  <a:cubicBezTo>
                    <a:pt x="54" y="196"/>
                    <a:pt x="65" y="193"/>
                    <a:pt x="74" y="187"/>
                  </a:cubicBezTo>
                  <a:cubicBezTo>
                    <a:pt x="147" y="150"/>
                    <a:pt x="220" y="129"/>
                    <a:pt x="293" y="92"/>
                  </a:cubicBezTo>
                  <a:cubicBezTo>
                    <a:pt x="322" y="85"/>
                    <a:pt x="322" y="48"/>
                    <a:pt x="315" y="26"/>
                  </a:cubicBezTo>
                  <a:cubicBezTo>
                    <a:pt x="300" y="7"/>
                    <a:pt x="289" y="0"/>
                    <a:pt x="2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765;p50">
              <a:extLst>
                <a:ext uri="{FF2B5EF4-FFF2-40B4-BE49-F238E27FC236}">
                  <a16:creationId xmlns:a16="http://schemas.microsoft.com/office/drawing/2014/main" id="{485B16FE-A45E-4090-A288-D3CAA71E4620}"/>
                </a:ext>
              </a:extLst>
            </p:cNvPr>
            <p:cNvSpPr/>
            <p:nvPr/>
          </p:nvSpPr>
          <p:spPr>
            <a:xfrm>
              <a:off x="5780188" y="3800530"/>
              <a:ext cx="27948" cy="10000"/>
            </a:xfrm>
            <a:custGeom>
              <a:avLst/>
              <a:gdLst/>
              <a:ahLst/>
              <a:cxnLst/>
              <a:rect l="l" t="t" r="r" b="b"/>
              <a:pathLst>
                <a:path w="453" h="161" extrusionOk="0">
                  <a:moveTo>
                    <a:pt x="48" y="1"/>
                  </a:moveTo>
                  <a:cubicBezTo>
                    <a:pt x="28" y="1"/>
                    <a:pt x="15" y="19"/>
                    <a:pt x="15" y="42"/>
                  </a:cubicBezTo>
                  <a:cubicBezTo>
                    <a:pt x="0" y="56"/>
                    <a:pt x="22" y="86"/>
                    <a:pt x="51" y="93"/>
                  </a:cubicBezTo>
                  <a:cubicBezTo>
                    <a:pt x="161" y="115"/>
                    <a:pt x="277" y="137"/>
                    <a:pt x="387" y="159"/>
                  </a:cubicBezTo>
                  <a:cubicBezTo>
                    <a:pt x="392" y="160"/>
                    <a:pt x="397" y="160"/>
                    <a:pt x="401" y="160"/>
                  </a:cubicBezTo>
                  <a:cubicBezTo>
                    <a:pt x="423" y="160"/>
                    <a:pt x="438" y="146"/>
                    <a:pt x="438" y="122"/>
                  </a:cubicBezTo>
                  <a:cubicBezTo>
                    <a:pt x="453" y="93"/>
                    <a:pt x="431" y="64"/>
                    <a:pt x="402" y="64"/>
                  </a:cubicBezTo>
                  <a:cubicBezTo>
                    <a:pt x="292" y="49"/>
                    <a:pt x="175" y="20"/>
                    <a:pt x="66" y="5"/>
                  </a:cubicBezTo>
                  <a:cubicBezTo>
                    <a:pt x="59" y="2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766;p50">
              <a:extLst>
                <a:ext uri="{FF2B5EF4-FFF2-40B4-BE49-F238E27FC236}">
                  <a16:creationId xmlns:a16="http://schemas.microsoft.com/office/drawing/2014/main" id="{2192E832-247C-411A-9A22-4829E648A678}"/>
                </a:ext>
              </a:extLst>
            </p:cNvPr>
            <p:cNvSpPr/>
            <p:nvPr/>
          </p:nvSpPr>
          <p:spPr>
            <a:xfrm>
              <a:off x="5830593" y="3813884"/>
              <a:ext cx="25233" cy="20683"/>
            </a:xfrm>
            <a:custGeom>
              <a:avLst/>
              <a:gdLst/>
              <a:ahLst/>
              <a:cxnLst/>
              <a:rect l="l" t="t" r="r" b="b"/>
              <a:pathLst>
                <a:path w="409" h="333" extrusionOk="0">
                  <a:moveTo>
                    <a:pt x="58" y="0"/>
                  </a:moveTo>
                  <a:cubicBezTo>
                    <a:pt x="46" y="0"/>
                    <a:pt x="33" y="6"/>
                    <a:pt x="22" y="16"/>
                  </a:cubicBezTo>
                  <a:cubicBezTo>
                    <a:pt x="8" y="24"/>
                    <a:pt x="0" y="60"/>
                    <a:pt x="22" y="82"/>
                  </a:cubicBezTo>
                  <a:cubicBezTo>
                    <a:pt x="124" y="162"/>
                    <a:pt x="227" y="235"/>
                    <a:pt x="329" y="316"/>
                  </a:cubicBezTo>
                  <a:cubicBezTo>
                    <a:pt x="336" y="327"/>
                    <a:pt x="347" y="332"/>
                    <a:pt x="358" y="332"/>
                  </a:cubicBezTo>
                  <a:cubicBezTo>
                    <a:pt x="369" y="332"/>
                    <a:pt x="380" y="327"/>
                    <a:pt x="387" y="316"/>
                  </a:cubicBezTo>
                  <a:cubicBezTo>
                    <a:pt x="409" y="301"/>
                    <a:pt x="409" y="265"/>
                    <a:pt x="387" y="250"/>
                  </a:cubicBezTo>
                  <a:cubicBezTo>
                    <a:pt x="292" y="170"/>
                    <a:pt x="190" y="97"/>
                    <a:pt x="88" y="16"/>
                  </a:cubicBezTo>
                  <a:cubicBezTo>
                    <a:pt x="81" y="6"/>
                    <a:pt x="70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767;p50">
              <a:extLst>
                <a:ext uri="{FF2B5EF4-FFF2-40B4-BE49-F238E27FC236}">
                  <a16:creationId xmlns:a16="http://schemas.microsoft.com/office/drawing/2014/main" id="{995BA139-F975-4C92-B402-AAE22CAC680F}"/>
                </a:ext>
              </a:extLst>
            </p:cNvPr>
            <p:cNvSpPr/>
            <p:nvPr/>
          </p:nvSpPr>
          <p:spPr>
            <a:xfrm>
              <a:off x="5629405" y="4064932"/>
              <a:ext cx="6786" cy="25962"/>
            </a:xfrm>
            <a:custGeom>
              <a:avLst/>
              <a:gdLst/>
              <a:ahLst/>
              <a:cxnLst/>
              <a:rect l="l" t="t" r="r" b="b"/>
              <a:pathLst>
                <a:path w="110" h="418" extrusionOk="0">
                  <a:moveTo>
                    <a:pt x="57" y="1"/>
                  </a:moveTo>
                  <a:cubicBezTo>
                    <a:pt x="34" y="1"/>
                    <a:pt x="22" y="27"/>
                    <a:pt x="22" y="53"/>
                  </a:cubicBezTo>
                  <a:cubicBezTo>
                    <a:pt x="15" y="162"/>
                    <a:pt x="15" y="257"/>
                    <a:pt x="0" y="367"/>
                  </a:cubicBezTo>
                  <a:cubicBezTo>
                    <a:pt x="0" y="396"/>
                    <a:pt x="29" y="418"/>
                    <a:pt x="51" y="418"/>
                  </a:cubicBezTo>
                  <a:cubicBezTo>
                    <a:pt x="73" y="418"/>
                    <a:pt x="95" y="396"/>
                    <a:pt x="95" y="367"/>
                  </a:cubicBezTo>
                  <a:cubicBezTo>
                    <a:pt x="102" y="257"/>
                    <a:pt x="102" y="162"/>
                    <a:pt x="109" y="53"/>
                  </a:cubicBezTo>
                  <a:cubicBezTo>
                    <a:pt x="109" y="24"/>
                    <a:pt x="88" y="2"/>
                    <a:pt x="66" y="2"/>
                  </a:cubicBezTo>
                  <a:cubicBezTo>
                    <a:pt x="63" y="1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768;p50">
              <a:extLst>
                <a:ext uri="{FF2B5EF4-FFF2-40B4-BE49-F238E27FC236}">
                  <a16:creationId xmlns:a16="http://schemas.microsoft.com/office/drawing/2014/main" id="{3EC53B55-8A01-4200-83FC-C732488A08DB}"/>
                </a:ext>
              </a:extLst>
            </p:cNvPr>
            <p:cNvSpPr/>
            <p:nvPr/>
          </p:nvSpPr>
          <p:spPr>
            <a:xfrm>
              <a:off x="5632552" y="4114248"/>
              <a:ext cx="7712" cy="29254"/>
            </a:xfrm>
            <a:custGeom>
              <a:avLst/>
              <a:gdLst/>
              <a:ahLst/>
              <a:cxnLst/>
              <a:rect l="l" t="t" r="r" b="b"/>
              <a:pathLst>
                <a:path w="125" h="471" extrusionOk="0">
                  <a:moveTo>
                    <a:pt x="65" y="1"/>
                  </a:moveTo>
                  <a:cubicBezTo>
                    <a:pt x="49" y="1"/>
                    <a:pt x="33" y="10"/>
                    <a:pt x="22" y="32"/>
                  </a:cubicBezTo>
                  <a:cubicBezTo>
                    <a:pt x="0" y="171"/>
                    <a:pt x="0" y="302"/>
                    <a:pt x="22" y="434"/>
                  </a:cubicBezTo>
                  <a:cubicBezTo>
                    <a:pt x="37" y="463"/>
                    <a:pt x="58" y="470"/>
                    <a:pt x="80" y="470"/>
                  </a:cubicBezTo>
                  <a:cubicBezTo>
                    <a:pt x="110" y="463"/>
                    <a:pt x="117" y="434"/>
                    <a:pt x="117" y="412"/>
                  </a:cubicBezTo>
                  <a:cubicBezTo>
                    <a:pt x="88" y="295"/>
                    <a:pt x="88" y="178"/>
                    <a:pt x="117" y="62"/>
                  </a:cubicBezTo>
                  <a:cubicBezTo>
                    <a:pt x="124" y="32"/>
                    <a:pt x="110" y="3"/>
                    <a:pt x="80" y="3"/>
                  </a:cubicBezTo>
                  <a:cubicBezTo>
                    <a:pt x="75" y="1"/>
                    <a:pt x="70" y="1"/>
                    <a:pt x="6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769;p50">
              <a:extLst>
                <a:ext uri="{FF2B5EF4-FFF2-40B4-BE49-F238E27FC236}">
                  <a16:creationId xmlns:a16="http://schemas.microsoft.com/office/drawing/2014/main" id="{CA008D70-5983-400F-AC34-63057D112441}"/>
                </a:ext>
              </a:extLst>
            </p:cNvPr>
            <p:cNvSpPr/>
            <p:nvPr/>
          </p:nvSpPr>
          <p:spPr>
            <a:xfrm>
              <a:off x="5632552" y="4160209"/>
              <a:ext cx="7712" cy="19627"/>
            </a:xfrm>
            <a:custGeom>
              <a:avLst/>
              <a:gdLst/>
              <a:ahLst/>
              <a:cxnLst/>
              <a:rect l="l" t="t" r="r" b="b"/>
              <a:pathLst>
                <a:path w="125" h="316" extrusionOk="0">
                  <a:moveTo>
                    <a:pt x="88" y="0"/>
                  </a:moveTo>
                  <a:cubicBezTo>
                    <a:pt x="80" y="0"/>
                    <a:pt x="58" y="0"/>
                    <a:pt x="51" y="15"/>
                  </a:cubicBezTo>
                  <a:cubicBezTo>
                    <a:pt x="49" y="10"/>
                    <a:pt x="47" y="9"/>
                    <a:pt x="45" y="9"/>
                  </a:cubicBezTo>
                  <a:cubicBezTo>
                    <a:pt x="40" y="9"/>
                    <a:pt x="37" y="19"/>
                    <a:pt x="37" y="29"/>
                  </a:cubicBezTo>
                  <a:cubicBezTo>
                    <a:pt x="0" y="102"/>
                    <a:pt x="0" y="197"/>
                    <a:pt x="22" y="277"/>
                  </a:cubicBezTo>
                  <a:cubicBezTo>
                    <a:pt x="34" y="302"/>
                    <a:pt x="51" y="316"/>
                    <a:pt x="69" y="316"/>
                  </a:cubicBezTo>
                  <a:cubicBezTo>
                    <a:pt x="73" y="316"/>
                    <a:pt x="77" y="315"/>
                    <a:pt x="80" y="314"/>
                  </a:cubicBezTo>
                  <a:cubicBezTo>
                    <a:pt x="110" y="307"/>
                    <a:pt x="124" y="277"/>
                    <a:pt x="117" y="255"/>
                  </a:cubicBezTo>
                  <a:cubicBezTo>
                    <a:pt x="110" y="241"/>
                    <a:pt x="110" y="219"/>
                    <a:pt x="110" y="204"/>
                  </a:cubicBezTo>
                  <a:lnTo>
                    <a:pt x="110" y="197"/>
                  </a:lnTo>
                  <a:lnTo>
                    <a:pt x="110" y="182"/>
                  </a:lnTo>
                  <a:lnTo>
                    <a:pt x="110" y="161"/>
                  </a:lnTo>
                  <a:lnTo>
                    <a:pt x="110" y="131"/>
                  </a:lnTo>
                  <a:lnTo>
                    <a:pt x="110" y="124"/>
                  </a:lnTo>
                  <a:lnTo>
                    <a:pt x="110" y="110"/>
                  </a:lnTo>
                  <a:cubicBezTo>
                    <a:pt x="110" y="95"/>
                    <a:pt x="117" y="73"/>
                    <a:pt x="124" y="58"/>
                  </a:cubicBezTo>
                  <a:cubicBezTo>
                    <a:pt x="124" y="51"/>
                    <a:pt x="124" y="29"/>
                    <a:pt x="117" y="22"/>
                  </a:cubicBezTo>
                  <a:cubicBezTo>
                    <a:pt x="110" y="15"/>
                    <a:pt x="95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770;p50">
              <a:extLst>
                <a:ext uri="{FF2B5EF4-FFF2-40B4-BE49-F238E27FC236}">
                  <a16:creationId xmlns:a16="http://schemas.microsoft.com/office/drawing/2014/main" id="{ED98B4A7-54D8-4ED2-9FCF-FF5D1586B6F7}"/>
                </a:ext>
              </a:extLst>
            </p:cNvPr>
            <p:cNvSpPr/>
            <p:nvPr/>
          </p:nvSpPr>
          <p:spPr>
            <a:xfrm>
              <a:off x="5783766" y="4148408"/>
              <a:ext cx="7280" cy="25403"/>
            </a:xfrm>
            <a:custGeom>
              <a:avLst/>
              <a:gdLst/>
              <a:ahLst/>
              <a:cxnLst/>
              <a:rect l="l" t="t" r="r" b="b"/>
              <a:pathLst>
                <a:path w="118" h="409" extrusionOk="0">
                  <a:moveTo>
                    <a:pt x="74" y="0"/>
                  </a:moveTo>
                  <a:cubicBezTo>
                    <a:pt x="52" y="0"/>
                    <a:pt x="37" y="22"/>
                    <a:pt x="30" y="44"/>
                  </a:cubicBezTo>
                  <a:cubicBezTo>
                    <a:pt x="15" y="154"/>
                    <a:pt x="8" y="256"/>
                    <a:pt x="1" y="365"/>
                  </a:cubicBezTo>
                  <a:cubicBezTo>
                    <a:pt x="1" y="394"/>
                    <a:pt x="30" y="409"/>
                    <a:pt x="44" y="409"/>
                  </a:cubicBezTo>
                  <a:cubicBezTo>
                    <a:pt x="74" y="409"/>
                    <a:pt x="88" y="394"/>
                    <a:pt x="88" y="365"/>
                  </a:cubicBezTo>
                  <a:cubicBezTo>
                    <a:pt x="103" y="256"/>
                    <a:pt x="110" y="154"/>
                    <a:pt x="117" y="44"/>
                  </a:cubicBezTo>
                  <a:cubicBezTo>
                    <a:pt x="117" y="22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771;p50">
              <a:extLst>
                <a:ext uri="{FF2B5EF4-FFF2-40B4-BE49-F238E27FC236}">
                  <a16:creationId xmlns:a16="http://schemas.microsoft.com/office/drawing/2014/main" id="{39D1B02C-ADF1-46CF-A395-68729E040874}"/>
                </a:ext>
              </a:extLst>
            </p:cNvPr>
            <p:cNvSpPr/>
            <p:nvPr/>
          </p:nvSpPr>
          <p:spPr>
            <a:xfrm>
              <a:off x="5792774" y="4087665"/>
              <a:ext cx="9501" cy="28260"/>
            </a:xfrm>
            <a:custGeom>
              <a:avLst/>
              <a:gdLst/>
              <a:ahLst/>
              <a:cxnLst/>
              <a:rect l="l" t="t" r="r" b="b"/>
              <a:pathLst>
                <a:path w="154" h="455" extrusionOk="0">
                  <a:moveTo>
                    <a:pt x="117" y="1"/>
                  </a:moveTo>
                  <a:cubicBezTo>
                    <a:pt x="103" y="1"/>
                    <a:pt x="73" y="23"/>
                    <a:pt x="66" y="37"/>
                  </a:cubicBezTo>
                  <a:cubicBezTo>
                    <a:pt x="44" y="154"/>
                    <a:pt x="30" y="278"/>
                    <a:pt x="1" y="395"/>
                  </a:cubicBezTo>
                  <a:cubicBezTo>
                    <a:pt x="1" y="424"/>
                    <a:pt x="8" y="453"/>
                    <a:pt x="37" y="453"/>
                  </a:cubicBezTo>
                  <a:cubicBezTo>
                    <a:pt x="41" y="454"/>
                    <a:pt x="45" y="454"/>
                    <a:pt x="48" y="454"/>
                  </a:cubicBezTo>
                  <a:cubicBezTo>
                    <a:pt x="72" y="454"/>
                    <a:pt x="88" y="435"/>
                    <a:pt x="88" y="409"/>
                  </a:cubicBezTo>
                  <a:cubicBezTo>
                    <a:pt x="110" y="293"/>
                    <a:pt x="125" y="176"/>
                    <a:pt x="154" y="59"/>
                  </a:cubicBezTo>
                  <a:cubicBezTo>
                    <a:pt x="154" y="30"/>
                    <a:pt x="146" y="1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772;p50">
              <a:extLst>
                <a:ext uri="{FF2B5EF4-FFF2-40B4-BE49-F238E27FC236}">
                  <a16:creationId xmlns:a16="http://schemas.microsoft.com/office/drawing/2014/main" id="{650ED4AD-14A9-4905-8F95-1B029CB6ECD8}"/>
                </a:ext>
              </a:extLst>
            </p:cNvPr>
            <p:cNvSpPr/>
            <p:nvPr/>
          </p:nvSpPr>
          <p:spPr>
            <a:xfrm>
              <a:off x="5805853" y="4028784"/>
              <a:ext cx="10365" cy="24658"/>
            </a:xfrm>
            <a:custGeom>
              <a:avLst/>
              <a:gdLst/>
              <a:ahLst/>
              <a:cxnLst/>
              <a:rect l="l" t="t" r="r" b="b"/>
              <a:pathLst>
                <a:path w="168" h="397" extrusionOk="0">
                  <a:moveTo>
                    <a:pt x="124" y="0"/>
                  </a:moveTo>
                  <a:cubicBezTo>
                    <a:pt x="110" y="0"/>
                    <a:pt x="80" y="8"/>
                    <a:pt x="73" y="37"/>
                  </a:cubicBezTo>
                  <a:cubicBezTo>
                    <a:pt x="51" y="139"/>
                    <a:pt x="37" y="241"/>
                    <a:pt x="7" y="343"/>
                  </a:cubicBezTo>
                  <a:cubicBezTo>
                    <a:pt x="0" y="365"/>
                    <a:pt x="15" y="394"/>
                    <a:pt x="44" y="394"/>
                  </a:cubicBezTo>
                  <a:cubicBezTo>
                    <a:pt x="49" y="395"/>
                    <a:pt x="54" y="396"/>
                    <a:pt x="58" y="396"/>
                  </a:cubicBezTo>
                  <a:cubicBezTo>
                    <a:pt x="80" y="396"/>
                    <a:pt x="95" y="382"/>
                    <a:pt x="95" y="358"/>
                  </a:cubicBezTo>
                  <a:cubicBezTo>
                    <a:pt x="117" y="256"/>
                    <a:pt x="131" y="153"/>
                    <a:pt x="161" y="59"/>
                  </a:cubicBezTo>
                  <a:cubicBezTo>
                    <a:pt x="168" y="29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773;p50">
              <a:extLst>
                <a:ext uri="{FF2B5EF4-FFF2-40B4-BE49-F238E27FC236}">
                  <a16:creationId xmlns:a16="http://schemas.microsoft.com/office/drawing/2014/main" id="{9C3A2BE4-759B-4FFA-84F9-057297C68B37}"/>
                </a:ext>
              </a:extLst>
            </p:cNvPr>
            <p:cNvSpPr/>
            <p:nvPr/>
          </p:nvSpPr>
          <p:spPr>
            <a:xfrm>
              <a:off x="5819796" y="3966674"/>
              <a:ext cx="6786" cy="25465"/>
            </a:xfrm>
            <a:custGeom>
              <a:avLst/>
              <a:gdLst/>
              <a:ahLst/>
              <a:cxnLst/>
              <a:rect l="l" t="t" r="r" b="b"/>
              <a:pathLst>
                <a:path w="110" h="410" extrusionOk="0">
                  <a:moveTo>
                    <a:pt x="66" y="1"/>
                  </a:moveTo>
                  <a:cubicBezTo>
                    <a:pt x="44" y="1"/>
                    <a:pt x="29" y="15"/>
                    <a:pt x="15" y="44"/>
                  </a:cubicBezTo>
                  <a:cubicBezTo>
                    <a:pt x="8" y="154"/>
                    <a:pt x="8" y="256"/>
                    <a:pt x="0" y="365"/>
                  </a:cubicBezTo>
                  <a:cubicBezTo>
                    <a:pt x="0" y="395"/>
                    <a:pt x="22" y="409"/>
                    <a:pt x="44" y="409"/>
                  </a:cubicBezTo>
                  <a:cubicBezTo>
                    <a:pt x="73" y="409"/>
                    <a:pt x="88" y="395"/>
                    <a:pt x="88" y="365"/>
                  </a:cubicBezTo>
                  <a:cubicBezTo>
                    <a:pt x="95" y="256"/>
                    <a:pt x="95" y="154"/>
                    <a:pt x="110" y="44"/>
                  </a:cubicBezTo>
                  <a:cubicBezTo>
                    <a:pt x="110" y="15"/>
                    <a:pt x="8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774;p50">
              <a:extLst>
                <a:ext uri="{FF2B5EF4-FFF2-40B4-BE49-F238E27FC236}">
                  <a16:creationId xmlns:a16="http://schemas.microsoft.com/office/drawing/2014/main" id="{77212355-AB7E-4BB6-A82D-3768E695D9AA}"/>
                </a:ext>
              </a:extLst>
            </p:cNvPr>
            <p:cNvSpPr/>
            <p:nvPr/>
          </p:nvSpPr>
          <p:spPr>
            <a:xfrm>
              <a:off x="5250351" y="3432404"/>
              <a:ext cx="323714" cy="52172"/>
            </a:xfrm>
            <a:custGeom>
              <a:avLst/>
              <a:gdLst/>
              <a:ahLst/>
              <a:cxnLst/>
              <a:rect l="l" t="t" r="r" b="b"/>
              <a:pathLst>
                <a:path w="5247" h="840" extrusionOk="0">
                  <a:moveTo>
                    <a:pt x="358" y="1"/>
                  </a:moveTo>
                  <a:lnTo>
                    <a:pt x="1" y="147"/>
                  </a:lnTo>
                  <a:lnTo>
                    <a:pt x="4896" y="840"/>
                  </a:lnTo>
                  <a:lnTo>
                    <a:pt x="5247" y="65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775;p50">
              <a:extLst>
                <a:ext uri="{FF2B5EF4-FFF2-40B4-BE49-F238E27FC236}">
                  <a16:creationId xmlns:a16="http://schemas.microsoft.com/office/drawing/2014/main" id="{4F6ACF36-5126-4661-B7B2-484BE601B842}"/>
                </a:ext>
              </a:extLst>
            </p:cNvPr>
            <p:cNvSpPr/>
            <p:nvPr/>
          </p:nvSpPr>
          <p:spPr>
            <a:xfrm>
              <a:off x="5245848" y="3429671"/>
              <a:ext cx="332721" cy="57700"/>
            </a:xfrm>
            <a:custGeom>
              <a:avLst/>
              <a:gdLst/>
              <a:ahLst/>
              <a:cxnLst/>
              <a:rect l="l" t="t" r="r" b="b"/>
              <a:pathLst>
                <a:path w="5393" h="929" extrusionOk="0">
                  <a:moveTo>
                    <a:pt x="446" y="88"/>
                  </a:moveTo>
                  <a:cubicBezTo>
                    <a:pt x="519" y="88"/>
                    <a:pt x="599" y="110"/>
                    <a:pt x="672" y="118"/>
                  </a:cubicBezTo>
                  <a:cubicBezTo>
                    <a:pt x="1037" y="161"/>
                    <a:pt x="1402" y="220"/>
                    <a:pt x="1766" y="264"/>
                  </a:cubicBezTo>
                  <a:cubicBezTo>
                    <a:pt x="2730" y="395"/>
                    <a:pt x="3678" y="519"/>
                    <a:pt x="4634" y="650"/>
                  </a:cubicBezTo>
                  <a:cubicBezTo>
                    <a:pt x="4810" y="667"/>
                    <a:pt x="4994" y="693"/>
                    <a:pt x="5174" y="717"/>
                  </a:cubicBezTo>
                  <a:lnTo>
                    <a:pt x="5174" y="717"/>
                  </a:lnTo>
                  <a:cubicBezTo>
                    <a:pt x="5105" y="756"/>
                    <a:pt x="5035" y="796"/>
                    <a:pt x="4968" y="836"/>
                  </a:cubicBezTo>
                  <a:lnTo>
                    <a:pt x="4968" y="836"/>
                  </a:lnTo>
                  <a:cubicBezTo>
                    <a:pt x="4428" y="758"/>
                    <a:pt x="3874" y="685"/>
                    <a:pt x="3335" y="599"/>
                  </a:cubicBezTo>
                  <a:cubicBezTo>
                    <a:pt x="2452" y="475"/>
                    <a:pt x="1577" y="358"/>
                    <a:pt x="694" y="227"/>
                  </a:cubicBezTo>
                  <a:lnTo>
                    <a:pt x="247" y="168"/>
                  </a:lnTo>
                  <a:lnTo>
                    <a:pt x="247" y="168"/>
                  </a:lnTo>
                  <a:cubicBezTo>
                    <a:pt x="280" y="153"/>
                    <a:pt x="312" y="139"/>
                    <a:pt x="344" y="125"/>
                  </a:cubicBezTo>
                  <a:cubicBezTo>
                    <a:pt x="366" y="118"/>
                    <a:pt x="439" y="88"/>
                    <a:pt x="439" y="88"/>
                  </a:cubicBezTo>
                  <a:close/>
                  <a:moveTo>
                    <a:pt x="446" y="1"/>
                  </a:moveTo>
                  <a:cubicBezTo>
                    <a:pt x="417" y="1"/>
                    <a:pt x="402" y="8"/>
                    <a:pt x="366" y="15"/>
                  </a:cubicBezTo>
                  <a:cubicBezTo>
                    <a:pt x="263" y="59"/>
                    <a:pt x="154" y="103"/>
                    <a:pt x="52" y="147"/>
                  </a:cubicBezTo>
                  <a:cubicBezTo>
                    <a:pt x="15" y="161"/>
                    <a:pt x="1" y="227"/>
                    <a:pt x="52" y="234"/>
                  </a:cubicBezTo>
                  <a:cubicBezTo>
                    <a:pt x="599" y="322"/>
                    <a:pt x="1154" y="395"/>
                    <a:pt x="1701" y="475"/>
                  </a:cubicBezTo>
                  <a:cubicBezTo>
                    <a:pt x="2591" y="599"/>
                    <a:pt x="3466" y="716"/>
                    <a:pt x="4349" y="847"/>
                  </a:cubicBezTo>
                  <a:lnTo>
                    <a:pt x="4948" y="927"/>
                  </a:lnTo>
                  <a:cubicBezTo>
                    <a:pt x="4953" y="928"/>
                    <a:pt x="4959" y="929"/>
                    <a:pt x="4964" y="929"/>
                  </a:cubicBezTo>
                  <a:cubicBezTo>
                    <a:pt x="4971" y="929"/>
                    <a:pt x="4978" y="928"/>
                    <a:pt x="4984" y="926"/>
                  </a:cubicBezTo>
                  <a:lnTo>
                    <a:pt x="4984" y="926"/>
                  </a:lnTo>
                  <a:cubicBezTo>
                    <a:pt x="4984" y="926"/>
                    <a:pt x="4985" y="926"/>
                    <a:pt x="4985" y="926"/>
                  </a:cubicBezTo>
                  <a:cubicBezTo>
                    <a:pt x="4992" y="926"/>
                    <a:pt x="4999" y="924"/>
                    <a:pt x="5006" y="920"/>
                  </a:cubicBezTo>
                  <a:cubicBezTo>
                    <a:pt x="5115" y="854"/>
                    <a:pt x="5232" y="789"/>
                    <a:pt x="5342" y="730"/>
                  </a:cubicBezTo>
                  <a:cubicBezTo>
                    <a:pt x="5393" y="701"/>
                    <a:pt x="5363" y="650"/>
                    <a:pt x="5320" y="636"/>
                  </a:cubicBezTo>
                  <a:lnTo>
                    <a:pt x="3430" y="395"/>
                  </a:lnTo>
                  <a:lnTo>
                    <a:pt x="745" y="37"/>
                  </a:lnTo>
                  <a:cubicBezTo>
                    <a:pt x="650" y="30"/>
                    <a:pt x="548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776;p50">
              <a:extLst>
                <a:ext uri="{FF2B5EF4-FFF2-40B4-BE49-F238E27FC236}">
                  <a16:creationId xmlns:a16="http://schemas.microsoft.com/office/drawing/2014/main" id="{12FDA233-F1F2-402F-9782-37928E716DA9}"/>
                </a:ext>
              </a:extLst>
            </p:cNvPr>
            <p:cNvSpPr/>
            <p:nvPr/>
          </p:nvSpPr>
          <p:spPr>
            <a:xfrm>
              <a:off x="5552410" y="3472714"/>
              <a:ext cx="62189" cy="265644"/>
            </a:xfrm>
            <a:custGeom>
              <a:avLst/>
              <a:gdLst/>
              <a:ahLst/>
              <a:cxnLst/>
              <a:rect l="l" t="t" r="r" b="b"/>
              <a:pathLst>
                <a:path w="1008" h="4277" extrusionOk="0">
                  <a:moveTo>
                    <a:pt x="351" y="1"/>
                  </a:moveTo>
                  <a:lnTo>
                    <a:pt x="0" y="191"/>
                  </a:lnTo>
                  <a:lnTo>
                    <a:pt x="752" y="4276"/>
                  </a:lnTo>
                  <a:lnTo>
                    <a:pt x="1007" y="400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777;p50">
              <a:extLst>
                <a:ext uri="{FF2B5EF4-FFF2-40B4-BE49-F238E27FC236}">
                  <a16:creationId xmlns:a16="http://schemas.microsoft.com/office/drawing/2014/main" id="{ACA99D61-A816-478D-84FA-67234418E8D6}"/>
                </a:ext>
              </a:extLst>
            </p:cNvPr>
            <p:cNvSpPr/>
            <p:nvPr/>
          </p:nvSpPr>
          <p:spPr>
            <a:xfrm>
              <a:off x="5549449" y="3470602"/>
              <a:ext cx="67864" cy="271110"/>
            </a:xfrm>
            <a:custGeom>
              <a:avLst/>
              <a:gdLst/>
              <a:ahLst/>
              <a:cxnLst/>
              <a:rect l="l" t="t" r="r" b="b"/>
              <a:pathLst>
                <a:path w="1100" h="4365" extrusionOk="0">
                  <a:moveTo>
                    <a:pt x="350" y="124"/>
                  </a:moveTo>
                  <a:lnTo>
                    <a:pt x="350" y="124"/>
                  </a:lnTo>
                  <a:cubicBezTo>
                    <a:pt x="420" y="549"/>
                    <a:pt x="489" y="982"/>
                    <a:pt x="559" y="1414"/>
                  </a:cubicBezTo>
                  <a:cubicBezTo>
                    <a:pt x="676" y="2129"/>
                    <a:pt x="800" y="2851"/>
                    <a:pt x="917" y="3566"/>
                  </a:cubicBezTo>
                  <a:lnTo>
                    <a:pt x="992" y="4025"/>
                  </a:lnTo>
                  <a:lnTo>
                    <a:pt x="992" y="4025"/>
                  </a:lnTo>
                  <a:cubicBezTo>
                    <a:pt x="937" y="4085"/>
                    <a:pt x="878" y="4148"/>
                    <a:pt x="819" y="4210"/>
                  </a:cubicBezTo>
                  <a:lnTo>
                    <a:pt x="819" y="4210"/>
                  </a:lnTo>
                  <a:cubicBezTo>
                    <a:pt x="738" y="3776"/>
                    <a:pt x="663" y="3353"/>
                    <a:pt x="581" y="2917"/>
                  </a:cubicBezTo>
                  <a:cubicBezTo>
                    <a:pt x="442" y="2187"/>
                    <a:pt x="311" y="1458"/>
                    <a:pt x="180" y="721"/>
                  </a:cubicBezTo>
                  <a:cubicBezTo>
                    <a:pt x="154" y="567"/>
                    <a:pt x="123" y="419"/>
                    <a:pt x="96" y="272"/>
                  </a:cubicBezTo>
                  <a:lnTo>
                    <a:pt x="96" y="272"/>
                  </a:lnTo>
                  <a:cubicBezTo>
                    <a:pt x="179" y="223"/>
                    <a:pt x="266" y="173"/>
                    <a:pt x="350" y="124"/>
                  </a:cubicBezTo>
                  <a:close/>
                  <a:moveTo>
                    <a:pt x="394" y="0"/>
                  </a:moveTo>
                  <a:cubicBezTo>
                    <a:pt x="386" y="0"/>
                    <a:pt x="377" y="2"/>
                    <a:pt x="369" y="6"/>
                  </a:cubicBezTo>
                  <a:cubicBezTo>
                    <a:pt x="270" y="65"/>
                    <a:pt x="165" y="125"/>
                    <a:pt x="65" y="179"/>
                  </a:cubicBezTo>
                  <a:lnTo>
                    <a:pt x="65" y="179"/>
                  </a:lnTo>
                  <a:cubicBezTo>
                    <a:pt x="62" y="178"/>
                    <a:pt x="59" y="178"/>
                    <a:pt x="56" y="178"/>
                  </a:cubicBezTo>
                  <a:cubicBezTo>
                    <a:pt x="31" y="178"/>
                    <a:pt x="0" y="201"/>
                    <a:pt x="5" y="232"/>
                  </a:cubicBezTo>
                  <a:cubicBezTo>
                    <a:pt x="85" y="699"/>
                    <a:pt x="165" y="1151"/>
                    <a:pt x="260" y="1618"/>
                  </a:cubicBezTo>
                  <a:cubicBezTo>
                    <a:pt x="399" y="2348"/>
                    <a:pt x="523" y="3077"/>
                    <a:pt x="661" y="3822"/>
                  </a:cubicBezTo>
                  <a:cubicBezTo>
                    <a:pt x="690" y="3989"/>
                    <a:pt x="727" y="4157"/>
                    <a:pt x="749" y="4325"/>
                  </a:cubicBezTo>
                  <a:cubicBezTo>
                    <a:pt x="758" y="4351"/>
                    <a:pt x="777" y="4364"/>
                    <a:pt x="797" y="4364"/>
                  </a:cubicBezTo>
                  <a:cubicBezTo>
                    <a:pt x="811" y="4364"/>
                    <a:pt x="825" y="4359"/>
                    <a:pt x="836" y="4347"/>
                  </a:cubicBezTo>
                  <a:cubicBezTo>
                    <a:pt x="887" y="4296"/>
                    <a:pt x="946" y="4237"/>
                    <a:pt x="990" y="4186"/>
                  </a:cubicBezTo>
                  <a:cubicBezTo>
                    <a:pt x="1026" y="4135"/>
                    <a:pt x="1099" y="4092"/>
                    <a:pt x="1099" y="4041"/>
                  </a:cubicBezTo>
                  <a:cubicBezTo>
                    <a:pt x="1099" y="3989"/>
                    <a:pt x="1077" y="3946"/>
                    <a:pt x="1077" y="3909"/>
                  </a:cubicBezTo>
                  <a:cubicBezTo>
                    <a:pt x="1033" y="3617"/>
                    <a:pt x="990" y="3333"/>
                    <a:pt x="931" y="3048"/>
                  </a:cubicBezTo>
                  <a:cubicBezTo>
                    <a:pt x="807" y="2246"/>
                    <a:pt x="669" y="1450"/>
                    <a:pt x="545" y="633"/>
                  </a:cubicBezTo>
                  <a:cubicBezTo>
                    <a:pt x="508" y="436"/>
                    <a:pt x="479" y="232"/>
                    <a:pt x="442" y="35"/>
                  </a:cubicBezTo>
                  <a:cubicBezTo>
                    <a:pt x="437" y="14"/>
                    <a:pt x="41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778;p50">
              <a:extLst>
                <a:ext uri="{FF2B5EF4-FFF2-40B4-BE49-F238E27FC236}">
                  <a16:creationId xmlns:a16="http://schemas.microsoft.com/office/drawing/2014/main" id="{A469F50A-539F-4C99-AEF6-D64C70170BFA}"/>
                </a:ext>
              </a:extLst>
            </p:cNvPr>
            <p:cNvSpPr/>
            <p:nvPr/>
          </p:nvSpPr>
          <p:spPr>
            <a:xfrm>
              <a:off x="5250351" y="3441472"/>
              <a:ext cx="348453" cy="296886"/>
            </a:xfrm>
            <a:custGeom>
              <a:avLst/>
              <a:gdLst/>
              <a:ahLst/>
              <a:cxnLst/>
              <a:rect l="l" t="t" r="r" b="b"/>
              <a:pathLst>
                <a:path w="5648" h="4780" extrusionOk="0">
                  <a:moveTo>
                    <a:pt x="1" y="1"/>
                  </a:moveTo>
                  <a:lnTo>
                    <a:pt x="687" y="4057"/>
                  </a:lnTo>
                  <a:lnTo>
                    <a:pt x="5648" y="4779"/>
                  </a:lnTo>
                  <a:lnTo>
                    <a:pt x="4896" y="6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779;p50">
              <a:extLst>
                <a:ext uri="{FF2B5EF4-FFF2-40B4-BE49-F238E27FC236}">
                  <a16:creationId xmlns:a16="http://schemas.microsoft.com/office/drawing/2014/main" id="{D4EFEBF3-9287-485E-A206-65B74B165321}"/>
                </a:ext>
              </a:extLst>
            </p:cNvPr>
            <p:cNvSpPr/>
            <p:nvPr/>
          </p:nvSpPr>
          <p:spPr>
            <a:xfrm>
              <a:off x="5247698" y="3438677"/>
              <a:ext cx="354685" cy="303345"/>
            </a:xfrm>
            <a:custGeom>
              <a:avLst/>
              <a:gdLst/>
              <a:ahLst/>
              <a:cxnLst/>
              <a:rect l="l" t="t" r="r" b="b"/>
              <a:pathLst>
                <a:path w="5749" h="4884" extrusionOk="0">
                  <a:moveTo>
                    <a:pt x="107" y="113"/>
                  </a:moveTo>
                  <a:lnTo>
                    <a:pt x="107" y="113"/>
                  </a:lnTo>
                  <a:cubicBezTo>
                    <a:pt x="633" y="190"/>
                    <a:pt x="1166" y="260"/>
                    <a:pt x="1693" y="337"/>
                  </a:cubicBezTo>
                  <a:cubicBezTo>
                    <a:pt x="2575" y="469"/>
                    <a:pt x="3451" y="585"/>
                    <a:pt x="4341" y="709"/>
                  </a:cubicBezTo>
                  <a:lnTo>
                    <a:pt x="4909" y="793"/>
                  </a:lnTo>
                  <a:lnTo>
                    <a:pt x="4909" y="793"/>
                  </a:lnTo>
                  <a:cubicBezTo>
                    <a:pt x="4987" y="1242"/>
                    <a:pt x="5073" y="1691"/>
                    <a:pt x="5158" y="2147"/>
                  </a:cubicBezTo>
                  <a:cubicBezTo>
                    <a:pt x="5297" y="2876"/>
                    <a:pt x="5421" y="3606"/>
                    <a:pt x="5560" y="4343"/>
                  </a:cubicBezTo>
                  <a:cubicBezTo>
                    <a:pt x="5585" y="4495"/>
                    <a:pt x="5616" y="4637"/>
                    <a:pt x="5643" y="4786"/>
                  </a:cubicBezTo>
                  <a:lnTo>
                    <a:pt x="5643" y="4786"/>
                  </a:lnTo>
                  <a:cubicBezTo>
                    <a:pt x="5109" y="4709"/>
                    <a:pt x="4575" y="4632"/>
                    <a:pt x="4027" y="4555"/>
                  </a:cubicBezTo>
                  <a:cubicBezTo>
                    <a:pt x="3137" y="4423"/>
                    <a:pt x="2247" y="4299"/>
                    <a:pt x="1357" y="4161"/>
                  </a:cubicBezTo>
                  <a:cubicBezTo>
                    <a:pt x="1156" y="4133"/>
                    <a:pt x="968" y="4098"/>
                    <a:pt x="768" y="4070"/>
                  </a:cubicBezTo>
                  <a:lnTo>
                    <a:pt x="768" y="4070"/>
                  </a:lnTo>
                  <a:cubicBezTo>
                    <a:pt x="697" y="3628"/>
                    <a:pt x="618" y="3179"/>
                    <a:pt x="547" y="2738"/>
                  </a:cubicBezTo>
                  <a:cubicBezTo>
                    <a:pt x="423" y="2008"/>
                    <a:pt x="299" y="1279"/>
                    <a:pt x="182" y="549"/>
                  </a:cubicBezTo>
                  <a:cubicBezTo>
                    <a:pt x="157" y="404"/>
                    <a:pt x="132" y="258"/>
                    <a:pt x="107" y="113"/>
                  </a:cubicBezTo>
                  <a:close/>
                  <a:moveTo>
                    <a:pt x="45" y="0"/>
                  </a:moveTo>
                  <a:cubicBezTo>
                    <a:pt x="17" y="0"/>
                    <a:pt x="1" y="21"/>
                    <a:pt x="7" y="53"/>
                  </a:cubicBezTo>
                  <a:cubicBezTo>
                    <a:pt x="80" y="513"/>
                    <a:pt x="160" y="965"/>
                    <a:pt x="233" y="1425"/>
                  </a:cubicBezTo>
                  <a:cubicBezTo>
                    <a:pt x="350" y="2154"/>
                    <a:pt x="482" y="2884"/>
                    <a:pt x="598" y="3613"/>
                  </a:cubicBezTo>
                  <a:cubicBezTo>
                    <a:pt x="627" y="3774"/>
                    <a:pt x="657" y="3949"/>
                    <a:pt x="679" y="4117"/>
                  </a:cubicBezTo>
                  <a:cubicBezTo>
                    <a:pt x="679" y="4131"/>
                    <a:pt x="700" y="4139"/>
                    <a:pt x="715" y="4153"/>
                  </a:cubicBezTo>
                  <a:cubicBezTo>
                    <a:pt x="1277" y="4233"/>
                    <a:pt x="1831" y="4314"/>
                    <a:pt x="2393" y="4394"/>
                  </a:cubicBezTo>
                  <a:cubicBezTo>
                    <a:pt x="3291" y="4525"/>
                    <a:pt x="4173" y="4649"/>
                    <a:pt x="5071" y="4788"/>
                  </a:cubicBezTo>
                  <a:cubicBezTo>
                    <a:pt x="5275" y="4817"/>
                    <a:pt x="5479" y="4854"/>
                    <a:pt x="5691" y="4883"/>
                  </a:cubicBezTo>
                  <a:cubicBezTo>
                    <a:pt x="5695" y="4884"/>
                    <a:pt x="5698" y="4884"/>
                    <a:pt x="5702" y="4884"/>
                  </a:cubicBezTo>
                  <a:cubicBezTo>
                    <a:pt x="5732" y="4884"/>
                    <a:pt x="5749" y="4857"/>
                    <a:pt x="5742" y="4824"/>
                  </a:cubicBezTo>
                  <a:cubicBezTo>
                    <a:pt x="5662" y="4358"/>
                    <a:pt x="5581" y="3905"/>
                    <a:pt x="5487" y="3438"/>
                  </a:cubicBezTo>
                  <a:cubicBezTo>
                    <a:pt x="5348" y="2709"/>
                    <a:pt x="5224" y="1979"/>
                    <a:pt x="5085" y="1242"/>
                  </a:cubicBezTo>
                  <a:cubicBezTo>
                    <a:pt x="5056" y="1067"/>
                    <a:pt x="5020" y="906"/>
                    <a:pt x="4998" y="731"/>
                  </a:cubicBezTo>
                  <a:cubicBezTo>
                    <a:pt x="4995" y="720"/>
                    <a:pt x="4991" y="712"/>
                    <a:pt x="4985" y="706"/>
                  </a:cubicBezTo>
                  <a:lnTo>
                    <a:pt x="4985" y="706"/>
                  </a:lnTo>
                  <a:cubicBezTo>
                    <a:pt x="4984" y="705"/>
                    <a:pt x="4984" y="705"/>
                    <a:pt x="4984" y="705"/>
                  </a:cubicBezTo>
                  <a:lnTo>
                    <a:pt x="4984" y="705"/>
                  </a:lnTo>
                  <a:cubicBezTo>
                    <a:pt x="4976" y="698"/>
                    <a:pt x="4967" y="695"/>
                    <a:pt x="4958" y="694"/>
                  </a:cubicBezTo>
                  <a:lnTo>
                    <a:pt x="4958" y="694"/>
                  </a:lnTo>
                  <a:cubicBezTo>
                    <a:pt x="4412" y="614"/>
                    <a:pt x="3851" y="541"/>
                    <a:pt x="3305" y="454"/>
                  </a:cubicBezTo>
                  <a:cubicBezTo>
                    <a:pt x="2422" y="330"/>
                    <a:pt x="1547" y="213"/>
                    <a:pt x="664" y="82"/>
                  </a:cubicBezTo>
                  <a:lnTo>
                    <a:pt x="58" y="2"/>
                  </a:ln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780;p50">
              <a:extLst>
                <a:ext uri="{FF2B5EF4-FFF2-40B4-BE49-F238E27FC236}">
                  <a16:creationId xmlns:a16="http://schemas.microsoft.com/office/drawing/2014/main" id="{C5915E95-50EF-44FC-BADB-F8415D722A32}"/>
                </a:ext>
              </a:extLst>
            </p:cNvPr>
            <p:cNvSpPr/>
            <p:nvPr/>
          </p:nvSpPr>
          <p:spPr>
            <a:xfrm>
              <a:off x="5512370" y="3504079"/>
              <a:ext cx="25665" cy="23229"/>
            </a:xfrm>
            <a:custGeom>
              <a:avLst/>
              <a:gdLst/>
              <a:ahLst/>
              <a:cxnLst/>
              <a:rect l="l" t="t" r="r" b="b"/>
              <a:pathLst>
                <a:path w="416" h="374" extrusionOk="0">
                  <a:moveTo>
                    <a:pt x="202" y="0"/>
                  </a:moveTo>
                  <a:cubicBezTo>
                    <a:pt x="119" y="0"/>
                    <a:pt x="47" y="65"/>
                    <a:pt x="22" y="145"/>
                  </a:cubicBezTo>
                  <a:cubicBezTo>
                    <a:pt x="0" y="233"/>
                    <a:pt x="66" y="342"/>
                    <a:pt x="161" y="372"/>
                  </a:cubicBezTo>
                  <a:cubicBezTo>
                    <a:pt x="170" y="373"/>
                    <a:pt x="179" y="374"/>
                    <a:pt x="188" y="374"/>
                  </a:cubicBezTo>
                  <a:cubicBezTo>
                    <a:pt x="270" y="374"/>
                    <a:pt x="361" y="318"/>
                    <a:pt x="387" y="233"/>
                  </a:cubicBezTo>
                  <a:cubicBezTo>
                    <a:pt x="416" y="131"/>
                    <a:pt x="343" y="36"/>
                    <a:pt x="248" y="7"/>
                  </a:cubicBezTo>
                  <a:cubicBezTo>
                    <a:pt x="233" y="2"/>
                    <a:pt x="217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781;p50">
              <a:extLst>
                <a:ext uri="{FF2B5EF4-FFF2-40B4-BE49-F238E27FC236}">
                  <a16:creationId xmlns:a16="http://schemas.microsoft.com/office/drawing/2014/main" id="{19959DB9-B399-4D6B-A484-868790B53367}"/>
                </a:ext>
              </a:extLst>
            </p:cNvPr>
            <p:cNvSpPr/>
            <p:nvPr/>
          </p:nvSpPr>
          <p:spPr>
            <a:xfrm>
              <a:off x="5510087" y="3501098"/>
              <a:ext cx="30662" cy="29192"/>
            </a:xfrm>
            <a:custGeom>
              <a:avLst/>
              <a:gdLst/>
              <a:ahLst/>
              <a:cxnLst/>
              <a:rect l="l" t="t" r="r" b="b"/>
              <a:pathLst>
                <a:path w="497" h="470" extrusionOk="0">
                  <a:moveTo>
                    <a:pt x="244" y="95"/>
                  </a:moveTo>
                  <a:cubicBezTo>
                    <a:pt x="253" y="95"/>
                    <a:pt x="262" y="96"/>
                    <a:pt x="271" y="98"/>
                  </a:cubicBezTo>
                  <a:cubicBezTo>
                    <a:pt x="292" y="98"/>
                    <a:pt x="322" y="120"/>
                    <a:pt x="343" y="135"/>
                  </a:cubicBezTo>
                  <a:lnTo>
                    <a:pt x="351" y="142"/>
                  </a:lnTo>
                  <a:cubicBezTo>
                    <a:pt x="358" y="157"/>
                    <a:pt x="358" y="157"/>
                    <a:pt x="358" y="164"/>
                  </a:cubicBezTo>
                  <a:lnTo>
                    <a:pt x="365" y="171"/>
                  </a:lnTo>
                  <a:cubicBezTo>
                    <a:pt x="365" y="179"/>
                    <a:pt x="380" y="193"/>
                    <a:pt x="380" y="201"/>
                  </a:cubicBezTo>
                  <a:cubicBezTo>
                    <a:pt x="387" y="230"/>
                    <a:pt x="380" y="252"/>
                    <a:pt x="365" y="281"/>
                  </a:cubicBezTo>
                  <a:cubicBezTo>
                    <a:pt x="351" y="317"/>
                    <a:pt x="329" y="339"/>
                    <a:pt x="307" y="354"/>
                  </a:cubicBezTo>
                  <a:cubicBezTo>
                    <a:pt x="285" y="361"/>
                    <a:pt x="278" y="361"/>
                    <a:pt x="256" y="376"/>
                  </a:cubicBezTo>
                  <a:lnTo>
                    <a:pt x="219" y="376"/>
                  </a:lnTo>
                  <a:cubicBezTo>
                    <a:pt x="215" y="373"/>
                    <a:pt x="210" y="371"/>
                    <a:pt x="204" y="371"/>
                  </a:cubicBezTo>
                  <a:cubicBezTo>
                    <a:pt x="202" y="371"/>
                    <a:pt x="199" y="371"/>
                    <a:pt x="197" y="372"/>
                  </a:cubicBezTo>
                  <a:lnTo>
                    <a:pt x="197" y="372"/>
                  </a:lnTo>
                  <a:cubicBezTo>
                    <a:pt x="193" y="370"/>
                    <a:pt x="188" y="367"/>
                    <a:pt x="183" y="361"/>
                  </a:cubicBezTo>
                  <a:lnTo>
                    <a:pt x="176" y="361"/>
                  </a:lnTo>
                  <a:cubicBezTo>
                    <a:pt x="176" y="361"/>
                    <a:pt x="168" y="361"/>
                    <a:pt x="168" y="354"/>
                  </a:cubicBezTo>
                  <a:cubicBezTo>
                    <a:pt x="161" y="347"/>
                    <a:pt x="147" y="339"/>
                    <a:pt x="132" y="325"/>
                  </a:cubicBezTo>
                  <a:cubicBezTo>
                    <a:pt x="131" y="324"/>
                    <a:pt x="130" y="323"/>
                    <a:pt x="129" y="323"/>
                  </a:cubicBezTo>
                  <a:cubicBezTo>
                    <a:pt x="128" y="323"/>
                    <a:pt x="128" y="327"/>
                    <a:pt x="128" y="327"/>
                  </a:cubicBezTo>
                  <a:cubicBezTo>
                    <a:pt x="128" y="327"/>
                    <a:pt x="127" y="325"/>
                    <a:pt x="125" y="317"/>
                  </a:cubicBezTo>
                  <a:cubicBezTo>
                    <a:pt x="125" y="317"/>
                    <a:pt x="125" y="310"/>
                    <a:pt x="110" y="310"/>
                  </a:cubicBezTo>
                  <a:cubicBezTo>
                    <a:pt x="110" y="303"/>
                    <a:pt x="103" y="288"/>
                    <a:pt x="103" y="288"/>
                  </a:cubicBezTo>
                  <a:cubicBezTo>
                    <a:pt x="103" y="288"/>
                    <a:pt x="102" y="288"/>
                    <a:pt x="102" y="288"/>
                  </a:cubicBezTo>
                  <a:lnTo>
                    <a:pt x="102" y="288"/>
                  </a:lnTo>
                  <a:cubicBezTo>
                    <a:pt x="103" y="286"/>
                    <a:pt x="103" y="284"/>
                    <a:pt x="103" y="281"/>
                  </a:cubicBezTo>
                  <a:lnTo>
                    <a:pt x="103" y="274"/>
                  </a:lnTo>
                  <a:lnTo>
                    <a:pt x="103" y="252"/>
                  </a:lnTo>
                  <a:lnTo>
                    <a:pt x="103" y="244"/>
                  </a:lnTo>
                  <a:lnTo>
                    <a:pt x="103" y="215"/>
                  </a:lnTo>
                  <a:lnTo>
                    <a:pt x="103" y="208"/>
                  </a:lnTo>
                  <a:cubicBezTo>
                    <a:pt x="103" y="201"/>
                    <a:pt x="103" y="193"/>
                    <a:pt x="110" y="179"/>
                  </a:cubicBezTo>
                  <a:cubicBezTo>
                    <a:pt x="110" y="171"/>
                    <a:pt x="125" y="171"/>
                    <a:pt x="125" y="164"/>
                  </a:cubicBezTo>
                  <a:cubicBezTo>
                    <a:pt x="139" y="135"/>
                    <a:pt x="161" y="120"/>
                    <a:pt x="183" y="106"/>
                  </a:cubicBezTo>
                  <a:cubicBezTo>
                    <a:pt x="198" y="101"/>
                    <a:pt x="221" y="95"/>
                    <a:pt x="244" y="95"/>
                  </a:cubicBezTo>
                  <a:close/>
                  <a:moveTo>
                    <a:pt x="246" y="1"/>
                  </a:moveTo>
                  <a:cubicBezTo>
                    <a:pt x="223" y="1"/>
                    <a:pt x="199" y="4"/>
                    <a:pt x="176" y="11"/>
                  </a:cubicBezTo>
                  <a:cubicBezTo>
                    <a:pt x="88" y="33"/>
                    <a:pt x="15" y="120"/>
                    <a:pt x="1" y="215"/>
                  </a:cubicBezTo>
                  <a:cubicBezTo>
                    <a:pt x="1" y="325"/>
                    <a:pt x="88" y="434"/>
                    <a:pt x="183" y="463"/>
                  </a:cubicBezTo>
                  <a:cubicBezTo>
                    <a:pt x="183" y="463"/>
                    <a:pt x="183" y="463"/>
                    <a:pt x="183" y="463"/>
                  </a:cubicBezTo>
                  <a:lnTo>
                    <a:pt x="183" y="463"/>
                  </a:lnTo>
                  <a:cubicBezTo>
                    <a:pt x="189" y="465"/>
                    <a:pt x="195" y="466"/>
                    <a:pt x="201" y="467"/>
                  </a:cubicBezTo>
                  <a:lnTo>
                    <a:pt x="201" y="467"/>
                  </a:lnTo>
                  <a:cubicBezTo>
                    <a:pt x="214" y="469"/>
                    <a:pt x="228" y="469"/>
                    <a:pt x="241" y="469"/>
                  </a:cubicBezTo>
                  <a:cubicBezTo>
                    <a:pt x="322" y="469"/>
                    <a:pt x="397" y="432"/>
                    <a:pt x="438" y="361"/>
                  </a:cubicBezTo>
                  <a:cubicBezTo>
                    <a:pt x="497" y="281"/>
                    <a:pt x="489" y="171"/>
                    <a:pt x="431" y="98"/>
                  </a:cubicBezTo>
                  <a:cubicBezTo>
                    <a:pt x="392" y="37"/>
                    <a:pt x="322" y="1"/>
                    <a:pt x="2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782;p50">
              <a:extLst>
                <a:ext uri="{FF2B5EF4-FFF2-40B4-BE49-F238E27FC236}">
                  <a16:creationId xmlns:a16="http://schemas.microsoft.com/office/drawing/2014/main" id="{7BE27E3C-ADB6-4B00-B7C8-CAF9F1094708}"/>
                </a:ext>
              </a:extLst>
            </p:cNvPr>
            <p:cNvSpPr/>
            <p:nvPr/>
          </p:nvSpPr>
          <p:spPr>
            <a:xfrm>
              <a:off x="5219319" y="3549668"/>
              <a:ext cx="146341" cy="133599"/>
            </a:xfrm>
            <a:custGeom>
              <a:avLst/>
              <a:gdLst/>
              <a:ahLst/>
              <a:cxnLst/>
              <a:rect l="l" t="t" r="r" b="b"/>
              <a:pathLst>
                <a:path w="2372" h="2151" extrusionOk="0">
                  <a:moveTo>
                    <a:pt x="1072" y="1"/>
                  </a:moveTo>
                  <a:cubicBezTo>
                    <a:pt x="936" y="1"/>
                    <a:pt x="743" y="118"/>
                    <a:pt x="664" y="163"/>
                  </a:cubicBezTo>
                  <a:cubicBezTo>
                    <a:pt x="482" y="272"/>
                    <a:pt x="329" y="425"/>
                    <a:pt x="212" y="601"/>
                  </a:cubicBezTo>
                  <a:cubicBezTo>
                    <a:pt x="110" y="761"/>
                    <a:pt x="37" y="943"/>
                    <a:pt x="22" y="1148"/>
                  </a:cubicBezTo>
                  <a:cubicBezTo>
                    <a:pt x="0" y="1403"/>
                    <a:pt x="81" y="1666"/>
                    <a:pt x="285" y="1834"/>
                  </a:cubicBezTo>
                  <a:cubicBezTo>
                    <a:pt x="569" y="2067"/>
                    <a:pt x="1007" y="2082"/>
                    <a:pt x="1350" y="2133"/>
                  </a:cubicBezTo>
                  <a:cubicBezTo>
                    <a:pt x="1414" y="2145"/>
                    <a:pt x="1472" y="2150"/>
                    <a:pt x="1529" y="2150"/>
                  </a:cubicBezTo>
                  <a:cubicBezTo>
                    <a:pt x="1576" y="2150"/>
                    <a:pt x="1622" y="2147"/>
                    <a:pt x="1671" y="2140"/>
                  </a:cubicBezTo>
                  <a:cubicBezTo>
                    <a:pt x="1729" y="2133"/>
                    <a:pt x="1817" y="2060"/>
                    <a:pt x="1817" y="1987"/>
                  </a:cubicBezTo>
                  <a:cubicBezTo>
                    <a:pt x="1817" y="1921"/>
                    <a:pt x="1744" y="1899"/>
                    <a:pt x="1700" y="1870"/>
                  </a:cubicBezTo>
                  <a:cubicBezTo>
                    <a:pt x="1642" y="1841"/>
                    <a:pt x="1591" y="1826"/>
                    <a:pt x="1533" y="1797"/>
                  </a:cubicBezTo>
                  <a:cubicBezTo>
                    <a:pt x="1452" y="1761"/>
                    <a:pt x="1357" y="1724"/>
                    <a:pt x="1270" y="1695"/>
                  </a:cubicBezTo>
                  <a:cubicBezTo>
                    <a:pt x="1241" y="1680"/>
                    <a:pt x="1204" y="1666"/>
                    <a:pt x="1168" y="1659"/>
                  </a:cubicBezTo>
                  <a:cubicBezTo>
                    <a:pt x="1123" y="1646"/>
                    <a:pt x="1067" y="1627"/>
                    <a:pt x="1015" y="1613"/>
                  </a:cubicBezTo>
                  <a:lnTo>
                    <a:pt x="1015" y="1613"/>
                  </a:lnTo>
                  <a:cubicBezTo>
                    <a:pt x="1174" y="1650"/>
                    <a:pt x="2012" y="1805"/>
                    <a:pt x="2111" y="1805"/>
                  </a:cubicBezTo>
                  <a:cubicBezTo>
                    <a:pt x="2113" y="1805"/>
                    <a:pt x="2115" y="1805"/>
                    <a:pt x="2116" y="1804"/>
                  </a:cubicBezTo>
                  <a:cubicBezTo>
                    <a:pt x="2160" y="1797"/>
                    <a:pt x="2226" y="1775"/>
                    <a:pt x="2255" y="1731"/>
                  </a:cubicBezTo>
                  <a:cubicBezTo>
                    <a:pt x="2299" y="1666"/>
                    <a:pt x="2277" y="1578"/>
                    <a:pt x="2233" y="1520"/>
                  </a:cubicBezTo>
                  <a:cubicBezTo>
                    <a:pt x="2189" y="1469"/>
                    <a:pt x="1153" y="1301"/>
                    <a:pt x="1087" y="1279"/>
                  </a:cubicBezTo>
                  <a:cubicBezTo>
                    <a:pt x="1168" y="1279"/>
                    <a:pt x="1241" y="1286"/>
                    <a:pt x="1321" y="1294"/>
                  </a:cubicBezTo>
                  <a:cubicBezTo>
                    <a:pt x="1467" y="1308"/>
                    <a:pt x="1613" y="1323"/>
                    <a:pt x="1759" y="1330"/>
                  </a:cubicBezTo>
                  <a:cubicBezTo>
                    <a:pt x="1868" y="1337"/>
                    <a:pt x="1978" y="1359"/>
                    <a:pt x="2094" y="1359"/>
                  </a:cubicBezTo>
                  <a:cubicBezTo>
                    <a:pt x="2113" y="1359"/>
                    <a:pt x="2132" y="1360"/>
                    <a:pt x="2150" y="1360"/>
                  </a:cubicBezTo>
                  <a:cubicBezTo>
                    <a:pt x="2196" y="1360"/>
                    <a:pt x="2240" y="1356"/>
                    <a:pt x="2277" y="1330"/>
                  </a:cubicBezTo>
                  <a:cubicBezTo>
                    <a:pt x="2350" y="1286"/>
                    <a:pt x="2372" y="1170"/>
                    <a:pt x="2335" y="1097"/>
                  </a:cubicBezTo>
                  <a:cubicBezTo>
                    <a:pt x="2277" y="987"/>
                    <a:pt x="2094" y="1016"/>
                    <a:pt x="1999" y="1002"/>
                  </a:cubicBezTo>
                  <a:cubicBezTo>
                    <a:pt x="1759" y="987"/>
                    <a:pt x="1525" y="987"/>
                    <a:pt x="1284" y="965"/>
                  </a:cubicBezTo>
                  <a:cubicBezTo>
                    <a:pt x="1241" y="965"/>
                    <a:pt x="1197" y="965"/>
                    <a:pt x="1160" y="958"/>
                  </a:cubicBezTo>
                  <a:cubicBezTo>
                    <a:pt x="1233" y="943"/>
                    <a:pt x="1306" y="943"/>
                    <a:pt x="1379" y="943"/>
                  </a:cubicBezTo>
                  <a:cubicBezTo>
                    <a:pt x="1503" y="929"/>
                    <a:pt x="1620" y="929"/>
                    <a:pt x="1751" y="922"/>
                  </a:cubicBezTo>
                  <a:cubicBezTo>
                    <a:pt x="1832" y="922"/>
                    <a:pt x="1912" y="914"/>
                    <a:pt x="1999" y="907"/>
                  </a:cubicBezTo>
                  <a:cubicBezTo>
                    <a:pt x="2080" y="892"/>
                    <a:pt x="2218" y="834"/>
                    <a:pt x="2218" y="725"/>
                  </a:cubicBezTo>
                  <a:cubicBezTo>
                    <a:pt x="2226" y="608"/>
                    <a:pt x="2094" y="571"/>
                    <a:pt x="2029" y="564"/>
                  </a:cubicBezTo>
                  <a:cubicBezTo>
                    <a:pt x="1939" y="549"/>
                    <a:pt x="1848" y="543"/>
                    <a:pt x="1756" y="543"/>
                  </a:cubicBezTo>
                  <a:cubicBezTo>
                    <a:pt x="1497" y="543"/>
                    <a:pt x="1232" y="589"/>
                    <a:pt x="976" y="589"/>
                  </a:cubicBezTo>
                  <a:cubicBezTo>
                    <a:pt x="940" y="589"/>
                    <a:pt x="904" y="588"/>
                    <a:pt x="869" y="586"/>
                  </a:cubicBezTo>
                  <a:cubicBezTo>
                    <a:pt x="1000" y="477"/>
                    <a:pt x="1160" y="396"/>
                    <a:pt x="1204" y="214"/>
                  </a:cubicBezTo>
                  <a:cubicBezTo>
                    <a:pt x="1211" y="156"/>
                    <a:pt x="1211" y="83"/>
                    <a:pt x="1175" y="39"/>
                  </a:cubicBezTo>
                  <a:cubicBezTo>
                    <a:pt x="1149" y="11"/>
                    <a:pt x="1113" y="1"/>
                    <a:pt x="1072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783;p50">
              <a:extLst>
                <a:ext uri="{FF2B5EF4-FFF2-40B4-BE49-F238E27FC236}">
                  <a16:creationId xmlns:a16="http://schemas.microsoft.com/office/drawing/2014/main" id="{D3E3C003-3020-4211-9740-9954C785C3B6}"/>
                </a:ext>
              </a:extLst>
            </p:cNvPr>
            <p:cNvSpPr/>
            <p:nvPr/>
          </p:nvSpPr>
          <p:spPr>
            <a:xfrm>
              <a:off x="5210435" y="3545631"/>
              <a:ext cx="155656" cy="140306"/>
            </a:xfrm>
            <a:custGeom>
              <a:avLst/>
              <a:gdLst/>
              <a:ahLst/>
              <a:cxnLst/>
              <a:rect l="l" t="t" r="r" b="b"/>
              <a:pathLst>
                <a:path w="2523" h="2259" extrusionOk="0">
                  <a:moveTo>
                    <a:pt x="1201" y="125"/>
                  </a:moveTo>
                  <a:cubicBezTo>
                    <a:pt x="1275" y="125"/>
                    <a:pt x="1325" y="165"/>
                    <a:pt x="1283" y="293"/>
                  </a:cubicBezTo>
                  <a:cubicBezTo>
                    <a:pt x="1243" y="425"/>
                    <a:pt x="1115" y="503"/>
                    <a:pt x="1010" y="587"/>
                  </a:cubicBezTo>
                  <a:lnTo>
                    <a:pt x="1010" y="587"/>
                  </a:lnTo>
                  <a:cubicBezTo>
                    <a:pt x="998" y="586"/>
                    <a:pt x="987" y="586"/>
                    <a:pt x="976" y="585"/>
                  </a:cubicBezTo>
                  <a:lnTo>
                    <a:pt x="976" y="585"/>
                  </a:lnTo>
                  <a:cubicBezTo>
                    <a:pt x="978" y="594"/>
                    <a:pt x="980" y="601"/>
                    <a:pt x="983" y="609"/>
                  </a:cubicBezTo>
                  <a:lnTo>
                    <a:pt x="983" y="609"/>
                  </a:lnTo>
                  <a:cubicBezTo>
                    <a:pt x="980" y="611"/>
                    <a:pt x="978" y="613"/>
                    <a:pt x="976" y="615"/>
                  </a:cubicBezTo>
                  <a:cubicBezTo>
                    <a:pt x="940" y="644"/>
                    <a:pt x="976" y="695"/>
                    <a:pt x="1013" y="695"/>
                  </a:cubicBezTo>
                  <a:cubicBezTo>
                    <a:pt x="1050" y="696"/>
                    <a:pt x="1087" y="697"/>
                    <a:pt x="1124" y="697"/>
                  </a:cubicBezTo>
                  <a:cubicBezTo>
                    <a:pt x="1297" y="697"/>
                    <a:pt x="1465" y="684"/>
                    <a:pt x="1633" y="666"/>
                  </a:cubicBezTo>
                  <a:cubicBezTo>
                    <a:pt x="1727" y="658"/>
                    <a:pt x="1842" y="645"/>
                    <a:pt x="1954" y="645"/>
                  </a:cubicBezTo>
                  <a:cubicBezTo>
                    <a:pt x="2058" y="645"/>
                    <a:pt x="2161" y="656"/>
                    <a:pt x="2246" y="695"/>
                  </a:cubicBezTo>
                  <a:cubicBezTo>
                    <a:pt x="2392" y="760"/>
                    <a:pt x="2282" y="877"/>
                    <a:pt x="2180" y="906"/>
                  </a:cubicBezTo>
                  <a:cubicBezTo>
                    <a:pt x="2085" y="936"/>
                    <a:pt x="1976" y="936"/>
                    <a:pt x="1881" y="936"/>
                  </a:cubicBezTo>
                  <a:cubicBezTo>
                    <a:pt x="1701" y="942"/>
                    <a:pt x="1521" y="937"/>
                    <a:pt x="1347" y="963"/>
                  </a:cubicBezTo>
                  <a:lnTo>
                    <a:pt x="1347" y="963"/>
                  </a:lnTo>
                  <a:cubicBezTo>
                    <a:pt x="1330" y="962"/>
                    <a:pt x="1313" y="960"/>
                    <a:pt x="1297" y="957"/>
                  </a:cubicBezTo>
                  <a:lnTo>
                    <a:pt x="1297" y="972"/>
                  </a:lnTo>
                  <a:cubicBezTo>
                    <a:pt x="1246" y="979"/>
                    <a:pt x="1246" y="1052"/>
                    <a:pt x="1297" y="1060"/>
                  </a:cubicBezTo>
                  <a:cubicBezTo>
                    <a:pt x="1501" y="1089"/>
                    <a:pt x="1713" y="1089"/>
                    <a:pt x="1925" y="1096"/>
                  </a:cubicBezTo>
                  <a:cubicBezTo>
                    <a:pt x="2027" y="1103"/>
                    <a:pt x="2122" y="1118"/>
                    <a:pt x="2216" y="1118"/>
                  </a:cubicBezTo>
                  <a:cubicBezTo>
                    <a:pt x="2236" y="1118"/>
                    <a:pt x="2256" y="1117"/>
                    <a:pt x="2277" y="1117"/>
                  </a:cubicBezTo>
                  <a:cubicBezTo>
                    <a:pt x="2349" y="1117"/>
                    <a:pt x="2420" y="1126"/>
                    <a:pt x="2443" y="1205"/>
                  </a:cubicBezTo>
                  <a:cubicBezTo>
                    <a:pt x="2486" y="1345"/>
                    <a:pt x="2352" y="1378"/>
                    <a:pt x="2201" y="1378"/>
                  </a:cubicBezTo>
                  <a:cubicBezTo>
                    <a:pt x="2075" y="1378"/>
                    <a:pt x="1937" y="1355"/>
                    <a:pt x="1881" y="1351"/>
                  </a:cubicBezTo>
                  <a:cubicBezTo>
                    <a:pt x="1672" y="1338"/>
                    <a:pt x="1464" y="1304"/>
                    <a:pt x="1261" y="1301"/>
                  </a:cubicBezTo>
                  <a:lnTo>
                    <a:pt x="1261" y="1301"/>
                  </a:lnTo>
                  <a:cubicBezTo>
                    <a:pt x="1248" y="1296"/>
                    <a:pt x="1236" y="1291"/>
                    <a:pt x="1224" y="1286"/>
                  </a:cubicBezTo>
                  <a:cubicBezTo>
                    <a:pt x="1224" y="1291"/>
                    <a:pt x="1224" y="1296"/>
                    <a:pt x="1223" y="1301"/>
                  </a:cubicBezTo>
                  <a:lnTo>
                    <a:pt x="1223" y="1301"/>
                  </a:lnTo>
                  <a:cubicBezTo>
                    <a:pt x="1173" y="1307"/>
                    <a:pt x="1169" y="1374"/>
                    <a:pt x="1224" y="1388"/>
                  </a:cubicBezTo>
                  <a:cubicBezTo>
                    <a:pt x="1341" y="1432"/>
                    <a:pt x="1487" y="1446"/>
                    <a:pt x="1604" y="1461"/>
                  </a:cubicBezTo>
                  <a:cubicBezTo>
                    <a:pt x="1793" y="1497"/>
                    <a:pt x="1998" y="1534"/>
                    <a:pt x="2187" y="1578"/>
                  </a:cubicBezTo>
                  <a:cubicBezTo>
                    <a:pt x="2231" y="1592"/>
                    <a:pt x="2319" y="1599"/>
                    <a:pt x="2340" y="1629"/>
                  </a:cubicBezTo>
                  <a:cubicBezTo>
                    <a:pt x="2428" y="1702"/>
                    <a:pt x="2333" y="1818"/>
                    <a:pt x="2253" y="1826"/>
                  </a:cubicBezTo>
                  <a:cubicBezTo>
                    <a:pt x="2231" y="1826"/>
                    <a:pt x="2209" y="1826"/>
                    <a:pt x="2187" y="1818"/>
                  </a:cubicBezTo>
                  <a:cubicBezTo>
                    <a:pt x="2005" y="1789"/>
                    <a:pt x="1822" y="1753"/>
                    <a:pt x="1640" y="1724"/>
                  </a:cubicBezTo>
                  <a:cubicBezTo>
                    <a:pt x="1543" y="1710"/>
                    <a:pt x="1437" y="1696"/>
                    <a:pt x="1333" y="1674"/>
                  </a:cubicBezTo>
                  <a:lnTo>
                    <a:pt x="1333" y="1674"/>
                  </a:lnTo>
                  <a:cubicBezTo>
                    <a:pt x="1267" y="1654"/>
                    <a:pt x="1201" y="1635"/>
                    <a:pt x="1137" y="1614"/>
                  </a:cubicBezTo>
                  <a:cubicBezTo>
                    <a:pt x="1132" y="1613"/>
                    <a:pt x="1128" y="1612"/>
                    <a:pt x="1124" y="1612"/>
                  </a:cubicBezTo>
                  <a:cubicBezTo>
                    <a:pt x="1075" y="1612"/>
                    <a:pt x="1061" y="1689"/>
                    <a:pt x="1115" y="1709"/>
                  </a:cubicBezTo>
                  <a:cubicBezTo>
                    <a:pt x="1120" y="1711"/>
                    <a:pt x="1125" y="1712"/>
                    <a:pt x="1130" y="1714"/>
                  </a:cubicBezTo>
                  <a:lnTo>
                    <a:pt x="1130" y="1714"/>
                  </a:lnTo>
                  <a:cubicBezTo>
                    <a:pt x="1130" y="1715"/>
                    <a:pt x="1130" y="1715"/>
                    <a:pt x="1129" y="1716"/>
                  </a:cubicBezTo>
                  <a:cubicBezTo>
                    <a:pt x="1275" y="1760"/>
                    <a:pt x="1421" y="1811"/>
                    <a:pt x="1560" y="1855"/>
                  </a:cubicBezTo>
                  <a:cubicBezTo>
                    <a:pt x="1640" y="1884"/>
                    <a:pt x="1713" y="1921"/>
                    <a:pt x="1793" y="1957"/>
                  </a:cubicBezTo>
                  <a:cubicBezTo>
                    <a:pt x="1859" y="1993"/>
                    <a:pt x="1990" y="2045"/>
                    <a:pt x="1866" y="2139"/>
                  </a:cubicBezTo>
                  <a:cubicBezTo>
                    <a:pt x="1841" y="2161"/>
                    <a:pt x="1793" y="2167"/>
                    <a:pt x="1744" y="2167"/>
                  </a:cubicBezTo>
                  <a:cubicBezTo>
                    <a:pt x="1695" y="2167"/>
                    <a:pt x="1644" y="2161"/>
                    <a:pt x="1611" y="2161"/>
                  </a:cubicBezTo>
                  <a:cubicBezTo>
                    <a:pt x="1552" y="2154"/>
                    <a:pt x="1487" y="2147"/>
                    <a:pt x="1414" y="2139"/>
                  </a:cubicBezTo>
                  <a:cubicBezTo>
                    <a:pt x="1268" y="2117"/>
                    <a:pt x="1122" y="2103"/>
                    <a:pt x="983" y="2074"/>
                  </a:cubicBezTo>
                  <a:cubicBezTo>
                    <a:pt x="699" y="2015"/>
                    <a:pt x="429" y="1899"/>
                    <a:pt x="298" y="1629"/>
                  </a:cubicBezTo>
                  <a:cubicBezTo>
                    <a:pt x="152" y="1315"/>
                    <a:pt x="225" y="972"/>
                    <a:pt x="392" y="695"/>
                  </a:cubicBezTo>
                  <a:cubicBezTo>
                    <a:pt x="393" y="694"/>
                    <a:pt x="394" y="692"/>
                    <a:pt x="395" y="691"/>
                  </a:cubicBezTo>
                  <a:lnTo>
                    <a:pt x="395" y="691"/>
                  </a:lnTo>
                  <a:cubicBezTo>
                    <a:pt x="548" y="459"/>
                    <a:pt x="773" y="278"/>
                    <a:pt x="1027" y="169"/>
                  </a:cubicBezTo>
                  <a:cubicBezTo>
                    <a:pt x="1082" y="145"/>
                    <a:pt x="1147" y="125"/>
                    <a:pt x="1201" y="125"/>
                  </a:cubicBezTo>
                  <a:close/>
                  <a:moveTo>
                    <a:pt x="1184" y="0"/>
                  </a:moveTo>
                  <a:cubicBezTo>
                    <a:pt x="1176" y="0"/>
                    <a:pt x="1167" y="1"/>
                    <a:pt x="1158" y="2"/>
                  </a:cubicBezTo>
                  <a:cubicBezTo>
                    <a:pt x="1020" y="9"/>
                    <a:pt x="881" y="104"/>
                    <a:pt x="764" y="177"/>
                  </a:cubicBezTo>
                  <a:cubicBezTo>
                    <a:pt x="575" y="293"/>
                    <a:pt x="407" y="447"/>
                    <a:pt x="283" y="629"/>
                  </a:cubicBezTo>
                  <a:cubicBezTo>
                    <a:pt x="283" y="646"/>
                    <a:pt x="288" y="662"/>
                    <a:pt x="297" y="675"/>
                  </a:cubicBezTo>
                  <a:lnTo>
                    <a:pt x="297" y="675"/>
                  </a:lnTo>
                  <a:cubicBezTo>
                    <a:pt x="1" y="1162"/>
                    <a:pt x="81" y="1830"/>
                    <a:pt x="648" y="2074"/>
                  </a:cubicBezTo>
                  <a:cubicBezTo>
                    <a:pt x="910" y="2183"/>
                    <a:pt x="1202" y="2198"/>
                    <a:pt x="1487" y="2234"/>
                  </a:cubicBezTo>
                  <a:cubicBezTo>
                    <a:pt x="1551" y="2246"/>
                    <a:pt x="1632" y="2258"/>
                    <a:pt x="1711" y="2258"/>
                  </a:cubicBezTo>
                  <a:cubicBezTo>
                    <a:pt x="1776" y="2258"/>
                    <a:pt x="1839" y="2250"/>
                    <a:pt x="1888" y="2227"/>
                  </a:cubicBezTo>
                  <a:cubicBezTo>
                    <a:pt x="1961" y="2190"/>
                    <a:pt x="2027" y="2088"/>
                    <a:pt x="1998" y="2001"/>
                  </a:cubicBezTo>
                  <a:cubicBezTo>
                    <a:pt x="1966" y="1922"/>
                    <a:pt x="1871" y="1874"/>
                    <a:pt x="1782" y="1836"/>
                  </a:cubicBezTo>
                  <a:lnTo>
                    <a:pt x="1782" y="1836"/>
                  </a:lnTo>
                  <a:cubicBezTo>
                    <a:pt x="1927" y="1868"/>
                    <a:pt x="2077" y="1901"/>
                    <a:pt x="2216" y="1906"/>
                  </a:cubicBezTo>
                  <a:cubicBezTo>
                    <a:pt x="2304" y="1906"/>
                    <a:pt x="2406" y="1869"/>
                    <a:pt x="2443" y="1767"/>
                  </a:cubicBezTo>
                  <a:cubicBezTo>
                    <a:pt x="2472" y="1687"/>
                    <a:pt x="2443" y="1570"/>
                    <a:pt x="2362" y="1527"/>
                  </a:cubicBezTo>
                  <a:cubicBezTo>
                    <a:pt x="2297" y="1490"/>
                    <a:pt x="2224" y="1475"/>
                    <a:pt x="2151" y="1468"/>
                  </a:cubicBezTo>
                  <a:cubicBezTo>
                    <a:pt x="2129" y="1462"/>
                    <a:pt x="2107" y="1457"/>
                    <a:pt x="2086" y="1452"/>
                  </a:cubicBezTo>
                  <a:lnTo>
                    <a:pt x="2086" y="1452"/>
                  </a:lnTo>
                  <a:cubicBezTo>
                    <a:pt x="2090" y="1453"/>
                    <a:pt x="2095" y="1453"/>
                    <a:pt x="2100" y="1454"/>
                  </a:cubicBezTo>
                  <a:cubicBezTo>
                    <a:pt x="2133" y="1455"/>
                    <a:pt x="2169" y="1457"/>
                    <a:pt x="2206" y="1457"/>
                  </a:cubicBezTo>
                  <a:cubicBezTo>
                    <a:pt x="2358" y="1457"/>
                    <a:pt x="2523" y="1428"/>
                    <a:pt x="2523" y="1235"/>
                  </a:cubicBezTo>
                  <a:cubicBezTo>
                    <a:pt x="2523" y="1038"/>
                    <a:pt x="2355" y="1001"/>
                    <a:pt x="2187" y="1001"/>
                  </a:cubicBezTo>
                  <a:cubicBezTo>
                    <a:pt x="2156" y="1001"/>
                    <a:pt x="2125" y="1001"/>
                    <a:pt x="2094" y="1000"/>
                  </a:cubicBezTo>
                  <a:lnTo>
                    <a:pt x="2094" y="1000"/>
                  </a:lnTo>
                  <a:cubicBezTo>
                    <a:pt x="2108" y="998"/>
                    <a:pt x="2122" y="996"/>
                    <a:pt x="2136" y="994"/>
                  </a:cubicBezTo>
                  <a:cubicBezTo>
                    <a:pt x="2260" y="965"/>
                    <a:pt x="2443" y="855"/>
                    <a:pt x="2370" y="695"/>
                  </a:cubicBezTo>
                  <a:cubicBezTo>
                    <a:pt x="2312" y="562"/>
                    <a:pt x="2116" y="548"/>
                    <a:pt x="1961" y="548"/>
                  </a:cubicBezTo>
                  <a:cubicBezTo>
                    <a:pt x="1921" y="548"/>
                    <a:pt x="1883" y="549"/>
                    <a:pt x="1852" y="549"/>
                  </a:cubicBezTo>
                  <a:cubicBezTo>
                    <a:pt x="1605" y="549"/>
                    <a:pt x="1359" y="585"/>
                    <a:pt x="1112" y="588"/>
                  </a:cubicBezTo>
                  <a:lnTo>
                    <a:pt x="1112" y="588"/>
                  </a:lnTo>
                  <a:cubicBezTo>
                    <a:pt x="1229" y="496"/>
                    <a:pt x="1342" y="396"/>
                    <a:pt x="1370" y="242"/>
                  </a:cubicBezTo>
                  <a:cubicBezTo>
                    <a:pt x="1384" y="105"/>
                    <a:pt x="1314" y="0"/>
                    <a:pt x="11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784;p50">
              <a:extLst>
                <a:ext uri="{FF2B5EF4-FFF2-40B4-BE49-F238E27FC236}">
                  <a16:creationId xmlns:a16="http://schemas.microsoft.com/office/drawing/2014/main" id="{16E4D198-79F4-4AB6-9CF3-B1469584C104}"/>
                </a:ext>
              </a:extLst>
            </p:cNvPr>
            <p:cNvSpPr/>
            <p:nvPr/>
          </p:nvSpPr>
          <p:spPr>
            <a:xfrm>
              <a:off x="5479487" y="3590412"/>
              <a:ext cx="588817" cy="250365"/>
            </a:xfrm>
            <a:custGeom>
              <a:avLst/>
              <a:gdLst/>
              <a:ahLst/>
              <a:cxnLst/>
              <a:rect l="l" t="t" r="r" b="b"/>
              <a:pathLst>
                <a:path w="9544" h="4031" extrusionOk="0">
                  <a:moveTo>
                    <a:pt x="1620" y="1"/>
                  </a:moveTo>
                  <a:cubicBezTo>
                    <a:pt x="1614" y="1"/>
                    <a:pt x="1610" y="2"/>
                    <a:pt x="1606" y="3"/>
                  </a:cubicBezTo>
                  <a:cubicBezTo>
                    <a:pt x="1518" y="10"/>
                    <a:pt x="1482" y="120"/>
                    <a:pt x="1496" y="207"/>
                  </a:cubicBezTo>
                  <a:cubicBezTo>
                    <a:pt x="1503" y="419"/>
                    <a:pt x="1657" y="550"/>
                    <a:pt x="1795" y="696"/>
                  </a:cubicBezTo>
                  <a:cubicBezTo>
                    <a:pt x="1365" y="645"/>
                    <a:pt x="949" y="455"/>
                    <a:pt x="518" y="448"/>
                  </a:cubicBezTo>
                  <a:cubicBezTo>
                    <a:pt x="431" y="448"/>
                    <a:pt x="292" y="463"/>
                    <a:pt x="270" y="572"/>
                  </a:cubicBezTo>
                  <a:cubicBezTo>
                    <a:pt x="249" y="703"/>
                    <a:pt x="387" y="798"/>
                    <a:pt x="482" y="820"/>
                  </a:cubicBezTo>
                  <a:cubicBezTo>
                    <a:pt x="570" y="849"/>
                    <a:pt x="664" y="878"/>
                    <a:pt x="745" y="893"/>
                  </a:cubicBezTo>
                  <a:cubicBezTo>
                    <a:pt x="883" y="930"/>
                    <a:pt x="1022" y="959"/>
                    <a:pt x="1153" y="988"/>
                  </a:cubicBezTo>
                  <a:cubicBezTo>
                    <a:pt x="1241" y="1003"/>
                    <a:pt x="1321" y="1010"/>
                    <a:pt x="1394" y="1046"/>
                  </a:cubicBezTo>
                  <a:cubicBezTo>
                    <a:pt x="1343" y="1046"/>
                    <a:pt x="1299" y="1039"/>
                    <a:pt x="1255" y="1039"/>
                  </a:cubicBezTo>
                  <a:cubicBezTo>
                    <a:pt x="993" y="1017"/>
                    <a:pt x="730" y="981"/>
                    <a:pt x="460" y="951"/>
                  </a:cubicBezTo>
                  <a:cubicBezTo>
                    <a:pt x="397" y="947"/>
                    <a:pt x="309" y="919"/>
                    <a:pt x="226" y="919"/>
                  </a:cubicBezTo>
                  <a:cubicBezTo>
                    <a:pt x="165" y="919"/>
                    <a:pt x="107" y="935"/>
                    <a:pt x="66" y="988"/>
                  </a:cubicBezTo>
                  <a:cubicBezTo>
                    <a:pt x="8" y="1061"/>
                    <a:pt x="8" y="1200"/>
                    <a:pt x="88" y="1258"/>
                  </a:cubicBezTo>
                  <a:cubicBezTo>
                    <a:pt x="139" y="1309"/>
                    <a:pt x="219" y="1316"/>
                    <a:pt x="278" y="1324"/>
                  </a:cubicBezTo>
                  <a:cubicBezTo>
                    <a:pt x="409" y="1345"/>
                    <a:pt x="533" y="1353"/>
                    <a:pt x="664" y="1360"/>
                  </a:cubicBezTo>
                  <a:cubicBezTo>
                    <a:pt x="825" y="1382"/>
                    <a:pt x="993" y="1389"/>
                    <a:pt x="1146" y="1404"/>
                  </a:cubicBezTo>
                  <a:cubicBezTo>
                    <a:pt x="1233" y="1418"/>
                    <a:pt x="1328" y="1418"/>
                    <a:pt x="1409" y="1433"/>
                  </a:cubicBezTo>
                  <a:cubicBezTo>
                    <a:pt x="1336" y="1455"/>
                    <a:pt x="154" y="1433"/>
                    <a:pt x="95" y="1491"/>
                  </a:cubicBezTo>
                  <a:cubicBezTo>
                    <a:pt x="30" y="1542"/>
                    <a:pt x="0" y="1637"/>
                    <a:pt x="30" y="1710"/>
                  </a:cubicBezTo>
                  <a:cubicBezTo>
                    <a:pt x="59" y="1761"/>
                    <a:pt x="117" y="1798"/>
                    <a:pt x="176" y="1820"/>
                  </a:cubicBezTo>
                  <a:cubicBezTo>
                    <a:pt x="201" y="1825"/>
                    <a:pt x="359" y="1827"/>
                    <a:pt x="556" y="1827"/>
                  </a:cubicBezTo>
                  <a:cubicBezTo>
                    <a:pt x="910" y="1827"/>
                    <a:pt x="1390" y="1819"/>
                    <a:pt x="1450" y="1806"/>
                  </a:cubicBezTo>
                  <a:lnTo>
                    <a:pt x="1450" y="1806"/>
                  </a:lnTo>
                  <a:cubicBezTo>
                    <a:pt x="1392" y="1820"/>
                    <a:pt x="1320" y="1827"/>
                    <a:pt x="1255" y="1834"/>
                  </a:cubicBezTo>
                  <a:cubicBezTo>
                    <a:pt x="1219" y="1842"/>
                    <a:pt x="1175" y="1842"/>
                    <a:pt x="1139" y="1856"/>
                  </a:cubicBezTo>
                  <a:cubicBezTo>
                    <a:pt x="1036" y="1871"/>
                    <a:pt x="927" y="1893"/>
                    <a:pt x="825" y="1907"/>
                  </a:cubicBezTo>
                  <a:cubicBezTo>
                    <a:pt x="759" y="1929"/>
                    <a:pt x="686" y="1936"/>
                    <a:pt x="628" y="1966"/>
                  </a:cubicBezTo>
                  <a:cubicBezTo>
                    <a:pt x="570" y="1980"/>
                    <a:pt x="489" y="2002"/>
                    <a:pt x="467" y="2075"/>
                  </a:cubicBezTo>
                  <a:cubicBezTo>
                    <a:pt x="453" y="2155"/>
                    <a:pt x="533" y="2257"/>
                    <a:pt x="599" y="2265"/>
                  </a:cubicBezTo>
                  <a:cubicBezTo>
                    <a:pt x="723" y="2294"/>
                    <a:pt x="825" y="2308"/>
                    <a:pt x="956" y="2308"/>
                  </a:cubicBezTo>
                  <a:cubicBezTo>
                    <a:pt x="1002" y="2309"/>
                    <a:pt x="1048" y="2309"/>
                    <a:pt x="1094" y="2309"/>
                  </a:cubicBezTo>
                  <a:cubicBezTo>
                    <a:pt x="1593" y="2309"/>
                    <a:pt x="2081" y="2273"/>
                    <a:pt x="2576" y="2206"/>
                  </a:cubicBezTo>
                  <a:cubicBezTo>
                    <a:pt x="2576" y="2206"/>
                    <a:pt x="4809" y="3906"/>
                    <a:pt x="6625" y="4016"/>
                  </a:cubicBezTo>
                  <a:cubicBezTo>
                    <a:pt x="6784" y="4026"/>
                    <a:pt x="6937" y="4031"/>
                    <a:pt x="7084" y="4031"/>
                  </a:cubicBezTo>
                  <a:cubicBezTo>
                    <a:pt x="8631" y="4031"/>
                    <a:pt x="9544" y="3520"/>
                    <a:pt x="9544" y="3520"/>
                  </a:cubicBezTo>
                  <a:cubicBezTo>
                    <a:pt x="9544" y="3520"/>
                    <a:pt x="8544" y="1761"/>
                    <a:pt x="8106" y="1433"/>
                  </a:cubicBezTo>
                  <a:cubicBezTo>
                    <a:pt x="8106" y="1433"/>
                    <a:pt x="7434" y="1638"/>
                    <a:pt x="6508" y="1638"/>
                  </a:cubicBezTo>
                  <a:cubicBezTo>
                    <a:pt x="6276" y="1638"/>
                    <a:pt x="6028" y="1626"/>
                    <a:pt x="5772" y="1593"/>
                  </a:cubicBezTo>
                  <a:cubicBezTo>
                    <a:pt x="4488" y="1440"/>
                    <a:pt x="2634" y="857"/>
                    <a:pt x="2634" y="857"/>
                  </a:cubicBezTo>
                  <a:cubicBezTo>
                    <a:pt x="2415" y="492"/>
                    <a:pt x="1985" y="134"/>
                    <a:pt x="1693" y="18"/>
                  </a:cubicBezTo>
                  <a:cubicBezTo>
                    <a:pt x="1670" y="12"/>
                    <a:pt x="1641" y="1"/>
                    <a:pt x="1620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785;p50">
              <a:extLst>
                <a:ext uri="{FF2B5EF4-FFF2-40B4-BE49-F238E27FC236}">
                  <a16:creationId xmlns:a16="http://schemas.microsoft.com/office/drawing/2014/main" id="{F1B20217-0D30-4315-B89D-BE82CF5254C7}"/>
                </a:ext>
              </a:extLst>
            </p:cNvPr>
            <p:cNvSpPr/>
            <p:nvPr/>
          </p:nvSpPr>
          <p:spPr>
            <a:xfrm>
              <a:off x="5475908" y="3587617"/>
              <a:ext cx="594185" cy="256639"/>
            </a:xfrm>
            <a:custGeom>
              <a:avLst/>
              <a:gdLst/>
              <a:ahLst/>
              <a:cxnLst/>
              <a:rect l="l" t="t" r="r" b="b"/>
              <a:pathLst>
                <a:path w="9631" h="4132" extrusionOk="0">
                  <a:moveTo>
                    <a:pt x="1677" y="139"/>
                  </a:moveTo>
                  <a:cubicBezTo>
                    <a:pt x="1704" y="139"/>
                    <a:pt x="1735" y="149"/>
                    <a:pt x="1766" y="165"/>
                  </a:cubicBezTo>
                  <a:cubicBezTo>
                    <a:pt x="1824" y="194"/>
                    <a:pt x="1875" y="223"/>
                    <a:pt x="1934" y="260"/>
                  </a:cubicBezTo>
                  <a:cubicBezTo>
                    <a:pt x="2218" y="442"/>
                    <a:pt x="2473" y="675"/>
                    <a:pt x="2641" y="967"/>
                  </a:cubicBezTo>
                  <a:cubicBezTo>
                    <a:pt x="2644" y="968"/>
                    <a:pt x="2648" y="968"/>
                    <a:pt x="2651" y="968"/>
                  </a:cubicBezTo>
                  <a:cubicBezTo>
                    <a:pt x="2657" y="968"/>
                    <a:pt x="2663" y="967"/>
                    <a:pt x="2668" y="966"/>
                  </a:cubicBezTo>
                  <a:lnTo>
                    <a:pt x="2668" y="966"/>
                  </a:lnTo>
                  <a:cubicBezTo>
                    <a:pt x="2669" y="967"/>
                    <a:pt x="2670" y="967"/>
                    <a:pt x="2670" y="967"/>
                  </a:cubicBezTo>
                  <a:cubicBezTo>
                    <a:pt x="3072" y="1091"/>
                    <a:pt x="3473" y="1201"/>
                    <a:pt x="3882" y="1303"/>
                  </a:cubicBezTo>
                  <a:cubicBezTo>
                    <a:pt x="4626" y="1493"/>
                    <a:pt x="5377" y="1675"/>
                    <a:pt x="6143" y="1733"/>
                  </a:cubicBezTo>
                  <a:cubicBezTo>
                    <a:pt x="6289" y="1743"/>
                    <a:pt x="6436" y="1748"/>
                    <a:pt x="6583" y="1748"/>
                  </a:cubicBezTo>
                  <a:cubicBezTo>
                    <a:pt x="7089" y="1748"/>
                    <a:pt x="7596" y="1688"/>
                    <a:pt x="8077" y="1558"/>
                  </a:cubicBezTo>
                  <a:cubicBezTo>
                    <a:pt x="8095" y="1552"/>
                    <a:pt x="8108" y="1551"/>
                    <a:pt x="8124" y="1547"/>
                  </a:cubicBezTo>
                  <a:lnTo>
                    <a:pt x="8124" y="1547"/>
                  </a:lnTo>
                  <a:cubicBezTo>
                    <a:pt x="8129" y="1555"/>
                    <a:pt x="8142" y="1569"/>
                    <a:pt x="8150" y="1580"/>
                  </a:cubicBezTo>
                  <a:cubicBezTo>
                    <a:pt x="8223" y="1638"/>
                    <a:pt x="8288" y="1726"/>
                    <a:pt x="8354" y="1799"/>
                  </a:cubicBezTo>
                  <a:cubicBezTo>
                    <a:pt x="8529" y="2018"/>
                    <a:pt x="8682" y="2244"/>
                    <a:pt x="8836" y="2470"/>
                  </a:cubicBezTo>
                  <a:cubicBezTo>
                    <a:pt x="9076" y="2824"/>
                    <a:pt x="9296" y="3198"/>
                    <a:pt x="9508" y="3566"/>
                  </a:cubicBezTo>
                  <a:lnTo>
                    <a:pt x="9508" y="3566"/>
                  </a:lnTo>
                  <a:cubicBezTo>
                    <a:pt x="9189" y="3733"/>
                    <a:pt x="8813" y="3824"/>
                    <a:pt x="8464" y="3908"/>
                  </a:cubicBezTo>
                  <a:cubicBezTo>
                    <a:pt x="8027" y="3996"/>
                    <a:pt x="7575" y="4047"/>
                    <a:pt x="7125" y="4047"/>
                  </a:cubicBezTo>
                  <a:cubicBezTo>
                    <a:pt x="6716" y="4047"/>
                    <a:pt x="6309" y="4005"/>
                    <a:pt x="5917" y="3908"/>
                  </a:cubicBezTo>
                  <a:cubicBezTo>
                    <a:pt x="5158" y="3711"/>
                    <a:pt x="4443" y="3360"/>
                    <a:pt x="3765" y="2966"/>
                  </a:cubicBezTo>
                  <a:cubicBezTo>
                    <a:pt x="3509" y="2820"/>
                    <a:pt x="3261" y="2667"/>
                    <a:pt x="3021" y="2499"/>
                  </a:cubicBezTo>
                  <a:cubicBezTo>
                    <a:pt x="2889" y="2419"/>
                    <a:pt x="2780" y="2317"/>
                    <a:pt x="2641" y="2244"/>
                  </a:cubicBezTo>
                  <a:cubicBezTo>
                    <a:pt x="2634" y="2237"/>
                    <a:pt x="2627" y="2237"/>
                    <a:pt x="2619" y="2229"/>
                  </a:cubicBezTo>
                  <a:cubicBezTo>
                    <a:pt x="2604" y="2224"/>
                    <a:pt x="2587" y="2221"/>
                    <a:pt x="2569" y="2221"/>
                  </a:cubicBezTo>
                  <a:cubicBezTo>
                    <a:pt x="2520" y="2221"/>
                    <a:pt x="2465" y="2239"/>
                    <a:pt x="2422" y="2244"/>
                  </a:cubicBezTo>
                  <a:lnTo>
                    <a:pt x="2203" y="2273"/>
                  </a:lnTo>
                  <a:cubicBezTo>
                    <a:pt x="1897" y="2302"/>
                    <a:pt x="1583" y="2317"/>
                    <a:pt x="1284" y="2324"/>
                  </a:cubicBezTo>
                  <a:cubicBezTo>
                    <a:pt x="1201" y="2324"/>
                    <a:pt x="1120" y="2329"/>
                    <a:pt x="1038" y="2329"/>
                  </a:cubicBezTo>
                  <a:cubicBezTo>
                    <a:pt x="977" y="2329"/>
                    <a:pt x="916" y="2326"/>
                    <a:pt x="854" y="2317"/>
                  </a:cubicBezTo>
                  <a:cubicBezTo>
                    <a:pt x="781" y="2310"/>
                    <a:pt x="671" y="2302"/>
                    <a:pt x="613" y="2266"/>
                  </a:cubicBezTo>
                  <a:cubicBezTo>
                    <a:pt x="511" y="2200"/>
                    <a:pt x="540" y="2105"/>
                    <a:pt x="635" y="2069"/>
                  </a:cubicBezTo>
                  <a:cubicBezTo>
                    <a:pt x="905" y="1981"/>
                    <a:pt x="1204" y="1945"/>
                    <a:pt x="1474" y="1916"/>
                  </a:cubicBezTo>
                  <a:cubicBezTo>
                    <a:pt x="1474" y="1909"/>
                    <a:pt x="1473" y="1901"/>
                    <a:pt x="1473" y="1893"/>
                  </a:cubicBezTo>
                  <a:lnTo>
                    <a:pt x="1473" y="1893"/>
                  </a:lnTo>
                  <a:cubicBezTo>
                    <a:pt x="1488" y="1891"/>
                    <a:pt x="1503" y="1889"/>
                    <a:pt x="1518" y="1887"/>
                  </a:cubicBezTo>
                  <a:cubicBezTo>
                    <a:pt x="1565" y="1880"/>
                    <a:pt x="1556" y="1797"/>
                    <a:pt x="1513" y="1797"/>
                  </a:cubicBezTo>
                  <a:cubicBezTo>
                    <a:pt x="1510" y="1797"/>
                    <a:pt x="1507" y="1798"/>
                    <a:pt x="1503" y="1799"/>
                  </a:cubicBezTo>
                  <a:cubicBezTo>
                    <a:pt x="1387" y="1809"/>
                    <a:pt x="1269" y="1820"/>
                    <a:pt x="1152" y="1837"/>
                  </a:cubicBezTo>
                  <a:lnTo>
                    <a:pt x="1152" y="1837"/>
                  </a:lnTo>
                  <a:cubicBezTo>
                    <a:pt x="1094" y="1836"/>
                    <a:pt x="1038" y="1835"/>
                    <a:pt x="985" y="1835"/>
                  </a:cubicBezTo>
                  <a:cubicBezTo>
                    <a:pt x="839" y="1835"/>
                    <a:pt x="693" y="1839"/>
                    <a:pt x="547" y="1839"/>
                  </a:cubicBezTo>
                  <a:cubicBezTo>
                    <a:pt x="474" y="1839"/>
                    <a:pt x="401" y="1838"/>
                    <a:pt x="328" y="1835"/>
                  </a:cubicBezTo>
                  <a:cubicBezTo>
                    <a:pt x="234" y="1835"/>
                    <a:pt x="110" y="1835"/>
                    <a:pt x="102" y="1704"/>
                  </a:cubicBezTo>
                  <a:cubicBezTo>
                    <a:pt x="88" y="1580"/>
                    <a:pt x="182" y="1573"/>
                    <a:pt x="270" y="1573"/>
                  </a:cubicBezTo>
                  <a:cubicBezTo>
                    <a:pt x="489" y="1551"/>
                    <a:pt x="708" y="1551"/>
                    <a:pt x="927" y="1551"/>
                  </a:cubicBezTo>
                  <a:cubicBezTo>
                    <a:pt x="1032" y="1551"/>
                    <a:pt x="1142" y="1559"/>
                    <a:pt x="1250" y="1559"/>
                  </a:cubicBezTo>
                  <a:cubicBezTo>
                    <a:pt x="1322" y="1559"/>
                    <a:pt x="1392" y="1555"/>
                    <a:pt x="1459" y="1544"/>
                  </a:cubicBezTo>
                  <a:cubicBezTo>
                    <a:pt x="1503" y="1536"/>
                    <a:pt x="1503" y="1463"/>
                    <a:pt x="1459" y="1449"/>
                  </a:cubicBezTo>
                  <a:lnTo>
                    <a:pt x="1459" y="1427"/>
                  </a:lnTo>
                  <a:cubicBezTo>
                    <a:pt x="1434" y="1431"/>
                    <a:pt x="1399" y="1432"/>
                    <a:pt x="1364" y="1433"/>
                  </a:cubicBezTo>
                  <a:lnTo>
                    <a:pt x="1364" y="1433"/>
                  </a:lnTo>
                  <a:cubicBezTo>
                    <a:pt x="1166" y="1406"/>
                    <a:pt x="960" y="1409"/>
                    <a:pt x="759" y="1390"/>
                  </a:cubicBezTo>
                  <a:cubicBezTo>
                    <a:pt x="598" y="1369"/>
                    <a:pt x="37" y="1405"/>
                    <a:pt x="110" y="1135"/>
                  </a:cubicBezTo>
                  <a:cubicBezTo>
                    <a:pt x="133" y="1050"/>
                    <a:pt x="200" y="1029"/>
                    <a:pt x="274" y="1029"/>
                  </a:cubicBezTo>
                  <a:cubicBezTo>
                    <a:pt x="314" y="1029"/>
                    <a:pt x="356" y="1035"/>
                    <a:pt x="394" y="1040"/>
                  </a:cubicBezTo>
                  <a:cubicBezTo>
                    <a:pt x="482" y="1062"/>
                    <a:pt x="576" y="1069"/>
                    <a:pt x="671" y="1077"/>
                  </a:cubicBezTo>
                  <a:cubicBezTo>
                    <a:pt x="919" y="1106"/>
                    <a:pt x="1175" y="1157"/>
                    <a:pt x="1430" y="1157"/>
                  </a:cubicBezTo>
                  <a:cubicBezTo>
                    <a:pt x="1481" y="1157"/>
                    <a:pt x="1493" y="1102"/>
                    <a:pt x="1457" y="1078"/>
                  </a:cubicBezTo>
                  <a:lnTo>
                    <a:pt x="1457" y="1078"/>
                  </a:lnTo>
                  <a:cubicBezTo>
                    <a:pt x="1458" y="1065"/>
                    <a:pt x="1459" y="1052"/>
                    <a:pt x="1459" y="1040"/>
                  </a:cubicBezTo>
                  <a:cubicBezTo>
                    <a:pt x="1417" y="1040"/>
                    <a:pt x="1374" y="1037"/>
                    <a:pt x="1331" y="1033"/>
                  </a:cubicBezTo>
                  <a:lnTo>
                    <a:pt x="1331" y="1033"/>
                  </a:lnTo>
                  <a:cubicBezTo>
                    <a:pt x="1153" y="979"/>
                    <a:pt x="955" y="953"/>
                    <a:pt x="773" y="916"/>
                  </a:cubicBezTo>
                  <a:cubicBezTo>
                    <a:pt x="671" y="887"/>
                    <a:pt x="562" y="865"/>
                    <a:pt x="474" y="821"/>
                  </a:cubicBezTo>
                  <a:cubicBezTo>
                    <a:pt x="365" y="770"/>
                    <a:pt x="299" y="610"/>
                    <a:pt x="452" y="573"/>
                  </a:cubicBezTo>
                  <a:cubicBezTo>
                    <a:pt x="496" y="562"/>
                    <a:pt x="542" y="558"/>
                    <a:pt x="590" y="558"/>
                  </a:cubicBezTo>
                  <a:cubicBezTo>
                    <a:pt x="766" y="558"/>
                    <a:pt x="963" y="621"/>
                    <a:pt x="1124" y="661"/>
                  </a:cubicBezTo>
                  <a:cubicBezTo>
                    <a:pt x="1357" y="719"/>
                    <a:pt x="1583" y="785"/>
                    <a:pt x="1831" y="814"/>
                  </a:cubicBezTo>
                  <a:cubicBezTo>
                    <a:pt x="1834" y="814"/>
                    <a:pt x="1836" y="815"/>
                    <a:pt x="1838" y="815"/>
                  </a:cubicBezTo>
                  <a:cubicBezTo>
                    <a:pt x="1877" y="815"/>
                    <a:pt x="1889" y="755"/>
                    <a:pt x="1868" y="734"/>
                  </a:cubicBezTo>
                  <a:cubicBezTo>
                    <a:pt x="1861" y="726"/>
                    <a:pt x="1854" y="718"/>
                    <a:pt x="1847" y="711"/>
                  </a:cubicBezTo>
                  <a:lnTo>
                    <a:pt x="1847" y="711"/>
                  </a:lnTo>
                  <a:cubicBezTo>
                    <a:pt x="1851" y="701"/>
                    <a:pt x="1856" y="692"/>
                    <a:pt x="1861" y="683"/>
                  </a:cubicBezTo>
                  <a:cubicBezTo>
                    <a:pt x="1846" y="681"/>
                    <a:pt x="1831" y="679"/>
                    <a:pt x="1816" y="677"/>
                  </a:cubicBezTo>
                  <a:lnTo>
                    <a:pt x="1816" y="677"/>
                  </a:lnTo>
                  <a:cubicBezTo>
                    <a:pt x="1718" y="575"/>
                    <a:pt x="1616" y="476"/>
                    <a:pt x="1598" y="340"/>
                  </a:cubicBezTo>
                  <a:cubicBezTo>
                    <a:pt x="1583" y="296"/>
                    <a:pt x="1583" y="245"/>
                    <a:pt x="1598" y="208"/>
                  </a:cubicBezTo>
                  <a:cubicBezTo>
                    <a:pt x="1611" y="158"/>
                    <a:pt x="1640" y="139"/>
                    <a:pt x="1677" y="139"/>
                  </a:cubicBezTo>
                  <a:close/>
                  <a:moveTo>
                    <a:pt x="1692" y="0"/>
                  </a:moveTo>
                  <a:cubicBezTo>
                    <a:pt x="1566" y="0"/>
                    <a:pt x="1500" y="130"/>
                    <a:pt x="1518" y="274"/>
                  </a:cubicBezTo>
                  <a:cubicBezTo>
                    <a:pt x="1529" y="433"/>
                    <a:pt x="1625" y="554"/>
                    <a:pt x="1725" y="663"/>
                  </a:cubicBezTo>
                  <a:lnTo>
                    <a:pt x="1725" y="663"/>
                  </a:lnTo>
                  <a:cubicBezTo>
                    <a:pt x="1444" y="615"/>
                    <a:pt x="1166" y="520"/>
                    <a:pt x="883" y="464"/>
                  </a:cubicBezTo>
                  <a:cubicBezTo>
                    <a:pt x="806" y="449"/>
                    <a:pt x="691" y="424"/>
                    <a:pt x="582" y="424"/>
                  </a:cubicBezTo>
                  <a:cubicBezTo>
                    <a:pt x="473" y="424"/>
                    <a:pt x="369" y="449"/>
                    <a:pt x="314" y="537"/>
                  </a:cubicBezTo>
                  <a:cubicBezTo>
                    <a:pt x="204" y="719"/>
                    <a:pt x="423" y="865"/>
                    <a:pt x="569" y="909"/>
                  </a:cubicBezTo>
                  <a:cubicBezTo>
                    <a:pt x="621" y="927"/>
                    <a:pt x="673" y="941"/>
                    <a:pt x="724" y="954"/>
                  </a:cubicBezTo>
                  <a:lnTo>
                    <a:pt x="724" y="954"/>
                  </a:lnTo>
                  <a:cubicBezTo>
                    <a:pt x="647" y="946"/>
                    <a:pt x="570" y="937"/>
                    <a:pt x="496" y="931"/>
                  </a:cubicBezTo>
                  <a:cubicBezTo>
                    <a:pt x="440" y="921"/>
                    <a:pt x="379" y="913"/>
                    <a:pt x="320" y="913"/>
                  </a:cubicBezTo>
                  <a:cubicBezTo>
                    <a:pt x="195" y="913"/>
                    <a:pt x="79" y="952"/>
                    <a:pt x="44" y="1106"/>
                  </a:cubicBezTo>
                  <a:cubicBezTo>
                    <a:pt x="0" y="1369"/>
                    <a:pt x="277" y="1398"/>
                    <a:pt x="467" y="1427"/>
                  </a:cubicBezTo>
                  <a:cubicBezTo>
                    <a:pt x="494" y="1429"/>
                    <a:pt x="521" y="1432"/>
                    <a:pt x="549" y="1434"/>
                  </a:cubicBezTo>
                  <a:lnTo>
                    <a:pt x="549" y="1434"/>
                  </a:lnTo>
                  <a:cubicBezTo>
                    <a:pt x="430" y="1436"/>
                    <a:pt x="311" y="1441"/>
                    <a:pt x="190" y="1456"/>
                  </a:cubicBezTo>
                  <a:cubicBezTo>
                    <a:pt x="102" y="1478"/>
                    <a:pt x="44" y="1551"/>
                    <a:pt x="29" y="1638"/>
                  </a:cubicBezTo>
                  <a:cubicBezTo>
                    <a:pt x="7" y="1770"/>
                    <a:pt x="102" y="1872"/>
                    <a:pt x="219" y="1894"/>
                  </a:cubicBezTo>
                  <a:cubicBezTo>
                    <a:pt x="263" y="1907"/>
                    <a:pt x="309" y="1910"/>
                    <a:pt x="355" y="1910"/>
                  </a:cubicBezTo>
                  <a:cubicBezTo>
                    <a:pt x="386" y="1910"/>
                    <a:pt x="416" y="1908"/>
                    <a:pt x="445" y="1908"/>
                  </a:cubicBezTo>
                  <a:lnTo>
                    <a:pt x="789" y="1908"/>
                  </a:lnTo>
                  <a:cubicBezTo>
                    <a:pt x="772" y="1913"/>
                    <a:pt x="754" y="1918"/>
                    <a:pt x="737" y="1923"/>
                  </a:cubicBezTo>
                  <a:cubicBezTo>
                    <a:pt x="591" y="1960"/>
                    <a:pt x="394" y="2032"/>
                    <a:pt x="489" y="2222"/>
                  </a:cubicBezTo>
                  <a:cubicBezTo>
                    <a:pt x="583" y="2391"/>
                    <a:pt x="841" y="2397"/>
                    <a:pt x="1017" y="2397"/>
                  </a:cubicBezTo>
                  <a:cubicBezTo>
                    <a:pt x="1031" y="2397"/>
                    <a:pt x="1045" y="2397"/>
                    <a:pt x="1058" y="2397"/>
                  </a:cubicBezTo>
                  <a:cubicBezTo>
                    <a:pt x="1357" y="2397"/>
                    <a:pt x="1656" y="2390"/>
                    <a:pt x="1963" y="2368"/>
                  </a:cubicBezTo>
                  <a:cubicBezTo>
                    <a:pt x="2087" y="2361"/>
                    <a:pt x="2225" y="2346"/>
                    <a:pt x="2357" y="2332"/>
                  </a:cubicBezTo>
                  <a:cubicBezTo>
                    <a:pt x="2415" y="2324"/>
                    <a:pt x="2481" y="2324"/>
                    <a:pt x="2546" y="2310"/>
                  </a:cubicBezTo>
                  <a:cubicBezTo>
                    <a:pt x="2557" y="2310"/>
                    <a:pt x="2577" y="2297"/>
                    <a:pt x="2588" y="2297"/>
                  </a:cubicBezTo>
                  <a:cubicBezTo>
                    <a:pt x="2592" y="2297"/>
                    <a:pt x="2596" y="2299"/>
                    <a:pt x="2597" y="2302"/>
                  </a:cubicBezTo>
                  <a:cubicBezTo>
                    <a:pt x="2634" y="2310"/>
                    <a:pt x="2678" y="2361"/>
                    <a:pt x="2707" y="2383"/>
                  </a:cubicBezTo>
                  <a:cubicBezTo>
                    <a:pt x="2897" y="2521"/>
                    <a:pt x="3101" y="2653"/>
                    <a:pt x="3298" y="2784"/>
                  </a:cubicBezTo>
                  <a:cubicBezTo>
                    <a:pt x="3969" y="3200"/>
                    <a:pt x="4670" y="3579"/>
                    <a:pt x="5406" y="3842"/>
                  </a:cubicBezTo>
                  <a:cubicBezTo>
                    <a:pt x="5793" y="3981"/>
                    <a:pt x="6194" y="4075"/>
                    <a:pt x="6603" y="4112"/>
                  </a:cubicBezTo>
                  <a:cubicBezTo>
                    <a:pt x="6773" y="4125"/>
                    <a:pt x="6945" y="4131"/>
                    <a:pt x="7118" y="4131"/>
                  </a:cubicBezTo>
                  <a:cubicBezTo>
                    <a:pt x="7442" y="4131"/>
                    <a:pt x="7768" y="4108"/>
                    <a:pt x="8091" y="4061"/>
                  </a:cubicBezTo>
                  <a:cubicBezTo>
                    <a:pt x="8602" y="3988"/>
                    <a:pt x="9149" y="3871"/>
                    <a:pt x="9602" y="3616"/>
                  </a:cubicBezTo>
                  <a:cubicBezTo>
                    <a:pt x="9624" y="3601"/>
                    <a:pt x="9631" y="3565"/>
                    <a:pt x="9624" y="3550"/>
                  </a:cubicBezTo>
                  <a:cubicBezTo>
                    <a:pt x="9441" y="3222"/>
                    <a:pt x="9237" y="2901"/>
                    <a:pt x="9040" y="2580"/>
                  </a:cubicBezTo>
                  <a:cubicBezTo>
                    <a:pt x="8879" y="2346"/>
                    <a:pt x="8726" y="2105"/>
                    <a:pt x="8551" y="1879"/>
                  </a:cubicBezTo>
                  <a:cubicBezTo>
                    <a:pt x="8478" y="1792"/>
                    <a:pt x="8420" y="1697"/>
                    <a:pt x="8332" y="1617"/>
                  </a:cubicBezTo>
                  <a:cubicBezTo>
                    <a:pt x="8288" y="1573"/>
                    <a:pt x="8208" y="1449"/>
                    <a:pt x="8142" y="1441"/>
                  </a:cubicBezTo>
                  <a:cubicBezTo>
                    <a:pt x="8137" y="1440"/>
                    <a:pt x="8132" y="1440"/>
                    <a:pt x="8127" y="1440"/>
                  </a:cubicBezTo>
                  <a:cubicBezTo>
                    <a:pt x="8094" y="1440"/>
                    <a:pt x="8058" y="1458"/>
                    <a:pt x="8033" y="1471"/>
                  </a:cubicBezTo>
                  <a:cubicBezTo>
                    <a:pt x="7931" y="1493"/>
                    <a:pt x="7836" y="1514"/>
                    <a:pt x="7727" y="1529"/>
                  </a:cubicBezTo>
                  <a:cubicBezTo>
                    <a:pt x="7369" y="1595"/>
                    <a:pt x="6997" y="1631"/>
                    <a:pt x="6632" y="1638"/>
                  </a:cubicBezTo>
                  <a:cubicBezTo>
                    <a:pt x="6600" y="1639"/>
                    <a:pt x="6568" y="1639"/>
                    <a:pt x="6535" y="1639"/>
                  </a:cubicBezTo>
                  <a:cubicBezTo>
                    <a:pt x="5744" y="1639"/>
                    <a:pt x="4967" y="1471"/>
                    <a:pt x="4203" y="1288"/>
                  </a:cubicBezTo>
                  <a:cubicBezTo>
                    <a:pt x="3706" y="1160"/>
                    <a:pt x="3215" y="1040"/>
                    <a:pt x="2739" y="885"/>
                  </a:cubicBezTo>
                  <a:lnTo>
                    <a:pt x="2739" y="885"/>
                  </a:lnTo>
                  <a:cubicBezTo>
                    <a:pt x="2738" y="883"/>
                    <a:pt x="2737" y="882"/>
                    <a:pt x="2736" y="880"/>
                  </a:cubicBezTo>
                  <a:cubicBezTo>
                    <a:pt x="2619" y="675"/>
                    <a:pt x="2466" y="515"/>
                    <a:pt x="2291" y="354"/>
                  </a:cubicBezTo>
                  <a:cubicBezTo>
                    <a:pt x="2131" y="230"/>
                    <a:pt x="1963" y="92"/>
                    <a:pt x="1780" y="19"/>
                  </a:cubicBezTo>
                  <a:cubicBezTo>
                    <a:pt x="1748" y="6"/>
                    <a:pt x="1719" y="0"/>
                    <a:pt x="16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786;p50">
              <a:extLst>
                <a:ext uri="{FF2B5EF4-FFF2-40B4-BE49-F238E27FC236}">
                  <a16:creationId xmlns:a16="http://schemas.microsoft.com/office/drawing/2014/main" id="{BB6DD4AE-90AF-490D-938C-38C5706B370B}"/>
                </a:ext>
              </a:extLst>
            </p:cNvPr>
            <p:cNvSpPr/>
            <p:nvPr/>
          </p:nvSpPr>
          <p:spPr>
            <a:xfrm>
              <a:off x="5933685" y="3538426"/>
              <a:ext cx="293051" cy="293283"/>
            </a:xfrm>
            <a:custGeom>
              <a:avLst/>
              <a:gdLst/>
              <a:ahLst/>
              <a:cxnLst/>
              <a:rect l="l" t="t" r="r" b="b"/>
              <a:pathLst>
                <a:path w="4750" h="4722" extrusionOk="0">
                  <a:moveTo>
                    <a:pt x="3145" y="1"/>
                  </a:moveTo>
                  <a:lnTo>
                    <a:pt x="2291" y="731"/>
                  </a:lnTo>
                  <a:cubicBezTo>
                    <a:pt x="1401" y="1139"/>
                    <a:pt x="0" y="2051"/>
                    <a:pt x="0" y="2051"/>
                  </a:cubicBezTo>
                  <a:cubicBezTo>
                    <a:pt x="1343" y="3138"/>
                    <a:pt x="1532" y="4721"/>
                    <a:pt x="1532" y="4721"/>
                  </a:cubicBezTo>
                  <a:cubicBezTo>
                    <a:pt x="1883" y="4678"/>
                    <a:pt x="2204" y="4524"/>
                    <a:pt x="2510" y="4371"/>
                  </a:cubicBezTo>
                  <a:cubicBezTo>
                    <a:pt x="2758" y="4240"/>
                    <a:pt x="3013" y="4123"/>
                    <a:pt x="3232" y="3948"/>
                  </a:cubicBezTo>
                  <a:cubicBezTo>
                    <a:pt x="3904" y="3437"/>
                    <a:pt x="4655" y="2598"/>
                    <a:pt x="4721" y="1715"/>
                  </a:cubicBezTo>
                  <a:cubicBezTo>
                    <a:pt x="4750" y="1314"/>
                    <a:pt x="4546" y="920"/>
                    <a:pt x="4254" y="650"/>
                  </a:cubicBezTo>
                  <a:cubicBezTo>
                    <a:pt x="3969" y="366"/>
                    <a:pt x="3663" y="140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787;p50">
              <a:extLst>
                <a:ext uri="{FF2B5EF4-FFF2-40B4-BE49-F238E27FC236}">
                  <a16:creationId xmlns:a16="http://schemas.microsoft.com/office/drawing/2014/main" id="{D03CDE0E-4477-4115-B10C-0EC2377DEDEB}"/>
                </a:ext>
              </a:extLst>
            </p:cNvPr>
            <p:cNvSpPr/>
            <p:nvPr/>
          </p:nvSpPr>
          <p:spPr>
            <a:xfrm>
              <a:off x="5930971" y="3534824"/>
              <a:ext cx="301627" cy="298811"/>
            </a:xfrm>
            <a:custGeom>
              <a:avLst/>
              <a:gdLst/>
              <a:ahLst/>
              <a:cxnLst/>
              <a:rect l="l" t="t" r="r" b="b"/>
              <a:pathLst>
                <a:path w="4889" h="4811" extrusionOk="0">
                  <a:moveTo>
                    <a:pt x="3216" y="0"/>
                  </a:moveTo>
                  <a:cubicBezTo>
                    <a:pt x="3136" y="0"/>
                    <a:pt x="3118" y="89"/>
                    <a:pt x="3174" y="103"/>
                  </a:cubicBezTo>
                  <a:cubicBezTo>
                    <a:pt x="3991" y="322"/>
                    <a:pt x="4874" y="1037"/>
                    <a:pt x="4699" y="1956"/>
                  </a:cubicBezTo>
                  <a:cubicBezTo>
                    <a:pt x="4619" y="2394"/>
                    <a:pt x="4393" y="2795"/>
                    <a:pt x="4108" y="3131"/>
                  </a:cubicBezTo>
                  <a:cubicBezTo>
                    <a:pt x="3831" y="3481"/>
                    <a:pt x="3503" y="3794"/>
                    <a:pt x="3138" y="4043"/>
                  </a:cubicBezTo>
                  <a:cubicBezTo>
                    <a:pt x="2912" y="4196"/>
                    <a:pt x="2656" y="4320"/>
                    <a:pt x="2408" y="4444"/>
                  </a:cubicBezTo>
                  <a:cubicBezTo>
                    <a:pt x="2161" y="4567"/>
                    <a:pt x="1908" y="4671"/>
                    <a:pt x="1635" y="4720"/>
                  </a:cubicBezTo>
                  <a:lnTo>
                    <a:pt x="1635" y="4720"/>
                  </a:lnTo>
                  <a:cubicBezTo>
                    <a:pt x="1545" y="4044"/>
                    <a:pt x="1223" y="3372"/>
                    <a:pt x="825" y="2831"/>
                  </a:cubicBezTo>
                  <a:cubicBezTo>
                    <a:pt x="625" y="2563"/>
                    <a:pt x="393" y="2320"/>
                    <a:pt x="140" y="2104"/>
                  </a:cubicBezTo>
                  <a:lnTo>
                    <a:pt x="140" y="2104"/>
                  </a:lnTo>
                  <a:cubicBezTo>
                    <a:pt x="854" y="1634"/>
                    <a:pt x="1603" y="1174"/>
                    <a:pt x="2372" y="818"/>
                  </a:cubicBezTo>
                  <a:cubicBezTo>
                    <a:pt x="2423" y="792"/>
                    <a:pt x="2395" y="726"/>
                    <a:pt x="2348" y="726"/>
                  </a:cubicBezTo>
                  <a:cubicBezTo>
                    <a:pt x="2341" y="726"/>
                    <a:pt x="2335" y="728"/>
                    <a:pt x="2328" y="730"/>
                  </a:cubicBezTo>
                  <a:cubicBezTo>
                    <a:pt x="1525" y="1095"/>
                    <a:pt x="766" y="1569"/>
                    <a:pt x="37" y="2058"/>
                  </a:cubicBezTo>
                  <a:cubicBezTo>
                    <a:pt x="15" y="2073"/>
                    <a:pt x="0" y="2109"/>
                    <a:pt x="30" y="2124"/>
                  </a:cubicBezTo>
                  <a:cubicBezTo>
                    <a:pt x="788" y="2737"/>
                    <a:pt x="1306" y="3612"/>
                    <a:pt x="1518" y="4561"/>
                  </a:cubicBezTo>
                  <a:cubicBezTo>
                    <a:pt x="1525" y="4619"/>
                    <a:pt x="1533" y="4663"/>
                    <a:pt x="1547" y="4721"/>
                  </a:cubicBezTo>
                  <a:cubicBezTo>
                    <a:pt x="1547" y="4734"/>
                    <a:pt x="1553" y="4766"/>
                    <a:pt x="1554" y="4766"/>
                  </a:cubicBezTo>
                  <a:cubicBezTo>
                    <a:pt x="1554" y="4766"/>
                    <a:pt x="1554" y="4766"/>
                    <a:pt x="1554" y="4765"/>
                  </a:cubicBezTo>
                  <a:cubicBezTo>
                    <a:pt x="1554" y="4795"/>
                    <a:pt x="1575" y="4810"/>
                    <a:pt x="1603" y="4810"/>
                  </a:cubicBezTo>
                  <a:cubicBezTo>
                    <a:pt x="1608" y="4810"/>
                    <a:pt x="1614" y="4810"/>
                    <a:pt x="1620" y="4809"/>
                  </a:cubicBezTo>
                  <a:cubicBezTo>
                    <a:pt x="1883" y="4772"/>
                    <a:pt x="2138" y="4670"/>
                    <a:pt x="2372" y="4561"/>
                  </a:cubicBezTo>
                  <a:cubicBezTo>
                    <a:pt x="2627" y="4444"/>
                    <a:pt x="2875" y="4327"/>
                    <a:pt x="3116" y="4181"/>
                  </a:cubicBezTo>
                  <a:cubicBezTo>
                    <a:pt x="3517" y="3926"/>
                    <a:pt x="3882" y="3576"/>
                    <a:pt x="4181" y="3211"/>
                  </a:cubicBezTo>
                  <a:cubicBezTo>
                    <a:pt x="4466" y="2868"/>
                    <a:pt x="4706" y="2459"/>
                    <a:pt x="4801" y="2007"/>
                  </a:cubicBezTo>
                  <a:cubicBezTo>
                    <a:pt x="4889" y="1555"/>
                    <a:pt x="4772" y="1117"/>
                    <a:pt x="4466" y="759"/>
                  </a:cubicBezTo>
                  <a:cubicBezTo>
                    <a:pt x="4137" y="387"/>
                    <a:pt x="3699" y="117"/>
                    <a:pt x="3225" y="1"/>
                  </a:cubicBezTo>
                  <a:cubicBezTo>
                    <a:pt x="3222" y="0"/>
                    <a:pt x="3219" y="0"/>
                    <a:pt x="32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788;p50">
              <a:extLst>
                <a:ext uri="{FF2B5EF4-FFF2-40B4-BE49-F238E27FC236}">
                  <a16:creationId xmlns:a16="http://schemas.microsoft.com/office/drawing/2014/main" id="{FD42C67E-D6AB-46B9-B018-8815B6E7DFF9}"/>
                </a:ext>
              </a:extLst>
            </p:cNvPr>
            <p:cNvSpPr/>
            <p:nvPr/>
          </p:nvSpPr>
          <p:spPr>
            <a:xfrm>
              <a:off x="5976872" y="3614573"/>
              <a:ext cx="178792" cy="179995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635" y="1"/>
                  </a:moveTo>
                  <a:cubicBezTo>
                    <a:pt x="489" y="88"/>
                    <a:pt x="336" y="176"/>
                    <a:pt x="198" y="256"/>
                  </a:cubicBezTo>
                  <a:cubicBezTo>
                    <a:pt x="132" y="453"/>
                    <a:pt x="59" y="643"/>
                    <a:pt x="1" y="840"/>
                  </a:cubicBezTo>
                  <a:cubicBezTo>
                    <a:pt x="76" y="845"/>
                    <a:pt x="152" y="847"/>
                    <a:pt x="227" y="847"/>
                  </a:cubicBezTo>
                  <a:cubicBezTo>
                    <a:pt x="493" y="847"/>
                    <a:pt x="757" y="818"/>
                    <a:pt x="1029" y="767"/>
                  </a:cubicBezTo>
                  <a:cubicBezTo>
                    <a:pt x="1033" y="766"/>
                    <a:pt x="1037" y="766"/>
                    <a:pt x="1040" y="766"/>
                  </a:cubicBezTo>
                  <a:cubicBezTo>
                    <a:pt x="1071" y="766"/>
                    <a:pt x="1093" y="792"/>
                    <a:pt x="1080" y="825"/>
                  </a:cubicBezTo>
                  <a:cubicBezTo>
                    <a:pt x="1029" y="1110"/>
                    <a:pt x="934" y="1380"/>
                    <a:pt x="847" y="1642"/>
                  </a:cubicBezTo>
                  <a:cubicBezTo>
                    <a:pt x="1146" y="1628"/>
                    <a:pt x="1438" y="1584"/>
                    <a:pt x="1730" y="1526"/>
                  </a:cubicBezTo>
                  <a:cubicBezTo>
                    <a:pt x="1733" y="1525"/>
                    <a:pt x="1736" y="1524"/>
                    <a:pt x="1739" y="1524"/>
                  </a:cubicBezTo>
                  <a:cubicBezTo>
                    <a:pt x="1766" y="1524"/>
                    <a:pt x="1795" y="1551"/>
                    <a:pt x="1788" y="1584"/>
                  </a:cubicBezTo>
                  <a:cubicBezTo>
                    <a:pt x="1693" y="1876"/>
                    <a:pt x="1591" y="2168"/>
                    <a:pt x="1482" y="2445"/>
                  </a:cubicBezTo>
                  <a:cubicBezTo>
                    <a:pt x="1597" y="2457"/>
                    <a:pt x="1711" y="2463"/>
                    <a:pt x="1822" y="2463"/>
                  </a:cubicBezTo>
                  <a:cubicBezTo>
                    <a:pt x="1978" y="2463"/>
                    <a:pt x="2131" y="2451"/>
                    <a:pt x="2284" y="2430"/>
                  </a:cubicBezTo>
                  <a:cubicBezTo>
                    <a:pt x="2287" y="2429"/>
                    <a:pt x="2290" y="2429"/>
                    <a:pt x="2293" y="2429"/>
                  </a:cubicBezTo>
                  <a:cubicBezTo>
                    <a:pt x="2313" y="2429"/>
                    <a:pt x="2335" y="2449"/>
                    <a:pt x="2335" y="2474"/>
                  </a:cubicBezTo>
                  <a:cubicBezTo>
                    <a:pt x="2313" y="2620"/>
                    <a:pt x="2292" y="2759"/>
                    <a:pt x="2270" y="2897"/>
                  </a:cubicBezTo>
                  <a:cubicBezTo>
                    <a:pt x="2357" y="2839"/>
                    <a:pt x="2452" y="2788"/>
                    <a:pt x="2532" y="2722"/>
                  </a:cubicBezTo>
                  <a:cubicBezTo>
                    <a:pt x="2627" y="2656"/>
                    <a:pt x="2715" y="2576"/>
                    <a:pt x="2810" y="2503"/>
                  </a:cubicBezTo>
                  <a:cubicBezTo>
                    <a:pt x="2846" y="2328"/>
                    <a:pt x="2868" y="2153"/>
                    <a:pt x="2897" y="1985"/>
                  </a:cubicBezTo>
                  <a:lnTo>
                    <a:pt x="2897" y="1985"/>
                  </a:lnTo>
                  <a:cubicBezTo>
                    <a:pt x="2762" y="1992"/>
                    <a:pt x="2625" y="1996"/>
                    <a:pt x="2489" y="1996"/>
                  </a:cubicBezTo>
                  <a:cubicBezTo>
                    <a:pt x="2352" y="1996"/>
                    <a:pt x="2215" y="1992"/>
                    <a:pt x="2080" y="1985"/>
                  </a:cubicBezTo>
                  <a:cubicBezTo>
                    <a:pt x="2051" y="1978"/>
                    <a:pt x="2022" y="1949"/>
                    <a:pt x="2029" y="1919"/>
                  </a:cubicBezTo>
                  <a:lnTo>
                    <a:pt x="2058" y="1839"/>
                  </a:lnTo>
                  <a:cubicBezTo>
                    <a:pt x="2160" y="1584"/>
                    <a:pt x="2240" y="1329"/>
                    <a:pt x="2321" y="1073"/>
                  </a:cubicBezTo>
                  <a:lnTo>
                    <a:pt x="2321" y="1073"/>
                  </a:lnTo>
                  <a:cubicBezTo>
                    <a:pt x="2029" y="1132"/>
                    <a:pt x="1730" y="1168"/>
                    <a:pt x="1431" y="1190"/>
                  </a:cubicBezTo>
                  <a:cubicBezTo>
                    <a:pt x="1401" y="1190"/>
                    <a:pt x="1372" y="1153"/>
                    <a:pt x="1387" y="1124"/>
                  </a:cubicBezTo>
                  <a:cubicBezTo>
                    <a:pt x="1482" y="854"/>
                    <a:pt x="1569" y="577"/>
                    <a:pt x="1628" y="292"/>
                  </a:cubicBezTo>
                  <a:lnTo>
                    <a:pt x="1628" y="292"/>
                  </a:lnTo>
                  <a:cubicBezTo>
                    <a:pt x="1369" y="348"/>
                    <a:pt x="1101" y="374"/>
                    <a:pt x="839" y="374"/>
                  </a:cubicBezTo>
                  <a:cubicBezTo>
                    <a:pt x="753" y="374"/>
                    <a:pt x="668" y="371"/>
                    <a:pt x="584" y="365"/>
                  </a:cubicBezTo>
                  <a:cubicBezTo>
                    <a:pt x="555" y="358"/>
                    <a:pt x="526" y="329"/>
                    <a:pt x="533" y="307"/>
                  </a:cubicBezTo>
                  <a:cubicBezTo>
                    <a:pt x="570" y="205"/>
                    <a:pt x="599" y="103"/>
                    <a:pt x="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789;p50">
              <a:extLst>
                <a:ext uri="{FF2B5EF4-FFF2-40B4-BE49-F238E27FC236}">
                  <a16:creationId xmlns:a16="http://schemas.microsoft.com/office/drawing/2014/main" id="{5D26513A-67A9-4FB0-8B90-34EEA5F8363F}"/>
                </a:ext>
              </a:extLst>
            </p:cNvPr>
            <p:cNvSpPr/>
            <p:nvPr/>
          </p:nvSpPr>
          <p:spPr>
            <a:xfrm>
              <a:off x="6009262" y="3611405"/>
              <a:ext cx="150906" cy="158691"/>
            </a:xfrm>
            <a:custGeom>
              <a:avLst/>
              <a:gdLst/>
              <a:ahLst/>
              <a:cxnLst/>
              <a:rect l="l" t="t" r="r" b="b"/>
              <a:pathLst>
                <a:path w="2446" h="2555" extrusionOk="0">
                  <a:moveTo>
                    <a:pt x="212" y="1"/>
                  </a:moveTo>
                  <a:lnTo>
                    <a:pt x="212" y="1"/>
                  </a:lnTo>
                  <a:cubicBezTo>
                    <a:pt x="176" y="22"/>
                    <a:pt x="147" y="37"/>
                    <a:pt x="110" y="59"/>
                  </a:cubicBezTo>
                  <a:cubicBezTo>
                    <a:pt x="74" y="154"/>
                    <a:pt x="37" y="256"/>
                    <a:pt x="8" y="358"/>
                  </a:cubicBezTo>
                  <a:cubicBezTo>
                    <a:pt x="1" y="387"/>
                    <a:pt x="30" y="409"/>
                    <a:pt x="59" y="424"/>
                  </a:cubicBezTo>
                  <a:cubicBezTo>
                    <a:pt x="143" y="429"/>
                    <a:pt x="229" y="432"/>
                    <a:pt x="315" y="432"/>
                  </a:cubicBezTo>
                  <a:cubicBezTo>
                    <a:pt x="579" y="432"/>
                    <a:pt x="849" y="406"/>
                    <a:pt x="1103" y="351"/>
                  </a:cubicBezTo>
                  <a:lnTo>
                    <a:pt x="1103" y="351"/>
                  </a:lnTo>
                  <a:cubicBezTo>
                    <a:pt x="1044" y="628"/>
                    <a:pt x="957" y="905"/>
                    <a:pt x="862" y="1175"/>
                  </a:cubicBezTo>
                  <a:cubicBezTo>
                    <a:pt x="847" y="1204"/>
                    <a:pt x="876" y="1241"/>
                    <a:pt x="906" y="1241"/>
                  </a:cubicBezTo>
                  <a:cubicBezTo>
                    <a:pt x="1205" y="1226"/>
                    <a:pt x="1504" y="1190"/>
                    <a:pt x="1796" y="1124"/>
                  </a:cubicBezTo>
                  <a:lnTo>
                    <a:pt x="1796" y="1124"/>
                  </a:lnTo>
                  <a:cubicBezTo>
                    <a:pt x="1715" y="1380"/>
                    <a:pt x="1628" y="1642"/>
                    <a:pt x="1533" y="1890"/>
                  </a:cubicBezTo>
                  <a:lnTo>
                    <a:pt x="1504" y="1970"/>
                  </a:lnTo>
                  <a:cubicBezTo>
                    <a:pt x="1497" y="2000"/>
                    <a:pt x="1526" y="2029"/>
                    <a:pt x="1555" y="2036"/>
                  </a:cubicBezTo>
                  <a:cubicBezTo>
                    <a:pt x="1690" y="2051"/>
                    <a:pt x="1823" y="2058"/>
                    <a:pt x="1957" y="2058"/>
                  </a:cubicBezTo>
                  <a:cubicBezTo>
                    <a:pt x="2091" y="2058"/>
                    <a:pt x="2226" y="2051"/>
                    <a:pt x="2365" y="2036"/>
                  </a:cubicBezTo>
                  <a:lnTo>
                    <a:pt x="2365" y="2036"/>
                  </a:lnTo>
                  <a:cubicBezTo>
                    <a:pt x="2343" y="2211"/>
                    <a:pt x="2306" y="2379"/>
                    <a:pt x="2270" y="2554"/>
                  </a:cubicBezTo>
                  <a:cubicBezTo>
                    <a:pt x="2299" y="2525"/>
                    <a:pt x="2328" y="2510"/>
                    <a:pt x="2358" y="2481"/>
                  </a:cubicBezTo>
                  <a:cubicBezTo>
                    <a:pt x="2394" y="2299"/>
                    <a:pt x="2416" y="2109"/>
                    <a:pt x="2445" y="1927"/>
                  </a:cubicBezTo>
                  <a:cubicBezTo>
                    <a:pt x="2445" y="1903"/>
                    <a:pt x="2426" y="1879"/>
                    <a:pt x="2411" y="1879"/>
                  </a:cubicBezTo>
                  <a:cubicBezTo>
                    <a:pt x="2407" y="1879"/>
                    <a:pt x="2404" y="1880"/>
                    <a:pt x="2401" y="1883"/>
                  </a:cubicBezTo>
                  <a:cubicBezTo>
                    <a:pt x="2248" y="1904"/>
                    <a:pt x="2093" y="1916"/>
                    <a:pt x="1936" y="1916"/>
                  </a:cubicBezTo>
                  <a:cubicBezTo>
                    <a:pt x="1824" y="1916"/>
                    <a:pt x="1711" y="1910"/>
                    <a:pt x="1599" y="1898"/>
                  </a:cubicBezTo>
                  <a:cubicBezTo>
                    <a:pt x="1701" y="1642"/>
                    <a:pt x="1788" y="1380"/>
                    <a:pt x="1869" y="1102"/>
                  </a:cubicBezTo>
                  <a:lnTo>
                    <a:pt x="1883" y="1102"/>
                  </a:lnTo>
                  <a:cubicBezTo>
                    <a:pt x="1891" y="1080"/>
                    <a:pt x="1898" y="1058"/>
                    <a:pt x="1898" y="1029"/>
                  </a:cubicBezTo>
                  <a:cubicBezTo>
                    <a:pt x="1904" y="998"/>
                    <a:pt x="1877" y="977"/>
                    <a:pt x="1856" y="977"/>
                  </a:cubicBezTo>
                  <a:cubicBezTo>
                    <a:pt x="1853" y="977"/>
                    <a:pt x="1850" y="977"/>
                    <a:pt x="1847" y="978"/>
                  </a:cubicBezTo>
                  <a:cubicBezTo>
                    <a:pt x="1555" y="1029"/>
                    <a:pt x="1263" y="1080"/>
                    <a:pt x="957" y="1095"/>
                  </a:cubicBezTo>
                  <a:cubicBezTo>
                    <a:pt x="1059" y="832"/>
                    <a:pt x="1139" y="555"/>
                    <a:pt x="1197" y="278"/>
                  </a:cubicBezTo>
                  <a:cubicBezTo>
                    <a:pt x="1204" y="245"/>
                    <a:pt x="1181" y="218"/>
                    <a:pt x="1150" y="218"/>
                  </a:cubicBezTo>
                  <a:cubicBezTo>
                    <a:pt x="1147" y="218"/>
                    <a:pt x="1143" y="219"/>
                    <a:pt x="1139" y="219"/>
                  </a:cubicBezTo>
                  <a:cubicBezTo>
                    <a:pt x="880" y="275"/>
                    <a:pt x="625" y="301"/>
                    <a:pt x="365" y="301"/>
                  </a:cubicBezTo>
                  <a:cubicBezTo>
                    <a:pt x="281" y="301"/>
                    <a:pt x="196" y="298"/>
                    <a:pt x="110" y="292"/>
                  </a:cubicBezTo>
                  <a:cubicBezTo>
                    <a:pt x="147" y="190"/>
                    <a:pt x="176" y="95"/>
                    <a:pt x="21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790;p50">
              <a:extLst>
                <a:ext uri="{FF2B5EF4-FFF2-40B4-BE49-F238E27FC236}">
                  <a16:creationId xmlns:a16="http://schemas.microsoft.com/office/drawing/2014/main" id="{4B073586-FAE4-4066-9F17-3B5EE6471D1C}"/>
                </a:ext>
              </a:extLst>
            </p:cNvPr>
            <p:cNvSpPr/>
            <p:nvPr/>
          </p:nvSpPr>
          <p:spPr>
            <a:xfrm>
              <a:off x="5968296" y="3630908"/>
              <a:ext cx="152695" cy="167697"/>
            </a:xfrm>
            <a:custGeom>
              <a:avLst/>
              <a:gdLst/>
              <a:ahLst/>
              <a:cxnLst/>
              <a:rect l="l" t="t" r="r" b="b"/>
              <a:pathLst>
                <a:path w="2475" h="2700" extrusionOk="0">
                  <a:moveTo>
                    <a:pt x="337" y="0"/>
                  </a:moveTo>
                  <a:lnTo>
                    <a:pt x="337" y="0"/>
                  </a:lnTo>
                  <a:cubicBezTo>
                    <a:pt x="286" y="37"/>
                    <a:pt x="227" y="59"/>
                    <a:pt x="176" y="95"/>
                  </a:cubicBezTo>
                  <a:cubicBezTo>
                    <a:pt x="118" y="263"/>
                    <a:pt x="67" y="423"/>
                    <a:pt x="8" y="577"/>
                  </a:cubicBezTo>
                  <a:cubicBezTo>
                    <a:pt x="1" y="606"/>
                    <a:pt x="30" y="635"/>
                    <a:pt x="52" y="642"/>
                  </a:cubicBezTo>
                  <a:cubicBezTo>
                    <a:pt x="143" y="650"/>
                    <a:pt x="234" y="654"/>
                    <a:pt x="326" y="654"/>
                  </a:cubicBezTo>
                  <a:cubicBezTo>
                    <a:pt x="589" y="654"/>
                    <a:pt x="854" y="624"/>
                    <a:pt x="1103" y="569"/>
                  </a:cubicBezTo>
                  <a:lnTo>
                    <a:pt x="1103" y="569"/>
                  </a:lnTo>
                  <a:cubicBezTo>
                    <a:pt x="1037" y="854"/>
                    <a:pt x="957" y="1124"/>
                    <a:pt x="855" y="1401"/>
                  </a:cubicBezTo>
                  <a:cubicBezTo>
                    <a:pt x="847" y="1430"/>
                    <a:pt x="876" y="1467"/>
                    <a:pt x="906" y="1467"/>
                  </a:cubicBezTo>
                  <a:cubicBezTo>
                    <a:pt x="1205" y="1445"/>
                    <a:pt x="1504" y="1408"/>
                    <a:pt x="1796" y="1350"/>
                  </a:cubicBezTo>
                  <a:lnTo>
                    <a:pt x="1796" y="1350"/>
                  </a:lnTo>
                  <a:cubicBezTo>
                    <a:pt x="1708" y="1627"/>
                    <a:pt x="1613" y="1919"/>
                    <a:pt x="1504" y="2196"/>
                  </a:cubicBezTo>
                  <a:cubicBezTo>
                    <a:pt x="1497" y="2218"/>
                    <a:pt x="1526" y="2247"/>
                    <a:pt x="1548" y="2262"/>
                  </a:cubicBezTo>
                  <a:cubicBezTo>
                    <a:pt x="1686" y="2273"/>
                    <a:pt x="1821" y="2278"/>
                    <a:pt x="1956" y="2278"/>
                  </a:cubicBezTo>
                  <a:cubicBezTo>
                    <a:pt x="2091" y="2278"/>
                    <a:pt x="2226" y="2273"/>
                    <a:pt x="2365" y="2262"/>
                  </a:cubicBezTo>
                  <a:lnTo>
                    <a:pt x="2365" y="2262"/>
                  </a:lnTo>
                  <a:cubicBezTo>
                    <a:pt x="2343" y="2401"/>
                    <a:pt x="2314" y="2554"/>
                    <a:pt x="2292" y="2700"/>
                  </a:cubicBezTo>
                  <a:cubicBezTo>
                    <a:pt x="2328" y="2678"/>
                    <a:pt x="2365" y="2649"/>
                    <a:pt x="2409" y="2634"/>
                  </a:cubicBezTo>
                  <a:cubicBezTo>
                    <a:pt x="2438" y="2496"/>
                    <a:pt x="2452" y="2350"/>
                    <a:pt x="2474" y="2211"/>
                  </a:cubicBezTo>
                  <a:cubicBezTo>
                    <a:pt x="2474" y="2191"/>
                    <a:pt x="2451" y="2166"/>
                    <a:pt x="2430" y="2166"/>
                  </a:cubicBezTo>
                  <a:cubicBezTo>
                    <a:pt x="2428" y="2166"/>
                    <a:pt x="2426" y="2166"/>
                    <a:pt x="2423" y="2167"/>
                  </a:cubicBezTo>
                  <a:cubicBezTo>
                    <a:pt x="2259" y="2190"/>
                    <a:pt x="2095" y="2201"/>
                    <a:pt x="1927" y="2201"/>
                  </a:cubicBezTo>
                  <a:cubicBezTo>
                    <a:pt x="1827" y="2201"/>
                    <a:pt x="1725" y="2197"/>
                    <a:pt x="1621" y="2189"/>
                  </a:cubicBezTo>
                  <a:cubicBezTo>
                    <a:pt x="1730" y="1905"/>
                    <a:pt x="1825" y="1613"/>
                    <a:pt x="1927" y="1321"/>
                  </a:cubicBezTo>
                  <a:cubicBezTo>
                    <a:pt x="1934" y="1288"/>
                    <a:pt x="1905" y="1261"/>
                    <a:pt x="1878" y="1261"/>
                  </a:cubicBezTo>
                  <a:cubicBezTo>
                    <a:pt x="1875" y="1261"/>
                    <a:pt x="1872" y="1262"/>
                    <a:pt x="1869" y="1263"/>
                  </a:cubicBezTo>
                  <a:cubicBezTo>
                    <a:pt x="1577" y="1321"/>
                    <a:pt x="1285" y="1365"/>
                    <a:pt x="986" y="1387"/>
                  </a:cubicBezTo>
                  <a:cubicBezTo>
                    <a:pt x="1088" y="1117"/>
                    <a:pt x="1168" y="847"/>
                    <a:pt x="1219" y="562"/>
                  </a:cubicBezTo>
                  <a:cubicBezTo>
                    <a:pt x="1231" y="532"/>
                    <a:pt x="1214" y="507"/>
                    <a:pt x="1187" y="507"/>
                  </a:cubicBezTo>
                  <a:cubicBezTo>
                    <a:pt x="1181" y="507"/>
                    <a:pt x="1175" y="508"/>
                    <a:pt x="1168" y="511"/>
                  </a:cubicBezTo>
                  <a:cubicBezTo>
                    <a:pt x="897" y="568"/>
                    <a:pt x="634" y="589"/>
                    <a:pt x="370" y="589"/>
                  </a:cubicBezTo>
                  <a:cubicBezTo>
                    <a:pt x="293" y="589"/>
                    <a:pt x="217" y="587"/>
                    <a:pt x="140" y="584"/>
                  </a:cubicBezTo>
                  <a:cubicBezTo>
                    <a:pt x="198" y="387"/>
                    <a:pt x="271" y="190"/>
                    <a:pt x="3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791;p50">
              <a:extLst>
                <a:ext uri="{FF2B5EF4-FFF2-40B4-BE49-F238E27FC236}">
                  <a16:creationId xmlns:a16="http://schemas.microsoft.com/office/drawing/2014/main" id="{8D2FBA4A-ACF4-4FB6-8D98-EA68239C642C}"/>
                </a:ext>
              </a:extLst>
            </p:cNvPr>
            <p:cNvSpPr/>
            <p:nvPr/>
          </p:nvSpPr>
          <p:spPr>
            <a:xfrm>
              <a:off x="6139808" y="3596126"/>
              <a:ext cx="14005" cy="20124"/>
            </a:xfrm>
            <a:custGeom>
              <a:avLst/>
              <a:gdLst/>
              <a:ahLst/>
              <a:cxnLst/>
              <a:rect l="l" t="t" r="r" b="b"/>
              <a:pathLst>
                <a:path w="227" h="324" extrusionOk="0">
                  <a:moveTo>
                    <a:pt x="177" y="0"/>
                  </a:moveTo>
                  <a:cubicBezTo>
                    <a:pt x="162" y="0"/>
                    <a:pt x="148" y="10"/>
                    <a:pt x="139" y="28"/>
                  </a:cubicBezTo>
                  <a:cubicBezTo>
                    <a:pt x="96" y="101"/>
                    <a:pt x="59" y="181"/>
                    <a:pt x="8" y="254"/>
                  </a:cubicBezTo>
                  <a:cubicBezTo>
                    <a:pt x="1" y="276"/>
                    <a:pt x="1" y="312"/>
                    <a:pt x="30" y="320"/>
                  </a:cubicBezTo>
                  <a:cubicBezTo>
                    <a:pt x="35" y="322"/>
                    <a:pt x="44" y="324"/>
                    <a:pt x="53" y="324"/>
                  </a:cubicBezTo>
                  <a:cubicBezTo>
                    <a:pt x="68" y="324"/>
                    <a:pt x="86" y="319"/>
                    <a:pt x="96" y="305"/>
                  </a:cubicBezTo>
                  <a:cubicBezTo>
                    <a:pt x="139" y="232"/>
                    <a:pt x="176" y="144"/>
                    <a:pt x="220" y="71"/>
                  </a:cubicBezTo>
                  <a:cubicBezTo>
                    <a:pt x="227" y="57"/>
                    <a:pt x="227" y="20"/>
                    <a:pt x="205" y="13"/>
                  </a:cubicBezTo>
                  <a:cubicBezTo>
                    <a:pt x="196" y="4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792;p50">
              <a:extLst>
                <a:ext uri="{FF2B5EF4-FFF2-40B4-BE49-F238E27FC236}">
                  <a16:creationId xmlns:a16="http://schemas.microsoft.com/office/drawing/2014/main" id="{7467872B-D663-4F02-9ACF-962581D19804}"/>
                </a:ext>
              </a:extLst>
            </p:cNvPr>
            <p:cNvSpPr/>
            <p:nvPr/>
          </p:nvSpPr>
          <p:spPr>
            <a:xfrm>
              <a:off x="6153751" y="3602648"/>
              <a:ext cx="14498" cy="18633"/>
            </a:xfrm>
            <a:custGeom>
              <a:avLst/>
              <a:gdLst/>
              <a:ahLst/>
              <a:cxnLst/>
              <a:rect l="l" t="t" r="r" b="b"/>
              <a:pathLst>
                <a:path w="235" h="300" extrusionOk="0">
                  <a:moveTo>
                    <a:pt x="189" y="0"/>
                  </a:moveTo>
                  <a:cubicBezTo>
                    <a:pt x="172" y="0"/>
                    <a:pt x="156" y="8"/>
                    <a:pt x="140" y="25"/>
                  </a:cubicBezTo>
                  <a:cubicBezTo>
                    <a:pt x="96" y="98"/>
                    <a:pt x="59" y="171"/>
                    <a:pt x="16" y="236"/>
                  </a:cubicBezTo>
                  <a:cubicBezTo>
                    <a:pt x="1" y="251"/>
                    <a:pt x="1" y="287"/>
                    <a:pt x="30" y="295"/>
                  </a:cubicBezTo>
                  <a:cubicBezTo>
                    <a:pt x="41" y="297"/>
                    <a:pt x="51" y="299"/>
                    <a:pt x="59" y="299"/>
                  </a:cubicBezTo>
                  <a:cubicBezTo>
                    <a:pt x="74" y="299"/>
                    <a:pt x="87" y="294"/>
                    <a:pt x="96" y="280"/>
                  </a:cubicBezTo>
                  <a:cubicBezTo>
                    <a:pt x="140" y="207"/>
                    <a:pt x="176" y="134"/>
                    <a:pt x="220" y="69"/>
                  </a:cubicBezTo>
                  <a:cubicBezTo>
                    <a:pt x="234" y="54"/>
                    <a:pt x="234" y="18"/>
                    <a:pt x="205" y="3"/>
                  </a:cubicBezTo>
                  <a:cubicBezTo>
                    <a:pt x="200" y="1"/>
                    <a:pt x="194" y="0"/>
                    <a:pt x="1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793;p50">
              <a:extLst>
                <a:ext uri="{FF2B5EF4-FFF2-40B4-BE49-F238E27FC236}">
                  <a16:creationId xmlns:a16="http://schemas.microsoft.com/office/drawing/2014/main" id="{6EB1EBF2-62A2-410D-A1A2-124824AD26B6}"/>
                </a:ext>
              </a:extLst>
            </p:cNvPr>
            <p:cNvSpPr/>
            <p:nvPr/>
          </p:nvSpPr>
          <p:spPr>
            <a:xfrm>
              <a:off x="6155602" y="3683888"/>
              <a:ext cx="8144" cy="5528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1"/>
                  </a:moveTo>
                  <a:cubicBezTo>
                    <a:pt x="0" y="1"/>
                    <a:pt x="3" y="88"/>
                    <a:pt x="66" y="88"/>
                  </a:cubicBezTo>
                  <a:cubicBezTo>
                    <a:pt x="131" y="88"/>
                    <a:pt x="131" y="1"/>
                    <a:pt x="66" y="1"/>
                  </a:cubicBezTo>
                  <a:cubicBezTo>
                    <a:pt x="63" y="1"/>
                    <a:pt x="61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794;p50">
              <a:extLst>
                <a:ext uri="{FF2B5EF4-FFF2-40B4-BE49-F238E27FC236}">
                  <a16:creationId xmlns:a16="http://schemas.microsoft.com/office/drawing/2014/main" id="{AD4793BF-6732-4B25-86C9-65AB33230187}"/>
                </a:ext>
              </a:extLst>
            </p:cNvPr>
            <p:cNvSpPr/>
            <p:nvPr/>
          </p:nvSpPr>
          <p:spPr>
            <a:xfrm>
              <a:off x="6047081" y="3736495"/>
              <a:ext cx="7280" cy="5963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2" y="0"/>
                  </a:moveTo>
                  <a:cubicBezTo>
                    <a:pt x="1" y="0"/>
                    <a:pt x="1" y="95"/>
                    <a:pt x="52" y="95"/>
                  </a:cubicBezTo>
                  <a:cubicBezTo>
                    <a:pt x="118" y="95"/>
                    <a:pt x="118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795;p50">
              <a:extLst>
                <a:ext uri="{FF2B5EF4-FFF2-40B4-BE49-F238E27FC236}">
                  <a16:creationId xmlns:a16="http://schemas.microsoft.com/office/drawing/2014/main" id="{68E23786-4A69-40AA-A54B-3F5141BBD112}"/>
                </a:ext>
              </a:extLst>
            </p:cNvPr>
            <p:cNvSpPr/>
            <p:nvPr/>
          </p:nvSpPr>
          <p:spPr>
            <a:xfrm>
              <a:off x="5995318" y="3676683"/>
              <a:ext cx="7712" cy="5963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68" y="95"/>
                    <a:pt x="70" y="95"/>
                    <a:pt x="72" y="95"/>
                  </a:cubicBezTo>
                  <a:cubicBezTo>
                    <a:pt x="125" y="95"/>
                    <a:pt x="12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796;p50">
              <a:extLst>
                <a:ext uri="{FF2B5EF4-FFF2-40B4-BE49-F238E27FC236}">
                  <a16:creationId xmlns:a16="http://schemas.microsoft.com/office/drawing/2014/main" id="{91B279D3-5926-4818-A435-2E6BCA46A9AE}"/>
                </a:ext>
              </a:extLst>
            </p:cNvPr>
            <p:cNvSpPr/>
            <p:nvPr/>
          </p:nvSpPr>
          <p:spPr>
            <a:xfrm>
              <a:off x="5930971" y="3534824"/>
              <a:ext cx="301627" cy="298811"/>
            </a:xfrm>
            <a:custGeom>
              <a:avLst/>
              <a:gdLst/>
              <a:ahLst/>
              <a:cxnLst/>
              <a:rect l="l" t="t" r="r" b="b"/>
              <a:pathLst>
                <a:path w="4889" h="4811" extrusionOk="0">
                  <a:moveTo>
                    <a:pt x="3216" y="0"/>
                  </a:moveTo>
                  <a:cubicBezTo>
                    <a:pt x="3136" y="0"/>
                    <a:pt x="3118" y="89"/>
                    <a:pt x="3174" y="103"/>
                  </a:cubicBezTo>
                  <a:cubicBezTo>
                    <a:pt x="3991" y="322"/>
                    <a:pt x="4874" y="1037"/>
                    <a:pt x="4699" y="1956"/>
                  </a:cubicBezTo>
                  <a:cubicBezTo>
                    <a:pt x="4619" y="2394"/>
                    <a:pt x="4393" y="2795"/>
                    <a:pt x="4108" y="3131"/>
                  </a:cubicBezTo>
                  <a:cubicBezTo>
                    <a:pt x="3831" y="3481"/>
                    <a:pt x="3503" y="3794"/>
                    <a:pt x="3138" y="4043"/>
                  </a:cubicBezTo>
                  <a:cubicBezTo>
                    <a:pt x="2912" y="4196"/>
                    <a:pt x="2656" y="4320"/>
                    <a:pt x="2408" y="4444"/>
                  </a:cubicBezTo>
                  <a:cubicBezTo>
                    <a:pt x="2161" y="4567"/>
                    <a:pt x="1908" y="4671"/>
                    <a:pt x="1635" y="4720"/>
                  </a:cubicBezTo>
                  <a:lnTo>
                    <a:pt x="1635" y="4720"/>
                  </a:lnTo>
                  <a:cubicBezTo>
                    <a:pt x="1545" y="4044"/>
                    <a:pt x="1223" y="3372"/>
                    <a:pt x="825" y="2831"/>
                  </a:cubicBezTo>
                  <a:cubicBezTo>
                    <a:pt x="625" y="2563"/>
                    <a:pt x="393" y="2320"/>
                    <a:pt x="140" y="2104"/>
                  </a:cubicBezTo>
                  <a:lnTo>
                    <a:pt x="140" y="2104"/>
                  </a:lnTo>
                  <a:cubicBezTo>
                    <a:pt x="854" y="1634"/>
                    <a:pt x="1603" y="1174"/>
                    <a:pt x="2372" y="818"/>
                  </a:cubicBezTo>
                  <a:cubicBezTo>
                    <a:pt x="2423" y="792"/>
                    <a:pt x="2395" y="726"/>
                    <a:pt x="2348" y="726"/>
                  </a:cubicBezTo>
                  <a:cubicBezTo>
                    <a:pt x="2341" y="726"/>
                    <a:pt x="2335" y="728"/>
                    <a:pt x="2328" y="730"/>
                  </a:cubicBezTo>
                  <a:cubicBezTo>
                    <a:pt x="1525" y="1095"/>
                    <a:pt x="766" y="1569"/>
                    <a:pt x="37" y="2058"/>
                  </a:cubicBezTo>
                  <a:cubicBezTo>
                    <a:pt x="15" y="2073"/>
                    <a:pt x="0" y="2109"/>
                    <a:pt x="30" y="2124"/>
                  </a:cubicBezTo>
                  <a:cubicBezTo>
                    <a:pt x="788" y="2737"/>
                    <a:pt x="1306" y="3612"/>
                    <a:pt x="1518" y="4561"/>
                  </a:cubicBezTo>
                  <a:cubicBezTo>
                    <a:pt x="1525" y="4619"/>
                    <a:pt x="1533" y="4663"/>
                    <a:pt x="1547" y="4721"/>
                  </a:cubicBezTo>
                  <a:cubicBezTo>
                    <a:pt x="1547" y="4734"/>
                    <a:pt x="1553" y="4766"/>
                    <a:pt x="1554" y="4766"/>
                  </a:cubicBezTo>
                  <a:cubicBezTo>
                    <a:pt x="1554" y="4766"/>
                    <a:pt x="1554" y="4766"/>
                    <a:pt x="1554" y="4765"/>
                  </a:cubicBezTo>
                  <a:cubicBezTo>
                    <a:pt x="1554" y="4795"/>
                    <a:pt x="1575" y="4810"/>
                    <a:pt x="1603" y="4810"/>
                  </a:cubicBezTo>
                  <a:cubicBezTo>
                    <a:pt x="1608" y="4810"/>
                    <a:pt x="1614" y="4810"/>
                    <a:pt x="1620" y="4809"/>
                  </a:cubicBezTo>
                  <a:cubicBezTo>
                    <a:pt x="1883" y="4772"/>
                    <a:pt x="2138" y="4670"/>
                    <a:pt x="2372" y="4561"/>
                  </a:cubicBezTo>
                  <a:cubicBezTo>
                    <a:pt x="2627" y="4444"/>
                    <a:pt x="2875" y="4327"/>
                    <a:pt x="3116" y="4181"/>
                  </a:cubicBezTo>
                  <a:cubicBezTo>
                    <a:pt x="3517" y="3926"/>
                    <a:pt x="3882" y="3576"/>
                    <a:pt x="4181" y="3211"/>
                  </a:cubicBezTo>
                  <a:cubicBezTo>
                    <a:pt x="4466" y="2868"/>
                    <a:pt x="4706" y="2459"/>
                    <a:pt x="4801" y="2007"/>
                  </a:cubicBezTo>
                  <a:cubicBezTo>
                    <a:pt x="4889" y="1555"/>
                    <a:pt x="4772" y="1117"/>
                    <a:pt x="4466" y="759"/>
                  </a:cubicBezTo>
                  <a:cubicBezTo>
                    <a:pt x="4137" y="387"/>
                    <a:pt x="3699" y="117"/>
                    <a:pt x="3225" y="1"/>
                  </a:cubicBezTo>
                  <a:cubicBezTo>
                    <a:pt x="3222" y="0"/>
                    <a:pt x="3219" y="0"/>
                    <a:pt x="32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3798;p50">
            <a:extLst>
              <a:ext uri="{FF2B5EF4-FFF2-40B4-BE49-F238E27FC236}">
                <a16:creationId xmlns:a16="http://schemas.microsoft.com/office/drawing/2014/main" id="{725AE1DA-06F2-4F35-B7E8-8845BBFEE3F1}"/>
              </a:ext>
            </a:extLst>
          </p:cNvPr>
          <p:cNvGrpSpPr/>
          <p:nvPr/>
        </p:nvGrpSpPr>
        <p:grpSpPr>
          <a:xfrm>
            <a:off x="8227077" y="150551"/>
            <a:ext cx="644302" cy="869207"/>
            <a:chOff x="7094666" y="2834418"/>
            <a:chExt cx="1157186" cy="1636769"/>
          </a:xfrm>
        </p:grpSpPr>
        <p:sp>
          <p:nvSpPr>
            <p:cNvPr id="535" name="Google Shape;3799;p50">
              <a:extLst>
                <a:ext uri="{FF2B5EF4-FFF2-40B4-BE49-F238E27FC236}">
                  <a16:creationId xmlns:a16="http://schemas.microsoft.com/office/drawing/2014/main" id="{1A2A0393-CBC5-4C44-8A65-8A70CD394DB4}"/>
                </a:ext>
              </a:extLst>
            </p:cNvPr>
            <p:cNvSpPr/>
            <p:nvPr/>
          </p:nvSpPr>
          <p:spPr>
            <a:xfrm>
              <a:off x="7463220" y="3092211"/>
              <a:ext cx="788631" cy="688104"/>
            </a:xfrm>
            <a:custGeom>
              <a:avLst/>
              <a:gdLst/>
              <a:ahLst/>
              <a:cxnLst/>
              <a:rect l="l" t="t" r="r" b="b"/>
              <a:pathLst>
                <a:path w="14863" h="12927" extrusionOk="0">
                  <a:moveTo>
                    <a:pt x="7638" y="1"/>
                  </a:moveTo>
                  <a:cubicBezTo>
                    <a:pt x="5011" y="1"/>
                    <a:pt x="2293" y="1397"/>
                    <a:pt x="927" y="3654"/>
                  </a:cubicBezTo>
                  <a:cubicBezTo>
                    <a:pt x="198" y="4858"/>
                    <a:pt x="1" y="6317"/>
                    <a:pt x="15" y="7703"/>
                  </a:cubicBezTo>
                  <a:cubicBezTo>
                    <a:pt x="15" y="7820"/>
                    <a:pt x="146" y="9855"/>
                    <a:pt x="226" y="9855"/>
                  </a:cubicBezTo>
                  <a:cubicBezTo>
                    <a:pt x="227" y="9855"/>
                    <a:pt x="227" y="9855"/>
                    <a:pt x="227" y="9855"/>
                  </a:cubicBezTo>
                  <a:cubicBezTo>
                    <a:pt x="566" y="9803"/>
                    <a:pt x="1040" y="9779"/>
                    <a:pt x="1602" y="9779"/>
                  </a:cubicBezTo>
                  <a:cubicBezTo>
                    <a:pt x="4234" y="9779"/>
                    <a:pt x="8782" y="10304"/>
                    <a:pt x="10273" y="10869"/>
                  </a:cubicBezTo>
                  <a:cubicBezTo>
                    <a:pt x="12090" y="11541"/>
                    <a:pt x="12988" y="12927"/>
                    <a:pt x="12988" y="12927"/>
                  </a:cubicBezTo>
                  <a:cubicBezTo>
                    <a:pt x="13579" y="11891"/>
                    <a:pt x="14177" y="10833"/>
                    <a:pt x="14461" y="9666"/>
                  </a:cubicBezTo>
                  <a:cubicBezTo>
                    <a:pt x="14863" y="7988"/>
                    <a:pt x="14761" y="6171"/>
                    <a:pt x="14388" y="4500"/>
                  </a:cubicBezTo>
                  <a:cubicBezTo>
                    <a:pt x="14060" y="3034"/>
                    <a:pt x="13301" y="1611"/>
                    <a:pt x="11908" y="910"/>
                  </a:cubicBezTo>
                  <a:cubicBezTo>
                    <a:pt x="10813" y="349"/>
                    <a:pt x="9544" y="152"/>
                    <a:pt x="8340" y="35"/>
                  </a:cubicBezTo>
                  <a:cubicBezTo>
                    <a:pt x="8107" y="12"/>
                    <a:pt x="7873" y="1"/>
                    <a:pt x="7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800;p50">
              <a:extLst>
                <a:ext uri="{FF2B5EF4-FFF2-40B4-BE49-F238E27FC236}">
                  <a16:creationId xmlns:a16="http://schemas.microsoft.com/office/drawing/2014/main" id="{336928A6-CAE4-4193-882E-4F119E96670E}"/>
                </a:ext>
              </a:extLst>
            </p:cNvPr>
            <p:cNvSpPr/>
            <p:nvPr/>
          </p:nvSpPr>
          <p:spPr>
            <a:xfrm>
              <a:off x="7459347" y="3089603"/>
              <a:ext cx="789055" cy="693214"/>
            </a:xfrm>
            <a:custGeom>
              <a:avLst/>
              <a:gdLst/>
              <a:ahLst/>
              <a:cxnLst/>
              <a:rect l="l" t="t" r="r" b="b"/>
              <a:pathLst>
                <a:path w="14871" h="13023" extrusionOk="0">
                  <a:moveTo>
                    <a:pt x="329" y="9854"/>
                  </a:moveTo>
                  <a:cubicBezTo>
                    <a:pt x="330" y="9856"/>
                    <a:pt x="330" y="9858"/>
                    <a:pt x="329" y="9861"/>
                  </a:cubicBezTo>
                  <a:lnTo>
                    <a:pt x="329" y="9854"/>
                  </a:lnTo>
                  <a:close/>
                  <a:moveTo>
                    <a:pt x="7589" y="91"/>
                  </a:moveTo>
                  <a:cubicBezTo>
                    <a:pt x="7855" y="91"/>
                    <a:pt x="8136" y="98"/>
                    <a:pt x="8403" y="127"/>
                  </a:cubicBezTo>
                  <a:lnTo>
                    <a:pt x="8403" y="127"/>
                  </a:lnTo>
                  <a:cubicBezTo>
                    <a:pt x="8406" y="127"/>
                    <a:pt x="8410" y="128"/>
                    <a:pt x="8413" y="128"/>
                  </a:cubicBezTo>
                  <a:cubicBezTo>
                    <a:pt x="8413" y="128"/>
                    <a:pt x="8413" y="128"/>
                    <a:pt x="8413" y="128"/>
                  </a:cubicBezTo>
                  <a:lnTo>
                    <a:pt x="8413" y="128"/>
                  </a:lnTo>
                  <a:cubicBezTo>
                    <a:pt x="8414" y="128"/>
                    <a:pt x="8414" y="128"/>
                    <a:pt x="8415" y="128"/>
                  </a:cubicBezTo>
                  <a:lnTo>
                    <a:pt x="8415" y="128"/>
                  </a:lnTo>
                  <a:cubicBezTo>
                    <a:pt x="9560" y="237"/>
                    <a:pt x="10705" y="420"/>
                    <a:pt x="11755" y="894"/>
                  </a:cubicBezTo>
                  <a:cubicBezTo>
                    <a:pt x="12645" y="1302"/>
                    <a:pt x="13331" y="1988"/>
                    <a:pt x="13798" y="2856"/>
                  </a:cubicBezTo>
                  <a:cubicBezTo>
                    <a:pt x="14286" y="3768"/>
                    <a:pt x="14505" y="4804"/>
                    <a:pt x="14637" y="5826"/>
                  </a:cubicBezTo>
                  <a:cubicBezTo>
                    <a:pt x="14782" y="6993"/>
                    <a:pt x="14782" y="8197"/>
                    <a:pt x="14556" y="9357"/>
                  </a:cubicBezTo>
                  <a:cubicBezTo>
                    <a:pt x="14306" y="10629"/>
                    <a:pt x="13686" y="11753"/>
                    <a:pt x="13050" y="12861"/>
                  </a:cubicBezTo>
                  <a:lnTo>
                    <a:pt x="13050" y="12861"/>
                  </a:lnTo>
                  <a:cubicBezTo>
                    <a:pt x="12731" y="12389"/>
                    <a:pt x="12279" y="11989"/>
                    <a:pt x="11828" y="11655"/>
                  </a:cubicBezTo>
                  <a:cubicBezTo>
                    <a:pt x="11368" y="11320"/>
                    <a:pt x="10857" y="11035"/>
                    <a:pt x="10325" y="10838"/>
                  </a:cubicBezTo>
                  <a:cubicBezTo>
                    <a:pt x="10033" y="10729"/>
                    <a:pt x="9741" y="10656"/>
                    <a:pt x="9434" y="10590"/>
                  </a:cubicBezTo>
                  <a:cubicBezTo>
                    <a:pt x="8588" y="10400"/>
                    <a:pt x="7720" y="10262"/>
                    <a:pt x="6859" y="10152"/>
                  </a:cubicBezTo>
                  <a:cubicBezTo>
                    <a:pt x="5859" y="10021"/>
                    <a:pt x="4860" y="9926"/>
                    <a:pt x="3846" y="9853"/>
                  </a:cubicBezTo>
                  <a:cubicBezTo>
                    <a:pt x="3099" y="9797"/>
                    <a:pt x="2353" y="9763"/>
                    <a:pt x="1607" y="9763"/>
                  </a:cubicBezTo>
                  <a:cubicBezTo>
                    <a:pt x="1477" y="9763"/>
                    <a:pt x="1348" y="9764"/>
                    <a:pt x="1219" y="9766"/>
                  </a:cubicBezTo>
                  <a:cubicBezTo>
                    <a:pt x="1059" y="9773"/>
                    <a:pt x="884" y="9773"/>
                    <a:pt x="716" y="9795"/>
                  </a:cubicBezTo>
                  <a:cubicBezTo>
                    <a:pt x="643" y="9802"/>
                    <a:pt x="584" y="9802"/>
                    <a:pt x="511" y="9817"/>
                  </a:cubicBezTo>
                  <a:cubicBezTo>
                    <a:pt x="457" y="9824"/>
                    <a:pt x="377" y="9818"/>
                    <a:pt x="325" y="9835"/>
                  </a:cubicBezTo>
                  <a:lnTo>
                    <a:pt x="325" y="9835"/>
                  </a:lnTo>
                  <a:cubicBezTo>
                    <a:pt x="320" y="9823"/>
                    <a:pt x="314" y="9809"/>
                    <a:pt x="314" y="9795"/>
                  </a:cubicBezTo>
                  <a:lnTo>
                    <a:pt x="285" y="9634"/>
                  </a:lnTo>
                  <a:cubicBezTo>
                    <a:pt x="271" y="9459"/>
                    <a:pt x="256" y="9291"/>
                    <a:pt x="234" y="9124"/>
                  </a:cubicBezTo>
                  <a:cubicBezTo>
                    <a:pt x="161" y="8328"/>
                    <a:pt x="103" y="7540"/>
                    <a:pt x="161" y="6752"/>
                  </a:cubicBezTo>
                  <a:cubicBezTo>
                    <a:pt x="205" y="6074"/>
                    <a:pt x="322" y="5403"/>
                    <a:pt x="555" y="4753"/>
                  </a:cubicBezTo>
                  <a:cubicBezTo>
                    <a:pt x="759" y="4140"/>
                    <a:pt x="1081" y="3579"/>
                    <a:pt x="1482" y="3068"/>
                  </a:cubicBezTo>
                  <a:cubicBezTo>
                    <a:pt x="2204" y="2141"/>
                    <a:pt x="3153" y="1426"/>
                    <a:pt x="4203" y="916"/>
                  </a:cubicBezTo>
                  <a:cubicBezTo>
                    <a:pt x="5247" y="405"/>
                    <a:pt x="6421" y="113"/>
                    <a:pt x="7589" y="91"/>
                  </a:cubicBezTo>
                  <a:close/>
                  <a:moveTo>
                    <a:pt x="7729" y="1"/>
                  </a:moveTo>
                  <a:cubicBezTo>
                    <a:pt x="6796" y="1"/>
                    <a:pt x="5856" y="176"/>
                    <a:pt x="4977" y="492"/>
                  </a:cubicBezTo>
                  <a:cubicBezTo>
                    <a:pt x="3889" y="886"/>
                    <a:pt x="2868" y="1492"/>
                    <a:pt x="2044" y="2309"/>
                  </a:cubicBezTo>
                  <a:cubicBezTo>
                    <a:pt x="1628" y="2710"/>
                    <a:pt x="1256" y="3163"/>
                    <a:pt x="956" y="3659"/>
                  </a:cubicBezTo>
                  <a:cubicBezTo>
                    <a:pt x="606" y="4228"/>
                    <a:pt x="373" y="4870"/>
                    <a:pt x="227" y="5527"/>
                  </a:cubicBezTo>
                  <a:cubicBezTo>
                    <a:pt x="15" y="6475"/>
                    <a:pt x="1" y="7453"/>
                    <a:pt x="59" y="8416"/>
                  </a:cubicBezTo>
                  <a:cubicBezTo>
                    <a:pt x="88" y="8803"/>
                    <a:pt x="117" y="9182"/>
                    <a:pt x="161" y="9569"/>
                  </a:cubicBezTo>
                  <a:cubicBezTo>
                    <a:pt x="168" y="9664"/>
                    <a:pt x="183" y="9795"/>
                    <a:pt x="220" y="9882"/>
                  </a:cubicBezTo>
                  <a:cubicBezTo>
                    <a:pt x="237" y="9932"/>
                    <a:pt x="272" y="9945"/>
                    <a:pt x="312" y="9945"/>
                  </a:cubicBezTo>
                  <a:cubicBezTo>
                    <a:pt x="355" y="9945"/>
                    <a:pt x="404" y="9930"/>
                    <a:pt x="446" y="9926"/>
                  </a:cubicBezTo>
                  <a:cubicBezTo>
                    <a:pt x="825" y="9879"/>
                    <a:pt x="1206" y="9862"/>
                    <a:pt x="1588" y="9862"/>
                  </a:cubicBezTo>
                  <a:cubicBezTo>
                    <a:pt x="1971" y="9862"/>
                    <a:pt x="2354" y="9879"/>
                    <a:pt x="2737" y="9897"/>
                  </a:cubicBezTo>
                  <a:cubicBezTo>
                    <a:pt x="3736" y="9941"/>
                    <a:pt x="4743" y="10021"/>
                    <a:pt x="5743" y="10123"/>
                  </a:cubicBezTo>
                  <a:cubicBezTo>
                    <a:pt x="6713" y="10225"/>
                    <a:pt x="7669" y="10349"/>
                    <a:pt x="8625" y="10532"/>
                  </a:cubicBezTo>
                  <a:cubicBezTo>
                    <a:pt x="9398" y="10678"/>
                    <a:pt x="10179" y="10846"/>
                    <a:pt x="10886" y="11210"/>
                  </a:cubicBezTo>
                  <a:cubicBezTo>
                    <a:pt x="11674" y="11604"/>
                    <a:pt x="12389" y="12188"/>
                    <a:pt x="12915" y="12888"/>
                  </a:cubicBezTo>
                  <a:lnTo>
                    <a:pt x="12995" y="12998"/>
                  </a:lnTo>
                  <a:cubicBezTo>
                    <a:pt x="13003" y="13013"/>
                    <a:pt x="13021" y="13023"/>
                    <a:pt x="13038" y="13023"/>
                  </a:cubicBezTo>
                  <a:cubicBezTo>
                    <a:pt x="13053" y="13023"/>
                    <a:pt x="13068" y="13015"/>
                    <a:pt x="13075" y="12998"/>
                  </a:cubicBezTo>
                  <a:cubicBezTo>
                    <a:pt x="13659" y="11969"/>
                    <a:pt x="14264" y="10926"/>
                    <a:pt x="14542" y="9766"/>
                  </a:cubicBezTo>
                  <a:cubicBezTo>
                    <a:pt x="14834" y="8598"/>
                    <a:pt x="14870" y="7373"/>
                    <a:pt x="14753" y="6176"/>
                  </a:cubicBezTo>
                  <a:cubicBezTo>
                    <a:pt x="14556" y="4213"/>
                    <a:pt x="13973" y="1995"/>
                    <a:pt x="12112" y="974"/>
                  </a:cubicBezTo>
                  <a:cubicBezTo>
                    <a:pt x="10995" y="362"/>
                    <a:pt x="9701" y="162"/>
                    <a:pt x="8446" y="44"/>
                  </a:cubicBezTo>
                  <a:lnTo>
                    <a:pt x="8446" y="44"/>
                  </a:lnTo>
                  <a:cubicBezTo>
                    <a:pt x="8438" y="37"/>
                    <a:pt x="8427" y="33"/>
                    <a:pt x="8413" y="33"/>
                  </a:cubicBezTo>
                  <a:cubicBezTo>
                    <a:pt x="8186" y="11"/>
                    <a:pt x="7958" y="1"/>
                    <a:pt x="77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801;p50">
              <a:extLst>
                <a:ext uri="{FF2B5EF4-FFF2-40B4-BE49-F238E27FC236}">
                  <a16:creationId xmlns:a16="http://schemas.microsoft.com/office/drawing/2014/main" id="{8404BD18-E574-42AE-9F8D-6DE424201185}"/>
                </a:ext>
              </a:extLst>
            </p:cNvPr>
            <p:cNvSpPr/>
            <p:nvPr/>
          </p:nvSpPr>
          <p:spPr>
            <a:xfrm>
              <a:off x="7985172" y="3253338"/>
              <a:ext cx="152494" cy="374899"/>
            </a:xfrm>
            <a:custGeom>
              <a:avLst/>
              <a:gdLst/>
              <a:ahLst/>
              <a:cxnLst/>
              <a:rect l="l" t="t" r="r" b="b"/>
              <a:pathLst>
                <a:path w="2874" h="7043" extrusionOk="0">
                  <a:moveTo>
                    <a:pt x="69" y="0"/>
                  </a:moveTo>
                  <a:cubicBezTo>
                    <a:pt x="24" y="0"/>
                    <a:pt x="0" y="62"/>
                    <a:pt x="50" y="87"/>
                  </a:cubicBezTo>
                  <a:cubicBezTo>
                    <a:pt x="903" y="510"/>
                    <a:pt x="1640" y="1167"/>
                    <a:pt x="2144" y="1976"/>
                  </a:cubicBezTo>
                  <a:cubicBezTo>
                    <a:pt x="2443" y="2451"/>
                    <a:pt x="2647" y="2969"/>
                    <a:pt x="2698" y="3538"/>
                  </a:cubicBezTo>
                  <a:cubicBezTo>
                    <a:pt x="2757" y="4085"/>
                    <a:pt x="2713" y="4640"/>
                    <a:pt x="2625" y="5179"/>
                  </a:cubicBezTo>
                  <a:cubicBezTo>
                    <a:pt x="2538" y="5800"/>
                    <a:pt x="2370" y="6398"/>
                    <a:pt x="2144" y="6982"/>
                  </a:cubicBezTo>
                  <a:cubicBezTo>
                    <a:pt x="2135" y="7018"/>
                    <a:pt x="2165" y="7043"/>
                    <a:pt x="2194" y="7043"/>
                  </a:cubicBezTo>
                  <a:cubicBezTo>
                    <a:pt x="2212" y="7043"/>
                    <a:pt x="2230" y="7033"/>
                    <a:pt x="2239" y="7011"/>
                  </a:cubicBezTo>
                  <a:cubicBezTo>
                    <a:pt x="2647" y="5960"/>
                    <a:pt x="2873" y="4793"/>
                    <a:pt x="2800" y="3662"/>
                  </a:cubicBezTo>
                  <a:cubicBezTo>
                    <a:pt x="2727" y="2611"/>
                    <a:pt x="2180" y="1685"/>
                    <a:pt x="1443" y="955"/>
                  </a:cubicBezTo>
                  <a:cubicBezTo>
                    <a:pt x="1049" y="568"/>
                    <a:pt x="597" y="255"/>
                    <a:pt x="94" y="7"/>
                  </a:cubicBezTo>
                  <a:cubicBezTo>
                    <a:pt x="85" y="2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802;p50">
              <a:extLst>
                <a:ext uri="{FF2B5EF4-FFF2-40B4-BE49-F238E27FC236}">
                  <a16:creationId xmlns:a16="http://schemas.microsoft.com/office/drawing/2014/main" id="{E153517D-D125-4DD0-96D5-A943DA98A345}"/>
                </a:ext>
              </a:extLst>
            </p:cNvPr>
            <p:cNvSpPr/>
            <p:nvPr/>
          </p:nvSpPr>
          <p:spPr>
            <a:xfrm>
              <a:off x="8066194" y="3438578"/>
              <a:ext cx="17245" cy="92567"/>
            </a:xfrm>
            <a:custGeom>
              <a:avLst/>
              <a:gdLst/>
              <a:ahLst/>
              <a:cxnLst/>
              <a:rect l="l" t="t" r="r" b="b"/>
              <a:pathLst>
                <a:path w="325" h="1739" extrusionOk="0">
                  <a:moveTo>
                    <a:pt x="56" y="0"/>
                  </a:moveTo>
                  <a:cubicBezTo>
                    <a:pt x="27" y="0"/>
                    <a:pt x="1" y="22"/>
                    <a:pt x="18" y="58"/>
                  </a:cubicBezTo>
                  <a:cubicBezTo>
                    <a:pt x="223" y="576"/>
                    <a:pt x="237" y="1152"/>
                    <a:pt x="40" y="1678"/>
                  </a:cubicBezTo>
                  <a:cubicBezTo>
                    <a:pt x="31" y="1714"/>
                    <a:pt x="61" y="1739"/>
                    <a:pt x="91" y="1739"/>
                  </a:cubicBezTo>
                  <a:cubicBezTo>
                    <a:pt x="109" y="1739"/>
                    <a:pt x="127" y="1729"/>
                    <a:pt x="135" y="1707"/>
                  </a:cubicBezTo>
                  <a:cubicBezTo>
                    <a:pt x="325" y="1167"/>
                    <a:pt x="318" y="569"/>
                    <a:pt x="106" y="29"/>
                  </a:cubicBezTo>
                  <a:cubicBezTo>
                    <a:pt x="95" y="9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803;p50">
              <a:extLst>
                <a:ext uri="{FF2B5EF4-FFF2-40B4-BE49-F238E27FC236}">
                  <a16:creationId xmlns:a16="http://schemas.microsoft.com/office/drawing/2014/main" id="{2D66745E-2A37-4A4C-B2C5-A554878015DB}"/>
                </a:ext>
              </a:extLst>
            </p:cNvPr>
            <p:cNvSpPr/>
            <p:nvPr/>
          </p:nvSpPr>
          <p:spPr>
            <a:xfrm>
              <a:off x="8106361" y="3251156"/>
              <a:ext cx="89778" cy="247094"/>
            </a:xfrm>
            <a:custGeom>
              <a:avLst/>
              <a:gdLst/>
              <a:ahLst/>
              <a:cxnLst/>
              <a:rect l="l" t="t" r="r" b="b"/>
              <a:pathLst>
                <a:path w="1692" h="4642" extrusionOk="0">
                  <a:moveTo>
                    <a:pt x="75" y="0"/>
                  </a:moveTo>
                  <a:cubicBezTo>
                    <a:pt x="39" y="0"/>
                    <a:pt x="0" y="49"/>
                    <a:pt x="35" y="84"/>
                  </a:cubicBezTo>
                  <a:cubicBezTo>
                    <a:pt x="903" y="1003"/>
                    <a:pt x="1399" y="2244"/>
                    <a:pt x="1450" y="3506"/>
                  </a:cubicBezTo>
                  <a:cubicBezTo>
                    <a:pt x="1458" y="3871"/>
                    <a:pt x="1428" y="4228"/>
                    <a:pt x="1363" y="4578"/>
                  </a:cubicBezTo>
                  <a:cubicBezTo>
                    <a:pt x="1358" y="4618"/>
                    <a:pt x="1391" y="4641"/>
                    <a:pt x="1419" y="4641"/>
                  </a:cubicBezTo>
                  <a:cubicBezTo>
                    <a:pt x="1438" y="4641"/>
                    <a:pt x="1455" y="4631"/>
                    <a:pt x="1458" y="4608"/>
                  </a:cubicBezTo>
                  <a:cubicBezTo>
                    <a:pt x="1691" y="3331"/>
                    <a:pt x="1428" y="1988"/>
                    <a:pt x="757" y="879"/>
                  </a:cubicBezTo>
                  <a:cubicBezTo>
                    <a:pt x="560" y="566"/>
                    <a:pt x="341" y="274"/>
                    <a:pt x="101" y="11"/>
                  </a:cubicBezTo>
                  <a:cubicBezTo>
                    <a:pt x="93" y="4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804;p50">
              <a:extLst>
                <a:ext uri="{FF2B5EF4-FFF2-40B4-BE49-F238E27FC236}">
                  <a16:creationId xmlns:a16="http://schemas.microsoft.com/office/drawing/2014/main" id="{F604357F-30A7-4531-BF14-3CCA4261D71F}"/>
                </a:ext>
              </a:extLst>
            </p:cNvPr>
            <p:cNvSpPr/>
            <p:nvPr/>
          </p:nvSpPr>
          <p:spPr>
            <a:xfrm>
              <a:off x="8174755" y="3527473"/>
              <a:ext cx="7800" cy="8996"/>
            </a:xfrm>
            <a:custGeom>
              <a:avLst/>
              <a:gdLst/>
              <a:ahLst/>
              <a:cxnLst/>
              <a:rect l="l" t="t" r="r" b="b"/>
              <a:pathLst>
                <a:path w="147" h="169" extrusionOk="0">
                  <a:moveTo>
                    <a:pt x="103" y="0"/>
                  </a:moveTo>
                  <a:cubicBezTo>
                    <a:pt x="88" y="8"/>
                    <a:pt x="74" y="8"/>
                    <a:pt x="66" y="15"/>
                  </a:cubicBezTo>
                  <a:lnTo>
                    <a:pt x="15" y="73"/>
                  </a:lnTo>
                  <a:cubicBezTo>
                    <a:pt x="1" y="73"/>
                    <a:pt x="1" y="81"/>
                    <a:pt x="1" y="88"/>
                  </a:cubicBezTo>
                  <a:lnTo>
                    <a:pt x="1" y="110"/>
                  </a:lnTo>
                  <a:lnTo>
                    <a:pt x="1" y="132"/>
                  </a:lnTo>
                  <a:cubicBezTo>
                    <a:pt x="1" y="139"/>
                    <a:pt x="15" y="139"/>
                    <a:pt x="15" y="146"/>
                  </a:cubicBezTo>
                  <a:cubicBezTo>
                    <a:pt x="23" y="153"/>
                    <a:pt x="30" y="168"/>
                    <a:pt x="52" y="168"/>
                  </a:cubicBezTo>
                  <a:cubicBezTo>
                    <a:pt x="59" y="168"/>
                    <a:pt x="74" y="153"/>
                    <a:pt x="81" y="146"/>
                  </a:cubicBezTo>
                  <a:lnTo>
                    <a:pt x="139" y="95"/>
                  </a:lnTo>
                  <a:cubicBezTo>
                    <a:pt x="147" y="95"/>
                    <a:pt x="147" y="81"/>
                    <a:pt x="147" y="73"/>
                  </a:cubicBezTo>
                  <a:lnTo>
                    <a:pt x="147" y="59"/>
                  </a:lnTo>
                  <a:lnTo>
                    <a:pt x="147" y="37"/>
                  </a:lnTo>
                  <a:cubicBezTo>
                    <a:pt x="147" y="29"/>
                    <a:pt x="139" y="29"/>
                    <a:pt x="139" y="15"/>
                  </a:cubicBezTo>
                  <a:cubicBezTo>
                    <a:pt x="132" y="8"/>
                    <a:pt x="125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805;p50">
              <a:extLst>
                <a:ext uri="{FF2B5EF4-FFF2-40B4-BE49-F238E27FC236}">
                  <a16:creationId xmlns:a16="http://schemas.microsoft.com/office/drawing/2014/main" id="{9F761529-B60D-4EFC-B16F-7190A22491D5}"/>
                </a:ext>
              </a:extLst>
            </p:cNvPr>
            <p:cNvSpPr/>
            <p:nvPr/>
          </p:nvSpPr>
          <p:spPr>
            <a:xfrm>
              <a:off x="8023003" y="3468440"/>
              <a:ext cx="4722" cy="15969"/>
            </a:xfrm>
            <a:custGeom>
              <a:avLst/>
              <a:gdLst/>
              <a:ahLst/>
              <a:cxnLst/>
              <a:rect l="l" t="t" r="r" b="b"/>
              <a:pathLst>
                <a:path w="89" h="300" extrusionOk="0">
                  <a:moveTo>
                    <a:pt x="45" y="0"/>
                  </a:moveTo>
                  <a:cubicBezTo>
                    <a:pt x="30" y="0"/>
                    <a:pt x="1" y="15"/>
                    <a:pt x="1" y="44"/>
                  </a:cubicBezTo>
                  <a:lnTo>
                    <a:pt x="1" y="256"/>
                  </a:lnTo>
                  <a:cubicBezTo>
                    <a:pt x="1" y="277"/>
                    <a:pt x="15" y="299"/>
                    <a:pt x="45" y="299"/>
                  </a:cubicBezTo>
                  <a:cubicBezTo>
                    <a:pt x="74" y="299"/>
                    <a:pt x="88" y="277"/>
                    <a:pt x="88" y="256"/>
                  </a:cubicBezTo>
                  <a:lnTo>
                    <a:pt x="88" y="44"/>
                  </a:lnTo>
                  <a:cubicBezTo>
                    <a:pt x="88" y="15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806;p50">
              <a:extLst>
                <a:ext uri="{FF2B5EF4-FFF2-40B4-BE49-F238E27FC236}">
                  <a16:creationId xmlns:a16="http://schemas.microsoft.com/office/drawing/2014/main" id="{E2C58223-1D0E-4DE0-AF02-AD8C08C44E2D}"/>
                </a:ext>
              </a:extLst>
            </p:cNvPr>
            <p:cNvSpPr/>
            <p:nvPr/>
          </p:nvSpPr>
          <p:spPr>
            <a:xfrm>
              <a:off x="8075851" y="3163113"/>
              <a:ext cx="72480" cy="71541"/>
            </a:xfrm>
            <a:custGeom>
              <a:avLst/>
              <a:gdLst/>
              <a:ahLst/>
              <a:cxnLst/>
              <a:rect l="l" t="t" r="r" b="b"/>
              <a:pathLst>
                <a:path w="1366" h="1344" extrusionOk="0">
                  <a:moveTo>
                    <a:pt x="65" y="1"/>
                  </a:moveTo>
                  <a:cubicBezTo>
                    <a:pt x="30" y="1"/>
                    <a:pt x="1" y="43"/>
                    <a:pt x="33" y="82"/>
                  </a:cubicBezTo>
                  <a:cubicBezTo>
                    <a:pt x="493" y="454"/>
                    <a:pt x="902" y="870"/>
                    <a:pt x="1267" y="1329"/>
                  </a:cubicBezTo>
                  <a:cubicBezTo>
                    <a:pt x="1275" y="1340"/>
                    <a:pt x="1285" y="1344"/>
                    <a:pt x="1296" y="1344"/>
                  </a:cubicBezTo>
                  <a:cubicBezTo>
                    <a:pt x="1331" y="1344"/>
                    <a:pt x="1366" y="1297"/>
                    <a:pt x="1332" y="1264"/>
                  </a:cubicBezTo>
                  <a:cubicBezTo>
                    <a:pt x="967" y="811"/>
                    <a:pt x="544" y="388"/>
                    <a:pt x="99" y="16"/>
                  </a:cubicBezTo>
                  <a:cubicBezTo>
                    <a:pt x="88" y="5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807;p50">
              <a:extLst>
                <a:ext uri="{FF2B5EF4-FFF2-40B4-BE49-F238E27FC236}">
                  <a16:creationId xmlns:a16="http://schemas.microsoft.com/office/drawing/2014/main" id="{89085682-948F-4B0C-B368-D312962C4880}"/>
                </a:ext>
              </a:extLst>
            </p:cNvPr>
            <p:cNvSpPr/>
            <p:nvPr/>
          </p:nvSpPr>
          <p:spPr>
            <a:xfrm>
              <a:off x="8152682" y="325211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125" y="95"/>
                    <a:pt x="125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808;p50">
              <a:extLst>
                <a:ext uri="{FF2B5EF4-FFF2-40B4-BE49-F238E27FC236}">
                  <a16:creationId xmlns:a16="http://schemas.microsoft.com/office/drawing/2014/main" id="{84571560-D78B-439E-939E-540CC532B217}"/>
                </a:ext>
              </a:extLst>
            </p:cNvPr>
            <p:cNvSpPr/>
            <p:nvPr/>
          </p:nvSpPr>
          <p:spPr>
            <a:xfrm>
              <a:off x="8046615" y="3199948"/>
              <a:ext cx="26636" cy="21452"/>
            </a:xfrm>
            <a:custGeom>
              <a:avLst/>
              <a:gdLst/>
              <a:ahLst/>
              <a:cxnLst/>
              <a:rect l="l" t="t" r="r" b="b"/>
              <a:pathLst>
                <a:path w="502" h="403" extrusionOk="0">
                  <a:moveTo>
                    <a:pt x="54" y="1"/>
                  </a:moveTo>
                  <a:cubicBezTo>
                    <a:pt x="36" y="1"/>
                    <a:pt x="13" y="14"/>
                    <a:pt x="8" y="25"/>
                  </a:cubicBezTo>
                  <a:cubicBezTo>
                    <a:pt x="1" y="46"/>
                    <a:pt x="8" y="68"/>
                    <a:pt x="37" y="83"/>
                  </a:cubicBezTo>
                  <a:cubicBezTo>
                    <a:pt x="176" y="170"/>
                    <a:pt x="293" y="273"/>
                    <a:pt x="402" y="389"/>
                  </a:cubicBezTo>
                  <a:cubicBezTo>
                    <a:pt x="412" y="399"/>
                    <a:pt x="422" y="403"/>
                    <a:pt x="433" y="403"/>
                  </a:cubicBezTo>
                  <a:cubicBezTo>
                    <a:pt x="469" y="403"/>
                    <a:pt x="502" y="352"/>
                    <a:pt x="468" y="324"/>
                  </a:cubicBezTo>
                  <a:cubicBezTo>
                    <a:pt x="351" y="207"/>
                    <a:pt x="220" y="98"/>
                    <a:pt x="74" y="10"/>
                  </a:cubicBezTo>
                  <a:cubicBezTo>
                    <a:pt x="69" y="3"/>
                    <a:pt x="62" y="1"/>
                    <a:pt x="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809;p50">
              <a:extLst>
                <a:ext uri="{FF2B5EF4-FFF2-40B4-BE49-F238E27FC236}">
                  <a16:creationId xmlns:a16="http://schemas.microsoft.com/office/drawing/2014/main" id="{1E7C1308-AF2C-40A7-8942-3EFAD433EB35}"/>
                </a:ext>
              </a:extLst>
            </p:cNvPr>
            <p:cNvSpPr/>
            <p:nvPr/>
          </p:nvSpPr>
          <p:spPr>
            <a:xfrm>
              <a:off x="8140054" y="3606093"/>
              <a:ext cx="31571" cy="76012"/>
            </a:xfrm>
            <a:custGeom>
              <a:avLst/>
              <a:gdLst/>
              <a:ahLst/>
              <a:cxnLst/>
              <a:rect l="l" t="t" r="r" b="b"/>
              <a:pathLst>
                <a:path w="595" h="1428" extrusionOk="0">
                  <a:moveTo>
                    <a:pt x="542" y="1"/>
                  </a:moveTo>
                  <a:cubicBezTo>
                    <a:pt x="522" y="1"/>
                    <a:pt x="501" y="13"/>
                    <a:pt x="494" y="41"/>
                  </a:cubicBezTo>
                  <a:cubicBezTo>
                    <a:pt x="385" y="493"/>
                    <a:pt x="217" y="938"/>
                    <a:pt x="20" y="1361"/>
                  </a:cubicBezTo>
                  <a:cubicBezTo>
                    <a:pt x="0" y="1396"/>
                    <a:pt x="31" y="1428"/>
                    <a:pt x="63" y="1428"/>
                  </a:cubicBezTo>
                  <a:cubicBezTo>
                    <a:pt x="77" y="1428"/>
                    <a:pt x="91" y="1421"/>
                    <a:pt x="100" y="1405"/>
                  </a:cubicBezTo>
                  <a:cubicBezTo>
                    <a:pt x="305" y="975"/>
                    <a:pt x="465" y="522"/>
                    <a:pt x="582" y="55"/>
                  </a:cubicBezTo>
                  <a:cubicBezTo>
                    <a:pt x="594" y="22"/>
                    <a:pt x="569" y="1"/>
                    <a:pt x="5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810;p50">
              <a:extLst>
                <a:ext uri="{FF2B5EF4-FFF2-40B4-BE49-F238E27FC236}">
                  <a16:creationId xmlns:a16="http://schemas.microsoft.com/office/drawing/2014/main" id="{C909C534-4B59-4E5C-A6C5-A0A868636F12}"/>
                </a:ext>
              </a:extLst>
            </p:cNvPr>
            <p:cNvSpPr/>
            <p:nvPr/>
          </p:nvSpPr>
          <p:spPr>
            <a:xfrm>
              <a:off x="7504289" y="3375288"/>
              <a:ext cx="23506" cy="175180"/>
            </a:xfrm>
            <a:custGeom>
              <a:avLst/>
              <a:gdLst/>
              <a:ahLst/>
              <a:cxnLst/>
              <a:rect l="l" t="t" r="r" b="b"/>
              <a:pathLst>
                <a:path w="443" h="3291" extrusionOk="0">
                  <a:moveTo>
                    <a:pt x="367" y="0"/>
                  </a:moveTo>
                  <a:cubicBezTo>
                    <a:pt x="356" y="0"/>
                    <a:pt x="345" y="4"/>
                    <a:pt x="336" y="14"/>
                  </a:cubicBezTo>
                  <a:cubicBezTo>
                    <a:pt x="255" y="87"/>
                    <a:pt x="234" y="189"/>
                    <a:pt x="212" y="291"/>
                  </a:cubicBezTo>
                  <a:cubicBezTo>
                    <a:pt x="182" y="422"/>
                    <a:pt x="153" y="568"/>
                    <a:pt x="124" y="714"/>
                  </a:cubicBezTo>
                  <a:cubicBezTo>
                    <a:pt x="80" y="991"/>
                    <a:pt x="51" y="1276"/>
                    <a:pt x="37" y="1546"/>
                  </a:cubicBezTo>
                  <a:cubicBezTo>
                    <a:pt x="0" y="2115"/>
                    <a:pt x="29" y="2684"/>
                    <a:pt x="102" y="3253"/>
                  </a:cubicBezTo>
                  <a:cubicBezTo>
                    <a:pt x="105" y="3279"/>
                    <a:pt x="120" y="3290"/>
                    <a:pt x="137" y="3290"/>
                  </a:cubicBezTo>
                  <a:cubicBezTo>
                    <a:pt x="164" y="3290"/>
                    <a:pt x="194" y="3264"/>
                    <a:pt x="190" y="3224"/>
                  </a:cubicBezTo>
                  <a:cubicBezTo>
                    <a:pt x="117" y="2699"/>
                    <a:pt x="102" y="2166"/>
                    <a:pt x="124" y="1641"/>
                  </a:cubicBezTo>
                  <a:cubicBezTo>
                    <a:pt x="146" y="1371"/>
                    <a:pt x="161" y="1108"/>
                    <a:pt x="212" y="853"/>
                  </a:cubicBezTo>
                  <a:cubicBezTo>
                    <a:pt x="226" y="729"/>
                    <a:pt x="255" y="597"/>
                    <a:pt x="270" y="473"/>
                  </a:cubicBezTo>
                  <a:cubicBezTo>
                    <a:pt x="299" y="342"/>
                    <a:pt x="306" y="182"/>
                    <a:pt x="409" y="87"/>
                  </a:cubicBezTo>
                  <a:cubicBezTo>
                    <a:pt x="443" y="52"/>
                    <a:pt x="406" y="0"/>
                    <a:pt x="3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811;p50">
              <a:extLst>
                <a:ext uri="{FF2B5EF4-FFF2-40B4-BE49-F238E27FC236}">
                  <a16:creationId xmlns:a16="http://schemas.microsoft.com/office/drawing/2014/main" id="{8F5922F9-5F81-4028-B83A-DA452FEBB102}"/>
                </a:ext>
              </a:extLst>
            </p:cNvPr>
            <p:cNvSpPr/>
            <p:nvPr/>
          </p:nvSpPr>
          <p:spPr>
            <a:xfrm>
              <a:off x="7538353" y="3464076"/>
              <a:ext cx="7004" cy="30448"/>
            </a:xfrm>
            <a:custGeom>
              <a:avLst/>
              <a:gdLst/>
              <a:ahLst/>
              <a:cxnLst/>
              <a:rect l="l" t="t" r="r" b="b"/>
              <a:pathLst>
                <a:path w="132" h="572" extrusionOk="0">
                  <a:moveTo>
                    <a:pt x="69" y="0"/>
                  </a:moveTo>
                  <a:cubicBezTo>
                    <a:pt x="54" y="0"/>
                    <a:pt x="40" y="16"/>
                    <a:pt x="29" y="31"/>
                  </a:cubicBezTo>
                  <a:cubicBezTo>
                    <a:pt x="0" y="199"/>
                    <a:pt x="0" y="374"/>
                    <a:pt x="29" y="535"/>
                  </a:cubicBezTo>
                  <a:cubicBezTo>
                    <a:pt x="44" y="564"/>
                    <a:pt x="66" y="571"/>
                    <a:pt x="88" y="571"/>
                  </a:cubicBezTo>
                  <a:cubicBezTo>
                    <a:pt x="117" y="564"/>
                    <a:pt x="124" y="535"/>
                    <a:pt x="124" y="520"/>
                  </a:cubicBezTo>
                  <a:cubicBezTo>
                    <a:pt x="95" y="374"/>
                    <a:pt x="95" y="214"/>
                    <a:pt x="124" y="60"/>
                  </a:cubicBezTo>
                  <a:cubicBezTo>
                    <a:pt x="131" y="31"/>
                    <a:pt x="110" y="9"/>
                    <a:pt x="88" y="9"/>
                  </a:cubicBezTo>
                  <a:cubicBezTo>
                    <a:pt x="81" y="3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812;p50">
              <a:extLst>
                <a:ext uri="{FF2B5EF4-FFF2-40B4-BE49-F238E27FC236}">
                  <a16:creationId xmlns:a16="http://schemas.microsoft.com/office/drawing/2014/main" id="{92BF83DA-CEE2-437F-9502-FE220DE40358}"/>
                </a:ext>
              </a:extLst>
            </p:cNvPr>
            <p:cNvSpPr/>
            <p:nvPr/>
          </p:nvSpPr>
          <p:spPr>
            <a:xfrm>
              <a:off x="7536761" y="3516188"/>
              <a:ext cx="6261" cy="5483"/>
            </a:xfrm>
            <a:custGeom>
              <a:avLst/>
              <a:gdLst/>
              <a:ahLst/>
              <a:cxnLst/>
              <a:rect l="l" t="t" r="r" b="b"/>
              <a:pathLst>
                <a:path w="118" h="103" extrusionOk="0">
                  <a:moveTo>
                    <a:pt x="52" y="1"/>
                  </a:moveTo>
                  <a:cubicBezTo>
                    <a:pt x="1" y="1"/>
                    <a:pt x="1" y="103"/>
                    <a:pt x="52" y="103"/>
                  </a:cubicBezTo>
                  <a:cubicBezTo>
                    <a:pt x="118" y="103"/>
                    <a:pt x="118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813;p50">
              <a:extLst>
                <a:ext uri="{FF2B5EF4-FFF2-40B4-BE49-F238E27FC236}">
                  <a16:creationId xmlns:a16="http://schemas.microsoft.com/office/drawing/2014/main" id="{6FDE104A-6725-4541-9B85-FB01C97FC773}"/>
                </a:ext>
              </a:extLst>
            </p:cNvPr>
            <p:cNvSpPr/>
            <p:nvPr/>
          </p:nvSpPr>
          <p:spPr>
            <a:xfrm>
              <a:off x="7145020" y="3577562"/>
              <a:ext cx="1070061" cy="714666"/>
            </a:xfrm>
            <a:custGeom>
              <a:avLst/>
              <a:gdLst/>
              <a:ahLst/>
              <a:cxnLst/>
              <a:rect l="l" t="t" r="r" b="b"/>
              <a:pathLst>
                <a:path w="20167" h="13426" extrusionOk="0">
                  <a:moveTo>
                    <a:pt x="10054" y="0"/>
                  </a:moveTo>
                  <a:cubicBezTo>
                    <a:pt x="7479" y="0"/>
                    <a:pt x="4721" y="467"/>
                    <a:pt x="2656" y="2087"/>
                  </a:cubicBezTo>
                  <a:cubicBezTo>
                    <a:pt x="1511" y="2999"/>
                    <a:pt x="504" y="4320"/>
                    <a:pt x="256" y="5801"/>
                  </a:cubicBezTo>
                  <a:cubicBezTo>
                    <a:pt x="0" y="7340"/>
                    <a:pt x="715" y="8843"/>
                    <a:pt x="1605" y="10032"/>
                  </a:cubicBezTo>
                  <a:cubicBezTo>
                    <a:pt x="3524" y="12586"/>
                    <a:pt x="6749" y="13425"/>
                    <a:pt x="9813" y="13425"/>
                  </a:cubicBezTo>
                  <a:cubicBezTo>
                    <a:pt x="17277" y="13425"/>
                    <a:pt x="20167" y="9164"/>
                    <a:pt x="19590" y="5144"/>
                  </a:cubicBezTo>
                  <a:cubicBezTo>
                    <a:pt x="19007" y="1124"/>
                    <a:pt x="14505" y="548"/>
                    <a:pt x="14505" y="548"/>
                  </a:cubicBezTo>
                  <a:cubicBezTo>
                    <a:pt x="13053" y="176"/>
                    <a:pt x="11550" y="0"/>
                    <a:pt x="10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814;p50">
              <a:extLst>
                <a:ext uri="{FF2B5EF4-FFF2-40B4-BE49-F238E27FC236}">
                  <a16:creationId xmlns:a16="http://schemas.microsoft.com/office/drawing/2014/main" id="{3D0D9EBF-0DE3-45D4-8D07-D25D5EF1B17B}"/>
                </a:ext>
              </a:extLst>
            </p:cNvPr>
            <p:cNvSpPr/>
            <p:nvPr/>
          </p:nvSpPr>
          <p:spPr>
            <a:xfrm>
              <a:off x="7150803" y="3575592"/>
              <a:ext cx="1043372" cy="720468"/>
            </a:xfrm>
            <a:custGeom>
              <a:avLst/>
              <a:gdLst/>
              <a:ahLst/>
              <a:cxnLst/>
              <a:rect l="l" t="t" r="r" b="b"/>
              <a:pathLst>
                <a:path w="19664" h="13535" extrusionOk="0">
                  <a:moveTo>
                    <a:pt x="9945" y="89"/>
                  </a:moveTo>
                  <a:cubicBezTo>
                    <a:pt x="11222" y="89"/>
                    <a:pt x="12506" y="220"/>
                    <a:pt x="13754" y="490"/>
                  </a:cubicBezTo>
                  <a:cubicBezTo>
                    <a:pt x="13914" y="526"/>
                    <a:pt x="14060" y="555"/>
                    <a:pt x="14206" y="592"/>
                  </a:cubicBezTo>
                  <a:cubicBezTo>
                    <a:pt x="14265" y="614"/>
                    <a:pt x="14323" y="628"/>
                    <a:pt x="14389" y="636"/>
                  </a:cubicBezTo>
                  <a:lnTo>
                    <a:pt x="14374" y="636"/>
                  </a:lnTo>
                  <a:cubicBezTo>
                    <a:pt x="14396" y="636"/>
                    <a:pt x="14425" y="643"/>
                    <a:pt x="14440" y="643"/>
                  </a:cubicBezTo>
                  <a:cubicBezTo>
                    <a:pt x="14549" y="665"/>
                    <a:pt x="14659" y="687"/>
                    <a:pt x="14768" y="709"/>
                  </a:cubicBezTo>
                  <a:cubicBezTo>
                    <a:pt x="15753" y="928"/>
                    <a:pt x="16716" y="1343"/>
                    <a:pt x="17526" y="1964"/>
                  </a:cubicBezTo>
                  <a:cubicBezTo>
                    <a:pt x="18073" y="2379"/>
                    <a:pt x="18540" y="2897"/>
                    <a:pt x="18876" y="3510"/>
                  </a:cubicBezTo>
                  <a:cubicBezTo>
                    <a:pt x="19248" y="4189"/>
                    <a:pt x="19430" y="4933"/>
                    <a:pt x="19481" y="5699"/>
                  </a:cubicBezTo>
                  <a:cubicBezTo>
                    <a:pt x="19576" y="6939"/>
                    <a:pt x="19321" y="8202"/>
                    <a:pt x="18715" y="9296"/>
                  </a:cubicBezTo>
                  <a:cubicBezTo>
                    <a:pt x="18051" y="10515"/>
                    <a:pt x="16993" y="11470"/>
                    <a:pt x="15782" y="12120"/>
                  </a:cubicBezTo>
                  <a:cubicBezTo>
                    <a:pt x="14148" y="12995"/>
                    <a:pt x="12273" y="13353"/>
                    <a:pt x="10434" y="13426"/>
                  </a:cubicBezTo>
                  <a:cubicBezTo>
                    <a:pt x="10190" y="13436"/>
                    <a:pt x="9944" y="13441"/>
                    <a:pt x="9698" y="13441"/>
                  </a:cubicBezTo>
                  <a:cubicBezTo>
                    <a:pt x="7953" y="13441"/>
                    <a:pt x="6181" y="13178"/>
                    <a:pt x="4583" y="12455"/>
                  </a:cubicBezTo>
                  <a:cubicBezTo>
                    <a:pt x="3700" y="12054"/>
                    <a:pt x="2868" y="11507"/>
                    <a:pt x="2182" y="10828"/>
                  </a:cubicBezTo>
                  <a:cubicBezTo>
                    <a:pt x="1423" y="10055"/>
                    <a:pt x="796" y="9121"/>
                    <a:pt x="431" y="8100"/>
                  </a:cubicBezTo>
                  <a:cubicBezTo>
                    <a:pt x="242" y="7560"/>
                    <a:pt x="125" y="6998"/>
                    <a:pt x="139" y="6429"/>
                  </a:cubicBezTo>
                  <a:cubicBezTo>
                    <a:pt x="147" y="5882"/>
                    <a:pt x="278" y="5342"/>
                    <a:pt x="490" y="4838"/>
                  </a:cubicBezTo>
                  <a:cubicBezTo>
                    <a:pt x="898" y="3846"/>
                    <a:pt x="1606" y="2978"/>
                    <a:pt x="2438" y="2299"/>
                  </a:cubicBezTo>
                  <a:cubicBezTo>
                    <a:pt x="4108" y="913"/>
                    <a:pt x="6290" y="337"/>
                    <a:pt x="8413" y="161"/>
                  </a:cubicBezTo>
                  <a:cubicBezTo>
                    <a:pt x="8917" y="110"/>
                    <a:pt x="9435" y="89"/>
                    <a:pt x="9945" y="89"/>
                  </a:cubicBezTo>
                  <a:close/>
                  <a:moveTo>
                    <a:pt x="9952" y="1"/>
                  </a:moveTo>
                  <a:cubicBezTo>
                    <a:pt x="9950" y="1"/>
                    <a:pt x="9948" y="1"/>
                    <a:pt x="9945" y="1"/>
                  </a:cubicBezTo>
                  <a:cubicBezTo>
                    <a:pt x="7793" y="1"/>
                    <a:pt x="5546" y="307"/>
                    <a:pt x="3634" y="1358"/>
                  </a:cubicBezTo>
                  <a:cubicBezTo>
                    <a:pt x="2693" y="1869"/>
                    <a:pt x="1854" y="2569"/>
                    <a:pt x="1197" y="3423"/>
                  </a:cubicBezTo>
                  <a:cubicBezTo>
                    <a:pt x="541" y="4269"/>
                    <a:pt x="59" y="5298"/>
                    <a:pt x="30" y="6385"/>
                  </a:cubicBezTo>
                  <a:cubicBezTo>
                    <a:pt x="1" y="7516"/>
                    <a:pt x="438" y="8610"/>
                    <a:pt x="1044" y="9551"/>
                  </a:cubicBezTo>
                  <a:cubicBezTo>
                    <a:pt x="1599" y="10412"/>
                    <a:pt x="2299" y="11171"/>
                    <a:pt x="3153" y="11762"/>
                  </a:cubicBezTo>
                  <a:cubicBezTo>
                    <a:pt x="4794" y="12908"/>
                    <a:pt x="6801" y="13396"/>
                    <a:pt x="8771" y="13506"/>
                  </a:cubicBezTo>
                  <a:cubicBezTo>
                    <a:pt x="9111" y="13525"/>
                    <a:pt x="9455" y="13535"/>
                    <a:pt x="9798" y="13535"/>
                  </a:cubicBezTo>
                  <a:cubicBezTo>
                    <a:pt x="11449" y="13535"/>
                    <a:pt x="13119" y="13305"/>
                    <a:pt x="14659" y="12725"/>
                  </a:cubicBezTo>
                  <a:cubicBezTo>
                    <a:pt x="16045" y="12200"/>
                    <a:pt x="17329" y="11361"/>
                    <a:pt x="18241" y="10179"/>
                  </a:cubicBezTo>
                  <a:cubicBezTo>
                    <a:pt x="19022" y="9157"/>
                    <a:pt x="19481" y="7924"/>
                    <a:pt x="19569" y="6648"/>
                  </a:cubicBezTo>
                  <a:cubicBezTo>
                    <a:pt x="19664" y="5203"/>
                    <a:pt x="19321" y="3737"/>
                    <a:pt x="18350" y="2628"/>
                  </a:cubicBezTo>
                  <a:cubicBezTo>
                    <a:pt x="17570" y="1723"/>
                    <a:pt x="16475" y="1117"/>
                    <a:pt x="15337" y="774"/>
                  </a:cubicBezTo>
                  <a:cubicBezTo>
                    <a:pt x="15045" y="687"/>
                    <a:pt x="14753" y="614"/>
                    <a:pt x="14447" y="563"/>
                  </a:cubicBezTo>
                  <a:cubicBezTo>
                    <a:pt x="14192" y="526"/>
                    <a:pt x="13951" y="446"/>
                    <a:pt x="13695" y="388"/>
                  </a:cubicBezTo>
                  <a:cubicBezTo>
                    <a:pt x="13075" y="264"/>
                    <a:pt x="12441" y="161"/>
                    <a:pt x="11813" y="96"/>
                  </a:cubicBezTo>
                  <a:cubicBezTo>
                    <a:pt x="11204" y="39"/>
                    <a:pt x="10594" y="10"/>
                    <a:pt x="9978" y="8"/>
                  </a:cubicBezTo>
                  <a:lnTo>
                    <a:pt x="9978" y="8"/>
                  </a:lnTo>
                  <a:cubicBezTo>
                    <a:pt x="9972" y="4"/>
                    <a:pt x="9963" y="1"/>
                    <a:pt x="99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815;p50">
              <a:extLst>
                <a:ext uri="{FF2B5EF4-FFF2-40B4-BE49-F238E27FC236}">
                  <a16:creationId xmlns:a16="http://schemas.microsoft.com/office/drawing/2014/main" id="{702F1D45-4748-4F23-948A-4DC45CE4098F}"/>
                </a:ext>
              </a:extLst>
            </p:cNvPr>
            <p:cNvSpPr/>
            <p:nvPr/>
          </p:nvSpPr>
          <p:spPr>
            <a:xfrm>
              <a:off x="7834110" y="3748058"/>
              <a:ext cx="233252" cy="125942"/>
            </a:xfrm>
            <a:custGeom>
              <a:avLst/>
              <a:gdLst/>
              <a:ahLst/>
              <a:cxnLst/>
              <a:rect l="l" t="t" r="r" b="b"/>
              <a:pathLst>
                <a:path w="4396" h="2366" extrusionOk="0">
                  <a:moveTo>
                    <a:pt x="303" y="1"/>
                  </a:moveTo>
                  <a:cubicBezTo>
                    <a:pt x="221" y="1"/>
                    <a:pt x="140" y="3"/>
                    <a:pt x="59" y="8"/>
                  </a:cubicBezTo>
                  <a:cubicBezTo>
                    <a:pt x="4" y="8"/>
                    <a:pt x="1" y="97"/>
                    <a:pt x="48" y="97"/>
                  </a:cubicBezTo>
                  <a:cubicBezTo>
                    <a:pt x="51" y="97"/>
                    <a:pt x="55" y="96"/>
                    <a:pt x="59" y="95"/>
                  </a:cubicBezTo>
                  <a:cubicBezTo>
                    <a:pt x="125" y="92"/>
                    <a:pt x="192" y="91"/>
                    <a:pt x="259" y="91"/>
                  </a:cubicBezTo>
                  <a:cubicBezTo>
                    <a:pt x="1496" y="91"/>
                    <a:pt x="2711" y="601"/>
                    <a:pt x="3597" y="1467"/>
                  </a:cubicBezTo>
                  <a:cubicBezTo>
                    <a:pt x="3860" y="1730"/>
                    <a:pt x="4101" y="2021"/>
                    <a:pt x="4290" y="2342"/>
                  </a:cubicBezTo>
                  <a:cubicBezTo>
                    <a:pt x="4300" y="2359"/>
                    <a:pt x="4315" y="2365"/>
                    <a:pt x="4330" y="2365"/>
                  </a:cubicBezTo>
                  <a:cubicBezTo>
                    <a:pt x="4362" y="2365"/>
                    <a:pt x="4396" y="2334"/>
                    <a:pt x="4371" y="2299"/>
                  </a:cubicBezTo>
                  <a:cubicBezTo>
                    <a:pt x="3677" y="1153"/>
                    <a:pt x="2496" y="343"/>
                    <a:pt x="1182" y="88"/>
                  </a:cubicBezTo>
                  <a:cubicBezTo>
                    <a:pt x="897" y="31"/>
                    <a:pt x="598" y="1"/>
                    <a:pt x="3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816;p50">
              <a:extLst>
                <a:ext uri="{FF2B5EF4-FFF2-40B4-BE49-F238E27FC236}">
                  <a16:creationId xmlns:a16="http://schemas.microsoft.com/office/drawing/2014/main" id="{99AC5124-1CAB-4714-8577-F9B2B79BA53D}"/>
                </a:ext>
              </a:extLst>
            </p:cNvPr>
            <p:cNvSpPr/>
            <p:nvPr/>
          </p:nvSpPr>
          <p:spPr>
            <a:xfrm>
              <a:off x="7786886" y="3902265"/>
              <a:ext cx="355661" cy="219041"/>
            </a:xfrm>
            <a:custGeom>
              <a:avLst/>
              <a:gdLst/>
              <a:ahLst/>
              <a:cxnLst/>
              <a:rect l="l" t="t" r="r" b="b"/>
              <a:pathLst>
                <a:path w="6703" h="4115" extrusionOk="0">
                  <a:moveTo>
                    <a:pt x="6643" y="0"/>
                  </a:moveTo>
                  <a:cubicBezTo>
                    <a:pt x="6632" y="0"/>
                    <a:pt x="6620" y="6"/>
                    <a:pt x="6610" y="22"/>
                  </a:cubicBezTo>
                  <a:cubicBezTo>
                    <a:pt x="5355" y="1642"/>
                    <a:pt x="3801" y="3137"/>
                    <a:pt x="1795" y="3757"/>
                  </a:cubicBezTo>
                  <a:cubicBezTo>
                    <a:pt x="1233" y="3932"/>
                    <a:pt x="650" y="4020"/>
                    <a:pt x="66" y="4035"/>
                  </a:cubicBezTo>
                  <a:cubicBezTo>
                    <a:pt x="61" y="4034"/>
                    <a:pt x="57" y="4033"/>
                    <a:pt x="53" y="4033"/>
                  </a:cubicBezTo>
                  <a:cubicBezTo>
                    <a:pt x="0" y="4033"/>
                    <a:pt x="5" y="4115"/>
                    <a:pt x="66" y="4115"/>
                  </a:cubicBezTo>
                  <a:cubicBezTo>
                    <a:pt x="2189" y="4108"/>
                    <a:pt x="4086" y="2918"/>
                    <a:pt x="5516" y="1430"/>
                  </a:cubicBezTo>
                  <a:cubicBezTo>
                    <a:pt x="5925" y="999"/>
                    <a:pt x="6311" y="547"/>
                    <a:pt x="6676" y="80"/>
                  </a:cubicBezTo>
                  <a:cubicBezTo>
                    <a:pt x="6703" y="48"/>
                    <a:pt x="6675" y="0"/>
                    <a:pt x="66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817;p50">
              <a:extLst>
                <a:ext uri="{FF2B5EF4-FFF2-40B4-BE49-F238E27FC236}">
                  <a16:creationId xmlns:a16="http://schemas.microsoft.com/office/drawing/2014/main" id="{68ADA645-D1FD-4246-8689-25A26B1D7A05}"/>
                </a:ext>
              </a:extLst>
            </p:cNvPr>
            <p:cNvSpPr/>
            <p:nvPr/>
          </p:nvSpPr>
          <p:spPr>
            <a:xfrm>
              <a:off x="7936356" y="3947457"/>
              <a:ext cx="216538" cy="190084"/>
            </a:xfrm>
            <a:custGeom>
              <a:avLst/>
              <a:gdLst/>
              <a:ahLst/>
              <a:cxnLst/>
              <a:rect l="l" t="t" r="r" b="b"/>
              <a:pathLst>
                <a:path w="4081" h="3571" extrusionOk="0">
                  <a:moveTo>
                    <a:pt x="4019" y="0"/>
                  </a:moveTo>
                  <a:cubicBezTo>
                    <a:pt x="4003" y="0"/>
                    <a:pt x="3987" y="8"/>
                    <a:pt x="3976" y="26"/>
                  </a:cubicBezTo>
                  <a:cubicBezTo>
                    <a:pt x="3239" y="1194"/>
                    <a:pt x="2232" y="2193"/>
                    <a:pt x="1065" y="2923"/>
                  </a:cubicBezTo>
                  <a:cubicBezTo>
                    <a:pt x="736" y="3135"/>
                    <a:pt x="401" y="3317"/>
                    <a:pt x="58" y="3485"/>
                  </a:cubicBezTo>
                  <a:cubicBezTo>
                    <a:pt x="1" y="3497"/>
                    <a:pt x="26" y="3571"/>
                    <a:pt x="77" y="3571"/>
                  </a:cubicBezTo>
                  <a:cubicBezTo>
                    <a:pt x="85" y="3571"/>
                    <a:pt x="93" y="3569"/>
                    <a:pt x="102" y="3565"/>
                  </a:cubicBezTo>
                  <a:cubicBezTo>
                    <a:pt x="1364" y="2974"/>
                    <a:pt x="2487" y="2099"/>
                    <a:pt x="3370" y="1019"/>
                  </a:cubicBezTo>
                  <a:cubicBezTo>
                    <a:pt x="3618" y="720"/>
                    <a:pt x="3844" y="399"/>
                    <a:pt x="4056" y="70"/>
                  </a:cubicBezTo>
                  <a:cubicBezTo>
                    <a:pt x="4081" y="35"/>
                    <a:pt x="4051" y="0"/>
                    <a:pt x="40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818;p50">
              <a:extLst>
                <a:ext uri="{FF2B5EF4-FFF2-40B4-BE49-F238E27FC236}">
                  <a16:creationId xmlns:a16="http://schemas.microsoft.com/office/drawing/2014/main" id="{D792478B-721B-4706-8191-1EE2B5E9C3F1}"/>
                </a:ext>
              </a:extLst>
            </p:cNvPr>
            <p:cNvSpPr/>
            <p:nvPr/>
          </p:nvSpPr>
          <p:spPr>
            <a:xfrm>
              <a:off x="7967768" y="4059719"/>
              <a:ext cx="139760" cy="99593"/>
            </a:xfrm>
            <a:custGeom>
              <a:avLst/>
              <a:gdLst/>
              <a:ahLst/>
              <a:cxnLst/>
              <a:rect l="l" t="t" r="r" b="b"/>
              <a:pathLst>
                <a:path w="2634" h="1871" extrusionOk="0">
                  <a:moveTo>
                    <a:pt x="2570" y="0"/>
                  </a:moveTo>
                  <a:cubicBezTo>
                    <a:pt x="2559" y="0"/>
                    <a:pt x="2547" y="6"/>
                    <a:pt x="2537" y="19"/>
                  </a:cubicBezTo>
                  <a:cubicBezTo>
                    <a:pt x="1837" y="763"/>
                    <a:pt x="983" y="1368"/>
                    <a:pt x="57" y="1784"/>
                  </a:cubicBezTo>
                  <a:cubicBezTo>
                    <a:pt x="1" y="1809"/>
                    <a:pt x="35" y="1871"/>
                    <a:pt x="78" y="1871"/>
                  </a:cubicBezTo>
                  <a:cubicBezTo>
                    <a:pt x="85" y="1871"/>
                    <a:pt x="93" y="1869"/>
                    <a:pt x="101" y="1865"/>
                  </a:cubicBezTo>
                  <a:cubicBezTo>
                    <a:pt x="1042" y="1441"/>
                    <a:pt x="1888" y="829"/>
                    <a:pt x="2596" y="77"/>
                  </a:cubicBezTo>
                  <a:cubicBezTo>
                    <a:pt x="2634" y="45"/>
                    <a:pt x="2603" y="0"/>
                    <a:pt x="25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819;p50">
              <a:extLst>
                <a:ext uri="{FF2B5EF4-FFF2-40B4-BE49-F238E27FC236}">
                  <a16:creationId xmlns:a16="http://schemas.microsoft.com/office/drawing/2014/main" id="{A58C57EB-576E-4D60-A9A4-4C0E3B4872E5}"/>
                </a:ext>
              </a:extLst>
            </p:cNvPr>
            <p:cNvSpPr/>
            <p:nvPr/>
          </p:nvSpPr>
          <p:spPr>
            <a:xfrm>
              <a:off x="7795376" y="4160697"/>
              <a:ext cx="227309" cy="77929"/>
            </a:xfrm>
            <a:custGeom>
              <a:avLst/>
              <a:gdLst/>
              <a:ahLst/>
              <a:cxnLst/>
              <a:rect l="l" t="t" r="r" b="b"/>
              <a:pathLst>
                <a:path w="4284" h="1464" extrusionOk="0">
                  <a:moveTo>
                    <a:pt x="4208" y="0"/>
                  </a:moveTo>
                  <a:cubicBezTo>
                    <a:pt x="4202" y="0"/>
                    <a:pt x="4195" y="2"/>
                    <a:pt x="4189" y="4"/>
                  </a:cubicBezTo>
                  <a:cubicBezTo>
                    <a:pt x="2926" y="748"/>
                    <a:pt x="1518" y="1208"/>
                    <a:pt x="66" y="1368"/>
                  </a:cubicBezTo>
                  <a:cubicBezTo>
                    <a:pt x="1" y="1376"/>
                    <a:pt x="1" y="1463"/>
                    <a:pt x="66" y="1463"/>
                  </a:cubicBezTo>
                  <a:cubicBezTo>
                    <a:pt x="1533" y="1303"/>
                    <a:pt x="2956" y="836"/>
                    <a:pt x="4232" y="92"/>
                  </a:cubicBezTo>
                  <a:cubicBezTo>
                    <a:pt x="4284" y="66"/>
                    <a:pt x="4256" y="0"/>
                    <a:pt x="42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820;p50">
              <a:extLst>
                <a:ext uri="{FF2B5EF4-FFF2-40B4-BE49-F238E27FC236}">
                  <a16:creationId xmlns:a16="http://schemas.microsoft.com/office/drawing/2014/main" id="{2933D7EA-9EC6-498A-A5AC-913CBA3190EA}"/>
                </a:ext>
              </a:extLst>
            </p:cNvPr>
            <p:cNvSpPr/>
            <p:nvPr/>
          </p:nvSpPr>
          <p:spPr>
            <a:xfrm>
              <a:off x="7771764" y="4177304"/>
              <a:ext cx="142148" cy="27839"/>
            </a:xfrm>
            <a:custGeom>
              <a:avLst/>
              <a:gdLst/>
              <a:ahLst/>
              <a:cxnLst/>
              <a:rect l="l" t="t" r="r" b="b"/>
              <a:pathLst>
                <a:path w="2679" h="523" extrusionOk="0">
                  <a:moveTo>
                    <a:pt x="2620" y="1"/>
                  </a:moveTo>
                  <a:cubicBezTo>
                    <a:pt x="2614" y="1"/>
                    <a:pt x="2606" y="2"/>
                    <a:pt x="2598" y="6"/>
                  </a:cubicBezTo>
                  <a:cubicBezTo>
                    <a:pt x="1859" y="286"/>
                    <a:pt x="1070" y="425"/>
                    <a:pt x="273" y="425"/>
                  </a:cubicBezTo>
                  <a:cubicBezTo>
                    <a:pt x="197" y="425"/>
                    <a:pt x="121" y="424"/>
                    <a:pt x="44" y="422"/>
                  </a:cubicBezTo>
                  <a:cubicBezTo>
                    <a:pt x="43" y="421"/>
                    <a:pt x="41" y="421"/>
                    <a:pt x="40" y="421"/>
                  </a:cubicBezTo>
                  <a:cubicBezTo>
                    <a:pt x="1" y="421"/>
                    <a:pt x="3" y="517"/>
                    <a:pt x="59" y="517"/>
                  </a:cubicBezTo>
                  <a:cubicBezTo>
                    <a:pt x="147" y="520"/>
                    <a:pt x="235" y="522"/>
                    <a:pt x="323" y="522"/>
                  </a:cubicBezTo>
                  <a:cubicBezTo>
                    <a:pt x="1110" y="522"/>
                    <a:pt x="1892" y="376"/>
                    <a:pt x="2627" y="93"/>
                  </a:cubicBezTo>
                  <a:cubicBezTo>
                    <a:pt x="2678" y="81"/>
                    <a:pt x="2668" y="1"/>
                    <a:pt x="26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821;p50">
              <a:extLst>
                <a:ext uri="{FF2B5EF4-FFF2-40B4-BE49-F238E27FC236}">
                  <a16:creationId xmlns:a16="http://schemas.microsoft.com/office/drawing/2014/main" id="{BE322CCB-3A92-4CB2-ACCE-054961620D78}"/>
                </a:ext>
              </a:extLst>
            </p:cNvPr>
            <p:cNvSpPr/>
            <p:nvPr/>
          </p:nvSpPr>
          <p:spPr>
            <a:xfrm>
              <a:off x="7937471" y="4165913"/>
              <a:ext cx="6632" cy="5536"/>
            </a:xfrm>
            <a:custGeom>
              <a:avLst/>
              <a:gdLst/>
              <a:ahLst/>
              <a:cxnLst/>
              <a:rect l="l" t="t" r="r" b="b"/>
              <a:pathLst>
                <a:path w="125" h="104" extrusionOk="0">
                  <a:moveTo>
                    <a:pt x="59" y="1"/>
                  </a:moveTo>
                  <a:cubicBezTo>
                    <a:pt x="0" y="1"/>
                    <a:pt x="0" y="103"/>
                    <a:pt x="59" y="103"/>
                  </a:cubicBezTo>
                  <a:cubicBezTo>
                    <a:pt x="124" y="103"/>
                    <a:pt x="124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822;p50">
              <a:extLst>
                <a:ext uri="{FF2B5EF4-FFF2-40B4-BE49-F238E27FC236}">
                  <a16:creationId xmlns:a16="http://schemas.microsoft.com/office/drawing/2014/main" id="{1F7A3C41-187F-42EA-B9D4-DFE751ED22AF}"/>
                </a:ext>
              </a:extLst>
            </p:cNvPr>
            <p:cNvSpPr/>
            <p:nvPr/>
          </p:nvSpPr>
          <p:spPr>
            <a:xfrm>
              <a:off x="7755899" y="4146325"/>
              <a:ext cx="100708" cy="15437"/>
            </a:xfrm>
            <a:custGeom>
              <a:avLst/>
              <a:gdLst/>
              <a:ahLst/>
              <a:cxnLst/>
              <a:rect l="l" t="t" r="r" b="b"/>
              <a:pathLst>
                <a:path w="1898" h="290" extrusionOk="0">
                  <a:moveTo>
                    <a:pt x="1834" y="1"/>
                  </a:moveTo>
                  <a:cubicBezTo>
                    <a:pt x="1829" y="1"/>
                    <a:pt x="1823" y="2"/>
                    <a:pt x="1817" y="4"/>
                  </a:cubicBezTo>
                  <a:cubicBezTo>
                    <a:pt x="1273" y="135"/>
                    <a:pt x="722" y="194"/>
                    <a:pt x="164" y="194"/>
                  </a:cubicBezTo>
                  <a:cubicBezTo>
                    <a:pt x="131" y="194"/>
                    <a:pt x="99" y="194"/>
                    <a:pt x="66" y="194"/>
                  </a:cubicBezTo>
                  <a:cubicBezTo>
                    <a:pt x="64" y="194"/>
                    <a:pt x="61" y="193"/>
                    <a:pt x="59" y="193"/>
                  </a:cubicBezTo>
                  <a:cubicBezTo>
                    <a:pt x="1" y="193"/>
                    <a:pt x="3" y="275"/>
                    <a:pt x="66" y="289"/>
                  </a:cubicBezTo>
                  <a:cubicBezTo>
                    <a:pt x="96" y="289"/>
                    <a:pt x="126" y="289"/>
                    <a:pt x="156" y="289"/>
                  </a:cubicBezTo>
                  <a:cubicBezTo>
                    <a:pt x="723" y="289"/>
                    <a:pt x="1285" y="223"/>
                    <a:pt x="1839" y="92"/>
                  </a:cubicBezTo>
                  <a:cubicBezTo>
                    <a:pt x="1898" y="79"/>
                    <a:pt x="1881" y="1"/>
                    <a:pt x="183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823;p50">
              <a:extLst>
                <a:ext uri="{FF2B5EF4-FFF2-40B4-BE49-F238E27FC236}">
                  <a16:creationId xmlns:a16="http://schemas.microsoft.com/office/drawing/2014/main" id="{A0CA4B27-AAB2-44C4-8172-7386F1E6499A}"/>
                </a:ext>
              </a:extLst>
            </p:cNvPr>
            <p:cNvSpPr/>
            <p:nvPr/>
          </p:nvSpPr>
          <p:spPr>
            <a:xfrm>
              <a:off x="8172473" y="388592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0" y="0"/>
                    <a:pt x="0" y="95"/>
                    <a:pt x="66" y="95"/>
                  </a:cubicBezTo>
                  <a:cubicBezTo>
                    <a:pt x="131" y="95"/>
                    <a:pt x="131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824;p50">
              <a:extLst>
                <a:ext uri="{FF2B5EF4-FFF2-40B4-BE49-F238E27FC236}">
                  <a16:creationId xmlns:a16="http://schemas.microsoft.com/office/drawing/2014/main" id="{0A4C5CBD-5CC4-464D-A2D7-EFFDCD497AD9}"/>
                </a:ext>
              </a:extLst>
            </p:cNvPr>
            <p:cNvSpPr/>
            <p:nvPr/>
          </p:nvSpPr>
          <p:spPr>
            <a:xfrm>
              <a:off x="7366333" y="4036564"/>
              <a:ext cx="229325" cy="64941"/>
            </a:xfrm>
            <a:custGeom>
              <a:avLst/>
              <a:gdLst/>
              <a:ahLst/>
              <a:cxnLst/>
              <a:rect l="l" t="t" r="r" b="b"/>
              <a:pathLst>
                <a:path w="4322" h="1220" extrusionOk="0">
                  <a:moveTo>
                    <a:pt x="55" y="0"/>
                  </a:moveTo>
                  <a:cubicBezTo>
                    <a:pt x="18" y="0"/>
                    <a:pt x="1" y="60"/>
                    <a:pt x="46" y="89"/>
                  </a:cubicBezTo>
                  <a:cubicBezTo>
                    <a:pt x="1323" y="826"/>
                    <a:pt x="2782" y="1220"/>
                    <a:pt x="4256" y="1220"/>
                  </a:cubicBezTo>
                  <a:cubicBezTo>
                    <a:pt x="4320" y="1220"/>
                    <a:pt x="4322" y="1125"/>
                    <a:pt x="4263" y="1125"/>
                  </a:cubicBezTo>
                  <a:cubicBezTo>
                    <a:pt x="4261" y="1125"/>
                    <a:pt x="4258" y="1125"/>
                    <a:pt x="4256" y="1125"/>
                  </a:cubicBezTo>
                  <a:cubicBezTo>
                    <a:pt x="2797" y="1125"/>
                    <a:pt x="1360" y="746"/>
                    <a:pt x="90" y="16"/>
                  </a:cubicBezTo>
                  <a:cubicBezTo>
                    <a:pt x="78" y="5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825;p50">
              <a:extLst>
                <a:ext uri="{FF2B5EF4-FFF2-40B4-BE49-F238E27FC236}">
                  <a16:creationId xmlns:a16="http://schemas.microsoft.com/office/drawing/2014/main" id="{5E43CE41-1CD7-4284-B1F9-B1812DC84F5C}"/>
                </a:ext>
              </a:extLst>
            </p:cNvPr>
            <p:cNvSpPr/>
            <p:nvPr/>
          </p:nvSpPr>
          <p:spPr>
            <a:xfrm>
              <a:off x="7452661" y="4160324"/>
              <a:ext cx="132968" cy="29330"/>
            </a:xfrm>
            <a:custGeom>
              <a:avLst/>
              <a:gdLst/>
              <a:ahLst/>
              <a:cxnLst/>
              <a:rect l="l" t="t" r="r" b="b"/>
              <a:pathLst>
                <a:path w="2506" h="551" extrusionOk="0">
                  <a:moveTo>
                    <a:pt x="61" y="1"/>
                  </a:moveTo>
                  <a:cubicBezTo>
                    <a:pt x="19" y="1"/>
                    <a:pt x="1" y="79"/>
                    <a:pt x="46" y="99"/>
                  </a:cubicBezTo>
                  <a:cubicBezTo>
                    <a:pt x="827" y="339"/>
                    <a:pt x="1630" y="500"/>
                    <a:pt x="2440" y="551"/>
                  </a:cubicBezTo>
                  <a:cubicBezTo>
                    <a:pt x="2505" y="551"/>
                    <a:pt x="2505" y="463"/>
                    <a:pt x="2440" y="449"/>
                  </a:cubicBezTo>
                  <a:cubicBezTo>
                    <a:pt x="1637" y="398"/>
                    <a:pt x="842" y="245"/>
                    <a:pt x="76" y="4"/>
                  </a:cubicBezTo>
                  <a:cubicBezTo>
                    <a:pt x="70" y="2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826;p50">
              <a:extLst>
                <a:ext uri="{FF2B5EF4-FFF2-40B4-BE49-F238E27FC236}">
                  <a16:creationId xmlns:a16="http://schemas.microsoft.com/office/drawing/2014/main" id="{11D2C538-A414-4A70-8B29-B28C35546EC0}"/>
                </a:ext>
              </a:extLst>
            </p:cNvPr>
            <p:cNvSpPr/>
            <p:nvPr/>
          </p:nvSpPr>
          <p:spPr>
            <a:xfrm>
              <a:off x="7448310" y="4123542"/>
              <a:ext cx="54970" cy="20121"/>
            </a:xfrm>
            <a:custGeom>
              <a:avLst/>
              <a:gdLst/>
              <a:ahLst/>
              <a:cxnLst/>
              <a:rect l="l" t="t" r="r" b="b"/>
              <a:pathLst>
                <a:path w="1036" h="378" extrusionOk="0">
                  <a:moveTo>
                    <a:pt x="66" y="0"/>
                  </a:moveTo>
                  <a:cubicBezTo>
                    <a:pt x="22" y="0"/>
                    <a:pt x="1" y="76"/>
                    <a:pt x="48" y="97"/>
                  </a:cubicBezTo>
                  <a:cubicBezTo>
                    <a:pt x="355" y="206"/>
                    <a:pt x="654" y="294"/>
                    <a:pt x="960" y="374"/>
                  </a:cubicBezTo>
                  <a:cubicBezTo>
                    <a:pt x="967" y="376"/>
                    <a:pt x="973" y="377"/>
                    <a:pt x="979" y="377"/>
                  </a:cubicBezTo>
                  <a:cubicBezTo>
                    <a:pt x="1028" y="377"/>
                    <a:pt x="1035" y="299"/>
                    <a:pt x="989" y="286"/>
                  </a:cubicBezTo>
                  <a:cubicBezTo>
                    <a:pt x="683" y="199"/>
                    <a:pt x="376" y="111"/>
                    <a:pt x="77" y="2"/>
                  </a:cubicBezTo>
                  <a:cubicBezTo>
                    <a:pt x="73" y="1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827;p50">
              <a:extLst>
                <a:ext uri="{FF2B5EF4-FFF2-40B4-BE49-F238E27FC236}">
                  <a16:creationId xmlns:a16="http://schemas.microsoft.com/office/drawing/2014/main" id="{86B255AF-715D-43BB-B4E8-35E31C79BA17}"/>
                </a:ext>
              </a:extLst>
            </p:cNvPr>
            <p:cNvSpPr/>
            <p:nvPr/>
          </p:nvSpPr>
          <p:spPr>
            <a:xfrm>
              <a:off x="7418438" y="4207007"/>
              <a:ext cx="109251" cy="43010"/>
            </a:xfrm>
            <a:custGeom>
              <a:avLst/>
              <a:gdLst/>
              <a:ahLst/>
              <a:cxnLst/>
              <a:rect l="l" t="t" r="r" b="b"/>
              <a:pathLst>
                <a:path w="2059" h="808" extrusionOk="0">
                  <a:moveTo>
                    <a:pt x="72" y="1"/>
                  </a:moveTo>
                  <a:cubicBezTo>
                    <a:pt x="28" y="1"/>
                    <a:pt x="1" y="67"/>
                    <a:pt x="49" y="97"/>
                  </a:cubicBezTo>
                  <a:cubicBezTo>
                    <a:pt x="662" y="411"/>
                    <a:pt x="1304" y="652"/>
                    <a:pt x="1983" y="805"/>
                  </a:cubicBezTo>
                  <a:cubicBezTo>
                    <a:pt x="1989" y="807"/>
                    <a:pt x="1995" y="808"/>
                    <a:pt x="2000" y="808"/>
                  </a:cubicBezTo>
                  <a:cubicBezTo>
                    <a:pt x="2051" y="808"/>
                    <a:pt x="2058" y="724"/>
                    <a:pt x="2012" y="717"/>
                  </a:cubicBezTo>
                  <a:cubicBezTo>
                    <a:pt x="1341" y="557"/>
                    <a:pt x="706" y="323"/>
                    <a:pt x="100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828;p50">
              <a:extLst>
                <a:ext uri="{FF2B5EF4-FFF2-40B4-BE49-F238E27FC236}">
                  <a16:creationId xmlns:a16="http://schemas.microsoft.com/office/drawing/2014/main" id="{B53A6B1E-F29A-47B0-93A6-C7A9CDFA598A}"/>
                </a:ext>
              </a:extLst>
            </p:cNvPr>
            <p:cNvSpPr/>
            <p:nvPr/>
          </p:nvSpPr>
          <p:spPr>
            <a:xfrm>
              <a:off x="7455898" y="4193114"/>
              <a:ext cx="6208" cy="4737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51" y="1"/>
                  </a:moveTo>
                  <a:cubicBezTo>
                    <a:pt x="0" y="1"/>
                    <a:pt x="0" y="88"/>
                    <a:pt x="51" y="88"/>
                  </a:cubicBezTo>
                  <a:cubicBezTo>
                    <a:pt x="117" y="88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829;p50">
              <a:extLst>
                <a:ext uri="{FF2B5EF4-FFF2-40B4-BE49-F238E27FC236}">
                  <a16:creationId xmlns:a16="http://schemas.microsoft.com/office/drawing/2014/main" id="{D7BD71CD-E523-466D-8729-9C1E96B69D8B}"/>
                </a:ext>
              </a:extLst>
            </p:cNvPr>
            <p:cNvSpPr/>
            <p:nvPr/>
          </p:nvSpPr>
          <p:spPr>
            <a:xfrm>
              <a:off x="7488795" y="4203600"/>
              <a:ext cx="16661" cy="7452"/>
            </a:xfrm>
            <a:custGeom>
              <a:avLst/>
              <a:gdLst/>
              <a:ahLst/>
              <a:cxnLst/>
              <a:rect l="l" t="t" r="r" b="b"/>
              <a:pathLst>
                <a:path w="314" h="140" extrusionOk="0">
                  <a:moveTo>
                    <a:pt x="51" y="1"/>
                  </a:moveTo>
                  <a:cubicBezTo>
                    <a:pt x="44" y="1"/>
                    <a:pt x="22" y="8"/>
                    <a:pt x="15" y="23"/>
                  </a:cubicBezTo>
                  <a:cubicBezTo>
                    <a:pt x="7" y="30"/>
                    <a:pt x="0" y="37"/>
                    <a:pt x="0" y="59"/>
                  </a:cubicBezTo>
                  <a:cubicBezTo>
                    <a:pt x="0" y="66"/>
                    <a:pt x="7" y="81"/>
                    <a:pt x="15" y="96"/>
                  </a:cubicBezTo>
                  <a:cubicBezTo>
                    <a:pt x="29" y="103"/>
                    <a:pt x="37" y="110"/>
                    <a:pt x="51" y="110"/>
                  </a:cubicBezTo>
                  <a:cubicBezTo>
                    <a:pt x="124" y="125"/>
                    <a:pt x="197" y="132"/>
                    <a:pt x="263" y="139"/>
                  </a:cubicBezTo>
                  <a:cubicBezTo>
                    <a:pt x="270" y="139"/>
                    <a:pt x="292" y="132"/>
                    <a:pt x="299" y="125"/>
                  </a:cubicBezTo>
                  <a:cubicBezTo>
                    <a:pt x="307" y="110"/>
                    <a:pt x="314" y="103"/>
                    <a:pt x="314" y="81"/>
                  </a:cubicBezTo>
                  <a:cubicBezTo>
                    <a:pt x="314" y="74"/>
                    <a:pt x="307" y="59"/>
                    <a:pt x="299" y="44"/>
                  </a:cubicBezTo>
                  <a:cubicBezTo>
                    <a:pt x="292" y="37"/>
                    <a:pt x="277" y="37"/>
                    <a:pt x="263" y="30"/>
                  </a:cubicBezTo>
                  <a:cubicBezTo>
                    <a:pt x="190" y="23"/>
                    <a:pt x="117" y="8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830;p50">
              <a:extLst>
                <a:ext uri="{FF2B5EF4-FFF2-40B4-BE49-F238E27FC236}">
                  <a16:creationId xmlns:a16="http://schemas.microsoft.com/office/drawing/2014/main" id="{07B65AEB-1D1F-418B-9003-5A346D2C1919}"/>
                </a:ext>
              </a:extLst>
            </p:cNvPr>
            <p:cNvSpPr/>
            <p:nvPr/>
          </p:nvSpPr>
          <p:spPr>
            <a:xfrm>
              <a:off x="7750487" y="4247089"/>
              <a:ext cx="6261" cy="5110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3" y="0"/>
                  </a:moveTo>
                  <a:cubicBezTo>
                    <a:pt x="0" y="0"/>
                    <a:pt x="2" y="96"/>
                    <a:pt x="59" y="96"/>
                  </a:cubicBezTo>
                  <a:cubicBezTo>
                    <a:pt x="117" y="96"/>
                    <a:pt x="117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831;p50">
              <a:extLst>
                <a:ext uri="{FF2B5EF4-FFF2-40B4-BE49-F238E27FC236}">
                  <a16:creationId xmlns:a16="http://schemas.microsoft.com/office/drawing/2014/main" id="{77C372E6-AEF5-4B19-87D0-485077D9A841}"/>
                </a:ext>
              </a:extLst>
            </p:cNvPr>
            <p:cNvSpPr/>
            <p:nvPr/>
          </p:nvSpPr>
          <p:spPr>
            <a:xfrm>
              <a:off x="7182586" y="3803630"/>
              <a:ext cx="64521" cy="130094"/>
            </a:xfrm>
            <a:custGeom>
              <a:avLst/>
              <a:gdLst/>
              <a:ahLst/>
              <a:cxnLst/>
              <a:rect l="l" t="t" r="r" b="b"/>
              <a:pathLst>
                <a:path w="1216" h="2444" extrusionOk="0">
                  <a:moveTo>
                    <a:pt x="104" y="0"/>
                  </a:moveTo>
                  <a:cubicBezTo>
                    <a:pt x="85" y="0"/>
                    <a:pt x="67" y="9"/>
                    <a:pt x="58" y="29"/>
                  </a:cubicBezTo>
                  <a:cubicBezTo>
                    <a:pt x="0" y="248"/>
                    <a:pt x="58" y="467"/>
                    <a:pt x="124" y="664"/>
                  </a:cubicBezTo>
                  <a:cubicBezTo>
                    <a:pt x="190" y="875"/>
                    <a:pt x="270" y="1087"/>
                    <a:pt x="358" y="1298"/>
                  </a:cubicBezTo>
                  <a:cubicBezTo>
                    <a:pt x="555" y="1707"/>
                    <a:pt x="810" y="2094"/>
                    <a:pt x="1116" y="2429"/>
                  </a:cubicBezTo>
                  <a:cubicBezTo>
                    <a:pt x="1128" y="2439"/>
                    <a:pt x="1140" y="2444"/>
                    <a:pt x="1152" y="2444"/>
                  </a:cubicBezTo>
                  <a:cubicBezTo>
                    <a:pt x="1189" y="2444"/>
                    <a:pt x="1216" y="2397"/>
                    <a:pt x="1182" y="2364"/>
                  </a:cubicBezTo>
                  <a:cubicBezTo>
                    <a:pt x="897" y="2057"/>
                    <a:pt x="664" y="1700"/>
                    <a:pt x="482" y="1328"/>
                  </a:cubicBezTo>
                  <a:cubicBezTo>
                    <a:pt x="387" y="1131"/>
                    <a:pt x="306" y="934"/>
                    <a:pt x="241" y="722"/>
                  </a:cubicBezTo>
                  <a:cubicBezTo>
                    <a:pt x="182" y="510"/>
                    <a:pt x="95" y="277"/>
                    <a:pt x="161" y="58"/>
                  </a:cubicBezTo>
                  <a:cubicBezTo>
                    <a:pt x="165" y="22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832;p50">
              <a:extLst>
                <a:ext uri="{FF2B5EF4-FFF2-40B4-BE49-F238E27FC236}">
                  <a16:creationId xmlns:a16="http://schemas.microsoft.com/office/drawing/2014/main" id="{6F3589E7-EBA1-4C58-8144-4E6AAE42AA4D}"/>
                </a:ext>
              </a:extLst>
            </p:cNvPr>
            <p:cNvSpPr/>
            <p:nvPr/>
          </p:nvSpPr>
          <p:spPr>
            <a:xfrm>
              <a:off x="7177068" y="3877407"/>
              <a:ext cx="110789" cy="137600"/>
            </a:xfrm>
            <a:custGeom>
              <a:avLst/>
              <a:gdLst/>
              <a:ahLst/>
              <a:cxnLst/>
              <a:rect l="l" t="t" r="r" b="b"/>
              <a:pathLst>
                <a:path w="2088" h="2585" extrusionOk="0">
                  <a:moveTo>
                    <a:pt x="59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410" y="1065"/>
                    <a:pt x="1104" y="1955"/>
                    <a:pt x="2001" y="2575"/>
                  </a:cubicBezTo>
                  <a:cubicBezTo>
                    <a:pt x="2009" y="2582"/>
                    <a:pt x="2018" y="2584"/>
                    <a:pt x="2026" y="2584"/>
                  </a:cubicBezTo>
                  <a:cubicBezTo>
                    <a:pt x="2064" y="2584"/>
                    <a:pt x="2087" y="2518"/>
                    <a:pt x="2045" y="2488"/>
                  </a:cubicBezTo>
                  <a:cubicBezTo>
                    <a:pt x="1169" y="1890"/>
                    <a:pt x="483" y="1021"/>
                    <a:pt x="104" y="29"/>
                  </a:cubicBezTo>
                  <a:cubicBezTo>
                    <a:pt x="96" y="9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833;p50">
              <a:extLst>
                <a:ext uri="{FF2B5EF4-FFF2-40B4-BE49-F238E27FC236}">
                  <a16:creationId xmlns:a16="http://schemas.microsoft.com/office/drawing/2014/main" id="{98D650F2-EA61-4E69-887A-CDB356AEA47C}"/>
                </a:ext>
              </a:extLst>
            </p:cNvPr>
            <p:cNvSpPr/>
            <p:nvPr/>
          </p:nvSpPr>
          <p:spPr>
            <a:xfrm>
              <a:off x="7180994" y="3944743"/>
              <a:ext cx="33375" cy="40827"/>
            </a:xfrm>
            <a:custGeom>
              <a:avLst/>
              <a:gdLst/>
              <a:ahLst/>
              <a:cxnLst/>
              <a:rect l="l" t="t" r="r" b="b"/>
              <a:pathLst>
                <a:path w="629" h="767" extrusionOk="0">
                  <a:moveTo>
                    <a:pt x="48" y="1"/>
                  </a:moveTo>
                  <a:cubicBezTo>
                    <a:pt x="35" y="1"/>
                    <a:pt x="23" y="4"/>
                    <a:pt x="15" y="12"/>
                  </a:cubicBezTo>
                  <a:cubicBezTo>
                    <a:pt x="1" y="34"/>
                    <a:pt x="8" y="63"/>
                    <a:pt x="15" y="77"/>
                  </a:cubicBezTo>
                  <a:cubicBezTo>
                    <a:pt x="191" y="304"/>
                    <a:pt x="373" y="523"/>
                    <a:pt x="548" y="756"/>
                  </a:cubicBezTo>
                  <a:cubicBezTo>
                    <a:pt x="555" y="763"/>
                    <a:pt x="568" y="767"/>
                    <a:pt x="581" y="767"/>
                  </a:cubicBezTo>
                  <a:cubicBezTo>
                    <a:pt x="594" y="767"/>
                    <a:pt x="606" y="763"/>
                    <a:pt x="614" y="756"/>
                  </a:cubicBezTo>
                  <a:cubicBezTo>
                    <a:pt x="628" y="734"/>
                    <a:pt x="628" y="705"/>
                    <a:pt x="614" y="690"/>
                  </a:cubicBezTo>
                  <a:cubicBezTo>
                    <a:pt x="439" y="464"/>
                    <a:pt x="256" y="245"/>
                    <a:pt x="81" y="12"/>
                  </a:cubicBezTo>
                  <a:cubicBezTo>
                    <a:pt x="74" y="4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834;p50">
              <a:extLst>
                <a:ext uri="{FF2B5EF4-FFF2-40B4-BE49-F238E27FC236}">
                  <a16:creationId xmlns:a16="http://schemas.microsoft.com/office/drawing/2014/main" id="{B1183A8E-7F13-47F1-83F9-7F06284E40BE}"/>
                </a:ext>
              </a:extLst>
            </p:cNvPr>
            <p:cNvSpPr/>
            <p:nvPr/>
          </p:nvSpPr>
          <p:spPr>
            <a:xfrm>
              <a:off x="7172133" y="3925526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1" y="103"/>
                    <a:pt x="131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835;p50">
              <a:extLst>
                <a:ext uri="{FF2B5EF4-FFF2-40B4-BE49-F238E27FC236}">
                  <a16:creationId xmlns:a16="http://schemas.microsoft.com/office/drawing/2014/main" id="{55CC9E96-2180-4951-BC36-2CC58A1A6CB8}"/>
                </a:ext>
              </a:extLst>
            </p:cNvPr>
            <p:cNvSpPr/>
            <p:nvPr/>
          </p:nvSpPr>
          <p:spPr>
            <a:xfrm>
              <a:off x="7188953" y="4002763"/>
              <a:ext cx="34118" cy="41839"/>
            </a:xfrm>
            <a:custGeom>
              <a:avLst/>
              <a:gdLst/>
              <a:ahLst/>
              <a:cxnLst/>
              <a:rect l="l" t="t" r="r" b="b"/>
              <a:pathLst>
                <a:path w="643" h="786" extrusionOk="0">
                  <a:moveTo>
                    <a:pt x="64" y="1"/>
                  </a:moveTo>
                  <a:cubicBezTo>
                    <a:pt x="31" y="1"/>
                    <a:pt x="1" y="34"/>
                    <a:pt x="26" y="75"/>
                  </a:cubicBezTo>
                  <a:cubicBezTo>
                    <a:pt x="194" y="301"/>
                    <a:pt x="362" y="534"/>
                    <a:pt x="537" y="768"/>
                  </a:cubicBezTo>
                  <a:cubicBezTo>
                    <a:pt x="547" y="780"/>
                    <a:pt x="561" y="786"/>
                    <a:pt x="575" y="786"/>
                  </a:cubicBezTo>
                  <a:cubicBezTo>
                    <a:pt x="610" y="786"/>
                    <a:pt x="643" y="753"/>
                    <a:pt x="617" y="717"/>
                  </a:cubicBezTo>
                  <a:cubicBezTo>
                    <a:pt x="442" y="490"/>
                    <a:pt x="281" y="257"/>
                    <a:pt x="106" y="23"/>
                  </a:cubicBezTo>
                  <a:cubicBezTo>
                    <a:pt x="95" y="8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836;p50">
              <a:extLst>
                <a:ext uri="{FF2B5EF4-FFF2-40B4-BE49-F238E27FC236}">
                  <a16:creationId xmlns:a16="http://schemas.microsoft.com/office/drawing/2014/main" id="{B3955465-E512-42A7-BD3E-7296D64689C6}"/>
                </a:ext>
              </a:extLst>
            </p:cNvPr>
            <p:cNvSpPr/>
            <p:nvPr/>
          </p:nvSpPr>
          <p:spPr>
            <a:xfrm>
              <a:off x="7870084" y="3918181"/>
              <a:ext cx="10506" cy="25125"/>
            </a:xfrm>
            <a:custGeom>
              <a:avLst/>
              <a:gdLst/>
              <a:ahLst/>
              <a:cxnLst/>
              <a:rect l="l" t="t" r="r" b="b"/>
              <a:pathLst>
                <a:path w="198" h="472" extrusionOk="0">
                  <a:moveTo>
                    <a:pt x="154" y="0"/>
                  </a:moveTo>
                  <a:cubicBezTo>
                    <a:pt x="125" y="15"/>
                    <a:pt x="110" y="29"/>
                    <a:pt x="110" y="58"/>
                  </a:cubicBezTo>
                  <a:cubicBezTo>
                    <a:pt x="88" y="175"/>
                    <a:pt x="66" y="292"/>
                    <a:pt x="8" y="401"/>
                  </a:cubicBezTo>
                  <a:cubicBezTo>
                    <a:pt x="1" y="431"/>
                    <a:pt x="1" y="460"/>
                    <a:pt x="30" y="467"/>
                  </a:cubicBezTo>
                  <a:cubicBezTo>
                    <a:pt x="35" y="470"/>
                    <a:pt x="44" y="471"/>
                    <a:pt x="52" y="471"/>
                  </a:cubicBezTo>
                  <a:cubicBezTo>
                    <a:pt x="67" y="471"/>
                    <a:pt x="84" y="466"/>
                    <a:pt x="88" y="452"/>
                  </a:cubicBezTo>
                  <a:cubicBezTo>
                    <a:pt x="147" y="321"/>
                    <a:pt x="183" y="182"/>
                    <a:pt x="198" y="44"/>
                  </a:cubicBezTo>
                  <a:cubicBezTo>
                    <a:pt x="198" y="2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837;p50">
              <a:extLst>
                <a:ext uri="{FF2B5EF4-FFF2-40B4-BE49-F238E27FC236}">
                  <a16:creationId xmlns:a16="http://schemas.microsoft.com/office/drawing/2014/main" id="{F1401A8A-138E-4119-A18F-970F40D872AA}"/>
                </a:ext>
              </a:extLst>
            </p:cNvPr>
            <p:cNvSpPr/>
            <p:nvPr/>
          </p:nvSpPr>
          <p:spPr>
            <a:xfrm>
              <a:off x="7884835" y="3923983"/>
              <a:ext cx="8914" cy="17619"/>
            </a:xfrm>
            <a:custGeom>
              <a:avLst/>
              <a:gdLst/>
              <a:ahLst/>
              <a:cxnLst/>
              <a:rect l="l" t="t" r="r" b="b"/>
              <a:pathLst>
                <a:path w="168" h="331" extrusionOk="0">
                  <a:moveTo>
                    <a:pt x="124" y="1"/>
                  </a:moveTo>
                  <a:cubicBezTo>
                    <a:pt x="102" y="1"/>
                    <a:pt x="80" y="15"/>
                    <a:pt x="66" y="37"/>
                  </a:cubicBezTo>
                  <a:cubicBezTo>
                    <a:pt x="51" y="125"/>
                    <a:pt x="29" y="205"/>
                    <a:pt x="15" y="278"/>
                  </a:cubicBezTo>
                  <a:cubicBezTo>
                    <a:pt x="0" y="300"/>
                    <a:pt x="22" y="329"/>
                    <a:pt x="51" y="329"/>
                  </a:cubicBezTo>
                  <a:cubicBezTo>
                    <a:pt x="55" y="330"/>
                    <a:pt x="59" y="331"/>
                    <a:pt x="63" y="331"/>
                  </a:cubicBezTo>
                  <a:cubicBezTo>
                    <a:pt x="82" y="331"/>
                    <a:pt x="102" y="317"/>
                    <a:pt x="102" y="292"/>
                  </a:cubicBezTo>
                  <a:cubicBezTo>
                    <a:pt x="124" y="212"/>
                    <a:pt x="139" y="132"/>
                    <a:pt x="161" y="59"/>
                  </a:cubicBezTo>
                  <a:cubicBezTo>
                    <a:pt x="168" y="30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838;p50">
              <a:extLst>
                <a:ext uri="{FF2B5EF4-FFF2-40B4-BE49-F238E27FC236}">
                  <a16:creationId xmlns:a16="http://schemas.microsoft.com/office/drawing/2014/main" id="{A989C86A-20A5-45A5-98AB-38762D295C57}"/>
                </a:ext>
              </a:extLst>
            </p:cNvPr>
            <p:cNvSpPr/>
            <p:nvPr/>
          </p:nvSpPr>
          <p:spPr>
            <a:xfrm>
              <a:off x="7277776" y="3763973"/>
              <a:ext cx="7800" cy="12083"/>
            </a:xfrm>
            <a:custGeom>
              <a:avLst/>
              <a:gdLst/>
              <a:ahLst/>
              <a:cxnLst/>
              <a:rect l="l" t="t" r="r" b="b"/>
              <a:pathLst>
                <a:path w="147" h="227" extrusionOk="0">
                  <a:moveTo>
                    <a:pt x="110" y="1"/>
                  </a:moveTo>
                  <a:cubicBezTo>
                    <a:pt x="103" y="1"/>
                    <a:pt x="81" y="1"/>
                    <a:pt x="74" y="8"/>
                  </a:cubicBezTo>
                  <a:cubicBezTo>
                    <a:pt x="74" y="8"/>
                    <a:pt x="67" y="15"/>
                    <a:pt x="52" y="37"/>
                  </a:cubicBezTo>
                  <a:lnTo>
                    <a:pt x="1" y="176"/>
                  </a:lnTo>
                  <a:cubicBezTo>
                    <a:pt x="1" y="183"/>
                    <a:pt x="1" y="198"/>
                    <a:pt x="8" y="212"/>
                  </a:cubicBezTo>
                  <a:cubicBezTo>
                    <a:pt x="15" y="219"/>
                    <a:pt x="30" y="227"/>
                    <a:pt x="37" y="227"/>
                  </a:cubicBezTo>
                  <a:cubicBezTo>
                    <a:pt x="45" y="227"/>
                    <a:pt x="67" y="227"/>
                    <a:pt x="74" y="219"/>
                  </a:cubicBezTo>
                  <a:cubicBezTo>
                    <a:pt x="81" y="212"/>
                    <a:pt x="88" y="198"/>
                    <a:pt x="88" y="190"/>
                  </a:cubicBezTo>
                  <a:lnTo>
                    <a:pt x="147" y="52"/>
                  </a:lnTo>
                  <a:cubicBezTo>
                    <a:pt x="147" y="44"/>
                    <a:pt x="147" y="30"/>
                    <a:pt x="139" y="15"/>
                  </a:cubicBezTo>
                  <a:cubicBezTo>
                    <a:pt x="125" y="8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839;p50">
              <a:extLst>
                <a:ext uri="{FF2B5EF4-FFF2-40B4-BE49-F238E27FC236}">
                  <a16:creationId xmlns:a16="http://schemas.microsoft.com/office/drawing/2014/main" id="{4069A22E-44F1-4914-9E4F-051B23768BA4}"/>
                </a:ext>
              </a:extLst>
            </p:cNvPr>
            <p:cNvSpPr/>
            <p:nvPr/>
          </p:nvSpPr>
          <p:spPr>
            <a:xfrm>
              <a:off x="7283188" y="3766528"/>
              <a:ext cx="10930" cy="16288"/>
            </a:xfrm>
            <a:custGeom>
              <a:avLst/>
              <a:gdLst/>
              <a:ahLst/>
              <a:cxnLst/>
              <a:rect l="l" t="t" r="r" b="b"/>
              <a:pathLst>
                <a:path w="206" h="306" extrusionOk="0">
                  <a:moveTo>
                    <a:pt x="166" y="1"/>
                  </a:moveTo>
                  <a:cubicBezTo>
                    <a:pt x="148" y="1"/>
                    <a:pt x="129" y="9"/>
                    <a:pt x="118" y="25"/>
                  </a:cubicBezTo>
                  <a:cubicBezTo>
                    <a:pt x="81" y="98"/>
                    <a:pt x="45" y="171"/>
                    <a:pt x="8" y="237"/>
                  </a:cubicBezTo>
                  <a:cubicBezTo>
                    <a:pt x="1" y="252"/>
                    <a:pt x="1" y="288"/>
                    <a:pt x="23" y="295"/>
                  </a:cubicBezTo>
                  <a:cubicBezTo>
                    <a:pt x="32" y="301"/>
                    <a:pt x="44" y="305"/>
                    <a:pt x="54" y="305"/>
                  </a:cubicBezTo>
                  <a:cubicBezTo>
                    <a:pt x="70" y="305"/>
                    <a:pt x="84" y="298"/>
                    <a:pt x="89" y="281"/>
                  </a:cubicBezTo>
                  <a:cubicBezTo>
                    <a:pt x="125" y="208"/>
                    <a:pt x="161" y="135"/>
                    <a:pt x="198" y="69"/>
                  </a:cubicBezTo>
                  <a:cubicBezTo>
                    <a:pt x="205" y="55"/>
                    <a:pt x="205" y="18"/>
                    <a:pt x="183" y="4"/>
                  </a:cubicBezTo>
                  <a:cubicBezTo>
                    <a:pt x="178" y="2"/>
                    <a:pt x="172" y="1"/>
                    <a:pt x="1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840;p50">
              <a:extLst>
                <a:ext uri="{FF2B5EF4-FFF2-40B4-BE49-F238E27FC236}">
                  <a16:creationId xmlns:a16="http://schemas.microsoft.com/office/drawing/2014/main" id="{0CC6AFDF-99AE-4EF7-96C3-442F4C5A064E}"/>
                </a:ext>
              </a:extLst>
            </p:cNvPr>
            <p:cNvSpPr/>
            <p:nvPr/>
          </p:nvSpPr>
          <p:spPr>
            <a:xfrm>
              <a:off x="8074896" y="3763867"/>
              <a:ext cx="11673" cy="20440"/>
            </a:xfrm>
            <a:custGeom>
              <a:avLst/>
              <a:gdLst/>
              <a:ahLst/>
              <a:cxnLst/>
              <a:rect l="l" t="t" r="r" b="b"/>
              <a:pathLst>
                <a:path w="220" h="384" extrusionOk="0">
                  <a:moveTo>
                    <a:pt x="160" y="1"/>
                  </a:moveTo>
                  <a:cubicBezTo>
                    <a:pt x="144" y="1"/>
                    <a:pt x="123" y="15"/>
                    <a:pt x="117" y="39"/>
                  </a:cubicBezTo>
                  <a:cubicBezTo>
                    <a:pt x="81" y="134"/>
                    <a:pt x="44" y="229"/>
                    <a:pt x="8" y="331"/>
                  </a:cubicBezTo>
                  <a:cubicBezTo>
                    <a:pt x="0" y="360"/>
                    <a:pt x="15" y="382"/>
                    <a:pt x="44" y="382"/>
                  </a:cubicBezTo>
                  <a:cubicBezTo>
                    <a:pt x="49" y="383"/>
                    <a:pt x="54" y="384"/>
                    <a:pt x="58" y="384"/>
                  </a:cubicBezTo>
                  <a:cubicBezTo>
                    <a:pt x="78" y="384"/>
                    <a:pt x="89" y="370"/>
                    <a:pt x="95" y="345"/>
                  </a:cubicBezTo>
                  <a:cubicBezTo>
                    <a:pt x="132" y="251"/>
                    <a:pt x="168" y="156"/>
                    <a:pt x="205" y="54"/>
                  </a:cubicBezTo>
                  <a:cubicBezTo>
                    <a:pt x="219" y="24"/>
                    <a:pt x="197" y="3"/>
                    <a:pt x="168" y="3"/>
                  </a:cubicBezTo>
                  <a:cubicBezTo>
                    <a:pt x="166" y="1"/>
                    <a:pt x="163" y="1"/>
                    <a:pt x="16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841;p50">
              <a:extLst>
                <a:ext uri="{FF2B5EF4-FFF2-40B4-BE49-F238E27FC236}">
                  <a16:creationId xmlns:a16="http://schemas.microsoft.com/office/drawing/2014/main" id="{E49E623B-2CF9-4188-A41F-E18F18DABC50}"/>
                </a:ext>
              </a:extLst>
            </p:cNvPr>
            <p:cNvSpPr/>
            <p:nvPr/>
          </p:nvSpPr>
          <p:spPr>
            <a:xfrm>
              <a:off x="8091132" y="3766316"/>
              <a:ext cx="10930" cy="20706"/>
            </a:xfrm>
            <a:custGeom>
              <a:avLst/>
              <a:gdLst/>
              <a:ahLst/>
              <a:cxnLst/>
              <a:rect l="l" t="t" r="r" b="b"/>
              <a:pathLst>
                <a:path w="206" h="389" extrusionOk="0">
                  <a:moveTo>
                    <a:pt x="154" y="0"/>
                  </a:moveTo>
                  <a:cubicBezTo>
                    <a:pt x="139" y="0"/>
                    <a:pt x="110" y="22"/>
                    <a:pt x="103" y="37"/>
                  </a:cubicBezTo>
                  <a:cubicBezTo>
                    <a:pt x="74" y="139"/>
                    <a:pt x="45" y="226"/>
                    <a:pt x="8" y="329"/>
                  </a:cubicBezTo>
                  <a:cubicBezTo>
                    <a:pt x="1" y="358"/>
                    <a:pt x="23" y="387"/>
                    <a:pt x="45" y="387"/>
                  </a:cubicBezTo>
                  <a:cubicBezTo>
                    <a:pt x="48" y="388"/>
                    <a:pt x="52" y="388"/>
                    <a:pt x="56" y="388"/>
                  </a:cubicBezTo>
                  <a:cubicBezTo>
                    <a:pt x="81" y="388"/>
                    <a:pt x="103" y="369"/>
                    <a:pt x="103" y="343"/>
                  </a:cubicBezTo>
                  <a:cubicBezTo>
                    <a:pt x="132" y="248"/>
                    <a:pt x="154" y="154"/>
                    <a:pt x="191" y="51"/>
                  </a:cubicBezTo>
                  <a:cubicBezTo>
                    <a:pt x="205" y="29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842;p50">
              <a:extLst>
                <a:ext uri="{FF2B5EF4-FFF2-40B4-BE49-F238E27FC236}">
                  <a16:creationId xmlns:a16="http://schemas.microsoft.com/office/drawing/2014/main" id="{45F4A239-23A9-440B-91D7-6694398E695B}"/>
                </a:ext>
              </a:extLst>
            </p:cNvPr>
            <p:cNvSpPr/>
            <p:nvPr/>
          </p:nvSpPr>
          <p:spPr>
            <a:xfrm>
              <a:off x="7992441" y="3700683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0"/>
                  </a:moveTo>
                  <a:cubicBezTo>
                    <a:pt x="0" y="15"/>
                    <a:pt x="0" y="102"/>
                    <a:pt x="66" y="102"/>
                  </a:cubicBezTo>
                  <a:cubicBezTo>
                    <a:pt x="132" y="102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843;p50">
              <a:extLst>
                <a:ext uri="{FF2B5EF4-FFF2-40B4-BE49-F238E27FC236}">
                  <a16:creationId xmlns:a16="http://schemas.microsoft.com/office/drawing/2014/main" id="{95E50BCA-469A-481B-B854-2E83D467F8BE}"/>
                </a:ext>
              </a:extLst>
            </p:cNvPr>
            <p:cNvSpPr/>
            <p:nvPr/>
          </p:nvSpPr>
          <p:spPr>
            <a:xfrm>
              <a:off x="7784552" y="4007075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0" y="0"/>
                    <a:pt x="2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844;p50">
              <a:extLst>
                <a:ext uri="{FF2B5EF4-FFF2-40B4-BE49-F238E27FC236}">
                  <a16:creationId xmlns:a16="http://schemas.microsoft.com/office/drawing/2014/main" id="{92E894DC-ABE6-4AF1-80A4-9C69919E4C7D}"/>
                </a:ext>
              </a:extLst>
            </p:cNvPr>
            <p:cNvSpPr/>
            <p:nvPr/>
          </p:nvSpPr>
          <p:spPr>
            <a:xfrm>
              <a:off x="7989735" y="3956985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0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845;p50">
              <a:extLst>
                <a:ext uri="{FF2B5EF4-FFF2-40B4-BE49-F238E27FC236}">
                  <a16:creationId xmlns:a16="http://schemas.microsoft.com/office/drawing/2014/main" id="{CD540147-426B-449A-8693-911D524530F9}"/>
                </a:ext>
              </a:extLst>
            </p:cNvPr>
            <p:cNvSpPr/>
            <p:nvPr/>
          </p:nvSpPr>
          <p:spPr>
            <a:xfrm>
              <a:off x="7235964" y="3843606"/>
              <a:ext cx="7057" cy="4684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846;p50">
              <a:extLst>
                <a:ext uri="{FF2B5EF4-FFF2-40B4-BE49-F238E27FC236}">
                  <a16:creationId xmlns:a16="http://schemas.microsoft.com/office/drawing/2014/main" id="{D0824367-91E3-4732-97A7-F18ADB671E70}"/>
                </a:ext>
              </a:extLst>
            </p:cNvPr>
            <p:cNvSpPr/>
            <p:nvPr/>
          </p:nvSpPr>
          <p:spPr>
            <a:xfrm>
              <a:off x="7261911" y="3737146"/>
              <a:ext cx="6261" cy="4737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46" y="1"/>
                  </a:moveTo>
                  <a:cubicBezTo>
                    <a:pt x="1" y="1"/>
                    <a:pt x="3" y="89"/>
                    <a:pt x="52" y="89"/>
                  </a:cubicBezTo>
                  <a:cubicBezTo>
                    <a:pt x="117" y="89"/>
                    <a:pt x="117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847;p50">
              <a:extLst>
                <a:ext uri="{FF2B5EF4-FFF2-40B4-BE49-F238E27FC236}">
                  <a16:creationId xmlns:a16="http://schemas.microsoft.com/office/drawing/2014/main" id="{BC60AF0A-F900-431F-A171-D554CEDD656C}"/>
                </a:ext>
              </a:extLst>
            </p:cNvPr>
            <p:cNvSpPr/>
            <p:nvPr/>
          </p:nvSpPr>
          <p:spPr>
            <a:xfrm>
              <a:off x="7117110" y="4153883"/>
              <a:ext cx="269545" cy="218083"/>
            </a:xfrm>
            <a:custGeom>
              <a:avLst/>
              <a:gdLst/>
              <a:ahLst/>
              <a:cxnLst/>
              <a:rect l="l" t="t" r="r" b="b"/>
              <a:pathLst>
                <a:path w="5080" h="4097" extrusionOk="0">
                  <a:moveTo>
                    <a:pt x="2788" y="1"/>
                  </a:moveTo>
                  <a:cubicBezTo>
                    <a:pt x="2664" y="555"/>
                    <a:pt x="2438" y="1460"/>
                    <a:pt x="2307" y="2014"/>
                  </a:cubicBezTo>
                  <a:cubicBezTo>
                    <a:pt x="2307" y="2014"/>
                    <a:pt x="2372" y="2226"/>
                    <a:pt x="1263" y="2387"/>
                  </a:cubicBezTo>
                  <a:cubicBezTo>
                    <a:pt x="1001" y="2423"/>
                    <a:pt x="745" y="2467"/>
                    <a:pt x="490" y="2503"/>
                  </a:cubicBezTo>
                  <a:cubicBezTo>
                    <a:pt x="315" y="2525"/>
                    <a:pt x="125" y="2635"/>
                    <a:pt x="89" y="2817"/>
                  </a:cubicBezTo>
                  <a:cubicBezTo>
                    <a:pt x="1" y="3262"/>
                    <a:pt x="731" y="3415"/>
                    <a:pt x="1030" y="3503"/>
                  </a:cubicBezTo>
                  <a:cubicBezTo>
                    <a:pt x="1650" y="3671"/>
                    <a:pt x="2963" y="3941"/>
                    <a:pt x="3729" y="4087"/>
                  </a:cubicBezTo>
                  <a:cubicBezTo>
                    <a:pt x="3768" y="4093"/>
                    <a:pt x="3807" y="4097"/>
                    <a:pt x="3845" y="4097"/>
                  </a:cubicBezTo>
                  <a:cubicBezTo>
                    <a:pt x="4131" y="4097"/>
                    <a:pt x="4394" y="3909"/>
                    <a:pt x="4459" y="3620"/>
                  </a:cubicBezTo>
                  <a:cubicBezTo>
                    <a:pt x="4700" y="2576"/>
                    <a:pt x="4904" y="1548"/>
                    <a:pt x="5079" y="497"/>
                  </a:cubicBezTo>
                  <a:lnTo>
                    <a:pt x="2788" y="1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848;p50">
              <a:extLst>
                <a:ext uri="{FF2B5EF4-FFF2-40B4-BE49-F238E27FC236}">
                  <a16:creationId xmlns:a16="http://schemas.microsoft.com/office/drawing/2014/main" id="{7AFE8992-60C1-4227-BD3B-EA17F0E01AA0}"/>
                </a:ext>
              </a:extLst>
            </p:cNvPr>
            <p:cNvSpPr/>
            <p:nvPr/>
          </p:nvSpPr>
          <p:spPr>
            <a:xfrm>
              <a:off x="7112122" y="4151488"/>
              <a:ext cx="277822" cy="222501"/>
            </a:xfrm>
            <a:custGeom>
              <a:avLst/>
              <a:gdLst/>
              <a:ahLst/>
              <a:cxnLst/>
              <a:rect l="l" t="t" r="r" b="b"/>
              <a:pathLst>
                <a:path w="5236" h="4180" extrusionOk="0">
                  <a:moveTo>
                    <a:pt x="2909" y="106"/>
                  </a:moveTo>
                  <a:cubicBezTo>
                    <a:pt x="3559" y="249"/>
                    <a:pt x="4224" y="392"/>
                    <a:pt x="4874" y="535"/>
                  </a:cubicBezTo>
                  <a:cubicBezTo>
                    <a:pt x="4950" y="547"/>
                    <a:pt x="5036" y="571"/>
                    <a:pt x="5119" y="591"/>
                  </a:cubicBezTo>
                  <a:lnTo>
                    <a:pt x="5119" y="591"/>
                  </a:lnTo>
                  <a:cubicBezTo>
                    <a:pt x="5020" y="1163"/>
                    <a:pt x="4914" y="1728"/>
                    <a:pt x="4801" y="2293"/>
                  </a:cubicBezTo>
                  <a:cubicBezTo>
                    <a:pt x="4735" y="2585"/>
                    <a:pt x="4677" y="2877"/>
                    <a:pt x="4604" y="3168"/>
                  </a:cubicBezTo>
                  <a:cubicBezTo>
                    <a:pt x="4553" y="3417"/>
                    <a:pt x="4531" y="3738"/>
                    <a:pt x="4341" y="3927"/>
                  </a:cubicBezTo>
                  <a:cubicBezTo>
                    <a:pt x="4226" y="4047"/>
                    <a:pt x="4084" y="4088"/>
                    <a:pt x="3933" y="4088"/>
                  </a:cubicBezTo>
                  <a:cubicBezTo>
                    <a:pt x="3864" y="4088"/>
                    <a:pt x="3792" y="4080"/>
                    <a:pt x="3721" y="4066"/>
                  </a:cubicBezTo>
                  <a:cubicBezTo>
                    <a:pt x="3524" y="4029"/>
                    <a:pt x="3320" y="3978"/>
                    <a:pt x="3108" y="3942"/>
                  </a:cubicBezTo>
                  <a:cubicBezTo>
                    <a:pt x="2663" y="3854"/>
                    <a:pt x="2225" y="3759"/>
                    <a:pt x="1788" y="3665"/>
                  </a:cubicBezTo>
                  <a:cubicBezTo>
                    <a:pt x="1467" y="3592"/>
                    <a:pt x="1138" y="3519"/>
                    <a:pt x="825" y="3417"/>
                  </a:cubicBezTo>
                  <a:cubicBezTo>
                    <a:pt x="577" y="3344"/>
                    <a:pt x="0" y="3103"/>
                    <a:pt x="277" y="2760"/>
                  </a:cubicBezTo>
                  <a:cubicBezTo>
                    <a:pt x="431" y="2556"/>
                    <a:pt x="766" y="2570"/>
                    <a:pt x="992" y="2541"/>
                  </a:cubicBezTo>
                  <a:cubicBezTo>
                    <a:pt x="1262" y="2505"/>
                    <a:pt x="1525" y="2468"/>
                    <a:pt x="1780" y="2402"/>
                  </a:cubicBezTo>
                  <a:cubicBezTo>
                    <a:pt x="1970" y="2359"/>
                    <a:pt x="2255" y="2315"/>
                    <a:pt x="2401" y="2154"/>
                  </a:cubicBezTo>
                  <a:cubicBezTo>
                    <a:pt x="2430" y="2132"/>
                    <a:pt x="2437" y="2103"/>
                    <a:pt x="2444" y="2067"/>
                  </a:cubicBezTo>
                  <a:cubicBezTo>
                    <a:pt x="2481" y="1899"/>
                    <a:pt x="2532" y="1717"/>
                    <a:pt x="2568" y="1556"/>
                  </a:cubicBezTo>
                  <a:cubicBezTo>
                    <a:pt x="2682" y="1068"/>
                    <a:pt x="2802" y="593"/>
                    <a:pt x="2909" y="106"/>
                  </a:cubicBezTo>
                  <a:close/>
                  <a:moveTo>
                    <a:pt x="2885" y="1"/>
                  </a:moveTo>
                  <a:cubicBezTo>
                    <a:pt x="2860" y="1"/>
                    <a:pt x="2838" y="20"/>
                    <a:pt x="2838" y="38"/>
                  </a:cubicBezTo>
                  <a:cubicBezTo>
                    <a:pt x="2729" y="513"/>
                    <a:pt x="2612" y="980"/>
                    <a:pt x="2503" y="1447"/>
                  </a:cubicBezTo>
                  <a:cubicBezTo>
                    <a:pt x="2459" y="1658"/>
                    <a:pt x="2393" y="1855"/>
                    <a:pt x="2357" y="2067"/>
                  </a:cubicBezTo>
                  <a:cubicBezTo>
                    <a:pt x="2357" y="2074"/>
                    <a:pt x="2357" y="2074"/>
                    <a:pt x="2349" y="2089"/>
                  </a:cubicBezTo>
                  <a:cubicBezTo>
                    <a:pt x="2291" y="2140"/>
                    <a:pt x="2211" y="2176"/>
                    <a:pt x="2138" y="2205"/>
                  </a:cubicBezTo>
                  <a:cubicBezTo>
                    <a:pt x="1955" y="2278"/>
                    <a:pt x="1751" y="2315"/>
                    <a:pt x="1561" y="2351"/>
                  </a:cubicBezTo>
                  <a:cubicBezTo>
                    <a:pt x="1262" y="2402"/>
                    <a:pt x="971" y="2439"/>
                    <a:pt x="671" y="2483"/>
                  </a:cubicBezTo>
                  <a:cubicBezTo>
                    <a:pt x="474" y="2512"/>
                    <a:pt x="255" y="2577"/>
                    <a:pt x="168" y="2774"/>
                  </a:cubicBezTo>
                  <a:cubicBezTo>
                    <a:pt x="29" y="3096"/>
                    <a:pt x="343" y="3322"/>
                    <a:pt x="606" y="3431"/>
                  </a:cubicBezTo>
                  <a:cubicBezTo>
                    <a:pt x="912" y="3562"/>
                    <a:pt x="1255" y="3635"/>
                    <a:pt x="1569" y="3708"/>
                  </a:cubicBezTo>
                  <a:cubicBezTo>
                    <a:pt x="2028" y="3818"/>
                    <a:pt x="2481" y="3913"/>
                    <a:pt x="2940" y="4000"/>
                  </a:cubicBezTo>
                  <a:cubicBezTo>
                    <a:pt x="3159" y="4044"/>
                    <a:pt x="3378" y="4095"/>
                    <a:pt x="3597" y="4132"/>
                  </a:cubicBezTo>
                  <a:cubicBezTo>
                    <a:pt x="3716" y="4154"/>
                    <a:pt x="3834" y="4180"/>
                    <a:pt x="3956" y="4180"/>
                  </a:cubicBezTo>
                  <a:cubicBezTo>
                    <a:pt x="4030" y="4180"/>
                    <a:pt x="4104" y="4171"/>
                    <a:pt x="4181" y="4146"/>
                  </a:cubicBezTo>
                  <a:cubicBezTo>
                    <a:pt x="4392" y="4066"/>
                    <a:pt x="4546" y="3891"/>
                    <a:pt x="4597" y="3672"/>
                  </a:cubicBezTo>
                  <a:cubicBezTo>
                    <a:pt x="4691" y="3344"/>
                    <a:pt x="4757" y="3008"/>
                    <a:pt x="4830" y="2672"/>
                  </a:cubicBezTo>
                  <a:cubicBezTo>
                    <a:pt x="4976" y="1965"/>
                    <a:pt x="5107" y="1264"/>
                    <a:pt x="5231" y="564"/>
                  </a:cubicBezTo>
                  <a:cubicBezTo>
                    <a:pt x="5236" y="524"/>
                    <a:pt x="5200" y="498"/>
                    <a:pt x="5170" y="498"/>
                  </a:cubicBezTo>
                  <a:cubicBezTo>
                    <a:pt x="5164" y="498"/>
                    <a:pt x="5160" y="498"/>
                    <a:pt x="5155" y="500"/>
                  </a:cubicBezTo>
                  <a:lnTo>
                    <a:pt x="5155" y="500"/>
                  </a:lnTo>
                  <a:cubicBezTo>
                    <a:pt x="4499" y="356"/>
                    <a:pt x="3837" y="212"/>
                    <a:pt x="3174" y="68"/>
                  </a:cubicBezTo>
                  <a:cubicBezTo>
                    <a:pt x="3086" y="53"/>
                    <a:pt x="2984" y="24"/>
                    <a:pt x="2897" y="2"/>
                  </a:cubicBezTo>
                  <a:cubicBezTo>
                    <a:pt x="2893" y="1"/>
                    <a:pt x="2889" y="1"/>
                    <a:pt x="28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849;p50">
              <a:extLst>
                <a:ext uri="{FF2B5EF4-FFF2-40B4-BE49-F238E27FC236}">
                  <a16:creationId xmlns:a16="http://schemas.microsoft.com/office/drawing/2014/main" id="{239CCE30-E0EB-42C5-9481-8E10F38CC80F}"/>
                </a:ext>
              </a:extLst>
            </p:cNvPr>
            <p:cNvSpPr/>
            <p:nvPr/>
          </p:nvSpPr>
          <p:spPr>
            <a:xfrm>
              <a:off x="7094666" y="4199129"/>
              <a:ext cx="284242" cy="196525"/>
            </a:xfrm>
            <a:custGeom>
              <a:avLst/>
              <a:gdLst/>
              <a:ahLst/>
              <a:cxnLst/>
              <a:rect l="l" t="t" r="r" b="b"/>
              <a:pathLst>
                <a:path w="5357" h="3692" extrusionOk="0">
                  <a:moveTo>
                    <a:pt x="1505" y="1"/>
                  </a:moveTo>
                  <a:cubicBezTo>
                    <a:pt x="1488" y="1"/>
                    <a:pt x="1470" y="2"/>
                    <a:pt x="1453" y="4"/>
                  </a:cubicBezTo>
                  <a:cubicBezTo>
                    <a:pt x="1270" y="34"/>
                    <a:pt x="1154" y="194"/>
                    <a:pt x="1183" y="369"/>
                  </a:cubicBezTo>
                  <a:lnTo>
                    <a:pt x="1365" y="1529"/>
                  </a:lnTo>
                  <a:cubicBezTo>
                    <a:pt x="803" y="1580"/>
                    <a:pt x="344" y="1485"/>
                    <a:pt x="169" y="2011"/>
                  </a:cubicBezTo>
                  <a:cubicBezTo>
                    <a:pt x="1" y="2529"/>
                    <a:pt x="657" y="2762"/>
                    <a:pt x="657" y="2762"/>
                  </a:cubicBezTo>
                  <a:lnTo>
                    <a:pt x="4831" y="3682"/>
                  </a:lnTo>
                  <a:cubicBezTo>
                    <a:pt x="4861" y="3688"/>
                    <a:pt x="4892" y="3692"/>
                    <a:pt x="4922" y="3692"/>
                  </a:cubicBezTo>
                  <a:cubicBezTo>
                    <a:pt x="5113" y="3692"/>
                    <a:pt x="5282" y="3556"/>
                    <a:pt x="5320" y="3361"/>
                  </a:cubicBezTo>
                  <a:cubicBezTo>
                    <a:pt x="5356" y="3178"/>
                    <a:pt x="5239" y="2988"/>
                    <a:pt x="5050" y="2952"/>
                  </a:cubicBezTo>
                  <a:lnTo>
                    <a:pt x="3466" y="2609"/>
                  </a:lnTo>
                  <a:cubicBezTo>
                    <a:pt x="3503" y="2376"/>
                    <a:pt x="3415" y="2120"/>
                    <a:pt x="3226" y="1967"/>
                  </a:cubicBezTo>
                  <a:lnTo>
                    <a:pt x="3926" y="997"/>
                  </a:lnTo>
                  <a:cubicBezTo>
                    <a:pt x="4036" y="865"/>
                    <a:pt x="3999" y="661"/>
                    <a:pt x="3853" y="559"/>
                  </a:cubicBezTo>
                  <a:cubicBezTo>
                    <a:pt x="3792" y="519"/>
                    <a:pt x="3725" y="501"/>
                    <a:pt x="3659" y="501"/>
                  </a:cubicBezTo>
                  <a:cubicBezTo>
                    <a:pt x="3541" y="501"/>
                    <a:pt x="3427" y="559"/>
                    <a:pt x="3357" y="661"/>
                  </a:cubicBezTo>
                  <a:lnTo>
                    <a:pt x="2737" y="1580"/>
                  </a:lnTo>
                  <a:cubicBezTo>
                    <a:pt x="2556" y="1454"/>
                    <a:pt x="2375" y="1420"/>
                    <a:pt x="2233" y="1420"/>
                  </a:cubicBezTo>
                  <a:cubicBezTo>
                    <a:pt x="2073" y="1420"/>
                    <a:pt x="1963" y="1464"/>
                    <a:pt x="1963" y="1464"/>
                  </a:cubicBezTo>
                  <a:lnTo>
                    <a:pt x="1854" y="318"/>
                  </a:lnTo>
                  <a:cubicBezTo>
                    <a:pt x="1827" y="138"/>
                    <a:pt x="1685" y="1"/>
                    <a:pt x="1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850;p50">
              <a:extLst>
                <a:ext uri="{FF2B5EF4-FFF2-40B4-BE49-F238E27FC236}">
                  <a16:creationId xmlns:a16="http://schemas.microsoft.com/office/drawing/2014/main" id="{3A1C5B55-A949-4F2E-A310-4E063BCBB94B}"/>
                </a:ext>
              </a:extLst>
            </p:cNvPr>
            <p:cNvSpPr/>
            <p:nvPr/>
          </p:nvSpPr>
          <p:spPr>
            <a:xfrm>
              <a:off x="7094666" y="4195669"/>
              <a:ext cx="289655" cy="200517"/>
            </a:xfrm>
            <a:custGeom>
              <a:avLst/>
              <a:gdLst/>
              <a:ahLst/>
              <a:cxnLst/>
              <a:rect l="l" t="t" r="r" b="b"/>
              <a:pathLst>
                <a:path w="5459" h="3767" extrusionOk="0">
                  <a:moveTo>
                    <a:pt x="1523" y="118"/>
                  </a:moveTo>
                  <a:cubicBezTo>
                    <a:pt x="1679" y="118"/>
                    <a:pt x="1807" y="239"/>
                    <a:pt x="1825" y="390"/>
                  </a:cubicBezTo>
                  <a:cubicBezTo>
                    <a:pt x="1854" y="573"/>
                    <a:pt x="1861" y="755"/>
                    <a:pt x="1883" y="938"/>
                  </a:cubicBezTo>
                  <a:cubicBezTo>
                    <a:pt x="1898" y="1135"/>
                    <a:pt x="1920" y="1339"/>
                    <a:pt x="1934" y="1529"/>
                  </a:cubicBezTo>
                  <a:cubicBezTo>
                    <a:pt x="1934" y="1554"/>
                    <a:pt x="1956" y="1574"/>
                    <a:pt x="1986" y="1574"/>
                  </a:cubicBezTo>
                  <a:cubicBezTo>
                    <a:pt x="1990" y="1574"/>
                    <a:pt x="1995" y="1573"/>
                    <a:pt x="2000" y="1572"/>
                  </a:cubicBezTo>
                  <a:cubicBezTo>
                    <a:pt x="2077" y="1543"/>
                    <a:pt x="2158" y="1530"/>
                    <a:pt x="2239" y="1530"/>
                  </a:cubicBezTo>
                  <a:cubicBezTo>
                    <a:pt x="2418" y="1530"/>
                    <a:pt x="2596" y="1594"/>
                    <a:pt x="2737" y="1689"/>
                  </a:cubicBezTo>
                  <a:cubicBezTo>
                    <a:pt x="2743" y="1696"/>
                    <a:pt x="2751" y="1698"/>
                    <a:pt x="2760" y="1698"/>
                  </a:cubicBezTo>
                  <a:cubicBezTo>
                    <a:pt x="2778" y="1698"/>
                    <a:pt x="2797" y="1685"/>
                    <a:pt x="2802" y="1675"/>
                  </a:cubicBezTo>
                  <a:cubicBezTo>
                    <a:pt x="2999" y="1375"/>
                    <a:pt x="3204" y="1062"/>
                    <a:pt x="3415" y="763"/>
                  </a:cubicBezTo>
                  <a:cubicBezTo>
                    <a:pt x="3477" y="672"/>
                    <a:pt x="3582" y="619"/>
                    <a:pt x="3688" y="619"/>
                  </a:cubicBezTo>
                  <a:cubicBezTo>
                    <a:pt x="3745" y="619"/>
                    <a:pt x="3802" y="635"/>
                    <a:pt x="3853" y="668"/>
                  </a:cubicBezTo>
                  <a:cubicBezTo>
                    <a:pt x="3977" y="763"/>
                    <a:pt x="3999" y="923"/>
                    <a:pt x="3904" y="1054"/>
                  </a:cubicBezTo>
                  <a:cubicBezTo>
                    <a:pt x="3795" y="1208"/>
                    <a:pt x="3671" y="1368"/>
                    <a:pt x="3547" y="1507"/>
                  </a:cubicBezTo>
                  <a:cubicBezTo>
                    <a:pt x="3430" y="1667"/>
                    <a:pt x="3313" y="1820"/>
                    <a:pt x="3182" y="1974"/>
                  </a:cubicBezTo>
                  <a:cubicBezTo>
                    <a:pt x="3171" y="1987"/>
                    <a:pt x="3171" y="2002"/>
                    <a:pt x="3178" y="2014"/>
                  </a:cubicBezTo>
                  <a:lnTo>
                    <a:pt x="3178" y="2014"/>
                  </a:lnTo>
                  <a:cubicBezTo>
                    <a:pt x="3171" y="2034"/>
                    <a:pt x="3173" y="2054"/>
                    <a:pt x="3196" y="2069"/>
                  </a:cubicBezTo>
                  <a:cubicBezTo>
                    <a:pt x="3379" y="2222"/>
                    <a:pt x="3459" y="2441"/>
                    <a:pt x="3430" y="2681"/>
                  </a:cubicBezTo>
                  <a:cubicBezTo>
                    <a:pt x="3430" y="2696"/>
                    <a:pt x="3452" y="2725"/>
                    <a:pt x="3466" y="2725"/>
                  </a:cubicBezTo>
                  <a:lnTo>
                    <a:pt x="5028" y="3053"/>
                  </a:lnTo>
                  <a:cubicBezTo>
                    <a:pt x="5290" y="3105"/>
                    <a:pt x="5385" y="3418"/>
                    <a:pt x="5181" y="3608"/>
                  </a:cubicBezTo>
                  <a:cubicBezTo>
                    <a:pt x="5111" y="3678"/>
                    <a:pt x="5028" y="3703"/>
                    <a:pt x="4941" y="3703"/>
                  </a:cubicBezTo>
                  <a:cubicBezTo>
                    <a:pt x="4900" y="3703"/>
                    <a:pt x="4858" y="3698"/>
                    <a:pt x="4816" y="3688"/>
                  </a:cubicBezTo>
                  <a:cubicBezTo>
                    <a:pt x="4634" y="3652"/>
                    <a:pt x="4451" y="3608"/>
                    <a:pt x="4269" y="3571"/>
                  </a:cubicBezTo>
                  <a:cubicBezTo>
                    <a:pt x="3087" y="3309"/>
                    <a:pt x="1898" y="3061"/>
                    <a:pt x="723" y="2791"/>
                  </a:cubicBezTo>
                  <a:cubicBezTo>
                    <a:pt x="512" y="2740"/>
                    <a:pt x="278" y="2572"/>
                    <a:pt x="220" y="2360"/>
                  </a:cubicBezTo>
                  <a:cubicBezTo>
                    <a:pt x="147" y="2105"/>
                    <a:pt x="322" y="1813"/>
                    <a:pt x="570" y="1733"/>
                  </a:cubicBezTo>
                  <a:cubicBezTo>
                    <a:pt x="825" y="1638"/>
                    <a:pt x="1117" y="1675"/>
                    <a:pt x="1380" y="1645"/>
                  </a:cubicBezTo>
                  <a:cubicBezTo>
                    <a:pt x="1416" y="1645"/>
                    <a:pt x="1438" y="1623"/>
                    <a:pt x="1424" y="1580"/>
                  </a:cubicBezTo>
                  <a:cubicBezTo>
                    <a:pt x="1372" y="1208"/>
                    <a:pt x="1307" y="835"/>
                    <a:pt x="1256" y="463"/>
                  </a:cubicBezTo>
                  <a:cubicBezTo>
                    <a:pt x="1234" y="325"/>
                    <a:pt x="1278" y="186"/>
                    <a:pt x="1424" y="135"/>
                  </a:cubicBezTo>
                  <a:cubicBezTo>
                    <a:pt x="1457" y="124"/>
                    <a:pt x="1491" y="118"/>
                    <a:pt x="1523" y="118"/>
                  </a:cubicBezTo>
                  <a:close/>
                  <a:moveTo>
                    <a:pt x="1519" y="1"/>
                  </a:moveTo>
                  <a:cubicBezTo>
                    <a:pt x="1369" y="1"/>
                    <a:pt x="1223" y="81"/>
                    <a:pt x="1168" y="252"/>
                  </a:cubicBezTo>
                  <a:cubicBezTo>
                    <a:pt x="1139" y="339"/>
                    <a:pt x="1161" y="427"/>
                    <a:pt x="1168" y="514"/>
                  </a:cubicBezTo>
                  <a:lnTo>
                    <a:pt x="1227" y="872"/>
                  </a:lnTo>
                  <a:lnTo>
                    <a:pt x="1328" y="1525"/>
                  </a:lnTo>
                  <a:lnTo>
                    <a:pt x="1328" y="1525"/>
                  </a:lnTo>
                  <a:cubicBezTo>
                    <a:pt x="890" y="1552"/>
                    <a:pt x="343" y="1490"/>
                    <a:pt x="147" y="1981"/>
                  </a:cubicBezTo>
                  <a:cubicBezTo>
                    <a:pt x="1" y="2368"/>
                    <a:pt x="263" y="2667"/>
                    <a:pt x="606" y="2813"/>
                  </a:cubicBezTo>
                  <a:cubicBezTo>
                    <a:pt x="716" y="2856"/>
                    <a:pt x="833" y="2871"/>
                    <a:pt x="942" y="2893"/>
                  </a:cubicBezTo>
                  <a:cubicBezTo>
                    <a:pt x="1241" y="2959"/>
                    <a:pt x="1555" y="3032"/>
                    <a:pt x="1854" y="3097"/>
                  </a:cubicBezTo>
                  <a:cubicBezTo>
                    <a:pt x="2613" y="3258"/>
                    <a:pt x="3364" y="3433"/>
                    <a:pt x="4123" y="3601"/>
                  </a:cubicBezTo>
                  <a:cubicBezTo>
                    <a:pt x="4342" y="3644"/>
                    <a:pt x="4554" y="3688"/>
                    <a:pt x="4772" y="3747"/>
                  </a:cubicBezTo>
                  <a:cubicBezTo>
                    <a:pt x="4825" y="3755"/>
                    <a:pt x="4879" y="3767"/>
                    <a:pt x="4937" y="3767"/>
                  </a:cubicBezTo>
                  <a:cubicBezTo>
                    <a:pt x="4976" y="3767"/>
                    <a:pt x="5016" y="3761"/>
                    <a:pt x="5057" y="3747"/>
                  </a:cubicBezTo>
                  <a:cubicBezTo>
                    <a:pt x="5290" y="3674"/>
                    <a:pt x="5458" y="3396"/>
                    <a:pt x="5349" y="3163"/>
                  </a:cubicBezTo>
                  <a:cubicBezTo>
                    <a:pt x="5225" y="2886"/>
                    <a:pt x="4838" y="2878"/>
                    <a:pt x="4583" y="2820"/>
                  </a:cubicBezTo>
                  <a:lnTo>
                    <a:pt x="3539" y="2601"/>
                  </a:lnTo>
                  <a:cubicBezTo>
                    <a:pt x="3527" y="2598"/>
                    <a:pt x="3517" y="2596"/>
                    <a:pt x="3507" y="2595"/>
                  </a:cubicBezTo>
                  <a:lnTo>
                    <a:pt x="3507" y="2595"/>
                  </a:lnTo>
                  <a:cubicBezTo>
                    <a:pt x="3528" y="2371"/>
                    <a:pt x="3444" y="2151"/>
                    <a:pt x="3284" y="1998"/>
                  </a:cubicBezTo>
                  <a:lnTo>
                    <a:pt x="3284" y="1998"/>
                  </a:lnTo>
                  <a:cubicBezTo>
                    <a:pt x="3396" y="1851"/>
                    <a:pt x="3508" y="1705"/>
                    <a:pt x="3634" y="1558"/>
                  </a:cubicBezTo>
                  <a:cubicBezTo>
                    <a:pt x="3751" y="1397"/>
                    <a:pt x="3890" y="1244"/>
                    <a:pt x="4006" y="1076"/>
                  </a:cubicBezTo>
                  <a:cubicBezTo>
                    <a:pt x="4190" y="804"/>
                    <a:pt x="3945" y="515"/>
                    <a:pt x="3667" y="515"/>
                  </a:cubicBezTo>
                  <a:cubicBezTo>
                    <a:pt x="3625" y="515"/>
                    <a:pt x="3582" y="522"/>
                    <a:pt x="3539" y="536"/>
                  </a:cubicBezTo>
                  <a:cubicBezTo>
                    <a:pt x="3350" y="609"/>
                    <a:pt x="3233" y="850"/>
                    <a:pt x="3124" y="1011"/>
                  </a:cubicBezTo>
                  <a:cubicBezTo>
                    <a:pt x="2994" y="1195"/>
                    <a:pt x="2870" y="1386"/>
                    <a:pt x="2747" y="1572"/>
                  </a:cubicBezTo>
                  <a:lnTo>
                    <a:pt x="2747" y="1572"/>
                  </a:lnTo>
                  <a:cubicBezTo>
                    <a:pt x="2598" y="1475"/>
                    <a:pt x="2413" y="1416"/>
                    <a:pt x="2231" y="1416"/>
                  </a:cubicBezTo>
                  <a:cubicBezTo>
                    <a:pt x="2160" y="1416"/>
                    <a:pt x="2090" y="1425"/>
                    <a:pt x="2022" y="1444"/>
                  </a:cubicBezTo>
                  <a:lnTo>
                    <a:pt x="2022" y="1444"/>
                  </a:lnTo>
                  <a:cubicBezTo>
                    <a:pt x="2004" y="1266"/>
                    <a:pt x="1990" y="1084"/>
                    <a:pt x="1971" y="901"/>
                  </a:cubicBezTo>
                  <a:cubicBezTo>
                    <a:pt x="1963" y="770"/>
                    <a:pt x="1942" y="631"/>
                    <a:pt x="1934" y="507"/>
                  </a:cubicBezTo>
                  <a:cubicBezTo>
                    <a:pt x="1927" y="434"/>
                    <a:pt x="1927" y="361"/>
                    <a:pt x="1905" y="288"/>
                  </a:cubicBezTo>
                  <a:cubicBezTo>
                    <a:pt x="1859" y="103"/>
                    <a:pt x="1687" y="1"/>
                    <a:pt x="151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851;p50">
              <a:extLst>
                <a:ext uri="{FF2B5EF4-FFF2-40B4-BE49-F238E27FC236}">
                  <a16:creationId xmlns:a16="http://schemas.microsoft.com/office/drawing/2014/main" id="{B5451C9E-C7B4-4DBE-AA94-D40E783AF433}"/>
                </a:ext>
              </a:extLst>
            </p:cNvPr>
            <p:cNvSpPr/>
            <p:nvPr/>
          </p:nvSpPr>
          <p:spPr>
            <a:xfrm>
              <a:off x="7140350" y="4315436"/>
              <a:ext cx="21383" cy="5909"/>
            </a:xfrm>
            <a:custGeom>
              <a:avLst/>
              <a:gdLst/>
              <a:ahLst/>
              <a:cxnLst/>
              <a:rect l="l" t="t" r="r" b="b"/>
              <a:pathLst>
                <a:path w="403" h="111" extrusionOk="0">
                  <a:moveTo>
                    <a:pt x="45" y="1"/>
                  </a:moveTo>
                  <a:cubicBezTo>
                    <a:pt x="15" y="1"/>
                    <a:pt x="1" y="30"/>
                    <a:pt x="1" y="45"/>
                  </a:cubicBezTo>
                  <a:cubicBezTo>
                    <a:pt x="1" y="74"/>
                    <a:pt x="15" y="81"/>
                    <a:pt x="45" y="88"/>
                  </a:cubicBezTo>
                  <a:cubicBezTo>
                    <a:pt x="147" y="103"/>
                    <a:pt x="249" y="110"/>
                    <a:pt x="358" y="110"/>
                  </a:cubicBezTo>
                  <a:cubicBezTo>
                    <a:pt x="380" y="110"/>
                    <a:pt x="402" y="88"/>
                    <a:pt x="402" y="67"/>
                  </a:cubicBezTo>
                  <a:cubicBezTo>
                    <a:pt x="402" y="37"/>
                    <a:pt x="380" y="16"/>
                    <a:pt x="358" y="16"/>
                  </a:cubicBezTo>
                  <a:cubicBezTo>
                    <a:pt x="256" y="16"/>
                    <a:pt x="154" y="16"/>
                    <a:pt x="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852;p50">
              <a:extLst>
                <a:ext uri="{FF2B5EF4-FFF2-40B4-BE49-F238E27FC236}">
                  <a16:creationId xmlns:a16="http://schemas.microsoft.com/office/drawing/2014/main" id="{6FF15B61-6622-40B1-B362-C247CB4A9CD3}"/>
                </a:ext>
              </a:extLst>
            </p:cNvPr>
            <p:cNvSpPr/>
            <p:nvPr/>
          </p:nvSpPr>
          <p:spPr>
            <a:xfrm>
              <a:off x="7190280" y="4297178"/>
              <a:ext cx="11673" cy="15224"/>
            </a:xfrm>
            <a:custGeom>
              <a:avLst/>
              <a:gdLst/>
              <a:ahLst/>
              <a:cxnLst/>
              <a:rect l="l" t="t" r="r" b="b"/>
              <a:pathLst>
                <a:path w="220" h="286" extrusionOk="0">
                  <a:moveTo>
                    <a:pt x="150" y="1"/>
                  </a:moveTo>
                  <a:cubicBezTo>
                    <a:pt x="138" y="1"/>
                    <a:pt x="129" y="8"/>
                    <a:pt x="125" y="23"/>
                  </a:cubicBezTo>
                  <a:cubicBezTo>
                    <a:pt x="110" y="52"/>
                    <a:pt x="88" y="81"/>
                    <a:pt x="74" y="118"/>
                  </a:cubicBezTo>
                  <a:cubicBezTo>
                    <a:pt x="59" y="132"/>
                    <a:pt x="52" y="140"/>
                    <a:pt x="45" y="162"/>
                  </a:cubicBezTo>
                  <a:cubicBezTo>
                    <a:pt x="37" y="169"/>
                    <a:pt x="37" y="176"/>
                    <a:pt x="23" y="176"/>
                  </a:cubicBezTo>
                  <a:lnTo>
                    <a:pt x="16" y="191"/>
                  </a:lnTo>
                  <a:lnTo>
                    <a:pt x="16" y="198"/>
                  </a:lnTo>
                  <a:cubicBezTo>
                    <a:pt x="8" y="205"/>
                    <a:pt x="1" y="213"/>
                    <a:pt x="1" y="234"/>
                  </a:cubicBezTo>
                  <a:cubicBezTo>
                    <a:pt x="1" y="242"/>
                    <a:pt x="8" y="264"/>
                    <a:pt x="16" y="271"/>
                  </a:cubicBezTo>
                  <a:cubicBezTo>
                    <a:pt x="23" y="278"/>
                    <a:pt x="37" y="286"/>
                    <a:pt x="52" y="286"/>
                  </a:cubicBezTo>
                  <a:cubicBezTo>
                    <a:pt x="59" y="286"/>
                    <a:pt x="81" y="286"/>
                    <a:pt x="88" y="271"/>
                  </a:cubicBezTo>
                  <a:cubicBezTo>
                    <a:pt x="132" y="213"/>
                    <a:pt x="169" y="154"/>
                    <a:pt x="205" y="89"/>
                  </a:cubicBezTo>
                  <a:cubicBezTo>
                    <a:pt x="220" y="67"/>
                    <a:pt x="220" y="30"/>
                    <a:pt x="191" y="23"/>
                  </a:cubicBezTo>
                  <a:cubicBezTo>
                    <a:pt x="176" y="8"/>
                    <a:pt x="161" y="1"/>
                    <a:pt x="15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853;p50">
              <a:extLst>
                <a:ext uri="{FF2B5EF4-FFF2-40B4-BE49-F238E27FC236}">
                  <a16:creationId xmlns:a16="http://schemas.microsoft.com/office/drawing/2014/main" id="{9C9BC1F1-BDEF-4DDA-86E4-401A28B3E695}"/>
                </a:ext>
              </a:extLst>
            </p:cNvPr>
            <p:cNvSpPr/>
            <p:nvPr/>
          </p:nvSpPr>
          <p:spPr>
            <a:xfrm>
              <a:off x="7173672" y="4254488"/>
              <a:ext cx="5837" cy="10167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59" y="0"/>
                  </a:moveTo>
                  <a:cubicBezTo>
                    <a:pt x="44" y="0"/>
                    <a:pt x="29" y="15"/>
                    <a:pt x="15" y="22"/>
                  </a:cubicBezTo>
                  <a:cubicBezTo>
                    <a:pt x="7" y="30"/>
                    <a:pt x="0" y="37"/>
                    <a:pt x="0" y="59"/>
                  </a:cubicBezTo>
                  <a:lnTo>
                    <a:pt x="0" y="132"/>
                  </a:lnTo>
                  <a:cubicBezTo>
                    <a:pt x="0" y="139"/>
                    <a:pt x="7" y="161"/>
                    <a:pt x="15" y="168"/>
                  </a:cubicBezTo>
                  <a:cubicBezTo>
                    <a:pt x="29" y="176"/>
                    <a:pt x="37" y="190"/>
                    <a:pt x="59" y="190"/>
                  </a:cubicBezTo>
                  <a:cubicBezTo>
                    <a:pt x="66" y="190"/>
                    <a:pt x="80" y="176"/>
                    <a:pt x="95" y="168"/>
                  </a:cubicBezTo>
                  <a:cubicBezTo>
                    <a:pt x="102" y="161"/>
                    <a:pt x="110" y="154"/>
                    <a:pt x="110" y="132"/>
                  </a:cubicBezTo>
                  <a:lnTo>
                    <a:pt x="110" y="59"/>
                  </a:lnTo>
                  <a:cubicBezTo>
                    <a:pt x="110" y="52"/>
                    <a:pt x="102" y="30"/>
                    <a:pt x="95" y="22"/>
                  </a:cubicBezTo>
                  <a:cubicBezTo>
                    <a:pt x="80" y="1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854;p50">
              <a:extLst>
                <a:ext uri="{FF2B5EF4-FFF2-40B4-BE49-F238E27FC236}">
                  <a16:creationId xmlns:a16="http://schemas.microsoft.com/office/drawing/2014/main" id="{6A9D1770-E4B1-4112-B2A7-7607462262CD}"/>
                </a:ext>
              </a:extLst>
            </p:cNvPr>
            <p:cNvSpPr/>
            <p:nvPr/>
          </p:nvSpPr>
          <p:spPr>
            <a:xfrm>
              <a:off x="7170966" y="4216641"/>
              <a:ext cx="10506" cy="14425"/>
            </a:xfrm>
            <a:custGeom>
              <a:avLst/>
              <a:gdLst/>
              <a:ahLst/>
              <a:cxnLst/>
              <a:rect l="l" t="t" r="r" b="b"/>
              <a:pathLst>
                <a:path w="198" h="271" extrusionOk="0">
                  <a:moveTo>
                    <a:pt x="42" y="1"/>
                  </a:moveTo>
                  <a:cubicBezTo>
                    <a:pt x="35" y="1"/>
                    <a:pt x="28" y="2"/>
                    <a:pt x="22" y="4"/>
                  </a:cubicBezTo>
                  <a:cubicBezTo>
                    <a:pt x="0" y="11"/>
                    <a:pt x="0" y="40"/>
                    <a:pt x="7" y="69"/>
                  </a:cubicBezTo>
                  <a:cubicBezTo>
                    <a:pt x="44" y="135"/>
                    <a:pt x="66" y="186"/>
                    <a:pt x="110" y="252"/>
                  </a:cubicBezTo>
                  <a:cubicBezTo>
                    <a:pt x="114" y="266"/>
                    <a:pt x="131" y="271"/>
                    <a:pt x="146" y="271"/>
                  </a:cubicBezTo>
                  <a:cubicBezTo>
                    <a:pt x="154" y="271"/>
                    <a:pt x="163" y="269"/>
                    <a:pt x="168" y="266"/>
                  </a:cubicBezTo>
                  <a:cubicBezTo>
                    <a:pt x="197" y="252"/>
                    <a:pt x="197" y="223"/>
                    <a:pt x="190" y="201"/>
                  </a:cubicBezTo>
                  <a:cubicBezTo>
                    <a:pt x="161" y="142"/>
                    <a:pt x="124" y="77"/>
                    <a:pt x="88" y="18"/>
                  </a:cubicBezTo>
                  <a:cubicBezTo>
                    <a:pt x="82" y="8"/>
                    <a:pt x="61" y="1"/>
                    <a:pt x="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855;p50">
              <a:extLst>
                <a:ext uri="{FF2B5EF4-FFF2-40B4-BE49-F238E27FC236}">
                  <a16:creationId xmlns:a16="http://schemas.microsoft.com/office/drawing/2014/main" id="{8674ECE4-6411-4F74-A503-4453FF5BFB8E}"/>
                </a:ext>
              </a:extLst>
            </p:cNvPr>
            <p:cNvSpPr/>
            <p:nvPr/>
          </p:nvSpPr>
          <p:spPr>
            <a:xfrm>
              <a:off x="7229013" y="4294730"/>
              <a:ext cx="14751" cy="15171"/>
            </a:xfrm>
            <a:custGeom>
              <a:avLst/>
              <a:gdLst/>
              <a:ahLst/>
              <a:cxnLst/>
              <a:rect l="l" t="t" r="r" b="b"/>
              <a:pathLst>
                <a:path w="278" h="285" extrusionOk="0">
                  <a:moveTo>
                    <a:pt x="225" y="1"/>
                  </a:moveTo>
                  <a:cubicBezTo>
                    <a:pt x="216" y="1"/>
                    <a:pt x="207" y="4"/>
                    <a:pt x="198" y="11"/>
                  </a:cubicBezTo>
                  <a:cubicBezTo>
                    <a:pt x="132" y="69"/>
                    <a:pt x="73" y="135"/>
                    <a:pt x="15" y="193"/>
                  </a:cubicBezTo>
                  <a:cubicBezTo>
                    <a:pt x="8" y="208"/>
                    <a:pt x="1" y="215"/>
                    <a:pt x="1" y="237"/>
                  </a:cubicBezTo>
                  <a:cubicBezTo>
                    <a:pt x="1" y="244"/>
                    <a:pt x="8" y="259"/>
                    <a:pt x="15" y="273"/>
                  </a:cubicBezTo>
                  <a:cubicBezTo>
                    <a:pt x="26" y="280"/>
                    <a:pt x="41" y="284"/>
                    <a:pt x="53" y="284"/>
                  </a:cubicBezTo>
                  <a:cubicBezTo>
                    <a:pt x="66" y="284"/>
                    <a:pt x="77" y="280"/>
                    <a:pt x="81" y="273"/>
                  </a:cubicBezTo>
                  <a:cubicBezTo>
                    <a:pt x="132" y="208"/>
                    <a:pt x="198" y="142"/>
                    <a:pt x="263" y="91"/>
                  </a:cubicBezTo>
                  <a:cubicBezTo>
                    <a:pt x="278" y="69"/>
                    <a:pt x="278" y="32"/>
                    <a:pt x="263" y="25"/>
                  </a:cubicBezTo>
                  <a:cubicBezTo>
                    <a:pt x="250" y="8"/>
                    <a:pt x="238" y="1"/>
                    <a:pt x="22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3856;p50">
              <a:extLst>
                <a:ext uri="{FF2B5EF4-FFF2-40B4-BE49-F238E27FC236}">
                  <a16:creationId xmlns:a16="http://schemas.microsoft.com/office/drawing/2014/main" id="{9DE3D311-0B1C-464E-8E8E-E06A0CB545CD}"/>
                </a:ext>
              </a:extLst>
            </p:cNvPr>
            <p:cNvSpPr/>
            <p:nvPr/>
          </p:nvSpPr>
          <p:spPr>
            <a:xfrm>
              <a:off x="7255331" y="4275461"/>
              <a:ext cx="15175" cy="7133"/>
            </a:xfrm>
            <a:custGeom>
              <a:avLst/>
              <a:gdLst/>
              <a:ahLst/>
              <a:cxnLst/>
              <a:rect l="l" t="t" r="r" b="b"/>
              <a:pathLst>
                <a:path w="286" h="134" extrusionOk="0">
                  <a:moveTo>
                    <a:pt x="59" y="0"/>
                  </a:moveTo>
                  <a:cubicBezTo>
                    <a:pt x="52" y="0"/>
                    <a:pt x="30" y="8"/>
                    <a:pt x="23" y="22"/>
                  </a:cubicBezTo>
                  <a:cubicBezTo>
                    <a:pt x="15" y="30"/>
                    <a:pt x="1" y="37"/>
                    <a:pt x="1" y="59"/>
                  </a:cubicBezTo>
                  <a:cubicBezTo>
                    <a:pt x="1" y="66"/>
                    <a:pt x="15" y="88"/>
                    <a:pt x="23" y="95"/>
                  </a:cubicBezTo>
                  <a:lnTo>
                    <a:pt x="74" y="95"/>
                  </a:lnTo>
                  <a:cubicBezTo>
                    <a:pt x="132" y="103"/>
                    <a:pt x="176" y="110"/>
                    <a:pt x="220" y="132"/>
                  </a:cubicBezTo>
                  <a:cubicBezTo>
                    <a:pt x="225" y="133"/>
                    <a:pt x="230" y="134"/>
                    <a:pt x="234" y="134"/>
                  </a:cubicBezTo>
                  <a:cubicBezTo>
                    <a:pt x="258" y="134"/>
                    <a:pt x="278" y="119"/>
                    <a:pt x="278" y="95"/>
                  </a:cubicBezTo>
                  <a:cubicBezTo>
                    <a:pt x="285" y="66"/>
                    <a:pt x="271" y="51"/>
                    <a:pt x="241" y="37"/>
                  </a:cubicBezTo>
                  <a:cubicBezTo>
                    <a:pt x="176" y="22"/>
                    <a:pt x="11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857;p50">
              <a:extLst>
                <a:ext uri="{FF2B5EF4-FFF2-40B4-BE49-F238E27FC236}">
                  <a16:creationId xmlns:a16="http://schemas.microsoft.com/office/drawing/2014/main" id="{8551197E-C2C3-47D9-9420-71ED23A4F2E7}"/>
                </a:ext>
              </a:extLst>
            </p:cNvPr>
            <p:cNvSpPr/>
            <p:nvPr/>
          </p:nvSpPr>
          <p:spPr>
            <a:xfrm>
              <a:off x="7282073" y="4236603"/>
              <a:ext cx="14379" cy="19322"/>
            </a:xfrm>
            <a:custGeom>
              <a:avLst/>
              <a:gdLst/>
              <a:ahLst/>
              <a:cxnLst/>
              <a:rect l="l" t="t" r="r" b="b"/>
              <a:pathLst>
                <a:path w="271" h="363" extrusionOk="0">
                  <a:moveTo>
                    <a:pt x="220" y="1"/>
                  </a:moveTo>
                  <a:cubicBezTo>
                    <a:pt x="202" y="1"/>
                    <a:pt x="187" y="11"/>
                    <a:pt x="182" y="30"/>
                  </a:cubicBezTo>
                  <a:cubicBezTo>
                    <a:pt x="131" y="125"/>
                    <a:pt x="73" y="212"/>
                    <a:pt x="22" y="293"/>
                  </a:cubicBezTo>
                  <a:cubicBezTo>
                    <a:pt x="0" y="315"/>
                    <a:pt x="22" y="351"/>
                    <a:pt x="37" y="358"/>
                  </a:cubicBezTo>
                  <a:cubicBezTo>
                    <a:pt x="47" y="361"/>
                    <a:pt x="57" y="363"/>
                    <a:pt x="66" y="363"/>
                  </a:cubicBezTo>
                  <a:cubicBezTo>
                    <a:pt x="81" y="363"/>
                    <a:pt x="93" y="358"/>
                    <a:pt x="102" y="344"/>
                  </a:cubicBezTo>
                  <a:cubicBezTo>
                    <a:pt x="153" y="256"/>
                    <a:pt x="219" y="169"/>
                    <a:pt x="263" y="74"/>
                  </a:cubicBezTo>
                  <a:cubicBezTo>
                    <a:pt x="270" y="59"/>
                    <a:pt x="270" y="23"/>
                    <a:pt x="248" y="8"/>
                  </a:cubicBezTo>
                  <a:cubicBezTo>
                    <a:pt x="238" y="3"/>
                    <a:pt x="229" y="1"/>
                    <a:pt x="2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858;p50">
              <a:extLst>
                <a:ext uri="{FF2B5EF4-FFF2-40B4-BE49-F238E27FC236}">
                  <a16:creationId xmlns:a16="http://schemas.microsoft.com/office/drawing/2014/main" id="{3BCA55FE-B8CF-4441-812A-6EB378D883D8}"/>
                </a:ext>
              </a:extLst>
            </p:cNvPr>
            <p:cNvSpPr/>
            <p:nvPr/>
          </p:nvSpPr>
          <p:spPr>
            <a:xfrm>
              <a:off x="7116739" y="4296061"/>
              <a:ext cx="13636" cy="1384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98" y="0"/>
                  </a:moveTo>
                  <a:cubicBezTo>
                    <a:pt x="190" y="7"/>
                    <a:pt x="183" y="15"/>
                    <a:pt x="168" y="15"/>
                  </a:cubicBezTo>
                  <a:cubicBezTo>
                    <a:pt x="117" y="66"/>
                    <a:pt x="59" y="117"/>
                    <a:pt x="15" y="175"/>
                  </a:cubicBezTo>
                  <a:cubicBezTo>
                    <a:pt x="8" y="183"/>
                    <a:pt x="1" y="190"/>
                    <a:pt x="1" y="212"/>
                  </a:cubicBezTo>
                  <a:cubicBezTo>
                    <a:pt x="1" y="219"/>
                    <a:pt x="8" y="234"/>
                    <a:pt x="15" y="248"/>
                  </a:cubicBezTo>
                  <a:cubicBezTo>
                    <a:pt x="26" y="255"/>
                    <a:pt x="41" y="259"/>
                    <a:pt x="54" y="259"/>
                  </a:cubicBezTo>
                  <a:cubicBezTo>
                    <a:pt x="66" y="259"/>
                    <a:pt x="77" y="255"/>
                    <a:pt x="81" y="248"/>
                  </a:cubicBezTo>
                  <a:cubicBezTo>
                    <a:pt x="125" y="190"/>
                    <a:pt x="183" y="139"/>
                    <a:pt x="234" y="88"/>
                  </a:cubicBezTo>
                  <a:cubicBezTo>
                    <a:pt x="241" y="80"/>
                    <a:pt x="256" y="73"/>
                    <a:pt x="256" y="51"/>
                  </a:cubicBezTo>
                  <a:cubicBezTo>
                    <a:pt x="256" y="44"/>
                    <a:pt x="241" y="29"/>
                    <a:pt x="234" y="15"/>
                  </a:cubicBezTo>
                  <a:cubicBezTo>
                    <a:pt x="227" y="7"/>
                    <a:pt x="220" y="0"/>
                    <a:pt x="19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859;p50">
              <a:extLst>
                <a:ext uri="{FF2B5EF4-FFF2-40B4-BE49-F238E27FC236}">
                  <a16:creationId xmlns:a16="http://schemas.microsoft.com/office/drawing/2014/main" id="{BAA36035-7AA2-4CE7-B02E-65F379A9CDFF}"/>
                </a:ext>
              </a:extLst>
            </p:cNvPr>
            <p:cNvSpPr/>
            <p:nvPr/>
          </p:nvSpPr>
          <p:spPr>
            <a:xfrm>
              <a:off x="7172133" y="4338751"/>
              <a:ext cx="17457" cy="7825"/>
            </a:xfrm>
            <a:custGeom>
              <a:avLst/>
              <a:gdLst/>
              <a:ahLst/>
              <a:cxnLst/>
              <a:rect l="l" t="t" r="r" b="b"/>
              <a:pathLst>
                <a:path w="329" h="147" extrusionOk="0">
                  <a:moveTo>
                    <a:pt x="270" y="1"/>
                  </a:moveTo>
                  <a:lnTo>
                    <a:pt x="51" y="52"/>
                  </a:lnTo>
                  <a:cubicBezTo>
                    <a:pt x="22" y="59"/>
                    <a:pt x="0" y="88"/>
                    <a:pt x="15" y="110"/>
                  </a:cubicBezTo>
                  <a:cubicBezTo>
                    <a:pt x="22" y="139"/>
                    <a:pt x="51" y="147"/>
                    <a:pt x="66" y="147"/>
                  </a:cubicBezTo>
                  <a:lnTo>
                    <a:pt x="285" y="88"/>
                  </a:lnTo>
                  <a:cubicBezTo>
                    <a:pt x="314" y="81"/>
                    <a:pt x="328" y="52"/>
                    <a:pt x="321" y="37"/>
                  </a:cubicBezTo>
                  <a:cubicBezTo>
                    <a:pt x="314" y="8"/>
                    <a:pt x="285" y="1"/>
                    <a:pt x="2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860;p50">
              <a:extLst>
                <a:ext uri="{FF2B5EF4-FFF2-40B4-BE49-F238E27FC236}">
                  <a16:creationId xmlns:a16="http://schemas.microsoft.com/office/drawing/2014/main" id="{A2FFD9EA-66B2-439F-8644-92FD7C5EADCE}"/>
                </a:ext>
              </a:extLst>
            </p:cNvPr>
            <p:cNvSpPr/>
            <p:nvPr/>
          </p:nvSpPr>
          <p:spPr>
            <a:xfrm>
              <a:off x="7233683" y="4324698"/>
              <a:ext cx="10081" cy="12775"/>
            </a:xfrm>
            <a:custGeom>
              <a:avLst/>
              <a:gdLst/>
              <a:ahLst/>
              <a:cxnLst/>
              <a:rect l="l" t="t" r="r" b="b"/>
              <a:pathLst>
                <a:path w="190" h="240" extrusionOk="0">
                  <a:moveTo>
                    <a:pt x="154" y="0"/>
                  </a:moveTo>
                  <a:cubicBezTo>
                    <a:pt x="142" y="0"/>
                    <a:pt x="128" y="6"/>
                    <a:pt x="117" y="17"/>
                  </a:cubicBezTo>
                  <a:cubicBezTo>
                    <a:pt x="73" y="60"/>
                    <a:pt x="37" y="119"/>
                    <a:pt x="7" y="170"/>
                  </a:cubicBezTo>
                  <a:cubicBezTo>
                    <a:pt x="0" y="177"/>
                    <a:pt x="0" y="199"/>
                    <a:pt x="0" y="206"/>
                  </a:cubicBezTo>
                  <a:cubicBezTo>
                    <a:pt x="0" y="221"/>
                    <a:pt x="7" y="235"/>
                    <a:pt x="22" y="235"/>
                  </a:cubicBezTo>
                  <a:cubicBezTo>
                    <a:pt x="27" y="238"/>
                    <a:pt x="36" y="240"/>
                    <a:pt x="44" y="240"/>
                  </a:cubicBezTo>
                  <a:cubicBezTo>
                    <a:pt x="59" y="240"/>
                    <a:pt x="76" y="235"/>
                    <a:pt x="80" y="221"/>
                  </a:cubicBezTo>
                  <a:cubicBezTo>
                    <a:pt x="102" y="177"/>
                    <a:pt x="117" y="155"/>
                    <a:pt x="139" y="126"/>
                  </a:cubicBezTo>
                  <a:lnTo>
                    <a:pt x="139" y="126"/>
                  </a:lnTo>
                  <a:lnTo>
                    <a:pt x="131" y="133"/>
                  </a:lnTo>
                  <a:cubicBezTo>
                    <a:pt x="146" y="119"/>
                    <a:pt x="153" y="97"/>
                    <a:pt x="175" y="82"/>
                  </a:cubicBezTo>
                  <a:cubicBezTo>
                    <a:pt x="190" y="60"/>
                    <a:pt x="190" y="24"/>
                    <a:pt x="175" y="17"/>
                  </a:cubicBezTo>
                  <a:cubicBezTo>
                    <a:pt x="175" y="6"/>
                    <a:pt x="166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861;p50">
              <a:extLst>
                <a:ext uri="{FF2B5EF4-FFF2-40B4-BE49-F238E27FC236}">
                  <a16:creationId xmlns:a16="http://schemas.microsoft.com/office/drawing/2014/main" id="{4E013BBB-15F6-426A-81BD-917342F489CA}"/>
                </a:ext>
              </a:extLst>
            </p:cNvPr>
            <p:cNvSpPr/>
            <p:nvPr/>
          </p:nvSpPr>
          <p:spPr>
            <a:xfrm>
              <a:off x="7265041" y="4350195"/>
              <a:ext cx="11249" cy="16342"/>
            </a:xfrm>
            <a:custGeom>
              <a:avLst/>
              <a:gdLst/>
              <a:ahLst/>
              <a:cxnLst/>
              <a:rect l="l" t="t" r="r" b="b"/>
              <a:pathLst>
                <a:path w="212" h="307" extrusionOk="0">
                  <a:moveTo>
                    <a:pt x="52" y="0"/>
                  </a:moveTo>
                  <a:cubicBezTo>
                    <a:pt x="43" y="0"/>
                    <a:pt x="35" y="2"/>
                    <a:pt x="29" y="5"/>
                  </a:cubicBezTo>
                  <a:cubicBezTo>
                    <a:pt x="15" y="19"/>
                    <a:pt x="0" y="48"/>
                    <a:pt x="15" y="63"/>
                  </a:cubicBezTo>
                  <a:lnTo>
                    <a:pt x="117" y="289"/>
                  </a:lnTo>
                  <a:cubicBezTo>
                    <a:pt x="127" y="300"/>
                    <a:pt x="150" y="307"/>
                    <a:pt x="167" y="307"/>
                  </a:cubicBezTo>
                  <a:cubicBezTo>
                    <a:pt x="173" y="307"/>
                    <a:pt x="179" y="306"/>
                    <a:pt x="182" y="304"/>
                  </a:cubicBezTo>
                  <a:cubicBezTo>
                    <a:pt x="204" y="289"/>
                    <a:pt x="212" y="260"/>
                    <a:pt x="204" y="238"/>
                  </a:cubicBezTo>
                  <a:cubicBezTo>
                    <a:pt x="153" y="165"/>
                    <a:pt x="117" y="92"/>
                    <a:pt x="95" y="19"/>
                  </a:cubicBezTo>
                  <a:cubicBezTo>
                    <a:pt x="86" y="5"/>
                    <a:pt x="68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862;p50">
              <a:extLst>
                <a:ext uri="{FF2B5EF4-FFF2-40B4-BE49-F238E27FC236}">
                  <a16:creationId xmlns:a16="http://schemas.microsoft.com/office/drawing/2014/main" id="{5A1EFCC3-2E9B-4518-9EF3-23C77720260F}"/>
                </a:ext>
              </a:extLst>
            </p:cNvPr>
            <p:cNvSpPr/>
            <p:nvPr/>
          </p:nvSpPr>
          <p:spPr>
            <a:xfrm>
              <a:off x="7308763" y="4356636"/>
              <a:ext cx="17457" cy="6281"/>
            </a:xfrm>
            <a:custGeom>
              <a:avLst/>
              <a:gdLst/>
              <a:ahLst/>
              <a:cxnLst/>
              <a:rect l="l" t="t" r="r" b="b"/>
              <a:pathLst>
                <a:path w="329" h="118" extrusionOk="0">
                  <a:moveTo>
                    <a:pt x="44" y="0"/>
                  </a:moveTo>
                  <a:cubicBezTo>
                    <a:pt x="15" y="0"/>
                    <a:pt x="1" y="29"/>
                    <a:pt x="1" y="44"/>
                  </a:cubicBezTo>
                  <a:cubicBezTo>
                    <a:pt x="1" y="73"/>
                    <a:pt x="15" y="81"/>
                    <a:pt x="44" y="95"/>
                  </a:cubicBezTo>
                  <a:cubicBezTo>
                    <a:pt x="125" y="102"/>
                    <a:pt x="198" y="110"/>
                    <a:pt x="285" y="117"/>
                  </a:cubicBezTo>
                  <a:cubicBezTo>
                    <a:pt x="307" y="117"/>
                    <a:pt x="329" y="95"/>
                    <a:pt x="329" y="73"/>
                  </a:cubicBezTo>
                  <a:cubicBezTo>
                    <a:pt x="329" y="44"/>
                    <a:pt x="307" y="29"/>
                    <a:pt x="285" y="29"/>
                  </a:cubicBezTo>
                  <a:cubicBezTo>
                    <a:pt x="198" y="22"/>
                    <a:pt x="125" y="8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863;p50">
              <a:extLst>
                <a:ext uri="{FF2B5EF4-FFF2-40B4-BE49-F238E27FC236}">
                  <a16:creationId xmlns:a16="http://schemas.microsoft.com/office/drawing/2014/main" id="{ED82CE9B-9224-4CEC-9176-F5E24938A5C9}"/>
                </a:ext>
              </a:extLst>
            </p:cNvPr>
            <p:cNvSpPr/>
            <p:nvPr/>
          </p:nvSpPr>
          <p:spPr>
            <a:xfrm>
              <a:off x="7346329" y="4371221"/>
              <a:ext cx="20534" cy="10806"/>
            </a:xfrm>
            <a:custGeom>
              <a:avLst/>
              <a:gdLst/>
              <a:ahLst/>
              <a:cxnLst/>
              <a:rect l="l" t="t" r="r" b="b"/>
              <a:pathLst>
                <a:path w="387" h="203" extrusionOk="0">
                  <a:moveTo>
                    <a:pt x="351" y="0"/>
                  </a:moveTo>
                  <a:cubicBezTo>
                    <a:pt x="342" y="0"/>
                    <a:pt x="331" y="3"/>
                    <a:pt x="321" y="11"/>
                  </a:cubicBezTo>
                  <a:cubicBezTo>
                    <a:pt x="241" y="47"/>
                    <a:pt x="139" y="84"/>
                    <a:pt x="44" y="106"/>
                  </a:cubicBezTo>
                  <a:cubicBezTo>
                    <a:pt x="22" y="120"/>
                    <a:pt x="0" y="149"/>
                    <a:pt x="15" y="164"/>
                  </a:cubicBezTo>
                  <a:cubicBezTo>
                    <a:pt x="21" y="188"/>
                    <a:pt x="37" y="202"/>
                    <a:pt x="55" y="202"/>
                  </a:cubicBezTo>
                  <a:cubicBezTo>
                    <a:pt x="58" y="202"/>
                    <a:pt x="62" y="202"/>
                    <a:pt x="66" y="201"/>
                  </a:cubicBezTo>
                  <a:cubicBezTo>
                    <a:pt x="168" y="164"/>
                    <a:pt x="270" y="128"/>
                    <a:pt x="358" y="91"/>
                  </a:cubicBezTo>
                  <a:cubicBezTo>
                    <a:pt x="387" y="84"/>
                    <a:pt x="387" y="47"/>
                    <a:pt x="380" y="25"/>
                  </a:cubicBezTo>
                  <a:cubicBezTo>
                    <a:pt x="380" y="11"/>
                    <a:pt x="367" y="0"/>
                    <a:pt x="3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864;p50">
              <a:extLst>
                <a:ext uri="{FF2B5EF4-FFF2-40B4-BE49-F238E27FC236}">
                  <a16:creationId xmlns:a16="http://schemas.microsoft.com/office/drawing/2014/main" id="{33770D5D-1254-45BF-8796-AADEFC16B932}"/>
                </a:ext>
              </a:extLst>
            </p:cNvPr>
            <p:cNvSpPr/>
            <p:nvPr/>
          </p:nvSpPr>
          <p:spPr>
            <a:xfrm>
              <a:off x="7157382" y="4291163"/>
              <a:ext cx="12841" cy="8304"/>
            </a:xfrm>
            <a:custGeom>
              <a:avLst/>
              <a:gdLst/>
              <a:ahLst/>
              <a:cxnLst/>
              <a:rect l="l" t="t" r="r" b="b"/>
              <a:pathLst>
                <a:path w="242" h="156" extrusionOk="0">
                  <a:moveTo>
                    <a:pt x="139" y="41"/>
                  </a:moveTo>
                  <a:cubicBezTo>
                    <a:pt x="144" y="44"/>
                    <a:pt x="148" y="46"/>
                    <a:pt x="152" y="48"/>
                  </a:cubicBezTo>
                  <a:lnTo>
                    <a:pt x="152" y="48"/>
                  </a:lnTo>
                  <a:cubicBezTo>
                    <a:pt x="148" y="41"/>
                    <a:pt x="139" y="41"/>
                    <a:pt x="139" y="41"/>
                  </a:cubicBezTo>
                  <a:close/>
                  <a:moveTo>
                    <a:pt x="39" y="1"/>
                  </a:moveTo>
                  <a:cubicBezTo>
                    <a:pt x="23" y="1"/>
                    <a:pt x="6" y="7"/>
                    <a:pt x="1" y="26"/>
                  </a:cubicBezTo>
                  <a:cubicBezTo>
                    <a:pt x="1" y="34"/>
                    <a:pt x="1" y="63"/>
                    <a:pt x="23" y="78"/>
                  </a:cubicBezTo>
                  <a:cubicBezTo>
                    <a:pt x="74" y="107"/>
                    <a:pt x="125" y="136"/>
                    <a:pt x="183" y="150"/>
                  </a:cubicBezTo>
                  <a:cubicBezTo>
                    <a:pt x="188" y="154"/>
                    <a:pt x="193" y="155"/>
                    <a:pt x="198" y="155"/>
                  </a:cubicBezTo>
                  <a:cubicBezTo>
                    <a:pt x="216" y="155"/>
                    <a:pt x="234" y="137"/>
                    <a:pt x="234" y="114"/>
                  </a:cubicBezTo>
                  <a:cubicBezTo>
                    <a:pt x="242" y="92"/>
                    <a:pt x="227" y="63"/>
                    <a:pt x="198" y="63"/>
                  </a:cubicBezTo>
                  <a:cubicBezTo>
                    <a:pt x="186" y="57"/>
                    <a:pt x="170" y="56"/>
                    <a:pt x="152" y="48"/>
                  </a:cubicBezTo>
                  <a:lnTo>
                    <a:pt x="152" y="48"/>
                  </a:lnTo>
                  <a:cubicBezTo>
                    <a:pt x="153" y="50"/>
                    <a:pt x="154" y="53"/>
                    <a:pt x="154" y="56"/>
                  </a:cubicBezTo>
                  <a:cubicBezTo>
                    <a:pt x="125" y="41"/>
                    <a:pt x="88" y="26"/>
                    <a:pt x="59" y="5"/>
                  </a:cubicBezTo>
                  <a:cubicBezTo>
                    <a:pt x="54" y="2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865;p50">
              <a:extLst>
                <a:ext uri="{FF2B5EF4-FFF2-40B4-BE49-F238E27FC236}">
                  <a16:creationId xmlns:a16="http://schemas.microsoft.com/office/drawing/2014/main" id="{6A25EA5A-7520-4DD0-B84E-C494B034A147}"/>
                </a:ext>
              </a:extLst>
            </p:cNvPr>
            <p:cNvSpPr/>
            <p:nvPr/>
          </p:nvSpPr>
          <p:spPr>
            <a:xfrm>
              <a:off x="7129526" y="4330234"/>
              <a:ext cx="11302" cy="10114"/>
            </a:xfrm>
            <a:custGeom>
              <a:avLst/>
              <a:gdLst/>
              <a:ahLst/>
              <a:cxnLst/>
              <a:rect l="l" t="t" r="r" b="b"/>
              <a:pathLst>
                <a:path w="213" h="190" extrusionOk="0">
                  <a:moveTo>
                    <a:pt x="59" y="0"/>
                  </a:moveTo>
                  <a:cubicBezTo>
                    <a:pt x="52" y="0"/>
                    <a:pt x="30" y="15"/>
                    <a:pt x="22" y="22"/>
                  </a:cubicBezTo>
                  <a:cubicBezTo>
                    <a:pt x="15" y="29"/>
                    <a:pt x="0" y="37"/>
                    <a:pt x="0" y="59"/>
                  </a:cubicBezTo>
                  <a:cubicBezTo>
                    <a:pt x="15" y="73"/>
                    <a:pt x="15" y="95"/>
                    <a:pt x="22" y="95"/>
                  </a:cubicBezTo>
                  <a:cubicBezTo>
                    <a:pt x="59" y="124"/>
                    <a:pt x="95" y="146"/>
                    <a:pt x="124" y="175"/>
                  </a:cubicBezTo>
                  <a:cubicBezTo>
                    <a:pt x="124" y="190"/>
                    <a:pt x="132" y="190"/>
                    <a:pt x="139" y="190"/>
                  </a:cubicBezTo>
                  <a:lnTo>
                    <a:pt x="161" y="190"/>
                  </a:lnTo>
                  <a:cubicBezTo>
                    <a:pt x="168" y="190"/>
                    <a:pt x="183" y="175"/>
                    <a:pt x="197" y="168"/>
                  </a:cubicBezTo>
                  <a:cubicBezTo>
                    <a:pt x="205" y="161"/>
                    <a:pt x="212" y="146"/>
                    <a:pt x="212" y="131"/>
                  </a:cubicBezTo>
                  <a:cubicBezTo>
                    <a:pt x="212" y="124"/>
                    <a:pt x="212" y="102"/>
                    <a:pt x="197" y="95"/>
                  </a:cubicBezTo>
                  <a:cubicBezTo>
                    <a:pt x="161" y="66"/>
                    <a:pt x="117" y="37"/>
                    <a:pt x="95" y="15"/>
                  </a:cubicBezTo>
                  <a:cubicBezTo>
                    <a:pt x="95" y="0"/>
                    <a:pt x="88" y="0"/>
                    <a:pt x="7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866;p50">
              <a:extLst>
                <a:ext uri="{FF2B5EF4-FFF2-40B4-BE49-F238E27FC236}">
                  <a16:creationId xmlns:a16="http://schemas.microsoft.com/office/drawing/2014/main" id="{6F351AD1-738D-4068-A814-D47F917E4182}"/>
                </a:ext>
              </a:extLst>
            </p:cNvPr>
            <p:cNvSpPr/>
            <p:nvPr/>
          </p:nvSpPr>
          <p:spPr>
            <a:xfrm>
              <a:off x="7217393" y="4349237"/>
              <a:ext cx="17881" cy="9156"/>
            </a:xfrm>
            <a:custGeom>
              <a:avLst/>
              <a:gdLst/>
              <a:ahLst/>
              <a:cxnLst/>
              <a:rect l="l" t="t" r="r" b="b"/>
              <a:pathLst>
                <a:path w="337" h="172" extrusionOk="0">
                  <a:moveTo>
                    <a:pt x="271" y="1"/>
                  </a:moveTo>
                  <a:cubicBezTo>
                    <a:pt x="190" y="23"/>
                    <a:pt x="110" y="59"/>
                    <a:pt x="23" y="96"/>
                  </a:cubicBezTo>
                  <a:cubicBezTo>
                    <a:pt x="8" y="103"/>
                    <a:pt x="1" y="139"/>
                    <a:pt x="8" y="161"/>
                  </a:cubicBezTo>
                  <a:cubicBezTo>
                    <a:pt x="18" y="166"/>
                    <a:pt x="32" y="171"/>
                    <a:pt x="50" y="171"/>
                  </a:cubicBezTo>
                  <a:cubicBezTo>
                    <a:pt x="57" y="171"/>
                    <a:pt x="65" y="171"/>
                    <a:pt x="74" y="168"/>
                  </a:cubicBezTo>
                  <a:cubicBezTo>
                    <a:pt x="81" y="168"/>
                    <a:pt x="88" y="161"/>
                    <a:pt x="96" y="161"/>
                  </a:cubicBezTo>
                  <a:cubicBezTo>
                    <a:pt x="96" y="161"/>
                    <a:pt x="105" y="155"/>
                    <a:pt x="110" y="155"/>
                  </a:cubicBezTo>
                  <a:cubicBezTo>
                    <a:pt x="112" y="155"/>
                    <a:pt x="113" y="156"/>
                    <a:pt x="110" y="161"/>
                  </a:cubicBezTo>
                  <a:cubicBezTo>
                    <a:pt x="110" y="161"/>
                    <a:pt x="117" y="161"/>
                    <a:pt x="117" y="147"/>
                  </a:cubicBezTo>
                  <a:cubicBezTo>
                    <a:pt x="132" y="139"/>
                    <a:pt x="154" y="132"/>
                    <a:pt x="168" y="132"/>
                  </a:cubicBezTo>
                  <a:cubicBezTo>
                    <a:pt x="205" y="110"/>
                    <a:pt x="256" y="103"/>
                    <a:pt x="292" y="96"/>
                  </a:cubicBezTo>
                  <a:cubicBezTo>
                    <a:pt x="314" y="88"/>
                    <a:pt x="336" y="59"/>
                    <a:pt x="329" y="37"/>
                  </a:cubicBezTo>
                  <a:cubicBezTo>
                    <a:pt x="314" y="15"/>
                    <a:pt x="292" y="1"/>
                    <a:pt x="27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867;p50">
              <a:extLst>
                <a:ext uri="{FF2B5EF4-FFF2-40B4-BE49-F238E27FC236}">
                  <a16:creationId xmlns:a16="http://schemas.microsoft.com/office/drawing/2014/main" id="{EA4B38D4-271E-4BF7-97F6-4EAC38401E28}"/>
                </a:ext>
              </a:extLst>
            </p:cNvPr>
            <p:cNvSpPr/>
            <p:nvPr/>
          </p:nvSpPr>
          <p:spPr>
            <a:xfrm>
              <a:off x="7202696" y="4320120"/>
              <a:ext cx="5837" cy="7026"/>
            </a:xfrm>
            <a:custGeom>
              <a:avLst/>
              <a:gdLst/>
              <a:ahLst/>
              <a:cxnLst/>
              <a:rect l="l" t="t" r="r" b="b"/>
              <a:pathLst>
                <a:path w="110" h="132" extrusionOk="0">
                  <a:moveTo>
                    <a:pt x="59" y="0"/>
                  </a:moveTo>
                  <a:cubicBezTo>
                    <a:pt x="44" y="0"/>
                    <a:pt x="37" y="15"/>
                    <a:pt x="37" y="15"/>
                  </a:cubicBezTo>
                  <a:lnTo>
                    <a:pt x="8" y="37"/>
                  </a:lnTo>
                  <a:cubicBezTo>
                    <a:pt x="0" y="37"/>
                    <a:pt x="0" y="44"/>
                    <a:pt x="0" y="59"/>
                  </a:cubicBezTo>
                  <a:lnTo>
                    <a:pt x="0" y="73"/>
                  </a:lnTo>
                  <a:lnTo>
                    <a:pt x="0" y="95"/>
                  </a:lnTo>
                  <a:cubicBezTo>
                    <a:pt x="0" y="103"/>
                    <a:pt x="8" y="103"/>
                    <a:pt x="8" y="110"/>
                  </a:cubicBezTo>
                  <a:lnTo>
                    <a:pt x="15" y="124"/>
                  </a:lnTo>
                  <a:cubicBezTo>
                    <a:pt x="30" y="124"/>
                    <a:pt x="37" y="132"/>
                    <a:pt x="44" y="132"/>
                  </a:cubicBezTo>
                  <a:lnTo>
                    <a:pt x="59" y="132"/>
                  </a:lnTo>
                  <a:cubicBezTo>
                    <a:pt x="66" y="132"/>
                    <a:pt x="73" y="124"/>
                    <a:pt x="73" y="124"/>
                  </a:cubicBezTo>
                  <a:lnTo>
                    <a:pt x="103" y="95"/>
                  </a:lnTo>
                  <a:cubicBezTo>
                    <a:pt x="110" y="95"/>
                    <a:pt x="110" y="88"/>
                    <a:pt x="110" y="73"/>
                  </a:cubicBezTo>
                  <a:lnTo>
                    <a:pt x="110" y="59"/>
                  </a:lnTo>
                  <a:lnTo>
                    <a:pt x="110" y="37"/>
                  </a:lnTo>
                  <a:cubicBezTo>
                    <a:pt x="110" y="30"/>
                    <a:pt x="103" y="30"/>
                    <a:pt x="103" y="22"/>
                  </a:cubicBezTo>
                  <a:lnTo>
                    <a:pt x="95" y="15"/>
                  </a:lnTo>
                  <a:cubicBezTo>
                    <a:pt x="81" y="15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868;p50">
              <a:extLst>
                <a:ext uri="{FF2B5EF4-FFF2-40B4-BE49-F238E27FC236}">
                  <a16:creationId xmlns:a16="http://schemas.microsoft.com/office/drawing/2014/main" id="{AFE39E9D-A50B-4FB4-A77D-14BE2D7F3E8A}"/>
                </a:ext>
              </a:extLst>
            </p:cNvPr>
            <p:cNvSpPr/>
            <p:nvPr/>
          </p:nvSpPr>
          <p:spPr>
            <a:xfrm>
              <a:off x="7256499" y="4316235"/>
              <a:ext cx="9339" cy="10912"/>
            </a:xfrm>
            <a:custGeom>
              <a:avLst/>
              <a:gdLst/>
              <a:ahLst/>
              <a:cxnLst/>
              <a:rect l="l" t="t" r="r" b="b"/>
              <a:pathLst>
                <a:path w="176" h="205" extrusionOk="0">
                  <a:moveTo>
                    <a:pt x="52" y="1"/>
                  </a:moveTo>
                  <a:cubicBezTo>
                    <a:pt x="44" y="1"/>
                    <a:pt x="30" y="15"/>
                    <a:pt x="15" y="22"/>
                  </a:cubicBezTo>
                  <a:cubicBezTo>
                    <a:pt x="8" y="30"/>
                    <a:pt x="1" y="37"/>
                    <a:pt x="1" y="59"/>
                  </a:cubicBezTo>
                  <a:cubicBezTo>
                    <a:pt x="1" y="88"/>
                    <a:pt x="8" y="95"/>
                    <a:pt x="15" y="103"/>
                  </a:cubicBezTo>
                  <a:lnTo>
                    <a:pt x="37" y="125"/>
                  </a:lnTo>
                  <a:lnTo>
                    <a:pt x="37" y="125"/>
                  </a:lnTo>
                  <a:cubicBezTo>
                    <a:pt x="52" y="139"/>
                    <a:pt x="66" y="168"/>
                    <a:pt x="81" y="183"/>
                  </a:cubicBezTo>
                  <a:cubicBezTo>
                    <a:pt x="88" y="197"/>
                    <a:pt x="103" y="205"/>
                    <a:pt x="110" y="205"/>
                  </a:cubicBezTo>
                  <a:cubicBezTo>
                    <a:pt x="117" y="205"/>
                    <a:pt x="139" y="205"/>
                    <a:pt x="146" y="197"/>
                  </a:cubicBezTo>
                  <a:cubicBezTo>
                    <a:pt x="161" y="176"/>
                    <a:pt x="176" y="146"/>
                    <a:pt x="161" y="132"/>
                  </a:cubicBezTo>
                  <a:cubicBezTo>
                    <a:pt x="146" y="95"/>
                    <a:pt x="117" y="59"/>
                    <a:pt x="88" y="22"/>
                  </a:cubicBezTo>
                  <a:cubicBezTo>
                    <a:pt x="81" y="15"/>
                    <a:pt x="74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869;p50">
              <a:extLst>
                <a:ext uri="{FF2B5EF4-FFF2-40B4-BE49-F238E27FC236}">
                  <a16:creationId xmlns:a16="http://schemas.microsoft.com/office/drawing/2014/main" id="{E9BECE9B-7C9C-4CC1-9A48-2E48D3875523}"/>
                </a:ext>
              </a:extLst>
            </p:cNvPr>
            <p:cNvSpPr/>
            <p:nvPr/>
          </p:nvSpPr>
          <p:spPr>
            <a:xfrm>
              <a:off x="7225936" y="3787661"/>
              <a:ext cx="487409" cy="399544"/>
            </a:xfrm>
            <a:custGeom>
              <a:avLst/>
              <a:gdLst/>
              <a:ahLst/>
              <a:cxnLst/>
              <a:rect l="l" t="t" r="r" b="b"/>
              <a:pathLst>
                <a:path w="9186" h="7506" extrusionOk="0">
                  <a:moveTo>
                    <a:pt x="3677" y="1"/>
                  </a:moveTo>
                  <a:cubicBezTo>
                    <a:pt x="2992" y="139"/>
                    <a:pt x="2284" y="285"/>
                    <a:pt x="1751" y="730"/>
                  </a:cubicBezTo>
                  <a:cubicBezTo>
                    <a:pt x="1095" y="1285"/>
                    <a:pt x="854" y="2182"/>
                    <a:pt x="664" y="3021"/>
                  </a:cubicBezTo>
                  <a:cubicBezTo>
                    <a:pt x="372" y="4232"/>
                    <a:pt x="0" y="6684"/>
                    <a:pt x="0" y="6684"/>
                  </a:cubicBezTo>
                  <a:cubicBezTo>
                    <a:pt x="0" y="6684"/>
                    <a:pt x="1650" y="7506"/>
                    <a:pt x="3114" y="7506"/>
                  </a:cubicBezTo>
                  <a:cubicBezTo>
                    <a:pt x="3240" y="7506"/>
                    <a:pt x="3365" y="7500"/>
                    <a:pt x="3488" y="7486"/>
                  </a:cubicBezTo>
                  <a:lnTo>
                    <a:pt x="4823" y="2656"/>
                  </a:lnTo>
                  <a:lnTo>
                    <a:pt x="9186" y="81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870;p50">
              <a:extLst>
                <a:ext uri="{FF2B5EF4-FFF2-40B4-BE49-F238E27FC236}">
                  <a16:creationId xmlns:a16="http://schemas.microsoft.com/office/drawing/2014/main" id="{E148E3D4-08BB-470B-8F4A-3AF371332B93}"/>
                </a:ext>
              </a:extLst>
            </p:cNvPr>
            <p:cNvSpPr/>
            <p:nvPr/>
          </p:nvSpPr>
          <p:spPr>
            <a:xfrm>
              <a:off x="7223230" y="3785319"/>
              <a:ext cx="493617" cy="405240"/>
            </a:xfrm>
            <a:custGeom>
              <a:avLst/>
              <a:gdLst/>
              <a:ahLst/>
              <a:cxnLst/>
              <a:rect l="l" t="t" r="r" b="b"/>
              <a:pathLst>
                <a:path w="9303" h="7613" extrusionOk="0">
                  <a:moveTo>
                    <a:pt x="3692" y="81"/>
                  </a:moveTo>
                  <a:cubicBezTo>
                    <a:pt x="3700" y="86"/>
                    <a:pt x="3709" y="88"/>
                    <a:pt x="3721" y="88"/>
                  </a:cubicBezTo>
                  <a:cubicBezTo>
                    <a:pt x="4341" y="96"/>
                    <a:pt x="4969" y="110"/>
                    <a:pt x="5589" y="125"/>
                  </a:cubicBezTo>
                  <a:lnTo>
                    <a:pt x="8544" y="183"/>
                  </a:lnTo>
                  <a:cubicBezTo>
                    <a:pt x="8710" y="183"/>
                    <a:pt x="8876" y="187"/>
                    <a:pt x="9045" y="189"/>
                  </a:cubicBezTo>
                  <a:lnTo>
                    <a:pt x="9045" y="189"/>
                  </a:lnTo>
                  <a:cubicBezTo>
                    <a:pt x="8602" y="456"/>
                    <a:pt x="8164" y="716"/>
                    <a:pt x="7719" y="964"/>
                  </a:cubicBezTo>
                  <a:cubicBezTo>
                    <a:pt x="6939" y="1431"/>
                    <a:pt x="6151" y="1883"/>
                    <a:pt x="5370" y="2350"/>
                  </a:cubicBezTo>
                  <a:cubicBezTo>
                    <a:pt x="5253" y="2423"/>
                    <a:pt x="5129" y="2489"/>
                    <a:pt x="5012" y="2562"/>
                  </a:cubicBezTo>
                  <a:cubicBezTo>
                    <a:pt x="4961" y="2598"/>
                    <a:pt x="4896" y="2627"/>
                    <a:pt x="4837" y="2664"/>
                  </a:cubicBezTo>
                  <a:cubicBezTo>
                    <a:pt x="4815" y="2686"/>
                    <a:pt x="4801" y="2715"/>
                    <a:pt x="4794" y="2751"/>
                  </a:cubicBezTo>
                  <a:cubicBezTo>
                    <a:pt x="4764" y="2846"/>
                    <a:pt x="4743" y="2941"/>
                    <a:pt x="4713" y="3036"/>
                  </a:cubicBezTo>
                  <a:cubicBezTo>
                    <a:pt x="4487" y="3868"/>
                    <a:pt x="4246" y="4692"/>
                    <a:pt x="4020" y="5524"/>
                  </a:cubicBezTo>
                  <a:cubicBezTo>
                    <a:pt x="3903" y="5947"/>
                    <a:pt x="3779" y="6370"/>
                    <a:pt x="3663" y="6793"/>
                  </a:cubicBezTo>
                  <a:cubicBezTo>
                    <a:pt x="3619" y="6939"/>
                    <a:pt x="3582" y="7093"/>
                    <a:pt x="3539" y="7238"/>
                  </a:cubicBezTo>
                  <a:cubicBezTo>
                    <a:pt x="3517" y="7326"/>
                    <a:pt x="3480" y="7406"/>
                    <a:pt x="3466" y="7487"/>
                  </a:cubicBezTo>
                  <a:cubicBezTo>
                    <a:pt x="3466" y="7488"/>
                    <a:pt x="3465" y="7489"/>
                    <a:pt x="3465" y="7490"/>
                  </a:cubicBezTo>
                  <a:lnTo>
                    <a:pt x="3465" y="7490"/>
                  </a:lnTo>
                  <a:cubicBezTo>
                    <a:pt x="3348" y="7501"/>
                    <a:pt x="3230" y="7507"/>
                    <a:pt x="3112" y="7507"/>
                  </a:cubicBezTo>
                  <a:cubicBezTo>
                    <a:pt x="2619" y="7507"/>
                    <a:pt x="2124" y="7415"/>
                    <a:pt x="1656" y="7282"/>
                  </a:cubicBezTo>
                  <a:cubicBezTo>
                    <a:pt x="1189" y="7158"/>
                    <a:pt x="737" y="7005"/>
                    <a:pt x="292" y="6808"/>
                  </a:cubicBezTo>
                  <a:cubicBezTo>
                    <a:pt x="212" y="6775"/>
                    <a:pt x="133" y="6742"/>
                    <a:pt x="58" y="6703"/>
                  </a:cubicBezTo>
                  <a:lnTo>
                    <a:pt x="58" y="6703"/>
                  </a:lnTo>
                  <a:cubicBezTo>
                    <a:pt x="173" y="5952"/>
                    <a:pt x="302" y="5202"/>
                    <a:pt x="438" y="4459"/>
                  </a:cubicBezTo>
                  <a:cubicBezTo>
                    <a:pt x="533" y="3926"/>
                    <a:pt x="635" y="3408"/>
                    <a:pt x="766" y="2890"/>
                  </a:cubicBezTo>
                  <a:cubicBezTo>
                    <a:pt x="919" y="2241"/>
                    <a:pt x="1109" y="1569"/>
                    <a:pt x="1547" y="1044"/>
                  </a:cubicBezTo>
                  <a:cubicBezTo>
                    <a:pt x="2087" y="417"/>
                    <a:pt x="2919" y="234"/>
                    <a:pt x="3692" y="81"/>
                  </a:cubicBezTo>
                  <a:cubicBezTo>
                    <a:pt x="3692" y="81"/>
                    <a:pt x="3692" y="81"/>
                    <a:pt x="3692" y="81"/>
                  </a:cubicBezTo>
                  <a:close/>
                  <a:moveTo>
                    <a:pt x="3714" y="0"/>
                  </a:moveTo>
                  <a:cubicBezTo>
                    <a:pt x="3712" y="0"/>
                    <a:pt x="3709" y="1"/>
                    <a:pt x="3706" y="1"/>
                  </a:cubicBezTo>
                  <a:cubicBezTo>
                    <a:pt x="3028" y="139"/>
                    <a:pt x="2306" y="278"/>
                    <a:pt x="1766" y="745"/>
                  </a:cubicBezTo>
                  <a:cubicBezTo>
                    <a:pt x="1255" y="1175"/>
                    <a:pt x="1000" y="1818"/>
                    <a:pt x="825" y="2445"/>
                  </a:cubicBezTo>
                  <a:cubicBezTo>
                    <a:pt x="518" y="3539"/>
                    <a:pt x="343" y="4670"/>
                    <a:pt x="153" y="5794"/>
                  </a:cubicBezTo>
                  <a:cubicBezTo>
                    <a:pt x="95" y="6100"/>
                    <a:pt x="51" y="6421"/>
                    <a:pt x="0" y="6728"/>
                  </a:cubicBezTo>
                  <a:cubicBezTo>
                    <a:pt x="0" y="6750"/>
                    <a:pt x="0" y="6779"/>
                    <a:pt x="15" y="6786"/>
                  </a:cubicBezTo>
                  <a:cubicBezTo>
                    <a:pt x="781" y="7158"/>
                    <a:pt x="1627" y="7443"/>
                    <a:pt x="2481" y="7560"/>
                  </a:cubicBezTo>
                  <a:cubicBezTo>
                    <a:pt x="2715" y="7589"/>
                    <a:pt x="2956" y="7613"/>
                    <a:pt x="3199" y="7613"/>
                  </a:cubicBezTo>
                  <a:cubicBezTo>
                    <a:pt x="3312" y="7613"/>
                    <a:pt x="3425" y="7608"/>
                    <a:pt x="3539" y="7596"/>
                  </a:cubicBezTo>
                  <a:cubicBezTo>
                    <a:pt x="3553" y="7596"/>
                    <a:pt x="3575" y="7589"/>
                    <a:pt x="3582" y="7560"/>
                  </a:cubicBezTo>
                  <a:cubicBezTo>
                    <a:pt x="3736" y="7012"/>
                    <a:pt x="3882" y="6465"/>
                    <a:pt x="4035" y="5918"/>
                  </a:cubicBezTo>
                  <a:cubicBezTo>
                    <a:pt x="4283" y="5050"/>
                    <a:pt x="4524" y="4174"/>
                    <a:pt x="4764" y="3313"/>
                  </a:cubicBezTo>
                  <a:cubicBezTo>
                    <a:pt x="4801" y="3182"/>
                    <a:pt x="4837" y="3043"/>
                    <a:pt x="4874" y="2919"/>
                  </a:cubicBezTo>
                  <a:cubicBezTo>
                    <a:pt x="4887" y="2886"/>
                    <a:pt x="4932" y="2796"/>
                    <a:pt x="4927" y="2748"/>
                  </a:cubicBezTo>
                  <a:lnTo>
                    <a:pt x="4927" y="2748"/>
                  </a:lnTo>
                  <a:cubicBezTo>
                    <a:pt x="4947" y="2742"/>
                    <a:pt x="4970" y="2726"/>
                    <a:pt x="4976" y="2715"/>
                  </a:cubicBezTo>
                  <a:lnTo>
                    <a:pt x="5253" y="2554"/>
                  </a:lnTo>
                  <a:cubicBezTo>
                    <a:pt x="5997" y="2117"/>
                    <a:pt x="6742" y="1672"/>
                    <a:pt x="7493" y="1234"/>
                  </a:cubicBezTo>
                  <a:cubicBezTo>
                    <a:pt x="8070" y="891"/>
                    <a:pt x="8653" y="563"/>
                    <a:pt x="9230" y="212"/>
                  </a:cubicBezTo>
                  <a:cubicBezTo>
                    <a:pt x="9237" y="198"/>
                    <a:pt x="9244" y="198"/>
                    <a:pt x="9251" y="191"/>
                  </a:cubicBezTo>
                  <a:cubicBezTo>
                    <a:pt x="9303" y="161"/>
                    <a:pt x="9281" y="96"/>
                    <a:pt x="9230" y="96"/>
                  </a:cubicBezTo>
                  <a:cubicBezTo>
                    <a:pt x="8609" y="88"/>
                    <a:pt x="7975" y="81"/>
                    <a:pt x="7355" y="59"/>
                  </a:cubicBezTo>
                  <a:lnTo>
                    <a:pt x="4400" y="8"/>
                  </a:lnTo>
                  <a:cubicBezTo>
                    <a:pt x="4174" y="8"/>
                    <a:pt x="3948" y="1"/>
                    <a:pt x="3722" y="1"/>
                  </a:cubicBezTo>
                  <a:lnTo>
                    <a:pt x="3722" y="1"/>
                  </a:lnTo>
                  <a:cubicBezTo>
                    <a:pt x="3719" y="1"/>
                    <a:pt x="3717" y="0"/>
                    <a:pt x="37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871;p50">
              <a:extLst>
                <a:ext uri="{FF2B5EF4-FFF2-40B4-BE49-F238E27FC236}">
                  <a16:creationId xmlns:a16="http://schemas.microsoft.com/office/drawing/2014/main" id="{52E3CDDC-6F63-4519-8E9E-83179F2BF198}"/>
                </a:ext>
              </a:extLst>
            </p:cNvPr>
            <p:cNvSpPr/>
            <p:nvPr/>
          </p:nvSpPr>
          <p:spPr>
            <a:xfrm>
              <a:off x="7272364" y="3846320"/>
              <a:ext cx="74762" cy="84689"/>
            </a:xfrm>
            <a:custGeom>
              <a:avLst/>
              <a:gdLst/>
              <a:ahLst/>
              <a:cxnLst/>
              <a:rect l="l" t="t" r="r" b="b"/>
              <a:pathLst>
                <a:path w="1409" h="1591" extrusionOk="0">
                  <a:moveTo>
                    <a:pt x="708" y="0"/>
                  </a:moveTo>
                  <a:lnTo>
                    <a:pt x="555" y="394"/>
                  </a:lnTo>
                  <a:lnTo>
                    <a:pt x="402" y="183"/>
                  </a:lnTo>
                  <a:cubicBezTo>
                    <a:pt x="387" y="219"/>
                    <a:pt x="358" y="256"/>
                    <a:pt x="336" y="292"/>
                  </a:cubicBezTo>
                  <a:lnTo>
                    <a:pt x="365" y="475"/>
                  </a:lnTo>
                  <a:lnTo>
                    <a:pt x="263" y="431"/>
                  </a:lnTo>
                  <a:cubicBezTo>
                    <a:pt x="241" y="475"/>
                    <a:pt x="220" y="533"/>
                    <a:pt x="190" y="577"/>
                  </a:cubicBezTo>
                  <a:lnTo>
                    <a:pt x="241" y="635"/>
                  </a:lnTo>
                  <a:lnTo>
                    <a:pt x="169" y="642"/>
                  </a:lnTo>
                  <a:cubicBezTo>
                    <a:pt x="147" y="686"/>
                    <a:pt x="132" y="744"/>
                    <a:pt x="103" y="796"/>
                  </a:cubicBezTo>
                  <a:lnTo>
                    <a:pt x="212" y="839"/>
                  </a:lnTo>
                  <a:lnTo>
                    <a:pt x="37" y="971"/>
                  </a:lnTo>
                  <a:cubicBezTo>
                    <a:pt x="30" y="1007"/>
                    <a:pt x="23" y="1044"/>
                    <a:pt x="1" y="1073"/>
                  </a:cubicBezTo>
                  <a:lnTo>
                    <a:pt x="285" y="1022"/>
                  </a:lnTo>
                  <a:lnTo>
                    <a:pt x="285" y="1022"/>
                  </a:lnTo>
                  <a:lnTo>
                    <a:pt x="132" y="1438"/>
                  </a:lnTo>
                  <a:lnTo>
                    <a:pt x="460" y="1168"/>
                  </a:lnTo>
                  <a:lnTo>
                    <a:pt x="511" y="1591"/>
                  </a:lnTo>
                  <a:lnTo>
                    <a:pt x="665" y="1197"/>
                  </a:lnTo>
                  <a:lnTo>
                    <a:pt x="920" y="1532"/>
                  </a:lnTo>
                  <a:lnTo>
                    <a:pt x="920" y="1532"/>
                  </a:lnTo>
                  <a:lnTo>
                    <a:pt x="862" y="1117"/>
                  </a:lnTo>
                  <a:lnTo>
                    <a:pt x="862" y="1117"/>
                  </a:lnTo>
                  <a:lnTo>
                    <a:pt x="1248" y="1277"/>
                  </a:lnTo>
                  <a:lnTo>
                    <a:pt x="1248" y="1277"/>
                  </a:lnTo>
                  <a:lnTo>
                    <a:pt x="986" y="949"/>
                  </a:lnTo>
                  <a:lnTo>
                    <a:pt x="1409" y="898"/>
                  </a:lnTo>
                  <a:lnTo>
                    <a:pt x="1015" y="744"/>
                  </a:lnTo>
                  <a:lnTo>
                    <a:pt x="1350" y="489"/>
                  </a:lnTo>
                  <a:lnTo>
                    <a:pt x="935" y="547"/>
                  </a:lnTo>
                  <a:lnTo>
                    <a:pt x="1095" y="161"/>
                  </a:lnTo>
                  <a:lnTo>
                    <a:pt x="767" y="42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872;p50">
              <a:extLst>
                <a:ext uri="{FF2B5EF4-FFF2-40B4-BE49-F238E27FC236}">
                  <a16:creationId xmlns:a16="http://schemas.microsoft.com/office/drawing/2014/main" id="{80BA187F-EC16-4041-8D63-90257F525F8D}"/>
                </a:ext>
              </a:extLst>
            </p:cNvPr>
            <p:cNvSpPr/>
            <p:nvPr/>
          </p:nvSpPr>
          <p:spPr>
            <a:xfrm>
              <a:off x="7408250" y="3788033"/>
              <a:ext cx="83304" cy="70370"/>
            </a:xfrm>
            <a:custGeom>
              <a:avLst/>
              <a:gdLst/>
              <a:ahLst/>
              <a:cxnLst/>
              <a:rect l="l" t="t" r="r" b="b"/>
              <a:pathLst>
                <a:path w="1570" h="1322" extrusionOk="0">
                  <a:moveTo>
                    <a:pt x="504" y="1"/>
                  </a:moveTo>
                  <a:lnTo>
                    <a:pt x="541" y="227"/>
                  </a:lnTo>
                  <a:lnTo>
                    <a:pt x="541" y="227"/>
                  </a:lnTo>
                  <a:lnTo>
                    <a:pt x="154" y="67"/>
                  </a:lnTo>
                  <a:lnTo>
                    <a:pt x="424" y="395"/>
                  </a:lnTo>
                  <a:lnTo>
                    <a:pt x="1" y="439"/>
                  </a:lnTo>
                  <a:lnTo>
                    <a:pt x="395" y="592"/>
                  </a:lnTo>
                  <a:lnTo>
                    <a:pt x="59" y="855"/>
                  </a:lnTo>
                  <a:lnTo>
                    <a:pt x="475" y="774"/>
                  </a:lnTo>
                  <a:lnTo>
                    <a:pt x="314" y="1168"/>
                  </a:lnTo>
                  <a:lnTo>
                    <a:pt x="643" y="906"/>
                  </a:lnTo>
                  <a:lnTo>
                    <a:pt x="686" y="1321"/>
                  </a:lnTo>
                  <a:lnTo>
                    <a:pt x="840" y="935"/>
                  </a:lnTo>
                  <a:lnTo>
                    <a:pt x="1095" y="1270"/>
                  </a:lnTo>
                  <a:lnTo>
                    <a:pt x="1037" y="855"/>
                  </a:lnTo>
                  <a:lnTo>
                    <a:pt x="1037" y="855"/>
                  </a:lnTo>
                  <a:lnTo>
                    <a:pt x="1416" y="1015"/>
                  </a:lnTo>
                  <a:lnTo>
                    <a:pt x="1153" y="687"/>
                  </a:lnTo>
                  <a:lnTo>
                    <a:pt x="1569" y="636"/>
                  </a:lnTo>
                  <a:lnTo>
                    <a:pt x="1183" y="490"/>
                  </a:lnTo>
                  <a:lnTo>
                    <a:pt x="1518" y="227"/>
                  </a:lnTo>
                  <a:lnTo>
                    <a:pt x="1518" y="227"/>
                  </a:lnTo>
                  <a:lnTo>
                    <a:pt x="1095" y="293"/>
                  </a:lnTo>
                  <a:lnTo>
                    <a:pt x="1219" y="15"/>
                  </a:lnTo>
                  <a:lnTo>
                    <a:pt x="1131" y="15"/>
                  </a:lnTo>
                  <a:lnTo>
                    <a:pt x="935" y="176"/>
                  </a:lnTo>
                  <a:lnTo>
                    <a:pt x="913" y="1"/>
                  </a:lnTo>
                  <a:lnTo>
                    <a:pt x="789" y="1"/>
                  </a:lnTo>
                  <a:lnTo>
                    <a:pt x="730" y="147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873;p50">
              <a:extLst>
                <a:ext uri="{FF2B5EF4-FFF2-40B4-BE49-F238E27FC236}">
                  <a16:creationId xmlns:a16="http://schemas.microsoft.com/office/drawing/2014/main" id="{D844686A-5B2B-4860-BB45-1CE2A43125FE}"/>
                </a:ext>
              </a:extLst>
            </p:cNvPr>
            <p:cNvSpPr/>
            <p:nvPr/>
          </p:nvSpPr>
          <p:spPr>
            <a:xfrm>
              <a:off x="7332374" y="3968270"/>
              <a:ext cx="83304" cy="83518"/>
            </a:xfrm>
            <a:custGeom>
              <a:avLst/>
              <a:gdLst/>
              <a:ahLst/>
              <a:cxnLst/>
              <a:rect l="l" t="t" r="r" b="b"/>
              <a:pathLst>
                <a:path w="1570" h="1569" extrusionOk="0">
                  <a:moveTo>
                    <a:pt x="883" y="0"/>
                  </a:moveTo>
                  <a:lnTo>
                    <a:pt x="730" y="394"/>
                  </a:lnTo>
                  <a:lnTo>
                    <a:pt x="475" y="59"/>
                  </a:lnTo>
                  <a:lnTo>
                    <a:pt x="540" y="474"/>
                  </a:lnTo>
                  <a:lnTo>
                    <a:pt x="154" y="307"/>
                  </a:lnTo>
                  <a:lnTo>
                    <a:pt x="154" y="307"/>
                  </a:lnTo>
                  <a:lnTo>
                    <a:pt x="424" y="642"/>
                  </a:lnTo>
                  <a:lnTo>
                    <a:pt x="1" y="693"/>
                  </a:lnTo>
                  <a:lnTo>
                    <a:pt x="395" y="839"/>
                  </a:lnTo>
                  <a:lnTo>
                    <a:pt x="59" y="1095"/>
                  </a:lnTo>
                  <a:lnTo>
                    <a:pt x="59" y="1095"/>
                  </a:lnTo>
                  <a:lnTo>
                    <a:pt x="475" y="1029"/>
                  </a:lnTo>
                  <a:lnTo>
                    <a:pt x="307" y="1416"/>
                  </a:lnTo>
                  <a:lnTo>
                    <a:pt x="643" y="1153"/>
                  </a:lnTo>
                  <a:lnTo>
                    <a:pt x="686" y="1569"/>
                  </a:lnTo>
                  <a:lnTo>
                    <a:pt x="840" y="1175"/>
                  </a:lnTo>
                  <a:lnTo>
                    <a:pt x="1095" y="1518"/>
                  </a:lnTo>
                  <a:lnTo>
                    <a:pt x="1029" y="1095"/>
                  </a:lnTo>
                  <a:lnTo>
                    <a:pt x="1416" y="1262"/>
                  </a:lnTo>
                  <a:lnTo>
                    <a:pt x="1416" y="1262"/>
                  </a:lnTo>
                  <a:lnTo>
                    <a:pt x="1153" y="941"/>
                  </a:lnTo>
                  <a:lnTo>
                    <a:pt x="1569" y="883"/>
                  </a:lnTo>
                  <a:lnTo>
                    <a:pt x="1175" y="730"/>
                  </a:lnTo>
                  <a:lnTo>
                    <a:pt x="1518" y="474"/>
                  </a:lnTo>
                  <a:lnTo>
                    <a:pt x="1095" y="547"/>
                  </a:lnTo>
                  <a:lnTo>
                    <a:pt x="1263" y="153"/>
                  </a:lnTo>
                  <a:lnTo>
                    <a:pt x="1263" y="153"/>
                  </a:lnTo>
                  <a:lnTo>
                    <a:pt x="934" y="42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874;p50">
              <a:extLst>
                <a:ext uri="{FF2B5EF4-FFF2-40B4-BE49-F238E27FC236}">
                  <a16:creationId xmlns:a16="http://schemas.microsoft.com/office/drawing/2014/main" id="{D3422F5E-F04A-43D2-8BE1-DF1453584DE3}"/>
                </a:ext>
              </a:extLst>
            </p:cNvPr>
            <p:cNvSpPr/>
            <p:nvPr/>
          </p:nvSpPr>
          <p:spPr>
            <a:xfrm>
              <a:off x="7225936" y="4083992"/>
              <a:ext cx="53484" cy="70743"/>
            </a:xfrm>
            <a:custGeom>
              <a:avLst/>
              <a:gdLst/>
              <a:ahLst/>
              <a:cxnLst/>
              <a:rect l="l" t="t" r="r" b="b"/>
              <a:pathLst>
                <a:path w="1008" h="1329" extrusionOk="0">
                  <a:moveTo>
                    <a:pt x="314" y="0"/>
                  </a:moveTo>
                  <a:lnTo>
                    <a:pt x="153" y="387"/>
                  </a:lnTo>
                  <a:lnTo>
                    <a:pt x="117" y="336"/>
                  </a:lnTo>
                  <a:cubicBezTo>
                    <a:pt x="44" y="788"/>
                    <a:pt x="0" y="1109"/>
                    <a:pt x="0" y="1109"/>
                  </a:cubicBezTo>
                  <a:cubicBezTo>
                    <a:pt x="0" y="1109"/>
                    <a:pt x="95" y="1153"/>
                    <a:pt x="256" y="1226"/>
                  </a:cubicBezTo>
                  <a:lnTo>
                    <a:pt x="277" y="1175"/>
                  </a:lnTo>
                  <a:lnTo>
                    <a:pt x="336" y="1263"/>
                  </a:lnTo>
                  <a:cubicBezTo>
                    <a:pt x="387" y="1285"/>
                    <a:pt x="438" y="1314"/>
                    <a:pt x="489" y="1328"/>
                  </a:cubicBezTo>
                  <a:lnTo>
                    <a:pt x="460" y="1109"/>
                  </a:lnTo>
                  <a:lnTo>
                    <a:pt x="847" y="1277"/>
                  </a:lnTo>
                  <a:lnTo>
                    <a:pt x="847" y="1277"/>
                  </a:lnTo>
                  <a:lnTo>
                    <a:pt x="584" y="949"/>
                  </a:lnTo>
                  <a:lnTo>
                    <a:pt x="1007" y="891"/>
                  </a:lnTo>
                  <a:lnTo>
                    <a:pt x="613" y="737"/>
                  </a:lnTo>
                  <a:lnTo>
                    <a:pt x="949" y="482"/>
                  </a:lnTo>
                  <a:lnTo>
                    <a:pt x="533" y="548"/>
                  </a:lnTo>
                  <a:lnTo>
                    <a:pt x="533" y="548"/>
                  </a:lnTo>
                  <a:lnTo>
                    <a:pt x="693" y="154"/>
                  </a:lnTo>
                  <a:lnTo>
                    <a:pt x="693" y="154"/>
                  </a:lnTo>
                  <a:lnTo>
                    <a:pt x="365" y="416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875;p50">
              <a:extLst>
                <a:ext uri="{FF2B5EF4-FFF2-40B4-BE49-F238E27FC236}">
                  <a16:creationId xmlns:a16="http://schemas.microsoft.com/office/drawing/2014/main" id="{2E3ADDE4-8C7B-4555-A04A-DF133A6B6E2F}"/>
                </a:ext>
              </a:extLst>
            </p:cNvPr>
            <p:cNvSpPr/>
            <p:nvPr/>
          </p:nvSpPr>
          <p:spPr>
            <a:xfrm>
              <a:off x="7357153" y="4122052"/>
              <a:ext cx="67811" cy="66058"/>
            </a:xfrm>
            <a:custGeom>
              <a:avLst/>
              <a:gdLst/>
              <a:ahLst/>
              <a:cxnLst/>
              <a:rect l="l" t="t" r="r" b="b"/>
              <a:pathLst>
                <a:path w="1278" h="1241" extrusionOk="0">
                  <a:moveTo>
                    <a:pt x="891" y="0"/>
                  </a:moveTo>
                  <a:lnTo>
                    <a:pt x="737" y="394"/>
                  </a:lnTo>
                  <a:lnTo>
                    <a:pt x="482" y="59"/>
                  </a:lnTo>
                  <a:lnTo>
                    <a:pt x="548" y="475"/>
                  </a:lnTo>
                  <a:lnTo>
                    <a:pt x="548" y="475"/>
                  </a:lnTo>
                  <a:lnTo>
                    <a:pt x="154" y="314"/>
                  </a:lnTo>
                  <a:lnTo>
                    <a:pt x="416" y="643"/>
                  </a:lnTo>
                  <a:lnTo>
                    <a:pt x="1" y="694"/>
                  </a:lnTo>
                  <a:lnTo>
                    <a:pt x="387" y="847"/>
                  </a:lnTo>
                  <a:lnTo>
                    <a:pt x="52" y="1102"/>
                  </a:lnTo>
                  <a:lnTo>
                    <a:pt x="475" y="1044"/>
                  </a:lnTo>
                  <a:lnTo>
                    <a:pt x="387" y="1234"/>
                  </a:lnTo>
                  <a:cubicBezTo>
                    <a:pt x="446" y="1234"/>
                    <a:pt x="489" y="1241"/>
                    <a:pt x="548" y="1241"/>
                  </a:cubicBezTo>
                  <a:lnTo>
                    <a:pt x="635" y="1168"/>
                  </a:lnTo>
                  <a:lnTo>
                    <a:pt x="650" y="1241"/>
                  </a:lnTo>
                  <a:cubicBezTo>
                    <a:pt x="701" y="1241"/>
                    <a:pt x="767" y="1241"/>
                    <a:pt x="818" y="1234"/>
                  </a:cubicBezTo>
                  <a:lnTo>
                    <a:pt x="840" y="1190"/>
                  </a:lnTo>
                  <a:lnTo>
                    <a:pt x="876" y="1234"/>
                  </a:lnTo>
                  <a:cubicBezTo>
                    <a:pt x="913" y="1234"/>
                    <a:pt x="956" y="1226"/>
                    <a:pt x="993" y="1226"/>
                  </a:cubicBezTo>
                  <a:lnTo>
                    <a:pt x="1182" y="540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277" y="154"/>
                  </a:lnTo>
                  <a:lnTo>
                    <a:pt x="949" y="424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876;p50">
              <a:extLst>
                <a:ext uri="{FF2B5EF4-FFF2-40B4-BE49-F238E27FC236}">
                  <a16:creationId xmlns:a16="http://schemas.microsoft.com/office/drawing/2014/main" id="{5B2E973F-3344-4C4E-A8E2-F7D6E4D20CD2}"/>
                </a:ext>
              </a:extLst>
            </p:cNvPr>
            <p:cNvSpPr/>
            <p:nvPr/>
          </p:nvSpPr>
          <p:spPr>
            <a:xfrm>
              <a:off x="7272735" y="4000155"/>
              <a:ext cx="10134" cy="16501"/>
            </a:xfrm>
            <a:custGeom>
              <a:avLst/>
              <a:gdLst/>
              <a:ahLst/>
              <a:cxnLst/>
              <a:rect l="l" t="t" r="r" b="b"/>
              <a:pathLst>
                <a:path w="191" h="310" extrusionOk="0">
                  <a:moveTo>
                    <a:pt x="123" y="0"/>
                  </a:moveTo>
                  <a:cubicBezTo>
                    <a:pt x="107" y="0"/>
                    <a:pt x="93" y="14"/>
                    <a:pt x="89" y="29"/>
                  </a:cubicBezTo>
                  <a:cubicBezTo>
                    <a:pt x="74" y="65"/>
                    <a:pt x="67" y="102"/>
                    <a:pt x="52" y="138"/>
                  </a:cubicBezTo>
                  <a:lnTo>
                    <a:pt x="52" y="145"/>
                  </a:lnTo>
                  <a:lnTo>
                    <a:pt x="52" y="160"/>
                  </a:lnTo>
                  <a:cubicBezTo>
                    <a:pt x="52" y="167"/>
                    <a:pt x="37" y="175"/>
                    <a:pt x="37" y="182"/>
                  </a:cubicBezTo>
                  <a:lnTo>
                    <a:pt x="16" y="240"/>
                  </a:lnTo>
                  <a:cubicBezTo>
                    <a:pt x="1" y="255"/>
                    <a:pt x="1" y="291"/>
                    <a:pt x="30" y="306"/>
                  </a:cubicBezTo>
                  <a:cubicBezTo>
                    <a:pt x="35" y="308"/>
                    <a:pt x="42" y="310"/>
                    <a:pt x="50" y="310"/>
                  </a:cubicBezTo>
                  <a:cubicBezTo>
                    <a:pt x="67" y="310"/>
                    <a:pt x="86" y="304"/>
                    <a:pt x="96" y="284"/>
                  </a:cubicBezTo>
                  <a:cubicBezTo>
                    <a:pt x="132" y="211"/>
                    <a:pt x="169" y="138"/>
                    <a:pt x="183" y="65"/>
                  </a:cubicBezTo>
                  <a:cubicBezTo>
                    <a:pt x="191" y="36"/>
                    <a:pt x="176" y="14"/>
                    <a:pt x="147" y="14"/>
                  </a:cubicBezTo>
                  <a:cubicBezTo>
                    <a:pt x="139" y="4"/>
                    <a:pt x="131" y="0"/>
                    <a:pt x="1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3877;p50">
              <a:extLst>
                <a:ext uri="{FF2B5EF4-FFF2-40B4-BE49-F238E27FC236}">
                  <a16:creationId xmlns:a16="http://schemas.microsoft.com/office/drawing/2014/main" id="{786240C8-1D3B-4E34-B5BD-23542A57DB6D}"/>
                </a:ext>
              </a:extLst>
            </p:cNvPr>
            <p:cNvSpPr/>
            <p:nvPr/>
          </p:nvSpPr>
          <p:spPr>
            <a:xfrm>
              <a:off x="7282445" y="4003402"/>
              <a:ext cx="9710" cy="15224"/>
            </a:xfrm>
            <a:custGeom>
              <a:avLst/>
              <a:gdLst/>
              <a:ahLst/>
              <a:cxnLst/>
              <a:rect l="l" t="t" r="r" b="b"/>
              <a:pathLst>
                <a:path w="183" h="286" extrusionOk="0">
                  <a:moveTo>
                    <a:pt x="143" y="0"/>
                  </a:moveTo>
                  <a:cubicBezTo>
                    <a:pt x="125" y="0"/>
                    <a:pt x="107" y="7"/>
                    <a:pt x="103" y="26"/>
                  </a:cubicBezTo>
                  <a:cubicBezTo>
                    <a:pt x="73" y="92"/>
                    <a:pt x="51" y="150"/>
                    <a:pt x="15" y="216"/>
                  </a:cubicBezTo>
                  <a:cubicBezTo>
                    <a:pt x="0" y="223"/>
                    <a:pt x="0" y="245"/>
                    <a:pt x="0" y="252"/>
                  </a:cubicBezTo>
                  <a:cubicBezTo>
                    <a:pt x="0" y="260"/>
                    <a:pt x="15" y="281"/>
                    <a:pt x="22" y="281"/>
                  </a:cubicBezTo>
                  <a:cubicBezTo>
                    <a:pt x="27" y="284"/>
                    <a:pt x="34" y="285"/>
                    <a:pt x="43" y="285"/>
                  </a:cubicBezTo>
                  <a:cubicBezTo>
                    <a:pt x="59" y="285"/>
                    <a:pt x="78" y="279"/>
                    <a:pt x="88" y="260"/>
                  </a:cubicBezTo>
                  <a:cubicBezTo>
                    <a:pt x="110" y="194"/>
                    <a:pt x="139" y="136"/>
                    <a:pt x="175" y="70"/>
                  </a:cubicBezTo>
                  <a:cubicBezTo>
                    <a:pt x="183" y="63"/>
                    <a:pt x="183" y="41"/>
                    <a:pt x="183" y="33"/>
                  </a:cubicBezTo>
                  <a:cubicBezTo>
                    <a:pt x="183" y="26"/>
                    <a:pt x="175" y="11"/>
                    <a:pt x="168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3878;p50">
              <a:extLst>
                <a:ext uri="{FF2B5EF4-FFF2-40B4-BE49-F238E27FC236}">
                  <a16:creationId xmlns:a16="http://schemas.microsoft.com/office/drawing/2014/main" id="{EBB97C95-DCE7-4830-A9E3-E838F2F62DAF}"/>
                </a:ext>
              </a:extLst>
            </p:cNvPr>
            <p:cNvSpPr/>
            <p:nvPr/>
          </p:nvSpPr>
          <p:spPr>
            <a:xfrm>
              <a:off x="7318473" y="4093627"/>
              <a:ext cx="6579" cy="4791"/>
            </a:xfrm>
            <a:custGeom>
              <a:avLst/>
              <a:gdLst/>
              <a:ahLst/>
              <a:cxnLst/>
              <a:rect l="l" t="t" r="r" b="b"/>
              <a:pathLst>
                <a:path w="124" h="90" extrusionOk="0">
                  <a:moveTo>
                    <a:pt x="53" y="0"/>
                  </a:moveTo>
                  <a:cubicBezTo>
                    <a:pt x="0" y="0"/>
                    <a:pt x="4" y="89"/>
                    <a:pt x="66" y="89"/>
                  </a:cubicBezTo>
                  <a:cubicBezTo>
                    <a:pt x="124" y="89"/>
                    <a:pt x="124" y="2"/>
                    <a:pt x="66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3879;p50">
              <a:extLst>
                <a:ext uri="{FF2B5EF4-FFF2-40B4-BE49-F238E27FC236}">
                  <a16:creationId xmlns:a16="http://schemas.microsoft.com/office/drawing/2014/main" id="{B714AC6D-F1B4-4637-9347-E26BE49A637C}"/>
                </a:ext>
              </a:extLst>
            </p:cNvPr>
            <p:cNvSpPr/>
            <p:nvPr/>
          </p:nvSpPr>
          <p:spPr>
            <a:xfrm>
              <a:off x="7393924" y="4082928"/>
              <a:ext cx="12841" cy="11125"/>
            </a:xfrm>
            <a:custGeom>
              <a:avLst/>
              <a:gdLst/>
              <a:ahLst/>
              <a:cxnLst/>
              <a:rect l="l" t="t" r="r" b="b"/>
              <a:pathLst>
                <a:path w="242" h="209" extrusionOk="0">
                  <a:moveTo>
                    <a:pt x="189" y="0"/>
                  </a:moveTo>
                  <a:cubicBezTo>
                    <a:pt x="182" y="0"/>
                    <a:pt x="175" y="2"/>
                    <a:pt x="168" y="6"/>
                  </a:cubicBezTo>
                  <a:cubicBezTo>
                    <a:pt x="117" y="42"/>
                    <a:pt x="74" y="79"/>
                    <a:pt x="15" y="115"/>
                  </a:cubicBezTo>
                  <a:cubicBezTo>
                    <a:pt x="8" y="123"/>
                    <a:pt x="1" y="137"/>
                    <a:pt x="1" y="145"/>
                  </a:cubicBezTo>
                  <a:cubicBezTo>
                    <a:pt x="1" y="152"/>
                    <a:pt x="1" y="174"/>
                    <a:pt x="8" y="181"/>
                  </a:cubicBezTo>
                  <a:cubicBezTo>
                    <a:pt x="13" y="197"/>
                    <a:pt x="34" y="209"/>
                    <a:pt x="53" y="209"/>
                  </a:cubicBezTo>
                  <a:cubicBezTo>
                    <a:pt x="60" y="209"/>
                    <a:pt x="68" y="207"/>
                    <a:pt x="74" y="203"/>
                  </a:cubicBezTo>
                  <a:cubicBezTo>
                    <a:pt x="125" y="159"/>
                    <a:pt x="176" y="130"/>
                    <a:pt x="227" y="93"/>
                  </a:cubicBezTo>
                  <a:cubicBezTo>
                    <a:pt x="234" y="79"/>
                    <a:pt x="241" y="72"/>
                    <a:pt x="241" y="64"/>
                  </a:cubicBezTo>
                  <a:cubicBezTo>
                    <a:pt x="241" y="57"/>
                    <a:pt x="241" y="35"/>
                    <a:pt x="234" y="28"/>
                  </a:cubicBezTo>
                  <a:cubicBezTo>
                    <a:pt x="229" y="12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3880;p50">
              <a:extLst>
                <a:ext uri="{FF2B5EF4-FFF2-40B4-BE49-F238E27FC236}">
                  <a16:creationId xmlns:a16="http://schemas.microsoft.com/office/drawing/2014/main" id="{5ACAE5F6-D6CA-4DDA-94B1-C9F77B3D9018}"/>
                </a:ext>
              </a:extLst>
            </p:cNvPr>
            <p:cNvSpPr/>
            <p:nvPr/>
          </p:nvSpPr>
          <p:spPr>
            <a:xfrm>
              <a:off x="7397055" y="4092349"/>
              <a:ext cx="16289" cy="11764"/>
            </a:xfrm>
            <a:custGeom>
              <a:avLst/>
              <a:gdLst/>
              <a:ahLst/>
              <a:cxnLst/>
              <a:rect l="l" t="t" r="r" b="b"/>
              <a:pathLst>
                <a:path w="307" h="221" extrusionOk="0">
                  <a:moveTo>
                    <a:pt x="255" y="0"/>
                  </a:moveTo>
                  <a:cubicBezTo>
                    <a:pt x="244" y="0"/>
                    <a:pt x="233" y="4"/>
                    <a:pt x="226" y="11"/>
                  </a:cubicBezTo>
                  <a:cubicBezTo>
                    <a:pt x="212" y="19"/>
                    <a:pt x="204" y="19"/>
                    <a:pt x="204" y="33"/>
                  </a:cubicBezTo>
                  <a:lnTo>
                    <a:pt x="197" y="40"/>
                  </a:lnTo>
                  <a:cubicBezTo>
                    <a:pt x="175" y="48"/>
                    <a:pt x="161" y="70"/>
                    <a:pt x="153" y="77"/>
                  </a:cubicBezTo>
                  <a:lnTo>
                    <a:pt x="95" y="106"/>
                  </a:lnTo>
                  <a:cubicBezTo>
                    <a:pt x="88" y="106"/>
                    <a:pt x="80" y="113"/>
                    <a:pt x="66" y="113"/>
                  </a:cubicBezTo>
                  <a:cubicBezTo>
                    <a:pt x="58" y="113"/>
                    <a:pt x="58" y="113"/>
                    <a:pt x="51" y="121"/>
                  </a:cubicBezTo>
                  <a:cubicBezTo>
                    <a:pt x="22" y="128"/>
                    <a:pt x="0" y="157"/>
                    <a:pt x="15" y="179"/>
                  </a:cubicBezTo>
                  <a:cubicBezTo>
                    <a:pt x="3" y="202"/>
                    <a:pt x="19" y="220"/>
                    <a:pt x="40" y="220"/>
                  </a:cubicBezTo>
                  <a:cubicBezTo>
                    <a:pt x="46" y="220"/>
                    <a:pt x="52" y="219"/>
                    <a:pt x="58" y="216"/>
                  </a:cubicBezTo>
                  <a:cubicBezTo>
                    <a:pt x="139" y="179"/>
                    <a:pt x="226" y="128"/>
                    <a:pt x="285" y="77"/>
                  </a:cubicBezTo>
                  <a:cubicBezTo>
                    <a:pt x="306" y="55"/>
                    <a:pt x="306" y="26"/>
                    <a:pt x="285" y="11"/>
                  </a:cubicBezTo>
                  <a:cubicBezTo>
                    <a:pt x="277" y="4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3881;p50">
              <a:extLst>
                <a:ext uri="{FF2B5EF4-FFF2-40B4-BE49-F238E27FC236}">
                  <a16:creationId xmlns:a16="http://schemas.microsoft.com/office/drawing/2014/main" id="{8F554FC6-6053-4DCE-A8EA-E8D77D019162}"/>
                </a:ext>
              </a:extLst>
            </p:cNvPr>
            <p:cNvSpPr/>
            <p:nvPr/>
          </p:nvSpPr>
          <p:spPr>
            <a:xfrm>
              <a:off x="7430323" y="3972529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0" y="95"/>
                    <a:pt x="59" y="95"/>
                  </a:cubicBezTo>
                  <a:cubicBezTo>
                    <a:pt x="125" y="95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3882;p50">
              <a:extLst>
                <a:ext uri="{FF2B5EF4-FFF2-40B4-BE49-F238E27FC236}">
                  <a16:creationId xmlns:a16="http://schemas.microsoft.com/office/drawing/2014/main" id="{405C4817-C2E1-4972-B19B-D55353768586}"/>
                </a:ext>
              </a:extLst>
            </p:cNvPr>
            <p:cNvSpPr/>
            <p:nvPr/>
          </p:nvSpPr>
          <p:spPr>
            <a:xfrm>
              <a:off x="7359488" y="390998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0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3883;p50">
              <a:extLst>
                <a:ext uri="{FF2B5EF4-FFF2-40B4-BE49-F238E27FC236}">
                  <a16:creationId xmlns:a16="http://schemas.microsoft.com/office/drawing/2014/main" id="{0FD5BDD1-8EB3-49EB-9B6A-8B9863862D2C}"/>
                </a:ext>
              </a:extLst>
            </p:cNvPr>
            <p:cNvSpPr/>
            <p:nvPr/>
          </p:nvSpPr>
          <p:spPr>
            <a:xfrm>
              <a:off x="7367978" y="3817203"/>
              <a:ext cx="9763" cy="11285"/>
            </a:xfrm>
            <a:custGeom>
              <a:avLst/>
              <a:gdLst/>
              <a:ahLst/>
              <a:cxnLst/>
              <a:rect l="l" t="t" r="r" b="b"/>
              <a:pathLst>
                <a:path w="184" h="212" extrusionOk="0">
                  <a:moveTo>
                    <a:pt x="132" y="0"/>
                  </a:moveTo>
                  <a:cubicBezTo>
                    <a:pt x="125" y="0"/>
                    <a:pt x="118" y="15"/>
                    <a:pt x="103" y="22"/>
                  </a:cubicBezTo>
                  <a:cubicBezTo>
                    <a:pt x="81" y="58"/>
                    <a:pt x="52" y="102"/>
                    <a:pt x="15" y="139"/>
                  </a:cubicBezTo>
                  <a:cubicBezTo>
                    <a:pt x="1" y="146"/>
                    <a:pt x="1" y="168"/>
                    <a:pt x="1" y="175"/>
                  </a:cubicBezTo>
                  <a:cubicBezTo>
                    <a:pt x="1" y="182"/>
                    <a:pt x="15" y="204"/>
                    <a:pt x="23" y="204"/>
                  </a:cubicBezTo>
                  <a:cubicBezTo>
                    <a:pt x="30" y="212"/>
                    <a:pt x="52" y="212"/>
                    <a:pt x="59" y="212"/>
                  </a:cubicBezTo>
                  <a:cubicBezTo>
                    <a:pt x="66" y="212"/>
                    <a:pt x="74" y="204"/>
                    <a:pt x="88" y="197"/>
                  </a:cubicBezTo>
                  <a:cubicBezTo>
                    <a:pt x="110" y="161"/>
                    <a:pt x="139" y="110"/>
                    <a:pt x="176" y="73"/>
                  </a:cubicBezTo>
                  <a:cubicBezTo>
                    <a:pt x="183" y="66"/>
                    <a:pt x="183" y="51"/>
                    <a:pt x="183" y="37"/>
                  </a:cubicBezTo>
                  <a:cubicBezTo>
                    <a:pt x="183" y="29"/>
                    <a:pt x="176" y="22"/>
                    <a:pt x="169" y="15"/>
                  </a:cubicBezTo>
                  <a:cubicBezTo>
                    <a:pt x="161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3884;p50">
              <a:extLst>
                <a:ext uri="{FF2B5EF4-FFF2-40B4-BE49-F238E27FC236}">
                  <a16:creationId xmlns:a16="http://schemas.microsoft.com/office/drawing/2014/main" id="{8DAC9DCA-8AE5-4F1C-B75E-D5D36F4AA263}"/>
                </a:ext>
              </a:extLst>
            </p:cNvPr>
            <p:cNvSpPr/>
            <p:nvPr/>
          </p:nvSpPr>
          <p:spPr>
            <a:xfrm>
              <a:off x="7374982" y="3821622"/>
              <a:ext cx="12045" cy="14851"/>
            </a:xfrm>
            <a:custGeom>
              <a:avLst/>
              <a:gdLst/>
              <a:ahLst/>
              <a:cxnLst/>
              <a:rect l="l" t="t" r="r" b="b"/>
              <a:pathLst>
                <a:path w="227" h="279" extrusionOk="0">
                  <a:moveTo>
                    <a:pt x="165" y="0"/>
                  </a:moveTo>
                  <a:cubicBezTo>
                    <a:pt x="145" y="0"/>
                    <a:pt x="131" y="18"/>
                    <a:pt x="131" y="41"/>
                  </a:cubicBezTo>
                  <a:cubicBezTo>
                    <a:pt x="131" y="48"/>
                    <a:pt x="117" y="56"/>
                    <a:pt x="117" y="63"/>
                  </a:cubicBezTo>
                  <a:cubicBezTo>
                    <a:pt x="117" y="63"/>
                    <a:pt x="117" y="78"/>
                    <a:pt x="110" y="78"/>
                  </a:cubicBezTo>
                  <a:cubicBezTo>
                    <a:pt x="102" y="92"/>
                    <a:pt x="88" y="114"/>
                    <a:pt x="80" y="121"/>
                  </a:cubicBezTo>
                  <a:cubicBezTo>
                    <a:pt x="73" y="129"/>
                    <a:pt x="73" y="136"/>
                    <a:pt x="66" y="136"/>
                  </a:cubicBezTo>
                  <a:lnTo>
                    <a:pt x="51" y="151"/>
                  </a:lnTo>
                  <a:cubicBezTo>
                    <a:pt x="44" y="165"/>
                    <a:pt x="29" y="172"/>
                    <a:pt x="15" y="194"/>
                  </a:cubicBezTo>
                  <a:cubicBezTo>
                    <a:pt x="0" y="224"/>
                    <a:pt x="0" y="245"/>
                    <a:pt x="22" y="267"/>
                  </a:cubicBezTo>
                  <a:cubicBezTo>
                    <a:pt x="29" y="275"/>
                    <a:pt x="40" y="278"/>
                    <a:pt x="51" y="278"/>
                  </a:cubicBezTo>
                  <a:cubicBezTo>
                    <a:pt x="62" y="278"/>
                    <a:pt x="73" y="275"/>
                    <a:pt x="80" y="267"/>
                  </a:cubicBezTo>
                  <a:cubicBezTo>
                    <a:pt x="146" y="209"/>
                    <a:pt x="190" y="136"/>
                    <a:pt x="219" y="56"/>
                  </a:cubicBezTo>
                  <a:cubicBezTo>
                    <a:pt x="226" y="27"/>
                    <a:pt x="212" y="5"/>
                    <a:pt x="183" y="5"/>
                  </a:cubicBezTo>
                  <a:cubicBezTo>
                    <a:pt x="176" y="1"/>
                    <a:pt x="170" y="0"/>
                    <a:pt x="16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3885;p50">
              <a:extLst>
                <a:ext uri="{FF2B5EF4-FFF2-40B4-BE49-F238E27FC236}">
                  <a16:creationId xmlns:a16="http://schemas.microsoft.com/office/drawing/2014/main" id="{7BDF03E1-235E-44A3-AAEA-1D51149D5472}"/>
                </a:ext>
              </a:extLst>
            </p:cNvPr>
            <p:cNvSpPr/>
            <p:nvPr/>
          </p:nvSpPr>
          <p:spPr>
            <a:xfrm>
              <a:off x="7459347" y="3863407"/>
              <a:ext cx="6632" cy="4684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59" y="0"/>
                  </a:moveTo>
                  <a:cubicBezTo>
                    <a:pt x="1" y="0"/>
                    <a:pt x="1" y="88"/>
                    <a:pt x="59" y="88"/>
                  </a:cubicBezTo>
                  <a:cubicBezTo>
                    <a:pt x="125" y="88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886;p50">
              <a:extLst>
                <a:ext uri="{FF2B5EF4-FFF2-40B4-BE49-F238E27FC236}">
                  <a16:creationId xmlns:a16="http://schemas.microsoft.com/office/drawing/2014/main" id="{5EAB7B57-C1E1-4498-B9F8-552DB257FAEE}"/>
                </a:ext>
              </a:extLst>
            </p:cNvPr>
            <p:cNvSpPr/>
            <p:nvPr/>
          </p:nvSpPr>
          <p:spPr>
            <a:xfrm>
              <a:off x="7223230" y="3785319"/>
              <a:ext cx="493617" cy="405240"/>
            </a:xfrm>
            <a:custGeom>
              <a:avLst/>
              <a:gdLst/>
              <a:ahLst/>
              <a:cxnLst/>
              <a:rect l="l" t="t" r="r" b="b"/>
              <a:pathLst>
                <a:path w="9303" h="7613" extrusionOk="0">
                  <a:moveTo>
                    <a:pt x="3692" y="81"/>
                  </a:moveTo>
                  <a:cubicBezTo>
                    <a:pt x="3700" y="86"/>
                    <a:pt x="3709" y="88"/>
                    <a:pt x="3721" y="88"/>
                  </a:cubicBezTo>
                  <a:cubicBezTo>
                    <a:pt x="4341" y="96"/>
                    <a:pt x="4969" y="110"/>
                    <a:pt x="5589" y="125"/>
                  </a:cubicBezTo>
                  <a:lnTo>
                    <a:pt x="8544" y="183"/>
                  </a:lnTo>
                  <a:cubicBezTo>
                    <a:pt x="8710" y="183"/>
                    <a:pt x="8876" y="187"/>
                    <a:pt x="9045" y="189"/>
                  </a:cubicBezTo>
                  <a:lnTo>
                    <a:pt x="9045" y="189"/>
                  </a:lnTo>
                  <a:cubicBezTo>
                    <a:pt x="8602" y="456"/>
                    <a:pt x="8164" y="716"/>
                    <a:pt x="7719" y="964"/>
                  </a:cubicBezTo>
                  <a:cubicBezTo>
                    <a:pt x="6939" y="1431"/>
                    <a:pt x="6151" y="1883"/>
                    <a:pt x="5370" y="2350"/>
                  </a:cubicBezTo>
                  <a:cubicBezTo>
                    <a:pt x="5253" y="2423"/>
                    <a:pt x="5129" y="2489"/>
                    <a:pt x="5012" y="2562"/>
                  </a:cubicBezTo>
                  <a:cubicBezTo>
                    <a:pt x="4961" y="2598"/>
                    <a:pt x="4896" y="2627"/>
                    <a:pt x="4837" y="2664"/>
                  </a:cubicBezTo>
                  <a:cubicBezTo>
                    <a:pt x="4815" y="2686"/>
                    <a:pt x="4801" y="2715"/>
                    <a:pt x="4794" y="2751"/>
                  </a:cubicBezTo>
                  <a:cubicBezTo>
                    <a:pt x="4764" y="2846"/>
                    <a:pt x="4743" y="2941"/>
                    <a:pt x="4713" y="3036"/>
                  </a:cubicBezTo>
                  <a:cubicBezTo>
                    <a:pt x="4487" y="3868"/>
                    <a:pt x="4246" y="4692"/>
                    <a:pt x="4020" y="5524"/>
                  </a:cubicBezTo>
                  <a:cubicBezTo>
                    <a:pt x="3903" y="5947"/>
                    <a:pt x="3779" y="6370"/>
                    <a:pt x="3663" y="6793"/>
                  </a:cubicBezTo>
                  <a:cubicBezTo>
                    <a:pt x="3619" y="6939"/>
                    <a:pt x="3582" y="7093"/>
                    <a:pt x="3539" y="7238"/>
                  </a:cubicBezTo>
                  <a:cubicBezTo>
                    <a:pt x="3517" y="7326"/>
                    <a:pt x="3480" y="7406"/>
                    <a:pt x="3466" y="7487"/>
                  </a:cubicBezTo>
                  <a:cubicBezTo>
                    <a:pt x="3466" y="7488"/>
                    <a:pt x="3465" y="7489"/>
                    <a:pt x="3465" y="7490"/>
                  </a:cubicBezTo>
                  <a:lnTo>
                    <a:pt x="3465" y="7490"/>
                  </a:lnTo>
                  <a:cubicBezTo>
                    <a:pt x="3348" y="7501"/>
                    <a:pt x="3230" y="7507"/>
                    <a:pt x="3112" y="7507"/>
                  </a:cubicBezTo>
                  <a:cubicBezTo>
                    <a:pt x="2619" y="7507"/>
                    <a:pt x="2124" y="7415"/>
                    <a:pt x="1656" y="7282"/>
                  </a:cubicBezTo>
                  <a:cubicBezTo>
                    <a:pt x="1189" y="7158"/>
                    <a:pt x="737" y="7005"/>
                    <a:pt x="292" y="6808"/>
                  </a:cubicBezTo>
                  <a:cubicBezTo>
                    <a:pt x="212" y="6775"/>
                    <a:pt x="133" y="6742"/>
                    <a:pt x="58" y="6703"/>
                  </a:cubicBezTo>
                  <a:lnTo>
                    <a:pt x="58" y="6703"/>
                  </a:lnTo>
                  <a:cubicBezTo>
                    <a:pt x="173" y="5952"/>
                    <a:pt x="302" y="5202"/>
                    <a:pt x="438" y="4459"/>
                  </a:cubicBezTo>
                  <a:cubicBezTo>
                    <a:pt x="533" y="3926"/>
                    <a:pt x="635" y="3408"/>
                    <a:pt x="766" y="2890"/>
                  </a:cubicBezTo>
                  <a:cubicBezTo>
                    <a:pt x="919" y="2241"/>
                    <a:pt x="1109" y="1569"/>
                    <a:pt x="1547" y="1044"/>
                  </a:cubicBezTo>
                  <a:cubicBezTo>
                    <a:pt x="2087" y="417"/>
                    <a:pt x="2919" y="234"/>
                    <a:pt x="3692" y="81"/>
                  </a:cubicBezTo>
                  <a:cubicBezTo>
                    <a:pt x="3692" y="81"/>
                    <a:pt x="3692" y="81"/>
                    <a:pt x="3692" y="81"/>
                  </a:cubicBezTo>
                  <a:close/>
                  <a:moveTo>
                    <a:pt x="3714" y="0"/>
                  </a:moveTo>
                  <a:cubicBezTo>
                    <a:pt x="3712" y="0"/>
                    <a:pt x="3709" y="1"/>
                    <a:pt x="3706" y="1"/>
                  </a:cubicBezTo>
                  <a:cubicBezTo>
                    <a:pt x="3028" y="139"/>
                    <a:pt x="2306" y="278"/>
                    <a:pt x="1766" y="745"/>
                  </a:cubicBezTo>
                  <a:cubicBezTo>
                    <a:pt x="1255" y="1175"/>
                    <a:pt x="1000" y="1818"/>
                    <a:pt x="825" y="2445"/>
                  </a:cubicBezTo>
                  <a:cubicBezTo>
                    <a:pt x="518" y="3539"/>
                    <a:pt x="343" y="4670"/>
                    <a:pt x="153" y="5794"/>
                  </a:cubicBezTo>
                  <a:cubicBezTo>
                    <a:pt x="95" y="6100"/>
                    <a:pt x="51" y="6421"/>
                    <a:pt x="0" y="6728"/>
                  </a:cubicBezTo>
                  <a:cubicBezTo>
                    <a:pt x="0" y="6750"/>
                    <a:pt x="0" y="6779"/>
                    <a:pt x="15" y="6786"/>
                  </a:cubicBezTo>
                  <a:cubicBezTo>
                    <a:pt x="781" y="7158"/>
                    <a:pt x="1627" y="7443"/>
                    <a:pt x="2481" y="7560"/>
                  </a:cubicBezTo>
                  <a:cubicBezTo>
                    <a:pt x="2715" y="7589"/>
                    <a:pt x="2956" y="7613"/>
                    <a:pt x="3199" y="7613"/>
                  </a:cubicBezTo>
                  <a:cubicBezTo>
                    <a:pt x="3312" y="7613"/>
                    <a:pt x="3425" y="7608"/>
                    <a:pt x="3539" y="7596"/>
                  </a:cubicBezTo>
                  <a:cubicBezTo>
                    <a:pt x="3553" y="7596"/>
                    <a:pt x="3575" y="7589"/>
                    <a:pt x="3582" y="7560"/>
                  </a:cubicBezTo>
                  <a:cubicBezTo>
                    <a:pt x="3736" y="7012"/>
                    <a:pt x="3882" y="6465"/>
                    <a:pt x="4035" y="5918"/>
                  </a:cubicBezTo>
                  <a:cubicBezTo>
                    <a:pt x="4283" y="5050"/>
                    <a:pt x="4524" y="4174"/>
                    <a:pt x="4764" y="3313"/>
                  </a:cubicBezTo>
                  <a:cubicBezTo>
                    <a:pt x="4801" y="3182"/>
                    <a:pt x="4837" y="3043"/>
                    <a:pt x="4874" y="2919"/>
                  </a:cubicBezTo>
                  <a:cubicBezTo>
                    <a:pt x="4887" y="2886"/>
                    <a:pt x="4932" y="2796"/>
                    <a:pt x="4927" y="2748"/>
                  </a:cubicBezTo>
                  <a:lnTo>
                    <a:pt x="4927" y="2748"/>
                  </a:lnTo>
                  <a:cubicBezTo>
                    <a:pt x="4947" y="2742"/>
                    <a:pt x="4970" y="2726"/>
                    <a:pt x="4976" y="2715"/>
                  </a:cubicBezTo>
                  <a:lnTo>
                    <a:pt x="5253" y="2554"/>
                  </a:lnTo>
                  <a:cubicBezTo>
                    <a:pt x="5997" y="2117"/>
                    <a:pt x="6742" y="1672"/>
                    <a:pt x="7493" y="1234"/>
                  </a:cubicBezTo>
                  <a:cubicBezTo>
                    <a:pt x="8070" y="891"/>
                    <a:pt x="8653" y="563"/>
                    <a:pt x="9230" y="212"/>
                  </a:cubicBezTo>
                  <a:cubicBezTo>
                    <a:pt x="9237" y="198"/>
                    <a:pt x="9244" y="198"/>
                    <a:pt x="9251" y="191"/>
                  </a:cubicBezTo>
                  <a:cubicBezTo>
                    <a:pt x="9303" y="161"/>
                    <a:pt x="9281" y="96"/>
                    <a:pt x="9230" y="96"/>
                  </a:cubicBezTo>
                  <a:cubicBezTo>
                    <a:pt x="8609" y="88"/>
                    <a:pt x="7975" y="81"/>
                    <a:pt x="7355" y="59"/>
                  </a:cubicBezTo>
                  <a:lnTo>
                    <a:pt x="4400" y="8"/>
                  </a:lnTo>
                  <a:cubicBezTo>
                    <a:pt x="4174" y="8"/>
                    <a:pt x="3948" y="1"/>
                    <a:pt x="3722" y="1"/>
                  </a:cubicBezTo>
                  <a:lnTo>
                    <a:pt x="3722" y="1"/>
                  </a:lnTo>
                  <a:cubicBezTo>
                    <a:pt x="3719" y="1"/>
                    <a:pt x="3717" y="0"/>
                    <a:pt x="37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887;p50">
              <a:extLst>
                <a:ext uri="{FF2B5EF4-FFF2-40B4-BE49-F238E27FC236}">
                  <a16:creationId xmlns:a16="http://schemas.microsoft.com/office/drawing/2014/main" id="{846A3A2A-DF20-4D99-8044-022DC701A494}"/>
                </a:ext>
              </a:extLst>
            </p:cNvPr>
            <p:cNvSpPr/>
            <p:nvPr/>
          </p:nvSpPr>
          <p:spPr>
            <a:xfrm>
              <a:off x="7530607" y="4193486"/>
              <a:ext cx="230015" cy="255025"/>
            </a:xfrm>
            <a:custGeom>
              <a:avLst/>
              <a:gdLst/>
              <a:ahLst/>
              <a:cxnLst/>
              <a:rect l="l" t="t" r="r" b="b"/>
              <a:pathLst>
                <a:path w="4335" h="4791" extrusionOk="0">
                  <a:moveTo>
                    <a:pt x="3189" y="1"/>
                  </a:moveTo>
                  <a:lnTo>
                    <a:pt x="963" y="745"/>
                  </a:lnTo>
                  <a:cubicBezTo>
                    <a:pt x="1131" y="1285"/>
                    <a:pt x="1401" y="2190"/>
                    <a:pt x="1576" y="2730"/>
                  </a:cubicBezTo>
                  <a:cubicBezTo>
                    <a:pt x="1576" y="2730"/>
                    <a:pt x="1729" y="2876"/>
                    <a:pt x="861" y="3576"/>
                  </a:cubicBezTo>
                  <a:lnTo>
                    <a:pt x="256" y="4065"/>
                  </a:lnTo>
                  <a:cubicBezTo>
                    <a:pt x="124" y="4174"/>
                    <a:pt x="0" y="4357"/>
                    <a:pt x="66" y="4539"/>
                  </a:cubicBezTo>
                  <a:cubicBezTo>
                    <a:pt x="131" y="4731"/>
                    <a:pt x="305" y="4791"/>
                    <a:pt x="506" y="4791"/>
                  </a:cubicBezTo>
                  <a:cubicBezTo>
                    <a:pt x="757" y="4791"/>
                    <a:pt x="1048" y="4697"/>
                    <a:pt x="1219" y="4649"/>
                  </a:cubicBezTo>
                  <a:cubicBezTo>
                    <a:pt x="1846" y="4481"/>
                    <a:pt x="3116" y="4043"/>
                    <a:pt x="3845" y="3780"/>
                  </a:cubicBezTo>
                  <a:cubicBezTo>
                    <a:pt x="4166" y="3656"/>
                    <a:pt x="4334" y="3321"/>
                    <a:pt x="4239" y="3000"/>
                  </a:cubicBezTo>
                  <a:cubicBezTo>
                    <a:pt x="3918" y="1985"/>
                    <a:pt x="3568" y="986"/>
                    <a:pt x="3189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3888;p50">
              <a:extLst>
                <a:ext uri="{FF2B5EF4-FFF2-40B4-BE49-F238E27FC236}">
                  <a16:creationId xmlns:a16="http://schemas.microsoft.com/office/drawing/2014/main" id="{CAB7D81C-E1E8-4A90-BFE6-CE5645A1E310}"/>
                </a:ext>
              </a:extLst>
            </p:cNvPr>
            <p:cNvSpPr/>
            <p:nvPr/>
          </p:nvSpPr>
          <p:spPr>
            <a:xfrm>
              <a:off x="7528272" y="4190984"/>
              <a:ext cx="231554" cy="259443"/>
            </a:xfrm>
            <a:custGeom>
              <a:avLst/>
              <a:gdLst/>
              <a:ahLst/>
              <a:cxnLst/>
              <a:rect l="l" t="t" r="r" b="b"/>
              <a:pathLst>
                <a:path w="4364" h="4874" extrusionOk="0">
                  <a:moveTo>
                    <a:pt x="3201" y="102"/>
                  </a:moveTo>
                  <a:lnTo>
                    <a:pt x="3201" y="102"/>
                  </a:lnTo>
                  <a:cubicBezTo>
                    <a:pt x="3401" y="639"/>
                    <a:pt x="3601" y="1182"/>
                    <a:pt x="3787" y="1726"/>
                  </a:cubicBezTo>
                  <a:cubicBezTo>
                    <a:pt x="3889" y="2003"/>
                    <a:pt x="3977" y="2281"/>
                    <a:pt x="4072" y="2565"/>
                  </a:cubicBezTo>
                  <a:cubicBezTo>
                    <a:pt x="4108" y="2696"/>
                    <a:pt x="4152" y="2820"/>
                    <a:pt x="4188" y="2937"/>
                  </a:cubicBezTo>
                  <a:cubicBezTo>
                    <a:pt x="4225" y="3069"/>
                    <a:pt x="4269" y="3185"/>
                    <a:pt x="4247" y="3324"/>
                  </a:cubicBezTo>
                  <a:cubicBezTo>
                    <a:pt x="4210" y="3557"/>
                    <a:pt x="4035" y="3718"/>
                    <a:pt x="3816" y="3798"/>
                  </a:cubicBezTo>
                  <a:cubicBezTo>
                    <a:pt x="3627" y="3864"/>
                    <a:pt x="3430" y="3937"/>
                    <a:pt x="3240" y="3995"/>
                  </a:cubicBezTo>
                  <a:cubicBezTo>
                    <a:pt x="2824" y="4141"/>
                    <a:pt x="2393" y="4287"/>
                    <a:pt x="1970" y="4426"/>
                  </a:cubicBezTo>
                  <a:cubicBezTo>
                    <a:pt x="1657" y="4528"/>
                    <a:pt x="1328" y="4637"/>
                    <a:pt x="1000" y="4717"/>
                  </a:cubicBezTo>
                  <a:cubicBezTo>
                    <a:pt x="858" y="4755"/>
                    <a:pt x="710" y="4786"/>
                    <a:pt x="567" y="4786"/>
                  </a:cubicBezTo>
                  <a:cubicBezTo>
                    <a:pt x="541" y="4786"/>
                    <a:pt x="515" y="4785"/>
                    <a:pt x="489" y="4783"/>
                  </a:cubicBezTo>
                  <a:cubicBezTo>
                    <a:pt x="292" y="4776"/>
                    <a:pt x="103" y="4652"/>
                    <a:pt x="139" y="4426"/>
                  </a:cubicBezTo>
                  <a:cubicBezTo>
                    <a:pt x="161" y="4309"/>
                    <a:pt x="241" y="4214"/>
                    <a:pt x="321" y="4141"/>
                  </a:cubicBezTo>
                  <a:cubicBezTo>
                    <a:pt x="438" y="4046"/>
                    <a:pt x="562" y="3951"/>
                    <a:pt x="679" y="3849"/>
                  </a:cubicBezTo>
                  <a:cubicBezTo>
                    <a:pt x="876" y="3689"/>
                    <a:pt x="1087" y="3521"/>
                    <a:pt x="1270" y="3338"/>
                  </a:cubicBezTo>
                  <a:cubicBezTo>
                    <a:pt x="1409" y="3214"/>
                    <a:pt x="1627" y="3032"/>
                    <a:pt x="1657" y="2828"/>
                  </a:cubicBezTo>
                  <a:cubicBezTo>
                    <a:pt x="1664" y="2791"/>
                    <a:pt x="1657" y="2769"/>
                    <a:pt x="1642" y="2740"/>
                  </a:cubicBezTo>
                  <a:cubicBezTo>
                    <a:pt x="1598" y="2572"/>
                    <a:pt x="1540" y="2405"/>
                    <a:pt x="1489" y="2237"/>
                  </a:cubicBezTo>
                  <a:cubicBezTo>
                    <a:pt x="1346" y="1760"/>
                    <a:pt x="1197" y="1283"/>
                    <a:pt x="1055" y="806"/>
                  </a:cubicBezTo>
                  <a:lnTo>
                    <a:pt x="1055" y="806"/>
                  </a:lnTo>
                  <a:cubicBezTo>
                    <a:pt x="1688" y="606"/>
                    <a:pt x="2329" y="393"/>
                    <a:pt x="2955" y="187"/>
                  </a:cubicBezTo>
                  <a:cubicBezTo>
                    <a:pt x="3039" y="161"/>
                    <a:pt x="3118" y="129"/>
                    <a:pt x="3201" y="102"/>
                  </a:cubicBezTo>
                  <a:close/>
                  <a:moveTo>
                    <a:pt x="3222" y="1"/>
                  </a:moveTo>
                  <a:cubicBezTo>
                    <a:pt x="3216" y="1"/>
                    <a:pt x="3210" y="2"/>
                    <a:pt x="3203" y="4"/>
                  </a:cubicBezTo>
                  <a:cubicBezTo>
                    <a:pt x="2554" y="216"/>
                    <a:pt x="1897" y="435"/>
                    <a:pt x="1255" y="639"/>
                  </a:cubicBezTo>
                  <a:cubicBezTo>
                    <a:pt x="1160" y="668"/>
                    <a:pt x="1073" y="705"/>
                    <a:pt x="978" y="734"/>
                  </a:cubicBezTo>
                  <a:cubicBezTo>
                    <a:pt x="949" y="741"/>
                    <a:pt x="934" y="770"/>
                    <a:pt x="942" y="785"/>
                  </a:cubicBezTo>
                  <a:cubicBezTo>
                    <a:pt x="1087" y="1245"/>
                    <a:pt x="1226" y="1697"/>
                    <a:pt x="1365" y="2157"/>
                  </a:cubicBezTo>
                  <a:cubicBezTo>
                    <a:pt x="1423" y="2368"/>
                    <a:pt x="1481" y="2572"/>
                    <a:pt x="1554" y="2777"/>
                  </a:cubicBezTo>
                  <a:cubicBezTo>
                    <a:pt x="1562" y="2791"/>
                    <a:pt x="1562" y="2769"/>
                    <a:pt x="1554" y="2806"/>
                  </a:cubicBezTo>
                  <a:cubicBezTo>
                    <a:pt x="1533" y="2879"/>
                    <a:pt x="1489" y="2937"/>
                    <a:pt x="1445" y="3003"/>
                  </a:cubicBezTo>
                  <a:cubicBezTo>
                    <a:pt x="1328" y="3156"/>
                    <a:pt x="1182" y="3287"/>
                    <a:pt x="1044" y="3411"/>
                  </a:cubicBezTo>
                  <a:cubicBezTo>
                    <a:pt x="818" y="3616"/>
                    <a:pt x="577" y="3798"/>
                    <a:pt x="351" y="3988"/>
                  </a:cubicBezTo>
                  <a:cubicBezTo>
                    <a:pt x="183" y="4126"/>
                    <a:pt x="0" y="4287"/>
                    <a:pt x="30" y="4528"/>
                  </a:cubicBezTo>
                  <a:cubicBezTo>
                    <a:pt x="63" y="4800"/>
                    <a:pt x="313" y="4874"/>
                    <a:pt x="552" y="4874"/>
                  </a:cubicBezTo>
                  <a:cubicBezTo>
                    <a:pt x="627" y="4874"/>
                    <a:pt x="701" y="4866"/>
                    <a:pt x="766" y="4856"/>
                  </a:cubicBezTo>
                  <a:cubicBezTo>
                    <a:pt x="1109" y="4798"/>
                    <a:pt x="1445" y="4688"/>
                    <a:pt x="1766" y="4579"/>
                  </a:cubicBezTo>
                  <a:cubicBezTo>
                    <a:pt x="2211" y="4447"/>
                    <a:pt x="2656" y="4287"/>
                    <a:pt x="3101" y="4134"/>
                  </a:cubicBezTo>
                  <a:lnTo>
                    <a:pt x="3736" y="3915"/>
                  </a:lnTo>
                  <a:cubicBezTo>
                    <a:pt x="3918" y="3849"/>
                    <a:pt x="4086" y="3784"/>
                    <a:pt x="4210" y="3623"/>
                  </a:cubicBezTo>
                  <a:cubicBezTo>
                    <a:pt x="4342" y="3433"/>
                    <a:pt x="4363" y="3214"/>
                    <a:pt x="4290" y="2996"/>
                  </a:cubicBezTo>
                  <a:cubicBezTo>
                    <a:pt x="4188" y="2653"/>
                    <a:pt x="4072" y="2317"/>
                    <a:pt x="3962" y="1989"/>
                  </a:cubicBezTo>
                  <a:cubicBezTo>
                    <a:pt x="3744" y="1333"/>
                    <a:pt x="3503" y="685"/>
                    <a:pt x="3263" y="45"/>
                  </a:cubicBezTo>
                  <a:lnTo>
                    <a:pt x="3263" y="45"/>
                  </a:lnTo>
                  <a:cubicBezTo>
                    <a:pt x="3263" y="39"/>
                    <a:pt x="3262" y="33"/>
                    <a:pt x="3260" y="27"/>
                  </a:cubicBezTo>
                  <a:lnTo>
                    <a:pt x="3260" y="27"/>
                  </a:lnTo>
                  <a:cubicBezTo>
                    <a:pt x="3259" y="26"/>
                    <a:pt x="3259" y="25"/>
                    <a:pt x="3258" y="24"/>
                  </a:cubicBezTo>
                  <a:lnTo>
                    <a:pt x="3258" y="24"/>
                  </a:lnTo>
                  <a:cubicBezTo>
                    <a:pt x="3252" y="11"/>
                    <a:pt x="3240" y="1"/>
                    <a:pt x="32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3889;p50">
              <a:extLst>
                <a:ext uri="{FF2B5EF4-FFF2-40B4-BE49-F238E27FC236}">
                  <a16:creationId xmlns:a16="http://schemas.microsoft.com/office/drawing/2014/main" id="{1CD14C5A-D790-438B-828F-7D1D64DF17CD}"/>
                </a:ext>
              </a:extLst>
            </p:cNvPr>
            <p:cNvSpPr/>
            <p:nvPr/>
          </p:nvSpPr>
          <p:spPr>
            <a:xfrm>
              <a:off x="7514317" y="4280517"/>
              <a:ext cx="282279" cy="187689"/>
            </a:xfrm>
            <a:custGeom>
              <a:avLst/>
              <a:gdLst/>
              <a:ahLst/>
              <a:cxnLst/>
              <a:rect l="l" t="t" r="r" b="b"/>
              <a:pathLst>
                <a:path w="5320" h="3526" extrusionOk="0">
                  <a:moveTo>
                    <a:pt x="2541" y="0"/>
                  </a:moveTo>
                  <a:cubicBezTo>
                    <a:pt x="2356" y="0"/>
                    <a:pt x="2189" y="144"/>
                    <a:pt x="2182" y="336"/>
                  </a:cubicBezTo>
                  <a:lnTo>
                    <a:pt x="2117" y="1438"/>
                  </a:lnTo>
                  <a:cubicBezTo>
                    <a:pt x="2092" y="1436"/>
                    <a:pt x="2067" y="1435"/>
                    <a:pt x="2044" y="1435"/>
                  </a:cubicBezTo>
                  <a:cubicBezTo>
                    <a:pt x="1616" y="1435"/>
                    <a:pt x="1387" y="1729"/>
                    <a:pt x="1387" y="1729"/>
                  </a:cubicBezTo>
                  <a:lnTo>
                    <a:pt x="708" y="803"/>
                  </a:lnTo>
                  <a:cubicBezTo>
                    <a:pt x="640" y="709"/>
                    <a:pt x="534" y="657"/>
                    <a:pt x="427" y="657"/>
                  </a:cubicBezTo>
                  <a:cubicBezTo>
                    <a:pt x="352" y="657"/>
                    <a:pt x="276" y="683"/>
                    <a:pt x="212" y="737"/>
                  </a:cubicBezTo>
                  <a:cubicBezTo>
                    <a:pt x="74" y="854"/>
                    <a:pt x="59" y="1058"/>
                    <a:pt x="161" y="1190"/>
                  </a:cubicBezTo>
                  <a:lnTo>
                    <a:pt x="905" y="2094"/>
                  </a:lnTo>
                  <a:cubicBezTo>
                    <a:pt x="446" y="2423"/>
                    <a:pt x="1" y="2568"/>
                    <a:pt x="117" y="3116"/>
                  </a:cubicBezTo>
                  <a:cubicBezTo>
                    <a:pt x="199" y="3466"/>
                    <a:pt x="520" y="3526"/>
                    <a:pt x="731" y="3526"/>
                  </a:cubicBezTo>
                  <a:cubicBezTo>
                    <a:pt x="841" y="3526"/>
                    <a:pt x="920" y="3510"/>
                    <a:pt x="920" y="3510"/>
                  </a:cubicBezTo>
                  <a:lnTo>
                    <a:pt x="4984" y="2182"/>
                  </a:lnTo>
                  <a:cubicBezTo>
                    <a:pt x="5203" y="2109"/>
                    <a:pt x="5320" y="1868"/>
                    <a:pt x="5239" y="1649"/>
                  </a:cubicBezTo>
                  <a:cubicBezTo>
                    <a:pt x="5187" y="1504"/>
                    <a:pt x="5048" y="1410"/>
                    <a:pt x="4901" y="1410"/>
                  </a:cubicBezTo>
                  <a:cubicBezTo>
                    <a:pt x="4863" y="1410"/>
                    <a:pt x="4825" y="1417"/>
                    <a:pt x="4787" y="1430"/>
                  </a:cubicBezTo>
                  <a:lnTo>
                    <a:pt x="3255" y="1948"/>
                  </a:lnTo>
                  <a:cubicBezTo>
                    <a:pt x="3167" y="1722"/>
                    <a:pt x="2948" y="1562"/>
                    <a:pt x="2708" y="1525"/>
                  </a:cubicBezTo>
                  <a:lnTo>
                    <a:pt x="2846" y="336"/>
                  </a:lnTo>
                  <a:cubicBezTo>
                    <a:pt x="2861" y="161"/>
                    <a:pt x="2737" y="8"/>
                    <a:pt x="2554" y="0"/>
                  </a:cubicBezTo>
                  <a:cubicBezTo>
                    <a:pt x="2550" y="0"/>
                    <a:pt x="2545" y="0"/>
                    <a:pt x="2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890;p50">
              <a:extLst>
                <a:ext uri="{FF2B5EF4-FFF2-40B4-BE49-F238E27FC236}">
                  <a16:creationId xmlns:a16="http://schemas.microsoft.com/office/drawing/2014/main" id="{F83E6752-1EE1-4534-A659-3B0F8F419A66}"/>
                </a:ext>
              </a:extLst>
            </p:cNvPr>
            <p:cNvSpPr/>
            <p:nvPr/>
          </p:nvSpPr>
          <p:spPr>
            <a:xfrm>
              <a:off x="7514742" y="4277962"/>
              <a:ext cx="284561" cy="193225"/>
            </a:xfrm>
            <a:custGeom>
              <a:avLst/>
              <a:gdLst/>
              <a:ahLst/>
              <a:cxnLst/>
              <a:rect l="l" t="t" r="r" b="b"/>
              <a:pathLst>
                <a:path w="5363" h="3630" extrusionOk="0">
                  <a:moveTo>
                    <a:pt x="2545" y="92"/>
                  </a:moveTo>
                  <a:cubicBezTo>
                    <a:pt x="2719" y="92"/>
                    <a:pt x="2823" y="235"/>
                    <a:pt x="2802" y="406"/>
                  </a:cubicBezTo>
                  <a:cubicBezTo>
                    <a:pt x="2787" y="595"/>
                    <a:pt x="2758" y="792"/>
                    <a:pt x="2729" y="989"/>
                  </a:cubicBezTo>
                  <a:cubicBezTo>
                    <a:pt x="2700" y="1179"/>
                    <a:pt x="2685" y="1369"/>
                    <a:pt x="2656" y="1559"/>
                  </a:cubicBezTo>
                  <a:cubicBezTo>
                    <a:pt x="2655" y="1562"/>
                    <a:pt x="2655" y="1565"/>
                    <a:pt x="2655" y="1568"/>
                  </a:cubicBezTo>
                  <a:lnTo>
                    <a:pt x="2655" y="1568"/>
                  </a:lnTo>
                  <a:cubicBezTo>
                    <a:pt x="2650" y="1589"/>
                    <a:pt x="2659" y="1610"/>
                    <a:pt x="2685" y="1617"/>
                  </a:cubicBezTo>
                  <a:cubicBezTo>
                    <a:pt x="2918" y="1653"/>
                    <a:pt x="3101" y="1807"/>
                    <a:pt x="3196" y="2025"/>
                  </a:cubicBezTo>
                  <a:cubicBezTo>
                    <a:pt x="3201" y="2042"/>
                    <a:pt x="3219" y="2050"/>
                    <a:pt x="3234" y="2050"/>
                  </a:cubicBezTo>
                  <a:cubicBezTo>
                    <a:pt x="3239" y="2050"/>
                    <a:pt x="3243" y="2049"/>
                    <a:pt x="3247" y="2047"/>
                  </a:cubicBezTo>
                  <a:cubicBezTo>
                    <a:pt x="3750" y="1872"/>
                    <a:pt x="4254" y="1697"/>
                    <a:pt x="4764" y="1537"/>
                  </a:cubicBezTo>
                  <a:cubicBezTo>
                    <a:pt x="4800" y="1526"/>
                    <a:pt x="4835" y="1520"/>
                    <a:pt x="4870" y="1520"/>
                  </a:cubicBezTo>
                  <a:cubicBezTo>
                    <a:pt x="5062" y="1520"/>
                    <a:pt x="5226" y="1683"/>
                    <a:pt x="5195" y="1887"/>
                  </a:cubicBezTo>
                  <a:cubicBezTo>
                    <a:pt x="5166" y="2047"/>
                    <a:pt x="5056" y="2135"/>
                    <a:pt x="4918" y="2179"/>
                  </a:cubicBezTo>
                  <a:lnTo>
                    <a:pt x="4429" y="2347"/>
                  </a:lnTo>
                  <a:cubicBezTo>
                    <a:pt x="3269" y="2726"/>
                    <a:pt x="2101" y="3113"/>
                    <a:pt x="941" y="3485"/>
                  </a:cubicBezTo>
                  <a:cubicBezTo>
                    <a:pt x="871" y="3510"/>
                    <a:pt x="790" y="3522"/>
                    <a:pt x="709" y="3522"/>
                  </a:cubicBezTo>
                  <a:cubicBezTo>
                    <a:pt x="580" y="3522"/>
                    <a:pt x="449" y="3492"/>
                    <a:pt x="350" y="3434"/>
                  </a:cubicBezTo>
                  <a:cubicBezTo>
                    <a:pt x="109" y="3295"/>
                    <a:pt x="66" y="2938"/>
                    <a:pt x="212" y="2719"/>
                  </a:cubicBezTo>
                  <a:cubicBezTo>
                    <a:pt x="365" y="2471"/>
                    <a:pt x="686" y="2339"/>
                    <a:pt x="912" y="2179"/>
                  </a:cubicBezTo>
                  <a:cubicBezTo>
                    <a:pt x="941" y="2164"/>
                    <a:pt x="941" y="2135"/>
                    <a:pt x="927" y="2106"/>
                  </a:cubicBezTo>
                  <a:cubicBezTo>
                    <a:pt x="686" y="1814"/>
                    <a:pt x="438" y="1522"/>
                    <a:pt x="204" y="1223"/>
                  </a:cubicBezTo>
                  <a:cubicBezTo>
                    <a:pt x="109" y="1106"/>
                    <a:pt x="102" y="953"/>
                    <a:pt x="212" y="844"/>
                  </a:cubicBezTo>
                  <a:lnTo>
                    <a:pt x="219" y="829"/>
                  </a:lnTo>
                  <a:cubicBezTo>
                    <a:pt x="233" y="822"/>
                    <a:pt x="248" y="814"/>
                    <a:pt x="270" y="807"/>
                  </a:cubicBezTo>
                  <a:cubicBezTo>
                    <a:pt x="314" y="778"/>
                    <a:pt x="358" y="756"/>
                    <a:pt x="416" y="756"/>
                  </a:cubicBezTo>
                  <a:cubicBezTo>
                    <a:pt x="511" y="756"/>
                    <a:pt x="606" y="807"/>
                    <a:pt x="671" y="880"/>
                  </a:cubicBezTo>
                  <a:cubicBezTo>
                    <a:pt x="781" y="1011"/>
                    <a:pt x="876" y="1172"/>
                    <a:pt x="985" y="1318"/>
                  </a:cubicBezTo>
                  <a:lnTo>
                    <a:pt x="1342" y="1807"/>
                  </a:lnTo>
                  <a:cubicBezTo>
                    <a:pt x="1356" y="1820"/>
                    <a:pt x="1374" y="1830"/>
                    <a:pt x="1390" y="1830"/>
                  </a:cubicBezTo>
                  <a:cubicBezTo>
                    <a:pt x="1400" y="1830"/>
                    <a:pt x="1410" y="1826"/>
                    <a:pt x="1415" y="1814"/>
                  </a:cubicBezTo>
                  <a:cubicBezTo>
                    <a:pt x="1571" y="1624"/>
                    <a:pt x="1822" y="1535"/>
                    <a:pt x="2061" y="1535"/>
                  </a:cubicBezTo>
                  <a:cubicBezTo>
                    <a:pt x="2079" y="1535"/>
                    <a:pt x="2098" y="1536"/>
                    <a:pt x="2116" y="1537"/>
                  </a:cubicBezTo>
                  <a:cubicBezTo>
                    <a:pt x="2145" y="1537"/>
                    <a:pt x="2167" y="1507"/>
                    <a:pt x="2167" y="1486"/>
                  </a:cubicBezTo>
                  <a:cubicBezTo>
                    <a:pt x="2182" y="1121"/>
                    <a:pt x="2203" y="756"/>
                    <a:pt x="2225" y="406"/>
                  </a:cubicBezTo>
                  <a:cubicBezTo>
                    <a:pt x="2247" y="238"/>
                    <a:pt x="2357" y="99"/>
                    <a:pt x="2532" y="92"/>
                  </a:cubicBezTo>
                  <a:cubicBezTo>
                    <a:pt x="2536" y="92"/>
                    <a:pt x="2540" y="92"/>
                    <a:pt x="2545" y="92"/>
                  </a:cubicBezTo>
                  <a:close/>
                  <a:moveTo>
                    <a:pt x="2533" y="1"/>
                  </a:moveTo>
                  <a:cubicBezTo>
                    <a:pt x="2417" y="1"/>
                    <a:pt x="2299" y="50"/>
                    <a:pt x="2218" y="158"/>
                  </a:cubicBezTo>
                  <a:cubicBezTo>
                    <a:pt x="2101" y="311"/>
                    <a:pt x="2130" y="574"/>
                    <a:pt x="2116" y="756"/>
                  </a:cubicBezTo>
                  <a:cubicBezTo>
                    <a:pt x="2102" y="981"/>
                    <a:pt x="2095" y="1212"/>
                    <a:pt x="2076" y="1432"/>
                  </a:cubicBezTo>
                  <a:lnTo>
                    <a:pt x="2076" y="1432"/>
                  </a:lnTo>
                  <a:cubicBezTo>
                    <a:pt x="2065" y="1432"/>
                    <a:pt x="2054" y="1432"/>
                    <a:pt x="2043" y="1432"/>
                  </a:cubicBezTo>
                  <a:cubicBezTo>
                    <a:pt x="1808" y="1432"/>
                    <a:pt x="1548" y="1521"/>
                    <a:pt x="1384" y="1700"/>
                  </a:cubicBezTo>
                  <a:lnTo>
                    <a:pt x="1384" y="1700"/>
                  </a:lnTo>
                  <a:cubicBezTo>
                    <a:pt x="1279" y="1550"/>
                    <a:pt x="1168" y="1395"/>
                    <a:pt x="1058" y="1252"/>
                  </a:cubicBezTo>
                  <a:cubicBezTo>
                    <a:pt x="978" y="1143"/>
                    <a:pt x="905" y="1033"/>
                    <a:pt x="824" y="931"/>
                  </a:cubicBezTo>
                  <a:cubicBezTo>
                    <a:pt x="781" y="865"/>
                    <a:pt x="730" y="792"/>
                    <a:pt x="679" y="749"/>
                  </a:cubicBezTo>
                  <a:cubicBezTo>
                    <a:pt x="605" y="687"/>
                    <a:pt x="518" y="660"/>
                    <a:pt x="432" y="660"/>
                  </a:cubicBezTo>
                  <a:cubicBezTo>
                    <a:pt x="214" y="660"/>
                    <a:pt x="5" y="838"/>
                    <a:pt x="37" y="1084"/>
                  </a:cubicBezTo>
                  <a:cubicBezTo>
                    <a:pt x="58" y="1186"/>
                    <a:pt x="109" y="1259"/>
                    <a:pt x="168" y="1332"/>
                  </a:cubicBezTo>
                  <a:cubicBezTo>
                    <a:pt x="241" y="1427"/>
                    <a:pt x="321" y="1515"/>
                    <a:pt x="394" y="1617"/>
                  </a:cubicBezTo>
                  <a:cubicBezTo>
                    <a:pt x="536" y="1792"/>
                    <a:pt x="684" y="1961"/>
                    <a:pt x="826" y="2136"/>
                  </a:cubicBezTo>
                  <a:lnTo>
                    <a:pt x="826" y="2136"/>
                  </a:lnTo>
                  <a:cubicBezTo>
                    <a:pt x="616" y="2282"/>
                    <a:pt x="375" y="2403"/>
                    <a:pt x="204" y="2595"/>
                  </a:cubicBezTo>
                  <a:cubicBezTo>
                    <a:pt x="37" y="2777"/>
                    <a:pt x="0" y="3018"/>
                    <a:pt x="88" y="3251"/>
                  </a:cubicBezTo>
                  <a:cubicBezTo>
                    <a:pt x="184" y="3523"/>
                    <a:pt x="460" y="3630"/>
                    <a:pt x="734" y="3630"/>
                  </a:cubicBezTo>
                  <a:cubicBezTo>
                    <a:pt x="792" y="3630"/>
                    <a:pt x="849" y="3625"/>
                    <a:pt x="905" y="3616"/>
                  </a:cubicBezTo>
                  <a:cubicBezTo>
                    <a:pt x="1021" y="3594"/>
                    <a:pt x="1131" y="3543"/>
                    <a:pt x="1240" y="3507"/>
                  </a:cubicBezTo>
                  <a:cubicBezTo>
                    <a:pt x="1547" y="3404"/>
                    <a:pt x="1846" y="3302"/>
                    <a:pt x="2145" y="3215"/>
                  </a:cubicBezTo>
                  <a:cubicBezTo>
                    <a:pt x="2882" y="2974"/>
                    <a:pt x="3612" y="2726"/>
                    <a:pt x="4356" y="2492"/>
                  </a:cubicBezTo>
                  <a:cubicBezTo>
                    <a:pt x="4553" y="2427"/>
                    <a:pt x="4757" y="2361"/>
                    <a:pt x="4954" y="2288"/>
                  </a:cubicBezTo>
                  <a:cubicBezTo>
                    <a:pt x="5056" y="2252"/>
                    <a:pt x="5144" y="2208"/>
                    <a:pt x="5217" y="2120"/>
                  </a:cubicBezTo>
                  <a:cubicBezTo>
                    <a:pt x="5363" y="1938"/>
                    <a:pt x="5341" y="1646"/>
                    <a:pt x="5144" y="1500"/>
                  </a:cubicBezTo>
                  <a:cubicBezTo>
                    <a:pt x="5073" y="1447"/>
                    <a:pt x="4992" y="1427"/>
                    <a:pt x="4906" y="1427"/>
                  </a:cubicBezTo>
                  <a:cubicBezTo>
                    <a:pt x="4708" y="1427"/>
                    <a:pt x="4487" y="1534"/>
                    <a:pt x="4319" y="1595"/>
                  </a:cubicBezTo>
                  <a:cubicBezTo>
                    <a:pt x="3976" y="1704"/>
                    <a:pt x="3648" y="1829"/>
                    <a:pt x="3312" y="1938"/>
                  </a:cubicBezTo>
                  <a:cubicBezTo>
                    <a:pt x="3307" y="1941"/>
                    <a:pt x="3300" y="1943"/>
                    <a:pt x="3292" y="1945"/>
                  </a:cubicBezTo>
                  <a:lnTo>
                    <a:pt x="3292" y="1945"/>
                  </a:lnTo>
                  <a:cubicBezTo>
                    <a:pt x="3190" y="1730"/>
                    <a:pt x="2993" y="1572"/>
                    <a:pt x="2762" y="1528"/>
                  </a:cubicBezTo>
                  <a:lnTo>
                    <a:pt x="2762" y="1528"/>
                  </a:lnTo>
                  <a:cubicBezTo>
                    <a:pt x="2806" y="1151"/>
                    <a:pt x="2875" y="767"/>
                    <a:pt x="2904" y="384"/>
                  </a:cubicBezTo>
                  <a:cubicBezTo>
                    <a:pt x="2922" y="144"/>
                    <a:pt x="2732" y="1"/>
                    <a:pt x="253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891;p50">
              <a:extLst>
                <a:ext uri="{FF2B5EF4-FFF2-40B4-BE49-F238E27FC236}">
                  <a16:creationId xmlns:a16="http://schemas.microsoft.com/office/drawing/2014/main" id="{73A4F44F-2AE7-4035-A398-1DD303A953C4}"/>
                </a:ext>
              </a:extLst>
            </p:cNvPr>
            <p:cNvSpPr/>
            <p:nvPr/>
          </p:nvSpPr>
          <p:spPr>
            <a:xfrm>
              <a:off x="7556500" y="4426368"/>
              <a:ext cx="19844" cy="12562"/>
            </a:xfrm>
            <a:custGeom>
              <a:avLst/>
              <a:gdLst/>
              <a:ahLst/>
              <a:cxnLst/>
              <a:rect l="l" t="t" r="r" b="b"/>
              <a:pathLst>
                <a:path w="374" h="236" extrusionOk="0">
                  <a:moveTo>
                    <a:pt x="319" y="1"/>
                  </a:moveTo>
                  <a:cubicBezTo>
                    <a:pt x="312" y="1"/>
                    <a:pt x="306" y="2"/>
                    <a:pt x="300" y="4"/>
                  </a:cubicBezTo>
                  <a:cubicBezTo>
                    <a:pt x="220" y="55"/>
                    <a:pt x="125" y="106"/>
                    <a:pt x="30" y="150"/>
                  </a:cubicBezTo>
                  <a:cubicBezTo>
                    <a:pt x="1" y="157"/>
                    <a:pt x="1" y="193"/>
                    <a:pt x="8" y="215"/>
                  </a:cubicBezTo>
                  <a:cubicBezTo>
                    <a:pt x="13" y="225"/>
                    <a:pt x="30" y="236"/>
                    <a:pt x="49" y="236"/>
                  </a:cubicBezTo>
                  <a:cubicBezTo>
                    <a:pt x="57" y="236"/>
                    <a:pt x="65" y="234"/>
                    <a:pt x="74" y="230"/>
                  </a:cubicBezTo>
                  <a:cubicBezTo>
                    <a:pt x="162" y="193"/>
                    <a:pt x="256" y="142"/>
                    <a:pt x="344" y="84"/>
                  </a:cubicBezTo>
                  <a:cubicBezTo>
                    <a:pt x="366" y="77"/>
                    <a:pt x="373" y="40"/>
                    <a:pt x="366" y="25"/>
                  </a:cubicBezTo>
                  <a:cubicBezTo>
                    <a:pt x="360" y="9"/>
                    <a:pt x="338" y="1"/>
                    <a:pt x="31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892;p50">
              <a:extLst>
                <a:ext uri="{FF2B5EF4-FFF2-40B4-BE49-F238E27FC236}">
                  <a16:creationId xmlns:a16="http://schemas.microsoft.com/office/drawing/2014/main" id="{810BD700-3CFE-4E3C-8F52-1E165BAA3962}"/>
                </a:ext>
              </a:extLst>
            </p:cNvPr>
            <p:cNvSpPr/>
            <p:nvPr/>
          </p:nvSpPr>
          <p:spPr>
            <a:xfrm>
              <a:off x="7595234" y="4389639"/>
              <a:ext cx="6261" cy="16767"/>
            </a:xfrm>
            <a:custGeom>
              <a:avLst/>
              <a:gdLst/>
              <a:ahLst/>
              <a:cxnLst/>
              <a:rect l="l" t="t" r="r" b="b"/>
              <a:pathLst>
                <a:path w="118" h="315" extrusionOk="0">
                  <a:moveTo>
                    <a:pt x="74" y="0"/>
                  </a:moveTo>
                  <a:cubicBezTo>
                    <a:pt x="37" y="0"/>
                    <a:pt x="8" y="22"/>
                    <a:pt x="8" y="44"/>
                  </a:cubicBezTo>
                  <a:cubicBezTo>
                    <a:pt x="8" y="117"/>
                    <a:pt x="8" y="183"/>
                    <a:pt x="1" y="256"/>
                  </a:cubicBezTo>
                  <a:cubicBezTo>
                    <a:pt x="1" y="263"/>
                    <a:pt x="8" y="285"/>
                    <a:pt x="15" y="292"/>
                  </a:cubicBezTo>
                  <a:cubicBezTo>
                    <a:pt x="22" y="300"/>
                    <a:pt x="37" y="314"/>
                    <a:pt x="52" y="314"/>
                  </a:cubicBezTo>
                  <a:cubicBezTo>
                    <a:pt x="59" y="314"/>
                    <a:pt x="81" y="300"/>
                    <a:pt x="88" y="292"/>
                  </a:cubicBezTo>
                  <a:cubicBezTo>
                    <a:pt x="95" y="285"/>
                    <a:pt x="95" y="278"/>
                    <a:pt x="110" y="256"/>
                  </a:cubicBezTo>
                  <a:cubicBezTo>
                    <a:pt x="117" y="183"/>
                    <a:pt x="117" y="117"/>
                    <a:pt x="117" y="44"/>
                  </a:cubicBezTo>
                  <a:cubicBezTo>
                    <a:pt x="117" y="22"/>
                    <a:pt x="95" y="0"/>
                    <a:pt x="7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893;p50">
              <a:extLst>
                <a:ext uri="{FF2B5EF4-FFF2-40B4-BE49-F238E27FC236}">
                  <a16:creationId xmlns:a16="http://schemas.microsoft.com/office/drawing/2014/main" id="{19A44371-AC96-4059-B972-85A3157025F3}"/>
                </a:ext>
              </a:extLst>
            </p:cNvPr>
            <p:cNvSpPr/>
            <p:nvPr/>
          </p:nvSpPr>
          <p:spPr>
            <a:xfrm>
              <a:off x="7554590" y="4364780"/>
              <a:ext cx="6632" cy="8623"/>
            </a:xfrm>
            <a:custGeom>
              <a:avLst/>
              <a:gdLst/>
              <a:ahLst/>
              <a:cxnLst/>
              <a:rect l="l" t="t" r="r" b="b"/>
              <a:pathLst>
                <a:path w="125" h="162" extrusionOk="0">
                  <a:moveTo>
                    <a:pt x="37" y="1"/>
                  </a:moveTo>
                  <a:cubicBezTo>
                    <a:pt x="22" y="1"/>
                    <a:pt x="22" y="1"/>
                    <a:pt x="15" y="15"/>
                  </a:cubicBezTo>
                  <a:cubicBezTo>
                    <a:pt x="8" y="22"/>
                    <a:pt x="1" y="30"/>
                    <a:pt x="1" y="37"/>
                  </a:cubicBezTo>
                  <a:cubicBezTo>
                    <a:pt x="8" y="52"/>
                    <a:pt x="8" y="66"/>
                    <a:pt x="8" y="73"/>
                  </a:cubicBezTo>
                  <a:cubicBezTo>
                    <a:pt x="15" y="95"/>
                    <a:pt x="37" y="125"/>
                    <a:pt x="44" y="139"/>
                  </a:cubicBezTo>
                  <a:cubicBezTo>
                    <a:pt x="52" y="146"/>
                    <a:pt x="59" y="161"/>
                    <a:pt x="73" y="161"/>
                  </a:cubicBezTo>
                  <a:lnTo>
                    <a:pt x="88" y="161"/>
                  </a:lnTo>
                  <a:cubicBezTo>
                    <a:pt x="103" y="161"/>
                    <a:pt x="103" y="161"/>
                    <a:pt x="110" y="146"/>
                  </a:cubicBezTo>
                  <a:cubicBezTo>
                    <a:pt x="117" y="139"/>
                    <a:pt x="125" y="132"/>
                    <a:pt x="125" y="125"/>
                  </a:cubicBezTo>
                  <a:cubicBezTo>
                    <a:pt x="125" y="110"/>
                    <a:pt x="125" y="95"/>
                    <a:pt x="117" y="88"/>
                  </a:cubicBezTo>
                  <a:cubicBezTo>
                    <a:pt x="110" y="66"/>
                    <a:pt x="88" y="37"/>
                    <a:pt x="81" y="22"/>
                  </a:cubicBezTo>
                  <a:cubicBezTo>
                    <a:pt x="73" y="15"/>
                    <a:pt x="59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894;p50">
              <a:extLst>
                <a:ext uri="{FF2B5EF4-FFF2-40B4-BE49-F238E27FC236}">
                  <a16:creationId xmlns:a16="http://schemas.microsoft.com/office/drawing/2014/main" id="{FCECD769-3DB8-4923-B92F-14426E5EA380}"/>
                </a:ext>
              </a:extLst>
            </p:cNvPr>
            <p:cNvSpPr/>
            <p:nvPr/>
          </p:nvSpPr>
          <p:spPr>
            <a:xfrm>
              <a:off x="7532517" y="4333109"/>
              <a:ext cx="14751" cy="10859"/>
            </a:xfrm>
            <a:custGeom>
              <a:avLst/>
              <a:gdLst/>
              <a:ahLst/>
              <a:cxnLst/>
              <a:rect l="l" t="t" r="r" b="b"/>
              <a:pathLst>
                <a:path w="278" h="204" extrusionOk="0">
                  <a:moveTo>
                    <a:pt x="53" y="0"/>
                  </a:moveTo>
                  <a:cubicBezTo>
                    <a:pt x="36" y="0"/>
                    <a:pt x="20" y="5"/>
                    <a:pt x="15" y="19"/>
                  </a:cubicBezTo>
                  <a:cubicBezTo>
                    <a:pt x="1" y="41"/>
                    <a:pt x="1" y="77"/>
                    <a:pt x="30" y="85"/>
                  </a:cubicBezTo>
                  <a:cubicBezTo>
                    <a:pt x="95" y="121"/>
                    <a:pt x="154" y="158"/>
                    <a:pt x="205" y="194"/>
                  </a:cubicBezTo>
                  <a:cubicBezTo>
                    <a:pt x="209" y="201"/>
                    <a:pt x="216" y="203"/>
                    <a:pt x="224" y="203"/>
                  </a:cubicBezTo>
                  <a:cubicBezTo>
                    <a:pt x="243" y="203"/>
                    <a:pt x="266" y="190"/>
                    <a:pt x="271" y="180"/>
                  </a:cubicBezTo>
                  <a:cubicBezTo>
                    <a:pt x="278" y="150"/>
                    <a:pt x="278" y="121"/>
                    <a:pt x="249" y="114"/>
                  </a:cubicBezTo>
                  <a:cubicBezTo>
                    <a:pt x="198" y="77"/>
                    <a:pt x="132" y="41"/>
                    <a:pt x="81" y="5"/>
                  </a:cubicBezTo>
                  <a:cubicBezTo>
                    <a:pt x="73" y="2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895;p50">
              <a:extLst>
                <a:ext uri="{FF2B5EF4-FFF2-40B4-BE49-F238E27FC236}">
                  <a16:creationId xmlns:a16="http://schemas.microsoft.com/office/drawing/2014/main" id="{D56F6530-BC9A-43AB-9AE3-6069364EC40B}"/>
                </a:ext>
              </a:extLst>
            </p:cNvPr>
            <p:cNvSpPr/>
            <p:nvPr/>
          </p:nvSpPr>
          <p:spPr>
            <a:xfrm>
              <a:off x="7627759" y="4365952"/>
              <a:ext cx="8543" cy="17992"/>
            </a:xfrm>
            <a:custGeom>
              <a:avLst/>
              <a:gdLst/>
              <a:ahLst/>
              <a:cxnLst/>
              <a:rect l="l" t="t" r="r" b="b"/>
              <a:pathLst>
                <a:path w="161" h="338" extrusionOk="0">
                  <a:moveTo>
                    <a:pt x="117" y="0"/>
                  </a:moveTo>
                  <a:cubicBezTo>
                    <a:pt x="95" y="0"/>
                    <a:pt x="73" y="8"/>
                    <a:pt x="59" y="37"/>
                  </a:cubicBezTo>
                  <a:cubicBezTo>
                    <a:pt x="30" y="117"/>
                    <a:pt x="15" y="197"/>
                    <a:pt x="0" y="285"/>
                  </a:cubicBezTo>
                  <a:cubicBezTo>
                    <a:pt x="0" y="307"/>
                    <a:pt x="8" y="336"/>
                    <a:pt x="30" y="336"/>
                  </a:cubicBezTo>
                  <a:cubicBezTo>
                    <a:pt x="35" y="337"/>
                    <a:pt x="40" y="338"/>
                    <a:pt x="45" y="338"/>
                  </a:cubicBezTo>
                  <a:cubicBezTo>
                    <a:pt x="68" y="338"/>
                    <a:pt x="88" y="324"/>
                    <a:pt x="88" y="300"/>
                  </a:cubicBezTo>
                  <a:cubicBezTo>
                    <a:pt x="110" y="219"/>
                    <a:pt x="125" y="132"/>
                    <a:pt x="154" y="51"/>
                  </a:cubicBezTo>
                  <a:cubicBezTo>
                    <a:pt x="161" y="22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896;p50">
              <a:extLst>
                <a:ext uri="{FF2B5EF4-FFF2-40B4-BE49-F238E27FC236}">
                  <a16:creationId xmlns:a16="http://schemas.microsoft.com/office/drawing/2014/main" id="{DDC6E3BB-A7A0-4773-B4F5-21755F8FC205}"/>
                </a:ext>
              </a:extLst>
            </p:cNvPr>
            <p:cNvSpPr/>
            <p:nvPr/>
          </p:nvSpPr>
          <p:spPr>
            <a:xfrm>
              <a:off x="7636249" y="4337580"/>
              <a:ext cx="13636" cy="7718"/>
            </a:xfrm>
            <a:custGeom>
              <a:avLst/>
              <a:gdLst/>
              <a:ahLst/>
              <a:cxnLst/>
              <a:rect l="l" t="t" r="r" b="b"/>
              <a:pathLst>
                <a:path w="257" h="145" extrusionOk="0">
                  <a:moveTo>
                    <a:pt x="198" y="1"/>
                  </a:moveTo>
                  <a:cubicBezTo>
                    <a:pt x="140" y="8"/>
                    <a:pt x="81" y="37"/>
                    <a:pt x="16" y="66"/>
                  </a:cubicBezTo>
                  <a:cubicBezTo>
                    <a:pt x="8" y="74"/>
                    <a:pt x="1" y="88"/>
                    <a:pt x="1" y="96"/>
                  </a:cubicBezTo>
                  <a:cubicBezTo>
                    <a:pt x="1" y="103"/>
                    <a:pt x="1" y="118"/>
                    <a:pt x="8" y="132"/>
                  </a:cubicBezTo>
                  <a:cubicBezTo>
                    <a:pt x="17" y="141"/>
                    <a:pt x="28" y="144"/>
                    <a:pt x="41" y="144"/>
                  </a:cubicBezTo>
                  <a:cubicBezTo>
                    <a:pt x="51" y="144"/>
                    <a:pt x="62" y="142"/>
                    <a:pt x="74" y="139"/>
                  </a:cubicBezTo>
                  <a:cubicBezTo>
                    <a:pt x="81" y="139"/>
                    <a:pt x="81" y="132"/>
                    <a:pt x="96" y="132"/>
                  </a:cubicBezTo>
                  <a:lnTo>
                    <a:pt x="103" y="132"/>
                  </a:lnTo>
                  <a:cubicBezTo>
                    <a:pt x="110" y="125"/>
                    <a:pt x="132" y="125"/>
                    <a:pt x="140" y="110"/>
                  </a:cubicBezTo>
                  <a:cubicBezTo>
                    <a:pt x="169" y="103"/>
                    <a:pt x="191" y="96"/>
                    <a:pt x="220" y="96"/>
                  </a:cubicBezTo>
                  <a:cubicBezTo>
                    <a:pt x="249" y="88"/>
                    <a:pt x="256" y="59"/>
                    <a:pt x="256" y="37"/>
                  </a:cubicBezTo>
                  <a:cubicBezTo>
                    <a:pt x="249" y="15"/>
                    <a:pt x="220" y="1"/>
                    <a:pt x="19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897;p50">
              <a:extLst>
                <a:ext uri="{FF2B5EF4-FFF2-40B4-BE49-F238E27FC236}">
                  <a16:creationId xmlns:a16="http://schemas.microsoft.com/office/drawing/2014/main" id="{1E8C9303-8752-44DC-BD87-3C5F4BC6274A}"/>
                </a:ext>
              </a:extLst>
            </p:cNvPr>
            <p:cNvSpPr/>
            <p:nvPr/>
          </p:nvSpPr>
          <p:spPr>
            <a:xfrm>
              <a:off x="7646330" y="4289034"/>
              <a:ext cx="5465" cy="21452"/>
            </a:xfrm>
            <a:custGeom>
              <a:avLst/>
              <a:gdLst/>
              <a:ahLst/>
              <a:cxnLst/>
              <a:rect l="l" t="t" r="r" b="b"/>
              <a:pathLst>
                <a:path w="103" h="403" extrusionOk="0">
                  <a:moveTo>
                    <a:pt x="59" y="1"/>
                  </a:moveTo>
                  <a:cubicBezTo>
                    <a:pt x="30" y="1"/>
                    <a:pt x="15" y="23"/>
                    <a:pt x="15" y="52"/>
                  </a:cubicBezTo>
                  <a:cubicBezTo>
                    <a:pt x="15" y="147"/>
                    <a:pt x="15" y="256"/>
                    <a:pt x="1" y="358"/>
                  </a:cubicBezTo>
                  <a:cubicBezTo>
                    <a:pt x="1" y="387"/>
                    <a:pt x="30" y="402"/>
                    <a:pt x="44" y="402"/>
                  </a:cubicBezTo>
                  <a:cubicBezTo>
                    <a:pt x="74" y="402"/>
                    <a:pt x="96" y="387"/>
                    <a:pt x="96" y="358"/>
                  </a:cubicBezTo>
                  <a:cubicBezTo>
                    <a:pt x="103" y="256"/>
                    <a:pt x="103" y="147"/>
                    <a:pt x="103" y="52"/>
                  </a:cubicBezTo>
                  <a:cubicBezTo>
                    <a:pt x="103" y="23"/>
                    <a:pt x="88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898;p50">
              <a:extLst>
                <a:ext uri="{FF2B5EF4-FFF2-40B4-BE49-F238E27FC236}">
                  <a16:creationId xmlns:a16="http://schemas.microsoft.com/office/drawing/2014/main" id="{A5506A49-33A0-4EAE-8C83-320D655493F4}"/>
                </a:ext>
              </a:extLst>
            </p:cNvPr>
            <p:cNvSpPr/>
            <p:nvPr/>
          </p:nvSpPr>
          <p:spPr>
            <a:xfrm>
              <a:off x="7531349" y="4425516"/>
              <a:ext cx="8171" cy="16288"/>
            </a:xfrm>
            <a:custGeom>
              <a:avLst/>
              <a:gdLst/>
              <a:ahLst/>
              <a:cxnLst/>
              <a:rect l="l" t="t" r="r" b="b"/>
              <a:pathLst>
                <a:path w="154" h="306" extrusionOk="0">
                  <a:moveTo>
                    <a:pt x="93" y="0"/>
                  </a:moveTo>
                  <a:cubicBezTo>
                    <a:pt x="75" y="0"/>
                    <a:pt x="63" y="19"/>
                    <a:pt x="52" y="41"/>
                  </a:cubicBezTo>
                  <a:cubicBezTo>
                    <a:pt x="23" y="100"/>
                    <a:pt x="8" y="173"/>
                    <a:pt x="1" y="246"/>
                  </a:cubicBezTo>
                  <a:cubicBezTo>
                    <a:pt x="1" y="253"/>
                    <a:pt x="1" y="275"/>
                    <a:pt x="8" y="282"/>
                  </a:cubicBezTo>
                  <a:cubicBezTo>
                    <a:pt x="15" y="290"/>
                    <a:pt x="23" y="304"/>
                    <a:pt x="37" y="304"/>
                  </a:cubicBezTo>
                  <a:cubicBezTo>
                    <a:pt x="42" y="305"/>
                    <a:pt x="47" y="306"/>
                    <a:pt x="52" y="306"/>
                  </a:cubicBezTo>
                  <a:cubicBezTo>
                    <a:pt x="73" y="306"/>
                    <a:pt x="88" y="292"/>
                    <a:pt x="88" y="268"/>
                  </a:cubicBezTo>
                  <a:cubicBezTo>
                    <a:pt x="103" y="195"/>
                    <a:pt x="117" y="122"/>
                    <a:pt x="147" y="56"/>
                  </a:cubicBezTo>
                  <a:cubicBezTo>
                    <a:pt x="154" y="27"/>
                    <a:pt x="139" y="5"/>
                    <a:pt x="110" y="5"/>
                  </a:cubicBezTo>
                  <a:cubicBezTo>
                    <a:pt x="104" y="2"/>
                    <a:pt x="98" y="0"/>
                    <a:pt x="9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899;p50">
              <a:extLst>
                <a:ext uri="{FF2B5EF4-FFF2-40B4-BE49-F238E27FC236}">
                  <a16:creationId xmlns:a16="http://schemas.microsoft.com/office/drawing/2014/main" id="{1CA7DF25-BEC8-428E-94E5-9832910E0EA6}"/>
                </a:ext>
              </a:extLst>
            </p:cNvPr>
            <p:cNvSpPr/>
            <p:nvPr/>
          </p:nvSpPr>
          <p:spPr>
            <a:xfrm>
              <a:off x="7597568" y="4431105"/>
              <a:ext cx="13583" cy="1384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205" y="0"/>
                  </a:moveTo>
                  <a:cubicBezTo>
                    <a:pt x="194" y="0"/>
                    <a:pt x="183" y="6"/>
                    <a:pt x="175" y="17"/>
                  </a:cubicBezTo>
                  <a:cubicBezTo>
                    <a:pt x="117" y="68"/>
                    <a:pt x="73" y="126"/>
                    <a:pt x="22" y="177"/>
                  </a:cubicBezTo>
                  <a:cubicBezTo>
                    <a:pt x="0" y="199"/>
                    <a:pt x="0" y="228"/>
                    <a:pt x="22" y="243"/>
                  </a:cubicBezTo>
                  <a:cubicBezTo>
                    <a:pt x="30" y="254"/>
                    <a:pt x="41" y="259"/>
                    <a:pt x="51" y="259"/>
                  </a:cubicBezTo>
                  <a:cubicBezTo>
                    <a:pt x="62" y="259"/>
                    <a:pt x="73" y="254"/>
                    <a:pt x="81" y="243"/>
                  </a:cubicBezTo>
                  <a:cubicBezTo>
                    <a:pt x="139" y="192"/>
                    <a:pt x="183" y="133"/>
                    <a:pt x="234" y="82"/>
                  </a:cubicBezTo>
                  <a:cubicBezTo>
                    <a:pt x="256" y="61"/>
                    <a:pt x="256" y="31"/>
                    <a:pt x="234" y="17"/>
                  </a:cubicBezTo>
                  <a:cubicBezTo>
                    <a:pt x="227" y="6"/>
                    <a:pt x="216" y="0"/>
                    <a:pt x="20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900;p50">
              <a:extLst>
                <a:ext uri="{FF2B5EF4-FFF2-40B4-BE49-F238E27FC236}">
                  <a16:creationId xmlns:a16="http://schemas.microsoft.com/office/drawing/2014/main" id="{D5EF5103-C6E3-4A19-97F3-B802C5944601}"/>
                </a:ext>
              </a:extLst>
            </p:cNvPr>
            <p:cNvSpPr/>
            <p:nvPr/>
          </p:nvSpPr>
          <p:spPr>
            <a:xfrm>
              <a:off x="7645959" y="4391555"/>
              <a:ext cx="5837" cy="14425"/>
            </a:xfrm>
            <a:custGeom>
              <a:avLst/>
              <a:gdLst/>
              <a:ahLst/>
              <a:cxnLst/>
              <a:rect l="l" t="t" r="r" b="b"/>
              <a:pathLst>
                <a:path w="110" h="271" extrusionOk="0">
                  <a:moveTo>
                    <a:pt x="66" y="1"/>
                  </a:moveTo>
                  <a:cubicBezTo>
                    <a:pt x="51" y="1"/>
                    <a:pt x="30" y="8"/>
                    <a:pt x="22" y="37"/>
                  </a:cubicBezTo>
                  <a:cubicBezTo>
                    <a:pt x="0" y="103"/>
                    <a:pt x="0" y="169"/>
                    <a:pt x="0" y="227"/>
                  </a:cubicBezTo>
                  <a:cubicBezTo>
                    <a:pt x="0" y="256"/>
                    <a:pt x="22" y="271"/>
                    <a:pt x="44" y="271"/>
                  </a:cubicBezTo>
                  <a:cubicBezTo>
                    <a:pt x="73" y="271"/>
                    <a:pt x="103" y="256"/>
                    <a:pt x="95" y="227"/>
                  </a:cubicBezTo>
                  <a:lnTo>
                    <a:pt x="95" y="140"/>
                  </a:lnTo>
                  <a:lnTo>
                    <a:pt x="95" y="118"/>
                  </a:lnTo>
                  <a:lnTo>
                    <a:pt x="95" y="110"/>
                  </a:lnTo>
                  <a:lnTo>
                    <a:pt x="95" y="103"/>
                  </a:lnTo>
                  <a:cubicBezTo>
                    <a:pt x="95" y="81"/>
                    <a:pt x="103" y="74"/>
                    <a:pt x="103" y="59"/>
                  </a:cubicBezTo>
                  <a:cubicBezTo>
                    <a:pt x="110" y="30"/>
                    <a:pt x="9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901;p50">
              <a:extLst>
                <a:ext uri="{FF2B5EF4-FFF2-40B4-BE49-F238E27FC236}">
                  <a16:creationId xmlns:a16="http://schemas.microsoft.com/office/drawing/2014/main" id="{630F0A37-A5E6-43DC-A356-E9F0DD579732}"/>
                </a:ext>
              </a:extLst>
            </p:cNvPr>
            <p:cNvSpPr/>
            <p:nvPr/>
          </p:nvSpPr>
          <p:spPr>
            <a:xfrm>
              <a:off x="7681934" y="4399806"/>
              <a:ext cx="16342" cy="11870"/>
            </a:xfrm>
            <a:custGeom>
              <a:avLst/>
              <a:gdLst/>
              <a:ahLst/>
              <a:cxnLst/>
              <a:rect l="l" t="t" r="r" b="b"/>
              <a:pathLst>
                <a:path w="308" h="223" extrusionOk="0">
                  <a:moveTo>
                    <a:pt x="53" y="1"/>
                  </a:moveTo>
                  <a:cubicBezTo>
                    <a:pt x="34" y="1"/>
                    <a:pt x="13" y="13"/>
                    <a:pt x="8" y="28"/>
                  </a:cubicBezTo>
                  <a:cubicBezTo>
                    <a:pt x="1" y="58"/>
                    <a:pt x="8" y="72"/>
                    <a:pt x="23" y="94"/>
                  </a:cubicBezTo>
                  <a:cubicBezTo>
                    <a:pt x="88" y="138"/>
                    <a:pt x="161" y="182"/>
                    <a:pt x="234" y="218"/>
                  </a:cubicBezTo>
                  <a:cubicBezTo>
                    <a:pt x="242" y="221"/>
                    <a:pt x="252" y="222"/>
                    <a:pt x="262" y="222"/>
                  </a:cubicBezTo>
                  <a:cubicBezTo>
                    <a:pt x="279" y="222"/>
                    <a:pt x="295" y="217"/>
                    <a:pt x="300" y="203"/>
                  </a:cubicBezTo>
                  <a:cubicBezTo>
                    <a:pt x="307" y="182"/>
                    <a:pt x="307" y="145"/>
                    <a:pt x="278" y="138"/>
                  </a:cubicBezTo>
                  <a:cubicBezTo>
                    <a:pt x="205" y="101"/>
                    <a:pt x="147" y="58"/>
                    <a:pt x="74" y="6"/>
                  </a:cubicBezTo>
                  <a:cubicBezTo>
                    <a:pt x="68" y="2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902;p50">
              <a:extLst>
                <a:ext uri="{FF2B5EF4-FFF2-40B4-BE49-F238E27FC236}">
                  <a16:creationId xmlns:a16="http://schemas.microsoft.com/office/drawing/2014/main" id="{BFBD4FC0-FBE3-4F11-910A-425C2D4BF551}"/>
                </a:ext>
              </a:extLst>
            </p:cNvPr>
            <p:cNvSpPr/>
            <p:nvPr/>
          </p:nvSpPr>
          <p:spPr>
            <a:xfrm>
              <a:off x="7722631" y="4378141"/>
              <a:ext cx="16289" cy="10167"/>
            </a:xfrm>
            <a:custGeom>
              <a:avLst/>
              <a:gdLst/>
              <a:ahLst/>
              <a:cxnLst/>
              <a:rect l="l" t="t" r="r" b="b"/>
              <a:pathLst>
                <a:path w="307" h="191" extrusionOk="0">
                  <a:moveTo>
                    <a:pt x="259" y="1"/>
                  </a:moveTo>
                  <a:cubicBezTo>
                    <a:pt x="251" y="1"/>
                    <a:pt x="243" y="2"/>
                    <a:pt x="233" y="5"/>
                  </a:cubicBezTo>
                  <a:cubicBezTo>
                    <a:pt x="161" y="34"/>
                    <a:pt x="88" y="71"/>
                    <a:pt x="15" y="100"/>
                  </a:cubicBezTo>
                  <a:cubicBezTo>
                    <a:pt x="7" y="100"/>
                    <a:pt x="0" y="114"/>
                    <a:pt x="0" y="122"/>
                  </a:cubicBezTo>
                  <a:cubicBezTo>
                    <a:pt x="0" y="136"/>
                    <a:pt x="0" y="151"/>
                    <a:pt x="7" y="158"/>
                  </a:cubicBezTo>
                  <a:cubicBezTo>
                    <a:pt x="17" y="178"/>
                    <a:pt x="30" y="191"/>
                    <a:pt x="46" y="191"/>
                  </a:cubicBezTo>
                  <a:cubicBezTo>
                    <a:pt x="54" y="191"/>
                    <a:pt x="63" y="187"/>
                    <a:pt x="73" y="180"/>
                  </a:cubicBezTo>
                  <a:cubicBezTo>
                    <a:pt x="146" y="151"/>
                    <a:pt x="219" y="114"/>
                    <a:pt x="285" y="85"/>
                  </a:cubicBezTo>
                  <a:cubicBezTo>
                    <a:pt x="299" y="85"/>
                    <a:pt x="306" y="71"/>
                    <a:pt x="306" y="63"/>
                  </a:cubicBezTo>
                  <a:cubicBezTo>
                    <a:pt x="306" y="56"/>
                    <a:pt x="306" y="34"/>
                    <a:pt x="299" y="27"/>
                  </a:cubicBezTo>
                  <a:cubicBezTo>
                    <a:pt x="285" y="7"/>
                    <a:pt x="273" y="1"/>
                    <a:pt x="2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903;p50">
              <a:extLst>
                <a:ext uri="{FF2B5EF4-FFF2-40B4-BE49-F238E27FC236}">
                  <a16:creationId xmlns:a16="http://schemas.microsoft.com/office/drawing/2014/main" id="{37FB3DC7-BA0C-4BAC-A00F-DF2FC80514DD}"/>
                </a:ext>
              </a:extLst>
            </p:cNvPr>
            <p:cNvSpPr/>
            <p:nvPr/>
          </p:nvSpPr>
          <p:spPr>
            <a:xfrm>
              <a:off x="7765981" y="4368507"/>
              <a:ext cx="15547" cy="17513"/>
            </a:xfrm>
            <a:custGeom>
              <a:avLst/>
              <a:gdLst/>
              <a:ahLst/>
              <a:cxnLst/>
              <a:rect l="l" t="t" r="r" b="b"/>
              <a:pathLst>
                <a:path w="293" h="329" extrusionOk="0">
                  <a:moveTo>
                    <a:pt x="242" y="1"/>
                  </a:moveTo>
                  <a:cubicBezTo>
                    <a:pt x="228" y="1"/>
                    <a:pt x="210" y="9"/>
                    <a:pt x="204" y="25"/>
                  </a:cubicBezTo>
                  <a:cubicBezTo>
                    <a:pt x="183" y="40"/>
                    <a:pt x="175" y="62"/>
                    <a:pt x="153" y="76"/>
                  </a:cubicBezTo>
                  <a:cubicBezTo>
                    <a:pt x="153" y="84"/>
                    <a:pt x="146" y="84"/>
                    <a:pt x="146" y="98"/>
                  </a:cubicBezTo>
                  <a:cubicBezTo>
                    <a:pt x="146" y="98"/>
                    <a:pt x="146" y="106"/>
                    <a:pt x="139" y="106"/>
                  </a:cubicBezTo>
                  <a:lnTo>
                    <a:pt x="110" y="135"/>
                  </a:lnTo>
                  <a:cubicBezTo>
                    <a:pt x="80" y="171"/>
                    <a:pt x="44" y="208"/>
                    <a:pt x="15" y="252"/>
                  </a:cubicBezTo>
                  <a:cubicBezTo>
                    <a:pt x="0" y="266"/>
                    <a:pt x="0" y="295"/>
                    <a:pt x="15" y="317"/>
                  </a:cubicBezTo>
                  <a:cubicBezTo>
                    <a:pt x="26" y="324"/>
                    <a:pt x="40" y="328"/>
                    <a:pt x="53" y="328"/>
                  </a:cubicBezTo>
                  <a:cubicBezTo>
                    <a:pt x="66" y="328"/>
                    <a:pt x="77" y="324"/>
                    <a:pt x="80" y="317"/>
                  </a:cubicBezTo>
                  <a:cubicBezTo>
                    <a:pt x="146" y="230"/>
                    <a:pt x="219" y="149"/>
                    <a:pt x="277" y="69"/>
                  </a:cubicBezTo>
                  <a:cubicBezTo>
                    <a:pt x="292" y="47"/>
                    <a:pt x="277" y="18"/>
                    <a:pt x="256" y="3"/>
                  </a:cubicBezTo>
                  <a:cubicBezTo>
                    <a:pt x="252" y="2"/>
                    <a:pt x="247" y="1"/>
                    <a:pt x="2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904;p50">
              <a:extLst>
                <a:ext uri="{FF2B5EF4-FFF2-40B4-BE49-F238E27FC236}">
                  <a16:creationId xmlns:a16="http://schemas.microsoft.com/office/drawing/2014/main" id="{6578E6D3-F682-4F08-AF74-B57D84430D8D}"/>
                </a:ext>
              </a:extLst>
            </p:cNvPr>
            <p:cNvSpPr/>
            <p:nvPr/>
          </p:nvSpPr>
          <p:spPr>
            <a:xfrm>
              <a:off x="7558834" y="4403213"/>
              <a:ext cx="13636" cy="5909"/>
            </a:xfrm>
            <a:custGeom>
              <a:avLst/>
              <a:gdLst/>
              <a:ahLst/>
              <a:cxnLst/>
              <a:rect l="l" t="t" r="r" b="b"/>
              <a:pathLst>
                <a:path w="257" h="111" extrusionOk="0">
                  <a:moveTo>
                    <a:pt x="190" y="1"/>
                  </a:moveTo>
                  <a:cubicBezTo>
                    <a:pt x="176" y="1"/>
                    <a:pt x="154" y="8"/>
                    <a:pt x="139" y="8"/>
                  </a:cubicBezTo>
                  <a:lnTo>
                    <a:pt x="147" y="8"/>
                  </a:lnTo>
                  <a:cubicBezTo>
                    <a:pt x="110" y="8"/>
                    <a:pt x="81" y="15"/>
                    <a:pt x="45" y="15"/>
                  </a:cubicBezTo>
                  <a:cubicBezTo>
                    <a:pt x="15" y="15"/>
                    <a:pt x="1" y="37"/>
                    <a:pt x="1" y="66"/>
                  </a:cubicBezTo>
                  <a:cubicBezTo>
                    <a:pt x="1" y="96"/>
                    <a:pt x="23" y="110"/>
                    <a:pt x="45" y="110"/>
                  </a:cubicBezTo>
                  <a:cubicBezTo>
                    <a:pt x="103" y="110"/>
                    <a:pt x="154" y="103"/>
                    <a:pt x="212" y="96"/>
                  </a:cubicBezTo>
                  <a:cubicBezTo>
                    <a:pt x="242" y="81"/>
                    <a:pt x="256" y="52"/>
                    <a:pt x="249" y="37"/>
                  </a:cubicBezTo>
                  <a:cubicBezTo>
                    <a:pt x="234" y="8"/>
                    <a:pt x="212" y="1"/>
                    <a:pt x="19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905;p50">
              <a:extLst>
                <a:ext uri="{FF2B5EF4-FFF2-40B4-BE49-F238E27FC236}">
                  <a16:creationId xmlns:a16="http://schemas.microsoft.com/office/drawing/2014/main" id="{A8DAB90C-FA8D-4418-8C35-450A692F4847}"/>
                </a:ext>
              </a:extLst>
            </p:cNvPr>
            <p:cNvSpPr/>
            <p:nvPr/>
          </p:nvSpPr>
          <p:spPr>
            <a:xfrm>
              <a:off x="7555386" y="4452184"/>
              <a:ext cx="12787" cy="7026"/>
            </a:xfrm>
            <a:custGeom>
              <a:avLst/>
              <a:gdLst/>
              <a:ahLst/>
              <a:cxnLst/>
              <a:rect l="l" t="t" r="r" b="b"/>
              <a:pathLst>
                <a:path w="241" h="132" extrusionOk="0">
                  <a:moveTo>
                    <a:pt x="58" y="0"/>
                  </a:moveTo>
                  <a:cubicBezTo>
                    <a:pt x="44" y="0"/>
                    <a:pt x="29" y="7"/>
                    <a:pt x="22" y="22"/>
                  </a:cubicBezTo>
                  <a:cubicBezTo>
                    <a:pt x="7" y="29"/>
                    <a:pt x="0" y="37"/>
                    <a:pt x="0" y="58"/>
                  </a:cubicBezTo>
                  <a:cubicBezTo>
                    <a:pt x="0" y="66"/>
                    <a:pt x="15" y="88"/>
                    <a:pt x="22" y="95"/>
                  </a:cubicBezTo>
                  <a:lnTo>
                    <a:pt x="29" y="102"/>
                  </a:lnTo>
                  <a:cubicBezTo>
                    <a:pt x="37" y="102"/>
                    <a:pt x="51" y="110"/>
                    <a:pt x="58" y="110"/>
                  </a:cubicBezTo>
                  <a:cubicBezTo>
                    <a:pt x="102" y="117"/>
                    <a:pt x="146" y="117"/>
                    <a:pt x="183" y="131"/>
                  </a:cubicBezTo>
                  <a:cubicBezTo>
                    <a:pt x="197" y="131"/>
                    <a:pt x="212" y="124"/>
                    <a:pt x="219" y="110"/>
                  </a:cubicBezTo>
                  <a:cubicBezTo>
                    <a:pt x="226" y="102"/>
                    <a:pt x="241" y="95"/>
                    <a:pt x="241" y="73"/>
                  </a:cubicBezTo>
                  <a:cubicBezTo>
                    <a:pt x="241" y="66"/>
                    <a:pt x="226" y="44"/>
                    <a:pt x="219" y="37"/>
                  </a:cubicBezTo>
                  <a:lnTo>
                    <a:pt x="212" y="29"/>
                  </a:lnTo>
                  <a:cubicBezTo>
                    <a:pt x="204" y="29"/>
                    <a:pt x="190" y="22"/>
                    <a:pt x="183" y="22"/>
                  </a:cubicBezTo>
                  <a:cubicBezTo>
                    <a:pt x="139" y="15"/>
                    <a:pt x="95" y="15"/>
                    <a:pt x="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906;p50">
              <a:extLst>
                <a:ext uri="{FF2B5EF4-FFF2-40B4-BE49-F238E27FC236}">
                  <a16:creationId xmlns:a16="http://schemas.microsoft.com/office/drawing/2014/main" id="{982B9160-28F7-4217-A992-0CE063EF1BF3}"/>
                </a:ext>
              </a:extLst>
            </p:cNvPr>
            <p:cNvSpPr/>
            <p:nvPr/>
          </p:nvSpPr>
          <p:spPr>
            <a:xfrm>
              <a:off x="7641714" y="4417106"/>
              <a:ext cx="13955" cy="15330"/>
            </a:xfrm>
            <a:custGeom>
              <a:avLst/>
              <a:gdLst/>
              <a:ahLst/>
              <a:cxnLst/>
              <a:rect l="l" t="t" r="r" b="b"/>
              <a:pathLst>
                <a:path w="263" h="288" extrusionOk="0">
                  <a:moveTo>
                    <a:pt x="213" y="1"/>
                  </a:moveTo>
                  <a:cubicBezTo>
                    <a:pt x="201" y="1"/>
                    <a:pt x="190" y="6"/>
                    <a:pt x="183" y="17"/>
                  </a:cubicBezTo>
                  <a:cubicBezTo>
                    <a:pt x="117" y="75"/>
                    <a:pt x="58" y="141"/>
                    <a:pt x="15" y="214"/>
                  </a:cubicBezTo>
                  <a:cubicBezTo>
                    <a:pt x="0" y="236"/>
                    <a:pt x="15" y="272"/>
                    <a:pt x="37" y="280"/>
                  </a:cubicBezTo>
                  <a:cubicBezTo>
                    <a:pt x="46" y="285"/>
                    <a:pt x="54" y="287"/>
                    <a:pt x="62" y="287"/>
                  </a:cubicBezTo>
                  <a:cubicBezTo>
                    <a:pt x="76" y="287"/>
                    <a:pt x="88" y="277"/>
                    <a:pt x="102" y="258"/>
                  </a:cubicBezTo>
                  <a:cubicBezTo>
                    <a:pt x="110" y="243"/>
                    <a:pt x="124" y="221"/>
                    <a:pt x="131" y="214"/>
                  </a:cubicBezTo>
                  <a:lnTo>
                    <a:pt x="131" y="207"/>
                  </a:lnTo>
                  <a:lnTo>
                    <a:pt x="146" y="199"/>
                  </a:lnTo>
                  <a:cubicBezTo>
                    <a:pt x="153" y="185"/>
                    <a:pt x="153" y="178"/>
                    <a:pt x="161" y="170"/>
                  </a:cubicBezTo>
                  <a:cubicBezTo>
                    <a:pt x="190" y="141"/>
                    <a:pt x="219" y="105"/>
                    <a:pt x="248" y="75"/>
                  </a:cubicBezTo>
                  <a:cubicBezTo>
                    <a:pt x="263" y="61"/>
                    <a:pt x="263" y="24"/>
                    <a:pt x="248" y="17"/>
                  </a:cubicBezTo>
                  <a:cubicBezTo>
                    <a:pt x="237" y="6"/>
                    <a:pt x="224" y="1"/>
                    <a:pt x="21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907;p50">
              <a:extLst>
                <a:ext uri="{FF2B5EF4-FFF2-40B4-BE49-F238E27FC236}">
                  <a16:creationId xmlns:a16="http://schemas.microsoft.com/office/drawing/2014/main" id="{FA1949BA-6895-4CB2-B1CB-BE2F24A28B04}"/>
                </a:ext>
              </a:extLst>
            </p:cNvPr>
            <p:cNvSpPr/>
            <p:nvPr/>
          </p:nvSpPr>
          <p:spPr>
            <a:xfrm>
              <a:off x="7613433" y="4405555"/>
              <a:ext cx="5465" cy="7452"/>
            </a:xfrm>
            <a:custGeom>
              <a:avLst/>
              <a:gdLst/>
              <a:ahLst/>
              <a:cxnLst/>
              <a:rect l="l" t="t" r="r" b="b"/>
              <a:pathLst>
                <a:path w="103" h="140" extrusionOk="0">
                  <a:moveTo>
                    <a:pt x="59" y="1"/>
                  </a:moveTo>
                  <a:cubicBezTo>
                    <a:pt x="52" y="1"/>
                    <a:pt x="37" y="1"/>
                    <a:pt x="30" y="15"/>
                  </a:cubicBezTo>
                  <a:lnTo>
                    <a:pt x="22" y="22"/>
                  </a:lnTo>
                  <a:cubicBezTo>
                    <a:pt x="22" y="22"/>
                    <a:pt x="15" y="30"/>
                    <a:pt x="15" y="37"/>
                  </a:cubicBezTo>
                  <a:cubicBezTo>
                    <a:pt x="15" y="59"/>
                    <a:pt x="1" y="66"/>
                    <a:pt x="1" y="88"/>
                  </a:cubicBezTo>
                  <a:lnTo>
                    <a:pt x="1" y="103"/>
                  </a:lnTo>
                  <a:cubicBezTo>
                    <a:pt x="1" y="110"/>
                    <a:pt x="1" y="110"/>
                    <a:pt x="15" y="125"/>
                  </a:cubicBezTo>
                  <a:cubicBezTo>
                    <a:pt x="15" y="132"/>
                    <a:pt x="22" y="132"/>
                    <a:pt x="22" y="132"/>
                  </a:cubicBezTo>
                  <a:cubicBezTo>
                    <a:pt x="30" y="132"/>
                    <a:pt x="30" y="139"/>
                    <a:pt x="37" y="139"/>
                  </a:cubicBezTo>
                  <a:lnTo>
                    <a:pt x="52" y="139"/>
                  </a:lnTo>
                  <a:cubicBezTo>
                    <a:pt x="59" y="139"/>
                    <a:pt x="66" y="139"/>
                    <a:pt x="73" y="132"/>
                  </a:cubicBezTo>
                  <a:lnTo>
                    <a:pt x="88" y="125"/>
                  </a:lnTo>
                  <a:cubicBezTo>
                    <a:pt x="95" y="110"/>
                    <a:pt x="95" y="110"/>
                    <a:pt x="95" y="103"/>
                  </a:cubicBezTo>
                  <a:cubicBezTo>
                    <a:pt x="95" y="88"/>
                    <a:pt x="103" y="74"/>
                    <a:pt x="103" y="59"/>
                  </a:cubicBezTo>
                  <a:lnTo>
                    <a:pt x="103" y="37"/>
                  </a:lnTo>
                  <a:cubicBezTo>
                    <a:pt x="103" y="30"/>
                    <a:pt x="103" y="30"/>
                    <a:pt x="95" y="22"/>
                  </a:cubicBezTo>
                  <a:cubicBezTo>
                    <a:pt x="95" y="15"/>
                    <a:pt x="88" y="15"/>
                    <a:pt x="88" y="15"/>
                  </a:cubicBezTo>
                  <a:cubicBezTo>
                    <a:pt x="73" y="15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908;p50">
              <a:extLst>
                <a:ext uri="{FF2B5EF4-FFF2-40B4-BE49-F238E27FC236}">
                  <a16:creationId xmlns:a16="http://schemas.microsoft.com/office/drawing/2014/main" id="{785B2E0E-5358-4D32-8EB7-876A9BB720AB}"/>
                </a:ext>
              </a:extLst>
            </p:cNvPr>
            <p:cNvSpPr/>
            <p:nvPr/>
          </p:nvSpPr>
          <p:spPr>
            <a:xfrm>
              <a:off x="7657579" y="4376970"/>
              <a:ext cx="11673" cy="7293"/>
            </a:xfrm>
            <a:custGeom>
              <a:avLst/>
              <a:gdLst/>
              <a:ahLst/>
              <a:cxnLst/>
              <a:rect l="l" t="t" r="r" b="b"/>
              <a:pathLst>
                <a:path w="220" h="137" extrusionOk="0">
                  <a:moveTo>
                    <a:pt x="82" y="96"/>
                  </a:moveTo>
                  <a:cubicBezTo>
                    <a:pt x="85" y="100"/>
                    <a:pt x="95" y="100"/>
                    <a:pt x="95" y="100"/>
                  </a:cubicBezTo>
                  <a:cubicBezTo>
                    <a:pt x="90" y="98"/>
                    <a:pt x="86" y="97"/>
                    <a:pt x="82" y="96"/>
                  </a:cubicBezTo>
                  <a:close/>
                  <a:moveTo>
                    <a:pt x="54" y="0"/>
                  </a:moveTo>
                  <a:cubicBezTo>
                    <a:pt x="33" y="0"/>
                    <a:pt x="15" y="19"/>
                    <a:pt x="15" y="41"/>
                  </a:cubicBezTo>
                  <a:cubicBezTo>
                    <a:pt x="0" y="49"/>
                    <a:pt x="22" y="78"/>
                    <a:pt x="44" y="85"/>
                  </a:cubicBezTo>
                  <a:cubicBezTo>
                    <a:pt x="61" y="91"/>
                    <a:pt x="69" y="92"/>
                    <a:pt x="82" y="96"/>
                  </a:cubicBezTo>
                  <a:lnTo>
                    <a:pt x="82" y="96"/>
                  </a:lnTo>
                  <a:cubicBezTo>
                    <a:pt x="81" y="95"/>
                    <a:pt x="81" y="94"/>
                    <a:pt x="81" y="93"/>
                  </a:cubicBezTo>
                  <a:lnTo>
                    <a:pt x="81" y="93"/>
                  </a:lnTo>
                  <a:cubicBezTo>
                    <a:pt x="102" y="100"/>
                    <a:pt x="132" y="114"/>
                    <a:pt x="146" y="129"/>
                  </a:cubicBezTo>
                  <a:cubicBezTo>
                    <a:pt x="153" y="136"/>
                    <a:pt x="175" y="136"/>
                    <a:pt x="183" y="136"/>
                  </a:cubicBezTo>
                  <a:cubicBezTo>
                    <a:pt x="190" y="136"/>
                    <a:pt x="212" y="129"/>
                    <a:pt x="212" y="122"/>
                  </a:cubicBezTo>
                  <a:cubicBezTo>
                    <a:pt x="219" y="93"/>
                    <a:pt x="219" y="63"/>
                    <a:pt x="190" y="56"/>
                  </a:cubicBezTo>
                  <a:cubicBezTo>
                    <a:pt x="153" y="41"/>
                    <a:pt x="110" y="20"/>
                    <a:pt x="73" y="5"/>
                  </a:cubicBezTo>
                  <a:cubicBezTo>
                    <a:pt x="67" y="2"/>
                    <a:pt x="60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909;p50">
              <a:extLst>
                <a:ext uri="{FF2B5EF4-FFF2-40B4-BE49-F238E27FC236}">
                  <a16:creationId xmlns:a16="http://schemas.microsoft.com/office/drawing/2014/main" id="{59521DF1-69B4-4E91-BD80-E4C509EF8CED}"/>
                </a:ext>
              </a:extLst>
            </p:cNvPr>
            <p:cNvSpPr/>
            <p:nvPr/>
          </p:nvSpPr>
          <p:spPr>
            <a:xfrm>
              <a:off x="7449266" y="3747259"/>
              <a:ext cx="493299" cy="492165"/>
            </a:xfrm>
            <a:custGeom>
              <a:avLst/>
              <a:gdLst/>
              <a:ahLst/>
              <a:cxnLst/>
              <a:rect l="l" t="t" r="r" b="b"/>
              <a:pathLst>
                <a:path w="9297" h="9246" extrusionOk="0">
                  <a:moveTo>
                    <a:pt x="9136" y="1"/>
                  </a:moveTo>
                  <a:lnTo>
                    <a:pt x="4882" y="23"/>
                  </a:lnTo>
                  <a:cubicBezTo>
                    <a:pt x="3955" y="497"/>
                    <a:pt x="2941" y="767"/>
                    <a:pt x="2029" y="1263"/>
                  </a:cubicBezTo>
                  <a:cubicBezTo>
                    <a:pt x="1117" y="1752"/>
                    <a:pt x="278" y="2547"/>
                    <a:pt x="103" y="3576"/>
                  </a:cubicBezTo>
                  <a:cubicBezTo>
                    <a:pt x="1" y="4196"/>
                    <a:pt x="162" y="4838"/>
                    <a:pt x="351" y="5436"/>
                  </a:cubicBezTo>
                  <a:cubicBezTo>
                    <a:pt x="680" y="6480"/>
                    <a:pt x="1438" y="8282"/>
                    <a:pt x="1949" y="9245"/>
                  </a:cubicBezTo>
                  <a:cubicBezTo>
                    <a:pt x="1949" y="9245"/>
                    <a:pt x="1961" y="9245"/>
                    <a:pt x="1985" y="9245"/>
                  </a:cubicBezTo>
                  <a:cubicBezTo>
                    <a:pt x="2232" y="9245"/>
                    <a:pt x="3723" y="9209"/>
                    <a:pt x="5342" y="8369"/>
                  </a:cubicBezTo>
                  <a:cubicBezTo>
                    <a:pt x="5342" y="8369"/>
                    <a:pt x="4627" y="5896"/>
                    <a:pt x="3831" y="4451"/>
                  </a:cubicBezTo>
                  <a:cubicBezTo>
                    <a:pt x="3831" y="4451"/>
                    <a:pt x="5604" y="4006"/>
                    <a:pt x="6991" y="3116"/>
                  </a:cubicBezTo>
                  <a:cubicBezTo>
                    <a:pt x="8377" y="2219"/>
                    <a:pt x="9296" y="971"/>
                    <a:pt x="9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910;p50">
              <a:extLst>
                <a:ext uri="{FF2B5EF4-FFF2-40B4-BE49-F238E27FC236}">
                  <a16:creationId xmlns:a16="http://schemas.microsoft.com/office/drawing/2014/main" id="{94C3B36F-0C25-4BE4-BBA1-2CC273B3D3A5}"/>
                </a:ext>
              </a:extLst>
            </p:cNvPr>
            <p:cNvSpPr/>
            <p:nvPr/>
          </p:nvSpPr>
          <p:spPr>
            <a:xfrm>
              <a:off x="7448151" y="3745343"/>
              <a:ext cx="492078" cy="496849"/>
            </a:xfrm>
            <a:custGeom>
              <a:avLst/>
              <a:gdLst/>
              <a:ahLst/>
              <a:cxnLst/>
              <a:rect l="l" t="t" r="r" b="b"/>
              <a:pathLst>
                <a:path w="9274" h="9334" extrusionOk="0">
                  <a:moveTo>
                    <a:pt x="9104" y="95"/>
                  </a:moveTo>
                  <a:cubicBezTo>
                    <a:pt x="9163" y="535"/>
                    <a:pt x="9004" y="974"/>
                    <a:pt x="8777" y="1350"/>
                  </a:cubicBezTo>
                  <a:cubicBezTo>
                    <a:pt x="8500" y="1832"/>
                    <a:pt x="8099" y="2255"/>
                    <a:pt x="7668" y="2612"/>
                  </a:cubicBezTo>
                  <a:cubicBezTo>
                    <a:pt x="6771" y="3349"/>
                    <a:pt x="5698" y="3838"/>
                    <a:pt x="4611" y="4217"/>
                  </a:cubicBezTo>
                  <a:cubicBezTo>
                    <a:pt x="4356" y="4305"/>
                    <a:pt x="4100" y="4385"/>
                    <a:pt x="3838" y="4451"/>
                  </a:cubicBezTo>
                  <a:cubicBezTo>
                    <a:pt x="3809" y="4458"/>
                    <a:pt x="3794" y="4495"/>
                    <a:pt x="3809" y="4524"/>
                  </a:cubicBezTo>
                  <a:cubicBezTo>
                    <a:pt x="4159" y="5151"/>
                    <a:pt x="4429" y="5823"/>
                    <a:pt x="4677" y="6487"/>
                  </a:cubicBezTo>
                  <a:cubicBezTo>
                    <a:pt x="4874" y="7012"/>
                    <a:pt x="5049" y="7552"/>
                    <a:pt x="5224" y="8099"/>
                  </a:cubicBezTo>
                  <a:cubicBezTo>
                    <a:pt x="5256" y="8196"/>
                    <a:pt x="5283" y="8293"/>
                    <a:pt x="5314" y="8390"/>
                  </a:cubicBezTo>
                  <a:lnTo>
                    <a:pt x="5314" y="8390"/>
                  </a:lnTo>
                  <a:cubicBezTo>
                    <a:pt x="4357" y="8878"/>
                    <a:pt x="3273" y="9186"/>
                    <a:pt x="2196" y="9230"/>
                  </a:cubicBezTo>
                  <a:cubicBezTo>
                    <a:pt x="2148" y="9230"/>
                    <a:pt x="2099" y="9233"/>
                    <a:pt x="2050" y="9233"/>
                  </a:cubicBezTo>
                  <a:cubicBezTo>
                    <a:pt x="2036" y="9233"/>
                    <a:pt x="2021" y="9233"/>
                    <a:pt x="2007" y="9232"/>
                  </a:cubicBezTo>
                  <a:lnTo>
                    <a:pt x="2007" y="9232"/>
                  </a:lnTo>
                  <a:cubicBezTo>
                    <a:pt x="1685" y="8620"/>
                    <a:pt x="1404" y="7980"/>
                    <a:pt x="1138" y="7340"/>
                  </a:cubicBezTo>
                  <a:cubicBezTo>
                    <a:pt x="861" y="6698"/>
                    <a:pt x="606" y="6049"/>
                    <a:pt x="409" y="5370"/>
                  </a:cubicBezTo>
                  <a:cubicBezTo>
                    <a:pt x="270" y="4918"/>
                    <a:pt x="153" y="4444"/>
                    <a:pt x="161" y="3969"/>
                  </a:cubicBezTo>
                  <a:cubicBezTo>
                    <a:pt x="175" y="3561"/>
                    <a:pt x="285" y="3167"/>
                    <a:pt x="482" y="2809"/>
                  </a:cubicBezTo>
                  <a:cubicBezTo>
                    <a:pt x="861" y="2145"/>
                    <a:pt x="1496" y="1649"/>
                    <a:pt x="2167" y="1299"/>
                  </a:cubicBezTo>
                  <a:cubicBezTo>
                    <a:pt x="3055" y="830"/>
                    <a:pt x="4028" y="554"/>
                    <a:pt x="4925" y="110"/>
                  </a:cubicBezTo>
                  <a:lnTo>
                    <a:pt x="4925" y="110"/>
                  </a:lnTo>
                  <a:cubicBezTo>
                    <a:pt x="5389" y="110"/>
                    <a:pt x="5854" y="110"/>
                    <a:pt x="6326" y="102"/>
                  </a:cubicBezTo>
                  <a:cubicBezTo>
                    <a:pt x="7092" y="102"/>
                    <a:pt x="7858" y="95"/>
                    <a:pt x="8617" y="95"/>
                  </a:cubicBezTo>
                  <a:close/>
                  <a:moveTo>
                    <a:pt x="9142" y="0"/>
                  </a:moveTo>
                  <a:cubicBezTo>
                    <a:pt x="8668" y="0"/>
                    <a:pt x="8194" y="0"/>
                    <a:pt x="7712" y="8"/>
                  </a:cubicBezTo>
                  <a:cubicBezTo>
                    <a:pt x="6946" y="8"/>
                    <a:pt x="6180" y="22"/>
                    <a:pt x="5421" y="22"/>
                  </a:cubicBezTo>
                  <a:lnTo>
                    <a:pt x="4926" y="22"/>
                  </a:lnTo>
                  <a:cubicBezTo>
                    <a:pt x="4919" y="18"/>
                    <a:pt x="4912" y="16"/>
                    <a:pt x="4904" y="16"/>
                  </a:cubicBezTo>
                  <a:cubicBezTo>
                    <a:pt x="4896" y="16"/>
                    <a:pt x="4889" y="18"/>
                    <a:pt x="4881" y="22"/>
                  </a:cubicBezTo>
                  <a:cubicBezTo>
                    <a:pt x="3385" y="781"/>
                    <a:pt x="1503" y="1087"/>
                    <a:pt x="496" y="2576"/>
                  </a:cubicBezTo>
                  <a:cubicBezTo>
                    <a:pt x="299" y="2875"/>
                    <a:pt x="146" y="3211"/>
                    <a:pt x="80" y="3568"/>
                  </a:cubicBezTo>
                  <a:cubicBezTo>
                    <a:pt x="0" y="4028"/>
                    <a:pt x="51" y="4502"/>
                    <a:pt x="161" y="4947"/>
                  </a:cubicBezTo>
                  <a:cubicBezTo>
                    <a:pt x="336" y="5677"/>
                    <a:pt x="620" y="6384"/>
                    <a:pt x="898" y="7077"/>
                  </a:cubicBezTo>
                  <a:cubicBezTo>
                    <a:pt x="1211" y="7836"/>
                    <a:pt x="1532" y="8588"/>
                    <a:pt x="1912" y="9303"/>
                  </a:cubicBezTo>
                  <a:cubicBezTo>
                    <a:pt x="1926" y="9325"/>
                    <a:pt x="1941" y="9332"/>
                    <a:pt x="1955" y="9332"/>
                  </a:cubicBezTo>
                  <a:cubicBezTo>
                    <a:pt x="1985" y="9333"/>
                    <a:pt x="2014" y="9333"/>
                    <a:pt x="2044" y="9333"/>
                  </a:cubicBezTo>
                  <a:cubicBezTo>
                    <a:pt x="2237" y="9333"/>
                    <a:pt x="2437" y="9314"/>
                    <a:pt x="2627" y="9295"/>
                  </a:cubicBezTo>
                  <a:cubicBezTo>
                    <a:pt x="3181" y="9230"/>
                    <a:pt x="3728" y="9113"/>
                    <a:pt x="4261" y="8931"/>
                  </a:cubicBezTo>
                  <a:cubicBezTo>
                    <a:pt x="4640" y="8807"/>
                    <a:pt x="5012" y="8639"/>
                    <a:pt x="5377" y="8456"/>
                  </a:cubicBezTo>
                  <a:cubicBezTo>
                    <a:pt x="5399" y="8449"/>
                    <a:pt x="5406" y="8420"/>
                    <a:pt x="5399" y="8405"/>
                  </a:cubicBezTo>
                  <a:cubicBezTo>
                    <a:pt x="5122" y="7435"/>
                    <a:pt x="4786" y="6472"/>
                    <a:pt x="4392" y="5545"/>
                  </a:cubicBezTo>
                  <a:cubicBezTo>
                    <a:pt x="4247" y="5200"/>
                    <a:pt x="4096" y="4868"/>
                    <a:pt x="3913" y="4537"/>
                  </a:cubicBezTo>
                  <a:lnTo>
                    <a:pt x="3913" y="4537"/>
                  </a:lnTo>
                  <a:cubicBezTo>
                    <a:pt x="4637" y="4348"/>
                    <a:pt x="5352" y="4077"/>
                    <a:pt x="6019" y="3758"/>
                  </a:cubicBezTo>
                  <a:cubicBezTo>
                    <a:pt x="7099" y="3247"/>
                    <a:pt x="8179" y="2510"/>
                    <a:pt x="8814" y="1474"/>
                  </a:cubicBezTo>
                  <a:cubicBezTo>
                    <a:pt x="9084" y="1044"/>
                    <a:pt x="9273" y="540"/>
                    <a:pt x="9193" y="37"/>
                  </a:cubicBezTo>
                  <a:cubicBezTo>
                    <a:pt x="9193" y="22"/>
                    <a:pt x="9164" y="0"/>
                    <a:pt x="91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911;p50">
              <a:extLst>
                <a:ext uri="{FF2B5EF4-FFF2-40B4-BE49-F238E27FC236}">
                  <a16:creationId xmlns:a16="http://schemas.microsoft.com/office/drawing/2014/main" id="{7036C116-9ACF-44CD-8532-7D0A5174CC33}"/>
                </a:ext>
              </a:extLst>
            </p:cNvPr>
            <p:cNvSpPr/>
            <p:nvPr/>
          </p:nvSpPr>
          <p:spPr>
            <a:xfrm>
              <a:off x="7623886" y="4117793"/>
              <a:ext cx="83304" cy="83518"/>
            </a:xfrm>
            <a:custGeom>
              <a:avLst/>
              <a:gdLst/>
              <a:ahLst/>
              <a:cxnLst/>
              <a:rect l="l" t="t" r="r" b="b"/>
              <a:pathLst>
                <a:path w="1570" h="1569" extrusionOk="0">
                  <a:moveTo>
                    <a:pt x="883" y="0"/>
                  </a:moveTo>
                  <a:lnTo>
                    <a:pt x="730" y="394"/>
                  </a:lnTo>
                  <a:lnTo>
                    <a:pt x="467" y="51"/>
                  </a:lnTo>
                  <a:lnTo>
                    <a:pt x="533" y="474"/>
                  </a:lnTo>
                  <a:lnTo>
                    <a:pt x="154" y="314"/>
                  </a:lnTo>
                  <a:lnTo>
                    <a:pt x="154" y="314"/>
                  </a:lnTo>
                  <a:lnTo>
                    <a:pt x="416" y="642"/>
                  </a:lnTo>
                  <a:lnTo>
                    <a:pt x="1" y="693"/>
                  </a:lnTo>
                  <a:lnTo>
                    <a:pt x="387" y="839"/>
                  </a:lnTo>
                  <a:lnTo>
                    <a:pt x="52" y="1095"/>
                  </a:lnTo>
                  <a:lnTo>
                    <a:pt x="467" y="1029"/>
                  </a:lnTo>
                  <a:lnTo>
                    <a:pt x="467" y="1029"/>
                  </a:lnTo>
                  <a:lnTo>
                    <a:pt x="307" y="1416"/>
                  </a:lnTo>
                  <a:lnTo>
                    <a:pt x="635" y="1146"/>
                  </a:lnTo>
                  <a:lnTo>
                    <a:pt x="679" y="1569"/>
                  </a:lnTo>
                  <a:lnTo>
                    <a:pt x="840" y="1175"/>
                  </a:lnTo>
                  <a:lnTo>
                    <a:pt x="1095" y="1511"/>
                  </a:lnTo>
                  <a:lnTo>
                    <a:pt x="1029" y="1095"/>
                  </a:lnTo>
                  <a:lnTo>
                    <a:pt x="1409" y="1262"/>
                  </a:lnTo>
                  <a:lnTo>
                    <a:pt x="1409" y="1262"/>
                  </a:lnTo>
                  <a:lnTo>
                    <a:pt x="1146" y="941"/>
                  </a:lnTo>
                  <a:lnTo>
                    <a:pt x="1569" y="883"/>
                  </a:lnTo>
                  <a:lnTo>
                    <a:pt x="1175" y="730"/>
                  </a:lnTo>
                  <a:lnTo>
                    <a:pt x="1511" y="474"/>
                  </a:lnTo>
                  <a:lnTo>
                    <a:pt x="1095" y="547"/>
                  </a:lnTo>
                  <a:lnTo>
                    <a:pt x="1095" y="547"/>
                  </a:lnTo>
                  <a:lnTo>
                    <a:pt x="1255" y="153"/>
                  </a:lnTo>
                  <a:lnTo>
                    <a:pt x="927" y="416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912;p50">
              <a:extLst>
                <a:ext uri="{FF2B5EF4-FFF2-40B4-BE49-F238E27FC236}">
                  <a16:creationId xmlns:a16="http://schemas.microsoft.com/office/drawing/2014/main" id="{244E25B9-4B1F-4D85-BF71-97D2F5E427B2}"/>
                </a:ext>
              </a:extLst>
            </p:cNvPr>
            <p:cNvSpPr/>
            <p:nvPr/>
          </p:nvSpPr>
          <p:spPr>
            <a:xfrm>
              <a:off x="7483383" y="4063392"/>
              <a:ext cx="64309" cy="80856"/>
            </a:xfrm>
            <a:custGeom>
              <a:avLst/>
              <a:gdLst/>
              <a:ahLst/>
              <a:cxnLst/>
              <a:rect l="l" t="t" r="r" b="b"/>
              <a:pathLst>
                <a:path w="1212" h="1519" extrusionOk="0">
                  <a:moveTo>
                    <a:pt x="518" y="1"/>
                  </a:moveTo>
                  <a:lnTo>
                    <a:pt x="365" y="395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75" y="475"/>
                  </a:lnTo>
                  <a:lnTo>
                    <a:pt x="0" y="402"/>
                  </a:lnTo>
                  <a:lnTo>
                    <a:pt x="0" y="402"/>
                  </a:lnTo>
                  <a:cubicBezTo>
                    <a:pt x="117" y="716"/>
                    <a:pt x="255" y="1051"/>
                    <a:pt x="394" y="1380"/>
                  </a:cubicBezTo>
                  <a:lnTo>
                    <a:pt x="474" y="1175"/>
                  </a:lnTo>
                  <a:lnTo>
                    <a:pt x="730" y="1518"/>
                  </a:lnTo>
                  <a:lnTo>
                    <a:pt x="664" y="1095"/>
                  </a:lnTo>
                  <a:lnTo>
                    <a:pt x="1058" y="1263"/>
                  </a:lnTo>
                  <a:lnTo>
                    <a:pt x="795" y="935"/>
                  </a:lnTo>
                  <a:lnTo>
                    <a:pt x="1211" y="876"/>
                  </a:lnTo>
                  <a:lnTo>
                    <a:pt x="824" y="738"/>
                  </a:lnTo>
                  <a:lnTo>
                    <a:pt x="1160" y="482"/>
                  </a:lnTo>
                  <a:lnTo>
                    <a:pt x="1160" y="482"/>
                  </a:lnTo>
                  <a:lnTo>
                    <a:pt x="737" y="548"/>
                  </a:lnTo>
                  <a:lnTo>
                    <a:pt x="905" y="154"/>
                  </a:lnTo>
                  <a:lnTo>
                    <a:pt x="576" y="424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913;p50">
              <a:extLst>
                <a:ext uri="{FF2B5EF4-FFF2-40B4-BE49-F238E27FC236}">
                  <a16:creationId xmlns:a16="http://schemas.microsoft.com/office/drawing/2014/main" id="{0F868FE0-27CD-4D12-8469-45FC06A20F5B}"/>
                </a:ext>
              </a:extLst>
            </p:cNvPr>
            <p:cNvSpPr/>
            <p:nvPr/>
          </p:nvSpPr>
          <p:spPr>
            <a:xfrm>
              <a:off x="7573957" y="3779517"/>
              <a:ext cx="84047" cy="76172"/>
            </a:xfrm>
            <a:custGeom>
              <a:avLst/>
              <a:gdLst/>
              <a:ahLst/>
              <a:cxnLst/>
              <a:rect l="l" t="t" r="r" b="b"/>
              <a:pathLst>
                <a:path w="1584" h="1431" extrusionOk="0">
                  <a:moveTo>
                    <a:pt x="1277" y="0"/>
                  </a:moveTo>
                  <a:lnTo>
                    <a:pt x="949" y="263"/>
                  </a:lnTo>
                  <a:lnTo>
                    <a:pt x="927" y="103"/>
                  </a:lnTo>
                  <a:cubicBezTo>
                    <a:pt x="876" y="117"/>
                    <a:pt x="832" y="139"/>
                    <a:pt x="774" y="161"/>
                  </a:cubicBezTo>
                  <a:lnTo>
                    <a:pt x="745" y="248"/>
                  </a:lnTo>
                  <a:lnTo>
                    <a:pt x="708" y="190"/>
                  </a:lnTo>
                  <a:cubicBezTo>
                    <a:pt x="657" y="212"/>
                    <a:pt x="599" y="234"/>
                    <a:pt x="548" y="256"/>
                  </a:cubicBezTo>
                  <a:lnTo>
                    <a:pt x="555" y="321"/>
                  </a:lnTo>
                  <a:lnTo>
                    <a:pt x="475" y="285"/>
                  </a:lnTo>
                  <a:cubicBezTo>
                    <a:pt x="409" y="307"/>
                    <a:pt x="365" y="329"/>
                    <a:pt x="307" y="343"/>
                  </a:cubicBezTo>
                  <a:lnTo>
                    <a:pt x="416" y="482"/>
                  </a:lnTo>
                  <a:lnTo>
                    <a:pt x="0" y="533"/>
                  </a:lnTo>
                  <a:lnTo>
                    <a:pt x="394" y="694"/>
                  </a:lnTo>
                  <a:lnTo>
                    <a:pt x="51" y="949"/>
                  </a:lnTo>
                  <a:lnTo>
                    <a:pt x="475" y="883"/>
                  </a:lnTo>
                  <a:lnTo>
                    <a:pt x="307" y="1277"/>
                  </a:lnTo>
                  <a:lnTo>
                    <a:pt x="307" y="1277"/>
                  </a:lnTo>
                  <a:lnTo>
                    <a:pt x="635" y="1007"/>
                  </a:lnTo>
                  <a:lnTo>
                    <a:pt x="693" y="1430"/>
                  </a:lnTo>
                  <a:lnTo>
                    <a:pt x="847" y="1036"/>
                  </a:lnTo>
                  <a:lnTo>
                    <a:pt x="1102" y="1372"/>
                  </a:lnTo>
                  <a:lnTo>
                    <a:pt x="1036" y="956"/>
                  </a:lnTo>
                  <a:lnTo>
                    <a:pt x="1430" y="1117"/>
                  </a:lnTo>
                  <a:lnTo>
                    <a:pt x="1168" y="788"/>
                  </a:lnTo>
                  <a:lnTo>
                    <a:pt x="1584" y="737"/>
                  </a:lnTo>
                  <a:lnTo>
                    <a:pt x="1197" y="584"/>
                  </a:lnTo>
                  <a:lnTo>
                    <a:pt x="1532" y="329"/>
                  </a:lnTo>
                  <a:lnTo>
                    <a:pt x="1532" y="329"/>
                  </a:lnTo>
                  <a:lnTo>
                    <a:pt x="1109" y="387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914;p50">
              <a:extLst>
                <a:ext uri="{FF2B5EF4-FFF2-40B4-BE49-F238E27FC236}">
                  <a16:creationId xmlns:a16="http://schemas.microsoft.com/office/drawing/2014/main" id="{D774CCDC-61FE-4D5D-873B-8D50A49D69A3}"/>
                </a:ext>
              </a:extLst>
            </p:cNvPr>
            <p:cNvSpPr/>
            <p:nvPr/>
          </p:nvSpPr>
          <p:spPr>
            <a:xfrm>
              <a:off x="7542227" y="3917382"/>
              <a:ext cx="84418" cy="84316"/>
            </a:xfrm>
            <a:custGeom>
              <a:avLst/>
              <a:gdLst/>
              <a:ahLst/>
              <a:cxnLst/>
              <a:rect l="l" t="t" r="r" b="b"/>
              <a:pathLst>
                <a:path w="1591" h="1584" extrusionOk="0">
                  <a:moveTo>
                    <a:pt x="897" y="0"/>
                  </a:moveTo>
                  <a:lnTo>
                    <a:pt x="744" y="394"/>
                  </a:lnTo>
                  <a:lnTo>
                    <a:pt x="489" y="52"/>
                  </a:lnTo>
                  <a:lnTo>
                    <a:pt x="547" y="475"/>
                  </a:lnTo>
                  <a:lnTo>
                    <a:pt x="161" y="307"/>
                  </a:lnTo>
                  <a:lnTo>
                    <a:pt x="423" y="635"/>
                  </a:lnTo>
                  <a:lnTo>
                    <a:pt x="0" y="694"/>
                  </a:lnTo>
                  <a:lnTo>
                    <a:pt x="394" y="847"/>
                  </a:lnTo>
                  <a:lnTo>
                    <a:pt x="58" y="1102"/>
                  </a:lnTo>
                  <a:lnTo>
                    <a:pt x="474" y="1037"/>
                  </a:lnTo>
                  <a:lnTo>
                    <a:pt x="314" y="1430"/>
                  </a:lnTo>
                  <a:lnTo>
                    <a:pt x="314" y="1430"/>
                  </a:lnTo>
                  <a:lnTo>
                    <a:pt x="642" y="1168"/>
                  </a:lnTo>
                  <a:lnTo>
                    <a:pt x="700" y="1584"/>
                  </a:lnTo>
                  <a:lnTo>
                    <a:pt x="854" y="1197"/>
                  </a:lnTo>
                  <a:lnTo>
                    <a:pt x="1109" y="1533"/>
                  </a:lnTo>
                  <a:lnTo>
                    <a:pt x="1087" y="1394"/>
                  </a:lnTo>
                  <a:cubicBezTo>
                    <a:pt x="1073" y="1394"/>
                    <a:pt x="1043" y="1394"/>
                    <a:pt x="1029" y="1387"/>
                  </a:cubicBezTo>
                  <a:cubicBezTo>
                    <a:pt x="965" y="1387"/>
                    <a:pt x="963" y="1291"/>
                    <a:pt x="1022" y="1291"/>
                  </a:cubicBezTo>
                  <a:cubicBezTo>
                    <a:pt x="1024" y="1291"/>
                    <a:pt x="1027" y="1292"/>
                    <a:pt x="1029" y="1292"/>
                  </a:cubicBezTo>
                  <a:lnTo>
                    <a:pt x="1073" y="1292"/>
                  </a:lnTo>
                  <a:lnTo>
                    <a:pt x="1043" y="1109"/>
                  </a:lnTo>
                  <a:lnTo>
                    <a:pt x="1043" y="1109"/>
                  </a:lnTo>
                  <a:lnTo>
                    <a:pt x="1437" y="1277"/>
                  </a:lnTo>
                  <a:lnTo>
                    <a:pt x="1175" y="949"/>
                  </a:lnTo>
                  <a:lnTo>
                    <a:pt x="1591" y="891"/>
                  </a:lnTo>
                  <a:lnTo>
                    <a:pt x="1197" y="737"/>
                  </a:lnTo>
                  <a:lnTo>
                    <a:pt x="1540" y="482"/>
                  </a:lnTo>
                  <a:lnTo>
                    <a:pt x="1116" y="548"/>
                  </a:lnTo>
                  <a:lnTo>
                    <a:pt x="1284" y="154"/>
                  </a:lnTo>
                  <a:lnTo>
                    <a:pt x="956" y="416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915;p50">
              <a:extLst>
                <a:ext uri="{FF2B5EF4-FFF2-40B4-BE49-F238E27FC236}">
                  <a16:creationId xmlns:a16="http://schemas.microsoft.com/office/drawing/2014/main" id="{14E36FD9-A999-4B7A-8D8C-6D7A67F8D103}"/>
                </a:ext>
              </a:extLst>
            </p:cNvPr>
            <p:cNvSpPr/>
            <p:nvPr/>
          </p:nvSpPr>
          <p:spPr>
            <a:xfrm>
              <a:off x="7734994" y="3822207"/>
              <a:ext cx="83304" cy="83571"/>
            </a:xfrm>
            <a:custGeom>
              <a:avLst/>
              <a:gdLst/>
              <a:ahLst/>
              <a:cxnLst/>
              <a:rect l="l" t="t" r="r" b="b"/>
              <a:pathLst>
                <a:path w="1570" h="1570" extrusionOk="0">
                  <a:moveTo>
                    <a:pt x="876" y="1"/>
                  </a:moveTo>
                  <a:lnTo>
                    <a:pt x="730" y="395"/>
                  </a:lnTo>
                  <a:lnTo>
                    <a:pt x="475" y="67"/>
                  </a:lnTo>
                  <a:lnTo>
                    <a:pt x="540" y="475"/>
                  </a:lnTo>
                  <a:lnTo>
                    <a:pt x="154" y="307"/>
                  </a:lnTo>
                  <a:lnTo>
                    <a:pt x="424" y="636"/>
                  </a:lnTo>
                  <a:lnTo>
                    <a:pt x="0" y="694"/>
                  </a:lnTo>
                  <a:lnTo>
                    <a:pt x="394" y="840"/>
                  </a:lnTo>
                  <a:lnTo>
                    <a:pt x="59" y="1095"/>
                  </a:lnTo>
                  <a:lnTo>
                    <a:pt x="475" y="1030"/>
                  </a:lnTo>
                  <a:lnTo>
                    <a:pt x="314" y="1424"/>
                  </a:lnTo>
                  <a:lnTo>
                    <a:pt x="628" y="1161"/>
                  </a:lnTo>
                  <a:lnTo>
                    <a:pt x="686" y="1570"/>
                  </a:lnTo>
                  <a:lnTo>
                    <a:pt x="840" y="1176"/>
                  </a:lnTo>
                  <a:lnTo>
                    <a:pt x="1095" y="1511"/>
                  </a:lnTo>
                  <a:lnTo>
                    <a:pt x="1095" y="1511"/>
                  </a:lnTo>
                  <a:lnTo>
                    <a:pt x="1022" y="1103"/>
                  </a:lnTo>
                  <a:lnTo>
                    <a:pt x="1022" y="1103"/>
                  </a:lnTo>
                  <a:lnTo>
                    <a:pt x="1416" y="1270"/>
                  </a:lnTo>
                  <a:lnTo>
                    <a:pt x="1153" y="942"/>
                  </a:lnTo>
                  <a:lnTo>
                    <a:pt x="1569" y="884"/>
                  </a:lnTo>
                  <a:lnTo>
                    <a:pt x="1175" y="731"/>
                  </a:lnTo>
                  <a:lnTo>
                    <a:pt x="1518" y="482"/>
                  </a:lnTo>
                  <a:lnTo>
                    <a:pt x="1095" y="548"/>
                  </a:lnTo>
                  <a:lnTo>
                    <a:pt x="1263" y="154"/>
                  </a:lnTo>
                  <a:lnTo>
                    <a:pt x="934" y="417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916;p50">
              <a:extLst>
                <a:ext uri="{FF2B5EF4-FFF2-40B4-BE49-F238E27FC236}">
                  <a16:creationId xmlns:a16="http://schemas.microsoft.com/office/drawing/2014/main" id="{8160E900-E78E-4C8C-A0F3-D1D07D8F1A57}"/>
                </a:ext>
              </a:extLst>
            </p:cNvPr>
            <p:cNvSpPr/>
            <p:nvPr/>
          </p:nvSpPr>
          <p:spPr>
            <a:xfrm>
              <a:off x="7496118" y="4004679"/>
              <a:ext cx="9763" cy="15383"/>
            </a:xfrm>
            <a:custGeom>
              <a:avLst/>
              <a:gdLst/>
              <a:ahLst/>
              <a:cxnLst/>
              <a:rect l="l" t="t" r="r" b="b"/>
              <a:pathLst>
                <a:path w="184" h="289" extrusionOk="0">
                  <a:moveTo>
                    <a:pt x="121" y="0"/>
                  </a:moveTo>
                  <a:cubicBezTo>
                    <a:pt x="103" y="0"/>
                    <a:pt x="87" y="14"/>
                    <a:pt x="81" y="39"/>
                  </a:cubicBezTo>
                  <a:cubicBezTo>
                    <a:pt x="52" y="104"/>
                    <a:pt x="37" y="163"/>
                    <a:pt x="8" y="228"/>
                  </a:cubicBezTo>
                  <a:cubicBezTo>
                    <a:pt x="1" y="250"/>
                    <a:pt x="15" y="272"/>
                    <a:pt x="45" y="287"/>
                  </a:cubicBezTo>
                  <a:cubicBezTo>
                    <a:pt x="48" y="288"/>
                    <a:pt x="52" y="288"/>
                    <a:pt x="55" y="288"/>
                  </a:cubicBezTo>
                  <a:cubicBezTo>
                    <a:pt x="77" y="288"/>
                    <a:pt x="89" y="268"/>
                    <a:pt x="96" y="243"/>
                  </a:cubicBezTo>
                  <a:cubicBezTo>
                    <a:pt x="125" y="184"/>
                    <a:pt x="147" y="119"/>
                    <a:pt x="169" y="53"/>
                  </a:cubicBezTo>
                  <a:cubicBezTo>
                    <a:pt x="183" y="31"/>
                    <a:pt x="161" y="2"/>
                    <a:pt x="132" y="2"/>
                  </a:cubicBezTo>
                  <a:cubicBezTo>
                    <a:pt x="128" y="1"/>
                    <a:pt x="125" y="0"/>
                    <a:pt x="12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917;p50">
              <a:extLst>
                <a:ext uri="{FF2B5EF4-FFF2-40B4-BE49-F238E27FC236}">
                  <a16:creationId xmlns:a16="http://schemas.microsoft.com/office/drawing/2014/main" id="{0D5A1712-9D45-4C5C-A17F-7958EBBD1F26}"/>
                </a:ext>
              </a:extLst>
            </p:cNvPr>
            <p:cNvSpPr/>
            <p:nvPr/>
          </p:nvSpPr>
          <p:spPr>
            <a:xfrm>
              <a:off x="7506995" y="4007501"/>
              <a:ext cx="7004" cy="15543"/>
            </a:xfrm>
            <a:custGeom>
              <a:avLst/>
              <a:gdLst/>
              <a:ahLst/>
              <a:cxnLst/>
              <a:rect l="l" t="t" r="r" b="b"/>
              <a:pathLst>
                <a:path w="132" h="292" extrusionOk="0">
                  <a:moveTo>
                    <a:pt x="80" y="0"/>
                  </a:moveTo>
                  <a:cubicBezTo>
                    <a:pt x="58" y="0"/>
                    <a:pt x="37" y="22"/>
                    <a:pt x="37" y="51"/>
                  </a:cubicBezTo>
                  <a:cubicBezTo>
                    <a:pt x="29" y="73"/>
                    <a:pt x="29" y="95"/>
                    <a:pt x="29" y="110"/>
                  </a:cubicBezTo>
                  <a:lnTo>
                    <a:pt x="29" y="117"/>
                  </a:lnTo>
                  <a:lnTo>
                    <a:pt x="29" y="131"/>
                  </a:lnTo>
                  <a:lnTo>
                    <a:pt x="29" y="146"/>
                  </a:lnTo>
                  <a:cubicBezTo>
                    <a:pt x="22" y="175"/>
                    <a:pt x="15" y="212"/>
                    <a:pt x="0" y="241"/>
                  </a:cubicBezTo>
                  <a:cubicBezTo>
                    <a:pt x="0" y="248"/>
                    <a:pt x="0" y="263"/>
                    <a:pt x="15" y="277"/>
                  </a:cubicBezTo>
                  <a:cubicBezTo>
                    <a:pt x="22" y="285"/>
                    <a:pt x="29" y="292"/>
                    <a:pt x="37" y="292"/>
                  </a:cubicBezTo>
                  <a:cubicBezTo>
                    <a:pt x="51" y="292"/>
                    <a:pt x="66" y="292"/>
                    <a:pt x="73" y="285"/>
                  </a:cubicBezTo>
                  <a:cubicBezTo>
                    <a:pt x="88" y="277"/>
                    <a:pt x="95" y="270"/>
                    <a:pt x="95" y="256"/>
                  </a:cubicBezTo>
                  <a:cubicBezTo>
                    <a:pt x="117" y="197"/>
                    <a:pt x="131" y="124"/>
                    <a:pt x="131" y="51"/>
                  </a:cubicBezTo>
                  <a:cubicBezTo>
                    <a:pt x="131" y="22"/>
                    <a:pt x="110" y="0"/>
                    <a:pt x="8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3918;p50">
              <a:extLst>
                <a:ext uri="{FF2B5EF4-FFF2-40B4-BE49-F238E27FC236}">
                  <a16:creationId xmlns:a16="http://schemas.microsoft.com/office/drawing/2014/main" id="{017704BC-E125-4138-8C82-13DEDC08B207}"/>
                </a:ext>
              </a:extLst>
            </p:cNvPr>
            <p:cNvSpPr/>
            <p:nvPr/>
          </p:nvSpPr>
          <p:spPr>
            <a:xfrm>
              <a:off x="7570826" y="4190026"/>
              <a:ext cx="7057" cy="5110"/>
            </a:xfrm>
            <a:custGeom>
              <a:avLst/>
              <a:gdLst/>
              <a:ahLst/>
              <a:cxnLst/>
              <a:rect l="l" t="t" r="r" b="b"/>
              <a:pathLst>
                <a:path w="133" h="96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69" y="95"/>
                    <a:pt x="71" y="96"/>
                    <a:pt x="73" y="96"/>
                  </a:cubicBezTo>
                  <a:cubicBezTo>
                    <a:pt x="132" y="96"/>
                    <a:pt x="130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3919;p50">
              <a:extLst>
                <a:ext uri="{FF2B5EF4-FFF2-40B4-BE49-F238E27FC236}">
                  <a16:creationId xmlns:a16="http://schemas.microsoft.com/office/drawing/2014/main" id="{8C8F8E50-2BEE-482F-BFFA-9115F6B5F88F}"/>
                </a:ext>
              </a:extLst>
            </p:cNvPr>
            <p:cNvSpPr/>
            <p:nvPr/>
          </p:nvSpPr>
          <p:spPr>
            <a:xfrm>
              <a:off x="7643996" y="4064350"/>
              <a:ext cx="8967" cy="18897"/>
            </a:xfrm>
            <a:custGeom>
              <a:avLst/>
              <a:gdLst/>
              <a:ahLst/>
              <a:cxnLst/>
              <a:rect l="l" t="t" r="r" b="b"/>
              <a:pathLst>
                <a:path w="169" h="355" extrusionOk="0">
                  <a:moveTo>
                    <a:pt x="103" y="0"/>
                  </a:moveTo>
                  <a:cubicBezTo>
                    <a:pt x="84" y="0"/>
                    <a:pt x="67" y="18"/>
                    <a:pt x="67" y="41"/>
                  </a:cubicBezTo>
                  <a:cubicBezTo>
                    <a:pt x="45" y="129"/>
                    <a:pt x="30" y="209"/>
                    <a:pt x="8" y="304"/>
                  </a:cubicBezTo>
                  <a:cubicBezTo>
                    <a:pt x="1" y="333"/>
                    <a:pt x="23" y="355"/>
                    <a:pt x="45" y="355"/>
                  </a:cubicBezTo>
                  <a:cubicBezTo>
                    <a:pt x="67" y="355"/>
                    <a:pt x="88" y="348"/>
                    <a:pt x="103" y="318"/>
                  </a:cubicBezTo>
                  <a:cubicBezTo>
                    <a:pt x="118" y="231"/>
                    <a:pt x="140" y="143"/>
                    <a:pt x="154" y="56"/>
                  </a:cubicBezTo>
                  <a:cubicBezTo>
                    <a:pt x="169" y="27"/>
                    <a:pt x="147" y="5"/>
                    <a:pt x="118" y="5"/>
                  </a:cubicBezTo>
                  <a:cubicBezTo>
                    <a:pt x="113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3920;p50">
              <a:extLst>
                <a:ext uri="{FF2B5EF4-FFF2-40B4-BE49-F238E27FC236}">
                  <a16:creationId xmlns:a16="http://schemas.microsoft.com/office/drawing/2014/main" id="{F62CB171-09F3-4F71-A5D6-7BB29C726993}"/>
                </a:ext>
              </a:extLst>
            </p:cNvPr>
            <p:cNvSpPr/>
            <p:nvPr/>
          </p:nvSpPr>
          <p:spPr>
            <a:xfrm>
              <a:off x="7653334" y="4067172"/>
              <a:ext cx="8543" cy="16075"/>
            </a:xfrm>
            <a:custGeom>
              <a:avLst/>
              <a:gdLst/>
              <a:ahLst/>
              <a:cxnLst/>
              <a:rect l="l" t="t" r="r" b="b"/>
              <a:pathLst>
                <a:path w="161" h="302" extrusionOk="0">
                  <a:moveTo>
                    <a:pt x="102" y="1"/>
                  </a:moveTo>
                  <a:cubicBezTo>
                    <a:pt x="81" y="1"/>
                    <a:pt x="66" y="15"/>
                    <a:pt x="66" y="39"/>
                  </a:cubicBezTo>
                  <a:cubicBezTo>
                    <a:pt x="44" y="112"/>
                    <a:pt x="29" y="178"/>
                    <a:pt x="7" y="251"/>
                  </a:cubicBezTo>
                  <a:cubicBezTo>
                    <a:pt x="0" y="280"/>
                    <a:pt x="15" y="302"/>
                    <a:pt x="44" y="302"/>
                  </a:cubicBezTo>
                  <a:cubicBezTo>
                    <a:pt x="73" y="302"/>
                    <a:pt x="102" y="295"/>
                    <a:pt x="102" y="265"/>
                  </a:cubicBezTo>
                  <a:cubicBezTo>
                    <a:pt x="117" y="192"/>
                    <a:pt x="131" y="134"/>
                    <a:pt x="153" y="61"/>
                  </a:cubicBezTo>
                  <a:cubicBezTo>
                    <a:pt x="161" y="32"/>
                    <a:pt x="146" y="3"/>
                    <a:pt x="117" y="3"/>
                  </a:cubicBezTo>
                  <a:cubicBezTo>
                    <a:pt x="112" y="1"/>
                    <a:pt x="107" y="1"/>
                    <a:pt x="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3921;p50">
              <a:extLst>
                <a:ext uri="{FF2B5EF4-FFF2-40B4-BE49-F238E27FC236}">
                  <a16:creationId xmlns:a16="http://schemas.microsoft.com/office/drawing/2014/main" id="{99BF8072-89B0-4ED7-9ED1-B67EF588E539}"/>
                </a:ext>
              </a:extLst>
            </p:cNvPr>
            <p:cNvSpPr/>
            <p:nvPr/>
          </p:nvSpPr>
          <p:spPr>
            <a:xfrm>
              <a:off x="7593323" y="3982163"/>
              <a:ext cx="61603" cy="10433"/>
            </a:xfrm>
            <a:custGeom>
              <a:avLst/>
              <a:gdLst/>
              <a:ahLst/>
              <a:cxnLst/>
              <a:rect l="l" t="t" r="r" b="b"/>
              <a:pathLst>
                <a:path w="1161" h="196" extrusionOk="0">
                  <a:moveTo>
                    <a:pt x="1108" y="0"/>
                  </a:moveTo>
                  <a:cubicBezTo>
                    <a:pt x="1104" y="0"/>
                    <a:pt x="1099" y="1"/>
                    <a:pt x="1095" y="2"/>
                  </a:cubicBezTo>
                  <a:cubicBezTo>
                    <a:pt x="849" y="69"/>
                    <a:pt x="596" y="97"/>
                    <a:pt x="343" y="97"/>
                  </a:cubicBezTo>
                  <a:cubicBezTo>
                    <a:pt x="265" y="97"/>
                    <a:pt x="187" y="95"/>
                    <a:pt x="110" y="89"/>
                  </a:cubicBezTo>
                  <a:lnTo>
                    <a:pt x="58" y="89"/>
                  </a:lnTo>
                  <a:cubicBezTo>
                    <a:pt x="55" y="88"/>
                    <a:pt x="51" y="88"/>
                    <a:pt x="48" y="88"/>
                  </a:cubicBezTo>
                  <a:cubicBezTo>
                    <a:pt x="0" y="88"/>
                    <a:pt x="4" y="177"/>
                    <a:pt x="58" y="177"/>
                  </a:cubicBezTo>
                  <a:cubicBezTo>
                    <a:pt x="80" y="177"/>
                    <a:pt x="110" y="177"/>
                    <a:pt x="124" y="184"/>
                  </a:cubicBezTo>
                  <a:cubicBezTo>
                    <a:pt x="208" y="192"/>
                    <a:pt x="292" y="195"/>
                    <a:pt x="378" y="195"/>
                  </a:cubicBezTo>
                  <a:cubicBezTo>
                    <a:pt x="628" y="195"/>
                    <a:pt x="882" y="164"/>
                    <a:pt x="1116" y="104"/>
                  </a:cubicBezTo>
                  <a:cubicBezTo>
                    <a:pt x="1116" y="104"/>
                    <a:pt x="1131" y="104"/>
                    <a:pt x="1131" y="97"/>
                  </a:cubicBezTo>
                  <a:cubicBezTo>
                    <a:pt x="1116" y="75"/>
                    <a:pt x="1109" y="68"/>
                    <a:pt x="1109" y="46"/>
                  </a:cubicBezTo>
                  <a:cubicBezTo>
                    <a:pt x="1109" y="46"/>
                    <a:pt x="1131" y="46"/>
                    <a:pt x="1160" y="38"/>
                  </a:cubicBezTo>
                  <a:cubicBezTo>
                    <a:pt x="1148" y="19"/>
                    <a:pt x="1135" y="0"/>
                    <a:pt x="11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3922;p50">
              <a:extLst>
                <a:ext uri="{FF2B5EF4-FFF2-40B4-BE49-F238E27FC236}">
                  <a16:creationId xmlns:a16="http://schemas.microsoft.com/office/drawing/2014/main" id="{5C58B004-59B7-4223-99BB-28F6EC788778}"/>
                </a:ext>
              </a:extLst>
            </p:cNvPr>
            <p:cNvSpPr/>
            <p:nvPr/>
          </p:nvSpPr>
          <p:spPr>
            <a:xfrm>
              <a:off x="7507738" y="392398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95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3923;p50">
              <a:extLst>
                <a:ext uri="{FF2B5EF4-FFF2-40B4-BE49-F238E27FC236}">
                  <a16:creationId xmlns:a16="http://schemas.microsoft.com/office/drawing/2014/main" id="{95F26BB9-8F7E-4CD2-A92B-5268A40AE6A0}"/>
                </a:ext>
              </a:extLst>
            </p:cNvPr>
            <p:cNvSpPr/>
            <p:nvPr/>
          </p:nvSpPr>
          <p:spPr>
            <a:xfrm>
              <a:off x="7538353" y="3840731"/>
              <a:ext cx="11249" cy="17140"/>
            </a:xfrm>
            <a:custGeom>
              <a:avLst/>
              <a:gdLst/>
              <a:ahLst/>
              <a:cxnLst/>
              <a:rect l="l" t="t" r="r" b="b"/>
              <a:pathLst>
                <a:path w="212" h="322" extrusionOk="0">
                  <a:moveTo>
                    <a:pt x="159" y="1"/>
                  </a:moveTo>
                  <a:cubicBezTo>
                    <a:pt x="146" y="1"/>
                    <a:pt x="133" y="8"/>
                    <a:pt x="124" y="25"/>
                  </a:cubicBezTo>
                  <a:cubicBezTo>
                    <a:pt x="88" y="98"/>
                    <a:pt x="51" y="178"/>
                    <a:pt x="15" y="251"/>
                  </a:cubicBezTo>
                  <a:cubicBezTo>
                    <a:pt x="0" y="273"/>
                    <a:pt x="0" y="310"/>
                    <a:pt x="29" y="317"/>
                  </a:cubicBezTo>
                  <a:cubicBezTo>
                    <a:pt x="37" y="320"/>
                    <a:pt x="47" y="321"/>
                    <a:pt x="57" y="321"/>
                  </a:cubicBezTo>
                  <a:cubicBezTo>
                    <a:pt x="74" y="321"/>
                    <a:pt x="90" y="316"/>
                    <a:pt x="95" y="302"/>
                  </a:cubicBezTo>
                  <a:cubicBezTo>
                    <a:pt x="131" y="229"/>
                    <a:pt x="168" y="142"/>
                    <a:pt x="204" y="69"/>
                  </a:cubicBezTo>
                  <a:cubicBezTo>
                    <a:pt x="212" y="54"/>
                    <a:pt x="212" y="18"/>
                    <a:pt x="182" y="10"/>
                  </a:cubicBezTo>
                  <a:cubicBezTo>
                    <a:pt x="176" y="4"/>
                    <a:pt x="168" y="1"/>
                    <a:pt x="1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924;p50">
              <a:extLst>
                <a:ext uri="{FF2B5EF4-FFF2-40B4-BE49-F238E27FC236}">
                  <a16:creationId xmlns:a16="http://schemas.microsoft.com/office/drawing/2014/main" id="{0E4D9ACC-B6B5-453B-8CD9-36B97E4973B8}"/>
                </a:ext>
              </a:extLst>
            </p:cNvPr>
            <p:cNvSpPr/>
            <p:nvPr/>
          </p:nvSpPr>
          <p:spPr>
            <a:xfrm>
              <a:off x="7550716" y="3844670"/>
              <a:ext cx="7800" cy="11391"/>
            </a:xfrm>
            <a:custGeom>
              <a:avLst/>
              <a:gdLst/>
              <a:ahLst/>
              <a:cxnLst/>
              <a:rect l="l" t="t" r="r" b="b"/>
              <a:pathLst>
                <a:path w="147" h="214" extrusionOk="0">
                  <a:moveTo>
                    <a:pt x="95" y="0"/>
                  </a:moveTo>
                  <a:cubicBezTo>
                    <a:pt x="84" y="0"/>
                    <a:pt x="74" y="6"/>
                    <a:pt x="66" y="17"/>
                  </a:cubicBezTo>
                  <a:cubicBezTo>
                    <a:pt x="15" y="60"/>
                    <a:pt x="1" y="119"/>
                    <a:pt x="1" y="170"/>
                  </a:cubicBezTo>
                  <a:cubicBezTo>
                    <a:pt x="1" y="199"/>
                    <a:pt x="15" y="214"/>
                    <a:pt x="44" y="214"/>
                  </a:cubicBezTo>
                  <a:cubicBezTo>
                    <a:pt x="74" y="214"/>
                    <a:pt x="88" y="199"/>
                    <a:pt x="88" y="170"/>
                  </a:cubicBezTo>
                  <a:lnTo>
                    <a:pt x="88" y="163"/>
                  </a:lnTo>
                  <a:cubicBezTo>
                    <a:pt x="88" y="155"/>
                    <a:pt x="103" y="133"/>
                    <a:pt x="103" y="126"/>
                  </a:cubicBezTo>
                  <a:cubicBezTo>
                    <a:pt x="110" y="119"/>
                    <a:pt x="110" y="104"/>
                    <a:pt x="117" y="90"/>
                  </a:cubicBezTo>
                  <a:lnTo>
                    <a:pt x="125" y="82"/>
                  </a:lnTo>
                  <a:cubicBezTo>
                    <a:pt x="146" y="60"/>
                    <a:pt x="146" y="24"/>
                    <a:pt x="125" y="17"/>
                  </a:cubicBezTo>
                  <a:cubicBezTo>
                    <a:pt x="117" y="6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925;p50">
              <a:extLst>
                <a:ext uri="{FF2B5EF4-FFF2-40B4-BE49-F238E27FC236}">
                  <a16:creationId xmlns:a16="http://schemas.microsoft.com/office/drawing/2014/main" id="{A387CA7A-5F11-4D24-B657-1C1F2A19AC1B}"/>
                </a:ext>
              </a:extLst>
            </p:cNvPr>
            <p:cNvSpPr/>
            <p:nvPr/>
          </p:nvSpPr>
          <p:spPr>
            <a:xfrm>
              <a:off x="7623143" y="3905725"/>
              <a:ext cx="7004" cy="4737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0"/>
                  </a:moveTo>
                  <a:cubicBezTo>
                    <a:pt x="0" y="0"/>
                    <a:pt x="2" y="88"/>
                    <a:pt x="66" y="88"/>
                  </a:cubicBezTo>
                  <a:cubicBezTo>
                    <a:pt x="131" y="88"/>
                    <a:pt x="131" y="1"/>
                    <a:pt x="66" y="1"/>
                  </a:cubicBezTo>
                  <a:cubicBezTo>
                    <a:pt x="63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926;p50">
              <a:extLst>
                <a:ext uri="{FF2B5EF4-FFF2-40B4-BE49-F238E27FC236}">
                  <a16:creationId xmlns:a16="http://schemas.microsoft.com/office/drawing/2014/main" id="{7F7EFE29-BEF1-449F-A2ED-5A94C1F153F7}"/>
                </a:ext>
              </a:extLst>
            </p:cNvPr>
            <p:cNvSpPr/>
            <p:nvPr/>
          </p:nvSpPr>
          <p:spPr>
            <a:xfrm>
              <a:off x="7719500" y="3918926"/>
              <a:ext cx="6261" cy="14798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74" y="1"/>
                  </a:moveTo>
                  <a:cubicBezTo>
                    <a:pt x="44" y="1"/>
                    <a:pt x="30" y="15"/>
                    <a:pt x="30" y="44"/>
                  </a:cubicBezTo>
                  <a:cubicBezTo>
                    <a:pt x="23" y="110"/>
                    <a:pt x="23" y="168"/>
                    <a:pt x="8" y="234"/>
                  </a:cubicBezTo>
                  <a:cubicBezTo>
                    <a:pt x="1" y="256"/>
                    <a:pt x="30" y="278"/>
                    <a:pt x="59" y="278"/>
                  </a:cubicBezTo>
                  <a:cubicBezTo>
                    <a:pt x="81" y="278"/>
                    <a:pt x="103" y="263"/>
                    <a:pt x="103" y="234"/>
                  </a:cubicBezTo>
                  <a:cubicBezTo>
                    <a:pt x="110" y="168"/>
                    <a:pt x="110" y="103"/>
                    <a:pt x="117" y="44"/>
                  </a:cubicBezTo>
                  <a:cubicBezTo>
                    <a:pt x="117" y="15"/>
                    <a:pt x="95" y="1"/>
                    <a:pt x="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927;p50">
              <a:extLst>
                <a:ext uri="{FF2B5EF4-FFF2-40B4-BE49-F238E27FC236}">
                  <a16:creationId xmlns:a16="http://schemas.microsoft.com/office/drawing/2014/main" id="{1CBBFC59-9372-4B29-91A5-B2F56F9E6301}"/>
                </a:ext>
              </a:extLst>
            </p:cNvPr>
            <p:cNvSpPr/>
            <p:nvPr/>
          </p:nvSpPr>
          <p:spPr>
            <a:xfrm>
              <a:off x="7732288" y="3918181"/>
              <a:ext cx="4669" cy="14425"/>
            </a:xfrm>
            <a:custGeom>
              <a:avLst/>
              <a:gdLst/>
              <a:ahLst/>
              <a:cxnLst/>
              <a:rect l="l" t="t" r="r" b="b"/>
              <a:pathLst>
                <a:path w="88" h="271" extrusionOk="0">
                  <a:moveTo>
                    <a:pt x="44" y="0"/>
                  </a:moveTo>
                  <a:cubicBezTo>
                    <a:pt x="15" y="0"/>
                    <a:pt x="0" y="29"/>
                    <a:pt x="0" y="51"/>
                  </a:cubicBezTo>
                  <a:lnTo>
                    <a:pt x="0" y="219"/>
                  </a:lnTo>
                  <a:cubicBezTo>
                    <a:pt x="0" y="248"/>
                    <a:pt x="15" y="270"/>
                    <a:pt x="44" y="270"/>
                  </a:cubicBezTo>
                  <a:cubicBezTo>
                    <a:pt x="73" y="270"/>
                    <a:pt x="88" y="248"/>
                    <a:pt x="88" y="219"/>
                  </a:cubicBezTo>
                  <a:lnTo>
                    <a:pt x="88" y="51"/>
                  </a:lnTo>
                  <a:cubicBezTo>
                    <a:pt x="88" y="22"/>
                    <a:pt x="73" y="0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928;p50">
              <a:extLst>
                <a:ext uri="{FF2B5EF4-FFF2-40B4-BE49-F238E27FC236}">
                  <a16:creationId xmlns:a16="http://schemas.microsoft.com/office/drawing/2014/main" id="{8C9F60FB-FE8A-4470-BC94-10A72EB7D1EE}"/>
                </a:ext>
              </a:extLst>
            </p:cNvPr>
            <p:cNvSpPr/>
            <p:nvPr/>
          </p:nvSpPr>
          <p:spPr>
            <a:xfrm>
              <a:off x="7701725" y="3824549"/>
              <a:ext cx="6208" cy="5483"/>
            </a:xfrm>
            <a:custGeom>
              <a:avLst/>
              <a:gdLst/>
              <a:ahLst/>
              <a:cxnLst/>
              <a:rect l="l" t="t" r="r" b="b"/>
              <a:pathLst>
                <a:path w="117" h="103" extrusionOk="0">
                  <a:moveTo>
                    <a:pt x="51" y="1"/>
                  </a:moveTo>
                  <a:cubicBezTo>
                    <a:pt x="0" y="8"/>
                    <a:pt x="0" y="103"/>
                    <a:pt x="51" y="103"/>
                  </a:cubicBezTo>
                  <a:cubicBezTo>
                    <a:pt x="117" y="103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3929;p50">
              <a:extLst>
                <a:ext uri="{FF2B5EF4-FFF2-40B4-BE49-F238E27FC236}">
                  <a16:creationId xmlns:a16="http://schemas.microsoft.com/office/drawing/2014/main" id="{B49A5F51-6582-4E73-ABC8-A41DE039C4BB}"/>
                </a:ext>
              </a:extLst>
            </p:cNvPr>
            <p:cNvSpPr/>
            <p:nvPr/>
          </p:nvSpPr>
          <p:spPr>
            <a:xfrm>
              <a:off x="7813947" y="381720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7" y="0"/>
                  </a:moveTo>
                  <a:cubicBezTo>
                    <a:pt x="1" y="0"/>
                    <a:pt x="1" y="102"/>
                    <a:pt x="67" y="102"/>
                  </a:cubicBezTo>
                  <a:cubicBezTo>
                    <a:pt x="125" y="102"/>
                    <a:pt x="125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3930;p50">
              <a:extLst>
                <a:ext uri="{FF2B5EF4-FFF2-40B4-BE49-F238E27FC236}">
                  <a16:creationId xmlns:a16="http://schemas.microsoft.com/office/drawing/2014/main" id="{DDF56A0C-4B44-4BB0-AA4F-044855A3E0D6}"/>
                </a:ext>
              </a:extLst>
            </p:cNvPr>
            <p:cNvSpPr/>
            <p:nvPr/>
          </p:nvSpPr>
          <p:spPr>
            <a:xfrm>
              <a:off x="7878627" y="3793250"/>
              <a:ext cx="9710" cy="15437"/>
            </a:xfrm>
            <a:custGeom>
              <a:avLst/>
              <a:gdLst/>
              <a:ahLst/>
              <a:cxnLst/>
              <a:rect l="l" t="t" r="r" b="b"/>
              <a:pathLst>
                <a:path w="183" h="290" extrusionOk="0">
                  <a:moveTo>
                    <a:pt x="143" y="1"/>
                  </a:moveTo>
                  <a:cubicBezTo>
                    <a:pt x="125" y="1"/>
                    <a:pt x="107" y="7"/>
                    <a:pt x="102" y="27"/>
                  </a:cubicBezTo>
                  <a:cubicBezTo>
                    <a:pt x="73" y="85"/>
                    <a:pt x="37" y="151"/>
                    <a:pt x="15" y="217"/>
                  </a:cubicBezTo>
                  <a:cubicBezTo>
                    <a:pt x="0" y="224"/>
                    <a:pt x="0" y="246"/>
                    <a:pt x="0" y="253"/>
                  </a:cubicBezTo>
                  <a:cubicBezTo>
                    <a:pt x="0" y="260"/>
                    <a:pt x="15" y="282"/>
                    <a:pt x="22" y="282"/>
                  </a:cubicBezTo>
                  <a:cubicBezTo>
                    <a:pt x="27" y="287"/>
                    <a:pt x="34" y="290"/>
                    <a:pt x="42" y="290"/>
                  </a:cubicBezTo>
                  <a:cubicBezTo>
                    <a:pt x="59" y="290"/>
                    <a:pt x="78" y="280"/>
                    <a:pt x="88" y="260"/>
                  </a:cubicBezTo>
                  <a:cubicBezTo>
                    <a:pt x="110" y="195"/>
                    <a:pt x="146" y="129"/>
                    <a:pt x="175" y="71"/>
                  </a:cubicBezTo>
                  <a:cubicBezTo>
                    <a:pt x="183" y="63"/>
                    <a:pt x="183" y="42"/>
                    <a:pt x="183" y="34"/>
                  </a:cubicBezTo>
                  <a:cubicBezTo>
                    <a:pt x="183" y="27"/>
                    <a:pt x="175" y="5"/>
                    <a:pt x="168" y="5"/>
                  </a:cubicBezTo>
                  <a:cubicBezTo>
                    <a:pt x="161" y="3"/>
                    <a:pt x="152" y="1"/>
                    <a:pt x="14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3931;p50">
              <a:extLst>
                <a:ext uri="{FF2B5EF4-FFF2-40B4-BE49-F238E27FC236}">
                  <a16:creationId xmlns:a16="http://schemas.microsoft.com/office/drawing/2014/main" id="{B0462E85-574A-4B38-B2D8-85E099906394}"/>
                </a:ext>
              </a:extLst>
            </p:cNvPr>
            <p:cNvSpPr/>
            <p:nvPr/>
          </p:nvSpPr>
          <p:spPr>
            <a:xfrm>
              <a:off x="7888708" y="3794261"/>
              <a:ext cx="8914" cy="16395"/>
            </a:xfrm>
            <a:custGeom>
              <a:avLst/>
              <a:gdLst/>
              <a:ahLst/>
              <a:cxnLst/>
              <a:rect l="l" t="t" r="r" b="b"/>
              <a:pathLst>
                <a:path w="168" h="308" extrusionOk="0">
                  <a:moveTo>
                    <a:pt x="124" y="1"/>
                  </a:moveTo>
                  <a:cubicBezTo>
                    <a:pt x="88" y="15"/>
                    <a:pt x="66" y="30"/>
                    <a:pt x="66" y="59"/>
                  </a:cubicBezTo>
                  <a:lnTo>
                    <a:pt x="66" y="88"/>
                  </a:lnTo>
                  <a:lnTo>
                    <a:pt x="66" y="95"/>
                  </a:lnTo>
                  <a:lnTo>
                    <a:pt x="66" y="103"/>
                  </a:lnTo>
                  <a:cubicBezTo>
                    <a:pt x="66" y="125"/>
                    <a:pt x="58" y="139"/>
                    <a:pt x="58" y="161"/>
                  </a:cubicBezTo>
                  <a:cubicBezTo>
                    <a:pt x="58" y="161"/>
                    <a:pt x="58" y="168"/>
                    <a:pt x="51" y="168"/>
                  </a:cubicBezTo>
                  <a:cubicBezTo>
                    <a:pt x="51" y="176"/>
                    <a:pt x="36" y="183"/>
                    <a:pt x="36" y="183"/>
                  </a:cubicBezTo>
                  <a:cubicBezTo>
                    <a:pt x="29" y="205"/>
                    <a:pt x="22" y="220"/>
                    <a:pt x="15" y="234"/>
                  </a:cubicBezTo>
                  <a:cubicBezTo>
                    <a:pt x="0" y="241"/>
                    <a:pt x="0" y="256"/>
                    <a:pt x="0" y="271"/>
                  </a:cubicBezTo>
                  <a:cubicBezTo>
                    <a:pt x="0" y="278"/>
                    <a:pt x="15" y="292"/>
                    <a:pt x="22" y="292"/>
                  </a:cubicBezTo>
                  <a:cubicBezTo>
                    <a:pt x="29" y="307"/>
                    <a:pt x="51" y="307"/>
                    <a:pt x="58" y="307"/>
                  </a:cubicBezTo>
                  <a:cubicBezTo>
                    <a:pt x="66" y="307"/>
                    <a:pt x="73" y="292"/>
                    <a:pt x="88" y="285"/>
                  </a:cubicBezTo>
                  <a:cubicBezTo>
                    <a:pt x="139" y="220"/>
                    <a:pt x="168" y="132"/>
                    <a:pt x="168" y="52"/>
                  </a:cubicBezTo>
                  <a:cubicBezTo>
                    <a:pt x="168" y="23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3932;p50">
              <a:extLst>
                <a:ext uri="{FF2B5EF4-FFF2-40B4-BE49-F238E27FC236}">
                  <a16:creationId xmlns:a16="http://schemas.microsoft.com/office/drawing/2014/main" id="{517A4E27-6EDF-4554-ABC0-FBFD3FCC1CC9}"/>
                </a:ext>
              </a:extLst>
            </p:cNvPr>
            <p:cNvSpPr/>
            <p:nvPr/>
          </p:nvSpPr>
          <p:spPr>
            <a:xfrm>
              <a:off x="7448151" y="3745343"/>
              <a:ext cx="492078" cy="496849"/>
            </a:xfrm>
            <a:custGeom>
              <a:avLst/>
              <a:gdLst/>
              <a:ahLst/>
              <a:cxnLst/>
              <a:rect l="l" t="t" r="r" b="b"/>
              <a:pathLst>
                <a:path w="9274" h="9334" extrusionOk="0">
                  <a:moveTo>
                    <a:pt x="9104" y="95"/>
                  </a:moveTo>
                  <a:cubicBezTo>
                    <a:pt x="9163" y="535"/>
                    <a:pt x="9004" y="974"/>
                    <a:pt x="8777" y="1350"/>
                  </a:cubicBezTo>
                  <a:cubicBezTo>
                    <a:pt x="8500" y="1832"/>
                    <a:pt x="8099" y="2255"/>
                    <a:pt x="7668" y="2612"/>
                  </a:cubicBezTo>
                  <a:cubicBezTo>
                    <a:pt x="6771" y="3349"/>
                    <a:pt x="5698" y="3838"/>
                    <a:pt x="4611" y="4217"/>
                  </a:cubicBezTo>
                  <a:cubicBezTo>
                    <a:pt x="4356" y="4305"/>
                    <a:pt x="4100" y="4385"/>
                    <a:pt x="3838" y="4451"/>
                  </a:cubicBezTo>
                  <a:cubicBezTo>
                    <a:pt x="3809" y="4458"/>
                    <a:pt x="3794" y="4495"/>
                    <a:pt x="3809" y="4524"/>
                  </a:cubicBezTo>
                  <a:cubicBezTo>
                    <a:pt x="4159" y="5151"/>
                    <a:pt x="4429" y="5823"/>
                    <a:pt x="4677" y="6487"/>
                  </a:cubicBezTo>
                  <a:cubicBezTo>
                    <a:pt x="4874" y="7012"/>
                    <a:pt x="5049" y="7552"/>
                    <a:pt x="5224" y="8099"/>
                  </a:cubicBezTo>
                  <a:cubicBezTo>
                    <a:pt x="5256" y="8196"/>
                    <a:pt x="5283" y="8293"/>
                    <a:pt x="5314" y="8390"/>
                  </a:cubicBezTo>
                  <a:lnTo>
                    <a:pt x="5314" y="8390"/>
                  </a:lnTo>
                  <a:cubicBezTo>
                    <a:pt x="4357" y="8878"/>
                    <a:pt x="3273" y="9186"/>
                    <a:pt x="2196" y="9230"/>
                  </a:cubicBezTo>
                  <a:cubicBezTo>
                    <a:pt x="2148" y="9230"/>
                    <a:pt x="2099" y="9233"/>
                    <a:pt x="2050" y="9233"/>
                  </a:cubicBezTo>
                  <a:cubicBezTo>
                    <a:pt x="2036" y="9233"/>
                    <a:pt x="2021" y="9233"/>
                    <a:pt x="2007" y="9232"/>
                  </a:cubicBezTo>
                  <a:lnTo>
                    <a:pt x="2007" y="9232"/>
                  </a:lnTo>
                  <a:cubicBezTo>
                    <a:pt x="1685" y="8620"/>
                    <a:pt x="1404" y="7980"/>
                    <a:pt x="1138" y="7340"/>
                  </a:cubicBezTo>
                  <a:cubicBezTo>
                    <a:pt x="861" y="6698"/>
                    <a:pt x="606" y="6049"/>
                    <a:pt x="409" y="5370"/>
                  </a:cubicBezTo>
                  <a:cubicBezTo>
                    <a:pt x="270" y="4918"/>
                    <a:pt x="153" y="4444"/>
                    <a:pt x="161" y="3969"/>
                  </a:cubicBezTo>
                  <a:cubicBezTo>
                    <a:pt x="175" y="3561"/>
                    <a:pt x="285" y="3167"/>
                    <a:pt x="482" y="2809"/>
                  </a:cubicBezTo>
                  <a:cubicBezTo>
                    <a:pt x="861" y="2145"/>
                    <a:pt x="1496" y="1649"/>
                    <a:pt x="2167" y="1299"/>
                  </a:cubicBezTo>
                  <a:cubicBezTo>
                    <a:pt x="3055" y="830"/>
                    <a:pt x="4028" y="554"/>
                    <a:pt x="4925" y="110"/>
                  </a:cubicBezTo>
                  <a:lnTo>
                    <a:pt x="4925" y="110"/>
                  </a:lnTo>
                  <a:cubicBezTo>
                    <a:pt x="5389" y="110"/>
                    <a:pt x="5854" y="110"/>
                    <a:pt x="6326" y="102"/>
                  </a:cubicBezTo>
                  <a:cubicBezTo>
                    <a:pt x="7092" y="102"/>
                    <a:pt x="7858" y="95"/>
                    <a:pt x="8617" y="95"/>
                  </a:cubicBezTo>
                  <a:close/>
                  <a:moveTo>
                    <a:pt x="9142" y="0"/>
                  </a:moveTo>
                  <a:cubicBezTo>
                    <a:pt x="8668" y="0"/>
                    <a:pt x="8194" y="0"/>
                    <a:pt x="7712" y="8"/>
                  </a:cubicBezTo>
                  <a:cubicBezTo>
                    <a:pt x="6946" y="8"/>
                    <a:pt x="6180" y="22"/>
                    <a:pt x="5421" y="22"/>
                  </a:cubicBezTo>
                  <a:lnTo>
                    <a:pt x="4926" y="22"/>
                  </a:lnTo>
                  <a:cubicBezTo>
                    <a:pt x="4919" y="18"/>
                    <a:pt x="4912" y="16"/>
                    <a:pt x="4904" y="16"/>
                  </a:cubicBezTo>
                  <a:cubicBezTo>
                    <a:pt x="4896" y="16"/>
                    <a:pt x="4889" y="18"/>
                    <a:pt x="4881" y="22"/>
                  </a:cubicBezTo>
                  <a:cubicBezTo>
                    <a:pt x="3385" y="781"/>
                    <a:pt x="1503" y="1087"/>
                    <a:pt x="496" y="2576"/>
                  </a:cubicBezTo>
                  <a:cubicBezTo>
                    <a:pt x="299" y="2875"/>
                    <a:pt x="146" y="3211"/>
                    <a:pt x="80" y="3568"/>
                  </a:cubicBezTo>
                  <a:cubicBezTo>
                    <a:pt x="0" y="4028"/>
                    <a:pt x="51" y="4502"/>
                    <a:pt x="161" y="4947"/>
                  </a:cubicBezTo>
                  <a:cubicBezTo>
                    <a:pt x="336" y="5677"/>
                    <a:pt x="620" y="6384"/>
                    <a:pt x="898" y="7077"/>
                  </a:cubicBezTo>
                  <a:cubicBezTo>
                    <a:pt x="1211" y="7836"/>
                    <a:pt x="1532" y="8588"/>
                    <a:pt x="1912" y="9303"/>
                  </a:cubicBezTo>
                  <a:cubicBezTo>
                    <a:pt x="1926" y="9325"/>
                    <a:pt x="1941" y="9332"/>
                    <a:pt x="1955" y="9332"/>
                  </a:cubicBezTo>
                  <a:cubicBezTo>
                    <a:pt x="1985" y="9333"/>
                    <a:pt x="2014" y="9333"/>
                    <a:pt x="2044" y="9333"/>
                  </a:cubicBezTo>
                  <a:cubicBezTo>
                    <a:pt x="2237" y="9333"/>
                    <a:pt x="2437" y="9314"/>
                    <a:pt x="2627" y="9295"/>
                  </a:cubicBezTo>
                  <a:cubicBezTo>
                    <a:pt x="3181" y="9230"/>
                    <a:pt x="3728" y="9113"/>
                    <a:pt x="4261" y="8931"/>
                  </a:cubicBezTo>
                  <a:cubicBezTo>
                    <a:pt x="4640" y="8807"/>
                    <a:pt x="5012" y="8639"/>
                    <a:pt x="5377" y="8456"/>
                  </a:cubicBezTo>
                  <a:cubicBezTo>
                    <a:pt x="5399" y="8449"/>
                    <a:pt x="5406" y="8420"/>
                    <a:pt x="5399" y="8405"/>
                  </a:cubicBezTo>
                  <a:cubicBezTo>
                    <a:pt x="5122" y="7435"/>
                    <a:pt x="4786" y="6472"/>
                    <a:pt x="4392" y="5545"/>
                  </a:cubicBezTo>
                  <a:cubicBezTo>
                    <a:pt x="4247" y="5200"/>
                    <a:pt x="4096" y="4868"/>
                    <a:pt x="3913" y="4537"/>
                  </a:cubicBezTo>
                  <a:lnTo>
                    <a:pt x="3913" y="4537"/>
                  </a:lnTo>
                  <a:cubicBezTo>
                    <a:pt x="4637" y="4348"/>
                    <a:pt x="5352" y="4077"/>
                    <a:pt x="6019" y="3758"/>
                  </a:cubicBezTo>
                  <a:cubicBezTo>
                    <a:pt x="7099" y="3247"/>
                    <a:pt x="8179" y="2510"/>
                    <a:pt x="8814" y="1474"/>
                  </a:cubicBezTo>
                  <a:cubicBezTo>
                    <a:pt x="9084" y="1044"/>
                    <a:pt x="9273" y="540"/>
                    <a:pt x="9193" y="37"/>
                  </a:cubicBezTo>
                  <a:cubicBezTo>
                    <a:pt x="9193" y="22"/>
                    <a:pt x="9164" y="0"/>
                    <a:pt x="91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3933;p50">
              <a:extLst>
                <a:ext uri="{FF2B5EF4-FFF2-40B4-BE49-F238E27FC236}">
                  <a16:creationId xmlns:a16="http://schemas.microsoft.com/office/drawing/2014/main" id="{C4CF6783-6713-47AE-8699-3CCEA063B247}"/>
                </a:ext>
              </a:extLst>
            </p:cNvPr>
            <p:cNvSpPr/>
            <p:nvPr/>
          </p:nvSpPr>
          <p:spPr>
            <a:xfrm>
              <a:off x="7459718" y="2837133"/>
              <a:ext cx="586950" cy="597879"/>
            </a:xfrm>
            <a:custGeom>
              <a:avLst/>
              <a:gdLst/>
              <a:ahLst/>
              <a:cxnLst/>
              <a:rect l="l" t="t" r="r" b="b"/>
              <a:pathLst>
                <a:path w="11062" h="11232" extrusionOk="0">
                  <a:moveTo>
                    <a:pt x="4664" y="0"/>
                  </a:moveTo>
                  <a:cubicBezTo>
                    <a:pt x="4224" y="0"/>
                    <a:pt x="3784" y="77"/>
                    <a:pt x="3372" y="238"/>
                  </a:cubicBezTo>
                  <a:cubicBezTo>
                    <a:pt x="1942" y="792"/>
                    <a:pt x="957" y="2310"/>
                    <a:pt x="1022" y="3842"/>
                  </a:cubicBezTo>
                  <a:cubicBezTo>
                    <a:pt x="1037" y="4185"/>
                    <a:pt x="1095" y="4564"/>
                    <a:pt x="898" y="4841"/>
                  </a:cubicBezTo>
                  <a:cubicBezTo>
                    <a:pt x="789" y="5009"/>
                    <a:pt x="628" y="5119"/>
                    <a:pt x="497" y="5257"/>
                  </a:cubicBezTo>
                  <a:cubicBezTo>
                    <a:pt x="307" y="5476"/>
                    <a:pt x="220" y="5783"/>
                    <a:pt x="300" y="6060"/>
                  </a:cubicBezTo>
                  <a:cubicBezTo>
                    <a:pt x="410" y="6396"/>
                    <a:pt x="767" y="6644"/>
                    <a:pt x="782" y="6994"/>
                  </a:cubicBezTo>
                  <a:cubicBezTo>
                    <a:pt x="804" y="7308"/>
                    <a:pt x="570" y="7563"/>
                    <a:pt x="373" y="7796"/>
                  </a:cubicBezTo>
                  <a:cubicBezTo>
                    <a:pt x="183" y="8037"/>
                    <a:pt x="1" y="8365"/>
                    <a:pt x="132" y="8635"/>
                  </a:cubicBezTo>
                  <a:cubicBezTo>
                    <a:pt x="205" y="8774"/>
                    <a:pt x="344" y="8869"/>
                    <a:pt x="446" y="8993"/>
                  </a:cubicBezTo>
                  <a:cubicBezTo>
                    <a:pt x="563" y="9139"/>
                    <a:pt x="621" y="9321"/>
                    <a:pt x="607" y="9504"/>
                  </a:cubicBezTo>
                  <a:cubicBezTo>
                    <a:pt x="599" y="9657"/>
                    <a:pt x="534" y="9803"/>
                    <a:pt x="519" y="9963"/>
                  </a:cubicBezTo>
                  <a:cubicBezTo>
                    <a:pt x="453" y="10379"/>
                    <a:pt x="701" y="10817"/>
                    <a:pt x="1074" y="11036"/>
                  </a:cubicBezTo>
                  <a:cubicBezTo>
                    <a:pt x="1309" y="11171"/>
                    <a:pt x="1572" y="11231"/>
                    <a:pt x="1835" y="11231"/>
                  </a:cubicBezTo>
                  <a:cubicBezTo>
                    <a:pt x="1997" y="11231"/>
                    <a:pt x="2158" y="11209"/>
                    <a:pt x="2314" y="11167"/>
                  </a:cubicBezTo>
                  <a:cubicBezTo>
                    <a:pt x="2664" y="11065"/>
                    <a:pt x="2970" y="10883"/>
                    <a:pt x="3306" y="10751"/>
                  </a:cubicBezTo>
                  <a:cubicBezTo>
                    <a:pt x="3467" y="10693"/>
                    <a:pt x="3627" y="10635"/>
                    <a:pt x="3795" y="10613"/>
                  </a:cubicBezTo>
                  <a:cubicBezTo>
                    <a:pt x="3847" y="10607"/>
                    <a:pt x="3900" y="10603"/>
                    <a:pt x="3952" y="10603"/>
                  </a:cubicBezTo>
                  <a:cubicBezTo>
                    <a:pt x="4089" y="10603"/>
                    <a:pt x="4225" y="10626"/>
                    <a:pt x="4357" y="10678"/>
                  </a:cubicBezTo>
                  <a:cubicBezTo>
                    <a:pt x="4590" y="10773"/>
                    <a:pt x="4751" y="10963"/>
                    <a:pt x="4977" y="11043"/>
                  </a:cubicBezTo>
                  <a:cubicBezTo>
                    <a:pt x="5077" y="11082"/>
                    <a:pt x="5170" y="11098"/>
                    <a:pt x="5257" y="11098"/>
                  </a:cubicBezTo>
                  <a:cubicBezTo>
                    <a:pt x="5533" y="11098"/>
                    <a:pt x="5763" y="10942"/>
                    <a:pt x="6057" y="10853"/>
                  </a:cubicBezTo>
                  <a:cubicBezTo>
                    <a:pt x="6349" y="10766"/>
                    <a:pt x="6655" y="10707"/>
                    <a:pt x="6969" y="10693"/>
                  </a:cubicBezTo>
                  <a:cubicBezTo>
                    <a:pt x="7081" y="10685"/>
                    <a:pt x="7195" y="10680"/>
                    <a:pt x="7310" y="10680"/>
                  </a:cubicBezTo>
                  <a:cubicBezTo>
                    <a:pt x="7509" y="10680"/>
                    <a:pt x="7711" y="10695"/>
                    <a:pt x="7910" y="10737"/>
                  </a:cubicBezTo>
                  <a:cubicBezTo>
                    <a:pt x="8463" y="10844"/>
                    <a:pt x="9009" y="11065"/>
                    <a:pt x="9596" y="11065"/>
                  </a:cubicBezTo>
                  <a:cubicBezTo>
                    <a:pt x="9606" y="11065"/>
                    <a:pt x="9615" y="11065"/>
                    <a:pt x="9624" y="11065"/>
                  </a:cubicBezTo>
                  <a:cubicBezTo>
                    <a:pt x="10099" y="11058"/>
                    <a:pt x="10697" y="10875"/>
                    <a:pt x="10887" y="10386"/>
                  </a:cubicBezTo>
                  <a:cubicBezTo>
                    <a:pt x="11062" y="9949"/>
                    <a:pt x="10551" y="9569"/>
                    <a:pt x="10588" y="9132"/>
                  </a:cubicBezTo>
                  <a:cubicBezTo>
                    <a:pt x="10617" y="8883"/>
                    <a:pt x="10799" y="8679"/>
                    <a:pt x="10894" y="8468"/>
                  </a:cubicBezTo>
                  <a:cubicBezTo>
                    <a:pt x="11025" y="8176"/>
                    <a:pt x="11018" y="7826"/>
                    <a:pt x="10872" y="7556"/>
                  </a:cubicBezTo>
                  <a:cubicBezTo>
                    <a:pt x="10712" y="7264"/>
                    <a:pt x="10405" y="7008"/>
                    <a:pt x="10442" y="6680"/>
                  </a:cubicBezTo>
                  <a:cubicBezTo>
                    <a:pt x="10456" y="6512"/>
                    <a:pt x="10558" y="6366"/>
                    <a:pt x="10639" y="6220"/>
                  </a:cubicBezTo>
                  <a:cubicBezTo>
                    <a:pt x="10777" y="5958"/>
                    <a:pt x="10821" y="5637"/>
                    <a:pt x="10763" y="5345"/>
                  </a:cubicBezTo>
                  <a:cubicBezTo>
                    <a:pt x="10741" y="5235"/>
                    <a:pt x="10704" y="5133"/>
                    <a:pt x="10639" y="5046"/>
                  </a:cubicBezTo>
                  <a:cubicBezTo>
                    <a:pt x="10588" y="4973"/>
                    <a:pt x="10515" y="4929"/>
                    <a:pt x="10449" y="4856"/>
                  </a:cubicBezTo>
                  <a:cubicBezTo>
                    <a:pt x="10157" y="4528"/>
                    <a:pt x="10303" y="4024"/>
                    <a:pt x="10383" y="3594"/>
                  </a:cubicBezTo>
                  <a:cubicBezTo>
                    <a:pt x="10485" y="3083"/>
                    <a:pt x="10471" y="2543"/>
                    <a:pt x="10288" y="2062"/>
                  </a:cubicBezTo>
                  <a:cubicBezTo>
                    <a:pt x="10106" y="1580"/>
                    <a:pt x="9741" y="1150"/>
                    <a:pt x="9267" y="938"/>
                  </a:cubicBezTo>
                  <a:cubicBezTo>
                    <a:pt x="9015" y="828"/>
                    <a:pt x="8746" y="781"/>
                    <a:pt x="8472" y="781"/>
                  </a:cubicBezTo>
                  <a:cubicBezTo>
                    <a:pt x="8073" y="781"/>
                    <a:pt x="7663" y="881"/>
                    <a:pt x="7282" y="1033"/>
                  </a:cubicBezTo>
                  <a:cubicBezTo>
                    <a:pt x="6592" y="367"/>
                    <a:pt x="5627" y="0"/>
                    <a:pt x="46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3934;p50">
              <a:extLst>
                <a:ext uri="{FF2B5EF4-FFF2-40B4-BE49-F238E27FC236}">
                  <a16:creationId xmlns:a16="http://schemas.microsoft.com/office/drawing/2014/main" id="{133728CA-EA41-4E78-8AAB-43DAB1747DFF}"/>
                </a:ext>
              </a:extLst>
            </p:cNvPr>
            <p:cNvSpPr/>
            <p:nvPr/>
          </p:nvSpPr>
          <p:spPr>
            <a:xfrm>
              <a:off x="7457437" y="2834418"/>
              <a:ext cx="589656" cy="603256"/>
            </a:xfrm>
            <a:custGeom>
              <a:avLst/>
              <a:gdLst/>
              <a:ahLst/>
              <a:cxnLst/>
              <a:rect l="l" t="t" r="r" b="b"/>
              <a:pathLst>
                <a:path w="11113" h="11333" extrusionOk="0">
                  <a:moveTo>
                    <a:pt x="4685" y="87"/>
                  </a:moveTo>
                  <a:cubicBezTo>
                    <a:pt x="5476" y="87"/>
                    <a:pt x="6270" y="337"/>
                    <a:pt x="6910" y="799"/>
                  </a:cubicBezTo>
                  <a:cubicBezTo>
                    <a:pt x="7041" y="894"/>
                    <a:pt x="7165" y="1004"/>
                    <a:pt x="7282" y="1113"/>
                  </a:cubicBezTo>
                  <a:cubicBezTo>
                    <a:pt x="7292" y="1118"/>
                    <a:pt x="7302" y="1123"/>
                    <a:pt x="7315" y="1123"/>
                  </a:cubicBezTo>
                  <a:cubicBezTo>
                    <a:pt x="7321" y="1123"/>
                    <a:pt x="7326" y="1123"/>
                    <a:pt x="7333" y="1120"/>
                  </a:cubicBezTo>
                  <a:cubicBezTo>
                    <a:pt x="7696" y="980"/>
                    <a:pt x="8105" y="874"/>
                    <a:pt x="8506" y="874"/>
                  </a:cubicBezTo>
                  <a:cubicBezTo>
                    <a:pt x="8812" y="874"/>
                    <a:pt x="9115" y="936"/>
                    <a:pt x="9390" y="1091"/>
                  </a:cubicBezTo>
                  <a:cubicBezTo>
                    <a:pt x="9996" y="1420"/>
                    <a:pt x="10339" y="2062"/>
                    <a:pt x="10412" y="2726"/>
                  </a:cubicBezTo>
                  <a:cubicBezTo>
                    <a:pt x="10448" y="3083"/>
                    <a:pt x="10412" y="3433"/>
                    <a:pt x="10339" y="3783"/>
                  </a:cubicBezTo>
                  <a:cubicBezTo>
                    <a:pt x="10288" y="4053"/>
                    <a:pt x="10222" y="4338"/>
                    <a:pt x="10273" y="4623"/>
                  </a:cubicBezTo>
                  <a:cubicBezTo>
                    <a:pt x="10302" y="4747"/>
                    <a:pt x="10368" y="4856"/>
                    <a:pt x="10448" y="4951"/>
                  </a:cubicBezTo>
                  <a:cubicBezTo>
                    <a:pt x="10514" y="5016"/>
                    <a:pt x="10587" y="5068"/>
                    <a:pt x="10638" y="5141"/>
                  </a:cubicBezTo>
                  <a:cubicBezTo>
                    <a:pt x="10689" y="5213"/>
                    <a:pt x="10711" y="5294"/>
                    <a:pt x="10733" y="5381"/>
                  </a:cubicBezTo>
                  <a:cubicBezTo>
                    <a:pt x="10769" y="5571"/>
                    <a:pt x="10769" y="5761"/>
                    <a:pt x="10725" y="5950"/>
                  </a:cubicBezTo>
                  <a:cubicBezTo>
                    <a:pt x="10674" y="6125"/>
                    <a:pt x="10594" y="6279"/>
                    <a:pt x="10514" y="6439"/>
                  </a:cubicBezTo>
                  <a:cubicBezTo>
                    <a:pt x="10375" y="6702"/>
                    <a:pt x="10404" y="6935"/>
                    <a:pt x="10565" y="7191"/>
                  </a:cubicBezTo>
                  <a:cubicBezTo>
                    <a:pt x="10747" y="7475"/>
                    <a:pt x="10959" y="7716"/>
                    <a:pt x="10966" y="8066"/>
                  </a:cubicBezTo>
                  <a:cubicBezTo>
                    <a:pt x="10966" y="8249"/>
                    <a:pt x="10922" y="8424"/>
                    <a:pt x="10835" y="8577"/>
                  </a:cubicBezTo>
                  <a:cubicBezTo>
                    <a:pt x="10762" y="8708"/>
                    <a:pt x="10674" y="8825"/>
                    <a:pt x="10616" y="8964"/>
                  </a:cubicBezTo>
                  <a:cubicBezTo>
                    <a:pt x="10507" y="9212"/>
                    <a:pt x="10579" y="9445"/>
                    <a:pt x="10689" y="9686"/>
                  </a:cubicBezTo>
                  <a:cubicBezTo>
                    <a:pt x="10806" y="9941"/>
                    <a:pt x="10966" y="10204"/>
                    <a:pt x="10835" y="10489"/>
                  </a:cubicBezTo>
                  <a:cubicBezTo>
                    <a:pt x="10704" y="10744"/>
                    <a:pt x="10455" y="10897"/>
                    <a:pt x="10193" y="10977"/>
                  </a:cubicBezTo>
                  <a:cubicBezTo>
                    <a:pt x="10000" y="11040"/>
                    <a:pt x="9806" y="11065"/>
                    <a:pt x="9614" y="11065"/>
                  </a:cubicBezTo>
                  <a:cubicBezTo>
                    <a:pt x="9152" y="11065"/>
                    <a:pt x="8693" y="10921"/>
                    <a:pt x="8245" y="10802"/>
                  </a:cubicBezTo>
                  <a:cubicBezTo>
                    <a:pt x="7922" y="10726"/>
                    <a:pt x="7593" y="10687"/>
                    <a:pt x="7265" y="10687"/>
                  </a:cubicBezTo>
                  <a:cubicBezTo>
                    <a:pt x="6873" y="10687"/>
                    <a:pt x="6481" y="10742"/>
                    <a:pt x="6100" y="10853"/>
                  </a:cubicBezTo>
                  <a:cubicBezTo>
                    <a:pt x="5837" y="10930"/>
                    <a:pt x="5569" y="11097"/>
                    <a:pt x="5285" y="11097"/>
                  </a:cubicBezTo>
                  <a:cubicBezTo>
                    <a:pt x="5245" y="11097"/>
                    <a:pt x="5206" y="11094"/>
                    <a:pt x="5166" y="11087"/>
                  </a:cubicBezTo>
                  <a:cubicBezTo>
                    <a:pt x="4837" y="11036"/>
                    <a:pt x="4619" y="10751"/>
                    <a:pt x="4312" y="10649"/>
                  </a:cubicBezTo>
                  <a:cubicBezTo>
                    <a:pt x="4195" y="10619"/>
                    <a:pt x="4082" y="10606"/>
                    <a:pt x="3967" y="10606"/>
                  </a:cubicBezTo>
                  <a:cubicBezTo>
                    <a:pt x="3917" y="10606"/>
                    <a:pt x="3867" y="10608"/>
                    <a:pt x="3816" y="10613"/>
                  </a:cubicBezTo>
                  <a:cubicBezTo>
                    <a:pt x="3808" y="10618"/>
                    <a:pt x="3801" y="10626"/>
                    <a:pt x="3797" y="10636"/>
                  </a:cubicBezTo>
                  <a:lnTo>
                    <a:pt x="3797" y="10636"/>
                  </a:lnTo>
                  <a:cubicBezTo>
                    <a:pt x="3437" y="10689"/>
                    <a:pt x="3112" y="10855"/>
                    <a:pt x="2787" y="10999"/>
                  </a:cubicBezTo>
                  <a:cubicBezTo>
                    <a:pt x="2496" y="11132"/>
                    <a:pt x="2193" y="11232"/>
                    <a:pt x="1875" y="11232"/>
                  </a:cubicBezTo>
                  <a:cubicBezTo>
                    <a:pt x="1826" y="11232"/>
                    <a:pt x="1778" y="11230"/>
                    <a:pt x="1729" y="11225"/>
                  </a:cubicBezTo>
                  <a:cubicBezTo>
                    <a:pt x="1386" y="11196"/>
                    <a:pt x="1058" y="11050"/>
                    <a:pt x="839" y="10788"/>
                  </a:cubicBezTo>
                  <a:cubicBezTo>
                    <a:pt x="730" y="10656"/>
                    <a:pt x="657" y="10503"/>
                    <a:pt x="620" y="10350"/>
                  </a:cubicBezTo>
                  <a:cubicBezTo>
                    <a:pt x="569" y="10167"/>
                    <a:pt x="598" y="9992"/>
                    <a:pt x="642" y="9817"/>
                  </a:cubicBezTo>
                  <a:cubicBezTo>
                    <a:pt x="730" y="9511"/>
                    <a:pt x="708" y="9219"/>
                    <a:pt x="482" y="8971"/>
                  </a:cubicBezTo>
                  <a:cubicBezTo>
                    <a:pt x="350" y="8832"/>
                    <a:pt x="190" y="8723"/>
                    <a:pt x="168" y="8526"/>
                  </a:cubicBezTo>
                  <a:cubicBezTo>
                    <a:pt x="153" y="8343"/>
                    <a:pt x="241" y="8161"/>
                    <a:pt x="343" y="8015"/>
                  </a:cubicBezTo>
                  <a:cubicBezTo>
                    <a:pt x="518" y="7760"/>
                    <a:pt x="774" y="7548"/>
                    <a:pt x="847" y="7242"/>
                  </a:cubicBezTo>
                  <a:cubicBezTo>
                    <a:pt x="912" y="6957"/>
                    <a:pt x="766" y="6716"/>
                    <a:pt x="606" y="6498"/>
                  </a:cubicBezTo>
                  <a:cubicBezTo>
                    <a:pt x="416" y="6235"/>
                    <a:pt x="270" y="5972"/>
                    <a:pt x="387" y="5637"/>
                  </a:cubicBezTo>
                  <a:cubicBezTo>
                    <a:pt x="453" y="5462"/>
                    <a:pt x="562" y="5330"/>
                    <a:pt x="693" y="5213"/>
                  </a:cubicBezTo>
                  <a:cubicBezTo>
                    <a:pt x="803" y="5111"/>
                    <a:pt x="927" y="5002"/>
                    <a:pt x="1000" y="4871"/>
                  </a:cubicBezTo>
                  <a:cubicBezTo>
                    <a:pt x="1153" y="4593"/>
                    <a:pt x="1117" y="4265"/>
                    <a:pt x="1102" y="3959"/>
                  </a:cubicBezTo>
                  <a:cubicBezTo>
                    <a:pt x="1080" y="3645"/>
                    <a:pt x="1102" y="3338"/>
                    <a:pt x="1168" y="3032"/>
                  </a:cubicBezTo>
                  <a:cubicBezTo>
                    <a:pt x="1408" y="1850"/>
                    <a:pt x="2247" y="785"/>
                    <a:pt x="3378" y="332"/>
                  </a:cubicBezTo>
                  <a:cubicBezTo>
                    <a:pt x="3794" y="167"/>
                    <a:pt x="4239" y="87"/>
                    <a:pt x="4685" y="87"/>
                  </a:cubicBezTo>
                  <a:close/>
                  <a:moveTo>
                    <a:pt x="4712" y="1"/>
                  </a:moveTo>
                  <a:cubicBezTo>
                    <a:pt x="4428" y="1"/>
                    <a:pt x="4144" y="33"/>
                    <a:pt x="3867" y="99"/>
                  </a:cubicBezTo>
                  <a:cubicBezTo>
                    <a:pt x="2649" y="384"/>
                    <a:pt x="1664" y="1339"/>
                    <a:pt x="1233" y="2499"/>
                  </a:cubicBezTo>
                  <a:cubicBezTo>
                    <a:pt x="1138" y="2777"/>
                    <a:pt x="1065" y="3083"/>
                    <a:pt x="1029" y="3382"/>
                  </a:cubicBezTo>
                  <a:cubicBezTo>
                    <a:pt x="992" y="3718"/>
                    <a:pt x="1036" y="4046"/>
                    <a:pt x="1029" y="4382"/>
                  </a:cubicBezTo>
                  <a:cubicBezTo>
                    <a:pt x="1014" y="4564"/>
                    <a:pt x="992" y="4761"/>
                    <a:pt x="868" y="4914"/>
                  </a:cubicBezTo>
                  <a:cubicBezTo>
                    <a:pt x="766" y="5060"/>
                    <a:pt x="606" y="5162"/>
                    <a:pt x="489" y="5294"/>
                  </a:cubicBezTo>
                  <a:cubicBezTo>
                    <a:pt x="299" y="5513"/>
                    <a:pt x="197" y="5834"/>
                    <a:pt x="277" y="6118"/>
                  </a:cubicBezTo>
                  <a:cubicBezTo>
                    <a:pt x="358" y="6410"/>
                    <a:pt x="628" y="6607"/>
                    <a:pt x="737" y="6892"/>
                  </a:cubicBezTo>
                  <a:cubicBezTo>
                    <a:pt x="868" y="7256"/>
                    <a:pt x="598" y="7556"/>
                    <a:pt x="380" y="7825"/>
                  </a:cubicBezTo>
                  <a:cubicBezTo>
                    <a:pt x="197" y="8052"/>
                    <a:pt x="0" y="8380"/>
                    <a:pt x="124" y="8679"/>
                  </a:cubicBezTo>
                  <a:cubicBezTo>
                    <a:pt x="190" y="8825"/>
                    <a:pt x="314" y="8927"/>
                    <a:pt x="423" y="9037"/>
                  </a:cubicBezTo>
                  <a:cubicBezTo>
                    <a:pt x="569" y="9197"/>
                    <a:pt x="635" y="9409"/>
                    <a:pt x="598" y="9628"/>
                  </a:cubicBezTo>
                  <a:cubicBezTo>
                    <a:pt x="569" y="9803"/>
                    <a:pt x="496" y="9963"/>
                    <a:pt x="496" y="10146"/>
                  </a:cubicBezTo>
                  <a:cubicBezTo>
                    <a:pt x="496" y="10292"/>
                    <a:pt x="533" y="10430"/>
                    <a:pt x="591" y="10561"/>
                  </a:cubicBezTo>
                  <a:cubicBezTo>
                    <a:pt x="715" y="10853"/>
                    <a:pt x="956" y="11080"/>
                    <a:pt x="1233" y="11204"/>
                  </a:cubicBezTo>
                  <a:cubicBezTo>
                    <a:pt x="1435" y="11290"/>
                    <a:pt x="1649" y="11332"/>
                    <a:pt x="1866" y="11332"/>
                  </a:cubicBezTo>
                  <a:cubicBezTo>
                    <a:pt x="1978" y="11332"/>
                    <a:pt x="2091" y="11321"/>
                    <a:pt x="2204" y="11298"/>
                  </a:cubicBezTo>
                  <a:cubicBezTo>
                    <a:pt x="2590" y="11225"/>
                    <a:pt x="2926" y="11036"/>
                    <a:pt x="3283" y="10875"/>
                  </a:cubicBezTo>
                  <a:cubicBezTo>
                    <a:pt x="3466" y="10802"/>
                    <a:pt x="3648" y="10751"/>
                    <a:pt x="3838" y="10722"/>
                  </a:cubicBezTo>
                  <a:cubicBezTo>
                    <a:pt x="3849" y="10721"/>
                    <a:pt x="3858" y="10717"/>
                    <a:pt x="3864" y="10711"/>
                  </a:cubicBezTo>
                  <a:lnTo>
                    <a:pt x="3864" y="10711"/>
                  </a:lnTo>
                  <a:cubicBezTo>
                    <a:pt x="3913" y="10706"/>
                    <a:pt x="3962" y="10703"/>
                    <a:pt x="4010" y="10703"/>
                  </a:cubicBezTo>
                  <a:cubicBezTo>
                    <a:pt x="4160" y="10703"/>
                    <a:pt x="4304" y="10731"/>
                    <a:pt x="4436" y="10795"/>
                  </a:cubicBezTo>
                  <a:cubicBezTo>
                    <a:pt x="4582" y="10868"/>
                    <a:pt x="4713" y="10977"/>
                    <a:pt x="4852" y="11058"/>
                  </a:cubicBezTo>
                  <a:cubicBezTo>
                    <a:pt x="4992" y="11143"/>
                    <a:pt x="5140" y="11179"/>
                    <a:pt x="5290" y="11179"/>
                  </a:cubicBezTo>
                  <a:cubicBezTo>
                    <a:pt x="5436" y="11179"/>
                    <a:pt x="5584" y="11144"/>
                    <a:pt x="5728" y="11087"/>
                  </a:cubicBezTo>
                  <a:cubicBezTo>
                    <a:pt x="6071" y="10948"/>
                    <a:pt x="6421" y="10853"/>
                    <a:pt x="6793" y="10802"/>
                  </a:cubicBezTo>
                  <a:cubicBezTo>
                    <a:pt x="6963" y="10784"/>
                    <a:pt x="7134" y="10773"/>
                    <a:pt x="7304" y="10773"/>
                  </a:cubicBezTo>
                  <a:cubicBezTo>
                    <a:pt x="7534" y="10773"/>
                    <a:pt x="7763" y="10793"/>
                    <a:pt x="7989" y="10839"/>
                  </a:cubicBezTo>
                  <a:cubicBezTo>
                    <a:pt x="8535" y="10951"/>
                    <a:pt x="9071" y="11160"/>
                    <a:pt x="9624" y="11160"/>
                  </a:cubicBezTo>
                  <a:cubicBezTo>
                    <a:pt x="9752" y="11160"/>
                    <a:pt x="9880" y="11149"/>
                    <a:pt x="10010" y="11123"/>
                  </a:cubicBezTo>
                  <a:cubicBezTo>
                    <a:pt x="10470" y="11036"/>
                    <a:pt x="11090" y="10693"/>
                    <a:pt x="10988" y="10138"/>
                  </a:cubicBezTo>
                  <a:cubicBezTo>
                    <a:pt x="10944" y="9868"/>
                    <a:pt x="10747" y="9649"/>
                    <a:pt x="10689" y="9380"/>
                  </a:cubicBezTo>
                  <a:cubicBezTo>
                    <a:pt x="10594" y="9037"/>
                    <a:pt x="10871" y="8789"/>
                    <a:pt x="10995" y="8497"/>
                  </a:cubicBezTo>
                  <a:cubicBezTo>
                    <a:pt x="11112" y="8205"/>
                    <a:pt x="11098" y="7862"/>
                    <a:pt x="10952" y="7577"/>
                  </a:cubicBezTo>
                  <a:cubicBezTo>
                    <a:pt x="10813" y="7315"/>
                    <a:pt x="10492" y="7059"/>
                    <a:pt x="10528" y="6731"/>
                  </a:cubicBezTo>
                  <a:cubicBezTo>
                    <a:pt x="10550" y="6549"/>
                    <a:pt x="10682" y="6388"/>
                    <a:pt x="10755" y="6220"/>
                  </a:cubicBezTo>
                  <a:cubicBezTo>
                    <a:pt x="10820" y="6060"/>
                    <a:pt x="10857" y="5907"/>
                    <a:pt x="10879" y="5746"/>
                  </a:cubicBezTo>
                  <a:cubicBezTo>
                    <a:pt x="10886" y="5578"/>
                    <a:pt x="10879" y="5418"/>
                    <a:pt x="10820" y="5257"/>
                  </a:cubicBezTo>
                  <a:cubicBezTo>
                    <a:pt x="10769" y="5104"/>
                    <a:pt x="10667" y="5016"/>
                    <a:pt x="10558" y="4907"/>
                  </a:cubicBezTo>
                  <a:cubicBezTo>
                    <a:pt x="10310" y="4652"/>
                    <a:pt x="10368" y="4272"/>
                    <a:pt x="10419" y="3959"/>
                  </a:cubicBezTo>
                  <a:cubicBezTo>
                    <a:pt x="10485" y="3608"/>
                    <a:pt x="10558" y="3273"/>
                    <a:pt x="10543" y="2915"/>
                  </a:cubicBezTo>
                  <a:cubicBezTo>
                    <a:pt x="10514" y="2266"/>
                    <a:pt x="10258" y="1624"/>
                    <a:pt x="9740" y="1201"/>
                  </a:cubicBezTo>
                  <a:cubicBezTo>
                    <a:pt x="9381" y="909"/>
                    <a:pt x="8946" y="789"/>
                    <a:pt x="8502" y="789"/>
                  </a:cubicBezTo>
                  <a:cubicBezTo>
                    <a:pt x="8280" y="789"/>
                    <a:pt x="8055" y="819"/>
                    <a:pt x="7836" y="872"/>
                  </a:cubicBezTo>
                  <a:cubicBezTo>
                    <a:pt x="7678" y="914"/>
                    <a:pt x="7514" y="968"/>
                    <a:pt x="7349" y="1029"/>
                  </a:cubicBezTo>
                  <a:lnTo>
                    <a:pt x="7349" y="1029"/>
                  </a:lnTo>
                  <a:cubicBezTo>
                    <a:pt x="6634" y="369"/>
                    <a:pt x="5673" y="1"/>
                    <a:pt x="471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3935;p50">
              <a:extLst>
                <a:ext uri="{FF2B5EF4-FFF2-40B4-BE49-F238E27FC236}">
                  <a16:creationId xmlns:a16="http://schemas.microsoft.com/office/drawing/2014/main" id="{97043175-E799-4FEE-878A-6399DA58CBA4}"/>
                </a:ext>
              </a:extLst>
            </p:cNvPr>
            <p:cNvSpPr/>
            <p:nvPr/>
          </p:nvSpPr>
          <p:spPr>
            <a:xfrm>
              <a:off x="7548965" y="2869763"/>
              <a:ext cx="266573" cy="132756"/>
            </a:xfrm>
            <a:custGeom>
              <a:avLst/>
              <a:gdLst/>
              <a:ahLst/>
              <a:cxnLst/>
              <a:rect l="l" t="t" r="r" b="b"/>
              <a:pathLst>
                <a:path w="5024" h="2494" extrusionOk="0">
                  <a:moveTo>
                    <a:pt x="3637" y="0"/>
                  </a:moveTo>
                  <a:cubicBezTo>
                    <a:pt x="3252" y="0"/>
                    <a:pt x="2866" y="49"/>
                    <a:pt x="2492" y="143"/>
                  </a:cubicBezTo>
                  <a:cubicBezTo>
                    <a:pt x="1748" y="340"/>
                    <a:pt x="1011" y="712"/>
                    <a:pt x="515" y="1325"/>
                  </a:cubicBezTo>
                  <a:cubicBezTo>
                    <a:pt x="260" y="1653"/>
                    <a:pt x="77" y="2025"/>
                    <a:pt x="4" y="2434"/>
                  </a:cubicBezTo>
                  <a:cubicBezTo>
                    <a:pt x="0" y="2473"/>
                    <a:pt x="29" y="2494"/>
                    <a:pt x="56" y="2494"/>
                  </a:cubicBezTo>
                  <a:cubicBezTo>
                    <a:pt x="75" y="2494"/>
                    <a:pt x="93" y="2484"/>
                    <a:pt x="99" y="2463"/>
                  </a:cubicBezTo>
                  <a:cubicBezTo>
                    <a:pt x="369" y="872"/>
                    <a:pt x="2142" y="106"/>
                    <a:pt x="3587" y="92"/>
                  </a:cubicBezTo>
                  <a:cubicBezTo>
                    <a:pt x="3608" y="91"/>
                    <a:pt x="3629" y="91"/>
                    <a:pt x="3650" y="91"/>
                  </a:cubicBezTo>
                  <a:cubicBezTo>
                    <a:pt x="4095" y="91"/>
                    <a:pt x="4533" y="164"/>
                    <a:pt x="4951" y="310"/>
                  </a:cubicBezTo>
                  <a:cubicBezTo>
                    <a:pt x="4958" y="314"/>
                    <a:pt x="4964" y="316"/>
                    <a:pt x="4970" y="316"/>
                  </a:cubicBezTo>
                  <a:cubicBezTo>
                    <a:pt x="5008" y="316"/>
                    <a:pt x="5024" y="241"/>
                    <a:pt x="4973" y="216"/>
                  </a:cubicBezTo>
                  <a:cubicBezTo>
                    <a:pt x="4546" y="69"/>
                    <a:pt x="4092" y="0"/>
                    <a:pt x="36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3936;p50">
              <a:extLst>
                <a:ext uri="{FF2B5EF4-FFF2-40B4-BE49-F238E27FC236}">
                  <a16:creationId xmlns:a16="http://schemas.microsoft.com/office/drawing/2014/main" id="{BFB91B47-48E0-4F8F-9F56-2B083FA45427}"/>
                </a:ext>
              </a:extLst>
            </p:cNvPr>
            <p:cNvSpPr/>
            <p:nvPr/>
          </p:nvSpPr>
          <p:spPr>
            <a:xfrm>
              <a:off x="7602768" y="2851664"/>
              <a:ext cx="119863" cy="37101"/>
            </a:xfrm>
            <a:custGeom>
              <a:avLst/>
              <a:gdLst/>
              <a:ahLst/>
              <a:cxnLst/>
              <a:rect l="l" t="t" r="r" b="b"/>
              <a:pathLst>
                <a:path w="2259" h="697" extrusionOk="0">
                  <a:moveTo>
                    <a:pt x="2157" y="1"/>
                  </a:moveTo>
                  <a:cubicBezTo>
                    <a:pt x="1411" y="1"/>
                    <a:pt x="687" y="219"/>
                    <a:pt x="48" y="607"/>
                  </a:cubicBezTo>
                  <a:cubicBezTo>
                    <a:pt x="0" y="637"/>
                    <a:pt x="31" y="696"/>
                    <a:pt x="68" y="696"/>
                  </a:cubicBezTo>
                  <a:cubicBezTo>
                    <a:pt x="76" y="696"/>
                    <a:pt x="84" y="693"/>
                    <a:pt x="92" y="687"/>
                  </a:cubicBezTo>
                  <a:cubicBezTo>
                    <a:pt x="699" y="306"/>
                    <a:pt x="1395" y="95"/>
                    <a:pt x="2107" y="95"/>
                  </a:cubicBezTo>
                  <a:cubicBezTo>
                    <a:pt x="2131" y="95"/>
                    <a:pt x="2155" y="96"/>
                    <a:pt x="2179" y="96"/>
                  </a:cubicBezTo>
                  <a:cubicBezTo>
                    <a:pt x="2182" y="96"/>
                    <a:pt x="2184" y="96"/>
                    <a:pt x="2187" y="96"/>
                  </a:cubicBezTo>
                  <a:cubicBezTo>
                    <a:pt x="2259" y="96"/>
                    <a:pt x="2257" y="1"/>
                    <a:pt x="2193" y="1"/>
                  </a:cubicBezTo>
                  <a:cubicBezTo>
                    <a:pt x="2181" y="1"/>
                    <a:pt x="2169" y="1"/>
                    <a:pt x="21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3937;p50">
              <a:extLst>
                <a:ext uri="{FF2B5EF4-FFF2-40B4-BE49-F238E27FC236}">
                  <a16:creationId xmlns:a16="http://schemas.microsoft.com/office/drawing/2014/main" id="{670655AF-084C-4129-B372-567CA226D7E6}"/>
                </a:ext>
              </a:extLst>
            </p:cNvPr>
            <p:cNvSpPr/>
            <p:nvPr/>
          </p:nvSpPr>
          <p:spPr>
            <a:xfrm>
              <a:off x="7748153" y="285363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0" y="0"/>
                  </a:moveTo>
                  <a:cubicBezTo>
                    <a:pt x="1" y="0"/>
                    <a:pt x="3" y="95"/>
                    <a:pt x="66" y="95"/>
                  </a:cubicBezTo>
                  <a:cubicBezTo>
                    <a:pt x="125" y="95"/>
                    <a:pt x="125" y="1"/>
                    <a:pt x="66" y="1"/>
                  </a:cubicBezTo>
                  <a:cubicBezTo>
                    <a:pt x="64" y="0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3938;p50">
              <a:extLst>
                <a:ext uri="{FF2B5EF4-FFF2-40B4-BE49-F238E27FC236}">
                  <a16:creationId xmlns:a16="http://schemas.microsoft.com/office/drawing/2014/main" id="{A0853685-FB5C-476E-9C7D-77A844FCBA77}"/>
                </a:ext>
              </a:extLst>
            </p:cNvPr>
            <p:cNvSpPr/>
            <p:nvPr/>
          </p:nvSpPr>
          <p:spPr>
            <a:xfrm>
              <a:off x="7682040" y="2885093"/>
              <a:ext cx="42819" cy="11338"/>
            </a:xfrm>
            <a:custGeom>
              <a:avLst/>
              <a:gdLst/>
              <a:ahLst/>
              <a:cxnLst/>
              <a:rect l="l" t="t" r="r" b="b"/>
              <a:pathLst>
                <a:path w="807" h="213" extrusionOk="0">
                  <a:moveTo>
                    <a:pt x="721" y="0"/>
                  </a:moveTo>
                  <a:cubicBezTo>
                    <a:pt x="719" y="0"/>
                    <a:pt x="716" y="0"/>
                    <a:pt x="714" y="1"/>
                  </a:cubicBezTo>
                  <a:cubicBezTo>
                    <a:pt x="495" y="37"/>
                    <a:pt x="276" y="88"/>
                    <a:pt x="50" y="125"/>
                  </a:cubicBezTo>
                  <a:cubicBezTo>
                    <a:pt x="1" y="132"/>
                    <a:pt x="19" y="213"/>
                    <a:pt x="72" y="213"/>
                  </a:cubicBezTo>
                  <a:cubicBezTo>
                    <a:pt x="75" y="213"/>
                    <a:pt x="77" y="212"/>
                    <a:pt x="79" y="212"/>
                  </a:cubicBezTo>
                  <a:cubicBezTo>
                    <a:pt x="298" y="176"/>
                    <a:pt x="517" y="132"/>
                    <a:pt x="743" y="95"/>
                  </a:cubicBezTo>
                  <a:cubicBezTo>
                    <a:pt x="806" y="88"/>
                    <a:pt x="782" y="0"/>
                    <a:pt x="72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3939;p50">
              <a:extLst>
                <a:ext uri="{FF2B5EF4-FFF2-40B4-BE49-F238E27FC236}">
                  <a16:creationId xmlns:a16="http://schemas.microsoft.com/office/drawing/2014/main" id="{67531720-EFAF-4A1A-B7C9-6396377E1AFC}"/>
                </a:ext>
              </a:extLst>
            </p:cNvPr>
            <p:cNvSpPr/>
            <p:nvPr/>
          </p:nvSpPr>
          <p:spPr>
            <a:xfrm>
              <a:off x="7648665" y="2904149"/>
              <a:ext cx="7004" cy="5057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0" y="0"/>
                    <a:pt x="0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3940;p50">
              <a:extLst>
                <a:ext uri="{FF2B5EF4-FFF2-40B4-BE49-F238E27FC236}">
                  <a16:creationId xmlns:a16="http://schemas.microsoft.com/office/drawing/2014/main" id="{568D5CFA-EF8B-4E54-9DE5-18F4F0F283EA}"/>
                </a:ext>
              </a:extLst>
            </p:cNvPr>
            <p:cNvSpPr/>
            <p:nvPr/>
          </p:nvSpPr>
          <p:spPr>
            <a:xfrm>
              <a:off x="7493411" y="2955357"/>
              <a:ext cx="56509" cy="254918"/>
            </a:xfrm>
            <a:custGeom>
              <a:avLst/>
              <a:gdLst/>
              <a:ahLst/>
              <a:cxnLst/>
              <a:rect l="l" t="t" r="r" b="b"/>
              <a:pathLst>
                <a:path w="1065" h="4789" extrusionOk="0">
                  <a:moveTo>
                    <a:pt x="997" y="1"/>
                  </a:moveTo>
                  <a:cubicBezTo>
                    <a:pt x="983" y="1"/>
                    <a:pt x="970" y="7"/>
                    <a:pt x="964" y="23"/>
                  </a:cubicBezTo>
                  <a:cubicBezTo>
                    <a:pt x="672" y="614"/>
                    <a:pt x="570" y="1271"/>
                    <a:pt x="650" y="1927"/>
                  </a:cubicBezTo>
                  <a:cubicBezTo>
                    <a:pt x="672" y="2110"/>
                    <a:pt x="694" y="2292"/>
                    <a:pt x="635" y="2475"/>
                  </a:cubicBezTo>
                  <a:cubicBezTo>
                    <a:pt x="577" y="2642"/>
                    <a:pt x="460" y="2774"/>
                    <a:pt x="358" y="2905"/>
                  </a:cubicBezTo>
                  <a:cubicBezTo>
                    <a:pt x="183" y="3124"/>
                    <a:pt x="1" y="3379"/>
                    <a:pt x="52" y="3671"/>
                  </a:cubicBezTo>
                  <a:cubicBezTo>
                    <a:pt x="74" y="3853"/>
                    <a:pt x="183" y="4014"/>
                    <a:pt x="271" y="4182"/>
                  </a:cubicBezTo>
                  <a:cubicBezTo>
                    <a:pt x="366" y="4372"/>
                    <a:pt x="460" y="4576"/>
                    <a:pt x="563" y="4765"/>
                  </a:cubicBezTo>
                  <a:cubicBezTo>
                    <a:pt x="569" y="4782"/>
                    <a:pt x="583" y="4788"/>
                    <a:pt x="597" y="4788"/>
                  </a:cubicBezTo>
                  <a:cubicBezTo>
                    <a:pt x="628" y="4788"/>
                    <a:pt x="663" y="4757"/>
                    <a:pt x="643" y="4722"/>
                  </a:cubicBezTo>
                  <a:lnTo>
                    <a:pt x="344" y="4116"/>
                  </a:lnTo>
                  <a:cubicBezTo>
                    <a:pt x="242" y="3919"/>
                    <a:pt x="96" y="3708"/>
                    <a:pt x="147" y="3460"/>
                  </a:cubicBezTo>
                  <a:cubicBezTo>
                    <a:pt x="227" y="3087"/>
                    <a:pt x="592" y="2861"/>
                    <a:pt x="723" y="2504"/>
                  </a:cubicBezTo>
                  <a:cubicBezTo>
                    <a:pt x="796" y="2314"/>
                    <a:pt x="767" y="2110"/>
                    <a:pt x="738" y="1913"/>
                  </a:cubicBezTo>
                  <a:cubicBezTo>
                    <a:pt x="716" y="1708"/>
                    <a:pt x="708" y="1511"/>
                    <a:pt x="723" y="1307"/>
                  </a:cubicBezTo>
                  <a:cubicBezTo>
                    <a:pt x="752" y="884"/>
                    <a:pt x="862" y="461"/>
                    <a:pt x="1044" y="81"/>
                  </a:cubicBezTo>
                  <a:cubicBezTo>
                    <a:pt x="1064" y="36"/>
                    <a:pt x="1028" y="1"/>
                    <a:pt x="9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3941;p50">
              <a:extLst>
                <a:ext uri="{FF2B5EF4-FFF2-40B4-BE49-F238E27FC236}">
                  <a16:creationId xmlns:a16="http://schemas.microsoft.com/office/drawing/2014/main" id="{DD3943D0-5667-4181-8D27-12CF83CAF13C}"/>
                </a:ext>
              </a:extLst>
            </p:cNvPr>
            <p:cNvSpPr/>
            <p:nvPr/>
          </p:nvSpPr>
          <p:spPr>
            <a:xfrm>
              <a:off x="7566581" y="2920810"/>
              <a:ext cx="7057" cy="4737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3942;p50">
              <a:extLst>
                <a:ext uri="{FF2B5EF4-FFF2-40B4-BE49-F238E27FC236}">
                  <a16:creationId xmlns:a16="http://schemas.microsoft.com/office/drawing/2014/main" id="{F67A9390-542E-4107-BE2D-29EAE544A0C9}"/>
                </a:ext>
              </a:extLst>
            </p:cNvPr>
            <p:cNvSpPr/>
            <p:nvPr/>
          </p:nvSpPr>
          <p:spPr>
            <a:xfrm>
              <a:off x="7578997" y="2948596"/>
              <a:ext cx="16289" cy="22516"/>
            </a:xfrm>
            <a:custGeom>
              <a:avLst/>
              <a:gdLst/>
              <a:ahLst/>
              <a:cxnLst/>
              <a:rect l="l" t="t" r="r" b="b"/>
              <a:pathLst>
                <a:path w="307" h="423" extrusionOk="0">
                  <a:moveTo>
                    <a:pt x="255" y="0"/>
                  </a:moveTo>
                  <a:cubicBezTo>
                    <a:pt x="243" y="0"/>
                    <a:pt x="230" y="4"/>
                    <a:pt x="219" y="11"/>
                  </a:cubicBezTo>
                  <a:cubicBezTo>
                    <a:pt x="139" y="114"/>
                    <a:pt x="66" y="223"/>
                    <a:pt x="15" y="354"/>
                  </a:cubicBezTo>
                  <a:cubicBezTo>
                    <a:pt x="0" y="376"/>
                    <a:pt x="0" y="405"/>
                    <a:pt x="29" y="413"/>
                  </a:cubicBezTo>
                  <a:cubicBezTo>
                    <a:pt x="38" y="419"/>
                    <a:pt x="50" y="422"/>
                    <a:pt x="61" y="422"/>
                  </a:cubicBezTo>
                  <a:cubicBezTo>
                    <a:pt x="76" y="422"/>
                    <a:pt x="91" y="415"/>
                    <a:pt x="95" y="398"/>
                  </a:cubicBezTo>
                  <a:cubicBezTo>
                    <a:pt x="139" y="281"/>
                    <a:pt x="212" y="179"/>
                    <a:pt x="285" y="77"/>
                  </a:cubicBezTo>
                  <a:cubicBezTo>
                    <a:pt x="307" y="63"/>
                    <a:pt x="307" y="33"/>
                    <a:pt x="285" y="11"/>
                  </a:cubicBezTo>
                  <a:cubicBezTo>
                    <a:pt x="277" y="4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3943;p50">
              <a:extLst>
                <a:ext uri="{FF2B5EF4-FFF2-40B4-BE49-F238E27FC236}">
                  <a16:creationId xmlns:a16="http://schemas.microsoft.com/office/drawing/2014/main" id="{A7C014F2-B536-4C31-BA6B-5FDFA866DC74}"/>
                </a:ext>
              </a:extLst>
            </p:cNvPr>
            <p:cNvSpPr/>
            <p:nvPr/>
          </p:nvSpPr>
          <p:spPr>
            <a:xfrm>
              <a:off x="7543288" y="3026525"/>
              <a:ext cx="10188" cy="63397"/>
            </a:xfrm>
            <a:custGeom>
              <a:avLst/>
              <a:gdLst/>
              <a:ahLst/>
              <a:cxnLst/>
              <a:rect l="l" t="t" r="r" b="b"/>
              <a:pathLst>
                <a:path w="192" h="1191" extrusionOk="0">
                  <a:moveTo>
                    <a:pt x="72" y="0"/>
                  </a:moveTo>
                  <a:cubicBezTo>
                    <a:pt x="45" y="0"/>
                    <a:pt x="15" y="26"/>
                    <a:pt x="24" y="65"/>
                  </a:cubicBezTo>
                  <a:cubicBezTo>
                    <a:pt x="97" y="408"/>
                    <a:pt x="97" y="773"/>
                    <a:pt x="9" y="1130"/>
                  </a:cubicBezTo>
                  <a:cubicBezTo>
                    <a:pt x="1" y="1169"/>
                    <a:pt x="30" y="1190"/>
                    <a:pt x="59" y="1190"/>
                  </a:cubicBezTo>
                  <a:cubicBezTo>
                    <a:pt x="79" y="1190"/>
                    <a:pt x="98" y="1180"/>
                    <a:pt x="104" y="1159"/>
                  </a:cubicBezTo>
                  <a:cubicBezTo>
                    <a:pt x="184" y="795"/>
                    <a:pt x="192" y="408"/>
                    <a:pt x="111" y="43"/>
                  </a:cubicBezTo>
                  <a:cubicBezTo>
                    <a:pt x="108" y="13"/>
                    <a:pt x="91" y="0"/>
                    <a:pt x="7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3944;p50">
              <a:extLst>
                <a:ext uri="{FF2B5EF4-FFF2-40B4-BE49-F238E27FC236}">
                  <a16:creationId xmlns:a16="http://schemas.microsoft.com/office/drawing/2014/main" id="{DAFB9656-A047-49AF-BC63-F65AB22CF1D1}"/>
                </a:ext>
              </a:extLst>
            </p:cNvPr>
            <p:cNvSpPr/>
            <p:nvPr/>
          </p:nvSpPr>
          <p:spPr>
            <a:xfrm>
              <a:off x="7518190" y="3226084"/>
              <a:ext cx="6261" cy="4737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53" y="0"/>
                  </a:moveTo>
                  <a:cubicBezTo>
                    <a:pt x="1" y="0"/>
                    <a:pt x="3" y="88"/>
                    <a:pt x="59" y="88"/>
                  </a:cubicBezTo>
                  <a:cubicBezTo>
                    <a:pt x="117" y="88"/>
                    <a:pt x="117" y="1"/>
                    <a:pt x="59" y="1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3945;p50">
              <a:extLst>
                <a:ext uri="{FF2B5EF4-FFF2-40B4-BE49-F238E27FC236}">
                  <a16:creationId xmlns:a16="http://schemas.microsoft.com/office/drawing/2014/main" id="{5E235C14-AA21-47D9-A86E-4A643E80FB35}"/>
                </a:ext>
              </a:extLst>
            </p:cNvPr>
            <p:cNvSpPr/>
            <p:nvPr/>
          </p:nvSpPr>
          <p:spPr>
            <a:xfrm>
              <a:off x="7487257" y="3244928"/>
              <a:ext cx="106067" cy="171933"/>
            </a:xfrm>
            <a:custGeom>
              <a:avLst/>
              <a:gdLst/>
              <a:ahLst/>
              <a:cxnLst/>
              <a:rect l="l" t="t" r="r" b="b"/>
              <a:pathLst>
                <a:path w="1999" h="3230" extrusionOk="0">
                  <a:moveTo>
                    <a:pt x="453" y="0"/>
                  </a:moveTo>
                  <a:cubicBezTo>
                    <a:pt x="443" y="0"/>
                    <a:pt x="433" y="3"/>
                    <a:pt x="423" y="11"/>
                  </a:cubicBezTo>
                  <a:cubicBezTo>
                    <a:pt x="226" y="208"/>
                    <a:pt x="0" y="486"/>
                    <a:pt x="109" y="785"/>
                  </a:cubicBezTo>
                  <a:cubicBezTo>
                    <a:pt x="168" y="923"/>
                    <a:pt x="277" y="1018"/>
                    <a:pt x="358" y="1142"/>
                  </a:cubicBezTo>
                  <a:cubicBezTo>
                    <a:pt x="467" y="1288"/>
                    <a:pt x="496" y="1449"/>
                    <a:pt x="474" y="1631"/>
                  </a:cubicBezTo>
                  <a:cubicBezTo>
                    <a:pt x="445" y="1952"/>
                    <a:pt x="299" y="2266"/>
                    <a:pt x="372" y="2580"/>
                  </a:cubicBezTo>
                  <a:cubicBezTo>
                    <a:pt x="438" y="2835"/>
                    <a:pt x="627" y="3068"/>
                    <a:pt x="876" y="3163"/>
                  </a:cubicBezTo>
                  <a:cubicBezTo>
                    <a:pt x="983" y="3210"/>
                    <a:pt x="1091" y="3230"/>
                    <a:pt x="1199" y="3230"/>
                  </a:cubicBezTo>
                  <a:cubicBezTo>
                    <a:pt x="1457" y="3230"/>
                    <a:pt x="1713" y="3118"/>
                    <a:pt x="1955" y="3010"/>
                  </a:cubicBezTo>
                  <a:cubicBezTo>
                    <a:pt x="1999" y="2985"/>
                    <a:pt x="1974" y="2923"/>
                    <a:pt x="1929" y="2923"/>
                  </a:cubicBezTo>
                  <a:cubicBezTo>
                    <a:pt x="1921" y="2923"/>
                    <a:pt x="1913" y="2925"/>
                    <a:pt x="1904" y="2930"/>
                  </a:cubicBezTo>
                  <a:cubicBezTo>
                    <a:pt x="1681" y="3035"/>
                    <a:pt x="1434" y="3135"/>
                    <a:pt x="1195" y="3135"/>
                  </a:cubicBezTo>
                  <a:cubicBezTo>
                    <a:pt x="1036" y="3135"/>
                    <a:pt x="880" y="3090"/>
                    <a:pt x="737" y="2974"/>
                  </a:cubicBezTo>
                  <a:cubicBezTo>
                    <a:pt x="606" y="2864"/>
                    <a:pt x="511" y="2711"/>
                    <a:pt x="474" y="2543"/>
                  </a:cubicBezTo>
                  <a:cubicBezTo>
                    <a:pt x="438" y="2361"/>
                    <a:pt x="482" y="2171"/>
                    <a:pt x="518" y="1989"/>
                  </a:cubicBezTo>
                  <a:cubicBezTo>
                    <a:pt x="591" y="1660"/>
                    <a:pt x="642" y="1361"/>
                    <a:pt x="430" y="1077"/>
                  </a:cubicBezTo>
                  <a:cubicBezTo>
                    <a:pt x="321" y="938"/>
                    <a:pt x="175" y="807"/>
                    <a:pt x="182" y="610"/>
                  </a:cubicBezTo>
                  <a:cubicBezTo>
                    <a:pt x="190" y="405"/>
                    <a:pt x="358" y="230"/>
                    <a:pt x="496" y="92"/>
                  </a:cubicBezTo>
                  <a:cubicBezTo>
                    <a:pt x="525" y="46"/>
                    <a:pt x="491" y="0"/>
                    <a:pt x="4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3946;p50">
              <a:extLst>
                <a:ext uri="{FF2B5EF4-FFF2-40B4-BE49-F238E27FC236}">
                  <a16:creationId xmlns:a16="http://schemas.microsoft.com/office/drawing/2014/main" id="{E68135B7-3275-450E-9522-BEF865033B71}"/>
                </a:ext>
              </a:extLst>
            </p:cNvPr>
            <p:cNvSpPr/>
            <p:nvPr/>
          </p:nvSpPr>
          <p:spPr>
            <a:xfrm>
              <a:off x="7518190" y="3223582"/>
              <a:ext cx="94288" cy="155964"/>
            </a:xfrm>
            <a:custGeom>
              <a:avLst/>
              <a:gdLst/>
              <a:ahLst/>
              <a:cxnLst/>
              <a:rect l="l" t="t" r="r" b="b"/>
              <a:pathLst>
                <a:path w="1777" h="2930" extrusionOk="0">
                  <a:moveTo>
                    <a:pt x="352" y="0"/>
                  </a:moveTo>
                  <a:cubicBezTo>
                    <a:pt x="319" y="0"/>
                    <a:pt x="283" y="33"/>
                    <a:pt x="314" y="69"/>
                  </a:cubicBezTo>
                  <a:cubicBezTo>
                    <a:pt x="504" y="390"/>
                    <a:pt x="1" y="711"/>
                    <a:pt x="154" y="1054"/>
                  </a:cubicBezTo>
                  <a:cubicBezTo>
                    <a:pt x="227" y="1215"/>
                    <a:pt x="409" y="1266"/>
                    <a:pt x="497" y="1419"/>
                  </a:cubicBezTo>
                  <a:cubicBezTo>
                    <a:pt x="577" y="1594"/>
                    <a:pt x="541" y="1784"/>
                    <a:pt x="497" y="1966"/>
                  </a:cubicBezTo>
                  <a:cubicBezTo>
                    <a:pt x="460" y="2127"/>
                    <a:pt x="424" y="2273"/>
                    <a:pt x="475" y="2426"/>
                  </a:cubicBezTo>
                  <a:cubicBezTo>
                    <a:pt x="519" y="2565"/>
                    <a:pt x="614" y="2681"/>
                    <a:pt x="723" y="2762"/>
                  </a:cubicBezTo>
                  <a:cubicBezTo>
                    <a:pt x="887" y="2885"/>
                    <a:pt x="1079" y="2929"/>
                    <a:pt x="1273" y="2929"/>
                  </a:cubicBezTo>
                  <a:cubicBezTo>
                    <a:pt x="1425" y="2929"/>
                    <a:pt x="1579" y="2902"/>
                    <a:pt x="1723" y="2864"/>
                  </a:cubicBezTo>
                  <a:cubicBezTo>
                    <a:pt x="1776" y="2844"/>
                    <a:pt x="1762" y="2767"/>
                    <a:pt x="1713" y="2767"/>
                  </a:cubicBezTo>
                  <a:cubicBezTo>
                    <a:pt x="1709" y="2767"/>
                    <a:pt x="1705" y="2768"/>
                    <a:pt x="1701" y="2769"/>
                  </a:cubicBezTo>
                  <a:cubicBezTo>
                    <a:pt x="1562" y="2809"/>
                    <a:pt x="1412" y="2836"/>
                    <a:pt x="1265" y="2836"/>
                  </a:cubicBezTo>
                  <a:cubicBezTo>
                    <a:pt x="1035" y="2836"/>
                    <a:pt x="813" y="2768"/>
                    <a:pt x="657" y="2572"/>
                  </a:cubicBezTo>
                  <a:cubicBezTo>
                    <a:pt x="541" y="2426"/>
                    <a:pt x="519" y="2251"/>
                    <a:pt x="555" y="2069"/>
                  </a:cubicBezTo>
                  <a:cubicBezTo>
                    <a:pt x="592" y="1923"/>
                    <a:pt x="635" y="1777"/>
                    <a:pt x="628" y="1623"/>
                  </a:cubicBezTo>
                  <a:cubicBezTo>
                    <a:pt x="621" y="1492"/>
                    <a:pt x="584" y="1375"/>
                    <a:pt x="504" y="1273"/>
                  </a:cubicBezTo>
                  <a:cubicBezTo>
                    <a:pt x="395" y="1149"/>
                    <a:pt x="212" y="1091"/>
                    <a:pt x="212" y="894"/>
                  </a:cubicBezTo>
                  <a:cubicBezTo>
                    <a:pt x="220" y="595"/>
                    <a:pt x="570" y="339"/>
                    <a:pt x="387" y="18"/>
                  </a:cubicBezTo>
                  <a:cubicBezTo>
                    <a:pt x="379" y="6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3947;p50">
              <a:extLst>
                <a:ext uri="{FF2B5EF4-FFF2-40B4-BE49-F238E27FC236}">
                  <a16:creationId xmlns:a16="http://schemas.microsoft.com/office/drawing/2014/main" id="{EA8B32A3-6FAC-4F28-9D04-B5DAEB2F5C8C}"/>
                </a:ext>
              </a:extLst>
            </p:cNvPr>
            <p:cNvSpPr/>
            <p:nvPr/>
          </p:nvSpPr>
          <p:spPr>
            <a:xfrm>
              <a:off x="7570189" y="3218419"/>
              <a:ext cx="108189" cy="170868"/>
            </a:xfrm>
            <a:custGeom>
              <a:avLst/>
              <a:gdLst/>
              <a:ahLst/>
              <a:cxnLst/>
              <a:rect l="l" t="t" r="r" b="b"/>
              <a:pathLst>
                <a:path w="2039" h="3210" extrusionOk="0">
                  <a:moveTo>
                    <a:pt x="63" y="0"/>
                  </a:moveTo>
                  <a:cubicBezTo>
                    <a:pt x="33" y="0"/>
                    <a:pt x="1" y="33"/>
                    <a:pt x="20" y="72"/>
                  </a:cubicBezTo>
                  <a:cubicBezTo>
                    <a:pt x="254" y="400"/>
                    <a:pt x="363" y="794"/>
                    <a:pt x="341" y="1181"/>
                  </a:cubicBezTo>
                  <a:cubicBezTo>
                    <a:pt x="334" y="1385"/>
                    <a:pt x="268" y="1560"/>
                    <a:pt x="225" y="1750"/>
                  </a:cubicBezTo>
                  <a:cubicBezTo>
                    <a:pt x="181" y="1903"/>
                    <a:pt x="159" y="2078"/>
                    <a:pt x="232" y="2231"/>
                  </a:cubicBezTo>
                  <a:cubicBezTo>
                    <a:pt x="354" y="2459"/>
                    <a:pt x="602" y="2490"/>
                    <a:pt x="843" y="2490"/>
                  </a:cubicBezTo>
                  <a:cubicBezTo>
                    <a:pt x="932" y="2490"/>
                    <a:pt x="1020" y="2486"/>
                    <a:pt x="1100" y="2486"/>
                  </a:cubicBezTo>
                  <a:cubicBezTo>
                    <a:pt x="1115" y="2486"/>
                    <a:pt x="1129" y="2486"/>
                    <a:pt x="1144" y="2487"/>
                  </a:cubicBezTo>
                  <a:cubicBezTo>
                    <a:pt x="1538" y="2494"/>
                    <a:pt x="1873" y="2778"/>
                    <a:pt x="1939" y="3172"/>
                  </a:cubicBezTo>
                  <a:cubicBezTo>
                    <a:pt x="1942" y="3198"/>
                    <a:pt x="1958" y="3209"/>
                    <a:pt x="1977" y="3209"/>
                  </a:cubicBezTo>
                  <a:cubicBezTo>
                    <a:pt x="2005" y="3209"/>
                    <a:pt x="2038" y="3183"/>
                    <a:pt x="2034" y="3143"/>
                  </a:cubicBezTo>
                  <a:cubicBezTo>
                    <a:pt x="1976" y="2837"/>
                    <a:pt x="1764" y="2567"/>
                    <a:pt x="1472" y="2450"/>
                  </a:cubicBezTo>
                  <a:cubicBezTo>
                    <a:pt x="1357" y="2401"/>
                    <a:pt x="1236" y="2388"/>
                    <a:pt x="1113" y="2388"/>
                  </a:cubicBezTo>
                  <a:cubicBezTo>
                    <a:pt x="1034" y="2388"/>
                    <a:pt x="954" y="2393"/>
                    <a:pt x="874" y="2399"/>
                  </a:cubicBezTo>
                  <a:cubicBezTo>
                    <a:pt x="853" y="2400"/>
                    <a:pt x="832" y="2400"/>
                    <a:pt x="811" y="2400"/>
                  </a:cubicBezTo>
                  <a:cubicBezTo>
                    <a:pt x="631" y="2400"/>
                    <a:pt x="439" y="2368"/>
                    <a:pt x="334" y="2224"/>
                  </a:cubicBezTo>
                  <a:cubicBezTo>
                    <a:pt x="203" y="2041"/>
                    <a:pt x="305" y="1793"/>
                    <a:pt x="363" y="1596"/>
                  </a:cubicBezTo>
                  <a:cubicBezTo>
                    <a:pt x="407" y="1421"/>
                    <a:pt x="436" y="1239"/>
                    <a:pt x="436" y="1057"/>
                  </a:cubicBezTo>
                  <a:cubicBezTo>
                    <a:pt x="422" y="684"/>
                    <a:pt x="312" y="327"/>
                    <a:pt x="101" y="28"/>
                  </a:cubicBezTo>
                  <a:cubicBezTo>
                    <a:pt x="93" y="8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948;p50">
              <a:extLst>
                <a:ext uri="{FF2B5EF4-FFF2-40B4-BE49-F238E27FC236}">
                  <a16:creationId xmlns:a16="http://schemas.microsoft.com/office/drawing/2014/main" id="{0EFABD68-818E-4A17-B9E7-399FA35081B0}"/>
                </a:ext>
              </a:extLst>
            </p:cNvPr>
            <p:cNvSpPr/>
            <p:nvPr/>
          </p:nvSpPr>
          <p:spPr>
            <a:xfrm>
              <a:off x="7612637" y="3237635"/>
              <a:ext cx="25681" cy="89267"/>
            </a:xfrm>
            <a:custGeom>
              <a:avLst/>
              <a:gdLst/>
              <a:ahLst/>
              <a:cxnLst/>
              <a:rect l="l" t="t" r="r" b="b"/>
              <a:pathLst>
                <a:path w="484" h="1677" extrusionOk="0">
                  <a:moveTo>
                    <a:pt x="58" y="1"/>
                  </a:moveTo>
                  <a:cubicBezTo>
                    <a:pt x="32" y="1"/>
                    <a:pt x="1" y="36"/>
                    <a:pt x="16" y="75"/>
                  </a:cubicBezTo>
                  <a:cubicBezTo>
                    <a:pt x="161" y="382"/>
                    <a:pt x="74" y="732"/>
                    <a:pt x="30" y="1053"/>
                  </a:cubicBezTo>
                  <a:cubicBezTo>
                    <a:pt x="8" y="1184"/>
                    <a:pt x="1" y="1323"/>
                    <a:pt x="81" y="1440"/>
                  </a:cubicBezTo>
                  <a:cubicBezTo>
                    <a:pt x="154" y="1549"/>
                    <a:pt x="271" y="1615"/>
                    <a:pt x="395" y="1673"/>
                  </a:cubicBezTo>
                  <a:cubicBezTo>
                    <a:pt x="401" y="1676"/>
                    <a:pt x="407" y="1677"/>
                    <a:pt x="412" y="1677"/>
                  </a:cubicBezTo>
                  <a:cubicBezTo>
                    <a:pt x="455" y="1677"/>
                    <a:pt x="484" y="1611"/>
                    <a:pt x="439" y="1586"/>
                  </a:cubicBezTo>
                  <a:cubicBezTo>
                    <a:pt x="322" y="1535"/>
                    <a:pt x="183" y="1469"/>
                    <a:pt x="125" y="1330"/>
                  </a:cubicBezTo>
                  <a:cubicBezTo>
                    <a:pt x="74" y="1184"/>
                    <a:pt x="125" y="1002"/>
                    <a:pt x="147" y="856"/>
                  </a:cubicBezTo>
                  <a:cubicBezTo>
                    <a:pt x="191" y="579"/>
                    <a:pt x="220" y="294"/>
                    <a:pt x="88" y="32"/>
                  </a:cubicBezTo>
                  <a:cubicBezTo>
                    <a:pt x="84" y="10"/>
                    <a:pt x="71" y="1"/>
                    <a:pt x="5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949;p50">
              <a:extLst>
                <a:ext uri="{FF2B5EF4-FFF2-40B4-BE49-F238E27FC236}">
                  <a16:creationId xmlns:a16="http://schemas.microsoft.com/office/drawing/2014/main" id="{15052325-F4C1-48CB-A7F2-1CCE21F00587}"/>
                </a:ext>
              </a:extLst>
            </p:cNvPr>
            <p:cNvSpPr/>
            <p:nvPr/>
          </p:nvSpPr>
          <p:spPr>
            <a:xfrm>
              <a:off x="7646330" y="3325891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950;p50">
              <a:extLst>
                <a:ext uri="{FF2B5EF4-FFF2-40B4-BE49-F238E27FC236}">
                  <a16:creationId xmlns:a16="http://schemas.microsoft.com/office/drawing/2014/main" id="{E4A1012E-2B28-4A00-8FBA-4E430BEEFAAF}"/>
                </a:ext>
              </a:extLst>
            </p:cNvPr>
            <p:cNvSpPr/>
            <p:nvPr/>
          </p:nvSpPr>
          <p:spPr>
            <a:xfrm>
              <a:off x="7668828" y="3340316"/>
              <a:ext cx="28599" cy="48972"/>
            </a:xfrm>
            <a:custGeom>
              <a:avLst/>
              <a:gdLst/>
              <a:ahLst/>
              <a:cxnLst/>
              <a:rect l="l" t="t" r="r" b="b"/>
              <a:pathLst>
                <a:path w="539" h="920" extrusionOk="0">
                  <a:moveTo>
                    <a:pt x="75" y="1"/>
                  </a:moveTo>
                  <a:cubicBezTo>
                    <a:pt x="39" y="1"/>
                    <a:pt x="0" y="53"/>
                    <a:pt x="29" y="87"/>
                  </a:cubicBezTo>
                  <a:cubicBezTo>
                    <a:pt x="219" y="321"/>
                    <a:pt x="357" y="598"/>
                    <a:pt x="438" y="882"/>
                  </a:cubicBezTo>
                  <a:cubicBezTo>
                    <a:pt x="443" y="908"/>
                    <a:pt x="462" y="919"/>
                    <a:pt x="480" y="919"/>
                  </a:cubicBezTo>
                  <a:cubicBezTo>
                    <a:pt x="509" y="919"/>
                    <a:pt x="538" y="893"/>
                    <a:pt x="525" y="853"/>
                  </a:cubicBezTo>
                  <a:cubicBezTo>
                    <a:pt x="445" y="547"/>
                    <a:pt x="299" y="262"/>
                    <a:pt x="102" y="14"/>
                  </a:cubicBezTo>
                  <a:cubicBezTo>
                    <a:pt x="94" y="5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951;p50">
              <a:extLst>
                <a:ext uri="{FF2B5EF4-FFF2-40B4-BE49-F238E27FC236}">
                  <a16:creationId xmlns:a16="http://schemas.microsoft.com/office/drawing/2014/main" id="{88356297-67CA-4441-8FDC-BD1E3BDD0710}"/>
                </a:ext>
              </a:extLst>
            </p:cNvPr>
            <p:cNvSpPr/>
            <p:nvPr/>
          </p:nvSpPr>
          <p:spPr>
            <a:xfrm>
              <a:off x="7649832" y="3255574"/>
              <a:ext cx="51203" cy="78780"/>
            </a:xfrm>
            <a:custGeom>
              <a:avLst/>
              <a:gdLst/>
              <a:ahLst/>
              <a:cxnLst/>
              <a:rect l="l" t="t" r="r" b="b"/>
              <a:pathLst>
                <a:path w="965" h="1480" extrusionOk="0">
                  <a:moveTo>
                    <a:pt x="157" y="0"/>
                  </a:moveTo>
                  <a:cubicBezTo>
                    <a:pt x="138" y="0"/>
                    <a:pt x="119" y="11"/>
                    <a:pt x="110" y="37"/>
                  </a:cubicBezTo>
                  <a:cubicBezTo>
                    <a:pt x="37" y="256"/>
                    <a:pt x="0" y="468"/>
                    <a:pt x="146" y="658"/>
                  </a:cubicBezTo>
                  <a:cubicBezTo>
                    <a:pt x="241" y="774"/>
                    <a:pt x="372" y="877"/>
                    <a:pt x="511" y="920"/>
                  </a:cubicBezTo>
                  <a:cubicBezTo>
                    <a:pt x="737" y="993"/>
                    <a:pt x="832" y="1212"/>
                    <a:pt x="869" y="1446"/>
                  </a:cubicBezTo>
                  <a:cubicBezTo>
                    <a:pt x="871" y="1469"/>
                    <a:pt x="888" y="1479"/>
                    <a:pt x="907" y="1479"/>
                  </a:cubicBezTo>
                  <a:cubicBezTo>
                    <a:pt x="934" y="1479"/>
                    <a:pt x="965" y="1456"/>
                    <a:pt x="956" y="1416"/>
                  </a:cubicBezTo>
                  <a:cubicBezTo>
                    <a:pt x="920" y="1176"/>
                    <a:pt x="810" y="935"/>
                    <a:pt x="577" y="840"/>
                  </a:cubicBezTo>
                  <a:cubicBezTo>
                    <a:pt x="475" y="804"/>
                    <a:pt x="380" y="760"/>
                    <a:pt x="314" y="687"/>
                  </a:cubicBezTo>
                  <a:cubicBezTo>
                    <a:pt x="241" y="621"/>
                    <a:pt x="175" y="534"/>
                    <a:pt x="146" y="431"/>
                  </a:cubicBezTo>
                  <a:cubicBezTo>
                    <a:pt x="117" y="300"/>
                    <a:pt x="168" y="176"/>
                    <a:pt x="205" y="59"/>
                  </a:cubicBezTo>
                  <a:cubicBezTo>
                    <a:pt x="213" y="24"/>
                    <a:pt x="186" y="0"/>
                    <a:pt x="15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952;p50">
              <a:extLst>
                <a:ext uri="{FF2B5EF4-FFF2-40B4-BE49-F238E27FC236}">
                  <a16:creationId xmlns:a16="http://schemas.microsoft.com/office/drawing/2014/main" id="{F0002DC2-3EB0-46A9-B9D6-55CD6D3D72E1}"/>
                </a:ext>
              </a:extLst>
            </p:cNvPr>
            <p:cNvSpPr/>
            <p:nvPr/>
          </p:nvSpPr>
          <p:spPr>
            <a:xfrm>
              <a:off x="7707137" y="3304811"/>
              <a:ext cx="17457" cy="32790"/>
            </a:xfrm>
            <a:custGeom>
              <a:avLst/>
              <a:gdLst/>
              <a:ahLst/>
              <a:cxnLst/>
              <a:rect l="l" t="t" r="r" b="b"/>
              <a:pathLst>
                <a:path w="329" h="616" extrusionOk="0">
                  <a:moveTo>
                    <a:pt x="48" y="1"/>
                  </a:moveTo>
                  <a:cubicBezTo>
                    <a:pt x="37" y="1"/>
                    <a:pt x="26" y="6"/>
                    <a:pt x="15" y="17"/>
                  </a:cubicBezTo>
                  <a:cubicBezTo>
                    <a:pt x="0" y="32"/>
                    <a:pt x="0" y="61"/>
                    <a:pt x="15" y="83"/>
                  </a:cubicBezTo>
                  <a:cubicBezTo>
                    <a:pt x="161" y="200"/>
                    <a:pt x="234" y="382"/>
                    <a:pt x="204" y="572"/>
                  </a:cubicBezTo>
                  <a:cubicBezTo>
                    <a:pt x="204" y="601"/>
                    <a:pt x="234" y="615"/>
                    <a:pt x="256" y="615"/>
                  </a:cubicBezTo>
                  <a:cubicBezTo>
                    <a:pt x="277" y="615"/>
                    <a:pt x="299" y="601"/>
                    <a:pt x="299" y="572"/>
                  </a:cubicBezTo>
                  <a:cubicBezTo>
                    <a:pt x="328" y="360"/>
                    <a:pt x="241" y="156"/>
                    <a:pt x="80" y="17"/>
                  </a:cubicBezTo>
                  <a:cubicBezTo>
                    <a:pt x="69" y="6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953;p50">
              <a:extLst>
                <a:ext uri="{FF2B5EF4-FFF2-40B4-BE49-F238E27FC236}">
                  <a16:creationId xmlns:a16="http://schemas.microsoft.com/office/drawing/2014/main" id="{99A29F45-7C05-468C-AE45-A6348EB2110C}"/>
                </a:ext>
              </a:extLst>
            </p:cNvPr>
            <p:cNvSpPr/>
            <p:nvPr/>
          </p:nvSpPr>
          <p:spPr>
            <a:xfrm>
              <a:off x="7719659" y="3276600"/>
              <a:ext cx="27008" cy="86552"/>
            </a:xfrm>
            <a:custGeom>
              <a:avLst/>
              <a:gdLst/>
              <a:ahLst/>
              <a:cxnLst/>
              <a:rect l="l" t="t" r="r" b="b"/>
              <a:pathLst>
                <a:path w="509" h="1626" extrusionOk="0">
                  <a:moveTo>
                    <a:pt x="70" y="0"/>
                  </a:moveTo>
                  <a:cubicBezTo>
                    <a:pt x="36" y="0"/>
                    <a:pt x="1" y="47"/>
                    <a:pt x="34" y="80"/>
                  </a:cubicBezTo>
                  <a:cubicBezTo>
                    <a:pt x="428" y="474"/>
                    <a:pt x="399" y="1065"/>
                    <a:pt x="370" y="1576"/>
                  </a:cubicBezTo>
                  <a:cubicBezTo>
                    <a:pt x="370" y="1609"/>
                    <a:pt x="393" y="1625"/>
                    <a:pt x="417" y="1625"/>
                  </a:cubicBezTo>
                  <a:cubicBezTo>
                    <a:pt x="441" y="1625"/>
                    <a:pt x="465" y="1609"/>
                    <a:pt x="465" y="1576"/>
                  </a:cubicBezTo>
                  <a:cubicBezTo>
                    <a:pt x="494" y="1036"/>
                    <a:pt x="508" y="430"/>
                    <a:pt x="100" y="15"/>
                  </a:cubicBezTo>
                  <a:cubicBezTo>
                    <a:pt x="91" y="4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954;p50">
              <a:extLst>
                <a:ext uri="{FF2B5EF4-FFF2-40B4-BE49-F238E27FC236}">
                  <a16:creationId xmlns:a16="http://schemas.microsoft.com/office/drawing/2014/main" id="{A5C8ADD5-D4BE-4237-BEEE-538AADC56CB5}"/>
                </a:ext>
              </a:extLst>
            </p:cNvPr>
            <p:cNvSpPr/>
            <p:nvPr/>
          </p:nvSpPr>
          <p:spPr>
            <a:xfrm>
              <a:off x="7596772" y="3307313"/>
              <a:ext cx="19791" cy="26402"/>
            </a:xfrm>
            <a:custGeom>
              <a:avLst/>
              <a:gdLst/>
              <a:ahLst/>
              <a:cxnLst/>
              <a:rect l="l" t="t" r="r" b="b"/>
              <a:pathLst>
                <a:path w="373" h="496" extrusionOk="0">
                  <a:moveTo>
                    <a:pt x="75" y="0"/>
                  </a:moveTo>
                  <a:cubicBezTo>
                    <a:pt x="64" y="0"/>
                    <a:pt x="49" y="16"/>
                    <a:pt x="45" y="36"/>
                  </a:cubicBezTo>
                  <a:cubicBezTo>
                    <a:pt x="1" y="131"/>
                    <a:pt x="15" y="255"/>
                    <a:pt x="74" y="342"/>
                  </a:cubicBezTo>
                  <a:cubicBezTo>
                    <a:pt x="125" y="437"/>
                    <a:pt x="227" y="488"/>
                    <a:pt x="329" y="496"/>
                  </a:cubicBezTo>
                  <a:cubicBezTo>
                    <a:pt x="351" y="496"/>
                    <a:pt x="373" y="474"/>
                    <a:pt x="373" y="452"/>
                  </a:cubicBezTo>
                  <a:cubicBezTo>
                    <a:pt x="373" y="423"/>
                    <a:pt x="351" y="408"/>
                    <a:pt x="329" y="408"/>
                  </a:cubicBezTo>
                  <a:cubicBezTo>
                    <a:pt x="256" y="401"/>
                    <a:pt x="190" y="364"/>
                    <a:pt x="147" y="299"/>
                  </a:cubicBezTo>
                  <a:cubicBezTo>
                    <a:pt x="96" y="226"/>
                    <a:pt x="96" y="145"/>
                    <a:pt x="125" y="72"/>
                  </a:cubicBezTo>
                  <a:cubicBezTo>
                    <a:pt x="132" y="43"/>
                    <a:pt x="118" y="14"/>
                    <a:pt x="88" y="14"/>
                  </a:cubicBezTo>
                  <a:cubicBezTo>
                    <a:pt x="86" y="4"/>
                    <a:pt x="81" y="0"/>
                    <a:pt x="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955;p50">
              <a:extLst>
                <a:ext uri="{FF2B5EF4-FFF2-40B4-BE49-F238E27FC236}">
                  <a16:creationId xmlns:a16="http://schemas.microsoft.com/office/drawing/2014/main" id="{21EE32BF-C1BA-45B6-BCE6-95956C09EE8D}"/>
                </a:ext>
              </a:extLst>
            </p:cNvPr>
            <p:cNvSpPr/>
            <p:nvPr/>
          </p:nvSpPr>
          <p:spPr>
            <a:xfrm>
              <a:off x="7549761" y="3251901"/>
              <a:ext cx="23877" cy="93898"/>
            </a:xfrm>
            <a:custGeom>
              <a:avLst/>
              <a:gdLst/>
              <a:ahLst/>
              <a:cxnLst/>
              <a:rect l="l" t="t" r="r" b="b"/>
              <a:pathLst>
                <a:path w="450" h="1764" extrusionOk="0">
                  <a:moveTo>
                    <a:pt x="63" y="0"/>
                  </a:moveTo>
                  <a:cubicBezTo>
                    <a:pt x="28" y="0"/>
                    <a:pt x="1" y="45"/>
                    <a:pt x="33" y="77"/>
                  </a:cubicBezTo>
                  <a:cubicBezTo>
                    <a:pt x="252" y="289"/>
                    <a:pt x="354" y="581"/>
                    <a:pt x="340" y="880"/>
                  </a:cubicBezTo>
                  <a:cubicBezTo>
                    <a:pt x="318" y="1172"/>
                    <a:pt x="216" y="1464"/>
                    <a:pt x="347" y="1741"/>
                  </a:cubicBezTo>
                  <a:cubicBezTo>
                    <a:pt x="356" y="1757"/>
                    <a:pt x="370" y="1764"/>
                    <a:pt x="385" y="1764"/>
                  </a:cubicBezTo>
                  <a:cubicBezTo>
                    <a:pt x="416" y="1764"/>
                    <a:pt x="447" y="1732"/>
                    <a:pt x="427" y="1697"/>
                  </a:cubicBezTo>
                  <a:cubicBezTo>
                    <a:pt x="281" y="1383"/>
                    <a:pt x="449" y="1055"/>
                    <a:pt x="427" y="734"/>
                  </a:cubicBezTo>
                  <a:cubicBezTo>
                    <a:pt x="413" y="464"/>
                    <a:pt x="289" y="209"/>
                    <a:pt x="99" y="19"/>
                  </a:cubicBezTo>
                  <a:cubicBezTo>
                    <a:pt x="88" y="6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956;p50">
              <a:extLst>
                <a:ext uri="{FF2B5EF4-FFF2-40B4-BE49-F238E27FC236}">
                  <a16:creationId xmlns:a16="http://schemas.microsoft.com/office/drawing/2014/main" id="{9575B355-2543-4646-8552-121266494F48}"/>
                </a:ext>
              </a:extLst>
            </p:cNvPr>
            <p:cNvSpPr/>
            <p:nvPr/>
          </p:nvSpPr>
          <p:spPr>
            <a:xfrm>
              <a:off x="7565042" y="3244023"/>
              <a:ext cx="11302" cy="20174"/>
            </a:xfrm>
            <a:custGeom>
              <a:avLst/>
              <a:gdLst/>
              <a:ahLst/>
              <a:cxnLst/>
              <a:rect l="l" t="t" r="r" b="b"/>
              <a:pathLst>
                <a:path w="213" h="379" extrusionOk="0">
                  <a:moveTo>
                    <a:pt x="48" y="1"/>
                  </a:moveTo>
                  <a:cubicBezTo>
                    <a:pt x="42" y="1"/>
                    <a:pt x="36" y="2"/>
                    <a:pt x="30" y="6"/>
                  </a:cubicBezTo>
                  <a:cubicBezTo>
                    <a:pt x="15" y="21"/>
                    <a:pt x="1" y="43"/>
                    <a:pt x="22" y="72"/>
                  </a:cubicBezTo>
                  <a:cubicBezTo>
                    <a:pt x="37" y="94"/>
                    <a:pt x="52" y="116"/>
                    <a:pt x="66" y="138"/>
                  </a:cubicBezTo>
                  <a:cubicBezTo>
                    <a:pt x="73" y="152"/>
                    <a:pt x="88" y="182"/>
                    <a:pt x="95" y="189"/>
                  </a:cubicBezTo>
                  <a:cubicBezTo>
                    <a:pt x="103" y="211"/>
                    <a:pt x="110" y="233"/>
                    <a:pt x="110" y="262"/>
                  </a:cubicBezTo>
                  <a:cubicBezTo>
                    <a:pt x="125" y="291"/>
                    <a:pt x="125" y="306"/>
                    <a:pt x="125" y="335"/>
                  </a:cubicBezTo>
                  <a:cubicBezTo>
                    <a:pt x="125" y="364"/>
                    <a:pt x="139" y="379"/>
                    <a:pt x="168" y="379"/>
                  </a:cubicBezTo>
                  <a:cubicBezTo>
                    <a:pt x="198" y="379"/>
                    <a:pt x="212" y="364"/>
                    <a:pt x="212" y="335"/>
                  </a:cubicBezTo>
                  <a:cubicBezTo>
                    <a:pt x="205" y="225"/>
                    <a:pt x="168" y="116"/>
                    <a:pt x="95" y="28"/>
                  </a:cubicBezTo>
                  <a:cubicBezTo>
                    <a:pt x="80" y="13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957;p50">
              <a:extLst>
                <a:ext uri="{FF2B5EF4-FFF2-40B4-BE49-F238E27FC236}">
                  <a16:creationId xmlns:a16="http://schemas.microsoft.com/office/drawing/2014/main" id="{55724829-CCE5-4FD7-BA8C-C89AF15A34CB}"/>
                </a:ext>
              </a:extLst>
            </p:cNvPr>
            <p:cNvSpPr/>
            <p:nvPr/>
          </p:nvSpPr>
          <p:spPr>
            <a:xfrm>
              <a:off x="7530978" y="3363364"/>
              <a:ext cx="28334" cy="35983"/>
            </a:xfrm>
            <a:custGeom>
              <a:avLst/>
              <a:gdLst/>
              <a:ahLst/>
              <a:cxnLst/>
              <a:rect l="l" t="t" r="r" b="b"/>
              <a:pathLst>
                <a:path w="534" h="676" extrusionOk="0">
                  <a:moveTo>
                    <a:pt x="73" y="1"/>
                  </a:moveTo>
                  <a:cubicBezTo>
                    <a:pt x="53" y="1"/>
                    <a:pt x="32" y="13"/>
                    <a:pt x="22" y="41"/>
                  </a:cubicBezTo>
                  <a:cubicBezTo>
                    <a:pt x="0" y="179"/>
                    <a:pt x="22" y="347"/>
                    <a:pt x="117" y="464"/>
                  </a:cubicBezTo>
                  <a:cubicBezTo>
                    <a:pt x="197" y="573"/>
                    <a:pt x="329" y="661"/>
                    <a:pt x="475" y="676"/>
                  </a:cubicBezTo>
                  <a:cubicBezTo>
                    <a:pt x="497" y="676"/>
                    <a:pt x="526" y="668"/>
                    <a:pt x="526" y="639"/>
                  </a:cubicBezTo>
                  <a:cubicBezTo>
                    <a:pt x="533" y="617"/>
                    <a:pt x="518" y="588"/>
                    <a:pt x="489" y="588"/>
                  </a:cubicBezTo>
                  <a:cubicBezTo>
                    <a:pt x="373" y="566"/>
                    <a:pt x="263" y="515"/>
                    <a:pt x="197" y="413"/>
                  </a:cubicBezTo>
                  <a:cubicBezTo>
                    <a:pt x="124" y="311"/>
                    <a:pt x="95" y="179"/>
                    <a:pt x="117" y="55"/>
                  </a:cubicBezTo>
                  <a:cubicBezTo>
                    <a:pt x="126" y="22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3958;p50">
              <a:extLst>
                <a:ext uri="{FF2B5EF4-FFF2-40B4-BE49-F238E27FC236}">
                  <a16:creationId xmlns:a16="http://schemas.microsoft.com/office/drawing/2014/main" id="{8E3F73C9-2F9B-466C-A966-CEFD04B4866E}"/>
                </a:ext>
              </a:extLst>
            </p:cNvPr>
            <p:cNvSpPr/>
            <p:nvPr/>
          </p:nvSpPr>
          <p:spPr>
            <a:xfrm>
              <a:off x="7529811" y="3337175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3959;p50">
              <a:extLst>
                <a:ext uri="{FF2B5EF4-FFF2-40B4-BE49-F238E27FC236}">
                  <a16:creationId xmlns:a16="http://schemas.microsoft.com/office/drawing/2014/main" id="{26405443-615F-4C92-BD38-C3891EBF8A57}"/>
                </a:ext>
              </a:extLst>
            </p:cNvPr>
            <p:cNvSpPr/>
            <p:nvPr/>
          </p:nvSpPr>
          <p:spPr>
            <a:xfrm>
              <a:off x="7856554" y="2900263"/>
              <a:ext cx="124691" cy="145957"/>
            </a:xfrm>
            <a:custGeom>
              <a:avLst/>
              <a:gdLst/>
              <a:ahLst/>
              <a:cxnLst/>
              <a:rect l="l" t="t" r="r" b="b"/>
              <a:pathLst>
                <a:path w="2350" h="2742" extrusionOk="0">
                  <a:moveTo>
                    <a:pt x="97" y="0"/>
                  </a:moveTo>
                  <a:cubicBezTo>
                    <a:pt x="89" y="0"/>
                    <a:pt x="81" y="0"/>
                    <a:pt x="73" y="0"/>
                  </a:cubicBezTo>
                  <a:cubicBezTo>
                    <a:pt x="0" y="0"/>
                    <a:pt x="0" y="95"/>
                    <a:pt x="66" y="95"/>
                  </a:cubicBezTo>
                  <a:cubicBezTo>
                    <a:pt x="664" y="95"/>
                    <a:pt x="1241" y="358"/>
                    <a:pt x="1649" y="795"/>
                  </a:cubicBezTo>
                  <a:cubicBezTo>
                    <a:pt x="1854" y="1014"/>
                    <a:pt x="2014" y="1270"/>
                    <a:pt x="2109" y="1554"/>
                  </a:cubicBezTo>
                  <a:cubicBezTo>
                    <a:pt x="2233" y="1919"/>
                    <a:pt x="2240" y="2306"/>
                    <a:pt x="2255" y="2692"/>
                  </a:cubicBezTo>
                  <a:cubicBezTo>
                    <a:pt x="2255" y="2725"/>
                    <a:pt x="2279" y="2742"/>
                    <a:pt x="2302" y="2742"/>
                  </a:cubicBezTo>
                  <a:cubicBezTo>
                    <a:pt x="2326" y="2742"/>
                    <a:pt x="2350" y="2725"/>
                    <a:pt x="2350" y="2692"/>
                  </a:cubicBezTo>
                  <a:cubicBezTo>
                    <a:pt x="2342" y="2291"/>
                    <a:pt x="2328" y="1883"/>
                    <a:pt x="2197" y="1496"/>
                  </a:cubicBezTo>
                  <a:cubicBezTo>
                    <a:pt x="2094" y="1211"/>
                    <a:pt x="1934" y="949"/>
                    <a:pt x="1730" y="730"/>
                  </a:cubicBezTo>
                  <a:cubicBezTo>
                    <a:pt x="1312" y="283"/>
                    <a:pt x="716" y="0"/>
                    <a:pt x="9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3960;p50">
              <a:extLst>
                <a:ext uri="{FF2B5EF4-FFF2-40B4-BE49-F238E27FC236}">
                  <a16:creationId xmlns:a16="http://schemas.microsoft.com/office/drawing/2014/main" id="{0DBC60FD-B7B9-4550-AAB3-525C483FDE09}"/>
                </a:ext>
              </a:extLst>
            </p:cNvPr>
            <p:cNvSpPr/>
            <p:nvPr/>
          </p:nvSpPr>
          <p:spPr>
            <a:xfrm>
              <a:off x="7977319" y="3061391"/>
              <a:ext cx="7057" cy="5536"/>
            </a:xfrm>
            <a:custGeom>
              <a:avLst/>
              <a:gdLst/>
              <a:ahLst/>
              <a:cxnLst/>
              <a:rect l="l" t="t" r="r" b="b"/>
              <a:pathLst>
                <a:path w="133" h="104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3961;p50">
              <a:extLst>
                <a:ext uri="{FF2B5EF4-FFF2-40B4-BE49-F238E27FC236}">
                  <a16:creationId xmlns:a16="http://schemas.microsoft.com/office/drawing/2014/main" id="{EEFC8201-21DA-4709-ACFA-EA664B7D3D6C}"/>
                </a:ext>
              </a:extLst>
            </p:cNvPr>
            <p:cNvSpPr/>
            <p:nvPr/>
          </p:nvSpPr>
          <p:spPr>
            <a:xfrm>
              <a:off x="7981192" y="3078158"/>
              <a:ext cx="34383" cy="151014"/>
            </a:xfrm>
            <a:custGeom>
              <a:avLst/>
              <a:gdLst/>
              <a:ahLst/>
              <a:cxnLst/>
              <a:rect l="l" t="t" r="r" b="b"/>
              <a:pathLst>
                <a:path w="648" h="2837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cubicBezTo>
                    <a:pt x="1" y="270"/>
                    <a:pt x="220" y="372"/>
                    <a:pt x="351" y="518"/>
                  </a:cubicBezTo>
                  <a:cubicBezTo>
                    <a:pt x="584" y="780"/>
                    <a:pt x="439" y="1153"/>
                    <a:pt x="351" y="1444"/>
                  </a:cubicBezTo>
                  <a:cubicBezTo>
                    <a:pt x="198" y="1904"/>
                    <a:pt x="169" y="2466"/>
                    <a:pt x="548" y="2823"/>
                  </a:cubicBezTo>
                  <a:cubicBezTo>
                    <a:pt x="559" y="2833"/>
                    <a:pt x="571" y="2837"/>
                    <a:pt x="581" y="2837"/>
                  </a:cubicBezTo>
                  <a:cubicBezTo>
                    <a:pt x="620" y="2837"/>
                    <a:pt x="648" y="2786"/>
                    <a:pt x="614" y="2758"/>
                  </a:cubicBezTo>
                  <a:cubicBezTo>
                    <a:pt x="424" y="2575"/>
                    <a:pt x="344" y="2320"/>
                    <a:pt x="344" y="2057"/>
                  </a:cubicBezTo>
                  <a:cubicBezTo>
                    <a:pt x="344" y="1780"/>
                    <a:pt x="431" y="1539"/>
                    <a:pt x="504" y="1277"/>
                  </a:cubicBezTo>
                  <a:cubicBezTo>
                    <a:pt x="577" y="1043"/>
                    <a:pt x="614" y="788"/>
                    <a:pt x="504" y="562"/>
                  </a:cubicBezTo>
                  <a:cubicBezTo>
                    <a:pt x="417" y="379"/>
                    <a:pt x="103" y="262"/>
                    <a:pt x="103" y="44"/>
                  </a:cubicBezTo>
                  <a:cubicBezTo>
                    <a:pt x="99" y="15"/>
                    <a:pt x="75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3962;p50">
              <a:extLst>
                <a:ext uri="{FF2B5EF4-FFF2-40B4-BE49-F238E27FC236}">
                  <a16:creationId xmlns:a16="http://schemas.microsoft.com/office/drawing/2014/main" id="{006C6D78-BE20-4E17-9E42-CD2F9293D345}"/>
                </a:ext>
              </a:extLst>
            </p:cNvPr>
            <p:cNvSpPr/>
            <p:nvPr/>
          </p:nvSpPr>
          <p:spPr>
            <a:xfrm>
              <a:off x="8015681" y="3241574"/>
              <a:ext cx="6208" cy="4737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52" y="1"/>
                  </a:moveTo>
                  <a:cubicBezTo>
                    <a:pt x="0" y="1"/>
                    <a:pt x="2" y="89"/>
                    <a:pt x="58" y="89"/>
                  </a:cubicBezTo>
                  <a:cubicBezTo>
                    <a:pt x="117" y="89"/>
                    <a:pt x="117" y="1"/>
                    <a:pt x="58" y="1"/>
                  </a:cubicBezTo>
                  <a:cubicBezTo>
                    <a:pt x="56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3963;p50">
              <a:extLst>
                <a:ext uri="{FF2B5EF4-FFF2-40B4-BE49-F238E27FC236}">
                  <a16:creationId xmlns:a16="http://schemas.microsoft.com/office/drawing/2014/main" id="{57734F6D-D6B5-48CF-82A5-E56E315189A9}"/>
                </a:ext>
              </a:extLst>
            </p:cNvPr>
            <p:cNvSpPr/>
            <p:nvPr/>
          </p:nvSpPr>
          <p:spPr>
            <a:xfrm>
              <a:off x="7947446" y="2993895"/>
              <a:ext cx="19898" cy="91183"/>
            </a:xfrm>
            <a:custGeom>
              <a:avLst/>
              <a:gdLst/>
              <a:ahLst/>
              <a:cxnLst/>
              <a:rect l="l" t="t" r="r" b="b"/>
              <a:pathLst>
                <a:path w="375" h="1713" extrusionOk="0">
                  <a:moveTo>
                    <a:pt x="59" y="0"/>
                  </a:moveTo>
                  <a:cubicBezTo>
                    <a:pt x="30" y="0"/>
                    <a:pt x="0" y="22"/>
                    <a:pt x="9" y="58"/>
                  </a:cubicBezTo>
                  <a:cubicBezTo>
                    <a:pt x="192" y="569"/>
                    <a:pt x="287" y="1116"/>
                    <a:pt x="265" y="1663"/>
                  </a:cubicBezTo>
                  <a:cubicBezTo>
                    <a:pt x="265" y="1696"/>
                    <a:pt x="288" y="1712"/>
                    <a:pt x="312" y="1712"/>
                  </a:cubicBezTo>
                  <a:cubicBezTo>
                    <a:pt x="336" y="1712"/>
                    <a:pt x="360" y="1696"/>
                    <a:pt x="360" y="1663"/>
                  </a:cubicBezTo>
                  <a:cubicBezTo>
                    <a:pt x="374" y="1108"/>
                    <a:pt x="287" y="561"/>
                    <a:pt x="104" y="29"/>
                  </a:cubicBezTo>
                  <a:cubicBezTo>
                    <a:pt x="96" y="9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3964;p50">
              <a:extLst>
                <a:ext uri="{FF2B5EF4-FFF2-40B4-BE49-F238E27FC236}">
                  <a16:creationId xmlns:a16="http://schemas.microsoft.com/office/drawing/2014/main" id="{D1EDF877-B674-4DCF-9D02-07070D14FCCF}"/>
                </a:ext>
              </a:extLst>
            </p:cNvPr>
            <p:cNvSpPr/>
            <p:nvPr/>
          </p:nvSpPr>
          <p:spPr>
            <a:xfrm>
              <a:off x="7938638" y="2982184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59" y="0"/>
                  </a:moveTo>
                  <a:cubicBezTo>
                    <a:pt x="0" y="0"/>
                    <a:pt x="2" y="95"/>
                    <a:pt x="66" y="95"/>
                  </a:cubicBezTo>
                  <a:cubicBezTo>
                    <a:pt x="132" y="95"/>
                    <a:pt x="132" y="1"/>
                    <a:pt x="66" y="1"/>
                  </a:cubicBezTo>
                  <a:cubicBezTo>
                    <a:pt x="64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3965;p50">
              <a:extLst>
                <a:ext uri="{FF2B5EF4-FFF2-40B4-BE49-F238E27FC236}">
                  <a16:creationId xmlns:a16="http://schemas.microsoft.com/office/drawing/2014/main" id="{BE3AD4A4-385A-4367-A950-6691C91D9D4B}"/>
                </a:ext>
              </a:extLst>
            </p:cNvPr>
            <p:cNvSpPr/>
            <p:nvPr/>
          </p:nvSpPr>
          <p:spPr>
            <a:xfrm>
              <a:off x="7871411" y="2916445"/>
              <a:ext cx="59533" cy="52644"/>
            </a:xfrm>
            <a:custGeom>
              <a:avLst/>
              <a:gdLst/>
              <a:ahLst/>
              <a:cxnLst/>
              <a:rect l="l" t="t" r="r" b="b"/>
              <a:pathLst>
                <a:path w="1122" h="989" extrusionOk="0">
                  <a:moveTo>
                    <a:pt x="70" y="1"/>
                  </a:moveTo>
                  <a:cubicBezTo>
                    <a:pt x="27" y="1"/>
                    <a:pt x="1" y="59"/>
                    <a:pt x="49" y="83"/>
                  </a:cubicBezTo>
                  <a:cubicBezTo>
                    <a:pt x="457" y="265"/>
                    <a:pt x="793" y="572"/>
                    <a:pt x="1026" y="966"/>
                  </a:cubicBezTo>
                  <a:cubicBezTo>
                    <a:pt x="1033" y="982"/>
                    <a:pt x="1046" y="988"/>
                    <a:pt x="1059" y="988"/>
                  </a:cubicBezTo>
                  <a:cubicBezTo>
                    <a:pt x="1089" y="988"/>
                    <a:pt x="1122" y="957"/>
                    <a:pt x="1107" y="922"/>
                  </a:cubicBezTo>
                  <a:cubicBezTo>
                    <a:pt x="873" y="521"/>
                    <a:pt x="523" y="200"/>
                    <a:pt x="100" y="10"/>
                  </a:cubicBezTo>
                  <a:cubicBezTo>
                    <a:pt x="89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966;p50">
              <a:extLst>
                <a:ext uri="{FF2B5EF4-FFF2-40B4-BE49-F238E27FC236}">
                  <a16:creationId xmlns:a16="http://schemas.microsoft.com/office/drawing/2014/main" id="{072D6614-376C-4203-B31B-CDBC690A5A3B}"/>
                </a:ext>
              </a:extLst>
            </p:cNvPr>
            <p:cNvSpPr/>
            <p:nvPr/>
          </p:nvSpPr>
          <p:spPr>
            <a:xfrm>
              <a:off x="7912585" y="2893450"/>
              <a:ext cx="82402" cy="86605"/>
            </a:xfrm>
            <a:custGeom>
              <a:avLst/>
              <a:gdLst/>
              <a:ahLst/>
              <a:cxnLst/>
              <a:rect l="l" t="t" r="r" b="b"/>
              <a:pathLst>
                <a:path w="1553" h="1627" extrusionOk="0">
                  <a:moveTo>
                    <a:pt x="57" y="1"/>
                  </a:moveTo>
                  <a:cubicBezTo>
                    <a:pt x="7" y="1"/>
                    <a:pt x="0" y="79"/>
                    <a:pt x="46" y="92"/>
                  </a:cubicBezTo>
                  <a:cubicBezTo>
                    <a:pt x="768" y="267"/>
                    <a:pt x="1177" y="953"/>
                    <a:pt x="1440" y="1595"/>
                  </a:cubicBezTo>
                  <a:cubicBezTo>
                    <a:pt x="1448" y="1617"/>
                    <a:pt x="1469" y="1627"/>
                    <a:pt x="1489" y="1627"/>
                  </a:cubicBezTo>
                  <a:cubicBezTo>
                    <a:pt x="1521" y="1627"/>
                    <a:pt x="1552" y="1604"/>
                    <a:pt x="1535" y="1573"/>
                  </a:cubicBezTo>
                  <a:cubicBezTo>
                    <a:pt x="1257" y="894"/>
                    <a:pt x="834" y="187"/>
                    <a:pt x="75" y="4"/>
                  </a:cubicBezTo>
                  <a:cubicBezTo>
                    <a:pt x="69" y="2"/>
                    <a:pt x="62" y="1"/>
                    <a:pt x="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967;p50">
              <a:extLst>
                <a:ext uri="{FF2B5EF4-FFF2-40B4-BE49-F238E27FC236}">
                  <a16:creationId xmlns:a16="http://schemas.microsoft.com/office/drawing/2014/main" id="{93607311-7230-4274-BB5B-662AB6CBFAA1}"/>
                </a:ext>
              </a:extLst>
            </p:cNvPr>
            <p:cNvSpPr/>
            <p:nvPr/>
          </p:nvSpPr>
          <p:spPr>
            <a:xfrm>
              <a:off x="7994351" y="3000176"/>
              <a:ext cx="5306" cy="35558"/>
            </a:xfrm>
            <a:custGeom>
              <a:avLst/>
              <a:gdLst/>
              <a:ahLst/>
              <a:cxnLst/>
              <a:rect l="l" t="t" r="r" b="b"/>
              <a:pathLst>
                <a:path w="100" h="668" extrusionOk="0">
                  <a:moveTo>
                    <a:pt x="51" y="0"/>
                  </a:moveTo>
                  <a:cubicBezTo>
                    <a:pt x="26" y="0"/>
                    <a:pt x="1" y="16"/>
                    <a:pt x="1" y="49"/>
                  </a:cubicBezTo>
                  <a:lnTo>
                    <a:pt x="1" y="618"/>
                  </a:lnTo>
                  <a:cubicBezTo>
                    <a:pt x="1" y="651"/>
                    <a:pt x="25" y="668"/>
                    <a:pt x="48" y="668"/>
                  </a:cubicBezTo>
                  <a:cubicBezTo>
                    <a:pt x="72" y="668"/>
                    <a:pt x="96" y="651"/>
                    <a:pt x="96" y="618"/>
                  </a:cubicBezTo>
                  <a:lnTo>
                    <a:pt x="96" y="49"/>
                  </a:lnTo>
                  <a:cubicBezTo>
                    <a:pt x="99" y="16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968;p50">
              <a:extLst>
                <a:ext uri="{FF2B5EF4-FFF2-40B4-BE49-F238E27FC236}">
                  <a16:creationId xmlns:a16="http://schemas.microsoft.com/office/drawing/2014/main" id="{954A5623-2EFE-47AA-945F-E4200D825AD1}"/>
                </a:ext>
              </a:extLst>
            </p:cNvPr>
            <p:cNvSpPr/>
            <p:nvPr/>
          </p:nvSpPr>
          <p:spPr>
            <a:xfrm>
              <a:off x="7990106" y="298761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1"/>
                  </a:moveTo>
                  <a:cubicBezTo>
                    <a:pt x="1" y="1"/>
                    <a:pt x="1" y="96"/>
                    <a:pt x="66" y="96"/>
                  </a:cubicBezTo>
                  <a:cubicBezTo>
                    <a:pt x="125" y="96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969;p50">
              <a:extLst>
                <a:ext uri="{FF2B5EF4-FFF2-40B4-BE49-F238E27FC236}">
                  <a16:creationId xmlns:a16="http://schemas.microsoft.com/office/drawing/2014/main" id="{A2DBA92A-0CCB-40E2-A854-2A199C1511D4}"/>
                </a:ext>
              </a:extLst>
            </p:cNvPr>
            <p:cNvSpPr/>
            <p:nvPr/>
          </p:nvSpPr>
          <p:spPr>
            <a:xfrm>
              <a:off x="7916724" y="3259885"/>
              <a:ext cx="104422" cy="144679"/>
            </a:xfrm>
            <a:custGeom>
              <a:avLst/>
              <a:gdLst/>
              <a:ahLst/>
              <a:cxnLst/>
              <a:rect l="l" t="t" r="r" b="b"/>
              <a:pathLst>
                <a:path w="1968" h="2718" extrusionOk="0">
                  <a:moveTo>
                    <a:pt x="1865" y="1"/>
                  </a:moveTo>
                  <a:cubicBezTo>
                    <a:pt x="1835" y="1"/>
                    <a:pt x="1803" y="23"/>
                    <a:pt x="1821" y="59"/>
                  </a:cubicBezTo>
                  <a:cubicBezTo>
                    <a:pt x="1894" y="256"/>
                    <a:pt x="1741" y="423"/>
                    <a:pt x="1617" y="569"/>
                  </a:cubicBezTo>
                  <a:cubicBezTo>
                    <a:pt x="1530" y="679"/>
                    <a:pt x="1457" y="803"/>
                    <a:pt x="1427" y="949"/>
                  </a:cubicBezTo>
                  <a:cubicBezTo>
                    <a:pt x="1398" y="1080"/>
                    <a:pt x="1413" y="1219"/>
                    <a:pt x="1457" y="1343"/>
                  </a:cubicBezTo>
                  <a:cubicBezTo>
                    <a:pt x="1508" y="1489"/>
                    <a:pt x="1617" y="1598"/>
                    <a:pt x="1683" y="1737"/>
                  </a:cubicBezTo>
                  <a:cubicBezTo>
                    <a:pt x="1836" y="2094"/>
                    <a:pt x="1508" y="2408"/>
                    <a:pt x="1201" y="2517"/>
                  </a:cubicBezTo>
                  <a:cubicBezTo>
                    <a:pt x="1002" y="2591"/>
                    <a:pt x="792" y="2625"/>
                    <a:pt x="580" y="2625"/>
                  </a:cubicBezTo>
                  <a:cubicBezTo>
                    <a:pt x="412" y="2625"/>
                    <a:pt x="243" y="2603"/>
                    <a:pt x="78" y="2561"/>
                  </a:cubicBezTo>
                  <a:cubicBezTo>
                    <a:pt x="73" y="2560"/>
                    <a:pt x="69" y="2560"/>
                    <a:pt x="65" y="2560"/>
                  </a:cubicBezTo>
                  <a:cubicBezTo>
                    <a:pt x="10" y="2560"/>
                    <a:pt x="1" y="2649"/>
                    <a:pt x="48" y="2656"/>
                  </a:cubicBezTo>
                  <a:cubicBezTo>
                    <a:pt x="222" y="2695"/>
                    <a:pt x="400" y="2717"/>
                    <a:pt x="578" y="2717"/>
                  </a:cubicBezTo>
                  <a:cubicBezTo>
                    <a:pt x="795" y="2717"/>
                    <a:pt x="1011" y="2685"/>
                    <a:pt x="1216" y="2612"/>
                  </a:cubicBezTo>
                  <a:cubicBezTo>
                    <a:pt x="1508" y="2510"/>
                    <a:pt x="1778" y="2291"/>
                    <a:pt x="1814" y="1963"/>
                  </a:cubicBezTo>
                  <a:cubicBezTo>
                    <a:pt x="1829" y="1802"/>
                    <a:pt x="1763" y="1664"/>
                    <a:pt x="1675" y="1532"/>
                  </a:cubicBezTo>
                  <a:cubicBezTo>
                    <a:pt x="1551" y="1350"/>
                    <a:pt x="1464" y="1190"/>
                    <a:pt x="1508" y="971"/>
                  </a:cubicBezTo>
                  <a:cubicBezTo>
                    <a:pt x="1551" y="759"/>
                    <a:pt x="1690" y="628"/>
                    <a:pt x="1814" y="467"/>
                  </a:cubicBezTo>
                  <a:cubicBezTo>
                    <a:pt x="1902" y="336"/>
                    <a:pt x="1967" y="183"/>
                    <a:pt x="1909" y="29"/>
                  </a:cubicBezTo>
                  <a:cubicBezTo>
                    <a:pt x="1903" y="10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3970;p50">
              <a:extLst>
                <a:ext uri="{FF2B5EF4-FFF2-40B4-BE49-F238E27FC236}">
                  <a16:creationId xmlns:a16="http://schemas.microsoft.com/office/drawing/2014/main" id="{CABDE660-4B77-4C91-A980-B38FA554EFF1}"/>
                </a:ext>
              </a:extLst>
            </p:cNvPr>
            <p:cNvSpPr/>
            <p:nvPr/>
          </p:nvSpPr>
          <p:spPr>
            <a:xfrm>
              <a:off x="7874064" y="3213043"/>
              <a:ext cx="116095" cy="188381"/>
            </a:xfrm>
            <a:custGeom>
              <a:avLst/>
              <a:gdLst/>
              <a:ahLst/>
              <a:cxnLst/>
              <a:rect l="l" t="t" r="r" b="b"/>
              <a:pathLst>
                <a:path w="2188" h="3539" extrusionOk="0">
                  <a:moveTo>
                    <a:pt x="1989" y="1"/>
                  </a:moveTo>
                  <a:cubicBezTo>
                    <a:pt x="1965" y="1"/>
                    <a:pt x="1932" y="36"/>
                    <a:pt x="1947" y="70"/>
                  </a:cubicBezTo>
                  <a:cubicBezTo>
                    <a:pt x="2107" y="391"/>
                    <a:pt x="2093" y="771"/>
                    <a:pt x="1925" y="1085"/>
                  </a:cubicBezTo>
                  <a:cubicBezTo>
                    <a:pt x="1837" y="1223"/>
                    <a:pt x="1728" y="1340"/>
                    <a:pt x="1655" y="1493"/>
                  </a:cubicBezTo>
                  <a:cubicBezTo>
                    <a:pt x="1604" y="1624"/>
                    <a:pt x="1582" y="1770"/>
                    <a:pt x="1597" y="1902"/>
                  </a:cubicBezTo>
                  <a:cubicBezTo>
                    <a:pt x="1633" y="2208"/>
                    <a:pt x="1947" y="2507"/>
                    <a:pt x="1837" y="2821"/>
                  </a:cubicBezTo>
                  <a:cubicBezTo>
                    <a:pt x="1736" y="3132"/>
                    <a:pt x="1369" y="3189"/>
                    <a:pt x="1074" y="3189"/>
                  </a:cubicBezTo>
                  <a:cubicBezTo>
                    <a:pt x="1030" y="3189"/>
                    <a:pt x="987" y="3188"/>
                    <a:pt x="947" y="3186"/>
                  </a:cubicBezTo>
                  <a:cubicBezTo>
                    <a:pt x="908" y="3185"/>
                    <a:pt x="868" y="3184"/>
                    <a:pt x="828" y="3184"/>
                  </a:cubicBezTo>
                  <a:cubicBezTo>
                    <a:pt x="539" y="3184"/>
                    <a:pt x="233" y="3219"/>
                    <a:pt x="28" y="3456"/>
                  </a:cubicBezTo>
                  <a:cubicBezTo>
                    <a:pt x="0" y="3489"/>
                    <a:pt x="27" y="3539"/>
                    <a:pt x="58" y="3539"/>
                  </a:cubicBezTo>
                  <a:cubicBezTo>
                    <a:pt x="67" y="3539"/>
                    <a:pt x="77" y="3534"/>
                    <a:pt x="86" y="3521"/>
                  </a:cubicBezTo>
                  <a:cubicBezTo>
                    <a:pt x="279" y="3301"/>
                    <a:pt x="568" y="3280"/>
                    <a:pt x="846" y="3280"/>
                  </a:cubicBezTo>
                  <a:cubicBezTo>
                    <a:pt x="909" y="3280"/>
                    <a:pt x="972" y="3281"/>
                    <a:pt x="1033" y="3281"/>
                  </a:cubicBezTo>
                  <a:cubicBezTo>
                    <a:pt x="1058" y="3281"/>
                    <a:pt x="1083" y="3281"/>
                    <a:pt x="1108" y="3281"/>
                  </a:cubicBezTo>
                  <a:cubicBezTo>
                    <a:pt x="1400" y="3273"/>
                    <a:pt x="1735" y="3200"/>
                    <a:pt x="1896" y="2923"/>
                  </a:cubicBezTo>
                  <a:cubicBezTo>
                    <a:pt x="2056" y="2624"/>
                    <a:pt x="1837" y="2354"/>
                    <a:pt x="1728" y="2077"/>
                  </a:cubicBezTo>
                  <a:cubicBezTo>
                    <a:pt x="1655" y="1887"/>
                    <a:pt x="1655" y="1676"/>
                    <a:pt x="1757" y="1493"/>
                  </a:cubicBezTo>
                  <a:cubicBezTo>
                    <a:pt x="1837" y="1340"/>
                    <a:pt x="1961" y="1209"/>
                    <a:pt x="2034" y="1055"/>
                  </a:cubicBezTo>
                  <a:cubicBezTo>
                    <a:pt x="2188" y="727"/>
                    <a:pt x="2180" y="355"/>
                    <a:pt x="2012" y="27"/>
                  </a:cubicBezTo>
                  <a:cubicBezTo>
                    <a:pt x="2010" y="8"/>
                    <a:pt x="2001" y="1"/>
                    <a:pt x="19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3971;p50">
              <a:extLst>
                <a:ext uri="{FF2B5EF4-FFF2-40B4-BE49-F238E27FC236}">
                  <a16:creationId xmlns:a16="http://schemas.microsoft.com/office/drawing/2014/main" id="{3EB86BF7-0A55-4229-ACF2-A81EBC1DF31F}"/>
                </a:ext>
              </a:extLst>
            </p:cNvPr>
            <p:cNvSpPr/>
            <p:nvPr/>
          </p:nvSpPr>
          <p:spPr>
            <a:xfrm>
              <a:off x="7920014" y="3213203"/>
              <a:ext cx="36081" cy="147713"/>
            </a:xfrm>
            <a:custGeom>
              <a:avLst/>
              <a:gdLst/>
              <a:ahLst/>
              <a:cxnLst/>
              <a:rect l="l" t="t" r="r" b="b"/>
              <a:pathLst>
                <a:path w="680" h="2775" extrusionOk="0">
                  <a:moveTo>
                    <a:pt x="421" y="1"/>
                  </a:moveTo>
                  <a:cubicBezTo>
                    <a:pt x="386" y="1"/>
                    <a:pt x="354" y="23"/>
                    <a:pt x="373" y="60"/>
                  </a:cubicBezTo>
                  <a:cubicBezTo>
                    <a:pt x="483" y="330"/>
                    <a:pt x="592" y="622"/>
                    <a:pt x="417" y="885"/>
                  </a:cubicBezTo>
                  <a:cubicBezTo>
                    <a:pt x="293" y="1089"/>
                    <a:pt x="81" y="1249"/>
                    <a:pt x="37" y="1497"/>
                  </a:cubicBezTo>
                  <a:cubicBezTo>
                    <a:pt x="1" y="1702"/>
                    <a:pt x="110" y="1855"/>
                    <a:pt x="234" y="2001"/>
                  </a:cubicBezTo>
                  <a:cubicBezTo>
                    <a:pt x="417" y="2212"/>
                    <a:pt x="497" y="2453"/>
                    <a:pt x="329" y="2701"/>
                  </a:cubicBezTo>
                  <a:cubicBezTo>
                    <a:pt x="304" y="2742"/>
                    <a:pt x="335" y="2775"/>
                    <a:pt x="368" y="2775"/>
                  </a:cubicBezTo>
                  <a:cubicBezTo>
                    <a:pt x="383" y="2775"/>
                    <a:pt x="398" y="2768"/>
                    <a:pt x="410" y="2752"/>
                  </a:cubicBezTo>
                  <a:cubicBezTo>
                    <a:pt x="526" y="2577"/>
                    <a:pt x="555" y="2336"/>
                    <a:pt x="453" y="2147"/>
                  </a:cubicBezTo>
                  <a:cubicBezTo>
                    <a:pt x="344" y="1921"/>
                    <a:pt x="59" y="1775"/>
                    <a:pt x="132" y="1490"/>
                  </a:cubicBezTo>
                  <a:cubicBezTo>
                    <a:pt x="198" y="1227"/>
                    <a:pt x="453" y="1074"/>
                    <a:pt x="563" y="826"/>
                  </a:cubicBezTo>
                  <a:cubicBezTo>
                    <a:pt x="680" y="564"/>
                    <a:pt x="577" y="279"/>
                    <a:pt x="475" y="24"/>
                  </a:cubicBezTo>
                  <a:cubicBezTo>
                    <a:pt x="462" y="8"/>
                    <a:pt x="441" y="1"/>
                    <a:pt x="42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972;p50">
              <a:extLst>
                <a:ext uri="{FF2B5EF4-FFF2-40B4-BE49-F238E27FC236}">
                  <a16:creationId xmlns:a16="http://schemas.microsoft.com/office/drawing/2014/main" id="{8A29AE14-CE94-4F94-8125-6FF3117FF634}"/>
                </a:ext>
              </a:extLst>
            </p:cNvPr>
            <p:cNvSpPr/>
            <p:nvPr/>
          </p:nvSpPr>
          <p:spPr>
            <a:xfrm>
              <a:off x="7878256" y="3206602"/>
              <a:ext cx="30987" cy="150428"/>
            </a:xfrm>
            <a:custGeom>
              <a:avLst/>
              <a:gdLst/>
              <a:ahLst/>
              <a:cxnLst/>
              <a:rect l="l" t="t" r="r" b="b"/>
              <a:pathLst>
                <a:path w="584" h="2826" extrusionOk="0">
                  <a:moveTo>
                    <a:pt x="205" y="0"/>
                  </a:moveTo>
                  <a:cubicBezTo>
                    <a:pt x="169" y="0"/>
                    <a:pt x="126" y="27"/>
                    <a:pt x="146" y="67"/>
                  </a:cubicBezTo>
                  <a:cubicBezTo>
                    <a:pt x="248" y="301"/>
                    <a:pt x="350" y="571"/>
                    <a:pt x="299" y="833"/>
                  </a:cubicBezTo>
                  <a:cubicBezTo>
                    <a:pt x="270" y="957"/>
                    <a:pt x="197" y="1052"/>
                    <a:pt x="139" y="1162"/>
                  </a:cubicBezTo>
                  <a:cubicBezTo>
                    <a:pt x="80" y="1249"/>
                    <a:pt x="44" y="1351"/>
                    <a:pt x="29" y="1454"/>
                  </a:cubicBezTo>
                  <a:cubicBezTo>
                    <a:pt x="0" y="1673"/>
                    <a:pt x="66" y="1870"/>
                    <a:pt x="190" y="2052"/>
                  </a:cubicBezTo>
                  <a:cubicBezTo>
                    <a:pt x="321" y="2234"/>
                    <a:pt x="576" y="2526"/>
                    <a:pt x="372" y="2745"/>
                  </a:cubicBezTo>
                  <a:cubicBezTo>
                    <a:pt x="339" y="2779"/>
                    <a:pt x="374" y="2825"/>
                    <a:pt x="408" y="2825"/>
                  </a:cubicBezTo>
                  <a:cubicBezTo>
                    <a:pt x="419" y="2825"/>
                    <a:pt x="429" y="2821"/>
                    <a:pt x="438" y="2811"/>
                  </a:cubicBezTo>
                  <a:cubicBezTo>
                    <a:pt x="584" y="2650"/>
                    <a:pt x="547" y="2424"/>
                    <a:pt x="452" y="2256"/>
                  </a:cubicBezTo>
                  <a:cubicBezTo>
                    <a:pt x="306" y="2008"/>
                    <a:pt x="102" y="1826"/>
                    <a:pt x="117" y="1512"/>
                  </a:cubicBezTo>
                  <a:cubicBezTo>
                    <a:pt x="139" y="1242"/>
                    <a:pt x="372" y="1060"/>
                    <a:pt x="401" y="782"/>
                  </a:cubicBezTo>
                  <a:cubicBezTo>
                    <a:pt x="438" y="520"/>
                    <a:pt x="336" y="257"/>
                    <a:pt x="241" y="16"/>
                  </a:cubicBezTo>
                  <a:cubicBezTo>
                    <a:pt x="234" y="5"/>
                    <a:pt x="220" y="0"/>
                    <a:pt x="20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973;p50">
              <a:extLst>
                <a:ext uri="{FF2B5EF4-FFF2-40B4-BE49-F238E27FC236}">
                  <a16:creationId xmlns:a16="http://schemas.microsoft.com/office/drawing/2014/main" id="{7B0C3194-D685-4202-AD75-C8776BE948E5}"/>
                </a:ext>
              </a:extLst>
            </p:cNvPr>
            <p:cNvSpPr/>
            <p:nvPr/>
          </p:nvSpPr>
          <p:spPr>
            <a:xfrm>
              <a:off x="7860056" y="3271809"/>
              <a:ext cx="18040" cy="55466"/>
            </a:xfrm>
            <a:custGeom>
              <a:avLst/>
              <a:gdLst/>
              <a:ahLst/>
              <a:cxnLst/>
              <a:rect l="l" t="t" r="r" b="b"/>
              <a:pathLst>
                <a:path w="340" h="1042" extrusionOk="0">
                  <a:moveTo>
                    <a:pt x="143" y="1"/>
                  </a:moveTo>
                  <a:cubicBezTo>
                    <a:pt x="124" y="1"/>
                    <a:pt x="104" y="11"/>
                    <a:pt x="95" y="32"/>
                  </a:cubicBezTo>
                  <a:cubicBezTo>
                    <a:pt x="0" y="360"/>
                    <a:pt x="51" y="725"/>
                    <a:pt x="234" y="1017"/>
                  </a:cubicBezTo>
                  <a:cubicBezTo>
                    <a:pt x="245" y="1034"/>
                    <a:pt x="260" y="1041"/>
                    <a:pt x="274" y="1041"/>
                  </a:cubicBezTo>
                  <a:cubicBezTo>
                    <a:pt x="308" y="1041"/>
                    <a:pt x="339" y="1003"/>
                    <a:pt x="314" y="973"/>
                  </a:cubicBezTo>
                  <a:cubicBezTo>
                    <a:pt x="146" y="696"/>
                    <a:pt x="88" y="375"/>
                    <a:pt x="190" y="61"/>
                  </a:cubicBezTo>
                  <a:cubicBezTo>
                    <a:pt x="198" y="22"/>
                    <a:pt x="171" y="1"/>
                    <a:pt x="14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974;p50">
              <a:extLst>
                <a:ext uri="{FF2B5EF4-FFF2-40B4-BE49-F238E27FC236}">
                  <a16:creationId xmlns:a16="http://schemas.microsoft.com/office/drawing/2014/main" id="{F170574F-5B7F-4530-AABA-C106A1875E5A}"/>
                </a:ext>
              </a:extLst>
            </p:cNvPr>
            <p:cNvSpPr/>
            <p:nvPr/>
          </p:nvSpPr>
          <p:spPr>
            <a:xfrm>
              <a:off x="7841856" y="3287512"/>
              <a:ext cx="12734" cy="39284"/>
            </a:xfrm>
            <a:custGeom>
              <a:avLst/>
              <a:gdLst/>
              <a:ahLst/>
              <a:cxnLst/>
              <a:rect l="l" t="t" r="r" b="b"/>
              <a:pathLst>
                <a:path w="240" h="738" extrusionOk="0">
                  <a:moveTo>
                    <a:pt x="77" y="1"/>
                  </a:moveTo>
                  <a:cubicBezTo>
                    <a:pt x="61" y="1"/>
                    <a:pt x="47" y="13"/>
                    <a:pt x="37" y="28"/>
                  </a:cubicBezTo>
                  <a:cubicBezTo>
                    <a:pt x="0" y="269"/>
                    <a:pt x="37" y="503"/>
                    <a:pt x="139" y="714"/>
                  </a:cubicBezTo>
                  <a:cubicBezTo>
                    <a:pt x="148" y="730"/>
                    <a:pt x="162" y="737"/>
                    <a:pt x="177" y="737"/>
                  </a:cubicBezTo>
                  <a:cubicBezTo>
                    <a:pt x="208" y="737"/>
                    <a:pt x="239" y="706"/>
                    <a:pt x="219" y="671"/>
                  </a:cubicBezTo>
                  <a:cubicBezTo>
                    <a:pt x="132" y="481"/>
                    <a:pt x="95" y="269"/>
                    <a:pt x="132" y="58"/>
                  </a:cubicBezTo>
                  <a:cubicBezTo>
                    <a:pt x="132" y="28"/>
                    <a:pt x="124" y="7"/>
                    <a:pt x="95" y="7"/>
                  </a:cubicBezTo>
                  <a:cubicBezTo>
                    <a:pt x="89" y="3"/>
                    <a:pt x="83" y="1"/>
                    <a:pt x="7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3975;p50">
              <a:extLst>
                <a:ext uri="{FF2B5EF4-FFF2-40B4-BE49-F238E27FC236}">
                  <a16:creationId xmlns:a16="http://schemas.microsoft.com/office/drawing/2014/main" id="{9264E6A1-2872-411B-BB74-523045A0F6A6}"/>
                </a:ext>
              </a:extLst>
            </p:cNvPr>
            <p:cNvSpPr/>
            <p:nvPr/>
          </p:nvSpPr>
          <p:spPr>
            <a:xfrm>
              <a:off x="7844934" y="327154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0"/>
                  </a:moveTo>
                  <a:cubicBezTo>
                    <a:pt x="1" y="0"/>
                    <a:pt x="1" y="102"/>
                    <a:pt x="66" y="102"/>
                  </a:cubicBezTo>
                  <a:cubicBezTo>
                    <a:pt x="125" y="102"/>
                    <a:pt x="125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3976;p50">
              <a:extLst>
                <a:ext uri="{FF2B5EF4-FFF2-40B4-BE49-F238E27FC236}">
                  <a16:creationId xmlns:a16="http://schemas.microsoft.com/office/drawing/2014/main" id="{82F54B18-097B-446D-87F9-4D5D9CC9D607}"/>
                </a:ext>
              </a:extLst>
            </p:cNvPr>
            <p:cNvSpPr/>
            <p:nvPr/>
          </p:nvSpPr>
          <p:spPr>
            <a:xfrm>
              <a:off x="7884411" y="3340263"/>
              <a:ext cx="5890" cy="7452"/>
            </a:xfrm>
            <a:custGeom>
              <a:avLst/>
              <a:gdLst/>
              <a:ahLst/>
              <a:cxnLst/>
              <a:rect l="l" t="t" r="r" b="b"/>
              <a:pathLst>
                <a:path w="111" h="140" extrusionOk="0">
                  <a:moveTo>
                    <a:pt x="37" y="1"/>
                  </a:moveTo>
                  <a:cubicBezTo>
                    <a:pt x="30" y="1"/>
                    <a:pt x="23" y="8"/>
                    <a:pt x="15" y="15"/>
                  </a:cubicBezTo>
                  <a:cubicBezTo>
                    <a:pt x="1" y="22"/>
                    <a:pt x="1" y="44"/>
                    <a:pt x="1" y="52"/>
                  </a:cubicBezTo>
                  <a:cubicBezTo>
                    <a:pt x="15" y="74"/>
                    <a:pt x="15" y="88"/>
                    <a:pt x="23" y="110"/>
                  </a:cubicBezTo>
                  <a:cubicBezTo>
                    <a:pt x="23" y="117"/>
                    <a:pt x="23" y="117"/>
                    <a:pt x="30" y="125"/>
                  </a:cubicBezTo>
                  <a:cubicBezTo>
                    <a:pt x="30" y="132"/>
                    <a:pt x="37" y="132"/>
                    <a:pt x="37" y="132"/>
                  </a:cubicBezTo>
                  <a:cubicBezTo>
                    <a:pt x="52" y="132"/>
                    <a:pt x="52" y="139"/>
                    <a:pt x="59" y="139"/>
                  </a:cubicBezTo>
                  <a:lnTo>
                    <a:pt x="74" y="139"/>
                  </a:lnTo>
                  <a:cubicBezTo>
                    <a:pt x="88" y="139"/>
                    <a:pt x="96" y="132"/>
                    <a:pt x="103" y="125"/>
                  </a:cubicBezTo>
                  <a:cubicBezTo>
                    <a:pt x="110" y="117"/>
                    <a:pt x="110" y="95"/>
                    <a:pt x="110" y="88"/>
                  </a:cubicBezTo>
                  <a:cubicBezTo>
                    <a:pt x="103" y="66"/>
                    <a:pt x="103" y="52"/>
                    <a:pt x="96" y="30"/>
                  </a:cubicBezTo>
                  <a:cubicBezTo>
                    <a:pt x="96" y="22"/>
                    <a:pt x="96" y="22"/>
                    <a:pt x="88" y="15"/>
                  </a:cubicBezTo>
                  <a:cubicBezTo>
                    <a:pt x="88" y="8"/>
                    <a:pt x="74" y="8"/>
                    <a:pt x="74" y="8"/>
                  </a:cubicBezTo>
                  <a:cubicBezTo>
                    <a:pt x="66" y="8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977;p50">
              <a:extLst>
                <a:ext uri="{FF2B5EF4-FFF2-40B4-BE49-F238E27FC236}">
                  <a16:creationId xmlns:a16="http://schemas.microsoft.com/office/drawing/2014/main" id="{DD544520-F919-4614-BB23-E31221404712}"/>
                </a:ext>
              </a:extLst>
            </p:cNvPr>
            <p:cNvSpPr/>
            <p:nvPr/>
          </p:nvSpPr>
          <p:spPr>
            <a:xfrm>
              <a:off x="7894121" y="3247430"/>
              <a:ext cx="28918" cy="55253"/>
            </a:xfrm>
            <a:custGeom>
              <a:avLst/>
              <a:gdLst/>
              <a:ahLst/>
              <a:cxnLst/>
              <a:rect l="l" t="t" r="r" b="b"/>
              <a:pathLst>
                <a:path w="545" h="1038" extrusionOk="0">
                  <a:moveTo>
                    <a:pt x="488" y="0"/>
                  </a:moveTo>
                  <a:cubicBezTo>
                    <a:pt x="471" y="0"/>
                    <a:pt x="455" y="11"/>
                    <a:pt x="453" y="37"/>
                  </a:cubicBezTo>
                  <a:cubicBezTo>
                    <a:pt x="387" y="366"/>
                    <a:pt x="0" y="650"/>
                    <a:pt x="168" y="1015"/>
                  </a:cubicBezTo>
                  <a:cubicBezTo>
                    <a:pt x="177" y="1031"/>
                    <a:pt x="191" y="1037"/>
                    <a:pt x="205" y="1037"/>
                  </a:cubicBezTo>
                  <a:cubicBezTo>
                    <a:pt x="236" y="1037"/>
                    <a:pt x="268" y="1004"/>
                    <a:pt x="248" y="964"/>
                  </a:cubicBezTo>
                  <a:cubicBezTo>
                    <a:pt x="175" y="811"/>
                    <a:pt x="256" y="636"/>
                    <a:pt x="328" y="504"/>
                  </a:cubicBezTo>
                  <a:cubicBezTo>
                    <a:pt x="409" y="366"/>
                    <a:pt x="504" y="227"/>
                    <a:pt x="540" y="66"/>
                  </a:cubicBezTo>
                  <a:cubicBezTo>
                    <a:pt x="544" y="27"/>
                    <a:pt x="514" y="0"/>
                    <a:pt x="4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978;p50">
              <a:extLst>
                <a:ext uri="{FF2B5EF4-FFF2-40B4-BE49-F238E27FC236}">
                  <a16:creationId xmlns:a16="http://schemas.microsoft.com/office/drawing/2014/main" id="{022E8441-AE8D-48A7-80C9-044B7B8C15C2}"/>
                </a:ext>
              </a:extLst>
            </p:cNvPr>
            <p:cNvSpPr/>
            <p:nvPr/>
          </p:nvSpPr>
          <p:spPr>
            <a:xfrm>
              <a:off x="7910728" y="3315404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7" y="1"/>
                  </a:moveTo>
                  <a:cubicBezTo>
                    <a:pt x="1" y="1"/>
                    <a:pt x="1" y="103"/>
                    <a:pt x="67" y="103"/>
                  </a:cubicBezTo>
                  <a:cubicBezTo>
                    <a:pt x="125" y="103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979;p50">
              <a:extLst>
                <a:ext uri="{FF2B5EF4-FFF2-40B4-BE49-F238E27FC236}">
                  <a16:creationId xmlns:a16="http://schemas.microsoft.com/office/drawing/2014/main" id="{55034217-6C39-44B6-99D5-D228C82D8A79}"/>
                </a:ext>
              </a:extLst>
            </p:cNvPr>
            <p:cNvSpPr/>
            <p:nvPr/>
          </p:nvSpPr>
          <p:spPr>
            <a:xfrm>
              <a:off x="7938638" y="3277292"/>
              <a:ext cx="13212" cy="29809"/>
            </a:xfrm>
            <a:custGeom>
              <a:avLst/>
              <a:gdLst/>
              <a:ahLst/>
              <a:cxnLst/>
              <a:rect l="l" t="t" r="r" b="b"/>
              <a:pathLst>
                <a:path w="249" h="560" extrusionOk="0">
                  <a:moveTo>
                    <a:pt x="198" y="1"/>
                  </a:moveTo>
                  <a:cubicBezTo>
                    <a:pt x="186" y="1"/>
                    <a:pt x="175" y="6"/>
                    <a:pt x="168" y="16"/>
                  </a:cubicBezTo>
                  <a:cubicBezTo>
                    <a:pt x="51" y="148"/>
                    <a:pt x="0" y="337"/>
                    <a:pt x="51" y="520"/>
                  </a:cubicBezTo>
                  <a:cubicBezTo>
                    <a:pt x="57" y="547"/>
                    <a:pt x="78" y="559"/>
                    <a:pt x="97" y="559"/>
                  </a:cubicBezTo>
                  <a:cubicBezTo>
                    <a:pt x="125" y="559"/>
                    <a:pt x="152" y="536"/>
                    <a:pt x="139" y="498"/>
                  </a:cubicBezTo>
                  <a:cubicBezTo>
                    <a:pt x="102" y="352"/>
                    <a:pt x="139" y="199"/>
                    <a:pt x="234" y="89"/>
                  </a:cubicBezTo>
                  <a:cubicBezTo>
                    <a:pt x="248" y="67"/>
                    <a:pt x="248" y="38"/>
                    <a:pt x="234" y="23"/>
                  </a:cubicBezTo>
                  <a:cubicBezTo>
                    <a:pt x="226" y="8"/>
                    <a:pt x="212" y="1"/>
                    <a:pt x="19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980;p50">
              <a:extLst>
                <a:ext uri="{FF2B5EF4-FFF2-40B4-BE49-F238E27FC236}">
                  <a16:creationId xmlns:a16="http://schemas.microsoft.com/office/drawing/2014/main" id="{BC835DA2-2463-4502-A97B-7C15C19DE663}"/>
                </a:ext>
              </a:extLst>
            </p:cNvPr>
            <p:cNvSpPr/>
            <p:nvPr/>
          </p:nvSpPr>
          <p:spPr>
            <a:xfrm>
              <a:off x="7961454" y="3253657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1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981;p50">
              <a:extLst>
                <a:ext uri="{FF2B5EF4-FFF2-40B4-BE49-F238E27FC236}">
                  <a16:creationId xmlns:a16="http://schemas.microsoft.com/office/drawing/2014/main" id="{30B54183-4594-4B21-80DD-B07C9CFBAF05}"/>
                </a:ext>
              </a:extLst>
            </p:cNvPr>
            <p:cNvSpPr/>
            <p:nvPr/>
          </p:nvSpPr>
          <p:spPr>
            <a:xfrm>
              <a:off x="7951797" y="3349738"/>
              <a:ext cx="11249" cy="21771"/>
            </a:xfrm>
            <a:custGeom>
              <a:avLst/>
              <a:gdLst/>
              <a:ahLst/>
              <a:cxnLst/>
              <a:rect l="l" t="t" r="r" b="b"/>
              <a:pathLst>
                <a:path w="212" h="409" extrusionOk="0">
                  <a:moveTo>
                    <a:pt x="131" y="0"/>
                  </a:moveTo>
                  <a:cubicBezTo>
                    <a:pt x="127" y="0"/>
                    <a:pt x="122" y="2"/>
                    <a:pt x="117" y="5"/>
                  </a:cubicBezTo>
                  <a:cubicBezTo>
                    <a:pt x="81" y="12"/>
                    <a:pt x="66" y="41"/>
                    <a:pt x="73" y="63"/>
                  </a:cubicBezTo>
                  <a:cubicBezTo>
                    <a:pt x="73" y="71"/>
                    <a:pt x="81" y="93"/>
                    <a:pt x="81" y="100"/>
                  </a:cubicBezTo>
                  <a:lnTo>
                    <a:pt x="81" y="114"/>
                  </a:lnTo>
                  <a:lnTo>
                    <a:pt x="81" y="129"/>
                  </a:lnTo>
                  <a:lnTo>
                    <a:pt x="81" y="165"/>
                  </a:lnTo>
                  <a:lnTo>
                    <a:pt x="81" y="173"/>
                  </a:lnTo>
                  <a:lnTo>
                    <a:pt x="81" y="195"/>
                  </a:lnTo>
                  <a:cubicBezTo>
                    <a:pt x="81" y="202"/>
                    <a:pt x="73" y="224"/>
                    <a:pt x="73" y="231"/>
                  </a:cubicBezTo>
                  <a:cubicBezTo>
                    <a:pt x="73" y="231"/>
                    <a:pt x="66" y="238"/>
                    <a:pt x="73" y="238"/>
                  </a:cubicBezTo>
                  <a:lnTo>
                    <a:pt x="73" y="246"/>
                  </a:lnTo>
                  <a:cubicBezTo>
                    <a:pt x="73" y="253"/>
                    <a:pt x="66" y="253"/>
                    <a:pt x="66" y="268"/>
                  </a:cubicBezTo>
                  <a:cubicBezTo>
                    <a:pt x="59" y="275"/>
                    <a:pt x="59" y="282"/>
                    <a:pt x="44" y="304"/>
                  </a:cubicBezTo>
                  <a:lnTo>
                    <a:pt x="37" y="311"/>
                  </a:lnTo>
                  <a:cubicBezTo>
                    <a:pt x="37" y="319"/>
                    <a:pt x="29" y="319"/>
                    <a:pt x="22" y="333"/>
                  </a:cubicBezTo>
                  <a:cubicBezTo>
                    <a:pt x="0" y="348"/>
                    <a:pt x="0" y="377"/>
                    <a:pt x="22" y="392"/>
                  </a:cubicBezTo>
                  <a:cubicBezTo>
                    <a:pt x="29" y="403"/>
                    <a:pt x="40" y="408"/>
                    <a:pt x="51" y="408"/>
                  </a:cubicBezTo>
                  <a:cubicBezTo>
                    <a:pt x="62" y="408"/>
                    <a:pt x="73" y="403"/>
                    <a:pt x="81" y="392"/>
                  </a:cubicBezTo>
                  <a:cubicBezTo>
                    <a:pt x="175" y="304"/>
                    <a:pt x="212" y="165"/>
                    <a:pt x="175" y="41"/>
                  </a:cubicBezTo>
                  <a:cubicBezTo>
                    <a:pt x="164" y="19"/>
                    <a:pt x="148" y="0"/>
                    <a:pt x="13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982;p50">
              <a:extLst>
                <a:ext uri="{FF2B5EF4-FFF2-40B4-BE49-F238E27FC236}">
                  <a16:creationId xmlns:a16="http://schemas.microsoft.com/office/drawing/2014/main" id="{161A6891-8262-4588-A89A-8E03A3CDC5A6}"/>
                </a:ext>
              </a:extLst>
            </p:cNvPr>
            <p:cNvSpPr/>
            <p:nvPr/>
          </p:nvSpPr>
          <p:spPr>
            <a:xfrm>
              <a:off x="7969572" y="3289322"/>
              <a:ext cx="15175" cy="40934"/>
            </a:xfrm>
            <a:custGeom>
              <a:avLst/>
              <a:gdLst/>
              <a:ahLst/>
              <a:cxnLst/>
              <a:rect l="l" t="t" r="r" b="b"/>
              <a:pathLst>
                <a:path w="286" h="769" extrusionOk="0">
                  <a:moveTo>
                    <a:pt x="223" y="0"/>
                  </a:moveTo>
                  <a:cubicBezTo>
                    <a:pt x="208" y="0"/>
                    <a:pt x="194" y="15"/>
                    <a:pt x="183" y="31"/>
                  </a:cubicBezTo>
                  <a:cubicBezTo>
                    <a:pt x="96" y="264"/>
                    <a:pt x="1" y="542"/>
                    <a:pt x="183" y="753"/>
                  </a:cubicBezTo>
                  <a:cubicBezTo>
                    <a:pt x="192" y="764"/>
                    <a:pt x="204" y="769"/>
                    <a:pt x="215" y="769"/>
                  </a:cubicBezTo>
                  <a:cubicBezTo>
                    <a:pt x="249" y="769"/>
                    <a:pt x="282" y="726"/>
                    <a:pt x="249" y="688"/>
                  </a:cubicBezTo>
                  <a:cubicBezTo>
                    <a:pt x="96" y="505"/>
                    <a:pt x="191" y="250"/>
                    <a:pt x="278" y="60"/>
                  </a:cubicBezTo>
                  <a:cubicBezTo>
                    <a:pt x="285" y="31"/>
                    <a:pt x="271" y="9"/>
                    <a:pt x="242" y="9"/>
                  </a:cubicBezTo>
                  <a:cubicBezTo>
                    <a:pt x="235" y="3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983;p50">
              <a:extLst>
                <a:ext uri="{FF2B5EF4-FFF2-40B4-BE49-F238E27FC236}">
                  <a16:creationId xmlns:a16="http://schemas.microsoft.com/office/drawing/2014/main" id="{6B6A3FC8-2480-4AE1-B895-0BBDCB0FF86C}"/>
                </a:ext>
              </a:extLst>
            </p:cNvPr>
            <p:cNvSpPr/>
            <p:nvPr/>
          </p:nvSpPr>
          <p:spPr>
            <a:xfrm>
              <a:off x="7989735" y="3367357"/>
              <a:ext cx="6261" cy="4791"/>
            </a:xfrm>
            <a:custGeom>
              <a:avLst/>
              <a:gdLst/>
              <a:ahLst/>
              <a:cxnLst/>
              <a:rect l="l" t="t" r="r" b="b"/>
              <a:pathLst>
                <a:path w="118" h="90" extrusionOk="0">
                  <a:moveTo>
                    <a:pt x="42" y="1"/>
                  </a:moveTo>
                  <a:cubicBezTo>
                    <a:pt x="1" y="1"/>
                    <a:pt x="4" y="90"/>
                    <a:pt x="51" y="90"/>
                  </a:cubicBezTo>
                  <a:cubicBezTo>
                    <a:pt x="117" y="90"/>
                    <a:pt x="117" y="2"/>
                    <a:pt x="51" y="2"/>
                  </a:cubicBezTo>
                  <a:cubicBezTo>
                    <a:pt x="48" y="1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984;p50">
              <a:extLst>
                <a:ext uri="{FF2B5EF4-FFF2-40B4-BE49-F238E27FC236}">
                  <a16:creationId xmlns:a16="http://schemas.microsoft.com/office/drawing/2014/main" id="{AB8F91A1-B982-4079-B654-26D0AC878893}"/>
                </a:ext>
              </a:extLst>
            </p:cNvPr>
            <p:cNvSpPr/>
            <p:nvPr/>
          </p:nvSpPr>
          <p:spPr>
            <a:xfrm>
              <a:off x="8003636" y="3378854"/>
              <a:ext cx="19420" cy="25763"/>
            </a:xfrm>
            <a:custGeom>
              <a:avLst/>
              <a:gdLst/>
              <a:ahLst/>
              <a:cxnLst/>
              <a:rect l="l" t="t" r="r" b="b"/>
              <a:pathLst>
                <a:path w="366" h="484" extrusionOk="0">
                  <a:moveTo>
                    <a:pt x="312" y="0"/>
                  </a:moveTo>
                  <a:cubicBezTo>
                    <a:pt x="292" y="0"/>
                    <a:pt x="271" y="16"/>
                    <a:pt x="271" y="27"/>
                  </a:cubicBezTo>
                  <a:cubicBezTo>
                    <a:pt x="256" y="188"/>
                    <a:pt x="161" y="319"/>
                    <a:pt x="30" y="392"/>
                  </a:cubicBezTo>
                  <a:cubicBezTo>
                    <a:pt x="1" y="399"/>
                    <a:pt x="1" y="436"/>
                    <a:pt x="8" y="458"/>
                  </a:cubicBezTo>
                  <a:cubicBezTo>
                    <a:pt x="13" y="477"/>
                    <a:pt x="31" y="483"/>
                    <a:pt x="49" y="483"/>
                  </a:cubicBezTo>
                  <a:cubicBezTo>
                    <a:pt x="58" y="483"/>
                    <a:pt x="67" y="482"/>
                    <a:pt x="74" y="479"/>
                  </a:cubicBezTo>
                  <a:cubicBezTo>
                    <a:pt x="227" y="392"/>
                    <a:pt x="344" y="231"/>
                    <a:pt x="366" y="56"/>
                  </a:cubicBezTo>
                  <a:cubicBezTo>
                    <a:pt x="366" y="27"/>
                    <a:pt x="358" y="5"/>
                    <a:pt x="329" y="5"/>
                  </a:cubicBezTo>
                  <a:cubicBezTo>
                    <a:pt x="324" y="2"/>
                    <a:pt x="318" y="0"/>
                    <a:pt x="31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985;p50">
              <a:extLst>
                <a:ext uri="{FF2B5EF4-FFF2-40B4-BE49-F238E27FC236}">
                  <a16:creationId xmlns:a16="http://schemas.microsoft.com/office/drawing/2014/main" id="{AD436C28-B367-4B53-A0CF-ABD8B1A4CA20}"/>
                </a:ext>
              </a:extLst>
            </p:cNvPr>
            <p:cNvSpPr/>
            <p:nvPr/>
          </p:nvSpPr>
          <p:spPr>
            <a:xfrm>
              <a:off x="7524027" y="3508842"/>
              <a:ext cx="173878" cy="276796"/>
            </a:xfrm>
            <a:custGeom>
              <a:avLst/>
              <a:gdLst/>
              <a:ahLst/>
              <a:cxnLst/>
              <a:rect l="l" t="t" r="r" b="b"/>
              <a:pathLst>
                <a:path w="3277" h="5200" extrusionOk="0">
                  <a:moveTo>
                    <a:pt x="1204" y="0"/>
                  </a:moveTo>
                  <a:cubicBezTo>
                    <a:pt x="1007" y="1226"/>
                    <a:pt x="321" y="3809"/>
                    <a:pt x="0" y="5012"/>
                  </a:cubicBezTo>
                  <a:cubicBezTo>
                    <a:pt x="0" y="5012"/>
                    <a:pt x="930" y="5200"/>
                    <a:pt x="1719" y="5200"/>
                  </a:cubicBezTo>
                  <a:cubicBezTo>
                    <a:pt x="2085" y="5200"/>
                    <a:pt x="2421" y="5159"/>
                    <a:pt x="2619" y="5042"/>
                  </a:cubicBezTo>
                  <a:cubicBezTo>
                    <a:pt x="3247" y="4662"/>
                    <a:pt x="3276" y="197"/>
                    <a:pt x="3276" y="197"/>
                  </a:cubicBezTo>
                  <a:lnTo>
                    <a:pt x="1204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986;p50">
              <a:extLst>
                <a:ext uri="{FF2B5EF4-FFF2-40B4-BE49-F238E27FC236}">
                  <a16:creationId xmlns:a16="http://schemas.microsoft.com/office/drawing/2014/main" id="{17F67C0A-B6C7-499D-BF34-7E9B18AC6B78}"/>
                </a:ext>
              </a:extLst>
            </p:cNvPr>
            <p:cNvSpPr/>
            <p:nvPr/>
          </p:nvSpPr>
          <p:spPr>
            <a:xfrm>
              <a:off x="7521321" y="3506660"/>
              <a:ext cx="179290" cy="281800"/>
            </a:xfrm>
            <a:custGeom>
              <a:avLst/>
              <a:gdLst/>
              <a:ahLst/>
              <a:cxnLst/>
              <a:rect l="l" t="t" r="r" b="b"/>
              <a:pathLst>
                <a:path w="3379" h="5294" extrusionOk="0">
                  <a:moveTo>
                    <a:pt x="1306" y="111"/>
                  </a:moveTo>
                  <a:lnTo>
                    <a:pt x="3072" y="275"/>
                  </a:lnTo>
                  <a:cubicBezTo>
                    <a:pt x="3145" y="281"/>
                    <a:pt x="3217" y="287"/>
                    <a:pt x="3290" y="297"/>
                  </a:cubicBezTo>
                  <a:lnTo>
                    <a:pt x="3290" y="297"/>
                  </a:lnTo>
                  <a:cubicBezTo>
                    <a:pt x="3282" y="1179"/>
                    <a:pt x="3245" y="2055"/>
                    <a:pt x="3159" y="2938"/>
                  </a:cubicBezTo>
                  <a:cubicBezTo>
                    <a:pt x="3108" y="3499"/>
                    <a:pt x="3064" y="4083"/>
                    <a:pt x="2889" y="4623"/>
                  </a:cubicBezTo>
                  <a:cubicBezTo>
                    <a:pt x="2846" y="4762"/>
                    <a:pt x="2794" y="4951"/>
                    <a:pt x="2670" y="5046"/>
                  </a:cubicBezTo>
                  <a:cubicBezTo>
                    <a:pt x="2576" y="5119"/>
                    <a:pt x="2452" y="5141"/>
                    <a:pt x="2342" y="5163"/>
                  </a:cubicBezTo>
                  <a:cubicBezTo>
                    <a:pt x="2174" y="5199"/>
                    <a:pt x="2006" y="5207"/>
                    <a:pt x="1839" y="5207"/>
                  </a:cubicBezTo>
                  <a:cubicBezTo>
                    <a:pt x="1812" y="5207"/>
                    <a:pt x="1784" y="5207"/>
                    <a:pt x="1757" y="5207"/>
                  </a:cubicBezTo>
                  <a:cubicBezTo>
                    <a:pt x="1210" y="5207"/>
                    <a:pt x="663" y="5140"/>
                    <a:pt x="122" y="5034"/>
                  </a:cubicBezTo>
                  <a:lnTo>
                    <a:pt x="122" y="5034"/>
                  </a:lnTo>
                  <a:cubicBezTo>
                    <a:pt x="468" y="3715"/>
                    <a:pt x="821" y="2389"/>
                    <a:pt x="1116" y="1055"/>
                  </a:cubicBezTo>
                  <a:cubicBezTo>
                    <a:pt x="1186" y="740"/>
                    <a:pt x="1250" y="426"/>
                    <a:pt x="1306" y="111"/>
                  </a:cubicBezTo>
                  <a:close/>
                  <a:moveTo>
                    <a:pt x="1247" y="0"/>
                  </a:moveTo>
                  <a:cubicBezTo>
                    <a:pt x="1229" y="0"/>
                    <a:pt x="1214" y="11"/>
                    <a:pt x="1211" y="34"/>
                  </a:cubicBezTo>
                  <a:cubicBezTo>
                    <a:pt x="1109" y="676"/>
                    <a:pt x="956" y="1303"/>
                    <a:pt x="803" y="1945"/>
                  </a:cubicBezTo>
                  <a:cubicBezTo>
                    <a:pt x="628" y="2653"/>
                    <a:pt x="445" y="3368"/>
                    <a:pt x="263" y="4076"/>
                  </a:cubicBezTo>
                  <a:cubicBezTo>
                    <a:pt x="182" y="4404"/>
                    <a:pt x="88" y="4725"/>
                    <a:pt x="7" y="5053"/>
                  </a:cubicBezTo>
                  <a:cubicBezTo>
                    <a:pt x="0" y="5083"/>
                    <a:pt x="15" y="5104"/>
                    <a:pt x="44" y="5104"/>
                  </a:cubicBezTo>
                  <a:cubicBezTo>
                    <a:pt x="555" y="5207"/>
                    <a:pt x="1080" y="5280"/>
                    <a:pt x="1605" y="5287"/>
                  </a:cubicBezTo>
                  <a:cubicBezTo>
                    <a:pt x="1685" y="5291"/>
                    <a:pt x="1768" y="5293"/>
                    <a:pt x="1852" y="5293"/>
                  </a:cubicBezTo>
                  <a:cubicBezTo>
                    <a:pt x="2098" y="5293"/>
                    <a:pt x="2353" y="5270"/>
                    <a:pt x="2576" y="5177"/>
                  </a:cubicBezTo>
                  <a:cubicBezTo>
                    <a:pt x="2743" y="5119"/>
                    <a:pt x="2831" y="5010"/>
                    <a:pt x="2897" y="4849"/>
                  </a:cubicBezTo>
                  <a:cubicBezTo>
                    <a:pt x="3108" y="4368"/>
                    <a:pt x="3152" y="3806"/>
                    <a:pt x="3218" y="3295"/>
                  </a:cubicBezTo>
                  <a:cubicBezTo>
                    <a:pt x="3291" y="2646"/>
                    <a:pt x="3327" y="1996"/>
                    <a:pt x="3356" y="1347"/>
                  </a:cubicBezTo>
                  <a:cubicBezTo>
                    <a:pt x="3371" y="982"/>
                    <a:pt x="3378" y="610"/>
                    <a:pt x="3378" y="245"/>
                  </a:cubicBezTo>
                  <a:cubicBezTo>
                    <a:pt x="3378" y="216"/>
                    <a:pt x="3364" y="202"/>
                    <a:pt x="3334" y="202"/>
                  </a:cubicBezTo>
                  <a:lnTo>
                    <a:pt x="1532" y="34"/>
                  </a:lnTo>
                  <a:cubicBezTo>
                    <a:pt x="1444" y="27"/>
                    <a:pt x="1369" y="20"/>
                    <a:pt x="1283" y="13"/>
                  </a:cubicBezTo>
                  <a:lnTo>
                    <a:pt x="1283" y="13"/>
                  </a:lnTo>
                  <a:cubicBezTo>
                    <a:pt x="1272" y="5"/>
                    <a:pt x="1259" y="0"/>
                    <a:pt x="124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987;p50">
              <a:extLst>
                <a:ext uri="{FF2B5EF4-FFF2-40B4-BE49-F238E27FC236}">
                  <a16:creationId xmlns:a16="http://schemas.microsoft.com/office/drawing/2014/main" id="{AE2E2385-667C-4A66-9598-3E8DD27D2C0D}"/>
                </a:ext>
              </a:extLst>
            </p:cNvPr>
            <p:cNvSpPr/>
            <p:nvPr/>
          </p:nvSpPr>
          <p:spPr>
            <a:xfrm>
              <a:off x="7560002" y="3351122"/>
              <a:ext cx="161886" cy="203179"/>
            </a:xfrm>
            <a:custGeom>
              <a:avLst/>
              <a:gdLst/>
              <a:ahLst/>
              <a:cxnLst/>
              <a:rect l="l" t="t" r="r" b="b"/>
              <a:pathLst>
                <a:path w="3051" h="3817" extrusionOk="0">
                  <a:moveTo>
                    <a:pt x="3050" y="1"/>
                  </a:moveTo>
                  <a:lnTo>
                    <a:pt x="3050" y="1"/>
                  </a:lnTo>
                  <a:cubicBezTo>
                    <a:pt x="2591" y="74"/>
                    <a:pt x="1766" y="161"/>
                    <a:pt x="1372" y="424"/>
                  </a:cubicBezTo>
                  <a:cubicBezTo>
                    <a:pt x="1037" y="650"/>
                    <a:pt x="781" y="986"/>
                    <a:pt x="606" y="1351"/>
                  </a:cubicBezTo>
                  <a:lnTo>
                    <a:pt x="1" y="3277"/>
                  </a:lnTo>
                  <a:cubicBezTo>
                    <a:pt x="1" y="3277"/>
                    <a:pt x="1256" y="3671"/>
                    <a:pt x="1992" y="3817"/>
                  </a:cubicBezTo>
                  <a:lnTo>
                    <a:pt x="3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988;p50">
              <a:extLst>
                <a:ext uri="{FF2B5EF4-FFF2-40B4-BE49-F238E27FC236}">
                  <a16:creationId xmlns:a16="http://schemas.microsoft.com/office/drawing/2014/main" id="{CDE1F3AC-22AC-4A35-ACDC-64C397B9CC95}"/>
                </a:ext>
              </a:extLst>
            </p:cNvPr>
            <p:cNvSpPr/>
            <p:nvPr/>
          </p:nvSpPr>
          <p:spPr>
            <a:xfrm>
              <a:off x="7556924" y="3347928"/>
              <a:ext cx="167829" cy="208821"/>
            </a:xfrm>
            <a:custGeom>
              <a:avLst/>
              <a:gdLst/>
              <a:ahLst/>
              <a:cxnLst/>
              <a:rect l="l" t="t" r="r" b="b"/>
              <a:pathLst>
                <a:path w="3163" h="3923" extrusionOk="0">
                  <a:moveTo>
                    <a:pt x="3037" y="104"/>
                  </a:moveTo>
                  <a:lnTo>
                    <a:pt x="3037" y="104"/>
                  </a:lnTo>
                  <a:cubicBezTo>
                    <a:pt x="2920" y="510"/>
                    <a:pt x="2810" y="917"/>
                    <a:pt x="2700" y="1330"/>
                  </a:cubicBezTo>
                  <a:cubicBezTo>
                    <a:pt x="2510" y="2016"/>
                    <a:pt x="2313" y="2695"/>
                    <a:pt x="2131" y="3381"/>
                  </a:cubicBezTo>
                  <a:cubicBezTo>
                    <a:pt x="2091" y="3518"/>
                    <a:pt x="2052" y="3668"/>
                    <a:pt x="2018" y="3809"/>
                  </a:cubicBezTo>
                  <a:lnTo>
                    <a:pt x="2018" y="3809"/>
                  </a:lnTo>
                  <a:cubicBezTo>
                    <a:pt x="1373" y="3674"/>
                    <a:pt x="741" y="3488"/>
                    <a:pt x="116" y="3294"/>
                  </a:cubicBezTo>
                  <a:lnTo>
                    <a:pt x="116" y="3294"/>
                  </a:lnTo>
                  <a:cubicBezTo>
                    <a:pt x="257" y="2849"/>
                    <a:pt x="392" y="2411"/>
                    <a:pt x="533" y="1980"/>
                  </a:cubicBezTo>
                  <a:cubicBezTo>
                    <a:pt x="584" y="1797"/>
                    <a:pt x="635" y="1600"/>
                    <a:pt x="701" y="1418"/>
                  </a:cubicBezTo>
                  <a:cubicBezTo>
                    <a:pt x="774" y="1221"/>
                    <a:pt x="920" y="1017"/>
                    <a:pt x="1066" y="856"/>
                  </a:cubicBezTo>
                  <a:cubicBezTo>
                    <a:pt x="1233" y="666"/>
                    <a:pt x="1423" y="499"/>
                    <a:pt x="1656" y="396"/>
                  </a:cubicBezTo>
                  <a:cubicBezTo>
                    <a:pt x="2089" y="218"/>
                    <a:pt x="2574" y="175"/>
                    <a:pt x="3037" y="104"/>
                  </a:cubicBezTo>
                  <a:close/>
                  <a:moveTo>
                    <a:pt x="3102" y="1"/>
                  </a:moveTo>
                  <a:cubicBezTo>
                    <a:pt x="3085" y="1"/>
                    <a:pt x="3069" y="8"/>
                    <a:pt x="3061" y="24"/>
                  </a:cubicBezTo>
                  <a:lnTo>
                    <a:pt x="3061" y="24"/>
                  </a:lnTo>
                  <a:cubicBezTo>
                    <a:pt x="2621" y="93"/>
                    <a:pt x="2161" y="138"/>
                    <a:pt x="1729" y="287"/>
                  </a:cubicBezTo>
                  <a:cubicBezTo>
                    <a:pt x="1270" y="455"/>
                    <a:pt x="920" y="827"/>
                    <a:pt x="693" y="1257"/>
                  </a:cubicBezTo>
                  <a:cubicBezTo>
                    <a:pt x="606" y="1433"/>
                    <a:pt x="555" y="1615"/>
                    <a:pt x="496" y="1805"/>
                  </a:cubicBezTo>
                  <a:cubicBezTo>
                    <a:pt x="394" y="2104"/>
                    <a:pt x="299" y="2417"/>
                    <a:pt x="205" y="2717"/>
                  </a:cubicBezTo>
                  <a:cubicBezTo>
                    <a:pt x="139" y="2914"/>
                    <a:pt x="73" y="3125"/>
                    <a:pt x="8" y="3329"/>
                  </a:cubicBezTo>
                  <a:cubicBezTo>
                    <a:pt x="0" y="3351"/>
                    <a:pt x="22" y="3381"/>
                    <a:pt x="44" y="3381"/>
                  </a:cubicBezTo>
                  <a:cubicBezTo>
                    <a:pt x="701" y="3585"/>
                    <a:pt x="1365" y="3782"/>
                    <a:pt x="2043" y="3920"/>
                  </a:cubicBezTo>
                  <a:cubicBezTo>
                    <a:pt x="2048" y="3922"/>
                    <a:pt x="2053" y="3922"/>
                    <a:pt x="2058" y="3922"/>
                  </a:cubicBezTo>
                  <a:cubicBezTo>
                    <a:pt x="2082" y="3922"/>
                    <a:pt x="2102" y="3908"/>
                    <a:pt x="2102" y="3884"/>
                  </a:cubicBezTo>
                  <a:cubicBezTo>
                    <a:pt x="2218" y="3454"/>
                    <a:pt x="2335" y="3023"/>
                    <a:pt x="2452" y="2585"/>
                  </a:cubicBezTo>
                  <a:cubicBezTo>
                    <a:pt x="2649" y="1907"/>
                    <a:pt x="2838" y="1221"/>
                    <a:pt x="3021" y="535"/>
                  </a:cubicBezTo>
                  <a:cubicBezTo>
                    <a:pt x="3062" y="391"/>
                    <a:pt x="3103" y="235"/>
                    <a:pt x="3138" y="90"/>
                  </a:cubicBezTo>
                  <a:lnTo>
                    <a:pt x="3138" y="90"/>
                  </a:lnTo>
                  <a:cubicBezTo>
                    <a:pt x="3161" y="84"/>
                    <a:pt x="3162" y="57"/>
                    <a:pt x="3148" y="37"/>
                  </a:cubicBezTo>
                  <a:lnTo>
                    <a:pt x="3148" y="37"/>
                  </a:lnTo>
                  <a:cubicBezTo>
                    <a:pt x="3145" y="13"/>
                    <a:pt x="3123" y="1"/>
                    <a:pt x="3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989;p50">
              <a:extLst>
                <a:ext uri="{FF2B5EF4-FFF2-40B4-BE49-F238E27FC236}">
                  <a16:creationId xmlns:a16="http://schemas.microsoft.com/office/drawing/2014/main" id="{5DDAAFBB-1D1B-41B0-B780-569520517D84}"/>
                </a:ext>
              </a:extLst>
            </p:cNvPr>
            <p:cNvSpPr/>
            <p:nvPr/>
          </p:nvSpPr>
          <p:spPr>
            <a:xfrm>
              <a:off x="7573957" y="3451354"/>
              <a:ext cx="113867" cy="53230"/>
            </a:xfrm>
            <a:custGeom>
              <a:avLst/>
              <a:gdLst/>
              <a:ahLst/>
              <a:cxnLst/>
              <a:rect l="l" t="t" r="r" b="b"/>
              <a:pathLst>
                <a:path w="2146" h="1000" extrusionOk="0">
                  <a:moveTo>
                    <a:pt x="810" y="314"/>
                  </a:moveTo>
                  <a:cubicBezTo>
                    <a:pt x="817" y="314"/>
                    <a:pt x="839" y="329"/>
                    <a:pt x="847" y="336"/>
                  </a:cubicBezTo>
                  <a:cubicBezTo>
                    <a:pt x="854" y="343"/>
                    <a:pt x="861" y="350"/>
                    <a:pt x="861" y="372"/>
                  </a:cubicBezTo>
                  <a:cubicBezTo>
                    <a:pt x="861" y="402"/>
                    <a:pt x="854" y="423"/>
                    <a:pt x="839" y="453"/>
                  </a:cubicBezTo>
                  <a:cubicBezTo>
                    <a:pt x="832" y="453"/>
                    <a:pt x="810" y="482"/>
                    <a:pt x="781" y="504"/>
                  </a:cubicBezTo>
                  <a:cubicBezTo>
                    <a:pt x="774" y="511"/>
                    <a:pt x="759" y="511"/>
                    <a:pt x="745" y="511"/>
                  </a:cubicBezTo>
                  <a:cubicBezTo>
                    <a:pt x="737" y="511"/>
                    <a:pt x="730" y="504"/>
                    <a:pt x="723" y="489"/>
                  </a:cubicBezTo>
                  <a:cubicBezTo>
                    <a:pt x="708" y="482"/>
                    <a:pt x="708" y="467"/>
                    <a:pt x="708" y="453"/>
                  </a:cubicBezTo>
                  <a:cubicBezTo>
                    <a:pt x="708" y="445"/>
                    <a:pt x="723" y="438"/>
                    <a:pt x="730" y="423"/>
                  </a:cubicBezTo>
                  <a:lnTo>
                    <a:pt x="745" y="409"/>
                  </a:lnTo>
                  <a:cubicBezTo>
                    <a:pt x="745" y="402"/>
                    <a:pt x="759" y="402"/>
                    <a:pt x="759" y="387"/>
                  </a:cubicBezTo>
                  <a:cubicBezTo>
                    <a:pt x="759" y="380"/>
                    <a:pt x="766" y="372"/>
                    <a:pt x="766" y="365"/>
                  </a:cubicBezTo>
                  <a:cubicBezTo>
                    <a:pt x="766" y="350"/>
                    <a:pt x="774" y="343"/>
                    <a:pt x="774" y="336"/>
                  </a:cubicBezTo>
                  <a:cubicBezTo>
                    <a:pt x="781" y="329"/>
                    <a:pt x="796" y="329"/>
                    <a:pt x="810" y="314"/>
                  </a:cubicBezTo>
                  <a:close/>
                  <a:moveTo>
                    <a:pt x="942" y="409"/>
                  </a:moveTo>
                  <a:cubicBezTo>
                    <a:pt x="949" y="409"/>
                    <a:pt x="963" y="409"/>
                    <a:pt x="978" y="416"/>
                  </a:cubicBezTo>
                  <a:cubicBezTo>
                    <a:pt x="985" y="423"/>
                    <a:pt x="993" y="438"/>
                    <a:pt x="993" y="445"/>
                  </a:cubicBezTo>
                  <a:cubicBezTo>
                    <a:pt x="993" y="453"/>
                    <a:pt x="993" y="474"/>
                    <a:pt x="985" y="482"/>
                  </a:cubicBezTo>
                  <a:cubicBezTo>
                    <a:pt x="978" y="518"/>
                    <a:pt x="949" y="562"/>
                    <a:pt x="912" y="591"/>
                  </a:cubicBezTo>
                  <a:cubicBezTo>
                    <a:pt x="898" y="598"/>
                    <a:pt x="890" y="598"/>
                    <a:pt x="876" y="613"/>
                  </a:cubicBezTo>
                  <a:cubicBezTo>
                    <a:pt x="861" y="613"/>
                    <a:pt x="847" y="598"/>
                    <a:pt x="839" y="591"/>
                  </a:cubicBezTo>
                  <a:cubicBezTo>
                    <a:pt x="832" y="584"/>
                    <a:pt x="817" y="577"/>
                    <a:pt x="817" y="555"/>
                  </a:cubicBezTo>
                  <a:cubicBezTo>
                    <a:pt x="817" y="547"/>
                    <a:pt x="832" y="526"/>
                    <a:pt x="839" y="518"/>
                  </a:cubicBezTo>
                  <a:cubicBezTo>
                    <a:pt x="854" y="496"/>
                    <a:pt x="876" y="489"/>
                    <a:pt x="883" y="474"/>
                  </a:cubicBezTo>
                  <a:cubicBezTo>
                    <a:pt x="890" y="453"/>
                    <a:pt x="905" y="445"/>
                    <a:pt x="912" y="423"/>
                  </a:cubicBezTo>
                  <a:cubicBezTo>
                    <a:pt x="920" y="416"/>
                    <a:pt x="927" y="409"/>
                    <a:pt x="942" y="409"/>
                  </a:cubicBezTo>
                  <a:close/>
                  <a:moveTo>
                    <a:pt x="168" y="0"/>
                  </a:moveTo>
                  <a:lnTo>
                    <a:pt x="0" y="555"/>
                  </a:lnTo>
                  <a:cubicBezTo>
                    <a:pt x="657" y="715"/>
                    <a:pt x="1321" y="861"/>
                    <a:pt x="1985" y="1000"/>
                  </a:cubicBezTo>
                  <a:lnTo>
                    <a:pt x="2145" y="445"/>
                  </a:lnTo>
                  <a:cubicBezTo>
                    <a:pt x="1489" y="314"/>
                    <a:pt x="832" y="161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990;p50">
              <a:extLst>
                <a:ext uri="{FF2B5EF4-FFF2-40B4-BE49-F238E27FC236}">
                  <a16:creationId xmlns:a16="http://schemas.microsoft.com/office/drawing/2014/main" id="{CD55219A-6BB5-427D-9254-726A03AB0D38}"/>
                </a:ext>
              </a:extLst>
            </p:cNvPr>
            <p:cNvSpPr/>
            <p:nvPr/>
          </p:nvSpPr>
          <p:spPr>
            <a:xfrm>
              <a:off x="7572418" y="3480843"/>
              <a:ext cx="106863" cy="28797"/>
            </a:xfrm>
            <a:custGeom>
              <a:avLst/>
              <a:gdLst/>
              <a:ahLst/>
              <a:cxnLst/>
              <a:rect l="l" t="t" r="r" b="b"/>
              <a:pathLst>
                <a:path w="2014" h="541" extrusionOk="0">
                  <a:moveTo>
                    <a:pt x="29" y="1"/>
                  </a:moveTo>
                  <a:lnTo>
                    <a:pt x="0" y="96"/>
                  </a:lnTo>
                  <a:cubicBezTo>
                    <a:pt x="657" y="256"/>
                    <a:pt x="1321" y="402"/>
                    <a:pt x="1992" y="541"/>
                  </a:cubicBezTo>
                  <a:lnTo>
                    <a:pt x="2014" y="446"/>
                  </a:lnTo>
                  <a:cubicBezTo>
                    <a:pt x="1350" y="322"/>
                    <a:pt x="686" y="169"/>
                    <a:pt x="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991;p50">
              <a:extLst>
                <a:ext uri="{FF2B5EF4-FFF2-40B4-BE49-F238E27FC236}">
                  <a16:creationId xmlns:a16="http://schemas.microsoft.com/office/drawing/2014/main" id="{5B76668D-E083-48C7-8B13-8DD7D6765A6A}"/>
                </a:ext>
              </a:extLst>
            </p:cNvPr>
            <p:cNvSpPr/>
            <p:nvPr/>
          </p:nvSpPr>
          <p:spPr>
            <a:xfrm>
              <a:off x="7583613" y="3446297"/>
              <a:ext cx="105377" cy="28797"/>
            </a:xfrm>
            <a:custGeom>
              <a:avLst/>
              <a:gdLst/>
              <a:ahLst/>
              <a:cxnLst/>
              <a:rect l="l" t="t" r="r" b="b"/>
              <a:pathLst>
                <a:path w="1986" h="541" extrusionOk="0">
                  <a:moveTo>
                    <a:pt x="30" y="0"/>
                  </a:moveTo>
                  <a:lnTo>
                    <a:pt x="1" y="95"/>
                  </a:lnTo>
                  <a:cubicBezTo>
                    <a:pt x="650" y="256"/>
                    <a:pt x="1307" y="402"/>
                    <a:pt x="1971" y="540"/>
                  </a:cubicBezTo>
                  <a:lnTo>
                    <a:pt x="1985" y="445"/>
                  </a:lnTo>
                  <a:cubicBezTo>
                    <a:pt x="1329" y="321"/>
                    <a:pt x="672" y="168"/>
                    <a:pt x="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992;p50">
              <a:extLst>
                <a:ext uri="{FF2B5EF4-FFF2-40B4-BE49-F238E27FC236}">
                  <a16:creationId xmlns:a16="http://schemas.microsoft.com/office/drawing/2014/main" id="{B8671E46-A8FC-4898-9BCE-DFE9EF710C1B}"/>
                </a:ext>
              </a:extLst>
            </p:cNvPr>
            <p:cNvSpPr/>
            <p:nvPr/>
          </p:nvSpPr>
          <p:spPr>
            <a:xfrm>
              <a:off x="7590193" y="3426069"/>
              <a:ext cx="104581" cy="26934"/>
            </a:xfrm>
            <a:custGeom>
              <a:avLst/>
              <a:gdLst/>
              <a:ahLst/>
              <a:cxnLst/>
              <a:rect l="l" t="t" r="r" b="b"/>
              <a:pathLst>
                <a:path w="1971" h="506" extrusionOk="0">
                  <a:moveTo>
                    <a:pt x="30" y="1"/>
                  </a:moveTo>
                  <a:lnTo>
                    <a:pt x="1" y="81"/>
                  </a:lnTo>
                  <a:cubicBezTo>
                    <a:pt x="1" y="81"/>
                    <a:pt x="8" y="89"/>
                    <a:pt x="23" y="89"/>
                  </a:cubicBezTo>
                  <a:cubicBezTo>
                    <a:pt x="643" y="256"/>
                    <a:pt x="1278" y="395"/>
                    <a:pt x="1912" y="504"/>
                  </a:cubicBezTo>
                  <a:cubicBezTo>
                    <a:pt x="1915" y="505"/>
                    <a:pt x="1918" y="506"/>
                    <a:pt x="1921" y="506"/>
                  </a:cubicBezTo>
                  <a:cubicBezTo>
                    <a:pt x="1940" y="506"/>
                    <a:pt x="1957" y="488"/>
                    <a:pt x="1963" y="475"/>
                  </a:cubicBezTo>
                  <a:lnTo>
                    <a:pt x="1971" y="453"/>
                  </a:lnTo>
                  <a:cubicBezTo>
                    <a:pt x="1971" y="439"/>
                    <a:pt x="1963" y="417"/>
                    <a:pt x="1934" y="410"/>
                  </a:cubicBezTo>
                  <a:cubicBezTo>
                    <a:pt x="1299" y="300"/>
                    <a:pt x="672" y="16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993;p50">
              <a:extLst>
                <a:ext uri="{FF2B5EF4-FFF2-40B4-BE49-F238E27FC236}">
                  <a16:creationId xmlns:a16="http://schemas.microsoft.com/office/drawing/2014/main" id="{72089650-4B76-4262-A4CD-188338130995}"/>
                </a:ext>
              </a:extLst>
            </p:cNvPr>
            <p:cNvSpPr/>
            <p:nvPr/>
          </p:nvSpPr>
          <p:spPr>
            <a:xfrm>
              <a:off x="7566953" y="3498356"/>
              <a:ext cx="99700" cy="28478"/>
            </a:xfrm>
            <a:custGeom>
              <a:avLst/>
              <a:gdLst/>
              <a:ahLst/>
              <a:cxnLst/>
              <a:rect l="l" t="t" r="r" b="b"/>
              <a:pathLst>
                <a:path w="1879" h="535" extrusionOk="0">
                  <a:moveTo>
                    <a:pt x="30" y="0"/>
                  </a:moveTo>
                  <a:lnTo>
                    <a:pt x="1" y="80"/>
                  </a:lnTo>
                  <a:cubicBezTo>
                    <a:pt x="16" y="95"/>
                    <a:pt x="16" y="95"/>
                    <a:pt x="23" y="95"/>
                  </a:cubicBezTo>
                  <a:cubicBezTo>
                    <a:pt x="599" y="299"/>
                    <a:pt x="1198" y="401"/>
                    <a:pt x="1789" y="533"/>
                  </a:cubicBezTo>
                  <a:cubicBezTo>
                    <a:pt x="1794" y="534"/>
                    <a:pt x="1798" y="534"/>
                    <a:pt x="1803" y="534"/>
                  </a:cubicBezTo>
                  <a:cubicBezTo>
                    <a:pt x="1858" y="534"/>
                    <a:pt x="1878" y="458"/>
                    <a:pt x="1818" y="438"/>
                  </a:cubicBezTo>
                  <a:cubicBezTo>
                    <a:pt x="1227" y="314"/>
                    <a:pt x="614" y="212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994;p50">
              <a:extLst>
                <a:ext uri="{FF2B5EF4-FFF2-40B4-BE49-F238E27FC236}">
                  <a16:creationId xmlns:a16="http://schemas.microsoft.com/office/drawing/2014/main" id="{E6033DF7-917D-4918-A9FA-FBFC2C93E604}"/>
                </a:ext>
              </a:extLst>
            </p:cNvPr>
            <p:cNvSpPr/>
            <p:nvPr/>
          </p:nvSpPr>
          <p:spPr>
            <a:xfrm>
              <a:off x="7651000" y="341872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0" y="95"/>
                    <a:pt x="59" y="95"/>
                  </a:cubicBezTo>
                  <a:cubicBezTo>
                    <a:pt x="124" y="95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995;p50">
              <a:extLst>
                <a:ext uri="{FF2B5EF4-FFF2-40B4-BE49-F238E27FC236}">
                  <a16:creationId xmlns:a16="http://schemas.microsoft.com/office/drawing/2014/main" id="{48C8968D-E70B-4901-9034-67210029A7A5}"/>
                </a:ext>
              </a:extLst>
            </p:cNvPr>
            <p:cNvSpPr/>
            <p:nvPr/>
          </p:nvSpPr>
          <p:spPr>
            <a:xfrm>
              <a:off x="7612266" y="3466897"/>
              <a:ext cx="8171" cy="10114"/>
            </a:xfrm>
            <a:custGeom>
              <a:avLst/>
              <a:gdLst/>
              <a:ahLst/>
              <a:cxnLst/>
              <a:rect l="l" t="t" r="r" b="b"/>
              <a:pathLst>
                <a:path w="154" h="190" extrusionOk="0">
                  <a:moveTo>
                    <a:pt x="95" y="0"/>
                  </a:moveTo>
                  <a:cubicBezTo>
                    <a:pt x="88" y="0"/>
                    <a:pt x="74" y="7"/>
                    <a:pt x="59" y="15"/>
                  </a:cubicBezTo>
                  <a:cubicBezTo>
                    <a:pt x="52" y="22"/>
                    <a:pt x="52" y="37"/>
                    <a:pt x="52" y="44"/>
                  </a:cubicBezTo>
                  <a:cubicBezTo>
                    <a:pt x="52" y="51"/>
                    <a:pt x="52" y="58"/>
                    <a:pt x="44" y="73"/>
                  </a:cubicBezTo>
                  <a:cubicBezTo>
                    <a:pt x="44" y="80"/>
                    <a:pt x="37" y="80"/>
                    <a:pt x="37" y="88"/>
                  </a:cubicBezTo>
                  <a:lnTo>
                    <a:pt x="15" y="110"/>
                  </a:lnTo>
                  <a:cubicBezTo>
                    <a:pt x="8" y="117"/>
                    <a:pt x="1" y="124"/>
                    <a:pt x="1" y="131"/>
                  </a:cubicBezTo>
                  <a:cubicBezTo>
                    <a:pt x="1" y="146"/>
                    <a:pt x="1" y="161"/>
                    <a:pt x="8" y="175"/>
                  </a:cubicBezTo>
                  <a:cubicBezTo>
                    <a:pt x="15" y="182"/>
                    <a:pt x="23" y="190"/>
                    <a:pt x="37" y="190"/>
                  </a:cubicBezTo>
                  <a:cubicBezTo>
                    <a:pt x="44" y="190"/>
                    <a:pt x="59" y="190"/>
                    <a:pt x="74" y="182"/>
                  </a:cubicBezTo>
                  <a:cubicBezTo>
                    <a:pt x="95" y="161"/>
                    <a:pt x="117" y="146"/>
                    <a:pt x="132" y="117"/>
                  </a:cubicBezTo>
                  <a:cubicBezTo>
                    <a:pt x="132" y="117"/>
                    <a:pt x="139" y="88"/>
                    <a:pt x="154" y="51"/>
                  </a:cubicBezTo>
                  <a:cubicBezTo>
                    <a:pt x="154" y="44"/>
                    <a:pt x="139" y="29"/>
                    <a:pt x="132" y="15"/>
                  </a:cubicBezTo>
                  <a:cubicBezTo>
                    <a:pt x="125" y="7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996;p50">
              <a:extLst>
                <a:ext uri="{FF2B5EF4-FFF2-40B4-BE49-F238E27FC236}">
                  <a16:creationId xmlns:a16="http://schemas.microsoft.com/office/drawing/2014/main" id="{8A175C98-0456-462D-BF03-05B97FC5AB56}"/>
                </a:ext>
              </a:extLst>
            </p:cNvPr>
            <p:cNvSpPr/>
            <p:nvPr/>
          </p:nvSpPr>
          <p:spPr>
            <a:xfrm>
              <a:off x="7618102" y="3473071"/>
              <a:ext cx="9710" cy="10965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117" y="1"/>
                  </a:moveTo>
                  <a:cubicBezTo>
                    <a:pt x="110" y="1"/>
                    <a:pt x="95" y="8"/>
                    <a:pt x="88" y="23"/>
                  </a:cubicBezTo>
                  <a:cubicBezTo>
                    <a:pt x="80" y="37"/>
                    <a:pt x="73" y="59"/>
                    <a:pt x="58" y="66"/>
                  </a:cubicBezTo>
                  <a:cubicBezTo>
                    <a:pt x="44" y="81"/>
                    <a:pt x="29" y="103"/>
                    <a:pt x="15" y="110"/>
                  </a:cubicBezTo>
                  <a:cubicBezTo>
                    <a:pt x="7" y="118"/>
                    <a:pt x="0" y="132"/>
                    <a:pt x="0" y="147"/>
                  </a:cubicBezTo>
                  <a:cubicBezTo>
                    <a:pt x="0" y="154"/>
                    <a:pt x="7" y="176"/>
                    <a:pt x="15" y="183"/>
                  </a:cubicBezTo>
                  <a:cubicBezTo>
                    <a:pt x="22" y="190"/>
                    <a:pt x="29" y="205"/>
                    <a:pt x="51" y="205"/>
                  </a:cubicBezTo>
                  <a:cubicBezTo>
                    <a:pt x="58" y="205"/>
                    <a:pt x="80" y="190"/>
                    <a:pt x="88" y="183"/>
                  </a:cubicBezTo>
                  <a:cubicBezTo>
                    <a:pt x="124" y="154"/>
                    <a:pt x="161" y="110"/>
                    <a:pt x="175" y="66"/>
                  </a:cubicBezTo>
                  <a:cubicBezTo>
                    <a:pt x="182" y="59"/>
                    <a:pt x="182" y="45"/>
                    <a:pt x="168" y="37"/>
                  </a:cubicBezTo>
                  <a:cubicBezTo>
                    <a:pt x="168" y="30"/>
                    <a:pt x="161" y="8"/>
                    <a:pt x="153" y="8"/>
                  </a:cubicBezTo>
                  <a:cubicBezTo>
                    <a:pt x="139" y="1"/>
                    <a:pt x="124" y="1"/>
                    <a:pt x="11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997;p50">
              <a:extLst>
                <a:ext uri="{FF2B5EF4-FFF2-40B4-BE49-F238E27FC236}">
                  <a16:creationId xmlns:a16="http://schemas.microsoft.com/office/drawing/2014/main" id="{279E0489-28DA-42C2-A827-339DED2E6977}"/>
                </a:ext>
              </a:extLst>
            </p:cNvPr>
            <p:cNvSpPr/>
            <p:nvPr/>
          </p:nvSpPr>
          <p:spPr>
            <a:xfrm>
              <a:off x="7556924" y="3347928"/>
              <a:ext cx="167829" cy="208821"/>
            </a:xfrm>
            <a:custGeom>
              <a:avLst/>
              <a:gdLst/>
              <a:ahLst/>
              <a:cxnLst/>
              <a:rect l="l" t="t" r="r" b="b"/>
              <a:pathLst>
                <a:path w="3163" h="3923" extrusionOk="0">
                  <a:moveTo>
                    <a:pt x="3037" y="104"/>
                  </a:moveTo>
                  <a:lnTo>
                    <a:pt x="3037" y="104"/>
                  </a:lnTo>
                  <a:cubicBezTo>
                    <a:pt x="2920" y="510"/>
                    <a:pt x="2810" y="917"/>
                    <a:pt x="2700" y="1330"/>
                  </a:cubicBezTo>
                  <a:cubicBezTo>
                    <a:pt x="2510" y="2016"/>
                    <a:pt x="2313" y="2695"/>
                    <a:pt x="2131" y="3381"/>
                  </a:cubicBezTo>
                  <a:cubicBezTo>
                    <a:pt x="2091" y="3518"/>
                    <a:pt x="2052" y="3668"/>
                    <a:pt x="2018" y="3809"/>
                  </a:cubicBezTo>
                  <a:lnTo>
                    <a:pt x="2018" y="3809"/>
                  </a:lnTo>
                  <a:cubicBezTo>
                    <a:pt x="1373" y="3674"/>
                    <a:pt x="741" y="3488"/>
                    <a:pt x="116" y="3294"/>
                  </a:cubicBezTo>
                  <a:lnTo>
                    <a:pt x="116" y="3294"/>
                  </a:lnTo>
                  <a:cubicBezTo>
                    <a:pt x="257" y="2849"/>
                    <a:pt x="392" y="2411"/>
                    <a:pt x="533" y="1980"/>
                  </a:cubicBezTo>
                  <a:cubicBezTo>
                    <a:pt x="584" y="1797"/>
                    <a:pt x="635" y="1600"/>
                    <a:pt x="701" y="1418"/>
                  </a:cubicBezTo>
                  <a:cubicBezTo>
                    <a:pt x="774" y="1221"/>
                    <a:pt x="920" y="1017"/>
                    <a:pt x="1066" y="856"/>
                  </a:cubicBezTo>
                  <a:cubicBezTo>
                    <a:pt x="1233" y="666"/>
                    <a:pt x="1423" y="499"/>
                    <a:pt x="1656" y="396"/>
                  </a:cubicBezTo>
                  <a:cubicBezTo>
                    <a:pt x="2089" y="218"/>
                    <a:pt x="2574" y="175"/>
                    <a:pt x="3037" y="104"/>
                  </a:cubicBezTo>
                  <a:close/>
                  <a:moveTo>
                    <a:pt x="3102" y="1"/>
                  </a:moveTo>
                  <a:cubicBezTo>
                    <a:pt x="3085" y="1"/>
                    <a:pt x="3069" y="8"/>
                    <a:pt x="3061" y="24"/>
                  </a:cubicBezTo>
                  <a:lnTo>
                    <a:pt x="3061" y="24"/>
                  </a:lnTo>
                  <a:cubicBezTo>
                    <a:pt x="2621" y="93"/>
                    <a:pt x="2161" y="138"/>
                    <a:pt x="1729" y="287"/>
                  </a:cubicBezTo>
                  <a:cubicBezTo>
                    <a:pt x="1270" y="455"/>
                    <a:pt x="920" y="827"/>
                    <a:pt x="693" y="1257"/>
                  </a:cubicBezTo>
                  <a:cubicBezTo>
                    <a:pt x="606" y="1433"/>
                    <a:pt x="555" y="1615"/>
                    <a:pt x="496" y="1805"/>
                  </a:cubicBezTo>
                  <a:cubicBezTo>
                    <a:pt x="394" y="2104"/>
                    <a:pt x="299" y="2417"/>
                    <a:pt x="205" y="2717"/>
                  </a:cubicBezTo>
                  <a:cubicBezTo>
                    <a:pt x="139" y="2914"/>
                    <a:pt x="73" y="3125"/>
                    <a:pt x="8" y="3329"/>
                  </a:cubicBezTo>
                  <a:cubicBezTo>
                    <a:pt x="0" y="3351"/>
                    <a:pt x="22" y="3381"/>
                    <a:pt x="44" y="3381"/>
                  </a:cubicBezTo>
                  <a:cubicBezTo>
                    <a:pt x="701" y="3585"/>
                    <a:pt x="1365" y="3782"/>
                    <a:pt x="2043" y="3920"/>
                  </a:cubicBezTo>
                  <a:cubicBezTo>
                    <a:pt x="2048" y="3922"/>
                    <a:pt x="2053" y="3922"/>
                    <a:pt x="2058" y="3922"/>
                  </a:cubicBezTo>
                  <a:cubicBezTo>
                    <a:pt x="2082" y="3922"/>
                    <a:pt x="2102" y="3908"/>
                    <a:pt x="2102" y="3884"/>
                  </a:cubicBezTo>
                  <a:cubicBezTo>
                    <a:pt x="2218" y="3454"/>
                    <a:pt x="2335" y="3023"/>
                    <a:pt x="2452" y="2585"/>
                  </a:cubicBezTo>
                  <a:cubicBezTo>
                    <a:pt x="2649" y="1907"/>
                    <a:pt x="2838" y="1221"/>
                    <a:pt x="3021" y="535"/>
                  </a:cubicBezTo>
                  <a:cubicBezTo>
                    <a:pt x="3062" y="391"/>
                    <a:pt x="3103" y="235"/>
                    <a:pt x="3138" y="90"/>
                  </a:cubicBezTo>
                  <a:lnTo>
                    <a:pt x="3138" y="90"/>
                  </a:lnTo>
                  <a:cubicBezTo>
                    <a:pt x="3161" y="84"/>
                    <a:pt x="3162" y="57"/>
                    <a:pt x="3148" y="37"/>
                  </a:cubicBezTo>
                  <a:lnTo>
                    <a:pt x="3148" y="37"/>
                  </a:lnTo>
                  <a:cubicBezTo>
                    <a:pt x="3145" y="13"/>
                    <a:pt x="3123" y="1"/>
                    <a:pt x="3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998;p50">
              <a:extLst>
                <a:ext uri="{FF2B5EF4-FFF2-40B4-BE49-F238E27FC236}">
                  <a16:creationId xmlns:a16="http://schemas.microsoft.com/office/drawing/2014/main" id="{58465FD0-4745-4E58-B466-03CA02AE63E8}"/>
                </a:ext>
              </a:extLst>
            </p:cNvPr>
            <p:cNvSpPr/>
            <p:nvPr/>
          </p:nvSpPr>
          <p:spPr>
            <a:xfrm>
              <a:off x="7612637" y="3349950"/>
              <a:ext cx="352849" cy="414076"/>
            </a:xfrm>
            <a:custGeom>
              <a:avLst/>
              <a:gdLst/>
              <a:ahLst/>
              <a:cxnLst/>
              <a:rect l="l" t="t" r="r" b="b"/>
              <a:pathLst>
                <a:path w="6650" h="7779" extrusionOk="0">
                  <a:moveTo>
                    <a:pt x="4612" y="1"/>
                  </a:moveTo>
                  <a:lnTo>
                    <a:pt x="2073" y="23"/>
                  </a:lnTo>
                  <a:lnTo>
                    <a:pt x="1314" y="1190"/>
                  </a:lnTo>
                  <a:cubicBezTo>
                    <a:pt x="1314" y="1606"/>
                    <a:pt x="1146" y="2007"/>
                    <a:pt x="869" y="2307"/>
                  </a:cubicBezTo>
                  <a:cubicBezTo>
                    <a:pt x="782" y="2394"/>
                    <a:pt x="687" y="2482"/>
                    <a:pt x="614" y="2576"/>
                  </a:cubicBezTo>
                  <a:cubicBezTo>
                    <a:pt x="453" y="2781"/>
                    <a:pt x="410" y="3065"/>
                    <a:pt x="475" y="3299"/>
                  </a:cubicBezTo>
                  <a:cubicBezTo>
                    <a:pt x="526" y="3503"/>
                    <a:pt x="658" y="3671"/>
                    <a:pt x="723" y="3868"/>
                  </a:cubicBezTo>
                  <a:cubicBezTo>
                    <a:pt x="811" y="4182"/>
                    <a:pt x="621" y="5342"/>
                    <a:pt x="453" y="5801"/>
                  </a:cubicBezTo>
                  <a:lnTo>
                    <a:pt x="1" y="7465"/>
                  </a:lnTo>
                  <a:cubicBezTo>
                    <a:pt x="701" y="7625"/>
                    <a:pt x="1497" y="7749"/>
                    <a:pt x="2197" y="7771"/>
                  </a:cubicBezTo>
                  <a:cubicBezTo>
                    <a:pt x="2408" y="7776"/>
                    <a:pt x="2610" y="7779"/>
                    <a:pt x="2804" y="7779"/>
                  </a:cubicBezTo>
                  <a:cubicBezTo>
                    <a:pt x="3975" y="7779"/>
                    <a:pt x="4827" y="7697"/>
                    <a:pt x="5388" y="7697"/>
                  </a:cubicBezTo>
                  <a:cubicBezTo>
                    <a:pt x="5520" y="7697"/>
                    <a:pt x="5636" y="7702"/>
                    <a:pt x="5736" y="7713"/>
                  </a:cubicBezTo>
                  <a:cubicBezTo>
                    <a:pt x="5873" y="7726"/>
                    <a:pt x="5997" y="7737"/>
                    <a:pt x="6106" y="7737"/>
                  </a:cubicBezTo>
                  <a:cubicBezTo>
                    <a:pt x="6466" y="7737"/>
                    <a:pt x="6649" y="7623"/>
                    <a:pt x="6509" y="7129"/>
                  </a:cubicBezTo>
                  <a:cubicBezTo>
                    <a:pt x="6319" y="6494"/>
                    <a:pt x="6049" y="5327"/>
                    <a:pt x="6195" y="3912"/>
                  </a:cubicBezTo>
                  <a:cubicBezTo>
                    <a:pt x="6195" y="3912"/>
                    <a:pt x="6312" y="1993"/>
                    <a:pt x="6020" y="1329"/>
                  </a:cubicBezTo>
                  <a:cubicBezTo>
                    <a:pt x="6020" y="1329"/>
                    <a:pt x="5925" y="439"/>
                    <a:pt x="4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999;p50">
              <a:extLst>
                <a:ext uri="{FF2B5EF4-FFF2-40B4-BE49-F238E27FC236}">
                  <a16:creationId xmlns:a16="http://schemas.microsoft.com/office/drawing/2014/main" id="{60FE7EF2-A9DD-47EF-B61D-FDA3D82A6AB3}"/>
                </a:ext>
              </a:extLst>
            </p:cNvPr>
            <p:cNvSpPr/>
            <p:nvPr/>
          </p:nvSpPr>
          <p:spPr>
            <a:xfrm>
              <a:off x="7609560" y="3345160"/>
              <a:ext cx="358155" cy="420411"/>
            </a:xfrm>
            <a:custGeom>
              <a:avLst/>
              <a:gdLst/>
              <a:ahLst/>
              <a:cxnLst/>
              <a:rect l="l" t="t" r="r" b="b"/>
              <a:pathLst>
                <a:path w="6750" h="7898" extrusionOk="0">
                  <a:moveTo>
                    <a:pt x="4558" y="0"/>
                  </a:moveTo>
                  <a:cubicBezTo>
                    <a:pt x="4466" y="0"/>
                    <a:pt x="4371" y="6"/>
                    <a:pt x="4283" y="11"/>
                  </a:cubicBezTo>
                  <a:cubicBezTo>
                    <a:pt x="4035" y="11"/>
                    <a:pt x="3787" y="25"/>
                    <a:pt x="3539" y="25"/>
                  </a:cubicBezTo>
                  <a:cubicBezTo>
                    <a:pt x="3094" y="33"/>
                    <a:pt x="2656" y="33"/>
                    <a:pt x="2211" y="40"/>
                  </a:cubicBezTo>
                  <a:lnTo>
                    <a:pt x="2131" y="40"/>
                  </a:lnTo>
                  <a:cubicBezTo>
                    <a:pt x="2068" y="40"/>
                    <a:pt x="2065" y="135"/>
                    <a:pt x="2124" y="135"/>
                  </a:cubicBezTo>
                  <a:cubicBezTo>
                    <a:pt x="2127" y="135"/>
                    <a:pt x="2129" y="135"/>
                    <a:pt x="2131" y="135"/>
                  </a:cubicBezTo>
                  <a:lnTo>
                    <a:pt x="4480" y="106"/>
                  </a:lnTo>
                  <a:cubicBezTo>
                    <a:pt x="4519" y="106"/>
                    <a:pt x="4555" y="102"/>
                    <a:pt x="4592" y="102"/>
                  </a:cubicBezTo>
                  <a:cubicBezTo>
                    <a:pt x="4610" y="102"/>
                    <a:pt x="4629" y="103"/>
                    <a:pt x="4648" y="106"/>
                  </a:cubicBezTo>
                  <a:cubicBezTo>
                    <a:pt x="4743" y="113"/>
                    <a:pt x="4845" y="171"/>
                    <a:pt x="4925" y="208"/>
                  </a:cubicBezTo>
                  <a:cubicBezTo>
                    <a:pt x="5232" y="339"/>
                    <a:pt x="5509" y="521"/>
                    <a:pt x="5721" y="777"/>
                  </a:cubicBezTo>
                  <a:cubicBezTo>
                    <a:pt x="5837" y="923"/>
                    <a:pt x="5940" y="1091"/>
                    <a:pt x="5998" y="1273"/>
                  </a:cubicBezTo>
                  <a:lnTo>
                    <a:pt x="6020" y="1382"/>
                  </a:lnTo>
                  <a:cubicBezTo>
                    <a:pt x="6020" y="1379"/>
                    <a:pt x="6020" y="1377"/>
                    <a:pt x="6021" y="1377"/>
                  </a:cubicBezTo>
                  <a:cubicBezTo>
                    <a:pt x="6025" y="1377"/>
                    <a:pt x="6036" y="1414"/>
                    <a:pt x="6042" y="1426"/>
                  </a:cubicBezTo>
                  <a:lnTo>
                    <a:pt x="6093" y="1594"/>
                  </a:lnTo>
                  <a:cubicBezTo>
                    <a:pt x="6239" y="2156"/>
                    <a:pt x="6231" y="2776"/>
                    <a:pt x="6224" y="3360"/>
                  </a:cubicBezTo>
                  <a:cubicBezTo>
                    <a:pt x="6217" y="3892"/>
                    <a:pt x="6151" y="4418"/>
                    <a:pt x="6158" y="4950"/>
                  </a:cubicBezTo>
                  <a:cubicBezTo>
                    <a:pt x="6180" y="5687"/>
                    <a:pt x="6297" y="6424"/>
                    <a:pt x="6509" y="7139"/>
                  </a:cubicBezTo>
                  <a:cubicBezTo>
                    <a:pt x="6545" y="7270"/>
                    <a:pt x="6596" y="7431"/>
                    <a:pt x="6560" y="7569"/>
                  </a:cubicBezTo>
                  <a:cubicBezTo>
                    <a:pt x="6523" y="7686"/>
                    <a:pt x="6421" y="7723"/>
                    <a:pt x="6312" y="7730"/>
                  </a:cubicBezTo>
                  <a:cubicBezTo>
                    <a:pt x="6256" y="7738"/>
                    <a:pt x="6200" y="7741"/>
                    <a:pt x="6144" y="7741"/>
                  </a:cubicBezTo>
                  <a:cubicBezTo>
                    <a:pt x="5942" y="7741"/>
                    <a:pt x="5738" y="7701"/>
                    <a:pt x="5538" y="7701"/>
                  </a:cubicBezTo>
                  <a:cubicBezTo>
                    <a:pt x="5505" y="7700"/>
                    <a:pt x="5472" y="7700"/>
                    <a:pt x="5439" y="7700"/>
                  </a:cubicBezTo>
                  <a:cubicBezTo>
                    <a:pt x="4843" y="7700"/>
                    <a:pt x="4236" y="7759"/>
                    <a:pt x="3641" y="7766"/>
                  </a:cubicBezTo>
                  <a:cubicBezTo>
                    <a:pt x="3353" y="7771"/>
                    <a:pt x="3065" y="7778"/>
                    <a:pt x="2777" y="7778"/>
                  </a:cubicBezTo>
                  <a:cubicBezTo>
                    <a:pt x="2591" y="7778"/>
                    <a:pt x="2405" y="7775"/>
                    <a:pt x="2219" y="7766"/>
                  </a:cubicBezTo>
                  <a:cubicBezTo>
                    <a:pt x="1730" y="7752"/>
                    <a:pt x="1241" y="7686"/>
                    <a:pt x="759" y="7606"/>
                  </a:cubicBezTo>
                  <a:cubicBezTo>
                    <a:pt x="548" y="7572"/>
                    <a:pt x="338" y="7525"/>
                    <a:pt x="121" y="7478"/>
                  </a:cubicBezTo>
                  <a:lnTo>
                    <a:pt x="121" y="7478"/>
                  </a:lnTo>
                  <a:cubicBezTo>
                    <a:pt x="263" y="6944"/>
                    <a:pt x="406" y="6403"/>
                    <a:pt x="555" y="5869"/>
                  </a:cubicBezTo>
                  <a:cubicBezTo>
                    <a:pt x="679" y="5468"/>
                    <a:pt x="767" y="5067"/>
                    <a:pt x="825" y="4658"/>
                  </a:cubicBezTo>
                  <a:cubicBezTo>
                    <a:pt x="854" y="4439"/>
                    <a:pt x="876" y="4221"/>
                    <a:pt x="854" y="4002"/>
                  </a:cubicBezTo>
                  <a:cubicBezTo>
                    <a:pt x="825" y="3710"/>
                    <a:pt x="592" y="3491"/>
                    <a:pt x="570" y="3199"/>
                  </a:cubicBezTo>
                  <a:cubicBezTo>
                    <a:pt x="548" y="2987"/>
                    <a:pt x="606" y="2776"/>
                    <a:pt x="737" y="2623"/>
                  </a:cubicBezTo>
                  <a:cubicBezTo>
                    <a:pt x="847" y="2484"/>
                    <a:pt x="986" y="2375"/>
                    <a:pt x="1095" y="2243"/>
                  </a:cubicBezTo>
                  <a:cubicBezTo>
                    <a:pt x="1314" y="1951"/>
                    <a:pt x="1431" y="1594"/>
                    <a:pt x="1445" y="1236"/>
                  </a:cubicBezTo>
                  <a:cubicBezTo>
                    <a:pt x="1438" y="1232"/>
                    <a:pt x="1422" y="1228"/>
                    <a:pt x="1405" y="1228"/>
                  </a:cubicBezTo>
                  <a:cubicBezTo>
                    <a:pt x="1371" y="1228"/>
                    <a:pt x="1328" y="1241"/>
                    <a:pt x="1328" y="1280"/>
                  </a:cubicBezTo>
                  <a:cubicBezTo>
                    <a:pt x="1314" y="1630"/>
                    <a:pt x="1197" y="1973"/>
                    <a:pt x="986" y="2251"/>
                  </a:cubicBezTo>
                  <a:cubicBezTo>
                    <a:pt x="891" y="2389"/>
                    <a:pt x="752" y="2484"/>
                    <a:pt x="650" y="2615"/>
                  </a:cubicBezTo>
                  <a:cubicBezTo>
                    <a:pt x="562" y="2732"/>
                    <a:pt x="497" y="2871"/>
                    <a:pt x="475" y="3017"/>
                  </a:cubicBezTo>
                  <a:cubicBezTo>
                    <a:pt x="453" y="3155"/>
                    <a:pt x="460" y="3301"/>
                    <a:pt x="504" y="3433"/>
                  </a:cubicBezTo>
                  <a:cubicBezTo>
                    <a:pt x="562" y="3600"/>
                    <a:pt x="657" y="3746"/>
                    <a:pt x="716" y="3907"/>
                  </a:cubicBezTo>
                  <a:cubicBezTo>
                    <a:pt x="781" y="4089"/>
                    <a:pt x="759" y="4293"/>
                    <a:pt x="745" y="4476"/>
                  </a:cubicBezTo>
                  <a:cubicBezTo>
                    <a:pt x="679" y="5220"/>
                    <a:pt x="453" y="5935"/>
                    <a:pt x="256" y="6643"/>
                  </a:cubicBezTo>
                  <a:cubicBezTo>
                    <a:pt x="176" y="6935"/>
                    <a:pt x="95" y="7241"/>
                    <a:pt x="15" y="7533"/>
                  </a:cubicBezTo>
                  <a:cubicBezTo>
                    <a:pt x="1" y="7555"/>
                    <a:pt x="22" y="7584"/>
                    <a:pt x="52" y="7584"/>
                  </a:cubicBezTo>
                  <a:cubicBezTo>
                    <a:pt x="533" y="7686"/>
                    <a:pt x="1022" y="7774"/>
                    <a:pt x="1518" y="7832"/>
                  </a:cubicBezTo>
                  <a:cubicBezTo>
                    <a:pt x="2007" y="7883"/>
                    <a:pt x="2510" y="7898"/>
                    <a:pt x="3014" y="7898"/>
                  </a:cubicBezTo>
                  <a:cubicBezTo>
                    <a:pt x="3758" y="7898"/>
                    <a:pt x="4517" y="7839"/>
                    <a:pt x="5268" y="7825"/>
                  </a:cubicBezTo>
                  <a:cubicBezTo>
                    <a:pt x="5324" y="7821"/>
                    <a:pt x="5381" y="7820"/>
                    <a:pt x="5437" y="7820"/>
                  </a:cubicBezTo>
                  <a:cubicBezTo>
                    <a:pt x="5624" y="7820"/>
                    <a:pt x="5815" y="7835"/>
                    <a:pt x="6005" y="7847"/>
                  </a:cubicBezTo>
                  <a:cubicBezTo>
                    <a:pt x="6059" y="7851"/>
                    <a:pt x="6122" y="7855"/>
                    <a:pt x="6188" y="7855"/>
                  </a:cubicBezTo>
                  <a:cubicBezTo>
                    <a:pt x="6362" y="7855"/>
                    <a:pt x="6553" y="7823"/>
                    <a:pt x="6633" y="7664"/>
                  </a:cubicBezTo>
                  <a:cubicBezTo>
                    <a:pt x="6749" y="7431"/>
                    <a:pt x="6589" y="7102"/>
                    <a:pt x="6531" y="6876"/>
                  </a:cubicBezTo>
                  <a:cubicBezTo>
                    <a:pt x="6436" y="6497"/>
                    <a:pt x="6363" y="6125"/>
                    <a:pt x="6326" y="5745"/>
                  </a:cubicBezTo>
                  <a:cubicBezTo>
                    <a:pt x="6268" y="5264"/>
                    <a:pt x="6253" y="4790"/>
                    <a:pt x="6275" y="4308"/>
                  </a:cubicBezTo>
                  <a:cubicBezTo>
                    <a:pt x="6290" y="4111"/>
                    <a:pt x="6304" y="3921"/>
                    <a:pt x="6312" y="3724"/>
                  </a:cubicBezTo>
                  <a:cubicBezTo>
                    <a:pt x="6334" y="3141"/>
                    <a:pt x="6341" y="2542"/>
                    <a:pt x="6261" y="1959"/>
                  </a:cubicBezTo>
                  <a:cubicBezTo>
                    <a:pt x="6239" y="1820"/>
                    <a:pt x="6224" y="1689"/>
                    <a:pt x="6188" y="1565"/>
                  </a:cubicBezTo>
                  <a:cubicBezTo>
                    <a:pt x="6166" y="1492"/>
                    <a:pt x="6129" y="1426"/>
                    <a:pt x="6122" y="1375"/>
                  </a:cubicBezTo>
                  <a:cubicBezTo>
                    <a:pt x="6093" y="1251"/>
                    <a:pt x="6056" y="1142"/>
                    <a:pt x="6005" y="1025"/>
                  </a:cubicBezTo>
                  <a:cubicBezTo>
                    <a:pt x="5881" y="799"/>
                    <a:pt x="5713" y="594"/>
                    <a:pt x="5509" y="441"/>
                  </a:cubicBezTo>
                  <a:cubicBezTo>
                    <a:pt x="5378" y="332"/>
                    <a:pt x="5217" y="244"/>
                    <a:pt x="5064" y="157"/>
                  </a:cubicBezTo>
                  <a:cubicBezTo>
                    <a:pt x="4947" y="106"/>
                    <a:pt x="4801" y="25"/>
                    <a:pt x="4670" y="3"/>
                  </a:cubicBezTo>
                  <a:cubicBezTo>
                    <a:pt x="4634" y="1"/>
                    <a:pt x="4596" y="0"/>
                    <a:pt x="45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4000;p50">
              <a:extLst>
                <a:ext uri="{FF2B5EF4-FFF2-40B4-BE49-F238E27FC236}">
                  <a16:creationId xmlns:a16="http://schemas.microsoft.com/office/drawing/2014/main" id="{0703705B-87B4-45FB-B001-0A3DCA1544D2}"/>
                </a:ext>
              </a:extLst>
            </p:cNvPr>
            <p:cNvSpPr/>
            <p:nvPr/>
          </p:nvSpPr>
          <p:spPr>
            <a:xfrm>
              <a:off x="7663416" y="3565851"/>
              <a:ext cx="41758" cy="9954"/>
            </a:xfrm>
            <a:custGeom>
              <a:avLst/>
              <a:gdLst/>
              <a:ahLst/>
              <a:cxnLst/>
              <a:rect l="l" t="t" r="r" b="b"/>
              <a:pathLst>
                <a:path w="787" h="187" extrusionOk="0">
                  <a:moveTo>
                    <a:pt x="75" y="1"/>
                  </a:moveTo>
                  <a:cubicBezTo>
                    <a:pt x="30" y="1"/>
                    <a:pt x="1" y="71"/>
                    <a:pt x="43" y="89"/>
                  </a:cubicBezTo>
                  <a:cubicBezTo>
                    <a:pt x="160" y="153"/>
                    <a:pt x="292" y="187"/>
                    <a:pt x="423" y="187"/>
                  </a:cubicBezTo>
                  <a:cubicBezTo>
                    <a:pt x="531" y="187"/>
                    <a:pt x="638" y="164"/>
                    <a:pt x="737" y="118"/>
                  </a:cubicBezTo>
                  <a:cubicBezTo>
                    <a:pt x="786" y="93"/>
                    <a:pt x="762" y="32"/>
                    <a:pt x="718" y="32"/>
                  </a:cubicBezTo>
                  <a:cubicBezTo>
                    <a:pt x="710" y="32"/>
                    <a:pt x="702" y="34"/>
                    <a:pt x="693" y="38"/>
                  </a:cubicBezTo>
                  <a:cubicBezTo>
                    <a:pt x="607" y="74"/>
                    <a:pt x="516" y="93"/>
                    <a:pt x="425" y="93"/>
                  </a:cubicBezTo>
                  <a:cubicBezTo>
                    <a:pt x="314" y="93"/>
                    <a:pt x="202" y="65"/>
                    <a:pt x="102" y="9"/>
                  </a:cubicBezTo>
                  <a:cubicBezTo>
                    <a:pt x="93" y="3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4001;p50">
              <a:extLst>
                <a:ext uri="{FF2B5EF4-FFF2-40B4-BE49-F238E27FC236}">
                  <a16:creationId xmlns:a16="http://schemas.microsoft.com/office/drawing/2014/main" id="{D5789A4D-0A67-4FED-992C-855C566D3FCD}"/>
                </a:ext>
              </a:extLst>
            </p:cNvPr>
            <p:cNvSpPr/>
            <p:nvPr/>
          </p:nvSpPr>
          <p:spPr>
            <a:xfrm>
              <a:off x="7760250" y="3564254"/>
              <a:ext cx="51574" cy="12456"/>
            </a:xfrm>
            <a:custGeom>
              <a:avLst/>
              <a:gdLst/>
              <a:ahLst/>
              <a:cxnLst/>
              <a:rect l="l" t="t" r="r" b="b"/>
              <a:pathLst>
                <a:path w="972" h="234" extrusionOk="0">
                  <a:moveTo>
                    <a:pt x="64" y="0"/>
                  </a:moveTo>
                  <a:cubicBezTo>
                    <a:pt x="23" y="0"/>
                    <a:pt x="0" y="61"/>
                    <a:pt x="42" y="97"/>
                  </a:cubicBezTo>
                  <a:cubicBezTo>
                    <a:pt x="207" y="184"/>
                    <a:pt x="394" y="234"/>
                    <a:pt x="582" y="234"/>
                  </a:cubicBezTo>
                  <a:cubicBezTo>
                    <a:pt x="695" y="234"/>
                    <a:pt x="809" y="216"/>
                    <a:pt x="918" y="177"/>
                  </a:cubicBezTo>
                  <a:cubicBezTo>
                    <a:pt x="972" y="157"/>
                    <a:pt x="957" y="81"/>
                    <a:pt x="909" y="81"/>
                  </a:cubicBezTo>
                  <a:cubicBezTo>
                    <a:pt x="905" y="81"/>
                    <a:pt x="901" y="82"/>
                    <a:pt x="896" y="83"/>
                  </a:cubicBezTo>
                  <a:cubicBezTo>
                    <a:pt x="790" y="120"/>
                    <a:pt x="681" y="138"/>
                    <a:pt x="574" y="138"/>
                  </a:cubicBezTo>
                  <a:cubicBezTo>
                    <a:pt x="406" y="138"/>
                    <a:pt x="240" y="94"/>
                    <a:pt x="94" y="10"/>
                  </a:cubicBezTo>
                  <a:cubicBezTo>
                    <a:pt x="83" y="3"/>
                    <a:pt x="73" y="0"/>
                    <a:pt x="6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4002;p50">
              <a:extLst>
                <a:ext uri="{FF2B5EF4-FFF2-40B4-BE49-F238E27FC236}">
                  <a16:creationId xmlns:a16="http://schemas.microsoft.com/office/drawing/2014/main" id="{D7773886-C026-4AB5-A467-00C3CD098FED}"/>
                </a:ext>
              </a:extLst>
            </p:cNvPr>
            <p:cNvSpPr/>
            <p:nvPr/>
          </p:nvSpPr>
          <p:spPr>
            <a:xfrm>
              <a:off x="7802327" y="3453643"/>
              <a:ext cx="8224" cy="13307"/>
            </a:xfrm>
            <a:custGeom>
              <a:avLst/>
              <a:gdLst/>
              <a:ahLst/>
              <a:cxnLst/>
              <a:rect l="l" t="t" r="r" b="b"/>
              <a:pathLst>
                <a:path w="155" h="250" extrusionOk="0">
                  <a:moveTo>
                    <a:pt x="118" y="1"/>
                  </a:moveTo>
                  <a:cubicBezTo>
                    <a:pt x="110" y="1"/>
                    <a:pt x="89" y="1"/>
                    <a:pt x="81" y="8"/>
                  </a:cubicBezTo>
                  <a:cubicBezTo>
                    <a:pt x="74" y="23"/>
                    <a:pt x="67" y="30"/>
                    <a:pt x="67" y="37"/>
                  </a:cubicBezTo>
                  <a:cubicBezTo>
                    <a:pt x="45" y="89"/>
                    <a:pt x="16" y="147"/>
                    <a:pt x="1" y="191"/>
                  </a:cubicBezTo>
                  <a:cubicBezTo>
                    <a:pt x="1" y="198"/>
                    <a:pt x="1" y="220"/>
                    <a:pt x="8" y="227"/>
                  </a:cubicBezTo>
                  <a:cubicBezTo>
                    <a:pt x="16" y="242"/>
                    <a:pt x="30" y="249"/>
                    <a:pt x="37" y="249"/>
                  </a:cubicBezTo>
                  <a:cubicBezTo>
                    <a:pt x="45" y="249"/>
                    <a:pt x="67" y="249"/>
                    <a:pt x="74" y="242"/>
                  </a:cubicBezTo>
                  <a:cubicBezTo>
                    <a:pt x="81" y="227"/>
                    <a:pt x="89" y="220"/>
                    <a:pt x="89" y="213"/>
                  </a:cubicBezTo>
                  <a:cubicBezTo>
                    <a:pt x="110" y="154"/>
                    <a:pt x="140" y="103"/>
                    <a:pt x="154" y="59"/>
                  </a:cubicBezTo>
                  <a:cubicBezTo>
                    <a:pt x="154" y="45"/>
                    <a:pt x="154" y="30"/>
                    <a:pt x="147" y="23"/>
                  </a:cubicBezTo>
                  <a:cubicBezTo>
                    <a:pt x="140" y="8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4003;p50">
              <a:extLst>
                <a:ext uri="{FF2B5EF4-FFF2-40B4-BE49-F238E27FC236}">
                  <a16:creationId xmlns:a16="http://schemas.microsoft.com/office/drawing/2014/main" id="{0C21CF5D-83B6-4939-8B0A-AF8AC4BEA9EF}"/>
                </a:ext>
              </a:extLst>
            </p:cNvPr>
            <p:cNvSpPr/>
            <p:nvPr/>
          </p:nvSpPr>
          <p:spPr>
            <a:xfrm>
              <a:off x="7810498" y="3457528"/>
              <a:ext cx="7800" cy="11338"/>
            </a:xfrm>
            <a:custGeom>
              <a:avLst/>
              <a:gdLst/>
              <a:ahLst/>
              <a:cxnLst/>
              <a:rect l="l" t="t" r="r" b="b"/>
              <a:pathLst>
                <a:path w="147" h="213" extrusionOk="0">
                  <a:moveTo>
                    <a:pt x="95" y="1"/>
                  </a:moveTo>
                  <a:cubicBezTo>
                    <a:pt x="80" y="1"/>
                    <a:pt x="73" y="8"/>
                    <a:pt x="66" y="23"/>
                  </a:cubicBezTo>
                  <a:cubicBezTo>
                    <a:pt x="44" y="59"/>
                    <a:pt x="29" y="96"/>
                    <a:pt x="8" y="140"/>
                  </a:cubicBezTo>
                  <a:cubicBezTo>
                    <a:pt x="0" y="147"/>
                    <a:pt x="0" y="169"/>
                    <a:pt x="0" y="176"/>
                  </a:cubicBezTo>
                  <a:cubicBezTo>
                    <a:pt x="0" y="183"/>
                    <a:pt x="8" y="205"/>
                    <a:pt x="15" y="205"/>
                  </a:cubicBezTo>
                  <a:cubicBezTo>
                    <a:pt x="29" y="213"/>
                    <a:pt x="44" y="213"/>
                    <a:pt x="51" y="213"/>
                  </a:cubicBezTo>
                  <a:cubicBezTo>
                    <a:pt x="66" y="213"/>
                    <a:pt x="80" y="205"/>
                    <a:pt x="80" y="191"/>
                  </a:cubicBezTo>
                  <a:cubicBezTo>
                    <a:pt x="102" y="154"/>
                    <a:pt x="117" y="118"/>
                    <a:pt x="139" y="74"/>
                  </a:cubicBezTo>
                  <a:cubicBezTo>
                    <a:pt x="146" y="67"/>
                    <a:pt x="146" y="45"/>
                    <a:pt x="146" y="37"/>
                  </a:cubicBezTo>
                  <a:cubicBezTo>
                    <a:pt x="146" y="30"/>
                    <a:pt x="139" y="8"/>
                    <a:pt x="132" y="8"/>
                  </a:cubicBezTo>
                  <a:cubicBezTo>
                    <a:pt x="117" y="1"/>
                    <a:pt x="102" y="1"/>
                    <a:pt x="9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4004;p50">
              <a:extLst>
                <a:ext uri="{FF2B5EF4-FFF2-40B4-BE49-F238E27FC236}">
                  <a16:creationId xmlns:a16="http://schemas.microsoft.com/office/drawing/2014/main" id="{2F8F82CB-BEB4-45AA-9463-0A679D994476}"/>
                </a:ext>
              </a:extLst>
            </p:cNvPr>
            <p:cNvSpPr/>
            <p:nvPr/>
          </p:nvSpPr>
          <p:spPr>
            <a:xfrm>
              <a:off x="7738496" y="3534446"/>
              <a:ext cx="4669" cy="5110"/>
            </a:xfrm>
            <a:custGeom>
              <a:avLst/>
              <a:gdLst/>
              <a:ahLst/>
              <a:cxnLst/>
              <a:rect l="l" t="t" r="r" b="b"/>
              <a:pathLst>
                <a:path w="88" h="96" extrusionOk="0">
                  <a:moveTo>
                    <a:pt x="37" y="1"/>
                  </a:moveTo>
                  <a:cubicBezTo>
                    <a:pt x="22" y="1"/>
                    <a:pt x="15" y="8"/>
                    <a:pt x="15" y="8"/>
                  </a:cubicBezTo>
                  <a:lnTo>
                    <a:pt x="7" y="15"/>
                  </a:lnTo>
                  <a:cubicBezTo>
                    <a:pt x="7" y="22"/>
                    <a:pt x="0" y="37"/>
                    <a:pt x="0" y="44"/>
                  </a:cubicBezTo>
                  <a:lnTo>
                    <a:pt x="0" y="52"/>
                  </a:lnTo>
                  <a:lnTo>
                    <a:pt x="0" y="66"/>
                  </a:lnTo>
                  <a:cubicBezTo>
                    <a:pt x="0" y="81"/>
                    <a:pt x="7" y="81"/>
                    <a:pt x="7" y="88"/>
                  </a:cubicBezTo>
                  <a:cubicBezTo>
                    <a:pt x="7" y="95"/>
                    <a:pt x="15" y="95"/>
                    <a:pt x="22" y="95"/>
                  </a:cubicBezTo>
                  <a:lnTo>
                    <a:pt x="51" y="95"/>
                  </a:lnTo>
                  <a:cubicBezTo>
                    <a:pt x="66" y="95"/>
                    <a:pt x="73" y="88"/>
                    <a:pt x="73" y="88"/>
                  </a:cubicBezTo>
                  <a:lnTo>
                    <a:pt x="80" y="81"/>
                  </a:lnTo>
                  <a:cubicBezTo>
                    <a:pt x="88" y="66"/>
                    <a:pt x="88" y="59"/>
                    <a:pt x="88" y="52"/>
                  </a:cubicBezTo>
                  <a:lnTo>
                    <a:pt x="88" y="44"/>
                  </a:lnTo>
                  <a:lnTo>
                    <a:pt x="88" y="22"/>
                  </a:lnTo>
                  <a:cubicBezTo>
                    <a:pt x="88" y="15"/>
                    <a:pt x="80" y="15"/>
                    <a:pt x="80" y="8"/>
                  </a:cubicBezTo>
                  <a:cubicBezTo>
                    <a:pt x="80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4005;p50">
              <a:extLst>
                <a:ext uri="{FF2B5EF4-FFF2-40B4-BE49-F238E27FC236}">
                  <a16:creationId xmlns:a16="http://schemas.microsoft.com/office/drawing/2014/main" id="{82335484-3D22-46E8-9D26-446D834AB86E}"/>
                </a:ext>
              </a:extLst>
            </p:cNvPr>
            <p:cNvSpPr/>
            <p:nvPr/>
          </p:nvSpPr>
          <p:spPr>
            <a:xfrm>
              <a:off x="7657951" y="3492128"/>
              <a:ext cx="9710" cy="10114"/>
            </a:xfrm>
            <a:custGeom>
              <a:avLst/>
              <a:gdLst/>
              <a:ahLst/>
              <a:cxnLst/>
              <a:rect l="l" t="t" r="r" b="b"/>
              <a:pathLst>
                <a:path w="183" h="190" extrusionOk="0">
                  <a:moveTo>
                    <a:pt x="132" y="0"/>
                  </a:moveTo>
                  <a:cubicBezTo>
                    <a:pt x="110" y="0"/>
                    <a:pt x="103" y="8"/>
                    <a:pt x="95" y="15"/>
                  </a:cubicBezTo>
                  <a:cubicBezTo>
                    <a:pt x="66" y="44"/>
                    <a:pt x="52" y="73"/>
                    <a:pt x="22" y="102"/>
                  </a:cubicBezTo>
                  <a:cubicBezTo>
                    <a:pt x="15" y="110"/>
                    <a:pt x="1" y="117"/>
                    <a:pt x="1" y="139"/>
                  </a:cubicBezTo>
                  <a:cubicBezTo>
                    <a:pt x="1" y="146"/>
                    <a:pt x="15" y="161"/>
                    <a:pt x="22" y="175"/>
                  </a:cubicBezTo>
                  <a:cubicBezTo>
                    <a:pt x="30" y="183"/>
                    <a:pt x="37" y="190"/>
                    <a:pt x="59" y="190"/>
                  </a:cubicBezTo>
                  <a:cubicBezTo>
                    <a:pt x="66" y="190"/>
                    <a:pt x="88" y="190"/>
                    <a:pt x="95" y="175"/>
                  </a:cubicBezTo>
                  <a:cubicBezTo>
                    <a:pt x="125" y="146"/>
                    <a:pt x="139" y="117"/>
                    <a:pt x="168" y="88"/>
                  </a:cubicBezTo>
                  <a:cubicBezTo>
                    <a:pt x="176" y="81"/>
                    <a:pt x="183" y="73"/>
                    <a:pt x="183" y="51"/>
                  </a:cubicBezTo>
                  <a:cubicBezTo>
                    <a:pt x="183" y="44"/>
                    <a:pt x="176" y="29"/>
                    <a:pt x="168" y="15"/>
                  </a:cubicBezTo>
                  <a:cubicBezTo>
                    <a:pt x="154" y="8"/>
                    <a:pt x="146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4006;p50">
              <a:extLst>
                <a:ext uri="{FF2B5EF4-FFF2-40B4-BE49-F238E27FC236}">
                  <a16:creationId xmlns:a16="http://schemas.microsoft.com/office/drawing/2014/main" id="{AE365C6C-EEB1-451E-92FF-05AFC6A1CF8A}"/>
                </a:ext>
              </a:extLst>
            </p:cNvPr>
            <p:cNvSpPr/>
            <p:nvPr/>
          </p:nvSpPr>
          <p:spPr>
            <a:xfrm>
              <a:off x="7668403" y="3498356"/>
              <a:ext cx="6261" cy="5057"/>
            </a:xfrm>
            <a:custGeom>
              <a:avLst/>
              <a:gdLst/>
              <a:ahLst/>
              <a:cxnLst/>
              <a:rect l="l" t="t" r="r" b="b"/>
              <a:pathLst>
                <a:path w="118" h="95" extrusionOk="0">
                  <a:moveTo>
                    <a:pt x="52" y="0"/>
                  </a:moveTo>
                  <a:cubicBezTo>
                    <a:pt x="1" y="0"/>
                    <a:pt x="1" y="95"/>
                    <a:pt x="52" y="95"/>
                  </a:cubicBezTo>
                  <a:cubicBezTo>
                    <a:pt x="117" y="95"/>
                    <a:pt x="117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4007;p50">
              <a:extLst>
                <a:ext uri="{FF2B5EF4-FFF2-40B4-BE49-F238E27FC236}">
                  <a16:creationId xmlns:a16="http://schemas.microsoft.com/office/drawing/2014/main" id="{B8F6028F-B534-4755-8FC9-A92B6E0FA0E5}"/>
                </a:ext>
              </a:extLst>
            </p:cNvPr>
            <p:cNvSpPr/>
            <p:nvPr/>
          </p:nvSpPr>
          <p:spPr>
            <a:xfrm>
              <a:off x="7794209" y="3634252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4008;p50">
              <a:extLst>
                <a:ext uri="{FF2B5EF4-FFF2-40B4-BE49-F238E27FC236}">
                  <a16:creationId xmlns:a16="http://schemas.microsoft.com/office/drawing/2014/main" id="{64C5263F-8731-4C2F-8F31-46F2CA32F883}"/>
                </a:ext>
              </a:extLst>
            </p:cNvPr>
            <p:cNvSpPr/>
            <p:nvPr/>
          </p:nvSpPr>
          <p:spPr>
            <a:xfrm>
              <a:off x="7688513" y="3631910"/>
              <a:ext cx="9392" cy="11924"/>
            </a:xfrm>
            <a:custGeom>
              <a:avLst/>
              <a:gdLst/>
              <a:ahLst/>
              <a:cxnLst/>
              <a:rect l="l" t="t" r="r" b="b"/>
              <a:pathLst>
                <a:path w="177" h="224" extrusionOk="0">
                  <a:moveTo>
                    <a:pt x="131" y="1"/>
                  </a:moveTo>
                  <a:cubicBezTo>
                    <a:pt x="115" y="1"/>
                    <a:pt x="101" y="11"/>
                    <a:pt x="96" y="30"/>
                  </a:cubicBezTo>
                  <a:cubicBezTo>
                    <a:pt x="67" y="74"/>
                    <a:pt x="37" y="110"/>
                    <a:pt x="8" y="154"/>
                  </a:cubicBezTo>
                  <a:cubicBezTo>
                    <a:pt x="1" y="161"/>
                    <a:pt x="1" y="183"/>
                    <a:pt x="1" y="191"/>
                  </a:cubicBezTo>
                  <a:cubicBezTo>
                    <a:pt x="1" y="198"/>
                    <a:pt x="8" y="220"/>
                    <a:pt x="23" y="220"/>
                  </a:cubicBezTo>
                  <a:cubicBezTo>
                    <a:pt x="30" y="222"/>
                    <a:pt x="38" y="224"/>
                    <a:pt x="46" y="224"/>
                  </a:cubicBezTo>
                  <a:cubicBezTo>
                    <a:pt x="62" y="224"/>
                    <a:pt x="76" y="217"/>
                    <a:pt x="81" y="198"/>
                  </a:cubicBezTo>
                  <a:cubicBezTo>
                    <a:pt x="110" y="154"/>
                    <a:pt x="140" y="118"/>
                    <a:pt x="169" y="74"/>
                  </a:cubicBezTo>
                  <a:cubicBezTo>
                    <a:pt x="176" y="67"/>
                    <a:pt x="176" y="45"/>
                    <a:pt x="176" y="37"/>
                  </a:cubicBezTo>
                  <a:cubicBezTo>
                    <a:pt x="176" y="30"/>
                    <a:pt x="169" y="8"/>
                    <a:pt x="154" y="8"/>
                  </a:cubicBezTo>
                  <a:cubicBezTo>
                    <a:pt x="147" y="3"/>
                    <a:pt x="139" y="1"/>
                    <a:pt x="13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4009;p50">
              <a:extLst>
                <a:ext uri="{FF2B5EF4-FFF2-40B4-BE49-F238E27FC236}">
                  <a16:creationId xmlns:a16="http://schemas.microsoft.com/office/drawing/2014/main" id="{01CEABC4-172A-4A1A-A8C0-E5CA15D99BA8}"/>
                </a:ext>
              </a:extLst>
            </p:cNvPr>
            <p:cNvSpPr/>
            <p:nvPr/>
          </p:nvSpPr>
          <p:spPr>
            <a:xfrm>
              <a:off x="7698594" y="3635423"/>
              <a:ext cx="8596" cy="12296"/>
            </a:xfrm>
            <a:custGeom>
              <a:avLst/>
              <a:gdLst/>
              <a:ahLst/>
              <a:cxnLst/>
              <a:rect l="l" t="t" r="r" b="b"/>
              <a:pathLst>
                <a:path w="162" h="231" extrusionOk="0">
                  <a:moveTo>
                    <a:pt x="103" y="1"/>
                  </a:moveTo>
                  <a:cubicBezTo>
                    <a:pt x="95" y="1"/>
                    <a:pt x="74" y="8"/>
                    <a:pt x="66" y="15"/>
                  </a:cubicBezTo>
                  <a:cubicBezTo>
                    <a:pt x="66" y="37"/>
                    <a:pt x="59" y="44"/>
                    <a:pt x="59" y="52"/>
                  </a:cubicBezTo>
                  <a:cubicBezTo>
                    <a:pt x="59" y="74"/>
                    <a:pt x="52" y="81"/>
                    <a:pt x="52" y="95"/>
                  </a:cubicBezTo>
                  <a:lnTo>
                    <a:pt x="52" y="95"/>
                  </a:lnTo>
                  <a:cubicBezTo>
                    <a:pt x="52" y="95"/>
                    <a:pt x="52" y="88"/>
                    <a:pt x="59" y="88"/>
                  </a:cubicBezTo>
                  <a:cubicBezTo>
                    <a:pt x="52" y="110"/>
                    <a:pt x="37" y="117"/>
                    <a:pt x="30" y="132"/>
                  </a:cubicBezTo>
                  <a:lnTo>
                    <a:pt x="37" y="125"/>
                  </a:lnTo>
                  <a:lnTo>
                    <a:pt x="37" y="125"/>
                  </a:lnTo>
                  <a:cubicBezTo>
                    <a:pt x="30" y="132"/>
                    <a:pt x="23" y="146"/>
                    <a:pt x="23" y="154"/>
                  </a:cubicBezTo>
                  <a:cubicBezTo>
                    <a:pt x="1" y="168"/>
                    <a:pt x="1" y="205"/>
                    <a:pt x="23" y="219"/>
                  </a:cubicBezTo>
                  <a:cubicBezTo>
                    <a:pt x="30" y="227"/>
                    <a:pt x="41" y="230"/>
                    <a:pt x="53" y="230"/>
                  </a:cubicBezTo>
                  <a:cubicBezTo>
                    <a:pt x="64" y="230"/>
                    <a:pt x="77" y="227"/>
                    <a:pt x="88" y="219"/>
                  </a:cubicBezTo>
                  <a:cubicBezTo>
                    <a:pt x="132" y="168"/>
                    <a:pt x="161" y="117"/>
                    <a:pt x="161" y="52"/>
                  </a:cubicBezTo>
                  <a:cubicBezTo>
                    <a:pt x="161" y="44"/>
                    <a:pt x="147" y="22"/>
                    <a:pt x="139" y="15"/>
                  </a:cubicBezTo>
                  <a:cubicBezTo>
                    <a:pt x="132" y="8"/>
                    <a:pt x="125" y="1"/>
                    <a:pt x="1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4010;p50">
              <a:extLst>
                <a:ext uri="{FF2B5EF4-FFF2-40B4-BE49-F238E27FC236}">
                  <a16:creationId xmlns:a16="http://schemas.microsoft.com/office/drawing/2014/main" id="{5829465C-B84F-4883-B303-52DEE9515F1D}"/>
                </a:ext>
              </a:extLst>
            </p:cNvPr>
            <p:cNvSpPr/>
            <p:nvPr/>
          </p:nvSpPr>
          <p:spPr>
            <a:xfrm>
              <a:off x="7692811" y="3697968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0" y="95"/>
                    <a:pt x="59" y="95"/>
                  </a:cubicBezTo>
                  <a:cubicBezTo>
                    <a:pt x="124" y="95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4011;p50">
              <a:extLst>
                <a:ext uri="{FF2B5EF4-FFF2-40B4-BE49-F238E27FC236}">
                  <a16:creationId xmlns:a16="http://schemas.microsoft.com/office/drawing/2014/main" id="{41FB7659-A270-45FC-A0EB-8549C33FAA6D}"/>
                </a:ext>
              </a:extLst>
            </p:cNvPr>
            <p:cNvSpPr/>
            <p:nvPr/>
          </p:nvSpPr>
          <p:spPr>
            <a:xfrm>
              <a:off x="7920014" y="3716492"/>
              <a:ext cx="8224" cy="11924"/>
            </a:xfrm>
            <a:custGeom>
              <a:avLst/>
              <a:gdLst/>
              <a:ahLst/>
              <a:cxnLst/>
              <a:rect l="l" t="t" r="r" b="b"/>
              <a:pathLst>
                <a:path w="155" h="224" extrusionOk="0">
                  <a:moveTo>
                    <a:pt x="123" y="0"/>
                  </a:moveTo>
                  <a:cubicBezTo>
                    <a:pt x="108" y="0"/>
                    <a:pt x="86" y="12"/>
                    <a:pt x="74" y="24"/>
                  </a:cubicBezTo>
                  <a:cubicBezTo>
                    <a:pt x="52" y="68"/>
                    <a:pt x="23" y="105"/>
                    <a:pt x="8" y="156"/>
                  </a:cubicBezTo>
                  <a:cubicBezTo>
                    <a:pt x="1" y="163"/>
                    <a:pt x="1" y="178"/>
                    <a:pt x="1" y="192"/>
                  </a:cubicBezTo>
                  <a:cubicBezTo>
                    <a:pt x="1" y="199"/>
                    <a:pt x="8" y="214"/>
                    <a:pt x="16" y="214"/>
                  </a:cubicBezTo>
                  <a:cubicBezTo>
                    <a:pt x="22" y="220"/>
                    <a:pt x="33" y="224"/>
                    <a:pt x="44" y="224"/>
                  </a:cubicBezTo>
                  <a:cubicBezTo>
                    <a:pt x="60" y="224"/>
                    <a:pt x="77" y="217"/>
                    <a:pt x="81" y="199"/>
                  </a:cubicBezTo>
                  <a:cubicBezTo>
                    <a:pt x="96" y="156"/>
                    <a:pt x="125" y="112"/>
                    <a:pt x="140" y="68"/>
                  </a:cubicBezTo>
                  <a:cubicBezTo>
                    <a:pt x="154" y="61"/>
                    <a:pt x="154" y="46"/>
                    <a:pt x="154" y="32"/>
                  </a:cubicBezTo>
                  <a:cubicBezTo>
                    <a:pt x="154" y="24"/>
                    <a:pt x="140" y="2"/>
                    <a:pt x="132" y="2"/>
                  </a:cubicBezTo>
                  <a:cubicBezTo>
                    <a:pt x="130" y="1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4012;p50">
              <a:extLst>
                <a:ext uri="{FF2B5EF4-FFF2-40B4-BE49-F238E27FC236}">
                  <a16:creationId xmlns:a16="http://schemas.microsoft.com/office/drawing/2014/main" id="{FF290CCE-1F53-4641-BD98-C6394CF699D1}"/>
                </a:ext>
              </a:extLst>
            </p:cNvPr>
            <p:cNvSpPr/>
            <p:nvPr/>
          </p:nvSpPr>
          <p:spPr>
            <a:xfrm>
              <a:off x="7928557" y="3720112"/>
              <a:ext cx="7800" cy="11285"/>
            </a:xfrm>
            <a:custGeom>
              <a:avLst/>
              <a:gdLst/>
              <a:ahLst/>
              <a:cxnLst/>
              <a:rect l="l" t="t" r="r" b="b"/>
              <a:pathLst>
                <a:path w="147" h="212" extrusionOk="0">
                  <a:moveTo>
                    <a:pt x="95" y="0"/>
                  </a:moveTo>
                  <a:cubicBezTo>
                    <a:pt x="81" y="0"/>
                    <a:pt x="73" y="15"/>
                    <a:pt x="66" y="22"/>
                  </a:cubicBezTo>
                  <a:cubicBezTo>
                    <a:pt x="44" y="58"/>
                    <a:pt x="30" y="95"/>
                    <a:pt x="8" y="139"/>
                  </a:cubicBezTo>
                  <a:cubicBezTo>
                    <a:pt x="1" y="146"/>
                    <a:pt x="1" y="168"/>
                    <a:pt x="1" y="175"/>
                  </a:cubicBezTo>
                  <a:cubicBezTo>
                    <a:pt x="1" y="182"/>
                    <a:pt x="8" y="204"/>
                    <a:pt x="15" y="204"/>
                  </a:cubicBezTo>
                  <a:cubicBezTo>
                    <a:pt x="30" y="212"/>
                    <a:pt x="44" y="212"/>
                    <a:pt x="52" y="212"/>
                  </a:cubicBezTo>
                  <a:cubicBezTo>
                    <a:pt x="66" y="212"/>
                    <a:pt x="81" y="204"/>
                    <a:pt x="81" y="190"/>
                  </a:cubicBezTo>
                  <a:cubicBezTo>
                    <a:pt x="103" y="153"/>
                    <a:pt x="117" y="117"/>
                    <a:pt x="139" y="73"/>
                  </a:cubicBezTo>
                  <a:cubicBezTo>
                    <a:pt x="146" y="66"/>
                    <a:pt x="146" y="44"/>
                    <a:pt x="146" y="37"/>
                  </a:cubicBezTo>
                  <a:cubicBezTo>
                    <a:pt x="146" y="29"/>
                    <a:pt x="139" y="7"/>
                    <a:pt x="132" y="7"/>
                  </a:cubicBezTo>
                  <a:cubicBezTo>
                    <a:pt x="117" y="0"/>
                    <a:pt x="103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4013;p50">
              <a:extLst>
                <a:ext uri="{FF2B5EF4-FFF2-40B4-BE49-F238E27FC236}">
                  <a16:creationId xmlns:a16="http://schemas.microsoft.com/office/drawing/2014/main" id="{D95C5DEF-9D94-45AF-AB5D-49845A170A36}"/>
                </a:ext>
              </a:extLst>
            </p:cNvPr>
            <p:cNvSpPr/>
            <p:nvPr/>
          </p:nvSpPr>
          <p:spPr>
            <a:xfrm>
              <a:off x="7718757" y="3433468"/>
              <a:ext cx="6208" cy="5110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51" y="1"/>
                  </a:moveTo>
                  <a:cubicBezTo>
                    <a:pt x="0" y="8"/>
                    <a:pt x="0" y="95"/>
                    <a:pt x="51" y="95"/>
                  </a:cubicBezTo>
                  <a:cubicBezTo>
                    <a:pt x="117" y="95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4014;p50">
              <a:extLst>
                <a:ext uri="{FF2B5EF4-FFF2-40B4-BE49-F238E27FC236}">
                  <a16:creationId xmlns:a16="http://schemas.microsoft.com/office/drawing/2014/main" id="{18151ECF-5458-487D-B119-76EA241A824D}"/>
                </a:ext>
              </a:extLst>
            </p:cNvPr>
            <p:cNvSpPr/>
            <p:nvPr/>
          </p:nvSpPr>
          <p:spPr>
            <a:xfrm>
              <a:off x="7771764" y="3674653"/>
              <a:ext cx="6261" cy="11338"/>
            </a:xfrm>
            <a:custGeom>
              <a:avLst/>
              <a:gdLst/>
              <a:ahLst/>
              <a:cxnLst/>
              <a:rect l="l" t="t" r="r" b="b"/>
              <a:pathLst>
                <a:path w="118" h="213" extrusionOk="0">
                  <a:moveTo>
                    <a:pt x="81" y="0"/>
                  </a:moveTo>
                  <a:cubicBezTo>
                    <a:pt x="74" y="0"/>
                    <a:pt x="52" y="0"/>
                    <a:pt x="44" y="8"/>
                  </a:cubicBezTo>
                  <a:lnTo>
                    <a:pt x="37" y="15"/>
                  </a:lnTo>
                  <a:cubicBezTo>
                    <a:pt x="35" y="13"/>
                    <a:pt x="34" y="12"/>
                    <a:pt x="33" y="12"/>
                  </a:cubicBezTo>
                  <a:cubicBezTo>
                    <a:pt x="30" y="12"/>
                    <a:pt x="30" y="19"/>
                    <a:pt x="30" y="30"/>
                  </a:cubicBezTo>
                  <a:cubicBezTo>
                    <a:pt x="8" y="66"/>
                    <a:pt x="1" y="110"/>
                    <a:pt x="1" y="154"/>
                  </a:cubicBezTo>
                  <a:cubicBezTo>
                    <a:pt x="1" y="161"/>
                    <a:pt x="8" y="183"/>
                    <a:pt x="22" y="190"/>
                  </a:cubicBezTo>
                  <a:cubicBezTo>
                    <a:pt x="30" y="197"/>
                    <a:pt x="37" y="212"/>
                    <a:pt x="59" y="212"/>
                  </a:cubicBezTo>
                  <a:cubicBezTo>
                    <a:pt x="81" y="212"/>
                    <a:pt x="103" y="190"/>
                    <a:pt x="103" y="161"/>
                  </a:cubicBezTo>
                  <a:lnTo>
                    <a:pt x="103" y="124"/>
                  </a:lnTo>
                  <a:cubicBezTo>
                    <a:pt x="103" y="103"/>
                    <a:pt x="110" y="81"/>
                    <a:pt x="117" y="52"/>
                  </a:cubicBezTo>
                  <a:cubicBezTo>
                    <a:pt x="117" y="44"/>
                    <a:pt x="117" y="30"/>
                    <a:pt x="110" y="15"/>
                  </a:cubicBezTo>
                  <a:cubicBezTo>
                    <a:pt x="103" y="8"/>
                    <a:pt x="88" y="0"/>
                    <a:pt x="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4015;p50">
              <a:extLst>
                <a:ext uri="{FF2B5EF4-FFF2-40B4-BE49-F238E27FC236}">
                  <a16:creationId xmlns:a16="http://schemas.microsoft.com/office/drawing/2014/main" id="{CF3C0B78-DA4A-419D-BFE2-BBBF129961E0}"/>
                </a:ext>
              </a:extLst>
            </p:cNvPr>
            <p:cNvSpPr/>
            <p:nvPr/>
          </p:nvSpPr>
          <p:spPr>
            <a:xfrm>
              <a:off x="7781050" y="3675452"/>
              <a:ext cx="5465" cy="8943"/>
            </a:xfrm>
            <a:custGeom>
              <a:avLst/>
              <a:gdLst/>
              <a:ahLst/>
              <a:cxnLst/>
              <a:rect l="l" t="t" r="r" b="b"/>
              <a:pathLst>
                <a:path w="103" h="168" extrusionOk="0">
                  <a:moveTo>
                    <a:pt x="66" y="0"/>
                  </a:moveTo>
                  <a:cubicBezTo>
                    <a:pt x="52" y="0"/>
                    <a:pt x="37" y="0"/>
                    <a:pt x="30" y="15"/>
                  </a:cubicBezTo>
                  <a:lnTo>
                    <a:pt x="15" y="22"/>
                  </a:lnTo>
                  <a:cubicBezTo>
                    <a:pt x="8" y="22"/>
                    <a:pt x="8" y="29"/>
                    <a:pt x="8" y="37"/>
                  </a:cubicBezTo>
                  <a:cubicBezTo>
                    <a:pt x="8" y="66"/>
                    <a:pt x="1" y="88"/>
                    <a:pt x="1" y="109"/>
                  </a:cubicBezTo>
                  <a:lnTo>
                    <a:pt x="1" y="131"/>
                  </a:lnTo>
                  <a:cubicBezTo>
                    <a:pt x="1" y="139"/>
                    <a:pt x="1" y="139"/>
                    <a:pt x="8" y="146"/>
                  </a:cubicBezTo>
                  <a:cubicBezTo>
                    <a:pt x="15" y="153"/>
                    <a:pt x="30" y="168"/>
                    <a:pt x="37" y="168"/>
                  </a:cubicBezTo>
                  <a:cubicBezTo>
                    <a:pt x="44" y="168"/>
                    <a:pt x="66" y="168"/>
                    <a:pt x="74" y="161"/>
                  </a:cubicBezTo>
                  <a:lnTo>
                    <a:pt x="81" y="146"/>
                  </a:lnTo>
                  <a:cubicBezTo>
                    <a:pt x="88" y="139"/>
                    <a:pt x="88" y="139"/>
                    <a:pt x="88" y="131"/>
                  </a:cubicBezTo>
                  <a:cubicBezTo>
                    <a:pt x="88" y="102"/>
                    <a:pt x="103" y="88"/>
                    <a:pt x="103" y="58"/>
                  </a:cubicBezTo>
                  <a:lnTo>
                    <a:pt x="103" y="37"/>
                  </a:lnTo>
                  <a:cubicBezTo>
                    <a:pt x="103" y="29"/>
                    <a:pt x="103" y="29"/>
                    <a:pt x="88" y="22"/>
                  </a:cubicBezTo>
                  <a:cubicBezTo>
                    <a:pt x="81" y="15"/>
                    <a:pt x="74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4016;p50">
              <a:extLst>
                <a:ext uri="{FF2B5EF4-FFF2-40B4-BE49-F238E27FC236}">
                  <a16:creationId xmlns:a16="http://schemas.microsoft.com/office/drawing/2014/main" id="{2CCB81BB-2AA5-461A-A216-E85572C7F5F0}"/>
                </a:ext>
              </a:extLst>
            </p:cNvPr>
            <p:cNvSpPr/>
            <p:nvPr/>
          </p:nvSpPr>
          <p:spPr>
            <a:xfrm>
              <a:off x="7450952" y="3557388"/>
              <a:ext cx="63194" cy="271100"/>
            </a:xfrm>
            <a:custGeom>
              <a:avLst/>
              <a:gdLst/>
              <a:ahLst/>
              <a:cxnLst/>
              <a:rect l="l" t="t" r="r" b="b"/>
              <a:pathLst>
                <a:path w="1191" h="5093" extrusionOk="0">
                  <a:moveTo>
                    <a:pt x="409" y="0"/>
                  </a:moveTo>
                  <a:lnTo>
                    <a:pt x="1" y="241"/>
                  </a:lnTo>
                  <a:lnTo>
                    <a:pt x="884" y="5093"/>
                  </a:lnTo>
                  <a:lnTo>
                    <a:pt x="1190" y="477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4017;p50">
              <a:extLst>
                <a:ext uri="{FF2B5EF4-FFF2-40B4-BE49-F238E27FC236}">
                  <a16:creationId xmlns:a16="http://schemas.microsoft.com/office/drawing/2014/main" id="{5C6944D8-0018-4C8B-A5AA-A5A7FE259DC3}"/>
                </a:ext>
              </a:extLst>
            </p:cNvPr>
            <p:cNvSpPr/>
            <p:nvPr/>
          </p:nvSpPr>
          <p:spPr>
            <a:xfrm>
              <a:off x="7294065" y="3525929"/>
              <a:ext cx="356192" cy="302559"/>
            </a:xfrm>
            <a:custGeom>
              <a:avLst/>
              <a:gdLst/>
              <a:ahLst/>
              <a:cxnLst/>
              <a:rect l="l" t="t" r="r" b="b"/>
              <a:pathLst>
                <a:path w="6713" h="5684" extrusionOk="0">
                  <a:moveTo>
                    <a:pt x="0" y="0"/>
                  </a:moveTo>
                  <a:lnTo>
                    <a:pt x="817" y="4830"/>
                  </a:lnTo>
                  <a:lnTo>
                    <a:pt x="6713" y="5684"/>
                  </a:lnTo>
                  <a:lnTo>
                    <a:pt x="5830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4018;p50">
              <a:extLst>
                <a:ext uri="{FF2B5EF4-FFF2-40B4-BE49-F238E27FC236}">
                  <a16:creationId xmlns:a16="http://schemas.microsoft.com/office/drawing/2014/main" id="{62926B1D-9E84-449E-B6A0-244FBD2AD4E0}"/>
                </a:ext>
              </a:extLst>
            </p:cNvPr>
            <p:cNvSpPr/>
            <p:nvPr/>
          </p:nvSpPr>
          <p:spPr>
            <a:xfrm>
              <a:off x="7291412" y="3523108"/>
              <a:ext cx="361869" cy="307776"/>
            </a:xfrm>
            <a:custGeom>
              <a:avLst/>
              <a:gdLst/>
              <a:ahLst/>
              <a:cxnLst/>
              <a:rect l="l" t="t" r="r" b="b"/>
              <a:pathLst>
                <a:path w="6820" h="5782" extrusionOk="0">
                  <a:moveTo>
                    <a:pt x="113" y="113"/>
                  </a:moveTo>
                  <a:lnTo>
                    <a:pt x="113" y="113"/>
                  </a:lnTo>
                  <a:cubicBezTo>
                    <a:pt x="746" y="198"/>
                    <a:pt x="1380" y="290"/>
                    <a:pt x="2013" y="381"/>
                  </a:cubicBezTo>
                  <a:cubicBezTo>
                    <a:pt x="3064" y="527"/>
                    <a:pt x="4114" y="673"/>
                    <a:pt x="5158" y="834"/>
                  </a:cubicBezTo>
                  <a:cubicBezTo>
                    <a:pt x="5386" y="868"/>
                    <a:pt x="5608" y="890"/>
                    <a:pt x="5841" y="923"/>
                  </a:cubicBezTo>
                  <a:lnTo>
                    <a:pt x="5841" y="923"/>
                  </a:lnTo>
                  <a:cubicBezTo>
                    <a:pt x="5935" y="1460"/>
                    <a:pt x="6035" y="1997"/>
                    <a:pt x="6135" y="2548"/>
                  </a:cubicBezTo>
                  <a:cubicBezTo>
                    <a:pt x="6288" y="3409"/>
                    <a:pt x="6456" y="4285"/>
                    <a:pt x="6609" y="5153"/>
                  </a:cubicBezTo>
                  <a:lnTo>
                    <a:pt x="6708" y="5691"/>
                  </a:lnTo>
                  <a:lnTo>
                    <a:pt x="6708" y="5691"/>
                  </a:lnTo>
                  <a:cubicBezTo>
                    <a:pt x="6065" y="5593"/>
                    <a:pt x="5421" y="5507"/>
                    <a:pt x="4778" y="5408"/>
                  </a:cubicBezTo>
                  <a:cubicBezTo>
                    <a:pt x="3720" y="5255"/>
                    <a:pt x="2648" y="5095"/>
                    <a:pt x="1597" y="4941"/>
                  </a:cubicBezTo>
                  <a:cubicBezTo>
                    <a:pt x="1367" y="4907"/>
                    <a:pt x="1130" y="4872"/>
                    <a:pt x="906" y="4837"/>
                  </a:cubicBezTo>
                  <a:lnTo>
                    <a:pt x="906" y="4837"/>
                  </a:lnTo>
                  <a:cubicBezTo>
                    <a:pt x="813" y="4314"/>
                    <a:pt x="727" y="3778"/>
                    <a:pt x="634" y="3249"/>
                  </a:cubicBezTo>
                  <a:lnTo>
                    <a:pt x="196" y="651"/>
                  </a:lnTo>
                  <a:cubicBezTo>
                    <a:pt x="164" y="470"/>
                    <a:pt x="143" y="294"/>
                    <a:pt x="113" y="113"/>
                  </a:cubicBezTo>
                  <a:close/>
                  <a:moveTo>
                    <a:pt x="44" y="1"/>
                  </a:moveTo>
                  <a:cubicBezTo>
                    <a:pt x="16" y="1"/>
                    <a:pt x="0" y="21"/>
                    <a:pt x="6" y="53"/>
                  </a:cubicBezTo>
                  <a:cubicBezTo>
                    <a:pt x="94" y="593"/>
                    <a:pt x="189" y="1140"/>
                    <a:pt x="276" y="1680"/>
                  </a:cubicBezTo>
                  <a:lnTo>
                    <a:pt x="714" y="4277"/>
                  </a:lnTo>
                  <a:cubicBezTo>
                    <a:pt x="751" y="4474"/>
                    <a:pt x="780" y="4679"/>
                    <a:pt x="816" y="4876"/>
                  </a:cubicBezTo>
                  <a:cubicBezTo>
                    <a:pt x="816" y="4898"/>
                    <a:pt x="838" y="4905"/>
                    <a:pt x="853" y="4912"/>
                  </a:cubicBezTo>
                  <a:cubicBezTo>
                    <a:pt x="1524" y="5014"/>
                    <a:pt x="2188" y="5109"/>
                    <a:pt x="2852" y="5204"/>
                  </a:cubicBezTo>
                  <a:cubicBezTo>
                    <a:pt x="3910" y="5365"/>
                    <a:pt x="4975" y="5518"/>
                    <a:pt x="6033" y="5671"/>
                  </a:cubicBezTo>
                  <a:cubicBezTo>
                    <a:pt x="6274" y="5707"/>
                    <a:pt x="6515" y="5744"/>
                    <a:pt x="6755" y="5780"/>
                  </a:cubicBezTo>
                  <a:cubicBezTo>
                    <a:pt x="6760" y="5781"/>
                    <a:pt x="6765" y="5782"/>
                    <a:pt x="6769" y="5782"/>
                  </a:cubicBezTo>
                  <a:cubicBezTo>
                    <a:pt x="6799" y="5782"/>
                    <a:pt x="6819" y="5761"/>
                    <a:pt x="6806" y="5729"/>
                  </a:cubicBezTo>
                  <a:cubicBezTo>
                    <a:pt x="6712" y="5182"/>
                    <a:pt x="6609" y="4635"/>
                    <a:pt x="6507" y="4080"/>
                  </a:cubicBezTo>
                  <a:cubicBezTo>
                    <a:pt x="6354" y="3212"/>
                    <a:pt x="6186" y="2337"/>
                    <a:pt x="6033" y="1468"/>
                  </a:cubicBezTo>
                  <a:lnTo>
                    <a:pt x="5929" y="899"/>
                  </a:lnTo>
                  <a:lnTo>
                    <a:pt x="5929" y="899"/>
                  </a:lnTo>
                  <a:cubicBezTo>
                    <a:pt x="5939" y="872"/>
                    <a:pt x="5931" y="835"/>
                    <a:pt x="5902" y="826"/>
                  </a:cubicBezTo>
                  <a:cubicBezTo>
                    <a:pt x="5245" y="739"/>
                    <a:pt x="4588" y="644"/>
                    <a:pt x="3924" y="549"/>
                  </a:cubicBezTo>
                  <a:cubicBezTo>
                    <a:pt x="2881" y="403"/>
                    <a:pt x="1831" y="257"/>
                    <a:pt x="780" y="97"/>
                  </a:cubicBezTo>
                  <a:cubicBezTo>
                    <a:pt x="546" y="60"/>
                    <a:pt x="306" y="38"/>
                    <a:pt x="58" y="2"/>
                  </a:cubicBezTo>
                  <a:cubicBezTo>
                    <a:pt x="53" y="1"/>
                    <a:pt x="48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4019;p50">
              <a:extLst>
                <a:ext uri="{FF2B5EF4-FFF2-40B4-BE49-F238E27FC236}">
                  <a16:creationId xmlns:a16="http://schemas.microsoft.com/office/drawing/2014/main" id="{3D13EAA8-34CD-4B97-8FAF-7C82B452374A}"/>
                </a:ext>
              </a:extLst>
            </p:cNvPr>
            <p:cNvSpPr/>
            <p:nvPr/>
          </p:nvSpPr>
          <p:spPr>
            <a:xfrm>
              <a:off x="7562336" y="3589273"/>
              <a:ext cx="25575" cy="24007"/>
            </a:xfrm>
            <a:custGeom>
              <a:avLst/>
              <a:gdLst/>
              <a:ahLst/>
              <a:cxnLst/>
              <a:rect l="l" t="t" r="r" b="b"/>
              <a:pathLst>
                <a:path w="482" h="451" extrusionOk="0">
                  <a:moveTo>
                    <a:pt x="243" y="1"/>
                  </a:moveTo>
                  <a:cubicBezTo>
                    <a:pt x="137" y="1"/>
                    <a:pt x="40" y="79"/>
                    <a:pt x="15" y="174"/>
                  </a:cubicBezTo>
                  <a:cubicBezTo>
                    <a:pt x="0" y="291"/>
                    <a:pt x="81" y="415"/>
                    <a:pt x="190" y="444"/>
                  </a:cubicBezTo>
                  <a:cubicBezTo>
                    <a:pt x="206" y="448"/>
                    <a:pt x="221" y="450"/>
                    <a:pt x="237" y="450"/>
                  </a:cubicBezTo>
                  <a:cubicBezTo>
                    <a:pt x="334" y="450"/>
                    <a:pt x="434" y="378"/>
                    <a:pt x="453" y="284"/>
                  </a:cubicBezTo>
                  <a:cubicBezTo>
                    <a:pt x="482" y="160"/>
                    <a:pt x="402" y="36"/>
                    <a:pt x="292" y="7"/>
                  </a:cubicBezTo>
                  <a:cubicBezTo>
                    <a:pt x="276" y="3"/>
                    <a:pt x="260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4020;p50">
              <a:extLst>
                <a:ext uri="{FF2B5EF4-FFF2-40B4-BE49-F238E27FC236}">
                  <a16:creationId xmlns:a16="http://schemas.microsoft.com/office/drawing/2014/main" id="{A295E02C-004A-468F-B9A3-F063C980C5AF}"/>
                </a:ext>
              </a:extLst>
            </p:cNvPr>
            <p:cNvSpPr/>
            <p:nvPr/>
          </p:nvSpPr>
          <p:spPr>
            <a:xfrm>
              <a:off x="7560798" y="3586984"/>
              <a:ext cx="29873" cy="28744"/>
            </a:xfrm>
            <a:custGeom>
              <a:avLst/>
              <a:gdLst/>
              <a:ahLst/>
              <a:cxnLst/>
              <a:rect l="l" t="t" r="r" b="b"/>
              <a:pathLst>
                <a:path w="563" h="540" extrusionOk="0">
                  <a:moveTo>
                    <a:pt x="280" y="98"/>
                  </a:moveTo>
                  <a:cubicBezTo>
                    <a:pt x="319" y="98"/>
                    <a:pt x="359" y="111"/>
                    <a:pt x="394" y="137"/>
                  </a:cubicBezTo>
                  <a:cubicBezTo>
                    <a:pt x="445" y="196"/>
                    <a:pt x="467" y="268"/>
                    <a:pt x="438" y="334"/>
                  </a:cubicBezTo>
                  <a:cubicBezTo>
                    <a:pt x="408" y="394"/>
                    <a:pt x="343" y="435"/>
                    <a:pt x="280" y="435"/>
                  </a:cubicBezTo>
                  <a:cubicBezTo>
                    <a:pt x="267" y="435"/>
                    <a:pt x="254" y="433"/>
                    <a:pt x="241" y="429"/>
                  </a:cubicBezTo>
                  <a:cubicBezTo>
                    <a:pt x="237" y="428"/>
                    <a:pt x="233" y="428"/>
                    <a:pt x="229" y="428"/>
                  </a:cubicBezTo>
                  <a:cubicBezTo>
                    <a:pt x="223" y="428"/>
                    <a:pt x="216" y="429"/>
                    <a:pt x="210" y="431"/>
                  </a:cubicBezTo>
                  <a:lnTo>
                    <a:pt x="210" y="431"/>
                  </a:lnTo>
                  <a:cubicBezTo>
                    <a:pt x="152" y="403"/>
                    <a:pt x="109" y="346"/>
                    <a:pt x="102" y="290"/>
                  </a:cubicBezTo>
                  <a:cubicBezTo>
                    <a:pt x="95" y="217"/>
                    <a:pt x="139" y="144"/>
                    <a:pt x="205" y="115"/>
                  </a:cubicBezTo>
                  <a:cubicBezTo>
                    <a:pt x="228" y="104"/>
                    <a:pt x="254" y="98"/>
                    <a:pt x="280" y="98"/>
                  </a:cubicBezTo>
                  <a:close/>
                  <a:moveTo>
                    <a:pt x="277" y="0"/>
                  </a:moveTo>
                  <a:cubicBezTo>
                    <a:pt x="250" y="0"/>
                    <a:pt x="223" y="4"/>
                    <a:pt x="197" y="13"/>
                  </a:cubicBezTo>
                  <a:cubicBezTo>
                    <a:pt x="95" y="50"/>
                    <a:pt x="8" y="144"/>
                    <a:pt x="8" y="261"/>
                  </a:cubicBezTo>
                  <a:cubicBezTo>
                    <a:pt x="1" y="379"/>
                    <a:pt x="73" y="498"/>
                    <a:pt x="194" y="527"/>
                  </a:cubicBezTo>
                  <a:lnTo>
                    <a:pt x="194" y="527"/>
                  </a:lnTo>
                  <a:cubicBezTo>
                    <a:pt x="199" y="530"/>
                    <a:pt x="205" y="531"/>
                    <a:pt x="212" y="531"/>
                  </a:cubicBezTo>
                  <a:cubicBezTo>
                    <a:pt x="212" y="531"/>
                    <a:pt x="212" y="531"/>
                    <a:pt x="212" y="531"/>
                  </a:cubicBezTo>
                  <a:lnTo>
                    <a:pt x="212" y="531"/>
                  </a:lnTo>
                  <a:cubicBezTo>
                    <a:pt x="216" y="532"/>
                    <a:pt x="220" y="533"/>
                    <a:pt x="223" y="534"/>
                  </a:cubicBezTo>
                  <a:lnTo>
                    <a:pt x="223" y="534"/>
                  </a:lnTo>
                  <a:cubicBezTo>
                    <a:pt x="240" y="538"/>
                    <a:pt x="257" y="539"/>
                    <a:pt x="275" y="539"/>
                  </a:cubicBezTo>
                  <a:cubicBezTo>
                    <a:pt x="364" y="539"/>
                    <a:pt x="450" y="491"/>
                    <a:pt x="504" y="414"/>
                  </a:cubicBezTo>
                  <a:cubicBezTo>
                    <a:pt x="562" y="327"/>
                    <a:pt x="555" y="196"/>
                    <a:pt x="489" y="115"/>
                  </a:cubicBezTo>
                  <a:cubicBezTo>
                    <a:pt x="445" y="43"/>
                    <a:pt x="362" y="0"/>
                    <a:pt x="27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4021;p50">
              <a:extLst>
                <a:ext uri="{FF2B5EF4-FFF2-40B4-BE49-F238E27FC236}">
                  <a16:creationId xmlns:a16="http://schemas.microsoft.com/office/drawing/2014/main" id="{EA12755B-4EBC-4F95-B094-C0CD02DE08F6}"/>
                </a:ext>
              </a:extLst>
            </p:cNvPr>
            <p:cNvSpPr/>
            <p:nvPr/>
          </p:nvSpPr>
          <p:spPr>
            <a:xfrm>
              <a:off x="7523603" y="3084812"/>
              <a:ext cx="145225" cy="150960"/>
            </a:xfrm>
            <a:custGeom>
              <a:avLst/>
              <a:gdLst/>
              <a:ahLst/>
              <a:cxnLst/>
              <a:rect l="l" t="t" r="r" b="b"/>
              <a:pathLst>
                <a:path w="2737" h="2836" extrusionOk="0">
                  <a:moveTo>
                    <a:pt x="1391" y="1"/>
                  </a:moveTo>
                  <a:cubicBezTo>
                    <a:pt x="830" y="1"/>
                    <a:pt x="266" y="468"/>
                    <a:pt x="139" y="1093"/>
                  </a:cubicBezTo>
                  <a:cubicBezTo>
                    <a:pt x="1" y="1823"/>
                    <a:pt x="439" y="2633"/>
                    <a:pt x="1073" y="2800"/>
                  </a:cubicBezTo>
                  <a:cubicBezTo>
                    <a:pt x="1160" y="2824"/>
                    <a:pt x="1248" y="2835"/>
                    <a:pt x="1337" y="2835"/>
                  </a:cubicBezTo>
                  <a:cubicBezTo>
                    <a:pt x="1900" y="2835"/>
                    <a:pt x="2457" y="2374"/>
                    <a:pt x="2584" y="1750"/>
                  </a:cubicBezTo>
                  <a:cubicBezTo>
                    <a:pt x="2737" y="1028"/>
                    <a:pt x="2292" y="210"/>
                    <a:pt x="1650" y="35"/>
                  </a:cubicBezTo>
                  <a:cubicBezTo>
                    <a:pt x="1565" y="12"/>
                    <a:pt x="1478" y="1"/>
                    <a:pt x="139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4022;p50">
              <a:extLst>
                <a:ext uri="{FF2B5EF4-FFF2-40B4-BE49-F238E27FC236}">
                  <a16:creationId xmlns:a16="http://schemas.microsoft.com/office/drawing/2014/main" id="{4921A2D6-226A-4CCF-96CD-DD05D9601C8F}"/>
                </a:ext>
              </a:extLst>
            </p:cNvPr>
            <p:cNvSpPr/>
            <p:nvPr/>
          </p:nvSpPr>
          <p:spPr>
            <a:xfrm>
              <a:off x="7526362" y="3083002"/>
              <a:ext cx="144429" cy="155006"/>
            </a:xfrm>
            <a:custGeom>
              <a:avLst/>
              <a:gdLst/>
              <a:ahLst/>
              <a:cxnLst/>
              <a:rect l="l" t="t" r="r" b="b"/>
              <a:pathLst>
                <a:path w="2722" h="2912" extrusionOk="0">
                  <a:moveTo>
                    <a:pt x="1330" y="91"/>
                  </a:moveTo>
                  <a:cubicBezTo>
                    <a:pt x="1625" y="91"/>
                    <a:pt x="1912" y="220"/>
                    <a:pt x="2123" y="463"/>
                  </a:cubicBezTo>
                  <a:cubicBezTo>
                    <a:pt x="2481" y="857"/>
                    <a:pt x="2619" y="1455"/>
                    <a:pt x="2429" y="1959"/>
                  </a:cubicBezTo>
                  <a:cubicBezTo>
                    <a:pt x="2255" y="2427"/>
                    <a:pt x="1791" y="2810"/>
                    <a:pt x="1286" y="2810"/>
                  </a:cubicBezTo>
                  <a:cubicBezTo>
                    <a:pt x="1201" y="2810"/>
                    <a:pt x="1115" y="2799"/>
                    <a:pt x="1029" y="2776"/>
                  </a:cubicBezTo>
                  <a:cubicBezTo>
                    <a:pt x="1022" y="2776"/>
                    <a:pt x="1016" y="2778"/>
                    <a:pt x="1010" y="2781"/>
                  </a:cubicBezTo>
                  <a:lnTo>
                    <a:pt x="1010" y="2781"/>
                  </a:lnTo>
                  <a:cubicBezTo>
                    <a:pt x="510" y="2621"/>
                    <a:pt x="181" y="2094"/>
                    <a:pt x="117" y="1587"/>
                  </a:cubicBezTo>
                  <a:cubicBezTo>
                    <a:pt x="58" y="1047"/>
                    <a:pt x="321" y="514"/>
                    <a:pt x="788" y="244"/>
                  </a:cubicBezTo>
                  <a:cubicBezTo>
                    <a:pt x="961" y="141"/>
                    <a:pt x="1147" y="91"/>
                    <a:pt x="1330" y="91"/>
                  </a:cubicBezTo>
                  <a:close/>
                  <a:moveTo>
                    <a:pt x="1319" y="0"/>
                  </a:moveTo>
                  <a:cubicBezTo>
                    <a:pt x="1193" y="0"/>
                    <a:pt x="1063" y="22"/>
                    <a:pt x="934" y="69"/>
                  </a:cubicBezTo>
                  <a:cubicBezTo>
                    <a:pt x="394" y="274"/>
                    <a:pt x="22" y="821"/>
                    <a:pt x="14" y="1390"/>
                  </a:cubicBezTo>
                  <a:cubicBezTo>
                    <a:pt x="0" y="2018"/>
                    <a:pt x="379" y="2690"/>
                    <a:pt x="996" y="2873"/>
                  </a:cubicBezTo>
                  <a:lnTo>
                    <a:pt x="996" y="2873"/>
                  </a:lnTo>
                  <a:cubicBezTo>
                    <a:pt x="1001" y="2876"/>
                    <a:pt x="1007" y="2877"/>
                    <a:pt x="1014" y="2878"/>
                  </a:cubicBezTo>
                  <a:cubicBezTo>
                    <a:pt x="1014" y="2878"/>
                    <a:pt x="1014" y="2878"/>
                    <a:pt x="1014" y="2878"/>
                  </a:cubicBezTo>
                  <a:lnTo>
                    <a:pt x="1014" y="2878"/>
                  </a:lnTo>
                  <a:cubicBezTo>
                    <a:pt x="1018" y="2879"/>
                    <a:pt x="1022" y="2880"/>
                    <a:pt x="1025" y="2881"/>
                  </a:cubicBezTo>
                  <a:lnTo>
                    <a:pt x="1025" y="2881"/>
                  </a:lnTo>
                  <a:cubicBezTo>
                    <a:pt x="1111" y="2901"/>
                    <a:pt x="1197" y="2911"/>
                    <a:pt x="1282" y="2911"/>
                  </a:cubicBezTo>
                  <a:cubicBezTo>
                    <a:pt x="1741" y="2911"/>
                    <a:pt x="2169" y="2626"/>
                    <a:pt x="2408" y="2229"/>
                  </a:cubicBezTo>
                  <a:cubicBezTo>
                    <a:pt x="2721" y="1718"/>
                    <a:pt x="2656" y="1054"/>
                    <a:pt x="2327" y="573"/>
                  </a:cubicBezTo>
                  <a:cubicBezTo>
                    <a:pt x="2094" y="223"/>
                    <a:pt x="1722" y="0"/>
                    <a:pt x="13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4023;p50">
              <a:extLst>
                <a:ext uri="{FF2B5EF4-FFF2-40B4-BE49-F238E27FC236}">
                  <a16:creationId xmlns:a16="http://schemas.microsoft.com/office/drawing/2014/main" id="{3AB52E86-64F9-44EA-8A15-8DB84E83B215}"/>
                </a:ext>
              </a:extLst>
            </p:cNvPr>
            <p:cNvSpPr/>
            <p:nvPr/>
          </p:nvSpPr>
          <p:spPr>
            <a:xfrm>
              <a:off x="7576663" y="2900636"/>
              <a:ext cx="382934" cy="226068"/>
            </a:xfrm>
            <a:custGeom>
              <a:avLst/>
              <a:gdLst/>
              <a:ahLst/>
              <a:cxnLst/>
              <a:rect l="l" t="t" r="r" b="b"/>
              <a:pathLst>
                <a:path w="7217" h="4247" extrusionOk="0">
                  <a:moveTo>
                    <a:pt x="3167" y="0"/>
                  </a:moveTo>
                  <a:cubicBezTo>
                    <a:pt x="3167" y="0"/>
                    <a:pt x="351" y="81"/>
                    <a:pt x="0" y="2627"/>
                  </a:cubicBezTo>
                  <a:cubicBezTo>
                    <a:pt x="0" y="2627"/>
                    <a:pt x="905" y="723"/>
                    <a:pt x="3203" y="723"/>
                  </a:cubicBezTo>
                  <a:cubicBezTo>
                    <a:pt x="5509" y="723"/>
                    <a:pt x="6012" y="2693"/>
                    <a:pt x="6042" y="3466"/>
                  </a:cubicBezTo>
                  <a:cubicBezTo>
                    <a:pt x="6066" y="4107"/>
                    <a:pt x="6105" y="4162"/>
                    <a:pt x="6118" y="4162"/>
                  </a:cubicBezTo>
                  <a:cubicBezTo>
                    <a:pt x="6120" y="4162"/>
                    <a:pt x="6122" y="4159"/>
                    <a:pt x="6122" y="4159"/>
                  </a:cubicBezTo>
                  <a:lnTo>
                    <a:pt x="6983" y="4247"/>
                  </a:lnTo>
                  <a:lnTo>
                    <a:pt x="6983" y="3977"/>
                  </a:lnTo>
                  <a:cubicBezTo>
                    <a:pt x="6983" y="3977"/>
                    <a:pt x="7216" y="0"/>
                    <a:pt x="3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4024;p50">
              <a:extLst>
                <a:ext uri="{FF2B5EF4-FFF2-40B4-BE49-F238E27FC236}">
                  <a16:creationId xmlns:a16="http://schemas.microsoft.com/office/drawing/2014/main" id="{D8A74C34-F5AF-419E-9570-F458F33853C2}"/>
                </a:ext>
              </a:extLst>
            </p:cNvPr>
            <p:cNvSpPr/>
            <p:nvPr/>
          </p:nvSpPr>
          <p:spPr>
            <a:xfrm>
              <a:off x="7574063" y="2898507"/>
              <a:ext cx="375453" cy="230539"/>
            </a:xfrm>
            <a:custGeom>
              <a:avLst/>
              <a:gdLst/>
              <a:ahLst/>
              <a:cxnLst/>
              <a:rect l="l" t="t" r="r" b="b"/>
              <a:pathLst>
                <a:path w="7076" h="4331" extrusionOk="0">
                  <a:moveTo>
                    <a:pt x="3317" y="83"/>
                  </a:moveTo>
                  <a:cubicBezTo>
                    <a:pt x="4257" y="83"/>
                    <a:pt x="5232" y="378"/>
                    <a:pt x="5908" y="1033"/>
                  </a:cubicBezTo>
                  <a:cubicBezTo>
                    <a:pt x="6419" y="1536"/>
                    <a:pt x="6725" y="2215"/>
                    <a:pt x="6871" y="2908"/>
                  </a:cubicBezTo>
                  <a:cubicBezTo>
                    <a:pt x="6959" y="3273"/>
                    <a:pt x="6981" y="3637"/>
                    <a:pt x="6981" y="4009"/>
                  </a:cubicBezTo>
                  <a:lnTo>
                    <a:pt x="6981" y="4231"/>
                  </a:lnTo>
                  <a:lnTo>
                    <a:pt x="6981" y="4231"/>
                  </a:lnTo>
                  <a:lnTo>
                    <a:pt x="6209" y="4158"/>
                  </a:lnTo>
                  <a:lnTo>
                    <a:pt x="6209" y="4158"/>
                  </a:lnTo>
                  <a:cubicBezTo>
                    <a:pt x="6207" y="4136"/>
                    <a:pt x="6193" y="4094"/>
                    <a:pt x="6193" y="4082"/>
                  </a:cubicBezTo>
                  <a:cubicBezTo>
                    <a:pt x="6163" y="3893"/>
                    <a:pt x="6163" y="3688"/>
                    <a:pt x="6156" y="3491"/>
                  </a:cubicBezTo>
                  <a:cubicBezTo>
                    <a:pt x="6142" y="3273"/>
                    <a:pt x="6105" y="3039"/>
                    <a:pt x="6047" y="2835"/>
                  </a:cubicBezTo>
                  <a:cubicBezTo>
                    <a:pt x="5886" y="2258"/>
                    <a:pt x="5580" y="1704"/>
                    <a:pt x="5113" y="1317"/>
                  </a:cubicBezTo>
                  <a:cubicBezTo>
                    <a:pt x="4584" y="882"/>
                    <a:pt x="3913" y="713"/>
                    <a:pt x="3245" y="713"/>
                  </a:cubicBezTo>
                  <a:cubicBezTo>
                    <a:pt x="3083" y="713"/>
                    <a:pt x="2922" y="722"/>
                    <a:pt x="2764" y="741"/>
                  </a:cubicBezTo>
                  <a:cubicBezTo>
                    <a:pt x="2005" y="843"/>
                    <a:pt x="1304" y="1171"/>
                    <a:pt x="743" y="1689"/>
                  </a:cubicBezTo>
                  <a:cubicBezTo>
                    <a:pt x="536" y="1890"/>
                    <a:pt x="326" y="2123"/>
                    <a:pt x="163" y="2373"/>
                  </a:cubicBezTo>
                  <a:lnTo>
                    <a:pt x="163" y="2373"/>
                  </a:lnTo>
                  <a:cubicBezTo>
                    <a:pt x="261" y="1951"/>
                    <a:pt x="444" y="1552"/>
                    <a:pt x="728" y="1215"/>
                  </a:cubicBezTo>
                  <a:cubicBezTo>
                    <a:pt x="1012" y="887"/>
                    <a:pt x="1377" y="631"/>
                    <a:pt x="1764" y="449"/>
                  </a:cubicBezTo>
                  <a:cubicBezTo>
                    <a:pt x="2216" y="245"/>
                    <a:pt x="2727" y="99"/>
                    <a:pt x="3216" y="84"/>
                  </a:cubicBezTo>
                  <a:cubicBezTo>
                    <a:pt x="3250" y="83"/>
                    <a:pt x="3283" y="83"/>
                    <a:pt x="3317" y="83"/>
                  </a:cubicBezTo>
                  <a:close/>
                  <a:moveTo>
                    <a:pt x="3384" y="1"/>
                  </a:moveTo>
                  <a:cubicBezTo>
                    <a:pt x="2896" y="1"/>
                    <a:pt x="2410" y="95"/>
                    <a:pt x="1961" y="274"/>
                  </a:cubicBezTo>
                  <a:cubicBezTo>
                    <a:pt x="1071" y="617"/>
                    <a:pt x="363" y="1281"/>
                    <a:pt x="100" y="2215"/>
                  </a:cubicBezTo>
                  <a:cubicBezTo>
                    <a:pt x="64" y="2361"/>
                    <a:pt x="28" y="2506"/>
                    <a:pt x="6" y="2660"/>
                  </a:cubicBezTo>
                  <a:cubicBezTo>
                    <a:pt x="1" y="2689"/>
                    <a:pt x="33" y="2719"/>
                    <a:pt x="63" y="2719"/>
                  </a:cubicBezTo>
                  <a:cubicBezTo>
                    <a:pt x="77" y="2719"/>
                    <a:pt x="91" y="2713"/>
                    <a:pt x="100" y="2696"/>
                  </a:cubicBezTo>
                  <a:cubicBezTo>
                    <a:pt x="246" y="2397"/>
                    <a:pt x="465" y="2120"/>
                    <a:pt x="691" y="1886"/>
                  </a:cubicBezTo>
                  <a:cubicBezTo>
                    <a:pt x="1217" y="1339"/>
                    <a:pt x="1903" y="974"/>
                    <a:pt x="2654" y="858"/>
                  </a:cubicBezTo>
                  <a:cubicBezTo>
                    <a:pt x="2859" y="824"/>
                    <a:pt x="3069" y="806"/>
                    <a:pt x="3280" y="806"/>
                  </a:cubicBezTo>
                  <a:cubicBezTo>
                    <a:pt x="3940" y="806"/>
                    <a:pt x="4602" y="984"/>
                    <a:pt x="5106" y="1427"/>
                  </a:cubicBezTo>
                  <a:cubicBezTo>
                    <a:pt x="5558" y="1828"/>
                    <a:pt x="5850" y="2397"/>
                    <a:pt x="5988" y="2981"/>
                  </a:cubicBezTo>
                  <a:cubicBezTo>
                    <a:pt x="6061" y="3294"/>
                    <a:pt x="6054" y="3608"/>
                    <a:pt x="6083" y="3929"/>
                  </a:cubicBezTo>
                  <a:cubicBezTo>
                    <a:pt x="6091" y="4009"/>
                    <a:pt x="6083" y="4148"/>
                    <a:pt x="6127" y="4206"/>
                  </a:cubicBezTo>
                  <a:cubicBezTo>
                    <a:pt x="6143" y="4226"/>
                    <a:pt x="6162" y="4239"/>
                    <a:pt x="6182" y="4242"/>
                  </a:cubicBezTo>
                  <a:lnTo>
                    <a:pt x="6182" y="4242"/>
                  </a:lnTo>
                  <a:cubicBezTo>
                    <a:pt x="6180" y="4242"/>
                    <a:pt x="6179" y="4243"/>
                    <a:pt x="6178" y="4243"/>
                  </a:cubicBezTo>
                  <a:lnTo>
                    <a:pt x="7032" y="4331"/>
                  </a:lnTo>
                  <a:cubicBezTo>
                    <a:pt x="7034" y="4331"/>
                    <a:pt x="7036" y="4331"/>
                    <a:pt x="7038" y="4331"/>
                  </a:cubicBezTo>
                  <a:cubicBezTo>
                    <a:pt x="7060" y="4331"/>
                    <a:pt x="7073" y="4313"/>
                    <a:pt x="7075" y="4293"/>
                  </a:cubicBezTo>
                  <a:lnTo>
                    <a:pt x="7075" y="4293"/>
                  </a:lnTo>
                  <a:cubicBezTo>
                    <a:pt x="7075" y="4291"/>
                    <a:pt x="7075" y="4289"/>
                    <a:pt x="7075" y="4287"/>
                  </a:cubicBezTo>
                  <a:cubicBezTo>
                    <a:pt x="7075" y="3871"/>
                    <a:pt x="7075" y="3470"/>
                    <a:pt x="7003" y="3061"/>
                  </a:cubicBezTo>
                  <a:cubicBezTo>
                    <a:pt x="6886" y="2368"/>
                    <a:pt x="6609" y="1697"/>
                    <a:pt x="6142" y="1157"/>
                  </a:cubicBezTo>
                  <a:cubicBezTo>
                    <a:pt x="5485" y="398"/>
                    <a:pt x="4522" y="62"/>
                    <a:pt x="3537" y="4"/>
                  </a:cubicBezTo>
                  <a:cubicBezTo>
                    <a:pt x="3486" y="2"/>
                    <a:pt x="3435" y="1"/>
                    <a:pt x="338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4025;p50">
              <a:extLst>
                <a:ext uri="{FF2B5EF4-FFF2-40B4-BE49-F238E27FC236}">
                  <a16:creationId xmlns:a16="http://schemas.microsoft.com/office/drawing/2014/main" id="{063EB350-AF07-469A-A2B3-C289846C0ECB}"/>
                </a:ext>
              </a:extLst>
            </p:cNvPr>
            <p:cNvSpPr/>
            <p:nvPr/>
          </p:nvSpPr>
          <p:spPr>
            <a:xfrm>
              <a:off x="7564247" y="2936513"/>
              <a:ext cx="356616" cy="475291"/>
            </a:xfrm>
            <a:custGeom>
              <a:avLst/>
              <a:gdLst/>
              <a:ahLst/>
              <a:cxnLst/>
              <a:rect l="l" t="t" r="r" b="b"/>
              <a:pathLst>
                <a:path w="6721" h="8929" extrusionOk="0">
                  <a:moveTo>
                    <a:pt x="3409" y="0"/>
                  </a:moveTo>
                  <a:cubicBezTo>
                    <a:pt x="2297" y="0"/>
                    <a:pt x="1144" y="370"/>
                    <a:pt x="636" y="1092"/>
                  </a:cubicBezTo>
                  <a:cubicBezTo>
                    <a:pt x="1" y="2004"/>
                    <a:pt x="227" y="2748"/>
                    <a:pt x="256" y="3026"/>
                  </a:cubicBezTo>
                  <a:cubicBezTo>
                    <a:pt x="307" y="3587"/>
                    <a:pt x="366" y="4186"/>
                    <a:pt x="395" y="4762"/>
                  </a:cubicBezTo>
                  <a:cubicBezTo>
                    <a:pt x="402" y="5003"/>
                    <a:pt x="402" y="5236"/>
                    <a:pt x="512" y="5448"/>
                  </a:cubicBezTo>
                  <a:cubicBezTo>
                    <a:pt x="563" y="5557"/>
                    <a:pt x="650" y="5645"/>
                    <a:pt x="731" y="5732"/>
                  </a:cubicBezTo>
                  <a:cubicBezTo>
                    <a:pt x="1262" y="6286"/>
                    <a:pt x="2087" y="6571"/>
                    <a:pt x="2885" y="6571"/>
                  </a:cubicBezTo>
                  <a:cubicBezTo>
                    <a:pt x="3139" y="6571"/>
                    <a:pt x="3389" y="6542"/>
                    <a:pt x="3627" y="6484"/>
                  </a:cubicBezTo>
                  <a:lnTo>
                    <a:pt x="3627" y="7637"/>
                  </a:lnTo>
                  <a:lnTo>
                    <a:pt x="2803" y="7848"/>
                  </a:lnTo>
                  <a:cubicBezTo>
                    <a:pt x="2803" y="7848"/>
                    <a:pt x="3313" y="8928"/>
                    <a:pt x="4393" y="8928"/>
                  </a:cubicBezTo>
                  <a:cubicBezTo>
                    <a:pt x="5480" y="8928"/>
                    <a:pt x="5816" y="7870"/>
                    <a:pt x="5816" y="7870"/>
                  </a:cubicBezTo>
                  <a:lnTo>
                    <a:pt x="4977" y="7542"/>
                  </a:lnTo>
                  <a:lnTo>
                    <a:pt x="4977" y="6258"/>
                  </a:lnTo>
                  <a:cubicBezTo>
                    <a:pt x="4977" y="6258"/>
                    <a:pt x="6246" y="5886"/>
                    <a:pt x="6378" y="4835"/>
                  </a:cubicBezTo>
                  <a:cubicBezTo>
                    <a:pt x="6509" y="3777"/>
                    <a:pt x="6721" y="1501"/>
                    <a:pt x="5466" y="559"/>
                  </a:cubicBezTo>
                  <a:cubicBezTo>
                    <a:pt x="4961" y="185"/>
                    <a:pt x="4195" y="0"/>
                    <a:pt x="3409" y="0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4026;p50">
              <a:extLst>
                <a:ext uri="{FF2B5EF4-FFF2-40B4-BE49-F238E27FC236}">
                  <a16:creationId xmlns:a16="http://schemas.microsoft.com/office/drawing/2014/main" id="{4164AD63-871A-4253-82AB-16AF9F36062E}"/>
                </a:ext>
              </a:extLst>
            </p:cNvPr>
            <p:cNvSpPr/>
            <p:nvPr/>
          </p:nvSpPr>
          <p:spPr>
            <a:xfrm>
              <a:off x="7568120" y="2934916"/>
              <a:ext cx="342290" cy="479815"/>
            </a:xfrm>
            <a:custGeom>
              <a:avLst/>
              <a:gdLst/>
              <a:ahLst/>
              <a:cxnLst/>
              <a:rect l="l" t="t" r="r" b="b"/>
              <a:pathLst>
                <a:path w="6451" h="9014" extrusionOk="0">
                  <a:moveTo>
                    <a:pt x="3294" y="79"/>
                  </a:moveTo>
                  <a:cubicBezTo>
                    <a:pt x="3553" y="79"/>
                    <a:pt x="3809" y="99"/>
                    <a:pt x="4057" y="137"/>
                  </a:cubicBezTo>
                  <a:cubicBezTo>
                    <a:pt x="4495" y="203"/>
                    <a:pt x="4940" y="334"/>
                    <a:pt x="5320" y="589"/>
                  </a:cubicBezTo>
                  <a:cubicBezTo>
                    <a:pt x="5721" y="874"/>
                    <a:pt x="5984" y="1297"/>
                    <a:pt x="6137" y="1764"/>
                  </a:cubicBezTo>
                  <a:cubicBezTo>
                    <a:pt x="6436" y="2669"/>
                    <a:pt x="6400" y="3661"/>
                    <a:pt x="6305" y="4595"/>
                  </a:cubicBezTo>
                  <a:cubicBezTo>
                    <a:pt x="6275" y="4814"/>
                    <a:pt x="6254" y="5033"/>
                    <a:pt x="6166" y="5230"/>
                  </a:cubicBezTo>
                  <a:cubicBezTo>
                    <a:pt x="6071" y="5434"/>
                    <a:pt x="5940" y="5616"/>
                    <a:pt x="5765" y="5762"/>
                  </a:cubicBezTo>
                  <a:cubicBezTo>
                    <a:pt x="5524" y="5967"/>
                    <a:pt x="5247" y="6134"/>
                    <a:pt x="4955" y="6237"/>
                  </a:cubicBezTo>
                  <a:cubicBezTo>
                    <a:pt x="4933" y="6244"/>
                    <a:pt x="4918" y="6244"/>
                    <a:pt x="4904" y="6251"/>
                  </a:cubicBezTo>
                  <a:cubicBezTo>
                    <a:pt x="4889" y="6258"/>
                    <a:pt x="4867" y="6280"/>
                    <a:pt x="4867" y="6295"/>
                  </a:cubicBezTo>
                  <a:lnTo>
                    <a:pt x="4867" y="7586"/>
                  </a:lnTo>
                  <a:cubicBezTo>
                    <a:pt x="4867" y="7608"/>
                    <a:pt x="4889" y="7623"/>
                    <a:pt x="4904" y="7630"/>
                  </a:cubicBezTo>
                  <a:cubicBezTo>
                    <a:pt x="5171" y="7733"/>
                    <a:pt x="5433" y="7836"/>
                    <a:pt x="5693" y="7939"/>
                  </a:cubicBezTo>
                  <a:lnTo>
                    <a:pt x="5693" y="7939"/>
                  </a:lnTo>
                  <a:cubicBezTo>
                    <a:pt x="5562" y="8310"/>
                    <a:pt x="5271" y="8635"/>
                    <a:pt x="4918" y="8798"/>
                  </a:cubicBezTo>
                  <a:cubicBezTo>
                    <a:pt x="4730" y="8882"/>
                    <a:pt x="4538" y="8921"/>
                    <a:pt x="4348" y="8921"/>
                  </a:cubicBezTo>
                  <a:cubicBezTo>
                    <a:pt x="3853" y="8921"/>
                    <a:pt x="3376" y="8659"/>
                    <a:pt x="3043" y="8279"/>
                  </a:cubicBezTo>
                  <a:cubicBezTo>
                    <a:pt x="2949" y="8166"/>
                    <a:pt x="2865" y="8046"/>
                    <a:pt x="2801" y="7922"/>
                  </a:cubicBezTo>
                  <a:lnTo>
                    <a:pt x="2801" y="7922"/>
                  </a:lnTo>
                  <a:cubicBezTo>
                    <a:pt x="3059" y="7856"/>
                    <a:pt x="3318" y="7800"/>
                    <a:pt x="3576" y="7732"/>
                  </a:cubicBezTo>
                  <a:cubicBezTo>
                    <a:pt x="3591" y="7718"/>
                    <a:pt x="3612" y="7703"/>
                    <a:pt x="3612" y="7681"/>
                  </a:cubicBezTo>
                  <a:lnTo>
                    <a:pt x="3612" y="6536"/>
                  </a:lnTo>
                  <a:cubicBezTo>
                    <a:pt x="3612" y="6507"/>
                    <a:pt x="3594" y="6487"/>
                    <a:pt x="3569" y="6487"/>
                  </a:cubicBezTo>
                  <a:cubicBezTo>
                    <a:pt x="3562" y="6487"/>
                    <a:pt x="3555" y="6489"/>
                    <a:pt x="3547" y="6492"/>
                  </a:cubicBezTo>
                  <a:cubicBezTo>
                    <a:pt x="3314" y="6546"/>
                    <a:pt x="3074" y="6572"/>
                    <a:pt x="2833" y="6572"/>
                  </a:cubicBezTo>
                  <a:cubicBezTo>
                    <a:pt x="2385" y="6572"/>
                    <a:pt x="1934" y="6480"/>
                    <a:pt x="1526" y="6295"/>
                  </a:cubicBezTo>
                  <a:cubicBezTo>
                    <a:pt x="1212" y="6164"/>
                    <a:pt x="927" y="5981"/>
                    <a:pt x="701" y="5740"/>
                  </a:cubicBezTo>
                  <a:cubicBezTo>
                    <a:pt x="548" y="5580"/>
                    <a:pt x="446" y="5405"/>
                    <a:pt x="409" y="5179"/>
                  </a:cubicBezTo>
                  <a:cubicBezTo>
                    <a:pt x="373" y="4967"/>
                    <a:pt x="380" y="4748"/>
                    <a:pt x="366" y="4537"/>
                  </a:cubicBezTo>
                  <a:cubicBezTo>
                    <a:pt x="336" y="4048"/>
                    <a:pt x="293" y="3552"/>
                    <a:pt x="234" y="3063"/>
                  </a:cubicBezTo>
                  <a:cubicBezTo>
                    <a:pt x="233" y="3054"/>
                    <a:pt x="229" y="3046"/>
                    <a:pt x="225" y="3039"/>
                  </a:cubicBezTo>
                  <a:lnTo>
                    <a:pt x="225" y="3039"/>
                  </a:lnTo>
                  <a:cubicBezTo>
                    <a:pt x="210" y="2897"/>
                    <a:pt x="183" y="2743"/>
                    <a:pt x="176" y="2603"/>
                  </a:cubicBezTo>
                  <a:cubicBezTo>
                    <a:pt x="154" y="2348"/>
                    <a:pt x="183" y="2092"/>
                    <a:pt x="256" y="1852"/>
                  </a:cubicBezTo>
                  <a:cubicBezTo>
                    <a:pt x="409" y="1326"/>
                    <a:pt x="738" y="889"/>
                    <a:pt x="1205" y="611"/>
                  </a:cubicBezTo>
                  <a:cubicBezTo>
                    <a:pt x="1819" y="240"/>
                    <a:pt x="2564" y="79"/>
                    <a:pt x="3294" y="79"/>
                  </a:cubicBezTo>
                  <a:close/>
                  <a:moveTo>
                    <a:pt x="3278" y="1"/>
                  </a:moveTo>
                  <a:cubicBezTo>
                    <a:pt x="2635" y="1"/>
                    <a:pt x="1987" y="130"/>
                    <a:pt x="1416" y="400"/>
                  </a:cubicBezTo>
                  <a:cubicBezTo>
                    <a:pt x="957" y="611"/>
                    <a:pt x="592" y="918"/>
                    <a:pt x="344" y="1356"/>
                  </a:cubicBezTo>
                  <a:cubicBezTo>
                    <a:pt x="81" y="1822"/>
                    <a:pt x="1" y="2341"/>
                    <a:pt x="74" y="2873"/>
                  </a:cubicBezTo>
                  <a:cubicBezTo>
                    <a:pt x="110" y="2917"/>
                    <a:pt x="118" y="2983"/>
                    <a:pt x="125" y="3056"/>
                  </a:cubicBezTo>
                  <a:cubicBezTo>
                    <a:pt x="176" y="3530"/>
                    <a:pt x="220" y="4011"/>
                    <a:pt x="249" y="4493"/>
                  </a:cubicBezTo>
                  <a:cubicBezTo>
                    <a:pt x="271" y="4894"/>
                    <a:pt x="234" y="5332"/>
                    <a:pt x="490" y="5668"/>
                  </a:cubicBezTo>
                  <a:cubicBezTo>
                    <a:pt x="927" y="6237"/>
                    <a:pt x="1672" y="6536"/>
                    <a:pt x="2350" y="6631"/>
                  </a:cubicBezTo>
                  <a:cubicBezTo>
                    <a:pt x="2500" y="6650"/>
                    <a:pt x="2652" y="6660"/>
                    <a:pt x="2804" y="6660"/>
                  </a:cubicBezTo>
                  <a:cubicBezTo>
                    <a:pt x="3038" y="6660"/>
                    <a:pt x="3271" y="6636"/>
                    <a:pt x="3496" y="6586"/>
                  </a:cubicBezTo>
                  <a:lnTo>
                    <a:pt x="3496" y="6586"/>
                  </a:lnTo>
                  <a:lnTo>
                    <a:pt x="3496" y="7640"/>
                  </a:lnTo>
                  <a:lnTo>
                    <a:pt x="3496" y="7640"/>
                  </a:lnTo>
                  <a:cubicBezTo>
                    <a:pt x="3230" y="7709"/>
                    <a:pt x="2959" y="7772"/>
                    <a:pt x="2700" y="7842"/>
                  </a:cubicBezTo>
                  <a:cubicBezTo>
                    <a:pt x="2664" y="7849"/>
                    <a:pt x="2649" y="7886"/>
                    <a:pt x="2671" y="7915"/>
                  </a:cubicBezTo>
                  <a:cubicBezTo>
                    <a:pt x="2868" y="8331"/>
                    <a:pt x="3255" y="8710"/>
                    <a:pt x="3685" y="8892"/>
                  </a:cubicBezTo>
                  <a:cubicBezTo>
                    <a:pt x="3881" y="8974"/>
                    <a:pt x="4086" y="9013"/>
                    <a:pt x="4287" y="9013"/>
                  </a:cubicBezTo>
                  <a:cubicBezTo>
                    <a:pt x="4769" y="9013"/>
                    <a:pt x="5235" y="8790"/>
                    <a:pt x="5539" y="8389"/>
                  </a:cubicBezTo>
                  <a:cubicBezTo>
                    <a:pt x="5633" y="8250"/>
                    <a:pt x="5728" y="8097"/>
                    <a:pt x="5779" y="7929"/>
                  </a:cubicBezTo>
                  <a:cubicBezTo>
                    <a:pt x="5794" y="7907"/>
                    <a:pt x="5772" y="7886"/>
                    <a:pt x="5743" y="7878"/>
                  </a:cubicBezTo>
                  <a:cubicBezTo>
                    <a:pt x="5477" y="7773"/>
                    <a:pt x="5212" y="7669"/>
                    <a:pt x="4940" y="7564"/>
                  </a:cubicBezTo>
                  <a:lnTo>
                    <a:pt x="4940" y="7564"/>
                  </a:lnTo>
                  <a:lnTo>
                    <a:pt x="4940" y="6342"/>
                  </a:lnTo>
                  <a:lnTo>
                    <a:pt x="4940" y="6342"/>
                  </a:lnTo>
                  <a:cubicBezTo>
                    <a:pt x="5585" y="6144"/>
                    <a:pt x="6219" y="5633"/>
                    <a:pt x="6327" y="4938"/>
                  </a:cubicBezTo>
                  <a:cubicBezTo>
                    <a:pt x="6400" y="4515"/>
                    <a:pt x="6429" y="4062"/>
                    <a:pt x="6436" y="3639"/>
                  </a:cubicBezTo>
                  <a:cubicBezTo>
                    <a:pt x="6451" y="3114"/>
                    <a:pt x="6421" y="2581"/>
                    <a:pt x="6290" y="2071"/>
                  </a:cubicBezTo>
                  <a:cubicBezTo>
                    <a:pt x="6173" y="1582"/>
                    <a:pt x="5976" y="1122"/>
                    <a:pt x="5619" y="765"/>
                  </a:cubicBezTo>
                  <a:cubicBezTo>
                    <a:pt x="5291" y="436"/>
                    <a:pt x="4853" y="247"/>
                    <a:pt x="4408" y="137"/>
                  </a:cubicBezTo>
                  <a:cubicBezTo>
                    <a:pt x="4045" y="47"/>
                    <a:pt x="3663" y="1"/>
                    <a:pt x="327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4027;p50">
              <a:extLst>
                <a:ext uri="{FF2B5EF4-FFF2-40B4-BE49-F238E27FC236}">
                  <a16:creationId xmlns:a16="http://schemas.microsoft.com/office/drawing/2014/main" id="{DF7A3CED-71A7-487C-93A8-02C005DF2E61}"/>
                </a:ext>
              </a:extLst>
            </p:cNvPr>
            <p:cNvSpPr/>
            <p:nvPr/>
          </p:nvSpPr>
          <p:spPr>
            <a:xfrm>
              <a:off x="7509117" y="2924536"/>
              <a:ext cx="464381" cy="232083"/>
            </a:xfrm>
            <a:custGeom>
              <a:avLst/>
              <a:gdLst/>
              <a:ahLst/>
              <a:cxnLst/>
              <a:rect l="l" t="t" r="r" b="b"/>
              <a:pathLst>
                <a:path w="8752" h="4360" extrusionOk="0">
                  <a:moveTo>
                    <a:pt x="3975" y="1"/>
                  </a:moveTo>
                  <a:cubicBezTo>
                    <a:pt x="1" y="1"/>
                    <a:pt x="1295" y="3995"/>
                    <a:pt x="1295" y="3995"/>
                  </a:cubicBezTo>
                  <a:cubicBezTo>
                    <a:pt x="1358" y="4092"/>
                    <a:pt x="1469" y="4136"/>
                    <a:pt x="1586" y="4136"/>
                  </a:cubicBezTo>
                  <a:cubicBezTo>
                    <a:pt x="1688" y="4136"/>
                    <a:pt x="1794" y="4103"/>
                    <a:pt x="1879" y="4046"/>
                  </a:cubicBezTo>
                  <a:cubicBezTo>
                    <a:pt x="2061" y="3929"/>
                    <a:pt x="2185" y="3739"/>
                    <a:pt x="2346" y="3593"/>
                  </a:cubicBezTo>
                  <a:cubicBezTo>
                    <a:pt x="2557" y="3382"/>
                    <a:pt x="2849" y="3258"/>
                    <a:pt x="3156" y="3229"/>
                  </a:cubicBezTo>
                  <a:cubicBezTo>
                    <a:pt x="3198" y="3224"/>
                    <a:pt x="3241" y="3223"/>
                    <a:pt x="3284" y="3223"/>
                  </a:cubicBezTo>
                  <a:cubicBezTo>
                    <a:pt x="3455" y="3223"/>
                    <a:pt x="3630" y="3251"/>
                    <a:pt x="3805" y="3251"/>
                  </a:cubicBezTo>
                  <a:cubicBezTo>
                    <a:pt x="3818" y="3251"/>
                    <a:pt x="3830" y="3251"/>
                    <a:pt x="3843" y="3251"/>
                  </a:cubicBezTo>
                  <a:cubicBezTo>
                    <a:pt x="4683" y="3251"/>
                    <a:pt x="5498" y="2773"/>
                    <a:pt x="6009" y="2098"/>
                  </a:cubicBezTo>
                  <a:cubicBezTo>
                    <a:pt x="6045" y="2616"/>
                    <a:pt x="6147" y="3156"/>
                    <a:pt x="6432" y="3593"/>
                  </a:cubicBezTo>
                  <a:cubicBezTo>
                    <a:pt x="6706" y="4027"/>
                    <a:pt x="7187" y="4360"/>
                    <a:pt x="7699" y="4360"/>
                  </a:cubicBezTo>
                  <a:cubicBezTo>
                    <a:pt x="7705" y="4360"/>
                    <a:pt x="7710" y="4360"/>
                    <a:pt x="7716" y="4360"/>
                  </a:cubicBezTo>
                  <a:cubicBezTo>
                    <a:pt x="7716" y="4360"/>
                    <a:pt x="8752" y="252"/>
                    <a:pt x="4338" y="11"/>
                  </a:cubicBezTo>
                  <a:cubicBezTo>
                    <a:pt x="4212" y="4"/>
                    <a:pt x="4091" y="1"/>
                    <a:pt x="3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4028;p50">
              <a:extLst>
                <a:ext uri="{FF2B5EF4-FFF2-40B4-BE49-F238E27FC236}">
                  <a16:creationId xmlns:a16="http://schemas.microsoft.com/office/drawing/2014/main" id="{ACC7CE25-6BA4-470D-92C5-1EC661591C08}"/>
                </a:ext>
              </a:extLst>
            </p:cNvPr>
            <p:cNvSpPr/>
            <p:nvPr/>
          </p:nvSpPr>
          <p:spPr>
            <a:xfrm>
              <a:off x="7558463" y="2921981"/>
              <a:ext cx="370518" cy="236980"/>
            </a:xfrm>
            <a:custGeom>
              <a:avLst/>
              <a:gdLst/>
              <a:ahLst/>
              <a:cxnLst/>
              <a:rect l="l" t="t" r="r" b="b"/>
              <a:pathLst>
                <a:path w="6983" h="4452" extrusionOk="0">
                  <a:moveTo>
                    <a:pt x="3059" y="92"/>
                  </a:moveTo>
                  <a:cubicBezTo>
                    <a:pt x="3230" y="92"/>
                    <a:pt x="3401" y="99"/>
                    <a:pt x="3568" y="110"/>
                  </a:cubicBezTo>
                  <a:cubicBezTo>
                    <a:pt x="4334" y="176"/>
                    <a:pt x="5137" y="380"/>
                    <a:pt x="5742" y="862"/>
                  </a:cubicBezTo>
                  <a:cubicBezTo>
                    <a:pt x="6180" y="1205"/>
                    <a:pt x="6494" y="1679"/>
                    <a:pt x="6669" y="2211"/>
                  </a:cubicBezTo>
                  <a:cubicBezTo>
                    <a:pt x="6888" y="2897"/>
                    <a:pt x="6895" y="3649"/>
                    <a:pt x="6749" y="4356"/>
                  </a:cubicBezTo>
                  <a:cubicBezTo>
                    <a:pt x="6749" y="4358"/>
                    <a:pt x="6749" y="4361"/>
                    <a:pt x="6748" y="4363"/>
                  </a:cubicBezTo>
                  <a:lnTo>
                    <a:pt x="6748" y="4363"/>
                  </a:lnTo>
                  <a:cubicBezTo>
                    <a:pt x="6260" y="4349"/>
                    <a:pt x="5831" y="4055"/>
                    <a:pt x="5575" y="3663"/>
                  </a:cubicBezTo>
                  <a:cubicBezTo>
                    <a:pt x="5268" y="3211"/>
                    <a:pt x="5173" y="2678"/>
                    <a:pt x="5122" y="2146"/>
                  </a:cubicBezTo>
                  <a:cubicBezTo>
                    <a:pt x="5122" y="2120"/>
                    <a:pt x="5097" y="2094"/>
                    <a:pt x="5071" y="2094"/>
                  </a:cubicBezTo>
                  <a:cubicBezTo>
                    <a:pt x="5061" y="2094"/>
                    <a:pt x="5051" y="2099"/>
                    <a:pt x="5042" y="2109"/>
                  </a:cubicBezTo>
                  <a:cubicBezTo>
                    <a:pt x="5032" y="2122"/>
                    <a:pt x="5023" y="2134"/>
                    <a:pt x="5013" y="2146"/>
                  </a:cubicBezTo>
                  <a:lnTo>
                    <a:pt x="5013" y="2146"/>
                  </a:lnTo>
                  <a:cubicBezTo>
                    <a:pt x="5013" y="2146"/>
                    <a:pt x="5013" y="2146"/>
                    <a:pt x="5013" y="2146"/>
                  </a:cubicBezTo>
                  <a:lnTo>
                    <a:pt x="5013" y="2146"/>
                  </a:lnTo>
                  <a:cubicBezTo>
                    <a:pt x="5013" y="2146"/>
                    <a:pt x="5013" y="2146"/>
                    <a:pt x="5013" y="2146"/>
                  </a:cubicBezTo>
                  <a:lnTo>
                    <a:pt x="5013" y="2146"/>
                  </a:lnTo>
                  <a:cubicBezTo>
                    <a:pt x="4673" y="2567"/>
                    <a:pt x="4225" y="2917"/>
                    <a:pt x="3714" y="3102"/>
                  </a:cubicBezTo>
                  <a:cubicBezTo>
                    <a:pt x="3459" y="3196"/>
                    <a:pt x="3189" y="3247"/>
                    <a:pt x="2919" y="3247"/>
                  </a:cubicBezTo>
                  <a:cubicBezTo>
                    <a:pt x="2744" y="3247"/>
                    <a:pt x="2567" y="3230"/>
                    <a:pt x="2391" y="3230"/>
                  </a:cubicBezTo>
                  <a:cubicBezTo>
                    <a:pt x="2265" y="3230"/>
                    <a:pt x="2139" y="3239"/>
                    <a:pt x="2014" y="3269"/>
                  </a:cubicBezTo>
                  <a:cubicBezTo>
                    <a:pt x="1752" y="3335"/>
                    <a:pt x="1503" y="3466"/>
                    <a:pt x="1321" y="3663"/>
                  </a:cubicBezTo>
                  <a:cubicBezTo>
                    <a:pt x="1139" y="3853"/>
                    <a:pt x="964" y="4116"/>
                    <a:pt x="672" y="4138"/>
                  </a:cubicBezTo>
                  <a:cubicBezTo>
                    <a:pt x="577" y="4138"/>
                    <a:pt x="446" y="4116"/>
                    <a:pt x="402" y="4014"/>
                  </a:cubicBezTo>
                  <a:cubicBezTo>
                    <a:pt x="394" y="3992"/>
                    <a:pt x="380" y="3955"/>
                    <a:pt x="373" y="3926"/>
                  </a:cubicBezTo>
                  <a:cubicBezTo>
                    <a:pt x="183" y="3204"/>
                    <a:pt x="117" y="2394"/>
                    <a:pt x="343" y="1672"/>
                  </a:cubicBezTo>
                  <a:cubicBezTo>
                    <a:pt x="511" y="1168"/>
                    <a:pt x="832" y="752"/>
                    <a:pt x="1285" y="490"/>
                  </a:cubicBezTo>
                  <a:cubicBezTo>
                    <a:pt x="1815" y="182"/>
                    <a:pt x="2444" y="92"/>
                    <a:pt x="3059" y="92"/>
                  </a:cubicBezTo>
                  <a:close/>
                  <a:moveTo>
                    <a:pt x="3048" y="0"/>
                  </a:moveTo>
                  <a:cubicBezTo>
                    <a:pt x="1958" y="0"/>
                    <a:pt x="840" y="317"/>
                    <a:pt x="351" y="1350"/>
                  </a:cubicBezTo>
                  <a:cubicBezTo>
                    <a:pt x="0" y="2117"/>
                    <a:pt x="44" y="3050"/>
                    <a:pt x="241" y="3853"/>
                  </a:cubicBezTo>
                  <a:cubicBezTo>
                    <a:pt x="263" y="3919"/>
                    <a:pt x="270" y="3992"/>
                    <a:pt x="300" y="4050"/>
                  </a:cubicBezTo>
                  <a:cubicBezTo>
                    <a:pt x="361" y="4179"/>
                    <a:pt x="523" y="4226"/>
                    <a:pt x="645" y="4226"/>
                  </a:cubicBezTo>
                  <a:cubicBezTo>
                    <a:pt x="654" y="4226"/>
                    <a:pt x="663" y="4226"/>
                    <a:pt x="672" y="4225"/>
                  </a:cubicBezTo>
                  <a:cubicBezTo>
                    <a:pt x="942" y="4211"/>
                    <a:pt x="1109" y="4014"/>
                    <a:pt x="1277" y="3831"/>
                  </a:cubicBezTo>
                  <a:cubicBezTo>
                    <a:pt x="1489" y="3605"/>
                    <a:pt x="1722" y="3430"/>
                    <a:pt x="2036" y="3357"/>
                  </a:cubicBezTo>
                  <a:cubicBezTo>
                    <a:pt x="2138" y="3334"/>
                    <a:pt x="2241" y="3327"/>
                    <a:pt x="2344" y="3327"/>
                  </a:cubicBezTo>
                  <a:cubicBezTo>
                    <a:pt x="2522" y="3327"/>
                    <a:pt x="2700" y="3348"/>
                    <a:pt x="2877" y="3348"/>
                  </a:cubicBezTo>
                  <a:cubicBezTo>
                    <a:pt x="2928" y="3348"/>
                    <a:pt x="2978" y="3347"/>
                    <a:pt x="3028" y="3342"/>
                  </a:cubicBezTo>
                  <a:cubicBezTo>
                    <a:pt x="3576" y="3306"/>
                    <a:pt x="4086" y="3087"/>
                    <a:pt x="4524" y="2759"/>
                  </a:cubicBezTo>
                  <a:cubicBezTo>
                    <a:pt x="4711" y="2615"/>
                    <a:pt x="4877" y="2451"/>
                    <a:pt x="5025" y="2274"/>
                  </a:cubicBezTo>
                  <a:lnTo>
                    <a:pt x="5025" y="2274"/>
                  </a:lnTo>
                  <a:cubicBezTo>
                    <a:pt x="5082" y="2802"/>
                    <a:pt x="5199" y="3333"/>
                    <a:pt x="5509" y="3758"/>
                  </a:cubicBezTo>
                  <a:cubicBezTo>
                    <a:pt x="5801" y="4159"/>
                    <a:pt x="6253" y="4451"/>
                    <a:pt x="6764" y="4451"/>
                  </a:cubicBezTo>
                  <a:cubicBezTo>
                    <a:pt x="6772" y="4451"/>
                    <a:pt x="6780" y="4451"/>
                    <a:pt x="6786" y="4449"/>
                  </a:cubicBezTo>
                  <a:lnTo>
                    <a:pt x="6786" y="4449"/>
                  </a:lnTo>
                  <a:cubicBezTo>
                    <a:pt x="6802" y="4449"/>
                    <a:pt x="6818" y="4441"/>
                    <a:pt x="6826" y="4424"/>
                  </a:cubicBezTo>
                  <a:lnTo>
                    <a:pt x="6826" y="4424"/>
                  </a:lnTo>
                  <a:cubicBezTo>
                    <a:pt x="6831" y="4417"/>
                    <a:pt x="6833" y="4410"/>
                    <a:pt x="6833" y="4402"/>
                  </a:cubicBezTo>
                  <a:lnTo>
                    <a:pt x="6833" y="4402"/>
                  </a:lnTo>
                  <a:cubicBezTo>
                    <a:pt x="6983" y="3785"/>
                    <a:pt x="6975" y="3090"/>
                    <a:pt x="6830" y="2467"/>
                  </a:cubicBezTo>
                  <a:cubicBezTo>
                    <a:pt x="6706" y="1927"/>
                    <a:pt x="6457" y="1416"/>
                    <a:pt x="6056" y="1015"/>
                  </a:cubicBezTo>
                  <a:cubicBezTo>
                    <a:pt x="5538" y="490"/>
                    <a:pt x="4816" y="205"/>
                    <a:pt x="4086" y="88"/>
                  </a:cubicBezTo>
                  <a:cubicBezTo>
                    <a:pt x="3759" y="34"/>
                    <a:pt x="3405" y="0"/>
                    <a:pt x="30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4029;p50">
              <a:extLst>
                <a:ext uri="{FF2B5EF4-FFF2-40B4-BE49-F238E27FC236}">
                  <a16:creationId xmlns:a16="http://schemas.microsoft.com/office/drawing/2014/main" id="{9C270FE2-1231-4C59-9B88-5C1A38879775}"/>
                </a:ext>
              </a:extLst>
            </p:cNvPr>
            <p:cNvSpPr/>
            <p:nvPr/>
          </p:nvSpPr>
          <p:spPr>
            <a:xfrm>
              <a:off x="7590299" y="2979523"/>
              <a:ext cx="242007" cy="123653"/>
            </a:xfrm>
            <a:custGeom>
              <a:avLst/>
              <a:gdLst/>
              <a:ahLst/>
              <a:cxnLst/>
              <a:rect l="l" t="t" r="r" b="b"/>
              <a:pathLst>
                <a:path w="4561" h="2323" extrusionOk="0">
                  <a:moveTo>
                    <a:pt x="4509" y="1"/>
                  </a:moveTo>
                  <a:cubicBezTo>
                    <a:pt x="4494" y="1"/>
                    <a:pt x="4476" y="9"/>
                    <a:pt x="4464" y="29"/>
                  </a:cubicBezTo>
                  <a:cubicBezTo>
                    <a:pt x="4063" y="627"/>
                    <a:pt x="3603" y="1306"/>
                    <a:pt x="2866" y="1495"/>
                  </a:cubicBezTo>
                  <a:cubicBezTo>
                    <a:pt x="2762" y="1519"/>
                    <a:pt x="2661" y="1527"/>
                    <a:pt x="2561" y="1527"/>
                  </a:cubicBezTo>
                  <a:cubicBezTo>
                    <a:pt x="2289" y="1527"/>
                    <a:pt x="2025" y="1462"/>
                    <a:pt x="1743" y="1451"/>
                  </a:cubicBezTo>
                  <a:cubicBezTo>
                    <a:pt x="1712" y="1450"/>
                    <a:pt x="1682" y="1449"/>
                    <a:pt x="1651" y="1449"/>
                  </a:cubicBezTo>
                  <a:cubicBezTo>
                    <a:pt x="1380" y="1449"/>
                    <a:pt x="1102" y="1507"/>
                    <a:pt x="860" y="1612"/>
                  </a:cubicBezTo>
                  <a:cubicBezTo>
                    <a:pt x="531" y="1751"/>
                    <a:pt x="247" y="1969"/>
                    <a:pt x="28" y="2239"/>
                  </a:cubicBezTo>
                  <a:cubicBezTo>
                    <a:pt x="0" y="2273"/>
                    <a:pt x="31" y="2323"/>
                    <a:pt x="64" y="2323"/>
                  </a:cubicBezTo>
                  <a:cubicBezTo>
                    <a:pt x="74" y="2323"/>
                    <a:pt x="85" y="2317"/>
                    <a:pt x="94" y="2305"/>
                  </a:cubicBezTo>
                  <a:cubicBezTo>
                    <a:pt x="471" y="1819"/>
                    <a:pt x="1074" y="1533"/>
                    <a:pt x="1693" y="1533"/>
                  </a:cubicBezTo>
                  <a:cubicBezTo>
                    <a:pt x="1743" y="1533"/>
                    <a:pt x="1794" y="1535"/>
                    <a:pt x="1845" y="1539"/>
                  </a:cubicBezTo>
                  <a:cubicBezTo>
                    <a:pt x="2089" y="1563"/>
                    <a:pt x="2320" y="1612"/>
                    <a:pt x="2554" y="1612"/>
                  </a:cubicBezTo>
                  <a:cubicBezTo>
                    <a:pt x="2676" y="1612"/>
                    <a:pt x="2799" y="1599"/>
                    <a:pt x="2924" y="1561"/>
                  </a:cubicBezTo>
                  <a:cubicBezTo>
                    <a:pt x="3245" y="1466"/>
                    <a:pt x="3530" y="1276"/>
                    <a:pt x="3764" y="1050"/>
                  </a:cubicBezTo>
                  <a:cubicBezTo>
                    <a:pt x="4070" y="758"/>
                    <a:pt x="4296" y="408"/>
                    <a:pt x="4522" y="65"/>
                  </a:cubicBezTo>
                  <a:cubicBezTo>
                    <a:pt x="4561" y="31"/>
                    <a:pt x="4539" y="1"/>
                    <a:pt x="450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4030;p50">
              <a:extLst>
                <a:ext uri="{FF2B5EF4-FFF2-40B4-BE49-F238E27FC236}">
                  <a16:creationId xmlns:a16="http://schemas.microsoft.com/office/drawing/2014/main" id="{B7D68131-B0E2-442C-86F2-D11863FC3A19}"/>
                </a:ext>
              </a:extLst>
            </p:cNvPr>
            <p:cNvSpPr/>
            <p:nvPr/>
          </p:nvSpPr>
          <p:spPr>
            <a:xfrm>
              <a:off x="7597727" y="2964512"/>
              <a:ext cx="196746" cy="81815"/>
            </a:xfrm>
            <a:custGeom>
              <a:avLst/>
              <a:gdLst/>
              <a:ahLst/>
              <a:cxnLst/>
              <a:rect l="l" t="t" r="r" b="b"/>
              <a:pathLst>
                <a:path w="3708" h="1537" extrusionOk="0">
                  <a:moveTo>
                    <a:pt x="3641" y="1"/>
                  </a:moveTo>
                  <a:cubicBezTo>
                    <a:pt x="3630" y="1"/>
                    <a:pt x="3618" y="6"/>
                    <a:pt x="3609" y="19"/>
                  </a:cubicBezTo>
                  <a:cubicBezTo>
                    <a:pt x="3397" y="274"/>
                    <a:pt x="3178" y="537"/>
                    <a:pt x="2909" y="719"/>
                  </a:cubicBezTo>
                  <a:cubicBezTo>
                    <a:pt x="2636" y="899"/>
                    <a:pt x="2338" y="942"/>
                    <a:pt x="2026" y="942"/>
                  </a:cubicBezTo>
                  <a:cubicBezTo>
                    <a:pt x="1970" y="942"/>
                    <a:pt x="1914" y="940"/>
                    <a:pt x="1858" y="938"/>
                  </a:cubicBezTo>
                  <a:cubicBezTo>
                    <a:pt x="1692" y="928"/>
                    <a:pt x="1524" y="914"/>
                    <a:pt x="1356" y="914"/>
                  </a:cubicBezTo>
                  <a:cubicBezTo>
                    <a:pt x="1179" y="914"/>
                    <a:pt x="1002" y="929"/>
                    <a:pt x="829" y="982"/>
                  </a:cubicBezTo>
                  <a:cubicBezTo>
                    <a:pt x="523" y="1077"/>
                    <a:pt x="253" y="1237"/>
                    <a:pt x="34" y="1456"/>
                  </a:cubicBezTo>
                  <a:cubicBezTo>
                    <a:pt x="0" y="1490"/>
                    <a:pt x="35" y="1536"/>
                    <a:pt x="70" y="1536"/>
                  </a:cubicBezTo>
                  <a:cubicBezTo>
                    <a:pt x="81" y="1536"/>
                    <a:pt x="91" y="1532"/>
                    <a:pt x="100" y="1522"/>
                  </a:cubicBezTo>
                  <a:cubicBezTo>
                    <a:pt x="340" y="1274"/>
                    <a:pt x="654" y="1113"/>
                    <a:pt x="990" y="1040"/>
                  </a:cubicBezTo>
                  <a:cubicBezTo>
                    <a:pt x="1116" y="1016"/>
                    <a:pt x="1242" y="1008"/>
                    <a:pt x="1367" y="1008"/>
                  </a:cubicBezTo>
                  <a:cubicBezTo>
                    <a:pt x="1616" y="1008"/>
                    <a:pt x="1863" y="1040"/>
                    <a:pt x="2106" y="1040"/>
                  </a:cubicBezTo>
                  <a:cubicBezTo>
                    <a:pt x="2434" y="1040"/>
                    <a:pt x="2733" y="953"/>
                    <a:pt x="3003" y="763"/>
                  </a:cubicBezTo>
                  <a:cubicBezTo>
                    <a:pt x="3266" y="581"/>
                    <a:pt x="3470" y="333"/>
                    <a:pt x="3675" y="92"/>
                  </a:cubicBezTo>
                  <a:cubicBezTo>
                    <a:pt x="3707" y="48"/>
                    <a:pt x="3675" y="1"/>
                    <a:pt x="36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4031;p50">
              <a:extLst>
                <a:ext uri="{FF2B5EF4-FFF2-40B4-BE49-F238E27FC236}">
                  <a16:creationId xmlns:a16="http://schemas.microsoft.com/office/drawing/2014/main" id="{5D77486F-A979-491C-AAA7-AF7011FC5FC5}"/>
                </a:ext>
              </a:extLst>
            </p:cNvPr>
            <p:cNvSpPr/>
            <p:nvPr/>
          </p:nvSpPr>
          <p:spPr>
            <a:xfrm>
              <a:off x="7639061" y="2949980"/>
              <a:ext cx="117793" cy="43649"/>
            </a:xfrm>
            <a:custGeom>
              <a:avLst/>
              <a:gdLst/>
              <a:ahLst/>
              <a:cxnLst/>
              <a:rect l="l" t="t" r="r" b="b"/>
              <a:pathLst>
                <a:path w="2220" h="820" extrusionOk="0">
                  <a:moveTo>
                    <a:pt x="2154" y="0"/>
                  </a:moveTo>
                  <a:cubicBezTo>
                    <a:pt x="2144" y="0"/>
                    <a:pt x="2132" y="5"/>
                    <a:pt x="2122" y="15"/>
                  </a:cubicBezTo>
                  <a:cubicBezTo>
                    <a:pt x="1582" y="591"/>
                    <a:pt x="648" y="277"/>
                    <a:pt x="43" y="730"/>
                  </a:cubicBezTo>
                  <a:cubicBezTo>
                    <a:pt x="1" y="760"/>
                    <a:pt x="28" y="819"/>
                    <a:pt x="63" y="819"/>
                  </a:cubicBezTo>
                  <a:cubicBezTo>
                    <a:pt x="71" y="819"/>
                    <a:pt x="79" y="816"/>
                    <a:pt x="87" y="810"/>
                  </a:cubicBezTo>
                  <a:cubicBezTo>
                    <a:pt x="707" y="365"/>
                    <a:pt x="1626" y="671"/>
                    <a:pt x="2181" y="88"/>
                  </a:cubicBezTo>
                  <a:cubicBezTo>
                    <a:pt x="2220" y="48"/>
                    <a:pt x="2190" y="0"/>
                    <a:pt x="2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4032;p50">
              <a:extLst>
                <a:ext uri="{FF2B5EF4-FFF2-40B4-BE49-F238E27FC236}">
                  <a16:creationId xmlns:a16="http://schemas.microsoft.com/office/drawing/2014/main" id="{0F5FAF9A-0B39-4E3A-936F-C776FBA6886F}"/>
                </a:ext>
              </a:extLst>
            </p:cNvPr>
            <p:cNvSpPr/>
            <p:nvPr/>
          </p:nvSpPr>
          <p:spPr>
            <a:xfrm>
              <a:off x="7841856" y="2992777"/>
              <a:ext cx="40909" cy="131797"/>
            </a:xfrm>
            <a:custGeom>
              <a:avLst/>
              <a:gdLst/>
              <a:ahLst/>
              <a:cxnLst/>
              <a:rect l="l" t="t" r="r" b="b"/>
              <a:pathLst>
                <a:path w="771" h="2476" extrusionOk="0">
                  <a:moveTo>
                    <a:pt x="231" y="1"/>
                  </a:moveTo>
                  <a:cubicBezTo>
                    <a:pt x="212" y="1"/>
                    <a:pt x="192" y="11"/>
                    <a:pt x="183" y="35"/>
                  </a:cubicBezTo>
                  <a:cubicBezTo>
                    <a:pt x="0" y="860"/>
                    <a:pt x="175" y="1757"/>
                    <a:pt x="657" y="2457"/>
                  </a:cubicBezTo>
                  <a:cubicBezTo>
                    <a:pt x="668" y="2470"/>
                    <a:pt x="683" y="2475"/>
                    <a:pt x="698" y="2475"/>
                  </a:cubicBezTo>
                  <a:cubicBezTo>
                    <a:pt x="734" y="2475"/>
                    <a:pt x="770" y="2445"/>
                    <a:pt x="744" y="2414"/>
                  </a:cubicBezTo>
                  <a:cubicBezTo>
                    <a:pt x="270" y="1728"/>
                    <a:pt x="95" y="874"/>
                    <a:pt x="277" y="57"/>
                  </a:cubicBezTo>
                  <a:cubicBezTo>
                    <a:pt x="286" y="22"/>
                    <a:pt x="259" y="1"/>
                    <a:pt x="23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4033;p50">
              <a:extLst>
                <a:ext uri="{FF2B5EF4-FFF2-40B4-BE49-F238E27FC236}">
                  <a16:creationId xmlns:a16="http://schemas.microsoft.com/office/drawing/2014/main" id="{8CBDC426-FB97-4E33-A904-08B7FB900560}"/>
                </a:ext>
              </a:extLst>
            </p:cNvPr>
            <p:cNvSpPr/>
            <p:nvPr/>
          </p:nvSpPr>
          <p:spPr>
            <a:xfrm>
              <a:off x="7867484" y="3012632"/>
              <a:ext cx="22020" cy="108642"/>
            </a:xfrm>
            <a:custGeom>
              <a:avLst/>
              <a:gdLst/>
              <a:ahLst/>
              <a:cxnLst/>
              <a:rect l="l" t="t" r="r" b="b"/>
              <a:pathLst>
                <a:path w="415" h="2041" extrusionOk="0">
                  <a:moveTo>
                    <a:pt x="61" y="0"/>
                  </a:moveTo>
                  <a:cubicBezTo>
                    <a:pt x="29" y="0"/>
                    <a:pt x="0" y="24"/>
                    <a:pt x="13" y="63"/>
                  </a:cubicBezTo>
                  <a:cubicBezTo>
                    <a:pt x="196" y="691"/>
                    <a:pt x="283" y="1340"/>
                    <a:pt x="312" y="1997"/>
                  </a:cubicBezTo>
                  <a:cubicBezTo>
                    <a:pt x="312" y="2026"/>
                    <a:pt x="338" y="2041"/>
                    <a:pt x="364" y="2041"/>
                  </a:cubicBezTo>
                  <a:cubicBezTo>
                    <a:pt x="389" y="2041"/>
                    <a:pt x="415" y="2026"/>
                    <a:pt x="415" y="1997"/>
                  </a:cubicBezTo>
                  <a:cubicBezTo>
                    <a:pt x="393" y="1326"/>
                    <a:pt x="298" y="669"/>
                    <a:pt x="115" y="34"/>
                  </a:cubicBezTo>
                  <a:cubicBezTo>
                    <a:pt x="104" y="11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4034;p50">
              <a:extLst>
                <a:ext uri="{FF2B5EF4-FFF2-40B4-BE49-F238E27FC236}">
                  <a16:creationId xmlns:a16="http://schemas.microsoft.com/office/drawing/2014/main" id="{2AA66E67-E468-48FF-A75A-D8CC6B4862A1}"/>
                </a:ext>
              </a:extLst>
            </p:cNvPr>
            <p:cNvSpPr/>
            <p:nvPr/>
          </p:nvSpPr>
          <p:spPr>
            <a:xfrm>
              <a:off x="7861170" y="3046380"/>
              <a:ext cx="7428" cy="26349"/>
            </a:xfrm>
            <a:custGeom>
              <a:avLst/>
              <a:gdLst/>
              <a:ahLst/>
              <a:cxnLst/>
              <a:rect l="l" t="t" r="r" b="b"/>
              <a:pathLst>
                <a:path w="140" h="495" extrusionOk="0">
                  <a:moveTo>
                    <a:pt x="49" y="0"/>
                  </a:moveTo>
                  <a:cubicBezTo>
                    <a:pt x="25" y="0"/>
                    <a:pt x="1" y="17"/>
                    <a:pt x="1" y="50"/>
                  </a:cubicBezTo>
                  <a:cubicBezTo>
                    <a:pt x="1" y="181"/>
                    <a:pt x="23" y="319"/>
                    <a:pt x="52" y="458"/>
                  </a:cubicBezTo>
                  <a:cubicBezTo>
                    <a:pt x="59" y="480"/>
                    <a:pt x="89" y="495"/>
                    <a:pt x="103" y="495"/>
                  </a:cubicBezTo>
                  <a:cubicBezTo>
                    <a:pt x="132" y="480"/>
                    <a:pt x="140" y="458"/>
                    <a:pt x="140" y="436"/>
                  </a:cubicBezTo>
                  <a:cubicBezTo>
                    <a:pt x="110" y="312"/>
                    <a:pt x="103" y="181"/>
                    <a:pt x="103" y="50"/>
                  </a:cubicBezTo>
                  <a:cubicBezTo>
                    <a:pt x="99" y="17"/>
                    <a:pt x="74" y="0"/>
                    <a:pt x="4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4035;p50">
              <a:extLst>
                <a:ext uri="{FF2B5EF4-FFF2-40B4-BE49-F238E27FC236}">
                  <a16:creationId xmlns:a16="http://schemas.microsoft.com/office/drawing/2014/main" id="{6CAEA839-5533-4B36-9D38-4B1F97728817}"/>
                </a:ext>
              </a:extLst>
            </p:cNvPr>
            <p:cNvSpPr/>
            <p:nvPr/>
          </p:nvSpPr>
          <p:spPr>
            <a:xfrm>
              <a:off x="7858889" y="3031422"/>
              <a:ext cx="7004" cy="4791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1"/>
                  </a:moveTo>
                  <a:cubicBezTo>
                    <a:pt x="1" y="1"/>
                    <a:pt x="5" y="90"/>
                    <a:pt x="66" y="90"/>
                  </a:cubicBezTo>
                  <a:cubicBezTo>
                    <a:pt x="132" y="90"/>
                    <a:pt x="132" y="2"/>
                    <a:pt x="66" y="2"/>
                  </a:cubicBezTo>
                  <a:cubicBezTo>
                    <a:pt x="62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4036;p50">
              <a:extLst>
                <a:ext uri="{FF2B5EF4-FFF2-40B4-BE49-F238E27FC236}">
                  <a16:creationId xmlns:a16="http://schemas.microsoft.com/office/drawing/2014/main" id="{C7F9E052-A912-4DE2-A5DB-C4758AE9865C}"/>
                </a:ext>
              </a:extLst>
            </p:cNvPr>
            <p:cNvSpPr/>
            <p:nvPr/>
          </p:nvSpPr>
          <p:spPr>
            <a:xfrm>
              <a:off x="7887541" y="3044304"/>
              <a:ext cx="7800" cy="18311"/>
            </a:xfrm>
            <a:custGeom>
              <a:avLst/>
              <a:gdLst/>
              <a:ahLst/>
              <a:cxnLst/>
              <a:rect l="l" t="t" r="r" b="b"/>
              <a:pathLst>
                <a:path w="147" h="344" extrusionOk="0">
                  <a:moveTo>
                    <a:pt x="44" y="1"/>
                  </a:moveTo>
                  <a:cubicBezTo>
                    <a:pt x="15" y="16"/>
                    <a:pt x="0" y="30"/>
                    <a:pt x="7" y="59"/>
                  </a:cubicBezTo>
                  <a:cubicBezTo>
                    <a:pt x="29" y="140"/>
                    <a:pt x="37" y="220"/>
                    <a:pt x="51" y="307"/>
                  </a:cubicBezTo>
                  <a:cubicBezTo>
                    <a:pt x="51" y="329"/>
                    <a:pt x="88" y="344"/>
                    <a:pt x="110" y="344"/>
                  </a:cubicBezTo>
                  <a:cubicBezTo>
                    <a:pt x="139" y="329"/>
                    <a:pt x="146" y="307"/>
                    <a:pt x="146" y="286"/>
                  </a:cubicBezTo>
                  <a:cubicBezTo>
                    <a:pt x="124" y="205"/>
                    <a:pt x="117" y="125"/>
                    <a:pt x="102" y="37"/>
                  </a:cubicBezTo>
                  <a:cubicBezTo>
                    <a:pt x="102" y="16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4037;p50">
              <a:extLst>
                <a:ext uri="{FF2B5EF4-FFF2-40B4-BE49-F238E27FC236}">
                  <a16:creationId xmlns:a16="http://schemas.microsoft.com/office/drawing/2014/main" id="{3862A690-3FD1-4AE1-8DBD-861637E5D22F}"/>
                </a:ext>
              </a:extLst>
            </p:cNvPr>
            <p:cNvSpPr/>
            <p:nvPr/>
          </p:nvSpPr>
          <p:spPr>
            <a:xfrm>
              <a:off x="7827424" y="2991766"/>
              <a:ext cx="15547" cy="29223"/>
            </a:xfrm>
            <a:custGeom>
              <a:avLst/>
              <a:gdLst/>
              <a:ahLst/>
              <a:cxnLst/>
              <a:rect l="l" t="t" r="r" b="b"/>
              <a:pathLst>
                <a:path w="293" h="549" extrusionOk="0">
                  <a:moveTo>
                    <a:pt x="228" y="0"/>
                  </a:moveTo>
                  <a:cubicBezTo>
                    <a:pt x="214" y="0"/>
                    <a:pt x="201" y="7"/>
                    <a:pt x="192" y="25"/>
                  </a:cubicBezTo>
                  <a:cubicBezTo>
                    <a:pt x="112" y="171"/>
                    <a:pt x="46" y="324"/>
                    <a:pt x="10" y="492"/>
                  </a:cubicBezTo>
                  <a:cubicBezTo>
                    <a:pt x="1" y="526"/>
                    <a:pt x="28" y="548"/>
                    <a:pt x="56" y="548"/>
                  </a:cubicBezTo>
                  <a:cubicBezTo>
                    <a:pt x="75" y="548"/>
                    <a:pt x="95" y="538"/>
                    <a:pt x="104" y="514"/>
                  </a:cubicBezTo>
                  <a:cubicBezTo>
                    <a:pt x="134" y="361"/>
                    <a:pt x="199" y="215"/>
                    <a:pt x="272" y="69"/>
                  </a:cubicBezTo>
                  <a:cubicBezTo>
                    <a:pt x="293" y="38"/>
                    <a:pt x="260" y="0"/>
                    <a:pt x="22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4038;p50">
              <a:extLst>
                <a:ext uri="{FF2B5EF4-FFF2-40B4-BE49-F238E27FC236}">
                  <a16:creationId xmlns:a16="http://schemas.microsoft.com/office/drawing/2014/main" id="{65B5100A-301E-452C-8D7C-BE7B97D74316}"/>
                </a:ext>
              </a:extLst>
            </p:cNvPr>
            <p:cNvSpPr/>
            <p:nvPr/>
          </p:nvSpPr>
          <p:spPr>
            <a:xfrm>
              <a:off x="7847269" y="297441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59" y="0"/>
                  </a:moveTo>
                  <a:cubicBezTo>
                    <a:pt x="0" y="0"/>
                    <a:pt x="3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ubicBezTo>
                    <a:pt x="64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4039;p50">
              <a:extLst>
                <a:ext uri="{FF2B5EF4-FFF2-40B4-BE49-F238E27FC236}">
                  <a16:creationId xmlns:a16="http://schemas.microsoft.com/office/drawing/2014/main" id="{AA64D1E9-441B-43DC-A615-11801ABFBE74}"/>
                </a:ext>
              </a:extLst>
            </p:cNvPr>
            <p:cNvSpPr/>
            <p:nvPr/>
          </p:nvSpPr>
          <p:spPr>
            <a:xfrm>
              <a:off x="7720667" y="3058569"/>
              <a:ext cx="61497" cy="22357"/>
            </a:xfrm>
            <a:custGeom>
              <a:avLst/>
              <a:gdLst/>
              <a:ahLst/>
              <a:cxnLst/>
              <a:rect l="l" t="t" r="r" b="b"/>
              <a:pathLst>
                <a:path w="1159" h="420" extrusionOk="0">
                  <a:moveTo>
                    <a:pt x="1097" y="1"/>
                  </a:moveTo>
                  <a:cubicBezTo>
                    <a:pt x="1089" y="1"/>
                    <a:pt x="1081" y="4"/>
                    <a:pt x="1073" y="10"/>
                  </a:cubicBezTo>
                  <a:cubicBezTo>
                    <a:pt x="781" y="222"/>
                    <a:pt x="424" y="331"/>
                    <a:pt x="59" y="331"/>
                  </a:cubicBezTo>
                  <a:cubicBezTo>
                    <a:pt x="1" y="331"/>
                    <a:pt x="1" y="419"/>
                    <a:pt x="59" y="419"/>
                  </a:cubicBezTo>
                  <a:cubicBezTo>
                    <a:pt x="70" y="419"/>
                    <a:pt x="81" y="419"/>
                    <a:pt x="92" y="419"/>
                  </a:cubicBezTo>
                  <a:cubicBezTo>
                    <a:pt x="461" y="419"/>
                    <a:pt x="827" y="303"/>
                    <a:pt x="1117" y="90"/>
                  </a:cubicBezTo>
                  <a:cubicBezTo>
                    <a:pt x="1159" y="60"/>
                    <a:pt x="1132" y="1"/>
                    <a:pt x="10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4040;p50">
              <a:extLst>
                <a:ext uri="{FF2B5EF4-FFF2-40B4-BE49-F238E27FC236}">
                  <a16:creationId xmlns:a16="http://schemas.microsoft.com/office/drawing/2014/main" id="{14ECEE26-0EC6-4EC7-A261-39A68C2777E5}"/>
                </a:ext>
              </a:extLst>
            </p:cNvPr>
            <p:cNvSpPr/>
            <p:nvPr/>
          </p:nvSpPr>
          <p:spPr>
            <a:xfrm>
              <a:off x="7596613" y="3079276"/>
              <a:ext cx="57146" cy="42531"/>
            </a:xfrm>
            <a:custGeom>
              <a:avLst/>
              <a:gdLst/>
              <a:ahLst/>
              <a:cxnLst/>
              <a:rect l="l" t="t" r="r" b="b"/>
              <a:pathLst>
                <a:path w="1077" h="799" extrusionOk="0">
                  <a:moveTo>
                    <a:pt x="1018" y="0"/>
                  </a:moveTo>
                  <a:cubicBezTo>
                    <a:pt x="1015" y="0"/>
                    <a:pt x="1013" y="0"/>
                    <a:pt x="1011" y="1"/>
                  </a:cubicBezTo>
                  <a:cubicBezTo>
                    <a:pt x="566" y="37"/>
                    <a:pt x="274" y="402"/>
                    <a:pt x="26" y="738"/>
                  </a:cubicBezTo>
                  <a:cubicBezTo>
                    <a:pt x="0" y="763"/>
                    <a:pt x="31" y="799"/>
                    <a:pt x="67" y="799"/>
                  </a:cubicBezTo>
                  <a:cubicBezTo>
                    <a:pt x="83" y="799"/>
                    <a:pt x="100" y="792"/>
                    <a:pt x="113" y="774"/>
                  </a:cubicBezTo>
                  <a:cubicBezTo>
                    <a:pt x="339" y="475"/>
                    <a:pt x="602" y="117"/>
                    <a:pt x="1011" y="95"/>
                  </a:cubicBezTo>
                  <a:cubicBezTo>
                    <a:pt x="1074" y="88"/>
                    <a:pt x="1076" y="0"/>
                    <a:pt x="101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4041;p50">
              <a:extLst>
                <a:ext uri="{FF2B5EF4-FFF2-40B4-BE49-F238E27FC236}">
                  <a16:creationId xmlns:a16="http://schemas.microsoft.com/office/drawing/2014/main" id="{BD60184D-BC14-4BD3-A910-8A6D866EEA1E}"/>
                </a:ext>
              </a:extLst>
            </p:cNvPr>
            <p:cNvSpPr/>
            <p:nvPr/>
          </p:nvSpPr>
          <p:spPr>
            <a:xfrm>
              <a:off x="7667607" y="3074645"/>
              <a:ext cx="7057" cy="4684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4042;p50">
              <a:extLst>
                <a:ext uri="{FF2B5EF4-FFF2-40B4-BE49-F238E27FC236}">
                  <a16:creationId xmlns:a16="http://schemas.microsoft.com/office/drawing/2014/main" id="{EAC365C2-6AC3-4E95-93E6-B6886F640B57}"/>
                </a:ext>
              </a:extLst>
            </p:cNvPr>
            <p:cNvSpPr/>
            <p:nvPr/>
          </p:nvSpPr>
          <p:spPr>
            <a:xfrm>
              <a:off x="7647763" y="3012738"/>
              <a:ext cx="129413" cy="31778"/>
            </a:xfrm>
            <a:custGeom>
              <a:avLst/>
              <a:gdLst/>
              <a:ahLst/>
              <a:cxnLst/>
              <a:rect l="l" t="t" r="r" b="b"/>
              <a:pathLst>
                <a:path w="2439" h="597" extrusionOk="0">
                  <a:moveTo>
                    <a:pt x="2375" y="0"/>
                  </a:moveTo>
                  <a:cubicBezTo>
                    <a:pt x="2364" y="0"/>
                    <a:pt x="2354" y="5"/>
                    <a:pt x="2345" y="18"/>
                  </a:cubicBezTo>
                  <a:cubicBezTo>
                    <a:pt x="2099" y="327"/>
                    <a:pt x="1731" y="507"/>
                    <a:pt x="1333" y="507"/>
                  </a:cubicBezTo>
                  <a:cubicBezTo>
                    <a:pt x="1318" y="507"/>
                    <a:pt x="1302" y="507"/>
                    <a:pt x="1287" y="506"/>
                  </a:cubicBezTo>
                  <a:cubicBezTo>
                    <a:pt x="1008" y="491"/>
                    <a:pt x="725" y="412"/>
                    <a:pt x="446" y="412"/>
                  </a:cubicBezTo>
                  <a:cubicBezTo>
                    <a:pt x="317" y="412"/>
                    <a:pt x="188" y="429"/>
                    <a:pt x="61" y="477"/>
                  </a:cubicBezTo>
                  <a:cubicBezTo>
                    <a:pt x="1" y="497"/>
                    <a:pt x="15" y="574"/>
                    <a:pt x="63" y="574"/>
                  </a:cubicBezTo>
                  <a:cubicBezTo>
                    <a:pt x="67" y="574"/>
                    <a:pt x="71" y="573"/>
                    <a:pt x="76" y="572"/>
                  </a:cubicBezTo>
                  <a:cubicBezTo>
                    <a:pt x="202" y="522"/>
                    <a:pt x="331" y="505"/>
                    <a:pt x="460" y="505"/>
                  </a:cubicBezTo>
                  <a:cubicBezTo>
                    <a:pt x="758" y="505"/>
                    <a:pt x="1061" y="597"/>
                    <a:pt x="1362" y="597"/>
                  </a:cubicBezTo>
                  <a:cubicBezTo>
                    <a:pt x="1390" y="597"/>
                    <a:pt x="1419" y="596"/>
                    <a:pt x="1447" y="594"/>
                  </a:cubicBezTo>
                  <a:cubicBezTo>
                    <a:pt x="1827" y="579"/>
                    <a:pt x="2184" y="390"/>
                    <a:pt x="2411" y="83"/>
                  </a:cubicBezTo>
                  <a:cubicBezTo>
                    <a:pt x="2438" y="50"/>
                    <a:pt x="2407" y="0"/>
                    <a:pt x="23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4043;p50">
              <a:extLst>
                <a:ext uri="{FF2B5EF4-FFF2-40B4-BE49-F238E27FC236}">
                  <a16:creationId xmlns:a16="http://schemas.microsoft.com/office/drawing/2014/main" id="{469B06E0-4913-4F92-875F-EA622A26091D}"/>
                </a:ext>
              </a:extLst>
            </p:cNvPr>
            <p:cNvSpPr/>
            <p:nvPr/>
          </p:nvSpPr>
          <p:spPr>
            <a:xfrm>
              <a:off x="7786462" y="2997302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1"/>
                  </a:moveTo>
                  <a:cubicBezTo>
                    <a:pt x="1" y="1"/>
                    <a:pt x="3" y="96"/>
                    <a:pt x="59" y="96"/>
                  </a:cubicBezTo>
                  <a:cubicBezTo>
                    <a:pt x="125" y="96"/>
                    <a:pt x="125" y="1"/>
                    <a:pt x="59" y="1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4044;p50">
              <a:extLst>
                <a:ext uri="{FF2B5EF4-FFF2-40B4-BE49-F238E27FC236}">
                  <a16:creationId xmlns:a16="http://schemas.microsoft.com/office/drawing/2014/main" id="{96135E27-1A4C-4AA6-A87D-AEB687930891}"/>
                </a:ext>
              </a:extLst>
            </p:cNvPr>
            <p:cNvSpPr/>
            <p:nvPr/>
          </p:nvSpPr>
          <p:spPr>
            <a:xfrm>
              <a:off x="7805086" y="2966641"/>
              <a:ext cx="10081" cy="12509"/>
            </a:xfrm>
            <a:custGeom>
              <a:avLst/>
              <a:gdLst/>
              <a:ahLst/>
              <a:cxnLst/>
              <a:rect l="l" t="t" r="r" b="b"/>
              <a:pathLst>
                <a:path w="190" h="235" extrusionOk="0">
                  <a:moveTo>
                    <a:pt x="139" y="1"/>
                  </a:moveTo>
                  <a:cubicBezTo>
                    <a:pt x="131" y="1"/>
                    <a:pt x="124" y="1"/>
                    <a:pt x="110" y="23"/>
                  </a:cubicBezTo>
                  <a:cubicBezTo>
                    <a:pt x="73" y="66"/>
                    <a:pt x="51" y="110"/>
                    <a:pt x="7" y="161"/>
                  </a:cubicBezTo>
                  <a:cubicBezTo>
                    <a:pt x="0" y="169"/>
                    <a:pt x="0" y="183"/>
                    <a:pt x="0" y="198"/>
                  </a:cubicBezTo>
                  <a:cubicBezTo>
                    <a:pt x="0" y="205"/>
                    <a:pt x="7" y="220"/>
                    <a:pt x="22" y="220"/>
                  </a:cubicBezTo>
                  <a:cubicBezTo>
                    <a:pt x="29" y="234"/>
                    <a:pt x="44" y="234"/>
                    <a:pt x="58" y="234"/>
                  </a:cubicBezTo>
                  <a:cubicBezTo>
                    <a:pt x="66" y="234"/>
                    <a:pt x="73" y="220"/>
                    <a:pt x="80" y="212"/>
                  </a:cubicBezTo>
                  <a:cubicBezTo>
                    <a:pt x="117" y="169"/>
                    <a:pt x="146" y="125"/>
                    <a:pt x="182" y="74"/>
                  </a:cubicBezTo>
                  <a:cubicBezTo>
                    <a:pt x="190" y="66"/>
                    <a:pt x="190" y="52"/>
                    <a:pt x="190" y="37"/>
                  </a:cubicBezTo>
                  <a:cubicBezTo>
                    <a:pt x="190" y="30"/>
                    <a:pt x="182" y="15"/>
                    <a:pt x="175" y="15"/>
                  </a:cubicBezTo>
                  <a:cubicBezTo>
                    <a:pt x="168" y="1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4045;p50">
              <a:extLst>
                <a:ext uri="{FF2B5EF4-FFF2-40B4-BE49-F238E27FC236}">
                  <a16:creationId xmlns:a16="http://schemas.microsoft.com/office/drawing/2014/main" id="{74420F9B-AD3F-4F36-BCD7-C5991315F15A}"/>
                </a:ext>
              </a:extLst>
            </p:cNvPr>
            <p:cNvSpPr/>
            <p:nvPr/>
          </p:nvSpPr>
          <p:spPr>
            <a:xfrm>
              <a:off x="7591732" y="3054258"/>
              <a:ext cx="19420" cy="14372"/>
            </a:xfrm>
            <a:custGeom>
              <a:avLst/>
              <a:gdLst/>
              <a:ahLst/>
              <a:cxnLst/>
              <a:rect l="l" t="t" r="r" b="b"/>
              <a:pathLst>
                <a:path w="366" h="270" extrusionOk="0">
                  <a:moveTo>
                    <a:pt x="318" y="1"/>
                  </a:moveTo>
                  <a:cubicBezTo>
                    <a:pt x="306" y="1"/>
                    <a:pt x="294" y="6"/>
                    <a:pt x="285" y="18"/>
                  </a:cubicBezTo>
                  <a:lnTo>
                    <a:pt x="256" y="47"/>
                  </a:lnTo>
                  <a:cubicBezTo>
                    <a:pt x="249" y="47"/>
                    <a:pt x="249" y="55"/>
                    <a:pt x="242" y="55"/>
                  </a:cubicBezTo>
                  <a:lnTo>
                    <a:pt x="227" y="55"/>
                  </a:lnTo>
                  <a:cubicBezTo>
                    <a:pt x="213" y="69"/>
                    <a:pt x="183" y="84"/>
                    <a:pt x="161" y="99"/>
                  </a:cubicBezTo>
                  <a:lnTo>
                    <a:pt x="30" y="179"/>
                  </a:lnTo>
                  <a:cubicBezTo>
                    <a:pt x="8" y="193"/>
                    <a:pt x="1" y="230"/>
                    <a:pt x="8" y="244"/>
                  </a:cubicBezTo>
                  <a:cubicBezTo>
                    <a:pt x="25" y="261"/>
                    <a:pt x="45" y="269"/>
                    <a:pt x="61" y="269"/>
                  </a:cubicBezTo>
                  <a:cubicBezTo>
                    <a:pt x="66" y="269"/>
                    <a:pt x="70" y="268"/>
                    <a:pt x="74" y="266"/>
                  </a:cubicBezTo>
                  <a:cubicBezTo>
                    <a:pt x="176" y="208"/>
                    <a:pt x="264" y="142"/>
                    <a:pt x="344" y="69"/>
                  </a:cubicBezTo>
                  <a:cubicBezTo>
                    <a:pt x="366" y="55"/>
                    <a:pt x="366" y="18"/>
                    <a:pt x="344" y="11"/>
                  </a:cubicBezTo>
                  <a:cubicBezTo>
                    <a:pt x="337" y="4"/>
                    <a:pt x="328" y="1"/>
                    <a:pt x="31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4046;p50">
              <a:extLst>
                <a:ext uri="{FF2B5EF4-FFF2-40B4-BE49-F238E27FC236}">
                  <a16:creationId xmlns:a16="http://schemas.microsoft.com/office/drawing/2014/main" id="{3A6DB277-9C44-4728-8CD5-024860CE62A5}"/>
                </a:ext>
              </a:extLst>
            </p:cNvPr>
            <p:cNvSpPr/>
            <p:nvPr/>
          </p:nvSpPr>
          <p:spPr>
            <a:xfrm>
              <a:off x="7595605" y="3000655"/>
              <a:ext cx="20959" cy="19376"/>
            </a:xfrm>
            <a:custGeom>
              <a:avLst/>
              <a:gdLst/>
              <a:ahLst/>
              <a:cxnLst/>
              <a:rect l="l" t="t" r="r" b="b"/>
              <a:pathLst>
                <a:path w="395" h="364" extrusionOk="0">
                  <a:moveTo>
                    <a:pt x="344" y="0"/>
                  </a:moveTo>
                  <a:cubicBezTo>
                    <a:pt x="333" y="0"/>
                    <a:pt x="322" y="4"/>
                    <a:pt x="315" y="11"/>
                  </a:cubicBezTo>
                  <a:cubicBezTo>
                    <a:pt x="212" y="106"/>
                    <a:pt x="118" y="194"/>
                    <a:pt x="23" y="288"/>
                  </a:cubicBezTo>
                  <a:cubicBezTo>
                    <a:pt x="1" y="303"/>
                    <a:pt x="1" y="339"/>
                    <a:pt x="23" y="347"/>
                  </a:cubicBezTo>
                  <a:cubicBezTo>
                    <a:pt x="30" y="358"/>
                    <a:pt x="41" y="363"/>
                    <a:pt x="52" y="363"/>
                  </a:cubicBezTo>
                  <a:cubicBezTo>
                    <a:pt x="63" y="363"/>
                    <a:pt x="74" y="358"/>
                    <a:pt x="81" y="347"/>
                  </a:cubicBezTo>
                  <a:cubicBezTo>
                    <a:pt x="183" y="259"/>
                    <a:pt x="278" y="164"/>
                    <a:pt x="373" y="77"/>
                  </a:cubicBezTo>
                  <a:cubicBezTo>
                    <a:pt x="395" y="55"/>
                    <a:pt x="395" y="18"/>
                    <a:pt x="373" y="11"/>
                  </a:cubicBezTo>
                  <a:cubicBezTo>
                    <a:pt x="366" y="4"/>
                    <a:pt x="355" y="0"/>
                    <a:pt x="3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4047;p50">
              <a:extLst>
                <a:ext uri="{FF2B5EF4-FFF2-40B4-BE49-F238E27FC236}">
                  <a16:creationId xmlns:a16="http://schemas.microsoft.com/office/drawing/2014/main" id="{471EC20A-CEBA-4ABA-9BF0-F846471E6893}"/>
                </a:ext>
              </a:extLst>
            </p:cNvPr>
            <p:cNvSpPr/>
            <p:nvPr/>
          </p:nvSpPr>
          <p:spPr>
            <a:xfrm>
              <a:off x="7623886" y="2994534"/>
              <a:ext cx="6632" cy="4791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1"/>
                  </a:moveTo>
                  <a:cubicBezTo>
                    <a:pt x="1" y="1"/>
                    <a:pt x="4" y="90"/>
                    <a:pt x="59" y="90"/>
                  </a:cubicBezTo>
                  <a:cubicBezTo>
                    <a:pt x="125" y="90"/>
                    <a:pt x="125" y="2"/>
                    <a:pt x="59" y="2"/>
                  </a:cubicBezTo>
                  <a:cubicBezTo>
                    <a:pt x="55" y="1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4048;p50">
              <a:extLst>
                <a:ext uri="{FF2B5EF4-FFF2-40B4-BE49-F238E27FC236}">
                  <a16:creationId xmlns:a16="http://schemas.microsoft.com/office/drawing/2014/main" id="{A3FD3EEB-A7C4-4A53-BF90-8D049F745366}"/>
                </a:ext>
              </a:extLst>
            </p:cNvPr>
            <p:cNvSpPr/>
            <p:nvPr/>
          </p:nvSpPr>
          <p:spPr>
            <a:xfrm>
              <a:off x="7668191" y="2948011"/>
              <a:ext cx="45950" cy="15117"/>
            </a:xfrm>
            <a:custGeom>
              <a:avLst/>
              <a:gdLst/>
              <a:ahLst/>
              <a:cxnLst/>
              <a:rect l="l" t="t" r="r" b="b"/>
              <a:pathLst>
                <a:path w="866" h="284" extrusionOk="0">
                  <a:moveTo>
                    <a:pt x="814" y="1"/>
                  </a:moveTo>
                  <a:cubicBezTo>
                    <a:pt x="559" y="37"/>
                    <a:pt x="311" y="95"/>
                    <a:pt x="63" y="190"/>
                  </a:cubicBezTo>
                  <a:cubicBezTo>
                    <a:pt x="0" y="215"/>
                    <a:pt x="13" y="284"/>
                    <a:pt x="60" y="284"/>
                  </a:cubicBezTo>
                  <a:cubicBezTo>
                    <a:pt x="67" y="284"/>
                    <a:pt x="76" y="282"/>
                    <a:pt x="85" y="278"/>
                  </a:cubicBezTo>
                  <a:cubicBezTo>
                    <a:pt x="318" y="190"/>
                    <a:pt x="574" y="125"/>
                    <a:pt x="829" y="88"/>
                  </a:cubicBezTo>
                  <a:cubicBezTo>
                    <a:pt x="858" y="88"/>
                    <a:pt x="865" y="52"/>
                    <a:pt x="865" y="37"/>
                  </a:cubicBezTo>
                  <a:cubicBezTo>
                    <a:pt x="858" y="8"/>
                    <a:pt x="829" y="1"/>
                    <a:pt x="81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4049;p50">
              <a:extLst>
                <a:ext uri="{FF2B5EF4-FFF2-40B4-BE49-F238E27FC236}">
                  <a16:creationId xmlns:a16="http://schemas.microsoft.com/office/drawing/2014/main" id="{DA122B46-E9BA-4A25-AA53-DBF3CA0A6FDA}"/>
                </a:ext>
              </a:extLst>
            </p:cNvPr>
            <p:cNvSpPr/>
            <p:nvPr/>
          </p:nvSpPr>
          <p:spPr>
            <a:xfrm>
              <a:off x="7683101" y="2971751"/>
              <a:ext cx="73806" cy="26828"/>
            </a:xfrm>
            <a:custGeom>
              <a:avLst/>
              <a:gdLst/>
              <a:ahLst/>
              <a:cxnLst/>
              <a:rect l="l" t="t" r="r" b="b"/>
              <a:pathLst>
                <a:path w="1391" h="504" extrusionOk="0">
                  <a:moveTo>
                    <a:pt x="1323" y="1"/>
                  </a:moveTo>
                  <a:cubicBezTo>
                    <a:pt x="1312" y="1"/>
                    <a:pt x="1302" y="5"/>
                    <a:pt x="1292" y="14"/>
                  </a:cubicBezTo>
                  <a:cubicBezTo>
                    <a:pt x="942" y="299"/>
                    <a:pt x="497" y="394"/>
                    <a:pt x="59" y="408"/>
                  </a:cubicBezTo>
                  <a:cubicBezTo>
                    <a:pt x="1" y="408"/>
                    <a:pt x="1" y="503"/>
                    <a:pt x="59" y="503"/>
                  </a:cubicBezTo>
                  <a:cubicBezTo>
                    <a:pt x="526" y="481"/>
                    <a:pt x="986" y="379"/>
                    <a:pt x="1351" y="80"/>
                  </a:cubicBezTo>
                  <a:cubicBezTo>
                    <a:pt x="1390" y="51"/>
                    <a:pt x="1359" y="1"/>
                    <a:pt x="132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4050;p50">
              <a:extLst>
                <a:ext uri="{FF2B5EF4-FFF2-40B4-BE49-F238E27FC236}">
                  <a16:creationId xmlns:a16="http://schemas.microsoft.com/office/drawing/2014/main" id="{2B35C571-335A-43A0-9F13-3F55602F2CC7}"/>
                </a:ext>
              </a:extLst>
            </p:cNvPr>
            <p:cNvSpPr/>
            <p:nvPr/>
          </p:nvSpPr>
          <p:spPr>
            <a:xfrm>
              <a:off x="7769058" y="2955729"/>
              <a:ext cx="6632" cy="4791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0"/>
                  </a:moveTo>
                  <a:cubicBezTo>
                    <a:pt x="1" y="0"/>
                    <a:pt x="4" y="89"/>
                    <a:pt x="59" y="89"/>
                  </a:cubicBezTo>
                  <a:cubicBezTo>
                    <a:pt x="125" y="89"/>
                    <a:pt x="125" y="1"/>
                    <a:pt x="59" y="1"/>
                  </a:cubicBezTo>
                  <a:cubicBezTo>
                    <a:pt x="55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4051;p50">
              <a:extLst>
                <a:ext uri="{FF2B5EF4-FFF2-40B4-BE49-F238E27FC236}">
                  <a16:creationId xmlns:a16="http://schemas.microsoft.com/office/drawing/2014/main" id="{5C055731-1378-4285-80ED-34D8201E361A}"/>
                </a:ext>
              </a:extLst>
            </p:cNvPr>
            <p:cNvSpPr/>
            <p:nvPr/>
          </p:nvSpPr>
          <p:spPr>
            <a:xfrm>
              <a:off x="7651371" y="2995385"/>
              <a:ext cx="8596" cy="5909"/>
            </a:xfrm>
            <a:custGeom>
              <a:avLst/>
              <a:gdLst/>
              <a:ahLst/>
              <a:cxnLst/>
              <a:rect l="l" t="t" r="r" b="b"/>
              <a:pathLst>
                <a:path w="162" h="111" extrusionOk="0">
                  <a:moveTo>
                    <a:pt x="110" y="1"/>
                  </a:moveTo>
                  <a:cubicBezTo>
                    <a:pt x="81" y="8"/>
                    <a:pt x="66" y="8"/>
                    <a:pt x="37" y="15"/>
                  </a:cubicBezTo>
                  <a:cubicBezTo>
                    <a:pt x="30" y="15"/>
                    <a:pt x="30" y="15"/>
                    <a:pt x="15" y="30"/>
                  </a:cubicBezTo>
                  <a:cubicBezTo>
                    <a:pt x="8" y="30"/>
                    <a:pt x="8" y="37"/>
                    <a:pt x="8" y="37"/>
                  </a:cubicBezTo>
                  <a:cubicBezTo>
                    <a:pt x="8" y="44"/>
                    <a:pt x="1" y="44"/>
                    <a:pt x="1" y="59"/>
                  </a:cubicBezTo>
                  <a:lnTo>
                    <a:pt x="1" y="74"/>
                  </a:lnTo>
                  <a:cubicBezTo>
                    <a:pt x="1" y="81"/>
                    <a:pt x="8" y="96"/>
                    <a:pt x="15" y="103"/>
                  </a:cubicBezTo>
                  <a:cubicBezTo>
                    <a:pt x="15" y="103"/>
                    <a:pt x="30" y="103"/>
                    <a:pt x="30" y="110"/>
                  </a:cubicBezTo>
                  <a:lnTo>
                    <a:pt x="52" y="110"/>
                  </a:lnTo>
                  <a:cubicBezTo>
                    <a:pt x="81" y="103"/>
                    <a:pt x="103" y="103"/>
                    <a:pt x="125" y="96"/>
                  </a:cubicBezTo>
                  <a:cubicBezTo>
                    <a:pt x="139" y="96"/>
                    <a:pt x="139" y="96"/>
                    <a:pt x="146" y="81"/>
                  </a:cubicBezTo>
                  <a:cubicBezTo>
                    <a:pt x="154" y="81"/>
                    <a:pt x="154" y="74"/>
                    <a:pt x="154" y="74"/>
                  </a:cubicBezTo>
                  <a:cubicBezTo>
                    <a:pt x="154" y="66"/>
                    <a:pt x="161" y="66"/>
                    <a:pt x="161" y="52"/>
                  </a:cubicBezTo>
                  <a:lnTo>
                    <a:pt x="161" y="37"/>
                  </a:lnTo>
                  <a:cubicBezTo>
                    <a:pt x="161" y="30"/>
                    <a:pt x="154" y="15"/>
                    <a:pt x="146" y="8"/>
                  </a:cubicBezTo>
                  <a:cubicBezTo>
                    <a:pt x="146" y="8"/>
                    <a:pt x="139" y="8"/>
                    <a:pt x="1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4052;p50">
              <a:extLst>
                <a:ext uri="{FF2B5EF4-FFF2-40B4-BE49-F238E27FC236}">
                  <a16:creationId xmlns:a16="http://schemas.microsoft.com/office/drawing/2014/main" id="{7129FBDD-9F11-4905-A981-D89FDFCAC019}"/>
                </a:ext>
              </a:extLst>
            </p:cNvPr>
            <p:cNvSpPr/>
            <p:nvPr/>
          </p:nvSpPr>
          <p:spPr>
            <a:xfrm>
              <a:off x="7750965" y="3272235"/>
              <a:ext cx="49240" cy="12935"/>
            </a:xfrm>
            <a:custGeom>
              <a:avLst/>
              <a:gdLst/>
              <a:ahLst/>
              <a:cxnLst/>
              <a:rect l="l" t="t" r="r" b="b"/>
              <a:pathLst>
                <a:path w="928" h="243" extrusionOk="0">
                  <a:moveTo>
                    <a:pt x="851" y="0"/>
                  </a:moveTo>
                  <a:cubicBezTo>
                    <a:pt x="847" y="0"/>
                    <a:pt x="842" y="1"/>
                    <a:pt x="838" y="2"/>
                  </a:cubicBezTo>
                  <a:cubicBezTo>
                    <a:pt x="575" y="53"/>
                    <a:pt x="320" y="97"/>
                    <a:pt x="57" y="155"/>
                  </a:cubicBezTo>
                  <a:cubicBezTo>
                    <a:pt x="1" y="162"/>
                    <a:pt x="19" y="243"/>
                    <a:pt x="79" y="243"/>
                  </a:cubicBezTo>
                  <a:cubicBezTo>
                    <a:pt x="81" y="243"/>
                    <a:pt x="84" y="243"/>
                    <a:pt x="86" y="243"/>
                  </a:cubicBezTo>
                  <a:cubicBezTo>
                    <a:pt x="349" y="191"/>
                    <a:pt x="604" y="148"/>
                    <a:pt x="867" y="89"/>
                  </a:cubicBezTo>
                  <a:cubicBezTo>
                    <a:pt x="928" y="83"/>
                    <a:pt x="907" y="0"/>
                    <a:pt x="8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4053;p50">
              <a:extLst>
                <a:ext uri="{FF2B5EF4-FFF2-40B4-BE49-F238E27FC236}">
                  <a16:creationId xmlns:a16="http://schemas.microsoft.com/office/drawing/2014/main" id="{302B5749-6965-41F8-8F30-D379F1B0F87A}"/>
                </a:ext>
              </a:extLst>
            </p:cNvPr>
            <p:cNvSpPr/>
            <p:nvPr/>
          </p:nvSpPr>
          <p:spPr>
            <a:xfrm>
              <a:off x="7702468" y="3137829"/>
              <a:ext cx="26742" cy="59618"/>
            </a:xfrm>
            <a:custGeom>
              <a:avLst/>
              <a:gdLst/>
              <a:ahLst/>
              <a:cxnLst/>
              <a:rect l="l" t="t" r="r" b="b"/>
              <a:pathLst>
                <a:path w="504" h="1120" extrusionOk="0">
                  <a:moveTo>
                    <a:pt x="312" y="0"/>
                  </a:moveTo>
                  <a:cubicBezTo>
                    <a:pt x="285" y="0"/>
                    <a:pt x="263" y="13"/>
                    <a:pt x="271" y="39"/>
                  </a:cubicBezTo>
                  <a:cubicBezTo>
                    <a:pt x="278" y="134"/>
                    <a:pt x="285" y="214"/>
                    <a:pt x="292" y="309"/>
                  </a:cubicBezTo>
                  <a:cubicBezTo>
                    <a:pt x="307" y="374"/>
                    <a:pt x="314" y="447"/>
                    <a:pt x="307" y="520"/>
                  </a:cubicBezTo>
                  <a:cubicBezTo>
                    <a:pt x="285" y="652"/>
                    <a:pt x="161" y="674"/>
                    <a:pt x="88" y="761"/>
                  </a:cubicBezTo>
                  <a:cubicBezTo>
                    <a:pt x="1" y="849"/>
                    <a:pt x="15" y="973"/>
                    <a:pt x="95" y="1053"/>
                  </a:cubicBezTo>
                  <a:cubicBezTo>
                    <a:pt x="148" y="1102"/>
                    <a:pt x="212" y="1120"/>
                    <a:pt x="277" y="1120"/>
                  </a:cubicBezTo>
                  <a:cubicBezTo>
                    <a:pt x="340" y="1120"/>
                    <a:pt x="403" y="1103"/>
                    <a:pt x="460" y="1082"/>
                  </a:cubicBezTo>
                  <a:cubicBezTo>
                    <a:pt x="504" y="1057"/>
                    <a:pt x="479" y="996"/>
                    <a:pt x="439" y="996"/>
                  </a:cubicBezTo>
                  <a:cubicBezTo>
                    <a:pt x="432" y="996"/>
                    <a:pt x="424" y="998"/>
                    <a:pt x="416" y="1002"/>
                  </a:cubicBezTo>
                  <a:cubicBezTo>
                    <a:pt x="382" y="1015"/>
                    <a:pt x="337" y="1024"/>
                    <a:pt x="293" y="1024"/>
                  </a:cubicBezTo>
                  <a:cubicBezTo>
                    <a:pt x="216" y="1024"/>
                    <a:pt x="141" y="995"/>
                    <a:pt x="132" y="907"/>
                  </a:cubicBezTo>
                  <a:cubicBezTo>
                    <a:pt x="110" y="819"/>
                    <a:pt x="241" y="761"/>
                    <a:pt x="307" y="717"/>
                  </a:cubicBezTo>
                  <a:cubicBezTo>
                    <a:pt x="387" y="652"/>
                    <a:pt x="416" y="564"/>
                    <a:pt x="416" y="455"/>
                  </a:cubicBezTo>
                  <a:cubicBezTo>
                    <a:pt x="416" y="316"/>
                    <a:pt x="387" y="177"/>
                    <a:pt x="380" y="39"/>
                  </a:cubicBezTo>
                  <a:cubicBezTo>
                    <a:pt x="369" y="13"/>
                    <a:pt x="338" y="0"/>
                    <a:pt x="31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4054;p50">
              <a:extLst>
                <a:ext uri="{FF2B5EF4-FFF2-40B4-BE49-F238E27FC236}">
                  <a16:creationId xmlns:a16="http://schemas.microsoft.com/office/drawing/2014/main" id="{2479F982-2120-48CA-B2F6-99F621DCDA99}"/>
                </a:ext>
              </a:extLst>
            </p:cNvPr>
            <p:cNvSpPr/>
            <p:nvPr/>
          </p:nvSpPr>
          <p:spPr>
            <a:xfrm>
              <a:off x="7687080" y="3211340"/>
              <a:ext cx="63460" cy="24539"/>
            </a:xfrm>
            <a:custGeom>
              <a:avLst/>
              <a:gdLst/>
              <a:ahLst/>
              <a:cxnLst/>
              <a:rect l="l" t="t" r="r" b="b"/>
              <a:pathLst>
                <a:path w="1196" h="461" extrusionOk="0">
                  <a:moveTo>
                    <a:pt x="54" y="0"/>
                  </a:moveTo>
                  <a:cubicBezTo>
                    <a:pt x="27" y="0"/>
                    <a:pt x="1" y="21"/>
                    <a:pt x="13" y="59"/>
                  </a:cubicBezTo>
                  <a:cubicBezTo>
                    <a:pt x="101" y="285"/>
                    <a:pt x="327" y="460"/>
                    <a:pt x="582" y="460"/>
                  </a:cubicBezTo>
                  <a:cubicBezTo>
                    <a:pt x="588" y="460"/>
                    <a:pt x="594" y="460"/>
                    <a:pt x="599" y="460"/>
                  </a:cubicBezTo>
                  <a:cubicBezTo>
                    <a:pt x="848" y="460"/>
                    <a:pt x="1081" y="302"/>
                    <a:pt x="1181" y="73"/>
                  </a:cubicBezTo>
                  <a:cubicBezTo>
                    <a:pt x="1196" y="38"/>
                    <a:pt x="1163" y="0"/>
                    <a:pt x="1132" y="0"/>
                  </a:cubicBezTo>
                  <a:cubicBezTo>
                    <a:pt x="1117" y="0"/>
                    <a:pt x="1102" y="9"/>
                    <a:pt x="1093" y="29"/>
                  </a:cubicBezTo>
                  <a:cubicBezTo>
                    <a:pt x="1013" y="219"/>
                    <a:pt x="823" y="365"/>
                    <a:pt x="604" y="365"/>
                  </a:cubicBezTo>
                  <a:cubicBezTo>
                    <a:pt x="393" y="365"/>
                    <a:pt x="181" y="234"/>
                    <a:pt x="101" y="37"/>
                  </a:cubicBezTo>
                  <a:cubicBezTo>
                    <a:pt x="95" y="12"/>
                    <a:pt x="74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4055;p50">
              <a:extLst>
                <a:ext uri="{FF2B5EF4-FFF2-40B4-BE49-F238E27FC236}">
                  <a16:creationId xmlns:a16="http://schemas.microsoft.com/office/drawing/2014/main" id="{BCD139EF-7250-4C5F-B1DA-8760C2DE76D9}"/>
                </a:ext>
              </a:extLst>
            </p:cNvPr>
            <p:cNvSpPr/>
            <p:nvPr/>
          </p:nvSpPr>
          <p:spPr>
            <a:xfrm>
              <a:off x="7616511" y="3199789"/>
              <a:ext cx="49240" cy="44766"/>
            </a:xfrm>
            <a:custGeom>
              <a:avLst/>
              <a:gdLst/>
              <a:ahLst/>
              <a:cxnLst/>
              <a:rect l="l" t="t" r="r" b="b"/>
              <a:pathLst>
                <a:path w="928" h="841" extrusionOk="0">
                  <a:moveTo>
                    <a:pt x="467" y="0"/>
                  </a:moveTo>
                  <a:cubicBezTo>
                    <a:pt x="280" y="0"/>
                    <a:pt x="102" y="140"/>
                    <a:pt x="52" y="327"/>
                  </a:cubicBezTo>
                  <a:cubicBezTo>
                    <a:pt x="1" y="538"/>
                    <a:pt x="154" y="779"/>
                    <a:pt x="366" y="830"/>
                  </a:cubicBezTo>
                  <a:cubicBezTo>
                    <a:pt x="394" y="837"/>
                    <a:pt x="423" y="840"/>
                    <a:pt x="452" y="840"/>
                  </a:cubicBezTo>
                  <a:cubicBezTo>
                    <a:pt x="643" y="840"/>
                    <a:pt x="826" y="700"/>
                    <a:pt x="876" y="516"/>
                  </a:cubicBezTo>
                  <a:cubicBezTo>
                    <a:pt x="927" y="298"/>
                    <a:pt x="774" y="64"/>
                    <a:pt x="563" y="13"/>
                  </a:cubicBezTo>
                  <a:cubicBezTo>
                    <a:pt x="531" y="5"/>
                    <a:pt x="499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4056;p50">
              <a:extLst>
                <a:ext uri="{FF2B5EF4-FFF2-40B4-BE49-F238E27FC236}">
                  <a16:creationId xmlns:a16="http://schemas.microsoft.com/office/drawing/2014/main" id="{6C9F2F72-45A7-4900-A7A3-56E70BA14680}"/>
                </a:ext>
              </a:extLst>
            </p:cNvPr>
            <p:cNvSpPr/>
            <p:nvPr/>
          </p:nvSpPr>
          <p:spPr>
            <a:xfrm>
              <a:off x="7616139" y="3197606"/>
              <a:ext cx="51521" cy="49451"/>
            </a:xfrm>
            <a:custGeom>
              <a:avLst/>
              <a:gdLst/>
              <a:ahLst/>
              <a:cxnLst/>
              <a:rect l="l" t="t" r="r" b="b"/>
              <a:pathLst>
                <a:path w="971" h="929" extrusionOk="0">
                  <a:moveTo>
                    <a:pt x="485" y="84"/>
                  </a:moveTo>
                  <a:cubicBezTo>
                    <a:pt x="575" y="84"/>
                    <a:pt x="663" y="119"/>
                    <a:pt x="730" y="185"/>
                  </a:cubicBezTo>
                  <a:cubicBezTo>
                    <a:pt x="840" y="295"/>
                    <a:pt x="883" y="470"/>
                    <a:pt x="818" y="608"/>
                  </a:cubicBezTo>
                  <a:cubicBezTo>
                    <a:pt x="755" y="741"/>
                    <a:pt x="610" y="835"/>
                    <a:pt x="460" y="835"/>
                  </a:cubicBezTo>
                  <a:cubicBezTo>
                    <a:pt x="436" y="835"/>
                    <a:pt x="411" y="832"/>
                    <a:pt x="387" y="827"/>
                  </a:cubicBezTo>
                  <a:lnTo>
                    <a:pt x="387" y="827"/>
                  </a:lnTo>
                  <a:cubicBezTo>
                    <a:pt x="387" y="827"/>
                    <a:pt x="387" y="827"/>
                    <a:pt x="387" y="827"/>
                  </a:cubicBezTo>
                  <a:cubicBezTo>
                    <a:pt x="383" y="826"/>
                    <a:pt x="380" y="825"/>
                    <a:pt x="376" y="824"/>
                  </a:cubicBezTo>
                  <a:lnTo>
                    <a:pt x="376" y="824"/>
                  </a:lnTo>
                  <a:cubicBezTo>
                    <a:pt x="229" y="784"/>
                    <a:pt x="124" y="648"/>
                    <a:pt x="110" y="499"/>
                  </a:cubicBezTo>
                  <a:cubicBezTo>
                    <a:pt x="88" y="346"/>
                    <a:pt x="183" y="200"/>
                    <a:pt x="314" y="127"/>
                  </a:cubicBezTo>
                  <a:cubicBezTo>
                    <a:pt x="368" y="98"/>
                    <a:pt x="427" y="84"/>
                    <a:pt x="485" y="84"/>
                  </a:cubicBezTo>
                  <a:close/>
                  <a:moveTo>
                    <a:pt x="483" y="1"/>
                  </a:moveTo>
                  <a:cubicBezTo>
                    <a:pt x="436" y="1"/>
                    <a:pt x="389" y="8"/>
                    <a:pt x="344" y="25"/>
                  </a:cubicBezTo>
                  <a:cubicBezTo>
                    <a:pt x="161" y="90"/>
                    <a:pt x="15" y="251"/>
                    <a:pt x="8" y="441"/>
                  </a:cubicBezTo>
                  <a:cubicBezTo>
                    <a:pt x="1" y="651"/>
                    <a:pt x="152" y="862"/>
                    <a:pt x="363" y="914"/>
                  </a:cubicBezTo>
                  <a:lnTo>
                    <a:pt x="363" y="914"/>
                  </a:lnTo>
                  <a:cubicBezTo>
                    <a:pt x="363" y="914"/>
                    <a:pt x="364" y="915"/>
                    <a:pt x="365" y="915"/>
                  </a:cubicBezTo>
                  <a:cubicBezTo>
                    <a:pt x="365" y="915"/>
                    <a:pt x="365" y="915"/>
                    <a:pt x="365" y="915"/>
                  </a:cubicBezTo>
                  <a:lnTo>
                    <a:pt x="365" y="915"/>
                  </a:lnTo>
                  <a:cubicBezTo>
                    <a:pt x="369" y="916"/>
                    <a:pt x="373" y="917"/>
                    <a:pt x="377" y="918"/>
                  </a:cubicBezTo>
                  <a:lnTo>
                    <a:pt x="377" y="918"/>
                  </a:lnTo>
                  <a:cubicBezTo>
                    <a:pt x="408" y="925"/>
                    <a:pt x="440" y="929"/>
                    <a:pt x="471" y="929"/>
                  </a:cubicBezTo>
                  <a:cubicBezTo>
                    <a:pt x="625" y="929"/>
                    <a:pt x="772" y="843"/>
                    <a:pt x="862" y="718"/>
                  </a:cubicBezTo>
                  <a:cubicBezTo>
                    <a:pt x="971" y="550"/>
                    <a:pt x="956" y="331"/>
                    <a:pt x="847" y="185"/>
                  </a:cubicBezTo>
                  <a:cubicBezTo>
                    <a:pt x="759" y="70"/>
                    <a:pt x="623" y="1"/>
                    <a:pt x="48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4057;p50">
              <a:extLst>
                <a:ext uri="{FF2B5EF4-FFF2-40B4-BE49-F238E27FC236}">
                  <a16:creationId xmlns:a16="http://schemas.microsoft.com/office/drawing/2014/main" id="{8BD9924A-BD84-41B0-A9A7-EB9B365B41AC}"/>
                </a:ext>
              </a:extLst>
            </p:cNvPr>
            <p:cNvSpPr/>
            <p:nvPr/>
          </p:nvSpPr>
          <p:spPr>
            <a:xfrm>
              <a:off x="7780678" y="3199789"/>
              <a:ext cx="49240" cy="44766"/>
            </a:xfrm>
            <a:custGeom>
              <a:avLst/>
              <a:gdLst/>
              <a:ahLst/>
              <a:cxnLst/>
              <a:rect l="l" t="t" r="r" b="b"/>
              <a:pathLst>
                <a:path w="928" h="841" extrusionOk="0">
                  <a:moveTo>
                    <a:pt x="467" y="0"/>
                  </a:moveTo>
                  <a:cubicBezTo>
                    <a:pt x="279" y="0"/>
                    <a:pt x="101" y="140"/>
                    <a:pt x="51" y="327"/>
                  </a:cubicBezTo>
                  <a:cubicBezTo>
                    <a:pt x="0" y="538"/>
                    <a:pt x="146" y="779"/>
                    <a:pt x="365" y="830"/>
                  </a:cubicBezTo>
                  <a:cubicBezTo>
                    <a:pt x="394" y="837"/>
                    <a:pt x="423" y="840"/>
                    <a:pt x="452" y="840"/>
                  </a:cubicBezTo>
                  <a:cubicBezTo>
                    <a:pt x="642" y="840"/>
                    <a:pt x="825" y="700"/>
                    <a:pt x="876" y="516"/>
                  </a:cubicBezTo>
                  <a:cubicBezTo>
                    <a:pt x="927" y="298"/>
                    <a:pt x="774" y="64"/>
                    <a:pt x="562" y="13"/>
                  </a:cubicBezTo>
                  <a:cubicBezTo>
                    <a:pt x="530" y="5"/>
                    <a:pt x="498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4058;p50">
              <a:extLst>
                <a:ext uri="{FF2B5EF4-FFF2-40B4-BE49-F238E27FC236}">
                  <a16:creationId xmlns:a16="http://schemas.microsoft.com/office/drawing/2014/main" id="{95BECC39-68FA-4646-AB9C-E66E0BE47FBA}"/>
                </a:ext>
              </a:extLst>
            </p:cNvPr>
            <p:cNvSpPr/>
            <p:nvPr/>
          </p:nvSpPr>
          <p:spPr>
            <a:xfrm>
              <a:off x="7779511" y="3197606"/>
              <a:ext cx="51946" cy="49451"/>
            </a:xfrm>
            <a:custGeom>
              <a:avLst/>
              <a:gdLst/>
              <a:ahLst/>
              <a:cxnLst/>
              <a:rect l="l" t="t" r="r" b="b"/>
              <a:pathLst>
                <a:path w="979" h="929" extrusionOk="0">
                  <a:moveTo>
                    <a:pt x="490" y="84"/>
                  </a:moveTo>
                  <a:cubicBezTo>
                    <a:pt x="578" y="84"/>
                    <a:pt x="663" y="119"/>
                    <a:pt x="730" y="185"/>
                  </a:cubicBezTo>
                  <a:cubicBezTo>
                    <a:pt x="840" y="295"/>
                    <a:pt x="883" y="470"/>
                    <a:pt x="825" y="608"/>
                  </a:cubicBezTo>
                  <a:cubicBezTo>
                    <a:pt x="762" y="741"/>
                    <a:pt x="618" y="835"/>
                    <a:pt x="467" y="835"/>
                  </a:cubicBezTo>
                  <a:cubicBezTo>
                    <a:pt x="443" y="835"/>
                    <a:pt x="419" y="832"/>
                    <a:pt x="395" y="827"/>
                  </a:cubicBezTo>
                  <a:lnTo>
                    <a:pt x="395" y="827"/>
                  </a:lnTo>
                  <a:cubicBezTo>
                    <a:pt x="395" y="827"/>
                    <a:pt x="395" y="827"/>
                    <a:pt x="395" y="827"/>
                  </a:cubicBezTo>
                  <a:cubicBezTo>
                    <a:pt x="391" y="826"/>
                    <a:pt x="388" y="825"/>
                    <a:pt x="385" y="825"/>
                  </a:cubicBezTo>
                  <a:lnTo>
                    <a:pt x="385" y="825"/>
                  </a:lnTo>
                  <a:cubicBezTo>
                    <a:pt x="237" y="785"/>
                    <a:pt x="131" y="649"/>
                    <a:pt x="110" y="499"/>
                  </a:cubicBezTo>
                  <a:cubicBezTo>
                    <a:pt x="95" y="346"/>
                    <a:pt x="183" y="200"/>
                    <a:pt x="322" y="127"/>
                  </a:cubicBezTo>
                  <a:cubicBezTo>
                    <a:pt x="376" y="98"/>
                    <a:pt x="433" y="84"/>
                    <a:pt x="490" y="84"/>
                  </a:cubicBezTo>
                  <a:close/>
                  <a:moveTo>
                    <a:pt x="489" y="1"/>
                  </a:moveTo>
                  <a:cubicBezTo>
                    <a:pt x="443" y="1"/>
                    <a:pt x="396" y="8"/>
                    <a:pt x="351" y="25"/>
                  </a:cubicBezTo>
                  <a:cubicBezTo>
                    <a:pt x="168" y="90"/>
                    <a:pt x="22" y="251"/>
                    <a:pt x="8" y="441"/>
                  </a:cubicBezTo>
                  <a:cubicBezTo>
                    <a:pt x="1" y="652"/>
                    <a:pt x="154" y="864"/>
                    <a:pt x="365" y="915"/>
                  </a:cubicBezTo>
                  <a:cubicBezTo>
                    <a:pt x="365" y="915"/>
                    <a:pt x="365" y="915"/>
                    <a:pt x="365" y="915"/>
                  </a:cubicBezTo>
                  <a:lnTo>
                    <a:pt x="365" y="915"/>
                  </a:lnTo>
                  <a:cubicBezTo>
                    <a:pt x="369" y="916"/>
                    <a:pt x="372" y="917"/>
                    <a:pt x="375" y="917"/>
                  </a:cubicBezTo>
                  <a:lnTo>
                    <a:pt x="375" y="917"/>
                  </a:lnTo>
                  <a:cubicBezTo>
                    <a:pt x="407" y="925"/>
                    <a:pt x="439" y="929"/>
                    <a:pt x="472" y="929"/>
                  </a:cubicBezTo>
                  <a:cubicBezTo>
                    <a:pt x="627" y="929"/>
                    <a:pt x="780" y="843"/>
                    <a:pt x="869" y="718"/>
                  </a:cubicBezTo>
                  <a:cubicBezTo>
                    <a:pt x="978" y="550"/>
                    <a:pt x="956" y="331"/>
                    <a:pt x="847" y="185"/>
                  </a:cubicBezTo>
                  <a:cubicBezTo>
                    <a:pt x="759" y="70"/>
                    <a:pt x="627" y="1"/>
                    <a:pt x="4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4059;p50">
              <a:extLst>
                <a:ext uri="{FF2B5EF4-FFF2-40B4-BE49-F238E27FC236}">
                  <a16:creationId xmlns:a16="http://schemas.microsoft.com/office/drawing/2014/main" id="{7EBF2FE2-21D6-4388-837F-3ABABF94F0E6}"/>
                </a:ext>
              </a:extLst>
            </p:cNvPr>
            <p:cNvSpPr/>
            <p:nvPr/>
          </p:nvSpPr>
          <p:spPr>
            <a:xfrm>
              <a:off x="7637045" y="3146080"/>
              <a:ext cx="25628" cy="40827"/>
            </a:xfrm>
            <a:custGeom>
              <a:avLst/>
              <a:gdLst/>
              <a:ahLst/>
              <a:cxnLst/>
              <a:rect l="l" t="t" r="r" b="b"/>
              <a:pathLst>
                <a:path w="483" h="767" extrusionOk="0">
                  <a:moveTo>
                    <a:pt x="241" y="1"/>
                  </a:moveTo>
                  <a:cubicBezTo>
                    <a:pt x="110" y="1"/>
                    <a:pt x="1" y="168"/>
                    <a:pt x="1" y="380"/>
                  </a:cubicBezTo>
                  <a:cubicBezTo>
                    <a:pt x="1" y="592"/>
                    <a:pt x="110" y="767"/>
                    <a:pt x="241" y="767"/>
                  </a:cubicBezTo>
                  <a:cubicBezTo>
                    <a:pt x="373" y="767"/>
                    <a:pt x="482" y="592"/>
                    <a:pt x="482" y="380"/>
                  </a:cubicBezTo>
                  <a:cubicBezTo>
                    <a:pt x="482" y="16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4060;p50">
              <a:extLst>
                <a:ext uri="{FF2B5EF4-FFF2-40B4-BE49-F238E27FC236}">
                  <a16:creationId xmlns:a16="http://schemas.microsoft.com/office/drawing/2014/main" id="{B43497EC-68D5-4327-B395-E38C92842913}"/>
                </a:ext>
              </a:extLst>
            </p:cNvPr>
            <p:cNvSpPr/>
            <p:nvPr/>
          </p:nvSpPr>
          <p:spPr>
            <a:xfrm>
              <a:off x="7776009" y="3146080"/>
              <a:ext cx="25257" cy="40827"/>
            </a:xfrm>
            <a:custGeom>
              <a:avLst/>
              <a:gdLst/>
              <a:ahLst/>
              <a:cxnLst/>
              <a:rect l="l" t="t" r="r" b="b"/>
              <a:pathLst>
                <a:path w="476" h="767" extrusionOk="0">
                  <a:moveTo>
                    <a:pt x="242" y="1"/>
                  </a:moveTo>
                  <a:cubicBezTo>
                    <a:pt x="110" y="1"/>
                    <a:pt x="1" y="168"/>
                    <a:pt x="1" y="380"/>
                  </a:cubicBezTo>
                  <a:cubicBezTo>
                    <a:pt x="1" y="592"/>
                    <a:pt x="110" y="767"/>
                    <a:pt x="242" y="767"/>
                  </a:cubicBezTo>
                  <a:cubicBezTo>
                    <a:pt x="366" y="767"/>
                    <a:pt x="475" y="592"/>
                    <a:pt x="475" y="380"/>
                  </a:cubicBezTo>
                  <a:cubicBezTo>
                    <a:pt x="475" y="168"/>
                    <a:pt x="366" y="1"/>
                    <a:pt x="2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4061;p50">
              <a:extLst>
                <a:ext uri="{FF2B5EF4-FFF2-40B4-BE49-F238E27FC236}">
                  <a16:creationId xmlns:a16="http://schemas.microsoft.com/office/drawing/2014/main" id="{00230F1F-4DE5-475F-B9B9-6050C025ED30}"/>
                </a:ext>
              </a:extLst>
            </p:cNvPr>
            <p:cNvSpPr/>
            <p:nvPr/>
          </p:nvSpPr>
          <p:spPr>
            <a:xfrm>
              <a:off x="7851142" y="3081458"/>
              <a:ext cx="145225" cy="150801"/>
            </a:xfrm>
            <a:custGeom>
              <a:avLst/>
              <a:gdLst/>
              <a:ahLst/>
              <a:cxnLst/>
              <a:rect l="l" t="t" r="r" b="b"/>
              <a:pathLst>
                <a:path w="2737" h="2833" extrusionOk="0">
                  <a:moveTo>
                    <a:pt x="1399" y="0"/>
                  </a:moveTo>
                  <a:cubicBezTo>
                    <a:pt x="835" y="0"/>
                    <a:pt x="266" y="468"/>
                    <a:pt x="139" y="1091"/>
                  </a:cubicBezTo>
                  <a:cubicBezTo>
                    <a:pt x="0" y="1820"/>
                    <a:pt x="445" y="2623"/>
                    <a:pt x="1080" y="2798"/>
                  </a:cubicBezTo>
                  <a:cubicBezTo>
                    <a:pt x="1166" y="2821"/>
                    <a:pt x="1253" y="2833"/>
                    <a:pt x="1341" y="2833"/>
                  </a:cubicBezTo>
                  <a:cubicBezTo>
                    <a:pt x="1900" y="2833"/>
                    <a:pt x="2457" y="2372"/>
                    <a:pt x="2583" y="1747"/>
                  </a:cubicBezTo>
                  <a:cubicBezTo>
                    <a:pt x="2736" y="1032"/>
                    <a:pt x="2291" y="208"/>
                    <a:pt x="1649" y="33"/>
                  </a:cubicBezTo>
                  <a:cubicBezTo>
                    <a:pt x="1567" y="11"/>
                    <a:pt x="1483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4062;p50">
              <a:extLst>
                <a:ext uri="{FF2B5EF4-FFF2-40B4-BE49-F238E27FC236}">
                  <a16:creationId xmlns:a16="http://schemas.microsoft.com/office/drawing/2014/main" id="{D8F360E3-8BF0-466F-AB3D-023013A92913}"/>
                </a:ext>
              </a:extLst>
            </p:cNvPr>
            <p:cNvSpPr/>
            <p:nvPr/>
          </p:nvSpPr>
          <p:spPr>
            <a:xfrm>
              <a:off x="7854219" y="3079542"/>
              <a:ext cx="144058" cy="155006"/>
            </a:xfrm>
            <a:custGeom>
              <a:avLst/>
              <a:gdLst/>
              <a:ahLst/>
              <a:cxnLst/>
              <a:rect l="l" t="t" r="r" b="b"/>
              <a:pathLst>
                <a:path w="2715" h="2912" extrusionOk="0">
                  <a:moveTo>
                    <a:pt x="1329" y="94"/>
                  </a:moveTo>
                  <a:cubicBezTo>
                    <a:pt x="1623" y="94"/>
                    <a:pt x="1908" y="220"/>
                    <a:pt x="2124" y="463"/>
                  </a:cubicBezTo>
                  <a:cubicBezTo>
                    <a:pt x="2474" y="857"/>
                    <a:pt x="2613" y="1455"/>
                    <a:pt x="2423" y="1958"/>
                  </a:cubicBezTo>
                  <a:cubicBezTo>
                    <a:pt x="2253" y="2429"/>
                    <a:pt x="1781" y="2814"/>
                    <a:pt x="1276" y="2814"/>
                  </a:cubicBezTo>
                  <a:cubicBezTo>
                    <a:pt x="1194" y="2814"/>
                    <a:pt x="1112" y="2804"/>
                    <a:pt x="1029" y="2783"/>
                  </a:cubicBezTo>
                  <a:cubicBezTo>
                    <a:pt x="1025" y="2782"/>
                    <a:pt x="1021" y="2781"/>
                    <a:pt x="1018" y="2781"/>
                  </a:cubicBezTo>
                  <a:cubicBezTo>
                    <a:pt x="1015" y="2781"/>
                    <a:pt x="1012" y="2781"/>
                    <a:pt x="1010" y="2782"/>
                  </a:cubicBezTo>
                  <a:lnTo>
                    <a:pt x="1010" y="2782"/>
                  </a:lnTo>
                  <a:cubicBezTo>
                    <a:pt x="507" y="2625"/>
                    <a:pt x="182" y="2095"/>
                    <a:pt x="117" y="1586"/>
                  </a:cubicBezTo>
                  <a:cubicBezTo>
                    <a:pt x="52" y="1046"/>
                    <a:pt x="314" y="521"/>
                    <a:pt x="781" y="244"/>
                  </a:cubicBezTo>
                  <a:cubicBezTo>
                    <a:pt x="958" y="143"/>
                    <a:pt x="1145" y="94"/>
                    <a:pt x="1329" y="94"/>
                  </a:cubicBezTo>
                  <a:close/>
                  <a:moveTo>
                    <a:pt x="1308" y="0"/>
                  </a:moveTo>
                  <a:cubicBezTo>
                    <a:pt x="1183" y="0"/>
                    <a:pt x="1055" y="22"/>
                    <a:pt x="927" y="69"/>
                  </a:cubicBezTo>
                  <a:cubicBezTo>
                    <a:pt x="387" y="273"/>
                    <a:pt x="15" y="820"/>
                    <a:pt x="8" y="1396"/>
                  </a:cubicBezTo>
                  <a:cubicBezTo>
                    <a:pt x="1" y="2024"/>
                    <a:pt x="380" y="2710"/>
                    <a:pt x="1008" y="2878"/>
                  </a:cubicBezTo>
                  <a:cubicBezTo>
                    <a:pt x="1008" y="2878"/>
                    <a:pt x="1008" y="2878"/>
                    <a:pt x="1008" y="2878"/>
                  </a:cubicBezTo>
                  <a:lnTo>
                    <a:pt x="1008" y="2878"/>
                  </a:lnTo>
                  <a:cubicBezTo>
                    <a:pt x="1011" y="2879"/>
                    <a:pt x="1015" y="2880"/>
                    <a:pt x="1019" y="2880"/>
                  </a:cubicBezTo>
                  <a:lnTo>
                    <a:pt x="1019" y="2880"/>
                  </a:lnTo>
                  <a:cubicBezTo>
                    <a:pt x="1107" y="2901"/>
                    <a:pt x="1195" y="2911"/>
                    <a:pt x="1282" y="2911"/>
                  </a:cubicBezTo>
                  <a:cubicBezTo>
                    <a:pt x="1744" y="2911"/>
                    <a:pt x="2171" y="2632"/>
                    <a:pt x="2408" y="2236"/>
                  </a:cubicBezTo>
                  <a:cubicBezTo>
                    <a:pt x="2715" y="1725"/>
                    <a:pt x="2649" y="1054"/>
                    <a:pt x="2321" y="572"/>
                  </a:cubicBezTo>
                  <a:cubicBezTo>
                    <a:pt x="2087" y="227"/>
                    <a:pt x="171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4063;p50">
              <a:extLst>
                <a:ext uri="{FF2B5EF4-FFF2-40B4-BE49-F238E27FC236}">
                  <a16:creationId xmlns:a16="http://schemas.microsoft.com/office/drawing/2014/main" id="{A9E04D61-08D8-4BE7-B205-01DE7F725A09}"/>
                </a:ext>
              </a:extLst>
            </p:cNvPr>
            <p:cNvSpPr/>
            <p:nvPr/>
          </p:nvSpPr>
          <p:spPr>
            <a:xfrm>
              <a:off x="7892953" y="3118773"/>
              <a:ext cx="72427" cy="78035"/>
            </a:xfrm>
            <a:custGeom>
              <a:avLst/>
              <a:gdLst/>
              <a:ahLst/>
              <a:cxnLst/>
              <a:rect l="l" t="t" r="r" b="b"/>
              <a:pathLst>
                <a:path w="1365" h="1466" extrusionOk="0">
                  <a:moveTo>
                    <a:pt x="667" y="99"/>
                  </a:moveTo>
                  <a:cubicBezTo>
                    <a:pt x="1056" y="99"/>
                    <a:pt x="1326" y="621"/>
                    <a:pt x="1175" y="1002"/>
                  </a:cubicBezTo>
                  <a:cubicBezTo>
                    <a:pt x="1087" y="1216"/>
                    <a:pt x="875" y="1381"/>
                    <a:pt x="645" y="1381"/>
                  </a:cubicBezTo>
                  <a:cubicBezTo>
                    <a:pt x="615" y="1381"/>
                    <a:pt x="585" y="1378"/>
                    <a:pt x="555" y="1372"/>
                  </a:cubicBezTo>
                  <a:lnTo>
                    <a:pt x="555" y="1372"/>
                  </a:lnTo>
                  <a:cubicBezTo>
                    <a:pt x="549" y="1366"/>
                    <a:pt x="542" y="1362"/>
                    <a:pt x="533" y="1360"/>
                  </a:cubicBezTo>
                  <a:cubicBezTo>
                    <a:pt x="299" y="1287"/>
                    <a:pt x="146" y="1046"/>
                    <a:pt x="110" y="813"/>
                  </a:cubicBezTo>
                  <a:cubicBezTo>
                    <a:pt x="73" y="557"/>
                    <a:pt x="197" y="302"/>
                    <a:pt x="416" y="171"/>
                  </a:cubicBezTo>
                  <a:cubicBezTo>
                    <a:pt x="503" y="121"/>
                    <a:pt x="588" y="99"/>
                    <a:pt x="667" y="99"/>
                  </a:cubicBezTo>
                  <a:close/>
                  <a:moveTo>
                    <a:pt x="657" y="0"/>
                  </a:moveTo>
                  <a:cubicBezTo>
                    <a:pt x="595" y="0"/>
                    <a:pt x="531" y="10"/>
                    <a:pt x="467" y="32"/>
                  </a:cubicBezTo>
                  <a:cubicBezTo>
                    <a:pt x="197" y="134"/>
                    <a:pt x="15" y="397"/>
                    <a:pt x="8" y="696"/>
                  </a:cubicBezTo>
                  <a:cubicBezTo>
                    <a:pt x="0" y="1007"/>
                    <a:pt x="187" y="1355"/>
                    <a:pt x="504" y="1446"/>
                  </a:cubicBezTo>
                  <a:lnTo>
                    <a:pt x="504" y="1446"/>
                  </a:lnTo>
                  <a:cubicBezTo>
                    <a:pt x="506" y="1446"/>
                    <a:pt x="509" y="1447"/>
                    <a:pt x="511" y="1447"/>
                  </a:cubicBezTo>
                  <a:cubicBezTo>
                    <a:pt x="511" y="1447"/>
                    <a:pt x="511" y="1447"/>
                    <a:pt x="511" y="1447"/>
                  </a:cubicBezTo>
                  <a:lnTo>
                    <a:pt x="511" y="1447"/>
                  </a:lnTo>
                  <a:cubicBezTo>
                    <a:pt x="515" y="1449"/>
                    <a:pt x="519" y="1450"/>
                    <a:pt x="522" y="1450"/>
                  </a:cubicBezTo>
                  <a:lnTo>
                    <a:pt x="522" y="1450"/>
                  </a:lnTo>
                  <a:cubicBezTo>
                    <a:pt x="564" y="1461"/>
                    <a:pt x="607" y="1466"/>
                    <a:pt x="649" y="1466"/>
                  </a:cubicBezTo>
                  <a:cubicBezTo>
                    <a:pt x="874" y="1466"/>
                    <a:pt x="1090" y="1326"/>
                    <a:pt x="1211" y="1126"/>
                  </a:cubicBezTo>
                  <a:cubicBezTo>
                    <a:pt x="1365" y="878"/>
                    <a:pt x="1335" y="543"/>
                    <a:pt x="1182" y="302"/>
                  </a:cubicBezTo>
                  <a:cubicBezTo>
                    <a:pt x="1064" y="116"/>
                    <a:pt x="868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4064;p50">
              <a:extLst>
                <a:ext uri="{FF2B5EF4-FFF2-40B4-BE49-F238E27FC236}">
                  <a16:creationId xmlns:a16="http://schemas.microsoft.com/office/drawing/2014/main" id="{6F7D66CF-081D-4780-B267-0BDFA46AD9AC}"/>
                </a:ext>
              </a:extLst>
            </p:cNvPr>
            <p:cNvSpPr/>
            <p:nvPr/>
          </p:nvSpPr>
          <p:spPr>
            <a:xfrm>
              <a:off x="7537557" y="3594276"/>
              <a:ext cx="416203" cy="211376"/>
            </a:xfrm>
            <a:custGeom>
              <a:avLst/>
              <a:gdLst/>
              <a:ahLst/>
              <a:cxnLst/>
              <a:rect l="l" t="t" r="r" b="b"/>
              <a:pathLst>
                <a:path w="7844" h="3971" extrusionOk="0">
                  <a:moveTo>
                    <a:pt x="5750" y="0"/>
                  </a:moveTo>
                  <a:cubicBezTo>
                    <a:pt x="5567" y="460"/>
                    <a:pt x="5232" y="1292"/>
                    <a:pt x="5049" y="1744"/>
                  </a:cubicBezTo>
                  <a:cubicBezTo>
                    <a:pt x="4159" y="2174"/>
                    <a:pt x="3182" y="2437"/>
                    <a:pt x="2189" y="2503"/>
                  </a:cubicBezTo>
                  <a:cubicBezTo>
                    <a:pt x="2080" y="2204"/>
                    <a:pt x="1854" y="1956"/>
                    <a:pt x="1576" y="1839"/>
                  </a:cubicBezTo>
                  <a:cubicBezTo>
                    <a:pt x="1559" y="1827"/>
                    <a:pt x="1536" y="1815"/>
                    <a:pt x="1512" y="1815"/>
                  </a:cubicBezTo>
                  <a:cubicBezTo>
                    <a:pt x="1507" y="1815"/>
                    <a:pt x="1502" y="1816"/>
                    <a:pt x="1496" y="1817"/>
                  </a:cubicBezTo>
                  <a:cubicBezTo>
                    <a:pt x="1423" y="1824"/>
                    <a:pt x="1394" y="1926"/>
                    <a:pt x="1394" y="2007"/>
                  </a:cubicBezTo>
                  <a:cubicBezTo>
                    <a:pt x="1409" y="2204"/>
                    <a:pt x="1547" y="2320"/>
                    <a:pt x="1671" y="2459"/>
                  </a:cubicBezTo>
                  <a:cubicBezTo>
                    <a:pt x="1270" y="2408"/>
                    <a:pt x="876" y="2225"/>
                    <a:pt x="475" y="2218"/>
                  </a:cubicBezTo>
                  <a:cubicBezTo>
                    <a:pt x="402" y="2218"/>
                    <a:pt x="263" y="2225"/>
                    <a:pt x="249" y="2335"/>
                  </a:cubicBezTo>
                  <a:cubicBezTo>
                    <a:pt x="227" y="2459"/>
                    <a:pt x="358" y="2539"/>
                    <a:pt x="438" y="2568"/>
                  </a:cubicBezTo>
                  <a:cubicBezTo>
                    <a:pt x="533" y="2583"/>
                    <a:pt x="613" y="2612"/>
                    <a:pt x="694" y="2627"/>
                  </a:cubicBezTo>
                  <a:cubicBezTo>
                    <a:pt x="818" y="2663"/>
                    <a:pt x="949" y="2692"/>
                    <a:pt x="1080" y="2722"/>
                  </a:cubicBezTo>
                  <a:cubicBezTo>
                    <a:pt x="1153" y="2736"/>
                    <a:pt x="1234" y="2751"/>
                    <a:pt x="1306" y="2773"/>
                  </a:cubicBezTo>
                  <a:cubicBezTo>
                    <a:pt x="1270" y="2773"/>
                    <a:pt x="1226" y="2773"/>
                    <a:pt x="1175" y="2765"/>
                  </a:cubicBezTo>
                  <a:cubicBezTo>
                    <a:pt x="927" y="2736"/>
                    <a:pt x="686" y="2700"/>
                    <a:pt x="438" y="2678"/>
                  </a:cubicBezTo>
                  <a:cubicBezTo>
                    <a:pt x="383" y="2670"/>
                    <a:pt x="304" y="2649"/>
                    <a:pt x="231" y="2649"/>
                  </a:cubicBezTo>
                  <a:cubicBezTo>
                    <a:pt x="169" y="2649"/>
                    <a:pt x="110" y="2664"/>
                    <a:pt x="73" y="2714"/>
                  </a:cubicBezTo>
                  <a:cubicBezTo>
                    <a:pt x="22" y="2787"/>
                    <a:pt x="8" y="2904"/>
                    <a:pt x="81" y="2970"/>
                  </a:cubicBezTo>
                  <a:cubicBezTo>
                    <a:pt x="139" y="3013"/>
                    <a:pt x="205" y="3021"/>
                    <a:pt x="263" y="3028"/>
                  </a:cubicBezTo>
                  <a:cubicBezTo>
                    <a:pt x="380" y="3050"/>
                    <a:pt x="504" y="3057"/>
                    <a:pt x="621" y="3072"/>
                  </a:cubicBezTo>
                  <a:cubicBezTo>
                    <a:pt x="774" y="3079"/>
                    <a:pt x="920" y="3094"/>
                    <a:pt x="1080" y="3108"/>
                  </a:cubicBezTo>
                  <a:cubicBezTo>
                    <a:pt x="1161" y="3116"/>
                    <a:pt x="1241" y="3116"/>
                    <a:pt x="1321" y="3130"/>
                  </a:cubicBezTo>
                  <a:cubicBezTo>
                    <a:pt x="1248" y="3152"/>
                    <a:pt x="146" y="3130"/>
                    <a:pt x="88" y="3181"/>
                  </a:cubicBezTo>
                  <a:cubicBezTo>
                    <a:pt x="30" y="3225"/>
                    <a:pt x="0" y="3313"/>
                    <a:pt x="30" y="3386"/>
                  </a:cubicBezTo>
                  <a:cubicBezTo>
                    <a:pt x="59" y="3444"/>
                    <a:pt x="110" y="3466"/>
                    <a:pt x="168" y="3488"/>
                  </a:cubicBezTo>
                  <a:cubicBezTo>
                    <a:pt x="196" y="3499"/>
                    <a:pt x="361" y="3502"/>
                    <a:pt x="561" y="3502"/>
                  </a:cubicBezTo>
                  <a:cubicBezTo>
                    <a:pt x="814" y="3502"/>
                    <a:pt x="1121" y="3496"/>
                    <a:pt x="1270" y="3492"/>
                  </a:cubicBezTo>
                  <a:lnTo>
                    <a:pt x="1270" y="3492"/>
                  </a:lnTo>
                  <a:cubicBezTo>
                    <a:pt x="1237" y="3494"/>
                    <a:pt x="1203" y="3498"/>
                    <a:pt x="1168" y="3502"/>
                  </a:cubicBezTo>
                  <a:cubicBezTo>
                    <a:pt x="1131" y="3517"/>
                    <a:pt x="1095" y="3517"/>
                    <a:pt x="1058" y="3524"/>
                  </a:cubicBezTo>
                  <a:cubicBezTo>
                    <a:pt x="971" y="3546"/>
                    <a:pt x="869" y="3561"/>
                    <a:pt x="745" y="3597"/>
                  </a:cubicBezTo>
                  <a:cubicBezTo>
                    <a:pt x="686" y="3604"/>
                    <a:pt x="628" y="3626"/>
                    <a:pt x="562" y="3641"/>
                  </a:cubicBezTo>
                  <a:cubicBezTo>
                    <a:pt x="511" y="3663"/>
                    <a:pt x="438" y="3670"/>
                    <a:pt x="416" y="3743"/>
                  </a:cubicBezTo>
                  <a:cubicBezTo>
                    <a:pt x="402" y="3816"/>
                    <a:pt x="475" y="3904"/>
                    <a:pt x="540" y="3925"/>
                  </a:cubicBezTo>
                  <a:cubicBezTo>
                    <a:pt x="657" y="3955"/>
                    <a:pt x="745" y="3969"/>
                    <a:pt x="869" y="3969"/>
                  </a:cubicBezTo>
                  <a:cubicBezTo>
                    <a:pt x="930" y="3970"/>
                    <a:pt x="991" y="3971"/>
                    <a:pt x="1052" y="3971"/>
                  </a:cubicBezTo>
                  <a:cubicBezTo>
                    <a:pt x="1502" y="3971"/>
                    <a:pt x="1950" y="3946"/>
                    <a:pt x="2394" y="3882"/>
                  </a:cubicBezTo>
                  <a:cubicBezTo>
                    <a:pt x="2394" y="3882"/>
                    <a:pt x="2836" y="3927"/>
                    <a:pt x="3429" y="3927"/>
                  </a:cubicBezTo>
                  <a:cubicBezTo>
                    <a:pt x="4376" y="3927"/>
                    <a:pt x="5708" y="3811"/>
                    <a:pt x="6246" y="3210"/>
                  </a:cubicBezTo>
                  <a:cubicBezTo>
                    <a:pt x="7114" y="2240"/>
                    <a:pt x="7844" y="489"/>
                    <a:pt x="7844" y="489"/>
                  </a:cubicBezTo>
                  <a:lnTo>
                    <a:pt x="5750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4065;p50">
              <a:extLst>
                <a:ext uri="{FF2B5EF4-FFF2-40B4-BE49-F238E27FC236}">
                  <a16:creationId xmlns:a16="http://schemas.microsoft.com/office/drawing/2014/main" id="{EE5D8462-718E-45E4-AF99-04025DCBF7A3}"/>
                </a:ext>
              </a:extLst>
            </p:cNvPr>
            <p:cNvSpPr/>
            <p:nvPr/>
          </p:nvSpPr>
          <p:spPr>
            <a:xfrm>
              <a:off x="7534055" y="3591455"/>
              <a:ext cx="423578" cy="217019"/>
            </a:xfrm>
            <a:custGeom>
              <a:avLst/>
              <a:gdLst/>
              <a:ahLst/>
              <a:cxnLst/>
              <a:rect l="l" t="t" r="r" b="b"/>
              <a:pathLst>
                <a:path w="7983" h="4077" extrusionOk="0">
                  <a:moveTo>
                    <a:pt x="5885" y="128"/>
                  </a:moveTo>
                  <a:lnTo>
                    <a:pt x="5885" y="128"/>
                  </a:lnTo>
                  <a:cubicBezTo>
                    <a:pt x="6485" y="264"/>
                    <a:pt x="7084" y="406"/>
                    <a:pt x="7684" y="542"/>
                  </a:cubicBezTo>
                  <a:cubicBezTo>
                    <a:pt x="7754" y="554"/>
                    <a:pt x="7820" y="570"/>
                    <a:pt x="7892" y="591"/>
                  </a:cubicBezTo>
                  <a:lnTo>
                    <a:pt x="7892" y="591"/>
                  </a:lnTo>
                  <a:cubicBezTo>
                    <a:pt x="7713" y="1010"/>
                    <a:pt x="7493" y="1460"/>
                    <a:pt x="7260" y="1870"/>
                  </a:cubicBezTo>
                  <a:cubicBezTo>
                    <a:pt x="7063" y="2235"/>
                    <a:pt x="6845" y="2592"/>
                    <a:pt x="6596" y="2921"/>
                  </a:cubicBezTo>
                  <a:cubicBezTo>
                    <a:pt x="6407" y="3176"/>
                    <a:pt x="6202" y="3402"/>
                    <a:pt x="5911" y="3563"/>
                  </a:cubicBezTo>
                  <a:cubicBezTo>
                    <a:pt x="5356" y="3840"/>
                    <a:pt x="4699" y="3913"/>
                    <a:pt x="4087" y="3942"/>
                  </a:cubicBezTo>
                  <a:cubicBezTo>
                    <a:pt x="3886" y="3954"/>
                    <a:pt x="3685" y="3960"/>
                    <a:pt x="3483" y="3960"/>
                  </a:cubicBezTo>
                  <a:cubicBezTo>
                    <a:pt x="3202" y="3960"/>
                    <a:pt x="2919" y="3949"/>
                    <a:pt x="2635" y="3927"/>
                  </a:cubicBezTo>
                  <a:cubicBezTo>
                    <a:pt x="2596" y="3924"/>
                    <a:pt x="2557" y="3923"/>
                    <a:pt x="2517" y="3923"/>
                  </a:cubicBezTo>
                  <a:cubicBezTo>
                    <a:pt x="2277" y="3923"/>
                    <a:pt x="2032" y="3973"/>
                    <a:pt x="1781" y="3986"/>
                  </a:cubicBezTo>
                  <a:cubicBezTo>
                    <a:pt x="1585" y="4000"/>
                    <a:pt x="1379" y="4018"/>
                    <a:pt x="1176" y="4018"/>
                  </a:cubicBezTo>
                  <a:cubicBezTo>
                    <a:pt x="1070" y="4018"/>
                    <a:pt x="964" y="4013"/>
                    <a:pt x="862" y="4000"/>
                  </a:cubicBezTo>
                  <a:cubicBezTo>
                    <a:pt x="789" y="3986"/>
                    <a:pt x="687" y="3978"/>
                    <a:pt x="628" y="3942"/>
                  </a:cubicBezTo>
                  <a:cubicBezTo>
                    <a:pt x="504" y="3862"/>
                    <a:pt x="628" y="3781"/>
                    <a:pt x="723" y="3752"/>
                  </a:cubicBezTo>
                  <a:cubicBezTo>
                    <a:pt x="816" y="3688"/>
                    <a:pt x="937" y="3661"/>
                    <a:pt x="1056" y="3638"/>
                  </a:cubicBezTo>
                  <a:lnTo>
                    <a:pt x="1056" y="3638"/>
                  </a:lnTo>
                  <a:cubicBezTo>
                    <a:pt x="1060" y="3638"/>
                    <a:pt x="1064" y="3638"/>
                    <a:pt x="1068" y="3638"/>
                  </a:cubicBezTo>
                  <a:cubicBezTo>
                    <a:pt x="1186" y="3638"/>
                    <a:pt x="1306" y="3634"/>
                    <a:pt x="1424" y="3614"/>
                  </a:cubicBezTo>
                  <a:cubicBezTo>
                    <a:pt x="1478" y="3607"/>
                    <a:pt x="1463" y="3525"/>
                    <a:pt x="1426" y="3525"/>
                  </a:cubicBezTo>
                  <a:lnTo>
                    <a:pt x="1426" y="3525"/>
                  </a:lnTo>
                  <a:cubicBezTo>
                    <a:pt x="1424" y="3514"/>
                    <a:pt x="1424" y="3505"/>
                    <a:pt x="1424" y="3497"/>
                  </a:cubicBezTo>
                  <a:cubicBezTo>
                    <a:pt x="1362" y="3504"/>
                    <a:pt x="1287" y="3506"/>
                    <a:pt x="1210" y="3506"/>
                  </a:cubicBezTo>
                  <a:cubicBezTo>
                    <a:pt x="1134" y="3506"/>
                    <a:pt x="1055" y="3504"/>
                    <a:pt x="986" y="3504"/>
                  </a:cubicBezTo>
                  <a:lnTo>
                    <a:pt x="373" y="3504"/>
                  </a:lnTo>
                  <a:cubicBezTo>
                    <a:pt x="360" y="3504"/>
                    <a:pt x="346" y="3505"/>
                    <a:pt x="330" y="3505"/>
                  </a:cubicBezTo>
                  <a:cubicBezTo>
                    <a:pt x="278" y="3505"/>
                    <a:pt x="217" y="3500"/>
                    <a:pt x="183" y="3460"/>
                  </a:cubicBezTo>
                  <a:cubicBezTo>
                    <a:pt x="132" y="3395"/>
                    <a:pt x="154" y="3293"/>
                    <a:pt x="220" y="3278"/>
                  </a:cubicBezTo>
                  <a:cubicBezTo>
                    <a:pt x="249" y="3263"/>
                    <a:pt x="285" y="3263"/>
                    <a:pt x="315" y="3263"/>
                  </a:cubicBezTo>
                  <a:cubicBezTo>
                    <a:pt x="512" y="3249"/>
                    <a:pt x="723" y="3256"/>
                    <a:pt x="920" y="3249"/>
                  </a:cubicBezTo>
                  <a:cubicBezTo>
                    <a:pt x="1016" y="3249"/>
                    <a:pt x="1117" y="3254"/>
                    <a:pt x="1214" y="3254"/>
                  </a:cubicBezTo>
                  <a:cubicBezTo>
                    <a:pt x="1250" y="3254"/>
                    <a:pt x="1285" y="3253"/>
                    <a:pt x="1320" y="3251"/>
                  </a:cubicBezTo>
                  <a:lnTo>
                    <a:pt x="1320" y="3251"/>
                  </a:lnTo>
                  <a:cubicBezTo>
                    <a:pt x="1333" y="3253"/>
                    <a:pt x="1345" y="3254"/>
                    <a:pt x="1358" y="3256"/>
                  </a:cubicBezTo>
                  <a:lnTo>
                    <a:pt x="1358" y="3249"/>
                  </a:lnTo>
                  <a:lnTo>
                    <a:pt x="1358" y="3249"/>
                  </a:lnTo>
                  <a:cubicBezTo>
                    <a:pt x="1380" y="3247"/>
                    <a:pt x="1402" y="3245"/>
                    <a:pt x="1424" y="3242"/>
                  </a:cubicBezTo>
                  <a:cubicBezTo>
                    <a:pt x="1467" y="3234"/>
                    <a:pt x="1467" y="3154"/>
                    <a:pt x="1424" y="3147"/>
                  </a:cubicBezTo>
                  <a:cubicBezTo>
                    <a:pt x="1212" y="3110"/>
                    <a:pt x="993" y="3110"/>
                    <a:pt x="789" y="3096"/>
                  </a:cubicBezTo>
                  <a:cubicBezTo>
                    <a:pt x="643" y="3088"/>
                    <a:pt x="103" y="3103"/>
                    <a:pt x="169" y="2869"/>
                  </a:cubicBezTo>
                  <a:cubicBezTo>
                    <a:pt x="192" y="2784"/>
                    <a:pt x="252" y="2767"/>
                    <a:pt x="320" y="2767"/>
                  </a:cubicBezTo>
                  <a:cubicBezTo>
                    <a:pt x="356" y="2767"/>
                    <a:pt x="395" y="2772"/>
                    <a:pt x="431" y="2775"/>
                  </a:cubicBezTo>
                  <a:cubicBezTo>
                    <a:pt x="519" y="2796"/>
                    <a:pt x="606" y="2796"/>
                    <a:pt x="694" y="2811"/>
                  </a:cubicBezTo>
                  <a:cubicBezTo>
                    <a:pt x="904" y="2838"/>
                    <a:pt x="1126" y="2878"/>
                    <a:pt x="1338" y="2889"/>
                  </a:cubicBezTo>
                  <a:lnTo>
                    <a:pt x="1338" y="2889"/>
                  </a:lnTo>
                  <a:cubicBezTo>
                    <a:pt x="1340" y="2890"/>
                    <a:pt x="1341" y="2891"/>
                    <a:pt x="1343" y="2891"/>
                  </a:cubicBezTo>
                  <a:cubicBezTo>
                    <a:pt x="1343" y="2891"/>
                    <a:pt x="1343" y="2890"/>
                    <a:pt x="1343" y="2889"/>
                  </a:cubicBezTo>
                  <a:lnTo>
                    <a:pt x="1343" y="2889"/>
                  </a:lnTo>
                  <a:cubicBezTo>
                    <a:pt x="1358" y="2890"/>
                    <a:pt x="1373" y="2891"/>
                    <a:pt x="1387" y="2891"/>
                  </a:cubicBezTo>
                  <a:cubicBezTo>
                    <a:pt x="1445" y="2891"/>
                    <a:pt x="1453" y="2818"/>
                    <a:pt x="1394" y="2804"/>
                  </a:cubicBezTo>
                  <a:cubicBezTo>
                    <a:pt x="1190" y="2731"/>
                    <a:pt x="957" y="2702"/>
                    <a:pt x="752" y="2651"/>
                  </a:cubicBezTo>
                  <a:cubicBezTo>
                    <a:pt x="657" y="2621"/>
                    <a:pt x="541" y="2614"/>
                    <a:pt x="460" y="2548"/>
                  </a:cubicBezTo>
                  <a:cubicBezTo>
                    <a:pt x="351" y="2468"/>
                    <a:pt x="366" y="2359"/>
                    <a:pt x="504" y="2337"/>
                  </a:cubicBezTo>
                  <a:cubicBezTo>
                    <a:pt x="535" y="2332"/>
                    <a:pt x="567" y="2330"/>
                    <a:pt x="600" y="2330"/>
                  </a:cubicBezTo>
                  <a:cubicBezTo>
                    <a:pt x="774" y="2330"/>
                    <a:pt x="966" y="2389"/>
                    <a:pt x="1132" y="2432"/>
                  </a:cubicBezTo>
                  <a:cubicBezTo>
                    <a:pt x="1343" y="2483"/>
                    <a:pt x="1555" y="2541"/>
                    <a:pt x="1759" y="2563"/>
                  </a:cubicBezTo>
                  <a:cubicBezTo>
                    <a:pt x="1764" y="2564"/>
                    <a:pt x="1769" y="2565"/>
                    <a:pt x="1773" y="2565"/>
                  </a:cubicBezTo>
                  <a:cubicBezTo>
                    <a:pt x="1811" y="2565"/>
                    <a:pt x="1815" y="2509"/>
                    <a:pt x="1796" y="2483"/>
                  </a:cubicBezTo>
                  <a:cubicBezTo>
                    <a:pt x="1715" y="2395"/>
                    <a:pt x="1628" y="2308"/>
                    <a:pt x="1569" y="2213"/>
                  </a:cubicBezTo>
                  <a:cubicBezTo>
                    <a:pt x="1540" y="2154"/>
                    <a:pt x="1518" y="2067"/>
                    <a:pt x="1540" y="2001"/>
                  </a:cubicBezTo>
                  <a:cubicBezTo>
                    <a:pt x="1556" y="1954"/>
                    <a:pt x="1586" y="1936"/>
                    <a:pt x="1621" y="1936"/>
                  </a:cubicBezTo>
                  <a:cubicBezTo>
                    <a:pt x="1665" y="1936"/>
                    <a:pt x="1718" y="1965"/>
                    <a:pt x="1759" y="1994"/>
                  </a:cubicBezTo>
                  <a:cubicBezTo>
                    <a:pt x="1993" y="2118"/>
                    <a:pt x="2153" y="2330"/>
                    <a:pt x="2248" y="2578"/>
                  </a:cubicBezTo>
                  <a:cubicBezTo>
                    <a:pt x="2255" y="2592"/>
                    <a:pt x="2270" y="2614"/>
                    <a:pt x="2292" y="2614"/>
                  </a:cubicBezTo>
                  <a:cubicBezTo>
                    <a:pt x="3014" y="2556"/>
                    <a:pt x="3722" y="2417"/>
                    <a:pt x="4408" y="2176"/>
                  </a:cubicBezTo>
                  <a:cubicBezTo>
                    <a:pt x="4568" y="2118"/>
                    <a:pt x="4729" y="2052"/>
                    <a:pt x="4882" y="1994"/>
                  </a:cubicBezTo>
                  <a:lnTo>
                    <a:pt x="5130" y="1884"/>
                  </a:lnTo>
                  <a:cubicBezTo>
                    <a:pt x="5188" y="1855"/>
                    <a:pt x="5203" y="1833"/>
                    <a:pt x="5225" y="1760"/>
                  </a:cubicBezTo>
                  <a:cubicBezTo>
                    <a:pt x="5334" y="1498"/>
                    <a:pt x="5436" y="1235"/>
                    <a:pt x="5546" y="972"/>
                  </a:cubicBezTo>
                  <a:cubicBezTo>
                    <a:pt x="5657" y="696"/>
                    <a:pt x="5774" y="406"/>
                    <a:pt x="5885" y="128"/>
                  </a:cubicBezTo>
                  <a:close/>
                  <a:moveTo>
                    <a:pt x="5824" y="0"/>
                  </a:moveTo>
                  <a:cubicBezTo>
                    <a:pt x="5804" y="0"/>
                    <a:pt x="5793" y="14"/>
                    <a:pt x="5787" y="39"/>
                  </a:cubicBezTo>
                  <a:cubicBezTo>
                    <a:pt x="5655" y="360"/>
                    <a:pt x="5531" y="681"/>
                    <a:pt x="5400" y="987"/>
                  </a:cubicBezTo>
                  <a:cubicBezTo>
                    <a:pt x="5334" y="1155"/>
                    <a:pt x="5261" y="1315"/>
                    <a:pt x="5203" y="1490"/>
                  </a:cubicBezTo>
                  <a:cubicBezTo>
                    <a:pt x="5174" y="1563"/>
                    <a:pt x="5145" y="1636"/>
                    <a:pt x="5108" y="1709"/>
                  </a:cubicBezTo>
                  <a:cubicBezTo>
                    <a:pt x="5072" y="1797"/>
                    <a:pt x="4962" y="1819"/>
                    <a:pt x="4875" y="1855"/>
                  </a:cubicBezTo>
                  <a:cubicBezTo>
                    <a:pt x="4052" y="2216"/>
                    <a:pt x="3179" y="2434"/>
                    <a:pt x="2284" y="2503"/>
                  </a:cubicBezTo>
                  <a:lnTo>
                    <a:pt x="2284" y="2503"/>
                  </a:lnTo>
                  <a:cubicBezTo>
                    <a:pt x="2219" y="2343"/>
                    <a:pt x="2129" y="2203"/>
                    <a:pt x="2007" y="2081"/>
                  </a:cubicBezTo>
                  <a:cubicBezTo>
                    <a:pt x="1905" y="1979"/>
                    <a:pt x="1723" y="1826"/>
                    <a:pt x="1569" y="1826"/>
                  </a:cubicBezTo>
                  <a:cubicBezTo>
                    <a:pt x="1431" y="1826"/>
                    <a:pt x="1387" y="2001"/>
                    <a:pt x="1409" y="2111"/>
                  </a:cubicBezTo>
                  <a:cubicBezTo>
                    <a:pt x="1425" y="2243"/>
                    <a:pt x="1505" y="2344"/>
                    <a:pt x="1596" y="2440"/>
                  </a:cubicBezTo>
                  <a:lnTo>
                    <a:pt x="1596" y="2440"/>
                  </a:lnTo>
                  <a:cubicBezTo>
                    <a:pt x="1340" y="2394"/>
                    <a:pt x="1093" y="2313"/>
                    <a:pt x="840" y="2264"/>
                  </a:cubicBezTo>
                  <a:cubicBezTo>
                    <a:pt x="766" y="2249"/>
                    <a:pt x="652" y="2223"/>
                    <a:pt x="543" y="2223"/>
                  </a:cubicBezTo>
                  <a:cubicBezTo>
                    <a:pt x="439" y="2223"/>
                    <a:pt x="339" y="2247"/>
                    <a:pt x="285" y="2330"/>
                  </a:cubicBezTo>
                  <a:cubicBezTo>
                    <a:pt x="183" y="2475"/>
                    <a:pt x="336" y="2629"/>
                    <a:pt x="475" y="2672"/>
                  </a:cubicBezTo>
                  <a:cubicBezTo>
                    <a:pt x="533" y="2693"/>
                    <a:pt x="592" y="2710"/>
                    <a:pt x="652" y="2725"/>
                  </a:cubicBezTo>
                  <a:lnTo>
                    <a:pt x="652" y="2725"/>
                  </a:lnTo>
                  <a:cubicBezTo>
                    <a:pt x="580" y="2718"/>
                    <a:pt x="506" y="2709"/>
                    <a:pt x="431" y="2694"/>
                  </a:cubicBezTo>
                  <a:cubicBezTo>
                    <a:pt x="383" y="2686"/>
                    <a:pt x="332" y="2679"/>
                    <a:pt x="283" y="2679"/>
                  </a:cubicBezTo>
                  <a:cubicBezTo>
                    <a:pt x="161" y="2679"/>
                    <a:pt x="51" y="2720"/>
                    <a:pt x="30" y="2877"/>
                  </a:cubicBezTo>
                  <a:cubicBezTo>
                    <a:pt x="1" y="3103"/>
                    <a:pt x="220" y="3139"/>
                    <a:pt x="402" y="3169"/>
                  </a:cubicBezTo>
                  <a:cubicBezTo>
                    <a:pt x="431" y="3171"/>
                    <a:pt x="461" y="3174"/>
                    <a:pt x="491" y="3177"/>
                  </a:cubicBezTo>
                  <a:lnTo>
                    <a:pt x="491" y="3177"/>
                  </a:lnTo>
                  <a:cubicBezTo>
                    <a:pt x="386" y="3180"/>
                    <a:pt x="280" y="3187"/>
                    <a:pt x="176" y="3205"/>
                  </a:cubicBezTo>
                  <a:cubicBezTo>
                    <a:pt x="96" y="3220"/>
                    <a:pt x="37" y="3285"/>
                    <a:pt x="30" y="3380"/>
                  </a:cubicBezTo>
                  <a:cubicBezTo>
                    <a:pt x="8" y="3497"/>
                    <a:pt x="96" y="3599"/>
                    <a:pt x="212" y="3621"/>
                  </a:cubicBezTo>
                  <a:cubicBezTo>
                    <a:pt x="295" y="3638"/>
                    <a:pt x="384" y="3642"/>
                    <a:pt x="474" y="3642"/>
                  </a:cubicBezTo>
                  <a:cubicBezTo>
                    <a:pt x="523" y="3642"/>
                    <a:pt x="573" y="3641"/>
                    <a:pt x="622" y="3639"/>
                  </a:cubicBezTo>
                  <a:lnTo>
                    <a:pt x="622" y="3639"/>
                  </a:lnTo>
                  <a:cubicBezTo>
                    <a:pt x="562" y="3657"/>
                    <a:pt x="503" y="3683"/>
                    <a:pt x="475" y="3730"/>
                  </a:cubicBezTo>
                  <a:cubicBezTo>
                    <a:pt x="439" y="3796"/>
                    <a:pt x="460" y="3876"/>
                    <a:pt x="504" y="3935"/>
                  </a:cubicBezTo>
                  <a:cubicBezTo>
                    <a:pt x="570" y="4022"/>
                    <a:pt x="679" y="4037"/>
                    <a:pt x="782" y="4051"/>
                  </a:cubicBezTo>
                  <a:cubicBezTo>
                    <a:pt x="896" y="4070"/>
                    <a:pt x="1015" y="4077"/>
                    <a:pt x="1136" y="4077"/>
                  </a:cubicBezTo>
                  <a:cubicBezTo>
                    <a:pt x="1300" y="4077"/>
                    <a:pt x="1468" y="4064"/>
                    <a:pt x="1628" y="4051"/>
                  </a:cubicBezTo>
                  <a:cubicBezTo>
                    <a:pt x="1774" y="4044"/>
                    <a:pt x="1927" y="4037"/>
                    <a:pt x="2073" y="4015"/>
                  </a:cubicBezTo>
                  <a:cubicBezTo>
                    <a:pt x="2197" y="4008"/>
                    <a:pt x="2350" y="3971"/>
                    <a:pt x="2474" y="3971"/>
                  </a:cubicBezTo>
                  <a:cubicBezTo>
                    <a:pt x="2584" y="3971"/>
                    <a:pt x="2700" y="3986"/>
                    <a:pt x="2810" y="3993"/>
                  </a:cubicBezTo>
                  <a:cubicBezTo>
                    <a:pt x="3072" y="4015"/>
                    <a:pt x="3342" y="4015"/>
                    <a:pt x="3605" y="4015"/>
                  </a:cubicBezTo>
                  <a:cubicBezTo>
                    <a:pt x="4269" y="4008"/>
                    <a:pt x="4962" y="3964"/>
                    <a:pt x="5590" y="3752"/>
                  </a:cubicBezTo>
                  <a:cubicBezTo>
                    <a:pt x="5860" y="3657"/>
                    <a:pt x="6122" y="3533"/>
                    <a:pt x="6319" y="3329"/>
                  </a:cubicBezTo>
                  <a:cubicBezTo>
                    <a:pt x="6611" y="3030"/>
                    <a:pt x="6852" y="2665"/>
                    <a:pt x="7071" y="2308"/>
                  </a:cubicBezTo>
                  <a:cubicBezTo>
                    <a:pt x="7414" y="1746"/>
                    <a:pt x="7720" y="1148"/>
                    <a:pt x="7975" y="542"/>
                  </a:cubicBezTo>
                  <a:cubicBezTo>
                    <a:pt x="7983" y="513"/>
                    <a:pt x="7961" y="484"/>
                    <a:pt x="7939" y="484"/>
                  </a:cubicBezTo>
                  <a:cubicBezTo>
                    <a:pt x="7326" y="345"/>
                    <a:pt x="6713" y="206"/>
                    <a:pt x="6100" y="68"/>
                  </a:cubicBezTo>
                  <a:cubicBezTo>
                    <a:pt x="6013" y="46"/>
                    <a:pt x="5933" y="31"/>
                    <a:pt x="5838" y="2"/>
                  </a:cubicBezTo>
                  <a:cubicBezTo>
                    <a:pt x="5833" y="1"/>
                    <a:pt x="5828" y="0"/>
                    <a:pt x="582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4066;p50">
              <a:extLst>
                <a:ext uri="{FF2B5EF4-FFF2-40B4-BE49-F238E27FC236}">
                  <a16:creationId xmlns:a16="http://schemas.microsoft.com/office/drawing/2014/main" id="{D72C2F4C-98E1-4113-A983-9790C28E4F6C}"/>
                </a:ext>
              </a:extLst>
            </p:cNvPr>
            <p:cNvSpPr/>
            <p:nvPr/>
          </p:nvSpPr>
          <p:spPr>
            <a:xfrm>
              <a:off x="7823232" y="3358148"/>
              <a:ext cx="167723" cy="270728"/>
            </a:xfrm>
            <a:custGeom>
              <a:avLst/>
              <a:gdLst/>
              <a:ahLst/>
              <a:cxnLst/>
              <a:rect l="l" t="t" r="r" b="b"/>
              <a:pathLst>
                <a:path w="3161" h="5086" extrusionOk="0">
                  <a:moveTo>
                    <a:pt x="1030" y="0"/>
                  </a:moveTo>
                  <a:lnTo>
                    <a:pt x="811" y="2021"/>
                  </a:lnTo>
                  <a:lnTo>
                    <a:pt x="1" y="4546"/>
                  </a:lnTo>
                  <a:cubicBezTo>
                    <a:pt x="1146" y="4867"/>
                    <a:pt x="2686" y="5086"/>
                    <a:pt x="2686" y="5086"/>
                  </a:cubicBezTo>
                  <a:cubicBezTo>
                    <a:pt x="3036" y="4378"/>
                    <a:pt x="3051" y="3904"/>
                    <a:pt x="3102" y="3116"/>
                  </a:cubicBezTo>
                  <a:cubicBezTo>
                    <a:pt x="3116" y="2736"/>
                    <a:pt x="3160" y="2364"/>
                    <a:pt x="3065" y="1977"/>
                  </a:cubicBezTo>
                  <a:cubicBezTo>
                    <a:pt x="2970" y="1634"/>
                    <a:pt x="2788" y="1306"/>
                    <a:pt x="2533" y="1051"/>
                  </a:cubicBezTo>
                  <a:cubicBezTo>
                    <a:pt x="2044" y="562"/>
                    <a:pt x="1752" y="263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4067;p50">
              <a:extLst>
                <a:ext uri="{FF2B5EF4-FFF2-40B4-BE49-F238E27FC236}">
                  <a16:creationId xmlns:a16="http://schemas.microsoft.com/office/drawing/2014/main" id="{7907E5D5-8E94-4976-A970-609C2AE41DA2}"/>
                </a:ext>
              </a:extLst>
            </p:cNvPr>
            <p:cNvSpPr/>
            <p:nvPr/>
          </p:nvSpPr>
          <p:spPr>
            <a:xfrm>
              <a:off x="7820155" y="3355327"/>
              <a:ext cx="172339" cy="275891"/>
            </a:xfrm>
            <a:custGeom>
              <a:avLst/>
              <a:gdLst/>
              <a:ahLst/>
              <a:cxnLst/>
              <a:rect l="l" t="t" r="r" b="b"/>
              <a:pathLst>
                <a:path w="3248" h="5183" extrusionOk="0">
                  <a:moveTo>
                    <a:pt x="1085" y="1"/>
                  </a:moveTo>
                  <a:cubicBezTo>
                    <a:pt x="1041" y="1"/>
                    <a:pt x="1026" y="83"/>
                    <a:pt x="1080" y="97"/>
                  </a:cubicBezTo>
                  <a:cubicBezTo>
                    <a:pt x="1416" y="228"/>
                    <a:pt x="1737" y="389"/>
                    <a:pt x="2007" y="615"/>
                  </a:cubicBezTo>
                  <a:cubicBezTo>
                    <a:pt x="2138" y="717"/>
                    <a:pt x="2255" y="827"/>
                    <a:pt x="2365" y="943"/>
                  </a:cubicBezTo>
                  <a:cubicBezTo>
                    <a:pt x="2510" y="1082"/>
                    <a:pt x="2656" y="1221"/>
                    <a:pt x="2766" y="1381"/>
                  </a:cubicBezTo>
                  <a:cubicBezTo>
                    <a:pt x="3028" y="1746"/>
                    <a:pt x="3138" y="2176"/>
                    <a:pt x="3138" y="2621"/>
                  </a:cubicBezTo>
                  <a:cubicBezTo>
                    <a:pt x="3131" y="3045"/>
                    <a:pt x="3101" y="3460"/>
                    <a:pt x="3058" y="3869"/>
                  </a:cubicBezTo>
                  <a:cubicBezTo>
                    <a:pt x="3015" y="4297"/>
                    <a:pt x="2896" y="4703"/>
                    <a:pt x="2713" y="5096"/>
                  </a:cubicBezTo>
                  <a:lnTo>
                    <a:pt x="2713" y="5096"/>
                  </a:lnTo>
                  <a:cubicBezTo>
                    <a:pt x="1841" y="4975"/>
                    <a:pt x="962" y="4806"/>
                    <a:pt x="117" y="4576"/>
                  </a:cubicBezTo>
                  <a:lnTo>
                    <a:pt x="117" y="4576"/>
                  </a:lnTo>
                  <a:cubicBezTo>
                    <a:pt x="346" y="3854"/>
                    <a:pt x="582" y="3125"/>
                    <a:pt x="810" y="2410"/>
                  </a:cubicBezTo>
                  <a:cubicBezTo>
                    <a:pt x="847" y="2315"/>
                    <a:pt x="876" y="2206"/>
                    <a:pt x="913" y="2103"/>
                  </a:cubicBezTo>
                  <a:cubicBezTo>
                    <a:pt x="926" y="2068"/>
                    <a:pt x="896" y="2046"/>
                    <a:pt x="867" y="2046"/>
                  </a:cubicBezTo>
                  <a:cubicBezTo>
                    <a:pt x="848" y="2046"/>
                    <a:pt x="831" y="2054"/>
                    <a:pt x="825" y="2074"/>
                  </a:cubicBezTo>
                  <a:cubicBezTo>
                    <a:pt x="584" y="2811"/>
                    <a:pt x="351" y="3555"/>
                    <a:pt x="110" y="4285"/>
                  </a:cubicBezTo>
                  <a:cubicBezTo>
                    <a:pt x="74" y="4380"/>
                    <a:pt x="44" y="4489"/>
                    <a:pt x="8" y="4591"/>
                  </a:cubicBezTo>
                  <a:cubicBezTo>
                    <a:pt x="1" y="4620"/>
                    <a:pt x="23" y="4650"/>
                    <a:pt x="44" y="4650"/>
                  </a:cubicBezTo>
                  <a:cubicBezTo>
                    <a:pt x="935" y="4883"/>
                    <a:pt x="1832" y="5058"/>
                    <a:pt x="2737" y="5182"/>
                  </a:cubicBezTo>
                  <a:cubicBezTo>
                    <a:pt x="2759" y="5182"/>
                    <a:pt x="2780" y="5182"/>
                    <a:pt x="2795" y="5168"/>
                  </a:cubicBezTo>
                  <a:cubicBezTo>
                    <a:pt x="2963" y="4803"/>
                    <a:pt x="3087" y="4416"/>
                    <a:pt x="3138" y="4015"/>
                  </a:cubicBezTo>
                  <a:cubicBezTo>
                    <a:pt x="3196" y="3592"/>
                    <a:pt x="3211" y="3154"/>
                    <a:pt x="3233" y="2724"/>
                  </a:cubicBezTo>
                  <a:cubicBezTo>
                    <a:pt x="3247" y="2278"/>
                    <a:pt x="3167" y="1841"/>
                    <a:pt x="2926" y="1454"/>
                  </a:cubicBezTo>
                  <a:cubicBezTo>
                    <a:pt x="2729" y="1126"/>
                    <a:pt x="2430" y="856"/>
                    <a:pt x="2138" y="608"/>
                  </a:cubicBezTo>
                  <a:cubicBezTo>
                    <a:pt x="1825" y="345"/>
                    <a:pt x="1482" y="148"/>
                    <a:pt x="1095" y="2"/>
                  </a:cubicBezTo>
                  <a:cubicBezTo>
                    <a:pt x="1091" y="1"/>
                    <a:pt x="1088" y="1"/>
                    <a:pt x="10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4068;p50">
              <a:extLst>
                <a:ext uri="{FF2B5EF4-FFF2-40B4-BE49-F238E27FC236}">
                  <a16:creationId xmlns:a16="http://schemas.microsoft.com/office/drawing/2014/main" id="{91CA8C03-2CC0-43FE-A34D-E9725AB2933E}"/>
                </a:ext>
              </a:extLst>
            </p:cNvPr>
            <p:cNvSpPr/>
            <p:nvPr/>
          </p:nvSpPr>
          <p:spPr>
            <a:xfrm>
              <a:off x="7838726" y="3522043"/>
              <a:ext cx="147560" cy="57914"/>
            </a:xfrm>
            <a:custGeom>
              <a:avLst/>
              <a:gdLst/>
              <a:ahLst/>
              <a:cxnLst/>
              <a:rect l="l" t="t" r="r" b="b"/>
              <a:pathLst>
                <a:path w="2781" h="1088" extrusionOk="0">
                  <a:moveTo>
                    <a:pt x="912" y="382"/>
                  </a:moveTo>
                  <a:cubicBezTo>
                    <a:pt x="921" y="382"/>
                    <a:pt x="929" y="384"/>
                    <a:pt x="935" y="387"/>
                  </a:cubicBezTo>
                  <a:cubicBezTo>
                    <a:pt x="964" y="401"/>
                    <a:pt x="971" y="438"/>
                    <a:pt x="957" y="460"/>
                  </a:cubicBezTo>
                  <a:cubicBezTo>
                    <a:pt x="957" y="467"/>
                    <a:pt x="949" y="467"/>
                    <a:pt x="949" y="474"/>
                  </a:cubicBezTo>
                  <a:cubicBezTo>
                    <a:pt x="935" y="496"/>
                    <a:pt x="935" y="511"/>
                    <a:pt x="927" y="533"/>
                  </a:cubicBezTo>
                  <a:lnTo>
                    <a:pt x="927" y="569"/>
                  </a:lnTo>
                  <a:cubicBezTo>
                    <a:pt x="927" y="598"/>
                    <a:pt x="898" y="613"/>
                    <a:pt x="884" y="613"/>
                  </a:cubicBezTo>
                  <a:cubicBezTo>
                    <a:pt x="854" y="613"/>
                    <a:pt x="840" y="584"/>
                    <a:pt x="840" y="569"/>
                  </a:cubicBezTo>
                  <a:cubicBezTo>
                    <a:pt x="840" y="511"/>
                    <a:pt x="847" y="460"/>
                    <a:pt x="876" y="401"/>
                  </a:cubicBezTo>
                  <a:cubicBezTo>
                    <a:pt x="881" y="388"/>
                    <a:pt x="897" y="382"/>
                    <a:pt x="912" y="382"/>
                  </a:cubicBezTo>
                  <a:close/>
                  <a:moveTo>
                    <a:pt x="1117" y="416"/>
                  </a:moveTo>
                  <a:cubicBezTo>
                    <a:pt x="1146" y="416"/>
                    <a:pt x="1168" y="438"/>
                    <a:pt x="1154" y="467"/>
                  </a:cubicBezTo>
                  <a:cubicBezTo>
                    <a:pt x="1139" y="525"/>
                    <a:pt x="1117" y="576"/>
                    <a:pt x="1103" y="620"/>
                  </a:cubicBezTo>
                  <a:cubicBezTo>
                    <a:pt x="1095" y="649"/>
                    <a:pt x="1066" y="657"/>
                    <a:pt x="1044" y="657"/>
                  </a:cubicBezTo>
                  <a:cubicBezTo>
                    <a:pt x="1015" y="649"/>
                    <a:pt x="1000" y="620"/>
                    <a:pt x="1008" y="606"/>
                  </a:cubicBezTo>
                  <a:cubicBezTo>
                    <a:pt x="1030" y="547"/>
                    <a:pt x="1044" y="496"/>
                    <a:pt x="1066" y="452"/>
                  </a:cubicBezTo>
                  <a:cubicBezTo>
                    <a:pt x="1073" y="423"/>
                    <a:pt x="1103" y="416"/>
                    <a:pt x="1117" y="416"/>
                  </a:cubicBezTo>
                  <a:close/>
                  <a:moveTo>
                    <a:pt x="2409" y="752"/>
                  </a:moveTo>
                  <a:cubicBezTo>
                    <a:pt x="2467" y="759"/>
                    <a:pt x="2467" y="846"/>
                    <a:pt x="2409" y="846"/>
                  </a:cubicBezTo>
                  <a:cubicBezTo>
                    <a:pt x="2343" y="846"/>
                    <a:pt x="2343" y="752"/>
                    <a:pt x="2409" y="752"/>
                  </a:cubicBezTo>
                  <a:close/>
                  <a:moveTo>
                    <a:pt x="183" y="0"/>
                  </a:moveTo>
                  <a:lnTo>
                    <a:pt x="1" y="555"/>
                  </a:lnTo>
                  <a:cubicBezTo>
                    <a:pt x="891" y="766"/>
                    <a:pt x="1803" y="941"/>
                    <a:pt x="2708" y="1087"/>
                  </a:cubicBezTo>
                  <a:cubicBezTo>
                    <a:pt x="2744" y="912"/>
                    <a:pt x="2773" y="730"/>
                    <a:pt x="2781" y="525"/>
                  </a:cubicBezTo>
                  <a:cubicBezTo>
                    <a:pt x="1905" y="379"/>
                    <a:pt x="1037" y="204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4069;p50">
              <a:extLst>
                <a:ext uri="{FF2B5EF4-FFF2-40B4-BE49-F238E27FC236}">
                  <a16:creationId xmlns:a16="http://schemas.microsoft.com/office/drawing/2014/main" id="{6D1E3414-DAB3-4E08-A0C7-74A25D8F82BC}"/>
                </a:ext>
              </a:extLst>
            </p:cNvPr>
            <p:cNvSpPr/>
            <p:nvPr/>
          </p:nvSpPr>
          <p:spPr>
            <a:xfrm>
              <a:off x="7848436" y="3517731"/>
              <a:ext cx="138221" cy="32683"/>
            </a:xfrm>
            <a:custGeom>
              <a:avLst/>
              <a:gdLst/>
              <a:ahLst/>
              <a:cxnLst/>
              <a:rect l="l" t="t" r="r" b="b"/>
              <a:pathLst>
                <a:path w="2605" h="614" extrusionOk="0">
                  <a:moveTo>
                    <a:pt x="22" y="1"/>
                  </a:moveTo>
                  <a:lnTo>
                    <a:pt x="0" y="96"/>
                  </a:lnTo>
                  <a:cubicBezTo>
                    <a:pt x="854" y="293"/>
                    <a:pt x="1729" y="468"/>
                    <a:pt x="2598" y="614"/>
                  </a:cubicBezTo>
                  <a:cubicBezTo>
                    <a:pt x="2605" y="577"/>
                    <a:pt x="2605" y="548"/>
                    <a:pt x="2605" y="512"/>
                  </a:cubicBezTo>
                  <a:cubicBezTo>
                    <a:pt x="1737" y="366"/>
                    <a:pt x="883" y="198"/>
                    <a:pt x="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4070;p50">
              <a:extLst>
                <a:ext uri="{FF2B5EF4-FFF2-40B4-BE49-F238E27FC236}">
                  <a16:creationId xmlns:a16="http://schemas.microsoft.com/office/drawing/2014/main" id="{377BFA27-C5A8-43FB-A346-61CD58B56FA9}"/>
                </a:ext>
              </a:extLst>
            </p:cNvPr>
            <p:cNvSpPr/>
            <p:nvPr/>
          </p:nvSpPr>
          <p:spPr>
            <a:xfrm>
              <a:off x="7837559" y="3552331"/>
              <a:ext cx="145225" cy="33056"/>
            </a:xfrm>
            <a:custGeom>
              <a:avLst/>
              <a:gdLst/>
              <a:ahLst/>
              <a:cxnLst/>
              <a:rect l="l" t="t" r="r" b="b"/>
              <a:pathLst>
                <a:path w="2737" h="621" extrusionOk="0">
                  <a:moveTo>
                    <a:pt x="30" y="0"/>
                  </a:moveTo>
                  <a:lnTo>
                    <a:pt x="1" y="88"/>
                  </a:lnTo>
                  <a:cubicBezTo>
                    <a:pt x="906" y="299"/>
                    <a:pt x="1810" y="474"/>
                    <a:pt x="2722" y="620"/>
                  </a:cubicBezTo>
                  <a:cubicBezTo>
                    <a:pt x="2722" y="591"/>
                    <a:pt x="2730" y="562"/>
                    <a:pt x="2737" y="526"/>
                  </a:cubicBezTo>
                  <a:cubicBezTo>
                    <a:pt x="1825" y="380"/>
                    <a:pt x="920" y="212"/>
                    <a:pt x="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4071;p50">
              <a:extLst>
                <a:ext uri="{FF2B5EF4-FFF2-40B4-BE49-F238E27FC236}">
                  <a16:creationId xmlns:a16="http://schemas.microsoft.com/office/drawing/2014/main" id="{726702DE-341E-40BC-8789-A67D161EF156}"/>
                </a:ext>
              </a:extLst>
            </p:cNvPr>
            <p:cNvSpPr/>
            <p:nvPr/>
          </p:nvSpPr>
          <p:spPr>
            <a:xfrm>
              <a:off x="7831404" y="3570589"/>
              <a:ext cx="145968" cy="34972"/>
            </a:xfrm>
            <a:custGeom>
              <a:avLst/>
              <a:gdLst/>
              <a:ahLst/>
              <a:cxnLst/>
              <a:rect l="l" t="t" r="r" b="b"/>
              <a:pathLst>
                <a:path w="2751" h="657" extrusionOk="0">
                  <a:moveTo>
                    <a:pt x="29" y="0"/>
                  </a:moveTo>
                  <a:lnTo>
                    <a:pt x="0" y="95"/>
                  </a:lnTo>
                  <a:cubicBezTo>
                    <a:pt x="905" y="314"/>
                    <a:pt x="1817" y="482"/>
                    <a:pt x="2729" y="657"/>
                  </a:cubicBezTo>
                  <a:cubicBezTo>
                    <a:pt x="2736" y="635"/>
                    <a:pt x="2744" y="598"/>
                    <a:pt x="2751" y="569"/>
                  </a:cubicBezTo>
                  <a:cubicBezTo>
                    <a:pt x="1839" y="394"/>
                    <a:pt x="927" y="219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4072;p50">
              <a:extLst>
                <a:ext uri="{FF2B5EF4-FFF2-40B4-BE49-F238E27FC236}">
                  <a16:creationId xmlns:a16="http://schemas.microsoft.com/office/drawing/2014/main" id="{526325D7-68D9-4259-B97F-6B279EEB1704}"/>
                </a:ext>
              </a:extLst>
            </p:cNvPr>
            <p:cNvSpPr/>
            <p:nvPr/>
          </p:nvSpPr>
          <p:spPr>
            <a:xfrm>
              <a:off x="7854219" y="3498728"/>
              <a:ext cx="134030" cy="32683"/>
            </a:xfrm>
            <a:custGeom>
              <a:avLst/>
              <a:gdLst/>
              <a:ahLst/>
              <a:cxnLst/>
              <a:rect l="l" t="t" r="r" b="b"/>
              <a:pathLst>
                <a:path w="2526" h="614" extrusionOk="0">
                  <a:moveTo>
                    <a:pt x="37" y="0"/>
                  </a:moveTo>
                  <a:lnTo>
                    <a:pt x="1" y="102"/>
                  </a:lnTo>
                  <a:cubicBezTo>
                    <a:pt x="825" y="307"/>
                    <a:pt x="1664" y="460"/>
                    <a:pt x="2518" y="613"/>
                  </a:cubicBezTo>
                  <a:cubicBezTo>
                    <a:pt x="2518" y="584"/>
                    <a:pt x="2518" y="548"/>
                    <a:pt x="2525" y="511"/>
                  </a:cubicBezTo>
                  <a:cubicBezTo>
                    <a:pt x="1693" y="358"/>
                    <a:pt x="854" y="205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4073;p50">
              <a:extLst>
                <a:ext uri="{FF2B5EF4-FFF2-40B4-BE49-F238E27FC236}">
                  <a16:creationId xmlns:a16="http://schemas.microsoft.com/office/drawing/2014/main" id="{3DE87F10-B6E4-46E2-9E69-0AFC9C1C4F28}"/>
                </a:ext>
              </a:extLst>
            </p:cNvPr>
            <p:cNvSpPr/>
            <p:nvPr/>
          </p:nvSpPr>
          <p:spPr>
            <a:xfrm>
              <a:off x="7953336" y="3439004"/>
              <a:ext cx="19579" cy="44500"/>
            </a:xfrm>
            <a:custGeom>
              <a:avLst/>
              <a:gdLst/>
              <a:ahLst/>
              <a:cxnLst/>
              <a:rect l="l" t="t" r="r" b="b"/>
              <a:pathLst>
                <a:path w="369" h="836" extrusionOk="0">
                  <a:moveTo>
                    <a:pt x="61" y="0"/>
                  </a:moveTo>
                  <a:cubicBezTo>
                    <a:pt x="53" y="0"/>
                    <a:pt x="45" y="2"/>
                    <a:pt x="37" y="6"/>
                  </a:cubicBezTo>
                  <a:cubicBezTo>
                    <a:pt x="15" y="13"/>
                    <a:pt x="0" y="50"/>
                    <a:pt x="15" y="64"/>
                  </a:cubicBezTo>
                  <a:cubicBezTo>
                    <a:pt x="176" y="276"/>
                    <a:pt x="263" y="524"/>
                    <a:pt x="270" y="787"/>
                  </a:cubicBezTo>
                  <a:cubicBezTo>
                    <a:pt x="270" y="820"/>
                    <a:pt x="296" y="836"/>
                    <a:pt x="321" y="836"/>
                  </a:cubicBezTo>
                  <a:cubicBezTo>
                    <a:pt x="345" y="836"/>
                    <a:pt x="369" y="820"/>
                    <a:pt x="365" y="787"/>
                  </a:cubicBezTo>
                  <a:cubicBezTo>
                    <a:pt x="365" y="517"/>
                    <a:pt x="270" y="240"/>
                    <a:pt x="103" y="21"/>
                  </a:cubicBezTo>
                  <a:cubicBezTo>
                    <a:pt x="92" y="10"/>
                    <a:pt x="78" y="0"/>
                    <a:pt x="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4074;p50">
              <a:extLst>
                <a:ext uri="{FF2B5EF4-FFF2-40B4-BE49-F238E27FC236}">
                  <a16:creationId xmlns:a16="http://schemas.microsoft.com/office/drawing/2014/main" id="{0254AE36-7285-4B84-9CD6-1CAA5A89966D}"/>
                </a:ext>
              </a:extLst>
            </p:cNvPr>
            <p:cNvSpPr/>
            <p:nvPr/>
          </p:nvSpPr>
          <p:spPr>
            <a:xfrm>
              <a:off x="7967290" y="3495588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0" y="96"/>
                    <a:pt x="66" y="96"/>
                  </a:cubicBezTo>
                  <a:cubicBezTo>
                    <a:pt x="131" y="89"/>
                    <a:pt x="131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4075;p50">
              <a:extLst>
                <a:ext uri="{FF2B5EF4-FFF2-40B4-BE49-F238E27FC236}">
                  <a16:creationId xmlns:a16="http://schemas.microsoft.com/office/drawing/2014/main" id="{B963AB8B-4C64-4905-B6E9-B35FC6AD9A01}"/>
                </a:ext>
              </a:extLst>
            </p:cNvPr>
            <p:cNvSpPr/>
            <p:nvPr/>
          </p:nvSpPr>
          <p:spPr>
            <a:xfrm>
              <a:off x="7882500" y="3542803"/>
              <a:ext cx="7800" cy="12296"/>
            </a:xfrm>
            <a:custGeom>
              <a:avLst/>
              <a:gdLst/>
              <a:ahLst/>
              <a:cxnLst/>
              <a:rect l="l" t="t" r="r" b="b"/>
              <a:pathLst>
                <a:path w="147" h="231" extrusionOk="0">
                  <a:moveTo>
                    <a:pt x="90" y="0"/>
                  </a:moveTo>
                  <a:cubicBezTo>
                    <a:pt x="74" y="0"/>
                    <a:pt x="56" y="7"/>
                    <a:pt x="51" y="26"/>
                  </a:cubicBezTo>
                  <a:cubicBezTo>
                    <a:pt x="22" y="70"/>
                    <a:pt x="0" y="135"/>
                    <a:pt x="15" y="186"/>
                  </a:cubicBezTo>
                  <a:cubicBezTo>
                    <a:pt x="15" y="216"/>
                    <a:pt x="29" y="230"/>
                    <a:pt x="59" y="230"/>
                  </a:cubicBezTo>
                  <a:cubicBezTo>
                    <a:pt x="88" y="230"/>
                    <a:pt x="102" y="216"/>
                    <a:pt x="102" y="186"/>
                  </a:cubicBezTo>
                  <a:lnTo>
                    <a:pt x="102" y="150"/>
                  </a:lnTo>
                  <a:cubicBezTo>
                    <a:pt x="102" y="128"/>
                    <a:pt x="110" y="114"/>
                    <a:pt x="124" y="92"/>
                  </a:cubicBezTo>
                  <a:cubicBezTo>
                    <a:pt x="124" y="84"/>
                    <a:pt x="132" y="84"/>
                    <a:pt x="132" y="77"/>
                  </a:cubicBezTo>
                  <a:cubicBezTo>
                    <a:pt x="146" y="48"/>
                    <a:pt x="139" y="11"/>
                    <a:pt x="110" y="4"/>
                  </a:cubicBezTo>
                  <a:cubicBezTo>
                    <a:pt x="105" y="2"/>
                    <a:pt x="98" y="0"/>
                    <a:pt x="9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4076;p50">
              <a:extLst>
                <a:ext uri="{FF2B5EF4-FFF2-40B4-BE49-F238E27FC236}">
                  <a16:creationId xmlns:a16="http://schemas.microsoft.com/office/drawing/2014/main" id="{CE312EAB-128C-48F1-B248-CE0C29C8A671}"/>
                </a:ext>
              </a:extLst>
            </p:cNvPr>
            <p:cNvSpPr/>
            <p:nvPr/>
          </p:nvSpPr>
          <p:spPr>
            <a:xfrm>
              <a:off x="7891786" y="3543921"/>
              <a:ext cx="8967" cy="13201"/>
            </a:xfrm>
            <a:custGeom>
              <a:avLst/>
              <a:gdLst/>
              <a:ahLst/>
              <a:cxnLst/>
              <a:rect l="l" t="t" r="r" b="b"/>
              <a:pathLst>
                <a:path w="169" h="248" extrusionOk="0">
                  <a:moveTo>
                    <a:pt x="102" y="0"/>
                  </a:moveTo>
                  <a:cubicBezTo>
                    <a:pt x="84" y="0"/>
                    <a:pt x="66" y="19"/>
                    <a:pt x="66" y="41"/>
                  </a:cubicBezTo>
                  <a:cubicBezTo>
                    <a:pt x="44" y="93"/>
                    <a:pt x="30" y="151"/>
                    <a:pt x="8" y="195"/>
                  </a:cubicBezTo>
                  <a:cubicBezTo>
                    <a:pt x="0" y="224"/>
                    <a:pt x="15" y="246"/>
                    <a:pt x="44" y="246"/>
                  </a:cubicBezTo>
                  <a:cubicBezTo>
                    <a:pt x="49" y="247"/>
                    <a:pt x="54" y="248"/>
                    <a:pt x="59" y="248"/>
                  </a:cubicBezTo>
                  <a:cubicBezTo>
                    <a:pt x="82" y="248"/>
                    <a:pt x="103" y="233"/>
                    <a:pt x="103" y="209"/>
                  </a:cubicBezTo>
                  <a:cubicBezTo>
                    <a:pt x="117" y="158"/>
                    <a:pt x="139" y="100"/>
                    <a:pt x="154" y="56"/>
                  </a:cubicBezTo>
                  <a:cubicBezTo>
                    <a:pt x="168" y="27"/>
                    <a:pt x="146" y="5"/>
                    <a:pt x="117" y="5"/>
                  </a:cubicBezTo>
                  <a:cubicBezTo>
                    <a:pt x="112" y="2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4077;p50">
              <a:extLst>
                <a:ext uri="{FF2B5EF4-FFF2-40B4-BE49-F238E27FC236}">
                  <a16:creationId xmlns:a16="http://schemas.microsoft.com/office/drawing/2014/main" id="{6AC20F58-C898-4A64-A1B9-7DDD0F5D245A}"/>
                </a:ext>
              </a:extLst>
            </p:cNvPr>
            <p:cNvSpPr/>
            <p:nvPr/>
          </p:nvSpPr>
          <p:spPr>
            <a:xfrm>
              <a:off x="7962992" y="3562391"/>
              <a:ext cx="6632" cy="5536"/>
            </a:xfrm>
            <a:custGeom>
              <a:avLst/>
              <a:gdLst/>
              <a:ahLst/>
              <a:cxnLst/>
              <a:rect l="l" t="t" r="r" b="b"/>
              <a:pathLst>
                <a:path w="125" h="104" extrusionOk="0">
                  <a:moveTo>
                    <a:pt x="67" y="1"/>
                  </a:moveTo>
                  <a:cubicBezTo>
                    <a:pt x="1" y="1"/>
                    <a:pt x="1" y="103"/>
                    <a:pt x="67" y="103"/>
                  </a:cubicBezTo>
                  <a:cubicBezTo>
                    <a:pt x="125" y="88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4078;p50">
              <a:extLst>
                <a:ext uri="{FF2B5EF4-FFF2-40B4-BE49-F238E27FC236}">
                  <a16:creationId xmlns:a16="http://schemas.microsoft.com/office/drawing/2014/main" id="{52700AA2-6F18-4176-B9EB-815CDE13ED9B}"/>
                </a:ext>
              </a:extLst>
            </p:cNvPr>
            <p:cNvSpPr/>
            <p:nvPr/>
          </p:nvSpPr>
          <p:spPr>
            <a:xfrm>
              <a:off x="7905316" y="3437354"/>
              <a:ext cx="7057" cy="5110"/>
            </a:xfrm>
            <a:custGeom>
              <a:avLst/>
              <a:gdLst/>
              <a:ahLst/>
              <a:cxnLst/>
              <a:rect l="l" t="t" r="r" b="b"/>
              <a:pathLst>
                <a:path w="133" h="96" extrusionOk="0">
                  <a:moveTo>
                    <a:pt x="66" y="1"/>
                  </a:moveTo>
                  <a:cubicBezTo>
                    <a:pt x="1" y="8"/>
                    <a:pt x="1" y="95"/>
                    <a:pt x="66" y="95"/>
                  </a:cubicBezTo>
                  <a:cubicBezTo>
                    <a:pt x="132" y="95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4079;p50">
              <a:extLst>
                <a:ext uri="{FF2B5EF4-FFF2-40B4-BE49-F238E27FC236}">
                  <a16:creationId xmlns:a16="http://schemas.microsoft.com/office/drawing/2014/main" id="{4BE9219F-4DBD-4F9B-9F4C-E8F0FF2DFABE}"/>
                </a:ext>
              </a:extLst>
            </p:cNvPr>
            <p:cNvSpPr/>
            <p:nvPr/>
          </p:nvSpPr>
          <p:spPr>
            <a:xfrm>
              <a:off x="7820155" y="3352612"/>
              <a:ext cx="172339" cy="278606"/>
            </a:xfrm>
            <a:custGeom>
              <a:avLst/>
              <a:gdLst/>
              <a:ahLst/>
              <a:cxnLst/>
              <a:rect l="l" t="t" r="r" b="b"/>
              <a:pathLst>
                <a:path w="3248" h="5234" extrusionOk="0">
                  <a:moveTo>
                    <a:pt x="969" y="1"/>
                  </a:moveTo>
                  <a:cubicBezTo>
                    <a:pt x="931" y="1"/>
                    <a:pt x="909" y="84"/>
                    <a:pt x="956" y="104"/>
                  </a:cubicBezTo>
                  <a:cubicBezTo>
                    <a:pt x="1314" y="243"/>
                    <a:pt x="1664" y="411"/>
                    <a:pt x="1963" y="651"/>
                  </a:cubicBezTo>
                  <a:cubicBezTo>
                    <a:pt x="2255" y="878"/>
                    <a:pt x="2554" y="1133"/>
                    <a:pt x="2766" y="1432"/>
                  </a:cubicBezTo>
                  <a:cubicBezTo>
                    <a:pt x="3028" y="1797"/>
                    <a:pt x="3138" y="2227"/>
                    <a:pt x="3138" y="2672"/>
                  </a:cubicBezTo>
                  <a:cubicBezTo>
                    <a:pt x="3131" y="3096"/>
                    <a:pt x="3101" y="3511"/>
                    <a:pt x="3058" y="3920"/>
                  </a:cubicBezTo>
                  <a:cubicBezTo>
                    <a:pt x="3015" y="4348"/>
                    <a:pt x="2896" y="4754"/>
                    <a:pt x="2713" y="5147"/>
                  </a:cubicBezTo>
                  <a:lnTo>
                    <a:pt x="2713" y="5147"/>
                  </a:lnTo>
                  <a:cubicBezTo>
                    <a:pt x="1841" y="5026"/>
                    <a:pt x="962" y="4857"/>
                    <a:pt x="117" y="4627"/>
                  </a:cubicBezTo>
                  <a:lnTo>
                    <a:pt x="117" y="4627"/>
                  </a:lnTo>
                  <a:cubicBezTo>
                    <a:pt x="346" y="3905"/>
                    <a:pt x="582" y="3176"/>
                    <a:pt x="810" y="2461"/>
                  </a:cubicBezTo>
                  <a:cubicBezTo>
                    <a:pt x="847" y="2366"/>
                    <a:pt x="876" y="2257"/>
                    <a:pt x="913" y="2154"/>
                  </a:cubicBezTo>
                  <a:cubicBezTo>
                    <a:pt x="926" y="2119"/>
                    <a:pt x="896" y="2097"/>
                    <a:pt x="867" y="2097"/>
                  </a:cubicBezTo>
                  <a:cubicBezTo>
                    <a:pt x="848" y="2097"/>
                    <a:pt x="831" y="2105"/>
                    <a:pt x="825" y="2125"/>
                  </a:cubicBezTo>
                  <a:cubicBezTo>
                    <a:pt x="584" y="2862"/>
                    <a:pt x="351" y="3606"/>
                    <a:pt x="110" y="4336"/>
                  </a:cubicBezTo>
                  <a:cubicBezTo>
                    <a:pt x="74" y="4431"/>
                    <a:pt x="44" y="4540"/>
                    <a:pt x="8" y="4642"/>
                  </a:cubicBezTo>
                  <a:cubicBezTo>
                    <a:pt x="1" y="4671"/>
                    <a:pt x="23" y="4701"/>
                    <a:pt x="44" y="4701"/>
                  </a:cubicBezTo>
                  <a:cubicBezTo>
                    <a:pt x="935" y="4934"/>
                    <a:pt x="1832" y="5109"/>
                    <a:pt x="2737" y="5233"/>
                  </a:cubicBezTo>
                  <a:cubicBezTo>
                    <a:pt x="2759" y="5233"/>
                    <a:pt x="2780" y="5233"/>
                    <a:pt x="2795" y="5219"/>
                  </a:cubicBezTo>
                  <a:cubicBezTo>
                    <a:pt x="2963" y="4854"/>
                    <a:pt x="3087" y="4467"/>
                    <a:pt x="3138" y="4066"/>
                  </a:cubicBezTo>
                  <a:cubicBezTo>
                    <a:pt x="3196" y="3643"/>
                    <a:pt x="3211" y="3205"/>
                    <a:pt x="3233" y="2775"/>
                  </a:cubicBezTo>
                  <a:cubicBezTo>
                    <a:pt x="3247" y="2329"/>
                    <a:pt x="3167" y="1892"/>
                    <a:pt x="2926" y="1505"/>
                  </a:cubicBezTo>
                  <a:cubicBezTo>
                    <a:pt x="2722" y="1169"/>
                    <a:pt x="2408" y="885"/>
                    <a:pt x="2102" y="637"/>
                  </a:cubicBezTo>
                  <a:cubicBezTo>
                    <a:pt x="1759" y="367"/>
                    <a:pt x="1387" y="155"/>
                    <a:pt x="978" y="2"/>
                  </a:cubicBezTo>
                  <a:cubicBezTo>
                    <a:pt x="975" y="1"/>
                    <a:pt x="972" y="1"/>
                    <a:pt x="96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4080;p50">
              <a:extLst>
                <a:ext uri="{FF2B5EF4-FFF2-40B4-BE49-F238E27FC236}">
                  <a16:creationId xmlns:a16="http://schemas.microsoft.com/office/drawing/2014/main" id="{53D1A26C-08D2-48B5-B47C-89D4F27631E5}"/>
                </a:ext>
              </a:extLst>
            </p:cNvPr>
            <p:cNvSpPr/>
            <p:nvPr/>
          </p:nvSpPr>
          <p:spPr>
            <a:xfrm>
              <a:off x="7268490" y="3613120"/>
              <a:ext cx="130528" cy="120087"/>
            </a:xfrm>
            <a:custGeom>
              <a:avLst/>
              <a:gdLst/>
              <a:ahLst/>
              <a:cxnLst/>
              <a:rect l="l" t="t" r="r" b="b"/>
              <a:pathLst>
                <a:path w="2460" h="2256" extrusionOk="0">
                  <a:moveTo>
                    <a:pt x="1090" y="0"/>
                  </a:moveTo>
                  <a:cubicBezTo>
                    <a:pt x="947" y="0"/>
                    <a:pt x="742" y="128"/>
                    <a:pt x="657" y="179"/>
                  </a:cubicBezTo>
                  <a:cubicBezTo>
                    <a:pt x="475" y="288"/>
                    <a:pt x="300" y="456"/>
                    <a:pt x="183" y="638"/>
                  </a:cubicBezTo>
                  <a:cubicBezTo>
                    <a:pt x="74" y="799"/>
                    <a:pt x="1" y="989"/>
                    <a:pt x="8" y="1208"/>
                  </a:cubicBezTo>
                  <a:cubicBezTo>
                    <a:pt x="1" y="1463"/>
                    <a:pt x="81" y="1747"/>
                    <a:pt x="293" y="1923"/>
                  </a:cubicBezTo>
                  <a:cubicBezTo>
                    <a:pt x="592" y="2178"/>
                    <a:pt x="1051" y="2185"/>
                    <a:pt x="1416" y="2244"/>
                  </a:cubicBezTo>
                  <a:cubicBezTo>
                    <a:pt x="1480" y="2252"/>
                    <a:pt x="1539" y="2256"/>
                    <a:pt x="1602" y="2256"/>
                  </a:cubicBezTo>
                  <a:cubicBezTo>
                    <a:pt x="1647" y="2256"/>
                    <a:pt x="1693" y="2254"/>
                    <a:pt x="1744" y="2251"/>
                  </a:cubicBezTo>
                  <a:cubicBezTo>
                    <a:pt x="1803" y="2251"/>
                    <a:pt x="1890" y="2171"/>
                    <a:pt x="1890" y="2098"/>
                  </a:cubicBezTo>
                  <a:cubicBezTo>
                    <a:pt x="1876" y="2017"/>
                    <a:pt x="1817" y="1995"/>
                    <a:pt x="1759" y="1966"/>
                  </a:cubicBezTo>
                  <a:cubicBezTo>
                    <a:pt x="1708" y="1930"/>
                    <a:pt x="1642" y="1908"/>
                    <a:pt x="1584" y="1886"/>
                  </a:cubicBezTo>
                  <a:cubicBezTo>
                    <a:pt x="1489" y="1850"/>
                    <a:pt x="1394" y="1813"/>
                    <a:pt x="1307" y="1784"/>
                  </a:cubicBezTo>
                  <a:cubicBezTo>
                    <a:pt x="1270" y="1777"/>
                    <a:pt x="1234" y="1755"/>
                    <a:pt x="1197" y="1747"/>
                  </a:cubicBezTo>
                  <a:cubicBezTo>
                    <a:pt x="1132" y="1733"/>
                    <a:pt x="1075" y="1712"/>
                    <a:pt x="1017" y="1690"/>
                  </a:cubicBezTo>
                  <a:lnTo>
                    <a:pt x="1017" y="1690"/>
                  </a:lnTo>
                  <a:cubicBezTo>
                    <a:pt x="1105" y="1721"/>
                    <a:pt x="2079" y="1901"/>
                    <a:pt x="2184" y="1901"/>
                  </a:cubicBezTo>
                  <a:cubicBezTo>
                    <a:pt x="2186" y="1901"/>
                    <a:pt x="2188" y="1901"/>
                    <a:pt x="2190" y="1901"/>
                  </a:cubicBezTo>
                  <a:cubicBezTo>
                    <a:pt x="2241" y="1901"/>
                    <a:pt x="2299" y="1886"/>
                    <a:pt x="2335" y="1828"/>
                  </a:cubicBezTo>
                  <a:cubicBezTo>
                    <a:pt x="2379" y="1762"/>
                    <a:pt x="2365" y="1667"/>
                    <a:pt x="2314" y="1609"/>
                  </a:cubicBezTo>
                  <a:cubicBezTo>
                    <a:pt x="2270" y="1543"/>
                    <a:pt x="1175" y="1375"/>
                    <a:pt x="1110" y="1346"/>
                  </a:cubicBezTo>
                  <a:cubicBezTo>
                    <a:pt x="1126" y="1345"/>
                    <a:pt x="1143" y="1344"/>
                    <a:pt x="1159" y="1344"/>
                  </a:cubicBezTo>
                  <a:cubicBezTo>
                    <a:pt x="1228" y="1344"/>
                    <a:pt x="1293" y="1355"/>
                    <a:pt x="1358" y="1361"/>
                  </a:cubicBezTo>
                  <a:cubicBezTo>
                    <a:pt x="1511" y="1375"/>
                    <a:pt x="1657" y="1390"/>
                    <a:pt x="1817" y="1397"/>
                  </a:cubicBezTo>
                  <a:cubicBezTo>
                    <a:pt x="1934" y="1412"/>
                    <a:pt x="2051" y="1426"/>
                    <a:pt x="2168" y="1426"/>
                  </a:cubicBezTo>
                  <a:cubicBezTo>
                    <a:pt x="2194" y="1426"/>
                    <a:pt x="2221" y="1429"/>
                    <a:pt x="2249" y="1429"/>
                  </a:cubicBezTo>
                  <a:cubicBezTo>
                    <a:pt x="2289" y="1429"/>
                    <a:pt x="2330" y="1423"/>
                    <a:pt x="2365" y="1397"/>
                  </a:cubicBezTo>
                  <a:cubicBezTo>
                    <a:pt x="2438" y="1346"/>
                    <a:pt x="2460" y="1229"/>
                    <a:pt x="2416" y="1142"/>
                  </a:cubicBezTo>
                  <a:cubicBezTo>
                    <a:pt x="2371" y="1057"/>
                    <a:pt x="2271" y="1047"/>
                    <a:pt x="2178" y="1047"/>
                  </a:cubicBezTo>
                  <a:cubicBezTo>
                    <a:pt x="2150" y="1047"/>
                    <a:pt x="2123" y="1048"/>
                    <a:pt x="2098" y="1048"/>
                  </a:cubicBezTo>
                  <a:cubicBezTo>
                    <a:pt x="2084" y="1048"/>
                    <a:pt x="2071" y="1048"/>
                    <a:pt x="2058" y="1047"/>
                  </a:cubicBezTo>
                  <a:cubicBezTo>
                    <a:pt x="1803" y="1025"/>
                    <a:pt x="1562" y="1018"/>
                    <a:pt x="1314" y="1003"/>
                  </a:cubicBezTo>
                  <a:cubicBezTo>
                    <a:pt x="1278" y="1003"/>
                    <a:pt x="1234" y="1003"/>
                    <a:pt x="1190" y="989"/>
                  </a:cubicBezTo>
                  <a:cubicBezTo>
                    <a:pt x="1263" y="974"/>
                    <a:pt x="1343" y="974"/>
                    <a:pt x="1416" y="974"/>
                  </a:cubicBezTo>
                  <a:cubicBezTo>
                    <a:pt x="1540" y="974"/>
                    <a:pt x="1679" y="959"/>
                    <a:pt x="1810" y="952"/>
                  </a:cubicBezTo>
                  <a:cubicBezTo>
                    <a:pt x="1890" y="945"/>
                    <a:pt x="1978" y="938"/>
                    <a:pt x="2066" y="930"/>
                  </a:cubicBezTo>
                  <a:cubicBezTo>
                    <a:pt x="2146" y="916"/>
                    <a:pt x="2292" y="857"/>
                    <a:pt x="2292" y="733"/>
                  </a:cubicBezTo>
                  <a:cubicBezTo>
                    <a:pt x="2292" y="624"/>
                    <a:pt x="2153" y="587"/>
                    <a:pt x="2080" y="580"/>
                  </a:cubicBezTo>
                  <a:cubicBezTo>
                    <a:pt x="2004" y="570"/>
                    <a:pt x="1926" y="566"/>
                    <a:pt x="1848" y="566"/>
                  </a:cubicBezTo>
                  <a:cubicBezTo>
                    <a:pt x="1574" y="566"/>
                    <a:pt x="1292" y="614"/>
                    <a:pt x="1015" y="614"/>
                  </a:cubicBezTo>
                  <a:cubicBezTo>
                    <a:pt x="966" y="614"/>
                    <a:pt x="918" y="613"/>
                    <a:pt x="869" y="609"/>
                  </a:cubicBezTo>
                  <a:cubicBezTo>
                    <a:pt x="1015" y="500"/>
                    <a:pt x="1175" y="405"/>
                    <a:pt x="1226" y="215"/>
                  </a:cubicBezTo>
                  <a:cubicBezTo>
                    <a:pt x="1234" y="164"/>
                    <a:pt x="1241" y="91"/>
                    <a:pt x="1197" y="40"/>
                  </a:cubicBezTo>
                  <a:cubicBezTo>
                    <a:pt x="1170" y="12"/>
                    <a:pt x="1133" y="0"/>
                    <a:pt x="1090" y="0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4081;p50">
              <a:extLst>
                <a:ext uri="{FF2B5EF4-FFF2-40B4-BE49-F238E27FC236}">
                  <a16:creationId xmlns:a16="http://schemas.microsoft.com/office/drawing/2014/main" id="{FB37F6A9-33BB-4880-9BD0-14830E95C86F}"/>
                </a:ext>
              </a:extLst>
            </p:cNvPr>
            <p:cNvSpPr/>
            <p:nvPr/>
          </p:nvSpPr>
          <p:spPr>
            <a:xfrm>
              <a:off x="7259364" y="3609340"/>
              <a:ext cx="139495" cy="126262"/>
            </a:xfrm>
            <a:custGeom>
              <a:avLst/>
              <a:gdLst/>
              <a:ahLst/>
              <a:cxnLst/>
              <a:rect l="l" t="t" r="r" b="b"/>
              <a:pathLst>
                <a:path w="2629" h="2372" extrusionOk="0">
                  <a:moveTo>
                    <a:pt x="1245" y="104"/>
                  </a:moveTo>
                  <a:cubicBezTo>
                    <a:pt x="1369" y="104"/>
                    <a:pt x="1355" y="235"/>
                    <a:pt x="1318" y="315"/>
                  </a:cubicBezTo>
                  <a:cubicBezTo>
                    <a:pt x="1271" y="450"/>
                    <a:pt x="1143" y="529"/>
                    <a:pt x="1031" y="615"/>
                  </a:cubicBezTo>
                  <a:lnTo>
                    <a:pt x="1031" y="615"/>
                  </a:lnTo>
                  <a:cubicBezTo>
                    <a:pt x="1018" y="615"/>
                    <a:pt x="1004" y="615"/>
                    <a:pt x="990" y="615"/>
                  </a:cubicBezTo>
                  <a:lnTo>
                    <a:pt x="990" y="615"/>
                  </a:lnTo>
                  <a:cubicBezTo>
                    <a:pt x="994" y="623"/>
                    <a:pt x="998" y="631"/>
                    <a:pt x="1001" y="639"/>
                  </a:cubicBezTo>
                  <a:lnTo>
                    <a:pt x="1001" y="639"/>
                  </a:lnTo>
                  <a:cubicBezTo>
                    <a:pt x="971" y="663"/>
                    <a:pt x="1006" y="717"/>
                    <a:pt x="1041" y="717"/>
                  </a:cubicBezTo>
                  <a:cubicBezTo>
                    <a:pt x="1081" y="718"/>
                    <a:pt x="1121" y="719"/>
                    <a:pt x="1161" y="719"/>
                  </a:cubicBezTo>
                  <a:cubicBezTo>
                    <a:pt x="1345" y="719"/>
                    <a:pt x="1526" y="706"/>
                    <a:pt x="1712" y="688"/>
                  </a:cubicBezTo>
                  <a:cubicBezTo>
                    <a:pt x="1807" y="680"/>
                    <a:pt x="1916" y="669"/>
                    <a:pt x="2025" y="669"/>
                  </a:cubicBezTo>
                  <a:cubicBezTo>
                    <a:pt x="2134" y="669"/>
                    <a:pt x="2241" y="680"/>
                    <a:pt x="2332" y="717"/>
                  </a:cubicBezTo>
                  <a:cubicBezTo>
                    <a:pt x="2478" y="768"/>
                    <a:pt x="2398" y="899"/>
                    <a:pt x="2289" y="936"/>
                  </a:cubicBezTo>
                  <a:cubicBezTo>
                    <a:pt x="2186" y="972"/>
                    <a:pt x="2077" y="965"/>
                    <a:pt x="1975" y="972"/>
                  </a:cubicBezTo>
                  <a:cubicBezTo>
                    <a:pt x="1771" y="979"/>
                    <a:pt x="1552" y="972"/>
                    <a:pt x="1340" y="1009"/>
                  </a:cubicBezTo>
                  <a:cubicBezTo>
                    <a:pt x="1338" y="1009"/>
                    <a:pt x="1336" y="1009"/>
                    <a:pt x="1334" y="1010"/>
                  </a:cubicBezTo>
                  <a:lnTo>
                    <a:pt x="1334" y="1010"/>
                  </a:lnTo>
                  <a:cubicBezTo>
                    <a:pt x="1329" y="1009"/>
                    <a:pt x="1324" y="1009"/>
                    <a:pt x="1318" y="1009"/>
                  </a:cubicBezTo>
                  <a:lnTo>
                    <a:pt x="1318" y="1021"/>
                  </a:lnTo>
                  <a:lnTo>
                    <a:pt x="1318" y="1021"/>
                  </a:lnTo>
                  <a:cubicBezTo>
                    <a:pt x="1304" y="1038"/>
                    <a:pt x="1304" y="1067"/>
                    <a:pt x="1318" y="1084"/>
                  </a:cubicBezTo>
                  <a:lnTo>
                    <a:pt x="1318" y="1084"/>
                  </a:lnTo>
                  <a:lnTo>
                    <a:pt x="1318" y="1096"/>
                  </a:lnTo>
                  <a:cubicBezTo>
                    <a:pt x="1323" y="1095"/>
                    <a:pt x="1327" y="1095"/>
                    <a:pt x="1332" y="1094"/>
                  </a:cubicBezTo>
                  <a:lnTo>
                    <a:pt x="1332" y="1094"/>
                  </a:lnTo>
                  <a:cubicBezTo>
                    <a:pt x="1334" y="1095"/>
                    <a:pt x="1337" y="1096"/>
                    <a:pt x="1340" y="1096"/>
                  </a:cubicBezTo>
                  <a:cubicBezTo>
                    <a:pt x="1552" y="1133"/>
                    <a:pt x="1771" y="1125"/>
                    <a:pt x="1989" y="1133"/>
                  </a:cubicBezTo>
                  <a:cubicBezTo>
                    <a:pt x="2092" y="1147"/>
                    <a:pt x="2186" y="1154"/>
                    <a:pt x="2289" y="1154"/>
                  </a:cubicBezTo>
                  <a:cubicBezTo>
                    <a:pt x="2301" y="1154"/>
                    <a:pt x="2314" y="1154"/>
                    <a:pt x="2329" y="1154"/>
                  </a:cubicBezTo>
                  <a:cubicBezTo>
                    <a:pt x="2407" y="1154"/>
                    <a:pt x="2507" y="1160"/>
                    <a:pt x="2544" y="1227"/>
                  </a:cubicBezTo>
                  <a:cubicBezTo>
                    <a:pt x="2573" y="1279"/>
                    <a:pt x="2566" y="1373"/>
                    <a:pt x="2507" y="1410"/>
                  </a:cubicBezTo>
                  <a:cubicBezTo>
                    <a:pt x="2486" y="1424"/>
                    <a:pt x="2456" y="1428"/>
                    <a:pt x="2427" y="1428"/>
                  </a:cubicBezTo>
                  <a:cubicBezTo>
                    <a:pt x="2398" y="1428"/>
                    <a:pt x="2369" y="1424"/>
                    <a:pt x="2347" y="1424"/>
                  </a:cubicBezTo>
                  <a:cubicBezTo>
                    <a:pt x="2223" y="1424"/>
                    <a:pt x="2106" y="1410"/>
                    <a:pt x="1989" y="1403"/>
                  </a:cubicBezTo>
                  <a:cubicBezTo>
                    <a:pt x="1763" y="1381"/>
                    <a:pt x="1515" y="1337"/>
                    <a:pt x="1289" y="1337"/>
                  </a:cubicBezTo>
                  <a:cubicBezTo>
                    <a:pt x="1250" y="1337"/>
                    <a:pt x="1234" y="1370"/>
                    <a:pt x="1243" y="1396"/>
                  </a:cubicBezTo>
                  <a:lnTo>
                    <a:pt x="1243" y="1396"/>
                  </a:lnTo>
                  <a:cubicBezTo>
                    <a:pt x="1241" y="1415"/>
                    <a:pt x="1238" y="1436"/>
                    <a:pt x="1238" y="1454"/>
                  </a:cubicBezTo>
                  <a:cubicBezTo>
                    <a:pt x="1297" y="1454"/>
                    <a:pt x="1355" y="1458"/>
                    <a:pt x="1413" y="1464"/>
                  </a:cubicBezTo>
                  <a:lnTo>
                    <a:pt x="1413" y="1464"/>
                  </a:lnTo>
                  <a:cubicBezTo>
                    <a:pt x="1507" y="1483"/>
                    <a:pt x="1603" y="1493"/>
                    <a:pt x="1690" y="1512"/>
                  </a:cubicBezTo>
                  <a:cubicBezTo>
                    <a:pt x="1895" y="1548"/>
                    <a:pt x="2099" y="1585"/>
                    <a:pt x="2310" y="1629"/>
                  </a:cubicBezTo>
                  <a:cubicBezTo>
                    <a:pt x="2354" y="1636"/>
                    <a:pt x="2427" y="1643"/>
                    <a:pt x="2464" y="1673"/>
                  </a:cubicBezTo>
                  <a:cubicBezTo>
                    <a:pt x="2566" y="1753"/>
                    <a:pt x="2442" y="1877"/>
                    <a:pt x="2362" y="1884"/>
                  </a:cubicBezTo>
                  <a:cubicBezTo>
                    <a:pt x="2347" y="1884"/>
                    <a:pt x="2318" y="1884"/>
                    <a:pt x="2296" y="1877"/>
                  </a:cubicBezTo>
                  <a:cubicBezTo>
                    <a:pt x="2106" y="1848"/>
                    <a:pt x="1916" y="1811"/>
                    <a:pt x="1727" y="1775"/>
                  </a:cubicBezTo>
                  <a:cubicBezTo>
                    <a:pt x="1559" y="1745"/>
                    <a:pt x="1369" y="1731"/>
                    <a:pt x="1201" y="1665"/>
                  </a:cubicBezTo>
                  <a:cubicBezTo>
                    <a:pt x="1198" y="1681"/>
                    <a:pt x="1194" y="1698"/>
                    <a:pt x="1190" y="1714"/>
                  </a:cubicBezTo>
                  <a:lnTo>
                    <a:pt x="1190" y="1714"/>
                  </a:lnTo>
                  <a:cubicBezTo>
                    <a:pt x="1184" y="1712"/>
                    <a:pt x="1178" y="1711"/>
                    <a:pt x="1172" y="1709"/>
                  </a:cubicBezTo>
                  <a:cubicBezTo>
                    <a:pt x="1168" y="1708"/>
                    <a:pt x="1164" y="1707"/>
                    <a:pt x="1160" y="1707"/>
                  </a:cubicBezTo>
                  <a:cubicBezTo>
                    <a:pt x="1111" y="1707"/>
                    <a:pt x="1096" y="1784"/>
                    <a:pt x="1150" y="1804"/>
                  </a:cubicBezTo>
                  <a:cubicBezTo>
                    <a:pt x="1309" y="1852"/>
                    <a:pt x="1494" y="1874"/>
                    <a:pt x="1656" y="1908"/>
                  </a:cubicBezTo>
                  <a:lnTo>
                    <a:pt x="1656" y="1908"/>
                  </a:lnTo>
                  <a:cubicBezTo>
                    <a:pt x="1730" y="1935"/>
                    <a:pt x="1808" y="1968"/>
                    <a:pt x="1880" y="2001"/>
                  </a:cubicBezTo>
                  <a:cubicBezTo>
                    <a:pt x="1909" y="2008"/>
                    <a:pt x="1931" y="2030"/>
                    <a:pt x="1960" y="2045"/>
                  </a:cubicBezTo>
                  <a:cubicBezTo>
                    <a:pt x="2026" y="2096"/>
                    <a:pt x="2004" y="2176"/>
                    <a:pt x="1946" y="2212"/>
                  </a:cubicBezTo>
                  <a:cubicBezTo>
                    <a:pt x="1911" y="2228"/>
                    <a:pt x="1869" y="2233"/>
                    <a:pt x="1827" y="2233"/>
                  </a:cubicBezTo>
                  <a:cubicBezTo>
                    <a:pt x="1769" y="2233"/>
                    <a:pt x="1710" y="2224"/>
                    <a:pt x="1668" y="2220"/>
                  </a:cubicBezTo>
                  <a:lnTo>
                    <a:pt x="1450" y="2191"/>
                  </a:lnTo>
                  <a:cubicBezTo>
                    <a:pt x="1296" y="2176"/>
                    <a:pt x="1143" y="2154"/>
                    <a:pt x="997" y="2118"/>
                  </a:cubicBezTo>
                  <a:cubicBezTo>
                    <a:pt x="691" y="2059"/>
                    <a:pt x="399" y="1913"/>
                    <a:pt x="289" y="1600"/>
                  </a:cubicBezTo>
                  <a:cubicBezTo>
                    <a:pt x="159" y="1339"/>
                    <a:pt x="230" y="1006"/>
                    <a:pt x="388" y="730"/>
                  </a:cubicBezTo>
                  <a:lnTo>
                    <a:pt x="388" y="730"/>
                  </a:lnTo>
                  <a:cubicBezTo>
                    <a:pt x="389" y="728"/>
                    <a:pt x="391" y="726"/>
                    <a:pt x="392" y="724"/>
                  </a:cubicBezTo>
                  <a:lnTo>
                    <a:pt x="392" y="724"/>
                  </a:lnTo>
                  <a:cubicBezTo>
                    <a:pt x="392" y="724"/>
                    <a:pt x="392" y="724"/>
                    <a:pt x="392" y="724"/>
                  </a:cubicBezTo>
                  <a:cubicBezTo>
                    <a:pt x="392" y="723"/>
                    <a:pt x="393" y="722"/>
                    <a:pt x="393" y="722"/>
                  </a:cubicBezTo>
                  <a:lnTo>
                    <a:pt x="393" y="722"/>
                  </a:lnTo>
                  <a:cubicBezTo>
                    <a:pt x="561" y="475"/>
                    <a:pt x="794" y="286"/>
                    <a:pt x="1063" y="162"/>
                  </a:cubicBezTo>
                  <a:cubicBezTo>
                    <a:pt x="1121" y="133"/>
                    <a:pt x="1187" y="104"/>
                    <a:pt x="1245" y="104"/>
                  </a:cubicBezTo>
                  <a:close/>
                  <a:moveTo>
                    <a:pt x="1214" y="0"/>
                  </a:moveTo>
                  <a:cubicBezTo>
                    <a:pt x="1205" y="0"/>
                    <a:pt x="1196" y="1"/>
                    <a:pt x="1187" y="2"/>
                  </a:cubicBezTo>
                  <a:cubicBezTo>
                    <a:pt x="1041" y="24"/>
                    <a:pt x="895" y="104"/>
                    <a:pt x="764" y="184"/>
                  </a:cubicBezTo>
                  <a:cubicBezTo>
                    <a:pt x="567" y="315"/>
                    <a:pt x="399" y="469"/>
                    <a:pt x="275" y="658"/>
                  </a:cubicBezTo>
                  <a:cubicBezTo>
                    <a:pt x="275" y="678"/>
                    <a:pt x="282" y="697"/>
                    <a:pt x="292" y="712"/>
                  </a:cubicBezTo>
                  <a:lnTo>
                    <a:pt x="292" y="712"/>
                  </a:lnTo>
                  <a:cubicBezTo>
                    <a:pt x="0" y="1200"/>
                    <a:pt x="68" y="1897"/>
                    <a:pt x="640" y="2154"/>
                  </a:cubicBezTo>
                  <a:cubicBezTo>
                    <a:pt x="910" y="2285"/>
                    <a:pt x="1223" y="2293"/>
                    <a:pt x="1515" y="2336"/>
                  </a:cubicBezTo>
                  <a:cubicBezTo>
                    <a:pt x="1597" y="2351"/>
                    <a:pt x="1701" y="2372"/>
                    <a:pt x="1799" y="2372"/>
                  </a:cubicBezTo>
                  <a:cubicBezTo>
                    <a:pt x="1851" y="2372"/>
                    <a:pt x="1901" y="2366"/>
                    <a:pt x="1946" y="2351"/>
                  </a:cubicBezTo>
                  <a:cubicBezTo>
                    <a:pt x="2033" y="2307"/>
                    <a:pt x="2113" y="2212"/>
                    <a:pt x="2077" y="2110"/>
                  </a:cubicBezTo>
                  <a:cubicBezTo>
                    <a:pt x="2055" y="2039"/>
                    <a:pt x="1975" y="1989"/>
                    <a:pt x="1893" y="1953"/>
                  </a:cubicBezTo>
                  <a:lnTo>
                    <a:pt x="1893" y="1953"/>
                  </a:lnTo>
                  <a:cubicBezTo>
                    <a:pt x="2030" y="1979"/>
                    <a:pt x="2166" y="2003"/>
                    <a:pt x="2296" y="2008"/>
                  </a:cubicBezTo>
                  <a:cubicBezTo>
                    <a:pt x="2307" y="2010"/>
                    <a:pt x="2318" y="2011"/>
                    <a:pt x="2329" y="2011"/>
                  </a:cubicBezTo>
                  <a:cubicBezTo>
                    <a:pt x="2415" y="2011"/>
                    <a:pt x="2504" y="1962"/>
                    <a:pt x="2537" y="1884"/>
                  </a:cubicBezTo>
                  <a:cubicBezTo>
                    <a:pt x="2573" y="1804"/>
                    <a:pt x="2544" y="1673"/>
                    <a:pt x="2464" y="1621"/>
                  </a:cubicBezTo>
                  <a:cubicBezTo>
                    <a:pt x="2398" y="1578"/>
                    <a:pt x="2318" y="1570"/>
                    <a:pt x="2245" y="1556"/>
                  </a:cubicBezTo>
                  <a:cubicBezTo>
                    <a:pt x="2189" y="1543"/>
                    <a:pt x="2134" y="1532"/>
                    <a:pt x="2080" y="1522"/>
                  </a:cubicBezTo>
                  <a:lnTo>
                    <a:pt x="2080" y="1522"/>
                  </a:lnTo>
                  <a:cubicBezTo>
                    <a:pt x="2110" y="1524"/>
                    <a:pt x="2141" y="1525"/>
                    <a:pt x="2172" y="1527"/>
                  </a:cubicBezTo>
                  <a:cubicBezTo>
                    <a:pt x="2211" y="1528"/>
                    <a:pt x="2254" y="1530"/>
                    <a:pt x="2297" y="1530"/>
                  </a:cubicBezTo>
                  <a:cubicBezTo>
                    <a:pt x="2459" y="1530"/>
                    <a:pt x="2628" y="1500"/>
                    <a:pt x="2617" y="1293"/>
                  </a:cubicBezTo>
                  <a:cubicBezTo>
                    <a:pt x="2610" y="1082"/>
                    <a:pt x="2398" y="1074"/>
                    <a:pt x="2230" y="1060"/>
                  </a:cubicBezTo>
                  <a:cubicBezTo>
                    <a:pt x="2187" y="1060"/>
                    <a:pt x="2143" y="1058"/>
                    <a:pt x="2098" y="1056"/>
                  </a:cubicBezTo>
                  <a:lnTo>
                    <a:pt x="2098" y="1056"/>
                  </a:lnTo>
                  <a:cubicBezTo>
                    <a:pt x="2138" y="1051"/>
                    <a:pt x="2177" y="1046"/>
                    <a:pt x="2216" y="1038"/>
                  </a:cubicBezTo>
                  <a:cubicBezTo>
                    <a:pt x="2354" y="1009"/>
                    <a:pt x="2522" y="892"/>
                    <a:pt x="2449" y="724"/>
                  </a:cubicBezTo>
                  <a:cubicBezTo>
                    <a:pt x="2385" y="584"/>
                    <a:pt x="2185" y="570"/>
                    <a:pt x="2030" y="570"/>
                  </a:cubicBezTo>
                  <a:cubicBezTo>
                    <a:pt x="1991" y="570"/>
                    <a:pt x="1954" y="571"/>
                    <a:pt x="1924" y="571"/>
                  </a:cubicBezTo>
                  <a:cubicBezTo>
                    <a:pt x="1659" y="571"/>
                    <a:pt x="1400" y="607"/>
                    <a:pt x="1137" y="614"/>
                  </a:cubicBezTo>
                  <a:lnTo>
                    <a:pt x="1137" y="614"/>
                  </a:lnTo>
                  <a:cubicBezTo>
                    <a:pt x="1262" y="520"/>
                    <a:pt x="1378" y="413"/>
                    <a:pt x="1406" y="250"/>
                  </a:cubicBezTo>
                  <a:cubicBezTo>
                    <a:pt x="1426" y="106"/>
                    <a:pt x="1350" y="0"/>
                    <a:pt x="12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8" name="Picture 817">
            <a:extLst>
              <a:ext uri="{FF2B5EF4-FFF2-40B4-BE49-F238E27FC236}">
                <a16:creationId xmlns:a16="http://schemas.microsoft.com/office/drawing/2014/main" id="{561A8236-C23A-4421-9E72-6B56927635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12" y="467432"/>
            <a:ext cx="8281767" cy="4481738"/>
          </a:xfrm>
          <a:prstGeom prst="rect">
            <a:avLst/>
          </a:prstGeom>
        </p:spPr>
      </p:pic>
      <p:sp>
        <p:nvSpPr>
          <p:cNvPr id="819" name="Rectangle 818">
            <a:extLst>
              <a:ext uri="{FF2B5EF4-FFF2-40B4-BE49-F238E27FC236}">
                <a16:creationId xmlns:a16="http://schemas.microsoft.com/office/drawing/2014/main" id="{508BADC3-6F48-4FA0-9650-D2A9872CC642}"/>
              </a:ext>
            </a:extLst>
          </p:cNvPr>
          <p:cNvSpPr/>
          <p:nvPr/>
        </p:nvSpPr>
        <p:spPr>
          <a:xfrm>
            <a:off x="3392170" y="3630038"/>
            <a:ext cx="2363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center.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0" name="Rectangle 819">
            <a:extLst>
              <a:ext uri="{FF2B5EF4-FFF2-40B4-BE49-F238E27FC236}">
                <a16:creationId xmlns:a16="http://schemas.microsoft.com/office/drawing/2014/main" id="{B842496A-6633-4D41-A1F5-E41A77852183}"/>
              </a:ext>
            </a:extLst>
          </p:cNvPr>
          <p:cNvSpPr/>
          <p:nvPr/>
        </p:nvSpPr>
        <p:spPr>
          <a:xfrm>
            <a:off x="3691653" y="3998122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1" name="Rectangle 820">
            <a:extLst>
              <a:ext uri="{FF2B5EF4-FFF2-40B4-BE49-F238E27FC236}">
                <a16:creationId xmlns:a16="http://schemas.microsoft.com/office/drawing/2014/main" id="{E0DFACC4-E4B9-433D-B2AA-48F4270B1A2A}"/>
              </a:ext>
            </a:extLst>
          </p:cNvPr>
          <p:cNvSpPr/>
          <p:nvPr/>
        </p:nvSpPr>
        <p:spPr>
          <a:xfrm>
            <a:off x="2752849" y="4374246"/>
            <a:ext cx="1144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tennis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2" name="Rectangle 821">
            <a:extLst>
              <a:ext uri="{FF2B5EF4-FFF2-40B4-BE49-F238E27FC236}">
                <a16:creationId xmlns:a16="http://schemas.microsoft.com/office/drawing/2014/main" id="{49A45EB2-A651-4CD2-B705-2FC237AC8891}"/>
              </a:ext>
            </a:extLst>
          </p:cNvPr>
          <p:cNvSpPr/>
          <p:nvPr/>
        </p:nvSpPr>
        <p:spPr>
          <a:xfrm>
            <a:off x="6980313" y="3619122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3" name="Rectangle 822">
            <a:extLst>
              <a:ext uri="{FF2B5EF4-FFF2-40B4-BE49-F238E27FC236}">
                <a16:creationId xmlns:a16="http://schemas.microsoft.com/office/drawing/2014/main" id="{3E1A9AD0-9964-4E7C-BC90-1CFC2AC9818E}"/>
              </a:ext>
            </a:extLst>
          </p:cNvPr>
          <p:cNvSpPr/>
          <p:nvPr/>
        </p:nvSpPr>
        <p:spPr>
          <a:xfrm>
            <a:off x="6057688" y="4016164"/>
            <a:ext cx="10230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36016822-8237-42B5-A38F-52FC62FEE312}"/>
              </a:ext>
            </a:extLst>
          </p:cNvPr>
          <p:cNvSpPr/>
          <p:nvPr/>
        </p:nvSpPr>
        <p:spPr>
          <a:xfrm>
            <a:off x="6477345" y="4442035"/>
            <a:ext cx="2282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cooks meals.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25" name="Picture 824" descr="A yellow key in a red circle&#10;&#10;Description automatically generated">
            <a:extLst>
              <a:ext uri="{FF2B5EF4-FFF2-40B4-BE49-F238E27FC236}">
                <a16:creationId xmlns:a16="http://schemas.microsoft.com/office/drawing/2014/main" id="{DA47DAF2-51DD-40BF-A398-EDAFE9A16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218" y="433569"/>
            <a:ext cx="536939" cy="5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"/>
                  </p:tgtEl>
                </p:cond>
              </p:nextCondLst>
            </p:seq>
          </p:childTnLst>
        </p:cTn>
      </p:par>
    </p:tnLst>
    <p:bldLst>
      <p:bldP spid="819" grpId="0"/>
      <p:bldP spid="820" grpId="0"/>
      <p:bldP spid="821" grpId="0"/>
      <p:bldP spid="822" grpId="0"/>
      <p:bldP spid="823" grpId="0"/>
      <p:bldP spid="8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5"/>
          <p:cNvSpPr txBox="1">
            <a:spLocks noGrp="1"/>
          </p:cNvSpPr>
          <p:nvPr>
            <p:ph type="title"/>
          </p:nvPr>
        </p:nvSpPr>
        <p:spPr>
          <a:xfrm>
            <a:off x="4283741" y="870539"/>
            <a:ext cx="17649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03</a:t>
            </a:r>
            <a:endParaRPr sz="6600" dirty="0">
              <a:solidFill>
                <a:schemeClr val="lt2"/>
              </a:solidFill>
            </a:endParaRPr>
          </a:p>
        </p:txBody>
      </p:sp>
      <p:sp>
        <p:nvSpPr>
          <p:cNvPr id="78" name="Google Shape;1067;p35">
            <a:extLst>
              <a:ext uri="{FF2B5EF4-FFF2-40B4-BE49-F238E27FC236}">
                <a16:creationId xmlns:a16="http://schemas.microsoft.com/office/drawing/2014/main" id="{B4B58794-A00D-4AED-BAEC-487986A5B756}"/>
              </a:ext>
            </a:extLst>
          </p:cNvPr>
          <p:cNvSpPr txBox="1">
            <a:spLocks/>
          </p:cNvSpPr>
          <p:nvPr/>
        </p:nvSpPr>
        <p:spPr>
          <a:xfrm>
            <a:off x="3200962" y="2018463"/>
            <a:ext cx="440305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r>
              <a:rPr lang="en-US" sz="6600" dirty="0">
                <a:solidFill>
                  <a:schemeClr val="lt2"/>
                </a:solidFill>
              </a:rPr>
              <a:t>Let’s play</a:t>
            </a:r>
          </a:p>
        </p:txBody>
      </p:sp>
      <p:grpSp>
        <p:nvGrpSpPr>
          <p:cNvPr id="31" name="Google Shape;1896;p48">
            <a:extLst>
              <a:ext uri="{FF2B5EF4-FFF2-40B4-BE49-F238E27FC236}">
                <a16:creationId xmlns:a16="http://schemas.microsoft.com/office/drawing/2014/main" id="{EBC9D83F-E2C5-459E-88A5-A43A126AA099}"/>
              </a:ext>
            </a:extLst>
          </p:cNvPr>
          <p:cNvGrpSpPr/>
          <p:nvPr/>
        </p:nvGrpSpPr>
        <p:grpSpPr>
          <a:xfrm>
            <a:off x="532643" y="312234"/>
            <a:ext cx="2255161" cy="3150228"/>
            <a:chOff x="777106" y="1199215"/>
            <a:chExt cx="2687926" cy="3516333"/>
          </a:xfrm>
        </p:grpSpPr>
        <p:sp>
          <p:nvSpPr>
            <p:cNvPr id="32" name="Google Shape;1897;p48">
              <a:extLst>
                <a:ext uri="{FF2B5EF4-FFF2-40B4-BE49-F238E27FC236}">
                  <a16:creationId xmlns:a16="http://schemas.microsoft.com/office/drawing/2014/main" id="{9B00C294-85BD-4431-B0B8-483D01539141}"/>
                </a:ext>
              </a:extLst>
            </p:cNvPr>
            <p:cNvSpPr/>
            <p:nvPr/>
          </p:nvSpPr>
          <p:spPr>
            <a:xfrm>
              <a:off x="2165762" y="3818516"/>
              <a:ext cx="283704" cy="475465"/>
            </a:xfrm>
            <a:custGeom>
              <a:avLst/>
              <a:gdLst/>
              <a:ahLst/>
              <a:cxnLst/>
              <a:rect l="l" t="t" r="r" b="b"/>
              <a:pathLst>
                <a:path w="2774" h="4649" extrusionOk="0">
                  <a:moveTo>
                    <a:pt x="59" y="0"/>
                  </a:moveTo>
                  <a:cubicBezTo>
                    <a:pt x="37" y="1540"/>
                    <a:pt x="15" y="3079"/>
                    <a:pt x="1" y="4612"/>
                  </a:cubicBezTo>
                  <a:lnTo>
                    <a:pt x="2722" y="4648"/>
                  </a:lnTo>
                  <a:cubicBezTo>
                    <a:pt x="2737" y="3109"/>
                    <a:pt x="2759" y="1569"/>
                    <a:pt x="2773" y="3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98;p48">
              <a:extLst>
                <a:ext uri="{FF2B5EF4-FFF2-40B4-BE49-F238E27FC236}">
                  <a16:creationId xmlns:a16="http://schemas.microsoft.com/office/drawing/2014/main" id="{C9097966-9480-4E9B-A205-3289ECB45B85}"/>
                </a:ext>
              </a:extLst>
            </p:cNvPr>
            <p:cNvSpPr/>
            <p:nvPr/>
          </p:nvSpPr>
          <p:spPr>
            <a:xfrm>
              <a:off x="2160547" y="3814732"/>
              <a:ext cx="293420" cy="484260"/>
            </a:xfrm>
            <a:custGeom>
              <a:avLst/>
              <a:gdLst/>
              <a:ahLst/>
              <a:cxnLst/>
              <a:rect l="l" t="t" r="r" b="b"/>
              <a:pathLst>
                <a:path w="2869" h="4735" extrusionOk="0">
                  <a:moveTo>
                    <a:pt x="146" y="89"/>
                  </a:moveTo>
                  <a:lnTo>
                    <a:pt x="2481" y="118"/>
                  </a:lnTo>
                  <a:lnTo>
                    <a:pt x="2780" y="118"/>
                  </a:lnTo>
                  <a:cubicBezTo>
                    <a:pt x="2759" y="1628"/>
                    <a:pt x="2744" y="3138"/>
                    <a:pt x="2723" y="4641"/>
                  </a:cubicBezTo>
                  <a:lnTo>
                    <a:pt x="2723" y="4641"/>
                  </a:lnTo>
                  <a:lnTo>
                    <a:pt x="387" y="4612"/>
                  </a:lnTo>
                  <a:lnTo>
                    <a:pt x="89" y="4612"/>
                  </a:lnTo>
                  <a:cubicBezTo>
                    <a:pt x="110" y="3102"/>
                    <a:pt x="125" y="1592"/>
                    <a:pt x="146" y="89"/>
                  </a:cubicBezTo>
                  <a:close/>
                  <a:moveTo>
                    <a:pt x="96" y="1"/>
                  </a:moveTo>
                  <a:cubicBezTo>
                    <a:pt x="74" y="1"/>
                    <a:pt x="52" y="16"/>
                    <a:pt x="52" y="45"/>
                  </a:cubicBezTo>
                  <a:cubicBezTo>
                    <a:pt x="37" y="1584"/>
                    <a:pt x="15" y="3124"/>
                    <a:pt x="1" y="4656"/>
                  </a:cubicBezTo>
                  <a:cubicBezTo>
                    <a:pt x="1" y="4685"/>
                    <a:pt x="15" y="4707"/>
                    <a:pt x="44" y="4707"/>
                  </a:cubicBezTo>
                  <a:lnTo>
                    <a:pt x="2423" y="4729"/>
                  </a:lnTo>
                  <a:lnTo>
                    <a:pt x="2747" y="4729"/>
                  </a:lnTo>
                  <a:cubicBezTo>
                    <a:pt x="2754" y="4732"/>
                    <a:pt x="2762" y="4734"/>
                    <a:pt x="2770" y="4734"/>
                  </a:cubicBezTo>
                  <a:cubicBezTo>
                    <a:pt x="2793" y="4734"/>
                    <a:pt x="2817" y="4718"/>
                    <a:pt x="2817" y="4685"/>
                  </a:cubicBezTo>
                  <a:cubicBezTo>
                    <a:pt x="2832" y="3146"/>
                    <a:pt x="2853" y="1606"/>
                    <a:pt x="2868" y="74"/>
                  </a:cubicBezTo>
                  <a:cubicBezTo>
                    <a:pt x="2868" y="45"/>
                    <a:pt x="2853" y="23"/>
                    <a:pt x="2824" y="23"/>
                  </a:cubicBezTo>
                  <a:lnTo>
                    <a:pt x="446" y="1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99;p48">
              <a:extLst>
                <a:ext uri="{FF2B5EF4-FFF2-40B4-BE49-F238E27FC236}">
                  <a16:creationId xmlns:a16="http://schemas.microsoft.com/office/drawing/2014/main" id="{DD74040A-3371-47FE-9ECB-290DC4082517}"/>
                </a:ext>
              </a:extLst>
            </p:cNvPr>
            <p:cNvSpPr/>
            <p:nvPr/>
          </p:nvSpPr>
          <p:spPr>
            <a:xfrm>
              <a:off x="1847184" y="4206027"/>
              <a:ext cx="935077" cy="236352"/>
            </a:xfrm>
            <a:custGeom>
              <a:avLst/>
              <a:gdLst/>
              <a:ahLst/>
              <a:cxnLst/>
              <a:rect l="l" t="t" r="r" b="b"/>
              <a:pathLst>
                <a:path w="9143" h="2311" extrusionOk="0">
                  <a:moveTo>
                    <a:pt x="3491" y="0"/>
                  </a:moveTo>
                  <a:cubicBezTo>
                    <a:pt x="2876" y="0"/>
                    <a:pt x="2262" y="104"/>
                    <a:pt x="1693" y="356"/>
                  </a:cubicBezTo>
                  <a:cubicBezTo>
                    <a:pt x="1058" y="640"/>
                    <a:pt x="299" y="1362"/>
                    <a:pt x="0" y="2143"/>
                  </a:cubicBezTo>
                  <a:lnTo>
                    <a:pt x="971" y="2245"/>
                  </a:lnTo>
                  <a:cubicBezTo>
                    <a:pt x="1299" y="1698"/>
                    <a:pt x="1919" y="1333"/>
                    <a:pt x="2561" y="1326"/>
                  </a:cubicBezTo>
                  <a:cubicBezTo>
                    <a:pt x="2567" y="1326"/>
                    <a:pt x="2572" y="1326"/>
                    <a:pt x="2578" y="1326"/>
                  </a:cubicBezTo>
                  <a:cubicBezTo>
                    <a:pt x="3208" y="1326"/>
                    <a:pt x="3877" y="1732"/>
                    <a:pt x="4210" y="2260"/>
                  </a:cubicBezTo>
                  <a:lnTo>
                    <a:pt x="4903" y="2289"/>
                  </a:lnTo>
                  <a:cubicBezTo>
                    <a:pt x="5232" y="1742"/>
                    <a:pt x="5852" y="1377"/>
                    <a:pt x="6494" y="1370"/>
                  </a:cubicBezTo>
                  <a:cubicBezTo>
                    <a:pt x="6499" y="1370"/>
                    <a:pt x="6505" y="1370"/>
                    <a:pt x="6511" y="1370"/>
                  </a:cubicBezTo>
                  <a:cubicBezTo>
                    <a:pt x="7140" y="1370"/>
                    <a:pt x="7810" y="1776"/>
                    <a:pt x="8143" y="2311"/>
                  </a:cubicBezTo>
                  <a:lnTo>
                    <a:pt x="9142" y="2253"/>
                  </a:lnTo>
                  <a:cubicBezTo>
                    <a:pt x="8865" y="1465"/>
                    <a:pt x="8121" y="720"/>
                    <a:pt x="7493" y="421"/>
                  </a:cubicBezTo>
                  <a:cubicBezTo>
                    <a:pt x="6884" y="138"/>
                    <a:pt x="6206" y="20"/>
                    <a:pt x="5533" y="20"/>
                  </a:cubicBezTo>
                  <a:cubicBezTo>
                    <a:pt x="5513" y="20"/>
                    <a:pt x="5493" y="20"/>
                    <a:pt x="5472" y="20"/>
                  </a:cubicBezTo>
                  <a:lnTo>
                    <a:pt x="3729" y="5"/>
                  </a:lnTo>
                  <a:cubicBezTo>
                    <a:pt x="3649" y="2"/>
                    <a:pt x="3570" y="0"/>
                    <a:pt x="349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0;p48">
              <a:extLst>
                <a:ext uri="{FF2B5EF4-FFF2-40B4-BE49-F238E27FC236}">
                  <a16:creationId xmlns:a16="http://schemas.microsoft.com/office/drawing/2014/main" id="{6195EEAE-545C-4FA1-BF8B-AC8A0556A31D}"/>
                </a:ext>
              </a:extLst>
            </p:cNvPr>
            <p:cNvSpPr/>
            <p:nvPr/>
          </p:nvSpPr>
          <p:spPr>
            <a:xfrm>
              <a:off x="1840434" y="4201731"/>
              <a:ext cx="947657" cy="245147"/>
            </a:xfrm>
            <a:custGeom>
              <a:avLst/>
              <a:gdLst/>
              <a:ahLst/>
              <a:cxnLst/>
              <a:rect l="l" t="t" r="r" b="b"/>
              <a:pathLst>
                <a:path w="9266" h="2397" extrusionOk="0">
                  <a:moveTo>
                    <a:pt x="3660" y="68"/>
                  </a:moveTo>
                  <a:cubicBezTo>
                    <a:pt x="3758" y="68"/>
                    <a:pt x="3856" y="69"/>
                    <a:pt x="3955" y="69"/>
                  </a:cubicBezTo>
                  <a:cubicBezTo>
                    <a:pt x="4415" y="84"/>
                    <a:pt x="4867" y="84"/>
                    <a:pt x="5327" y="91"/>
                  </a:cubicBezTo>
                  <a:cubicBezTo>
                    <a:pt x="5495" y="91"/>
                    <a:pt x="5677" y="91"/>
                    <a:pt x="5852" y="98"/>
                  </a:cubicBezTo>
                  <a:cubicBezTo>
                    <a:pt x="6326" y="120"/>
                    <a:pt x="6793" y="201"/>
                    <a:pt x="7238" y="354"/>
                  </a:cubicBezTo>
                  <a:cubicBezTo>
                    <a:pt x="8100" y="663"/>
                    <a:pt x="8848" y="1388"/>
                    <a:pt x="9178" y="2245"/>
                  </a:cubicBezTo>
                  <a:lnTo>
                    <a:pt x="9178" y="2245"/>
                  </a:lnTo>
                  <a:cubicBezTo>
                    <a:pt x="8867" y="2259"/>
                    <a:pt x="8550" y="2279"/>
                    <a:pt x="8240" y="2294"/>
                  </a:cubicBezTo>
                  <a:lnTo>
                    <a:pt x="8240" y="2294"/>
                  </a:lnTo>
                  <a:cubicBezTo>
                    <a:pt x="7878" y="1754"/>
                    <a:pt x="7234" y="1361"/>
                    <a:pt x="6582" y="1361"/>
                  </a:cubicBezTo>
                  <a:cubicBezTo>
                    <a:pt x="5927" y="1361"/>
                    <a:pt x="5294" y="1722"/>
                    <a:pt x="4955" y="2271"/>
                  </a:cubicBezTo>
                  <a:lnTo>
                    <a:pt x="4955" y="2271"/>
                  </a:lnTo>
                  <a:cubicBezTo>
                    <a:pt x="4748" y="2258"/>
                    <a:pt x="4536" y="2251"/>
                    <a:pt x="4324" y="2245"/>
                  </a:cubicBezTo>
                  <a:lnTo>
                    <a:pt x="4324" y="2245"/>
                  </a:lnTo>
                  <a:cubicBezTo>
                    <a:pt x="3962" y="1697"/>
                    <a:pt x="3317" y="1302"/>
                    <a:pt x="2664" y="1302"/>
                  </a:cubicBezTo>
                  <a:cubicBezTo>
                    <a:pt x="2005" y="1302"/>
                    <a:pt x="1382" y="1661"/>
                    <a:pt x="1041" y="2212"/>
                  </a:cubicBezTo>
                  <a:lnTo>
                    <a:pt x="1041" y="2212"/>
                  </a:lnTo>
                  <a:cubicBezTo>
                    <a:pt x="744" y="2179"/>
                    <a:pt x="453" y="2152"/>
                    <a:pt x="156" y="2120"/>
                  </a:cubicBezTo>
                  <a:lnTo>
                    <a:pt x="156" y="2120"/>
                  </a:lnTo>
                  <a:cubicBezTo>
                    <a:pt x="458" y="1405"/>
                    <a:pt x="1085" y="746"/>
                    <a:pt x="1795" y="427"/>
                  </a:cubicBezTo>
                  <a:cubicBezTo>
                    <a:pt x="2241" y="230"/>
                    <a:pt x="2722" y="120"/>
                    <a:pt x="3218" y="84"/>
                  </a:cubicBezTo>
                  <a:cubicBezTo>
                    <a:pt x="3367" y="71"/>
                    <a:pt x="3513" y="68"/>
                    <a:pt x="3660" y="68"/>
                  </a:cubicBezTo>
                  <a:close/>
                  <a:moveTo>
                    <a:pt x="3583" y="0"/>
                  </a:moveTo>
                  <a:cubicBezTo>
                    <a:pt x="3510" y="0"/>
                    <a:pt x="3437" y="1"/>
                    <a:pt x="3364" y="4"/>
                  </a:cubicBezTo>
                  <a:cubicBezTo>
                    <a:pt x="2868" y="26"/>
                    <a:pt x="2386" y="106"/>
                    <a:pt x="1920" y="281"/>
                  </a:cubicBezTo>
                  <a:cubicBezTo>
                    <a:pt x="1073" y="602"/>
                    <a:pt x="336" y="1339"/>
                    <a:pt x="8" y="2185"/>
                  </a:cubicBezTo>
                  <a:cubicBezTo>
                    <a:pt x="1" y="2214"/>
                    <a:pt x="30" y="2244"/>
                    <a:pt x="52" y="2251"/>
                  </a:cubicBezTo>
                  <a:cubicBezTo>
                    <a:pt x="380" y="2287"/>
                    <a:pt x="701" y="2316"/>
                    <a:pt x="1029" y="2353"/>
                  </a:cubicBezTo>
                  <a:cubicBezTo>
                    <a:pt x="1051" y="2353"/>
                    <a:pt x="1066" y="2346"/>
                    <a:pt x="1073" y="2324"/>
                  </a:cubicBezTo>
                  <a:cubicBezTo>
                    <a:pt x="1396" y="1786"/>
                    <a:pt x="2009" y="1430"/>
                    <a:pt x="2637" y="1430"/>
                  </a:cubicBezTo>
                  <a:cubicBezTo>
                    <a:pt x="2733" y="1430"/>
                    <a:pt x="2830" y="1438"/>
                    <a:pt x="2926" y="1456"/>
                  </a:cubicBezTo>
                  <a:cubicBezTo>
                    <a:pt x="3284" y="1529"/>
                    <a:pt x="3619" y="1704"/>
                    <a:pt x="3889" y="1952"/>
                  </a:cubicBezTo>
                  <a:cubicBezTo>
                    <a:pt x="3955" y="2003"/>
                    <a:pt x="4021" y="2068"/>
                    <a:pt x="4072" y="2134"/>
                  </a:cubicBezTo>
                  <a:cubicBezTo>
                    <a:pt x="4101" y="2171"/>
                    <a:pt x="4138" y="2207"/>
                    <a:pt x="4167" y="2244"/>
                  </a:cubicBezTo>
                  <a:cubicBezTo>
                    <a:pt x="4181" y="2273"/>
                    <a:pt x="4210" y="2324"/>
                    <a:pt x="4240" y="2346"/>
                  </a:cubicBezTo>
                  <a:cubicBezTo>
                    <a:pt x="4262" y="2359"/>
                    <a:pt x="4294" y="2361"/>
                    <a:pt x="4327" y="2361"/>
                  </a:cubicBezTo>
                  <a:cubicBezTo>
                    <a:pt x="4350" y="2361"/>
                    <a:pt x="4372" y="2360"/>
                    <a:pt x="4393" y="2360"/>
                  </a:cubicBezTo>
                  <a:cubicBezTo>
                    <a:pt x="4583" y="2368"/>
                    <a:pt x="4780" y="2368"/>
                    <a:pt x="4969" y="2382"/>
                  </a:cubicBezTo>
                  <a:cubicBezTo>
                    <a:pt x="4984" y="2382"/>
                    <a:pt x="5006" y="2368"/>
                    <a:pt x="5013" y="2353"/>
                  </a:cubicBezTo>
                  <a:cubicBezTo>
                    <a:pt x="5341" y="1813"/>
                    <a:pt x="5947" y="1456"/>
                    <a:pt x="6574" y="1456"/>
                  </a:cubicBezTo>
                  <a:cubicBezTo>
                    <a:pt x="7209" y="1456"/>
                    <a:pt x="7829" y="1850"/>
                    <a:pt x="8172" y="2368"/>
                  </a:cubicBezTo>
                  <a:cubicBezTo>
                    <a:pt x="8180" y="2389"/>
                    <a:pt x="8194" y="2397"/>
                    <a:pt x="8216" y="2397"/>
                  </a:cubicBezTo>
                  <a:cubicBezTo>
                    <a:pt x="8544" y="2382"/>
                    <a:pt x="8880" y="2360"/>
                    <a:pt x="9208" y="2346"/>
                  </a:cubicBezTo>
                  <a:cubicBezTo>
                    <a:pt x="9220" y="2346"/>
                    <a:pt x="9229" y="2342"/>
                    <a:pt x="9237" y="2337"/>
                  </a:cubicBezTo>
                  <a:lnTo>
                    <a:pt x="9237" y="2337"/>
                  </a:lnTo>
                  <a:cubicBezTo>
                    <a:pt x="9253" y="2331"/>
                    <a:pt x="9266" y="2313"/>
                    <a:pt x="9259" y="2287"/>
                  </a:cubicBezTo>
                  <a:cubicBezTo>
                    <a:pt x="8982" y="1529"/>
                    <a:pt x="8369" y="835"/>
                    <a:pt x="7662" y="471"/>
                  </a:cubicBezTo>
                  <a:cubicBezTo>
                    <a:pt x="6968" y="113"/>
                    <a:pt x="6202" y="33"/>
                    <a:pt x="5436" y="26"/>
                  </a:cubicBezTo>
                  <a:cubicBezTo>
                    <a:pt x="4962" y="18"/>
                    <a:pt x="4495" y="18"/>
                    <a:pt x="4021" y="4"/>
                  </a:cubicBezTo>
                  <a:cubicBezTo>
                    <a:pt x="3875" y="4"/>
                    <a:pt x="3729" y="0"/>
                    <a:pt x="358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1;p48">
              <a:extLst>
                <a:ext uri="{FF2B5EF4-FFF2-40B4-BE49-F238E27FC236}">
                  <a16:creationId xmlns:a16="http://schemas.microsoft.com/office/drawing/2014/main" id="{235E259B-07B6-4657-9C05-C1E59A1915C4}"/>
                </a:ext>
              </a:extLst>
            </p:cNvPr>
            <p:cNvSpPr/>
            <p:nvPr/>
          </p:nvSpPr>
          <p:spPr>
            <a:xfrm>
              <a:off x="1791241" y="4399015"/>
              <a:ext cx="199329" cy="180000"/>
            </a:xfrm>
            <a:custGeom>
              <a:avLst/>
              <a:gdLst/>
              <a:ahLst/>
              <a:cxnLst/>
              <a:rect l="l" t="t" r="r" b="b"/>
              <a:pathLst>
                <a:path w="1949" h="1760" extrusionOk="0">
                  <a:moveTo>
                    <a:pt x="993" y="0"/>
                  </a:moveTo>
                  <a:cubicBezTo>
                    <a:pt x="597" y="0"/>
                    <a:pt x="204" y="282"/>
                    <a:pt x="110" y="672"/>
                  </a:cubicBezTo>
                  <a:cubicBezTo>
                    <a:pt x="0" y="1117"/>
                    <a:pt x="307" y="1628"/>
                    <a:pt x="752" y="1737"/>
                  </a:cubicBezTo>
                  <a:cubicBezTo>
                    <a:pt x="815" y="1753"/>
                    <a:pt x="879" y="1760"/>
                    <a:pt x="944" y="1760"/>
                  </a:cubicBezTo>
                  <a:cubicBezTo>
                    <a:pt x="1339" y="1760"/>
                    <a:pt x="1731" y="1484"/>
                    <a:pt x="1831" y="1095"/>
                  </a:cubicBezTo>
                  <a:cubicBezTo>
                    <a:pt x="1948" y="650"/>
                    <a:pt x="1642" y="132"/>
                    <a:pt x="1182" y="23"/>
                  </a:cubicBezTo>
                  <a:cubicBezTo>
                    <a:pt x="1120" y="8"/>
                    <a:pt x="1056" y="0"/>
                    <a:pt x="993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2;p48">
              <a:extLst>
                <a:ext uri="{FF2B5EF4-FFF2-40B4-BE49-F238E27FC236}">
                  <a16:creationId xmlns:a16="http://schemas.microsoft.com/office/drawing/2014/main" id="{E7E0DA64-CB45-4074-AE28-09979FE820CE}"/>
                </a:ext>
              </a:extLst>
            </p:cNvPr>
            <p:cNvSpPr/>
            <p:nvPr/>
          </p:nvSpPr>
          <p:spPr>
            <a:xfrm>
              <a:off x="1792775" y="4394208"/>
              <a:ext cx="200045" cy="189204"/>
            </a:xfrm>
            <a:custGeom>
              <a:avLst/>
              <a:gdLst/>
              <a:ahLst/>
              <a:cxnLst/>
              <a:rect l="l" t="t" r="r" b="b"/>
              <a:pathLst>
                <a:path w="1956" h="1850" extrusionOk="0">
                  <a:moveTo>
                    <a:pt x="964" y="105"/>
                  </a:moveTo>
                  <a:cubicBezTo>
                    <a:pt x="1179" y="105"/>
                    <a:pt x="1391" y="192"/>
                    <a:pt x="1546" y="362"/>
                  </a:cubicBezTo>
                  <a:cubicBezTo>
                    <a:pt x="1787" y="610"/>
                    <a:pt x="1875" y="989"/>
                    <a:pt x="1714" y="1303"/>
                  </a:cubicBezTo>
                  <a:cubicBezTo>
                    <a:pt x="1566" y="1587"/>
                    <a:pt x="1251" y="1766"/>
                    <a:pt x="932" y="1766"/>
                  </a:cubicBezTo>
                  <a:cubicBezTo>
                    <a:pt x="880" y="1766"/>
                    <a:pt x="828" y="1761"/>
                    <a:pt x="777" y="1751"/>
                  </a:cubicBezTo>
                  <a:lnTo>
                    <a:pt x="777" y="1751"/>
                  </a:lnTo>
                  <a:cubicBezTo>
                    <a:pt x="772" y="1747"/>
                    <a:pt x="766" y="1743"/>
                    <a:pt x="758" y="1740"/>
                  </a:cubicBezTo>
                  <a:cubicBezTo>
                    <a:pt x="423" y="1646"/>
                    <a:pt x="168" y="1332"/>
                    <a:pt x="131" y="996"/>
                  </a:cubicBezTo>
                  <a:cubicBezTo>
                    <a:pt x="87" y="653"/>
                    <a:pt x="299" y="332"/>
                    <a:pt x="613" y="186"/>
                  </a:cubicBezTo>
                  <a:cubicBezTo>
                    <a:pt x="724" y="132"/>
                    <a:pt x="845" y="105"/>
                    <a:pt x="964" y="105"/>
                  </a:cubicBezTo>
                  <a:close/>
                  <a:moveTo>
                    <a:pt x="967" y="1"/>
                  </a:moveTo>
                  <a:cubicBezTo>
                    <a:pt x="879" y="1"/>
                    <a:pt x="790" y="14"/>
                    <a:pt x="700" y="40"/>
                  </a:cubicBezTo>
                  <a:cubicBezTo>
                    <a:pt x="350" y="150"/>
                    <a:pt x="43" y="471"/>
                    <a:pt x="29" y="850"/>
                  </a:cubicBezTo>
                  <a:cubicBezTo>
                    <a:pt x="0" y="1282"/>
                    <a:pt x="305" y="1707"/>
                    <a:pt x="712" y="1823"/>
                  </a:cubicBezTo>
                  <a:lnTo>
                    <a:pt x="712" y="1823"/>
                  </a:lnTo>
                  <a:cubicBezTo>
                    <a:pt x="717" y="1826"/>
                    <a:pt x="723" y="1827"/>
                    <a:pt x="729" y="1828"/>
                  </a:cubicBezTo>
                  <a:cubicBezTo>
                    <a:pt x="729" y="1828"/>
                    <a:pt x="729" y="1828"/>
                    <a:pt x="729" y="1828"/>
                  </a:cubicBezTo>
                  <a:lnTo>
                    <a:pt x="729" y="1828"/>
                  </a:lnTo>
                  <a:cubicBezTo>
                    <a:pt x="735" y="1830"/>
                    <a:pt x="740" y="1831"/>
                    <a:pt x="745" y="1831"/>
                  </a:cubicBezTo>
                  <a:lnTo>
                    <a:pt x="745" y="1831"/>
                  </a:lnTo>
                  <a:cubicBezTo>
                    <a:pt x="806" y="1843"/>
                    <a:pt x="867" y="1849"/>
                    <a:pt x="929" y="1849"/>
                  </a:cubicBezTo>
                  <a:cubicBezTo>
                    <a:pt x="1238" y="1849"/>
                    <a:pt x="1541" y="1701"/>
                    <a:pt x="1722" y="1449"/>
                  </a:cubicBezTo>
                  <a:cubicBezTo>
                    <a:pt x="1955" y="1128"/>
                    <a:pt x="1926" y="697"/>
                    <a:pt x="1707" y="391"/>
                  </a:cubicBezTo>
                  <a:cubicBezTo>
                    <a:pt x="1533" y="144"/>
                    <a:pt x="1260" y="1"/>
                    <a:pt x="9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03;p48">
              <a:extLst>
                <a:ext uri="{FF2B5EF4-FFF2-40B4-BE49-F238E27FC236}">
                  <a16:creationId xmlns:a16="http://schemas.microsoft.com/office/drawing/2014/main" id="{A7058919-C868-48CA-B075-F76DFE069460}"/>
                </a:ext>
              </a:extLst>
            </p:cNvPr>
            <p:cNvSpPr/>
            <p:nvPr/>
          </p:nvSpPr>
          <p:spPr>
            <a:xfrm>
              <a:off x="1841150" y="4446572"/>
              <a:ext cx="97159" cy="87443"/>
            </a:xfrm>
            <a:custGeom>
              <a:avLst/>
              <a:gdLst/>
              <a:ahLst/>
              <a:cxnLst/>
              <a:rect l="l" t="t" r="r" b="b"/>
              <a:pathLst>
                <a:path w="950" h="855" extrusionOk="0">
                  <a:moveTo>
                    <a:pt x="498" y="0"/>
                  </a:moveTo>
                  <a:cubicBezTo>
                    <a:pt x="304" y="0"/>
                    <a:pt x="111" y="141"/>
                    <a:pt x="67" y="331"/>
                  </a:cubicBezTo>
                  <a:cubicBezTo>
                    <a:pt x="1" y="543"/>
                    <a:pt x="154" y="791"/>
                    <a:pt x="373" y="842"/>
                  </a:cubicBezTo>
                  <a:cubicBezTo>
                    <a:pt x="406" y="851"/>
                    <a:pt x="439" y="855"/>
                    <a:pt x="473" y="855"/>
                  </a:cubicBezTo>
                  <a:cubicBezTo>
                    <a:pt x="662" y="855"/>
                    <a:pt x="849" y="721"/>
                    <a:pt x="898" y="535"/>
                  </a:cubicBezTo>
                  <a:cubicBezTo>
                    <a:pt x="949" y="316"/>
                    <a:pt x="804" y="68"/>
                    <a:pt x="585" y="10"/>
                  </a:cubicBezTo>
                  <a:cubicBezTo>
                    <a:pt x="556" y="3"/>
                    <a:pt x="527" y="0"/>
                    <a:pt x="49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04;p48">
              <a:extLst>
                <a:ext uri="{FF2B5EF4-FFF2-40B4-BE49-F238E27FC236}">
                  <a16:creationId xmlns:a16="http://schemas.microsoft.com/office/drawing/2014/main" id="{9DC9018F-C95B-430E-8369-2DA7E26C0CCF}"/>
                </a:ext>
              </a:extLst>
            </p:cNvPr>
            <p:cNvSpPr/>
            <p:nvPr/>
          </p:nvSpPr>
          <p:spPr>
            <a:xfrm>
              <a:off x="1839718" y="4441458"/>
              <a:ext cx="102272" cy="97261"/>
            </a:xfrm>
            <a:custGeom>
              <a:avLst/>
              <a:gdLst/>
              <a:ahLst/>
              <a:cxnLst/>
              <a:rect l="l" t="t" r="r" b="b"/>
              <a:pathLst>
                <a:path w="1000" h="951" extrusionOk="0">
                  <a:moveTo>
                    <a:pt x="479" y="96"/>
                  </a:moveTo>
                  <a:cubicBezTo>
                    <a:pt x="577" y="96"/>
                    <a:pt x="675" y="139"/>
                    <a:pt x="752" y="221"/>
                  </a:cubicBezTo>
                  <a:cubicBezTo>
                    <a:pt x="861" y="330"/>
                    <a:pt x="898" y="498"/>
                    <a:pt x="825" y="644"/>
                  </a:cubicBezTo>
                  <a:cubicBezTo>
                    <a:pt x="757" y="780"/>
                    <a:pt x="615" y="864"/>
                    <a:pt x="467" y="864"/>
                  </a:cubicBezTo>
                  <a:cubicBezTo>
                    <a:pt x="452" y="864"/>
                    <a:pt x="437" y="863"/>
                    <a:pt x="422" y="861"/>
                  </a:cubicBezTo>
                  <a:lnTo>
                    <a:pt x="422" y="861"/>
                  </a:lnTo>
                  <a:cubicBezTo>
                    <a:pt x="417" y="855"/>
                    <a:pt x="410" y="850"/>
                    <a:pt x="402" y="848"/>
                  </a:cubicBezTo>
                  <a:cubicBezTo>
                    <a:pt x="241" y="812"/>
                    <a:pt x="132" y="666"/>
                    <a:pt x="103" y="512"/>
                  </a:cubicBezTo>
                  <a:cubicBezTo>
                    <a:pt x="88" y="345"/>
                    <a:pt x="190" y="199"/>
                    <a:pt x="329" y="133"/>
                  </a:cubicBezTo>
                  <a:cubicBezTo>
                    <a:pt x="377" y="108"/>
                    <a:pt x="428" y="96"/>
                    <a:pt x="479" y="96"/>
                  </a:cubicBezTo>
                  <a:close/>
                  <a:moveTo>
                    <a:pt x="486" y="0"/>
                  </a:moveTo>
                  <a:cubicBezTo>
                    <a:pt x="446" y="0"/>
                    <a:pt x="405" y="5"/>
                    <a:pt x="365" y="16"/>
                  </a:cubicBezTo>
                  <a:cubicBezTo>
                    <a:pt x="183" y="75"/>
                    <a:pt x="22" y="235"/>
                    <a:pt x="15" y="439"/>
                  </a:cubicBezTo>
                  <a:cubicBezTo>
                    <a:pt x="0" y="666"/>
                    <a:pt x="161" y="884"/>
                    <a:pt x="372" y="936"/>
                  </a:cubicBezTo>
                  <a:cubicBezTo>
                    <a:pt x="372" y="936"/>
                    <a:pt x="372" y="936"/>
                    <a:pt x="372" y="936"/>
                  </a:cubicBezTo>
                  <a:lnTo>
                    <a:pt x="372" y="936"/>
                  </a:lnTo>
                  <a:cubicBezTo>
                    <a:pt x="376" y="937"/>
                    <a:pt x="379" y="937"/>
                    <a:pt x="382" y="938"/>
                  </a:cubicBezTo>
                  <a:lnTo>
                    <a:pt x="382" y="938"/>
                  </a:lnTo>
                  <a:cubicBezTo>
                    <a:pt x="415" y="946"/>
                    <a:pt x="449" y="950"/>
                    <a:pt x="483" y="950"/>
                  </a:cubicBezTo>
                  <a:cubicBezTo>
                    <a:pt x="638" y="950"/>
                    <a:pt x="789" y="868"/>
                    <a:pt x="883" y="739"/>
                  </a:cubicBezTo>
                  <a:cubicBezTo>
                    <a:pt x="1000" y="571"/>
                    <a:pt x="978" y="352"/>
                    <a:pt x="876" y="199"/>
                  </a:cubicBezTo>
                  <a:cubicBezTo>
                    <a:pt x="778" y="72"/>
                    <a:pt x="635" y="0"/>
                    <a:pt x="48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05;p48">
              <a:extLst>
                <a:ext uri="{FF2B5EF4-FFF2-40B4-BE49-F238E27FC236}">
                  <a16:creationId xmlns:a16="http://schemas.microsoft.com/office/drawing/2014/main" id="{C5BFCBC6-B09F-4C31-98A5-1A6352C9E281}"/>
                </a:ext>
              </a:extLst>
            </p:cNvPr>
            <p:cNvSpPr/>
            <p:nvPr/>
          </p:nvSpPr>
          <p:spPr>
            <a:xfrm>
              <a:off x="2209842" y="4403515"/>
              <a:ext cx="199329" cy="180000"/>
            </a:xfrm>
            <a:custGeom>
              <a:avLst/>
              <a:gdLst/>
              <a:ahLst/>
              <a:cxnLst/>
              <a:rect l="l" t="t" r="r" b="b"/>
              <a:pathLst>
                <a:path w="1949" h="1760" extrusionOk="0">
                  <a:moveTo>
                    <a:pt x="996" y="1"/>
                  </a:moveTo>
                  <a:cubicBezTo>
                    <a:pt x="599" y="1"/>
                    <a:pt x="204" y="287"/>
                    <a:pt x="110" y="672"/>
                  </a:cubicBezTo>
                  <a:cubicBezTo>
                    <a:pt x="0" y="1124"/>
                    <a:pt x="307" y="1628"/>
                    <a:pt x="759" y="1737"/>
                  </a:cubicBezTo>
                  <a:cubicBezTo>
                    <a:pt x="821" y="1752"/>
                    <a:pt x="885" y="1760"/>
                    <a:pt x="949" y="1760"/>
                  </a:cubicBezTo>
                  <a:cubicBezTo>
                    <a:pt x="1340" y="1760"/>
                    <a:pt x="1731" y="1485"/>
                    <a:pt x="1832" y="1102"/>
                  </a:cubicBezTo>
                  <a:cubicBezTo>
                    <a:pt x="1948" y="650"/>
                    <a:pt x="1642" y="132"/>
                    <a:pt x="1182" y="22"/>
                  </a:cubicBezTo>
                  <a:cubicBezTo>
                    <a:pt x="1121" y="8"/>
                    <a:pt x="1058" y="1"/>
                    <a:pt x="996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06;p48">
              <a:extLst>
                <a:ext uri="{FF2B5EF4-FFF2-40B4-BE49-F238E27FC236}">
                  <a16:creationId xmlns:a16="http://schemas.microsoft.com/office/drawing/2014/main" id="{458B5C0C-0092-4EDF-803C-B6AEC593D05E}"/>
                </a:ext>
              </a:extLst>
            </p:cNvPr>
            <p:cNvSpPr/>
            <p:nvPr/>
          </p:nvSpPr>
          <p:spPr>
            <a:xfrm>
              <a:off x="2211376" y="4398708"/>
              <a:ext cx="200045" cy="189409"/>
            </a:xfrm>
            <a:custGeom>
              <a:avLst/>
              <a:gdLst/>
              <a:ahLst/>
              <a:cxnLst/>
              <a:rect l="l" t="t" r="r" b="b"/>
              <a:pathLst>
                <a:path w="1956" h="1852" extrusionOk="0">
                  <a:moveTo>
                    <a:pt x="967" y="105"/>
                  </a:moveTo>
                  <a:cubicBezTo>
                    <a:pt x="1183" y="105"/>
                    <a:pt x="1394" y="192"/>
                    <a:pt x="1554" y="361"/>
                  </a:cubicBezTo>
                  <a:cubicBezTo>
                    <a:pt x="1787" y="609"/>
                    <a:pt x="1882" y="989"/>
                    <a:pt x="1714" y="1302"/>
                  </a:cubicBezTo>
                  <a:cubicBezTo>
                    <a:pt x="1566" y="1586"/>
                    <a:pt x="1251" y="1766"/>
                    <a:pt x="932" y="1766"/>
                  </a:cubicBezTo>
                  <a:cubicBezTo>
                    <a:pt x="881" y="1766"/>
                    <a:pt x="830" y="1761"/>
                    <a:pt x="780" y="1752"/>
                  </a:cubicBezTo>
                  <a:lnTo>
                    <a:pt x="780" y="1752"/>
                  </a:lnTo>
                  <a:cubicBezTo>
                    <a:pt x="775" y="1747"/>
                    <a:pt x="767" y="1742"/>
                    <a:pt x="759" y="1740"/>
                  </a:cubicBezTo>
                  <a:cubicBezTo>
                    <a:pt x="423" y="1645"/>
                    <a:pt x="168" y="1339"/>
                    <a:pt x="131" y="1003"/>
                  </a:cubicBezTo>
                  <a:cubicBezTo>
                    <a:pt x="95" y="653"/>
                    <a:pt x="299" y="332"/>
                    <a:pt x="613" y="186"/>
                  </a:cubicBezTo>
                  <a:cubicBezTo>
                    <a:pt x="727" y="132"/>
                    <a:pt x="848" y="105"/>
                    <a:pt x="967" y="105"/>
                  </a:cubicBezTo>
                  <a:close/>
                  <a:moveTo>
                    <a:pt x="971" y="0"/>
                  </a:moveTo>
                  <a:cubicBezTo>
                    <a:pt x="884" y="0"/>
                    <a:pt x="795" y="13"/>
                    <a:pt x="708" y="40"/>
                  </a:cubicBezTo>
                  <a:cubicBezTo>
                    <a:pt x="350" y="150"/>
                    <a:pt x="51" y="471"/>
                    <a:pt x="29" y="857"/>
                  </a:cubicBezTo>
                  <a:cubicBezTo>
                    <a:pt x="0" y="1289"/>
                    <a:pt x="304" y="1706"/>
                    <a:pt x="711" y="1823"/>
                  </a:cubicBezTo>
                  <a:lnTo>
                    <a:pt x="711" y="1823"/>
                  </a:lnTo>
                  <a:cubicBezTo>
                    <a:pt x="716" y="1825"/>
                    <a:pt x="722" y="1827"/>
                    <a:pt x="729" y="1828"/>
                  </a:cubicBezTo>
                  <a:cubicBezTo>
                    <a:pt x="729" y="1828"/>
                    <a:pt x="729" y="1828"/>
                    <a:pt x="729" y="1828"/>
                  </a:cubicBezTo>
                  <a:lnTo>
                    <a:pt x="729" y="1828"/>
                  </a:lnTo>
                  <a:cubicBezTo>
                    <a:pt x="734" y="1829"/>
                    <a:pt x="738" y="1830"/>
                    <a:pt x="742" y="1831"/>
                  </a:cubicBezTo>
                  <a:lnTo>
                    <a:pt x="742" y="1831"/>
                  </a:lnTo>
                  <a:cubicBezTo>
                    <a:pt x="806" y="1845"/>
                    <a:pt x="871" y="1852"/>
                    <a:pt x="936" y="1852"/>
                  </a:cubicBezTo>
                  <a:cubicBezTo>
                    <a:pt x="1245" y="1852"/>
                    <a:pt x="1550" y="1699"/>
                    <a:pt x="1729" y="1448"/>
                  </a:cubicBezTo>
                  <a:cubicBezTo>
                    <a:pt x="1955" y="1127"/>
                    <a:pt x="1926" y="697"/>
                    <a:pt x="1707" y="390"/>
                  </a:cubicBezTo>
                  <a:cubicBezTo>
                    <a:pt x="1533" y="144"/>
                    <a:pt x="1260" y="0"/>
                    <a:pt x="97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07;p48">
              <a:extLst>
                <a:ext uri="{FF2B5EF4-FFF2-40B4-BE49-F238E27FC236}">
                  <a16:creationId xmlns:a16="http://schemas.microsoft.com/office/drawing/2014/main" id="{B19A05B3-1EF0-43DB-A228-62997A723E97}"/>
                </a:ext>
              </a:extLst>
            </p:cNvPr>
            <p:cNvSpPr/>
            <p:nvPr/>
          </p:nvSpPr>
          <p:spPr>
            <a:xfrm>
              <a:off x="2260569" y="4451481"/>
              <a:ext cx="96341" cy="87034"/>
            </a:xfrm>
            <a:custGeom>
              <a:avLst/>
              <a:gdLst/>
              <a:ahLst/>
              <a:cxnLst/>
              <a:rect l="l" t="t" r="r" b="b"/>
              <a:pathLst>
                <a:path w="942" h="851" extrusionOk="0">
                  <a:moveTo>
                    <a:pt x="481" y="1"/>
                  </a:moveTo>
                  <a:cubicBezTo>
                    <a:pt x="292" y="1"/>
                    <a:pt x="109" y="140"/>
                    <a:pt x="59" y="327"/>
                  </a:cubicBezTo>
                  <a:cubicBezTo>
                    <a:pt x="0" y="538"/>
                    <a:pt x="154" y="786"/>
                    <a:pt x="365" y="838"/>
                  </a:cubicBezTo>
                  <a:cubicBezTo>
                    <a:pt x="399" y="846"/>
                    <a:pt x="433" y="850"/>
                    <a:pt x="467" y="850"/>
                  </a:cubicBezTo>
                  <a:cubicBezTo>
                    <a:pt x="659" y="850"/>
                    <a:pt x="841" y="717"/>
                    <a:pt x="890" y="531"/>
                  </a:cubicBezTo>
                  <a:cubicBezTo>
                    <a:pt x="942" y="312"/>
                    <a:pt x="796" y="64"/>
                    <a:pt x="577" y="13"/>
                  </a:cubicBezTo>
                  <a:cubicBezTo>
                    <a:pt x="545" y="5"/>
                    <a:pt x="513" y="1"/>
                    <a:pt x="4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08;p48">
              <a:extLst>
                <a:ext uri="{FF2B5EF4-FFF2-40B4-BE49-F238E27FC236}">
                  <a16:creationId xmlns:a16="http://schemas.microsoft.com/office/drawing/2014/main" id="{F5ED7538-623B-4CD1-A8FB-ED41C257222B}"/>
                </a:ext>
              </a:extLst>
            </p:cNvPr>
            <p:cNvSpPr/>
            <p:nvPr/>
          </p:nvSpPr>
          <p:spPr>
            <a:xfrm>
              <a:off x="2259035" y="4445856"/>
              <a:ext cx="101557" cy="97773"/>
            </a:xfrm>
            <a:custGeom>
              <a:avLst/>
              <a:gdLst/>
              <a:ahLst/>
              <a:cxnLst/>
              <a:rect l="l" t="t" r="r" b="b"/>
              <a:pathLst>
                <a:path w="993" h="956" extrusionOk="0">
                  <a:moveTo>
                    <a:pt x="478" y="103"/>
                  </a:moveTo>
                  <a:cubicBezTo>
                    <a:pt x="575" y="103"/>
                    <a:pt x="672" y="145"/>
                    <a:pt x="752" y="221"/>
                  </a:cubicBezTo>
                  <a:cubicBezTo>
                    <a:pt x="862" y="331"/>
                    <a:pt x="898" y="513"/>
                    <a:pt x="825" y="652"/>
                  </a:cubicBezTo>
                  <a:cubicBezTo>
                    <a:pt x="751" y="782"/>
                    <a:pt x="609" y="864"/>
                    <a:pt x="465" y="864"/>
                  </a:cubicBezTo>
                  <a:cubicBezTo>
                    <a:pt x="447" y="864"/>
                    <a:pt x="429" y="863"/>
                    <a:pt x="412" y="860"/>
                  </a:cubicBezTo>
                  <a:lnTo>
                    <a:pt x="412" y="860"/>
                  </a:lnTo>
                  <a:cubicBezTo>
                    <a:pt x="407" y="856"/>
                    <a:pt x="401" y="852"/>
                    <a:pt x="395" y="849"/>
                  </a:cubicBezTo>
                  <a:cubicBezTo>
                    <a:pt x="242" y="812"/>
                    <a:pt x="132" y="666"/>
                    <a:pt x="103" y="513"/>
                  </a:cubicBezTo>
                  <a:cubicBezTo>
                    <a:pt x="81" y="345"/>
                    <a:pt x="183" y="199"/>
                    <a:pt x="322" y="141"/>
                  </a:cubicBezTo>
                  <a:cubicBezTo>
                    <a:pt x="373" y="116"/>
                    <a:pt x="426" y="103"/>
                    <a:pt x="478" y="103"/>
                  </a:cubicBezTo>
                  <a:close/>
                  <a:moveTo>
                    <a:pt x="480" y="1"/>
                  </a:moveTo>
                  <a:cubicBezTo>
                    <a:pt x="440" y="1"/>
                    <a:pt x="399" y="6"/>
                    <a:pt x="358" y="17"/>
                  </a:cubicBezTo>
                  <a:cubicBezTo>
                    <a:pt x="176" y="75"/>
                    <a:pt x="23" y="236"/>
                    <a:pt x="8" y="440"/>
                  </a:cubicBezTo>
                  <a:cubicBezTo>
                    <a:pt x="1" y="666"/>
                    <a:pt x="154" y="885"/>
                    <a:pt x="366" y="944"/>
                  </a:cubicBezTo>
                  <a:cubicBezTo>
                    <a:pt x="400" y="952"/>
                    <a:pt x="435" y="955"/>
                    <a:pt x="470" y="955"/>
                  </a:cubicBezTo>
                  <a:cubicBezTo>
                    <a:pt x="626" y="955"/>
                    <a:pt x="781" y="877"/>
                    <a:pt x="876" y="739"/>
                  </a:cubicBezTo>
                  <a:cubicBezTo>
                    <a:pt x="993" y="579"/>
                    <a:pt x="978" y="360"/>
                    <a:pt x="869" y="199"/>
                  </a:cubicBezTo>
                  <a:cubicBezTo>
                    <a:pt x="777" y="73"/>
                    <a:pt x="631" y="1"/>
                    <a:pt x="4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09;p48">
              <a:extLst>
                <a:ext uri="{FF2B5EF4-FFF2-40B4-BE49-F238E27FC236}">
                  <a16:creationId xmlns:a16="http://schemas.microsoft.com/office/drawing/2014/main" id="{7DF87AD2-640B-43DE-ACD5-E20D11FCB46E}"/>
                </a:ext>
              </a:extLst>
            </p:cNvPr>
            <p:cNvSpPr/>
            <p:nvPr/>
          </p:nvSpPr>
          <p:spPr>
            <a:xfrm>
              <a:off x="2642557" y="4409447"/>
              <a:ext cx="199329" cy="180000"/>
            </a:xfrm>
            <a:custGeom>
              <a:avLst/>
              <a:gdLst/>
              <a:ahLst/>
              <a:cxnLst/>
              <a:rect l="l" t="t" r="r" b="b"/>
              <a:pathLst>
                <a:path w="1949" h="1760" extrusionOk="0">
                  <a:moveTo>
                    <a:pt x="994" y="1"/>
                  </a:moveTo>
                  <a:cubicBezTo>
                    <a:pt x="597" y="1"/>
                    <a:pt x="205" y="281"/>
                    <a:pt x="110" y="665"/>
                  </a:cubicBezTo>
                  <a:cubicBezTo>
                    <a:pt x="1" y="1117"/>
                    <a:pt x="300" y="1628"/>
                    <a:pt x="760" y="1737"/>
                  </a:cubicBezTo>
                  <a:cubicBezTo>
                    <a:pt x="821" y="1752"/>
                    <a:pt x="884" y="1760"/>
                    <a:pt x="946" y="1760"/>
                  </a:cubicBezTo>
                  <a:cubicBezTo>
                    <a:pt x="1338" y="1760"/>
                    <a:pt x="1732" y="1479"/>
                    <a:pt x="1832" y="1095"/>
                  </a:cubicBezTo>
                  <a:cubicBezTo>
                    <a:pt x="1949" y="650"/>
                    <a:pt x="1643" y="132"/>
                    <a:pt x="1183" y="23"/>
                  </a:cubicBezTo>
                  <a:cubicBezTo>
                    <a:pt x="1120" y="8"/>
                    <a:pt x="1057" y="1"/>
                    <a:pt x="994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10;p48">
              <a:extLst>
                <a:ext uri="{FF2B5EF4-FFF2-40B4-BE49-F238E27FC236}">
                  <a16:creationId xmlns:a16="http://schemas.microsoft.com/office/drawing/2014/main" id="{78A4BD2F-F436-4E73-BB1C-419649FE8844}"/>
                </a:ext>
              </a:extLst>
            </p:cNvPr>
            <p:cNvSpPr/>
            <p:nvPr/>
          </p:nvSpPr>
          <p:spPr>
            <a:xfrm>
              <a:off x="2643375" y="4404640"/>
              <a:ext cx="200045" cy="189204"/>
            </a:xfrm>
            <a:custGeom>
              <a:avLst/>
              <a:gdLst/>
              <a:ahLst/>
              <a:cxnLst/>
              <a:rect l="l" t="t" r="r" b="b"/>
              <a:pathLst>
                <a:path w="1956" h="1850" extrusionOk="0">
                  <a:moveTo>
                    <a:pt x="970" y="103"/>
                  </a:moveTo>
                  <a:cubicBezTo>
                    <a:pt x="1183" y="103"/>
                    <a:pt x="1393" y="189"/>
                    <a:pt x="1547" y="362"/>
                  </a:cubicBezTo>
                  <a:cubicBezTo>
                    <a:pt x="1788" y="602"/>
                    <a:pt x="1875" y="989"/>
                    <a:pt x="1715" y="1296"/>
                  </a:cubicBezTo>
                  <a:cubicBezTo>
                    <a:pt x="1567" y="1586"/>
                    <a:pt x="1251" y="1766"/>
                    <a:pt x="932" y="1766"/>
                  </a:cubicBezTo>
                  <a:cubicBezTo>
                    <a:pt x="882" y="1766"/>
                    <a:pt x="831" y="1762"/>
                    <a:pt x="782" y="1752"/>
                  </a:cubicBezTo>
                  <a:lnTo>
                    <a:pt x="782" y="1752"/>
                  </a:lnTo>
                  <a:cubicBezTo>
                    <a:pt x="776" y="1744"/>
                    <a:pt x="769" y="1738"/>
                    <a:pt x="759" y="1733"/>
                  </a:cubicBezTo>
                  <a:cubicBezTo>
                    <a:pt x="416" y="1646"/>
                    <a:pt x="161" y="1332"/>
                    <a:pt x="124" y="996"/>
                  </a:cubicBezTo>
                  <a:cubicBezTo>
                    <a:pt x="88" y="654"/>
                    <a:pt x="299" y="332"/>
                    <a:pt x="613" y="187"/>
                  </a:cubicBezTo>
                  <a:cubicBezTo>
                    <a:pt x="727" y="131"/>
                    <a:pt x="849" y="103"/>
                    <a:pt x="970" y="103"/>
                  </a:cubicBezTo>
                  <a:close/>
                  <a:moveTo>
                    <a:pt x="969" y="1"/>
                  </a:moveTo>
                  <a:cubicBezTo>
                    <a:pt x="880" y="1"/>
                    <a:pt x="790" y="14"/>
                    <a:pt x="701" y="41"/>
                  </a:cubicBezTo>
                  <a:cubicBezTo>
                    <a:pt x="343" y="150"/>
                    <a:pt x="44" y="471"/>
                    <a:pt x="29" y="851"/>
                  </a:cubicBezTo>
                  <a:cubicBezTo>
                    <a:pt x="0" y="1288"/>
                    <a:pt x="314" y="1719"/>
                    <a:pt x="730" y="1828"/>
                  </a:cubicBezTo>
                  <a:cubicBezTo>
                    <a:pt x="730" y="1828"/>
                    <a:pt x="730" y="1828"/>
                    <a:pt x="730" y="1828"/>
                  </a:cubicBezTo>
                  <a:lnTo>
                    <a:pt x="730" y="1828"/>
                  </a:lnTo>
                  <a:cubicBezTo>
                    <a:pt x="730" y="1828"/>
                    <a:pt x="730" y="1828"/>
                    <a:pt x="731" y="1828"/>
                  </a:cubicBezTo>
                  <a:lnTo>
                    <a:pt x="731" y="1828"/>
                  </a:lnTo>
                  <a:cubicBezTo>
                    <a:pt x="796" y="1842"/>
                    <a:pt x="863" y="1849"/>
                    <a:pt x="929" y="1849"/>
                  </a:cubicBezTo>
                  <a:cubicBezTo>
                    <a:pt x="1238" y="1849"/>
                    <a:pt x="1542" y="1700"/>
                    <a:pt x="1722" y="1441"/>
                  </a:cubicBezTo>
                  <a:cubicBezTo>
                    <a:pt x="1956" y="1128"/>
                    <a:pt x="1926" y="697"/>
                    <a:pt x="1707" y="384"/>
                  </a:cubicBezTo>
                  <a:cubicBezTo>
                    <a:pt x="1534" y="143"/>
                    <a:pt x="1261" y="1"/>
                    <a:pt x="96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11;p48">
              <a:extLst>
                <a:ext uri="{FF2B5EF4-FFF2-40B4-BE49-F238E27FC236}">
                  <a16:creationId xmlns:a16="http://schemas.microsoft.com/office/drawing/2014/main" id="{F1B53957-BD67-48AC-AB57-C246C32183E2}"/>
                </a:ext>
              </a:extLst>
            </p:cNvPr>
            <p:cNvSpPr/>
            <p:nvPr/>
          </p:nvSpPr>
          <p:spPr>
            <a:xfrm>
              <a:off x="2692568" y="4456799"/>
              <a:ext cx="96341" cy="87443"/>
            </a:xfrm>
            <a:custGeom>
              <a:avLst/>
              <a:gdLst/>
              <a:ahLst/>
              <a:cxnLst/>
              <a:rect l="l" t="t" r="r" b="b"/>
              <a:pathLst>
                <a:path w="942" h="855" extrusionOk="0">
                  <a:moveTo>
                    <a:pt x="484" y="0"/>
                  </a:moveTo>
                  <a:cubicBezTo>
                    <a:pt x="292" y="0"/>
                    <a:pt x="103" y="145"/>
                    <a:pt x="59" y="333"/>
                  </a:cubicBezTo>
                  <a:cubicBezTo>
                    <a:pt x="1" y="545"/>
                    <a:pt x="147" y="786"/>
                    <a:pt x="366" y="844"/>
                  </a:cubicBezTo>
                  <a:cubicBezTo>
                    <a:pt x="395" y="851"/>
                    <a:pt x="425" y="854"/>
                    <a:pt x="456" y="854"/>
                  </a:cubicBezTo>
                  <a:cubicBezTo>
                    <a:pt x="648" y="854"/>
                    <a:pt x="840" y="719"/>
                    <a:pt x="891" y="530"/>
                  </a:cubicBezTo>
                  <a:cubicBezTo>
                    <a:pt x="942" y="311"/>
                    <a:pt x="796" y="71"/>
                    <a:pt x="577" y="12"/>
                  </a:cubicBezTo>
                  <a:cubicBezTo>
                    <a:pt x="546" y="4"/>
                    <a:pt x="515" y="0"/>
                    <a:pt x="4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12;p48">
              <a:extLst>
                <a:ext uri="{FF2B5EF4-FFF2-40B4-BE49-F238E27FC236}">
                  <a16:creationId xmlns:a16="http://schemas.microsoft.com/office/drawing/2014/main" id="{DCD06567-9887-4E3F-9C8B-93F5CF74D324}"/>
                </a:ext>
              </a:extLst>
            </p:cNvPr>
            <p:cNvSpPr/>
            <p:nvPr/>
          </p:nvSpPr>
          <p:spPr>
            <a:xfrm>
              <a:off x="2691136" y="4451481"/>
              <a:ext cx="102272" cy="97363"/>
            </a:xfrm>
            <a:custGeom>
              <a:avLst/>
              <a:gdLst/>
              <a:ahLst/>
              <a:cxnLst/>
              <a:rect l="l" t="t" r="r" b="b"/>
              <a:pathLst>
                <a:path w="1000" h="952" extrusionOk="0">
                  <a:moveTo>
                    <a:pt x="485" y="99"/>
                  </a:moveTo>
                  <a:cubicBezTo>
                    <a:pt x="582" y="99"/>
                    <a:pt x="678" y="141"/>
                    <a:pt x="759" y="217"/>
                  </a:cubicBezTo>
                  <a:cubicBezTo>
                    <a:pt x="868" y="327"/>
                    <a:pt x="898" y="502"/>
                    <a:pt x="832" y="648"/>
                  </a:cubicBezTo>
                  <a:cubicBezTo>
                    <a:pt x="757" y="779"/>
                    <a:pt x="613" y="867"/>
                    <a:pt x="468" y="867"/>
                  </a:cubicBezTo>
                  <a:cubicBezTo>
                    <a:pt x="452" y="867"/>
                    <a:pt x="436" y="866"/>
                    <a:pt x="421" y="864"/>
                  </a:cubicBezTo>
                  <a:lnTo>
                    <a:pt x="421" y="864"/>
                  </a:lnTo>
                  <a:cubicBezTo>
                    <a:pt x="416" y="859"/>
                    <a:pt x="409" y="854"/>
                    <a:pt x="401" y="852"/>
                  </a:cubicBezTo>
                  <a:cubicBezTo>
                    <a:pt x="241" y="816"/>
                    <a:pt x="131" y="670"/>
                    <a:pt x="110" y="509"/>
                  </a:cubicBezTo>
                  <a:cubicBezTo>
                    <a:pt x="88" y="349"/>
                    <a:pt x="190" y="203"/>
                    <a:pt x="328" y="137"/>
                  </a:cubicBezTo>
                  <a:cubicBezTo>
                    <a:pt x="379" y="112"/>
                    <a:pt x="432" y="99"/>
                    <a:pt x="485" y="99"/>
                  </a:cubicBezTo>
                  <a:close/>
                  <a:moveTo>
                    <a:pt x="497" y="1"/>
                  </a:moveTo>
                  <a:cubicBezTo>
                    <a:pt x="453" y="1"/>
                    <a:pt x="409" y="7"/>
                    <a:pt x="365" y="20"/>
                  </a:cubicBezTo>
                  <a:cubicBezTo>
                    <a:pt x="183" y="71"/>
                    <a:pt x="29" y="239"/>
                    <a:pt x="15" y="436"/>
                  </a:cubicBezTo>
                  <a:cubicBezTo>
                    <a:pt x="0" y="652"/>
                    <a:pt x="149" y="867"/>
                    <a:pt x="362" y="937"/>
                  </a:cubicBezTo>
                  <a:lnTo>
                    <a:pt x="362" y="937"/>
                  </a:lnTo>
                  <a:cubicBezTo>
                    <a:pt x="365" y="938"/>
                    <a:pt x="369" y="939"/>
                    <a:pt x="372" y="940"/>
                  </a:cubicBezTo>
                  <a:cubicBezTo>
                    <a:pt x="372" y="940"/>
                    <a:pt x="372" y="940"/>
                    <a:pt x="372" y="940"/>
                  </a:cubicBezTo>
                  <a:lnTo>
                    <a:pt x="372" y="940"/>
                  </a:lnTo>
                  <a:cubicBezTo>
                    <a:pt x="377" y="941"/>
                    <a:pt x="382" y="942"/>
                    <a:pt x="387" y="943"/>
                  </a:cubicBezTo>
                  <a:lnTo>
                    <a:pt x="387" y="943"/>
                  </a:lnTo>
                  <a:cubicBezTo>
                    <a:pt x="417" y="949"/>
                    <a:pt x="447" y="952"/>
                    <a:pt x="477" y="952"/>
                  </a:cubicBezTo>
                  <a:cubicBezTo>
                    <a:pt x="634" y="952"/>
                    <a:pt x="788" y="874"/>
                    <a:pt x="883" y="743"/>
                  </a:cubicBezTo>
                  <a:cubicBezTo>
                    <a:pt x="1000" y="575"/>
                    <a:pt x="985" y="356"/>
                    <a:pt x="876" y="203"/>
                  </a:cubicBezTo>
                  <a:cubicBezTo>
                    <a:pt x="786" y="74"/>
                    <a:pt x="644" y="1"/>
                    <a:pt x="49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13;p48">
              <a:extLst>
                <a:ext uri="{FF2B5EF4-FFF2-40B4-BE49-F238E27FC236}">
                  <a16:creationId xmlns:a16="http://schemas.microsoft.com/office/drawing/2014/main" id="{77F93B81-0BE1-466D-B642-3E8FBED847E3}"/>
                </a:ext>
              </a:extLst>
            </p:cNvPr>
            <p:cNvSpPr/>
            <p:nvPr/>
          </p:nvSpPr>
          <p:spPr>
            <a:xfrm>
              <a:off x="1411400" y="1641135"/>
              <a:ext cx="1609667" cy="2220847"/>
            </a:xfrm>
            <a:custGeom>
              <a:avLst/>
              <a:gdLst/>
              <a:ahLst/>
              <a:cxnLst/>
              <a:rect l="l" t="t" r="r" b="b"/>
              <a:pathLst>
                <a:path w="15739" h="21715" extrusionOk="0">
                  <a:moveTo>
                    <a:pt x="7561" y="1"/>
                  </a:moveTo>
                  <a:cubicBezTo>
                    <a:pt x="6463" y="1"/>
                    <a:pt x="6202" y="1922"/>
                    <a:pt x="6078" y="2700"/>
                  </a:cubicBezTo>
                  <a:cubicBezTo>
                    <a:pt x="5786" y="4510"/>
                    <a:pt x="5852" y="6385"/>
                    <a:pt x="5779" y="8179"/>
                  </a:cubicBezTo>
                  <a:cubicBezTo>
                    <a:pt x="5669" y="11098"/>
                    <a:pt x="5553" y="14009"/>
                    <a:pt x="5443" y="16920"/>
                  </a:cubicBezTo>
                  <a:cubicBezTo>
                    <a:pt x="2153" y="18642"/>
                    <a:pt x="0" y="20875"/>
                    <a:pt x="1861" y="21254"/>
                  </a:cubicBezTo>
                  <a:cubicBezTo>
                    <a:pt x="2928" y="21467"/>
                    <a:pt x="4932" y="21714"/>
                    <a:pt x="7108" y="21714"/>
                  </a:cubicBezTo>
                  <a:cubicBezTo>
                    <a:pt x="8728" y="21714"/>
                    <a:pt x="10442" y="21577"/>
                    <a:pt x="11937" y="21188"/>
                  </a:cubicBezTo>
                  <a:cubicBezTo>
                    <a:pt x="15439" y="20276"/>
                    <a:pt x="15738" y="16599"/>
                    <a:pt x="15738" y="16599"/>
                  </a:cubicBezTo>
                  <a:cubicBezTo>
                    <a:pt x="15738" y="16599"/>
                    <a:pt x="15446" y="7253"/>
                    <a:pt x="15045" y="3532"/>
                  </a:cubicBezTo>
                  <a:cubicBezTo>
                    <a:pt x="14701" y="226"/>
                    <a:pt x="13281" y="42"/>
                    <a:pt x="12968" y="42"/>
                  </a:cubicBezTo>
                  <a:cubicBezTo>
                    <a:pt x="12929" y="42"/>
                    <a:pt x="12907" y="44"/>
                    <a:pt x="12907" y="44"/>
                  </a:cubicBezTo>
                  <a:cubicBezTo>
                    <a:pt x="10653" y="23"/>
                    <a:pt x="9828" y="30"/>
                    <a:pt x="7574" y="1"/>
                  </a:cubicBezTo>
                  <a:cubicBezTo>
                    <a:pt x="7570" y="1"/>
                    <a:pt x="7565" y="1"/>
                    <a:pt x="7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14;p48">
              <a:extLst>
                <a:ext uri="{FF2B5EF4-FFF2-40B4-BE49-F238E27FC236}">
                  <a16:creationId xmlns:a16="http://schemas.microsoft.com/office/drawing/2014/main" id="{07EB28A8-3EFA-469D-91D8-CACFDA5FC205}"/>
                </a:ext>
              </a:extLst>
            </p:cNvPr>
            <p:cNvSpPr/>
            <p:nvPr/>
          </p:nvSpPr>
          <p:spPr>
            <a:xfrm>
              <a:off x="1509173" y="1634385"/>
              <a:ext cx="1518542" cy="2232404"/>
            </a:xfrm>
            <a:custGeom>
              <a:avLst/>
              <a:gdLst/>
              <a:ahLst/>
              <a:cxnLst/>
              <a:rect l="l" t="t" r="r" b="b"/>
              <a:pathLst>
                <a:path w="14848" h="21828" extrusionOk="0">
                  <a:moveTo>
                    <a:pt x="6618" y="110"/>
                  </a:moveTo>
                  <a:lnTo>
                    <a:pt x="9930" y="140"/>
                  </a:lnTo>
                  <a:cubicBezTo>
                    <a:pt x="10507" y="140"/>
                    <a:pt x="11068" y="147"/>
                    <a:pt x="11645" y="161"/>
                  </a:cubicBezTo>
                  <a:cubicBezTo>
                    <a:pt x="11737" y="161"/>
                    <a:pt x="11830" y="155"/>
                    <a:pt x="11920" y="155"/>
                  </a:cubicBezTo>
                  <a:cubicBezTo>
                    <a:pt x="11965" y="155"/>
                    <a:pt x="12010" y="157"/>
                    <a:pt x="12053" y="161"/>
                  </a:cubicBezTo>
                  <a:cubicBezTo>
                    <a:pt x="12360" y="176"/>
                    <a:pt x="12637" y="315"/>
                    <a:pt x="12856" y="504"/>
                  </a:cubicBezTo>
                  <a:cubicBezTo>
                    <a:pt x="13381" y="942"/>
                    <a:pt x="13644" y="1628"/>
                    <a:pt x="13819" y="2263"/>
                  </a:cubicBezTo>
                  <a:cubicBezTo>
                    <a:pt x="14038" y="3080"/>
                    <a:pt x="14089" y="3926"/>
                    <a:pt x="14162" y="4765"/>
                  </a:cubicBezTo>
                  <a:cubicBezTo>
                    <a:pt x="14228" y="5546"/>
                    <a:pt x="14279" y="6341"/>
                    <a:pt x="14330" y="7129"/>
                  </a:cubicBezTo>
                  <a:cubicBezTo>
                    <a:pt x="14425" y="8866"/>
                    <a:pt x="14512" y="10609"/>
                    <a:pt x="14585" y="12353"/>
                  </a:cubicBezTo>
                  <a:cubicBezTo>
                    <a:pt x="14636" y="13608"/>
                    <a:pt x="14680" y="14863"/>
                    <a:pt x="14731" y="16118"/>
                  </a:cubicBezTo>
                  <a:cubicBezTo>
                    <a:pt x="14738" y="16300"/>
                    <a:pt x="14753" y="16483"/>
                    <a:pt x="14746" y="16665"/>
                  </a:cubicBezTo>
                  <a:cubicBezTo>
                    <a:pt x="14738" y="16928"/>
                    <a:pt x="14658" y="17212"/>
                    <a:pt x="14585" y="17475"/>
                  </a:cubicBezTo>
                  <a:cubicBezTo>
                    <a:pt x="14220" y="18825"/>
                    <a:pt x="13396" y="20050"/>
                    <a:pt x="12155" y="20744"/>
                  </a:cubicBezTo>
                  <a:cubicBezTo>
                    <a:pt x="11243" y="21254"/>
                    <a:pt x="10156" y="21429"/>
                    <a:pt x="9135" y="21561"/>
                  </a:cubicBezTo>
                  <a:cubicBezTo>
                    <a:pt x="8170" y="21685"/>
                    <a:pt x="7194" y="21741"/>
                    <a:pt x="6222" y="21741"/>
                  </a:cubicBezTo>
                  <a:cubicBezTo>
                    <a:pt x="6055" y="21741"/>
                    <a:pt x="5887" y="21739"/>
                    <a:pt x="5720" y="21736"/>
                  </a:cubicBezTo>
                  <a:cubicBezTo>
                    <a:pt x="4699" y="21721"/>
                    <a:pt x="3677" y="21656"/>
                    <a:pt x="2663" y="21546"/>
                  </a:cubicBezTo>
                  <a:cubicBezTo>
                    <a:pt x="2262" y="21502"/>
                    <a:pt x="1861" y="21444"/>
                    <a:pt x="1459" y="21378"/>
                  </a:cubicBezTo>
                  <a:cubicBezTo>
                    <a:pt x="1168" y="21335"/>
                    <a:pt x="832" y="21305"/>
                    <a:pt x="555" y="21174"/>
                  </a:cubicBezTo>
                  <a:cubicBezTo>
                    <a:pt x="0" y="20882"/>
                    <a:pt x="372" y="20240"/>
                    <a:pt x="650" y="19883"/>
                  </a:cubicBezTo>
                  <a:cubicBezTo>
                    <a:pt x="1248" y="19109"/>
                    <a:pt x="2087" y="18511"/>
                    <a:pt x="2897" y="17978"/>
                  </a:cubicBezTo>
                  <a:cubicBezTo>
                    <a:pt x="3422" y="17643"/>
                    <a:pt x="3955" y="17329"/>
                    <a:pt x="4502" y="17037"/>
                  </a:cubicBezTo>
                  <a:cubicBezTo>
                    <a:pt x="4524" y="17030"/>
                    <a:pt x="4531" y="17015"/>
                    <a:pt x="4531" y="16993"/>
                  </a:cubicBezTo>
                  <a:cubicBezTo>
                    <a:pt x="4640" y="14279"/>
                    <a:pt x="4743" y="11565"/>
                    <a:pt x="4852" y="8851"/>
                  </a:cubicBezTo>
                  <a:cubicBezTo>
                    <a:pt x="4903" y="7545"/>
                    <a:pt x="4903" y="6232"/>
                    <a:pt x="4969" y="4918"/>
                  </a:cubicBezTo>
                  <a:cubicBezTo>
                    <a:pt x="5013" y="3919"/>
                    <a:pt x="5115" y="2905"/>
                    <a:pt x="5334" y="1920"/>
                  </a:cubicBezTo>
                  <a:cubicBezTo>
                    <a:pt x="5465" y="1241"/>
                    <a:pt x="5764" y="110"/>
                    <a:pt x="6618" y="110"/>
                  </a:cubicBezTo>
                  <a:close/>
                  <a:moveTo>
                    <a:pt x="6610" y="1"/>
                  </a:moveTo>
                  <a:lnTo>
                    <a:pt x="6610" y="1"/>
                  </a:lnTo>
                  <a:cubicBezTo>
                    <a:pt x="6598" y="5"/>
                    <a:pt x="6589" y="13"/>
                    <a:pt x="6582" y="23"/>
                  </a:cubicBezTo>
                  <a:lnTo>
                    <a:pt x="6582" y="23"/>
                  </a:lnTo>
                  <a:cubicBezTo>
                    <a:pt x="5862" y="49"/>
                    <a:pt x="5520" y="835"/>
                    <a:pt x="5341" y="1438"/>
                  </a:cubicBezTo>
                  <a:cubicBezTo>
                    <a:pt x="5246" y="1781"/>
                    <a:pt x="5173" y="2146"/>
                    <a:pt x="5115" y="2504"/>
                  </a:cubicBezTo>
                  <a:cubicBezTo>
                    <a:pt x="5027" y="3043"/>
                    <a:pt x="4962" y="3576"/>
                    <a:pt x="4918" y="4123"/>
                  </a:cubicBezTo>
                  <a:cubicBezTo>
                    <a:pt x="4808" y="5458"/>
                    <a:pt x="4823" y="6786"/>
                    <a:pt x="4779" y="8121"/>
                  </a:cubicBezTo>
                  <a:cubicBezTo>
                    <a:pt x="4735" y="9515"/>
                    <a:pt x="4670" y="10901"/>
                    <a:pt x="4611" y="12295"/>
                  </a:cubicBezTo>
                  <a:cubicBezTo>
                    <a:pt x="4553" y="13846"/>
                    <a:pt x="4495" y="15398"/>
                    <a:pt x="4430" y="16957"/>
                  </a:cubicBezTo>
                  <a:lnTo>
                    <a:pt x="4430" y="16957"/>
                  </a:lnTo>
                  <a:cubicBezTo>
                    <a:pt x="3375" y="17508"/>
                    <a:pt x="2349" y="18153"/>
                    <a:pt x="1445" y="18927"/>
                  </a:cubicBezTo>
                  <a:cubicBezTo>
                    <a:pt x="1117" y="19204"/>
                    <a:pt x="803" y="19503"/>
                    <a:pt x="547" y="19846"/>
                  </a:cubicBezTo>
                  <a:cubicBezTo>
                    <a:pt x="372" y="20080"/>
                    <a:pt x="212" y="20328"/>
                    <a:pt x="175" y="20612"/>
                  </a:cubicBezTo>
                  <a:cubicBezTo>
                    <a:pt x="102" y="21225"/>
                    <a:pt x="766" y="21342"/>
                    <a:pt x="1226" y="21429"/>
                  </a:cubicBezTo>
                  <a:cubicBezTo>
                    <a:pt x="2072" y="21575"/>
                    <a:pt x="2926" y="21670"/>
                    <a:pt x="3787" y="21736"/>
                  </a:cubicBezTo>
                  <a:cubicBezTo>
                    <a:pt x="4587" y="21793"/>
                    <a:pt x="5388" y="21828"/>
                    <a:pt x="6183" y="21828"/>
                  </a:cubicBezTo>
                  <a:cubicBezTo>
                    <a:pt x="6511" y="21828"/>
                    <a:pt x="6839" y="21822"/>
                    <a:pt x="7165" y="21809"/>
                  </a:cubicBezTo>
                  <a:cubicBezTo>
                    <a:pt x="8318" y="21765"/>
                    <a:pt x="9478" y="21656"/>
                    <a:pt x="10594" y="21400"/>
                  </a:cubicBezTo>
                  <a:cubicBezTo>
                    <a:pt x="11506" y="21189"/>
                    <a:pt x="12360" y="20846"/>
                    <a:pt x="13060" y="20211"/>
                  </a:cubicBezTo>
                  <a:cubicBezTo>
                    <a:pt x="13600" y="19729"/>
                    <a:pt x="14023" y="19131"/>
                    <a:pt x="14330" y="18460"/>
                  </a:cubicBezTo>
                  <a:cubicBezTo>
                    <a:pt x="14541" y="18000"/>
                    <a:pt x="14694" y="17511"/>
                    <a:pt x="14789" y="17015"/>
                  </a:cubicBezTo>
                  <a:cubicBezTo>
                    <a:pt x="14818" y="16869"/>
                    <a:pt x="14848" y="16731"/>
                    <a:pt x="14840" y="16585"/>
                  </a:cubicBezTo>
                  <a:cubicBezTo>
                    <a:pt x="14811" y="15607"/>
                    <a:pt x="14775" y="14630"/>
                    <a:pt x="14731" y="13645"/>
                  </a:cubicBezTo>
                  <a:cubicBezTo>
                    <a:pt x="14665" y="11908"/>
                    <a:pt x="14585" y="10164"/>
                    <a:pt x="14490" y="8421"/>
                  </a:cubicBezTo>
                  <a:cubicBezTo>
                    <a:pt x="14410" y="6845"/>
                    <a:pt x="14315" y="5269"/>
                    <a:pt x="14155" y="3700"/>
                  </a:cubicBezTo>
                  <a:cubicBezTo>
                    <a:pt x="14060" y="2788"/>
                    <a:pt x="13899" y="1825"/>
                    <a:pt x="13418" y="1022"/>
                  </a:cubicBezTo>
                  <a:cubicBezTo>
                    <a:pt x="13177" y="636"/>
                    <a:pt x="12849" y="286"/>
                    <a:pt x="12411" y="125"/>
                  </a:cubicBezTo>
                  <a:cubicBezTo>
                    <a:pt x="12241" y="60"/>
                    <a:pt x="12078" y="50"/>
                    <a:pt x="11910" y="50"/>
                  </a:cubicBezTo>
                  <a:cubicBezTo>
                    <a:pt x="11833" y="50"/>
                    <a:pt x="11755" y="52"/>
                    <a:pt x="11674" y="52"/>
                  </a:cubicBezTo>
                  <a:cubicBezTo>
                    <a:pt x="10587" y="37"/>
                    <a:pt x="9492" y="30"/>
                    <a:pt x="8413" y="23"/>
                  </a:cubicBezTo>
                  <a:cubicBezTo>
                    <a:pt x="7807" y="23"/>
                    <a:pt x="7216" y="16"/>
                    <a:pt x="6610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15;p48">
              <a:extLst>
                <a:ext uri="{FF2B5EF4-FFF2-40B4-BE49-F238E27FC236}">
                  <a16:creationId xmlns:a16="http://schemas.microsoft.com/office/drawing/2014/main" id="{C2AC9CAB-DDDD-4185-8933-073C685BBA82}"/>
                </a:ext>
              </a:extLst>
            </p:cNvPr>
            <p:cNvSpPr/>
            <p:nvPr/>
          </p:nvSpPr>
          <p:spPr>
            <a:xfrm>
              <a:off x="2158399" y="1948975"/>
              <a:ext cx="662930" cy="40909"/>
            </a:xfrm>
            <a:custGeom>
              <a:avLst/>
              <a:gdLst/>
              <a:ahLst/>
              <a:cxnLst/>
              <a:rect l="l" t="t" r="r" b="b"/>
              <a:pathLst>
                <a:path w="6482" h="400" extrusionOk="0">
                  <a:moveTo>
                    <a:pt x="2713" y="0"/>
                  </a:moveTo>
                  <a:cubicBezTo>
                    <a:pt x="2305" y="0"/>
                    <a:pt x="1896" y="11"/>
                    <a:pt x="1488" y="33"/>
                  </a:cubicBezTo>
                  <a:cubicBezTo>
                    <a:pt x="1014" y="62"/>
                    <a:pt x="540" y="99"/>
                    <a:pt x="65" y="157"/>
                  </a:cubicBezTo>
                  <a:cubicBezTo>
                    <a:pt x="4" y="157"/>
                    <a:pt x="0" y="246"/>
                    <a:pt x="53" y="246"/>
                  </a:cubicBezTo>
                  <a:cubicBezTo>
                    <a:pt x="57" y="246"/>
                    <a:pt x="61" y="246"/>
                    <a:pt x="65" y="245"/>
                  </a:cubicBezTo>
                  <a:cubicBezTo>
                    <a:pt x="934" y="144"/>
                    <a:pt x="1806" y="95"/>
                    <a:pt x="2678" y="95"/>
                  </a:cubicBezTo>
                  <a:cubicBezTo>
                    <a:pt x="3448" y="95"/>
                    <a:pt x="4217" y="133"/>
                    <a:pt x="4983" y="208"/>
                  </a:cubicBezTo>
                  <a:cubicBezTo>
                    <a:pt x="5457" y="252"/>
                    <a:pt x="5931" y="318"/>
                    <a:pt x="6406" y="398"/>
                  </a:cubicBezTo>
                  <a:cubicBezTo>
                    <a:pt x="6410" y="399"/>
                    <a:pt x="6414" y="399"/>
                    <a:pt x="6418" y="399"/>
                  </a:cubicBezTo>
                  <a:cubicBezTo>
                    <a:pt x="6467" y="399"/>
                    <a:pt x="6482" y="317"/>
                    <a:pt x="6428" y="310"/>
                  </a:cubicBezTo>
                  <a:cubicBezTo>
                    <a:pt x="5198" y="102"/>
                    <a:pt x="3955" y="0"/>
                    <a:pt x="271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16;p48">
              <a:extLst>
                <a:ext uri="{FF2B5EF4-FFF2-40B4-BE49-F238E27FC236}">
                  <a16:creationId xmlns:a16="http://schemas.microsoft.com/office/drawing/2014/main" id="{50712B3F-CA0A-4D6A-8000-45D3F28A18F3}"/>
                </a:ext>
              </a:extLst>
            </p:cNvPr>
            <p:cNvSpPr/>
            <p:nvPr/>
          </p:nvSpPr>
          <p:spPr>
            <a:xfrm>
              <a:off x="2156865" y="2083259"/>
              <a:ext cx="662317" cy="40909"/>
            </a:xfrm>
            <a:custGeom>
              <a:avLst/>
              <a:gdLst/>
              <a:ahLst/>
              <a:cxnLst/>
              <a:rect l="l" t="t" r="r" b="b"/>
              <a:pathLst>
                <a:path w="6476" h="400" extrusionOk="0">
                  <a:moveTo>
                    <a:pt x="2710" y="1"/>
                  </a:moveTo>
                  <a:cubicBezTo>
                    <a:pt x="2301" y="1"/>
                    <a:pt x="1891" y="12"/>
                    <a:pt x="1481" y="33"/>
                  </a:cubicBezTo>
                  <a:cubicBezTo>
                    <a:pt x="1007" y="63"/>
                    <a:pt x="533" y="99"/>
                    <a:pt x="59" y="157"/>
                  </a:cubicBezTo>
                  <a:cubicBezTo>
                    <a:pt x="3" y="164"/>
                    <a:pt x="0" y="245"/>
                    <a:pt x="52" y="245"/>
                  </a:cubicBezTo>
                  <a:cubicBezTo>
                    <a:pt x="54" y="245"/>
                    <a:pt x="56" y="245"/>
                    <a:pt x="59" y="245"/>
                  </a:cubicBezTo>
                  <a:cubicBezTo>
                    <a:pt x="927" y="144"/>
                    <a:pt x="1799" y="95"/>
                    <a:pt x="2671" y="95"/>
                  </a:cubicBezTo>
                  <a:cubicBezTo>
                    <a:pt x="3441" y="95"/>
                    <a:pt x="4210" y="133"/>
                    <a:pt x="4976" y="208"/>
                  </a:cubicBezTo>
                  <a:cubicBezTo>
                    <a:pt x="5450" y="252"/>
                    <a:pt x="5925" y="318"/>
                    <a:pt x="6399" y="398"/>
                  </a:cubicBezTo>
                  <a:cubicBezTo>
                    <a:pt x="6403" y="399"/>
                    <a:pt x="6408" y="400"/>
                    <a:pt x="6412" y="400"/>
                  </a:cubicBezTo>
                  <a:cubicBezTo>
                    <a:pt x="6466" y="400"/>
                    <a:pt x="6475" y="317"/>
                    <a:pt x="6428" y="311"/>
                  </a:cubicBezTo>
                  <a:cubicBezTo>
                    <a:pt x="5198" y="102"/>
                    <a:pt x="3956" y="1"/>
                    <a:pt x="27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17;p48">
              <a:extLst>
                <a:ext uri="{FF2B5EF4-FFF2-40B4-BE49-F238E27FC236}">
                  <a16:creationId xmlns:a16="http://schemas.microsoft.com/office/drawing/2014/main" id="{17DA54A9-14F0-45E4-AD61-F30913B3C473}"/>
                </a:ext>
              </a:extLst>
            </p:cNvPr>
            <p:cNvSpPr/>
            <p:nvPr/>
          </p:nvSpPr>
          <p:spPr>
            <a:xfrm>
              <a:off x="2154615" y="2218770"/>
              <a:ext cx="663237" cy="41114"/>
            </a:xfrm>
            <a:custGeom>
              <a:avLst/>
              <a:gdLst/>
              <a:ahLst/>
              <a:cxnLst/>
              <a:rect l="l" t="t" r="r" b="b"/>
              <a:pathLst>
                <a:path w="6485" h="402" extrusionOk="0">
                  <a:moveTo>
                    <a:pt x="2739" y="0"/>
                  </a:moveTo>
                  <a:cubicBezTo>
                    <a:pt x="2322" y="0"/>
                    <a:pt x="1905" y="12"/>
                    <a:pt x="1489" y="36"/>
                  </a:cubicBezTo>
                  <a:cubicBezTo>
                    <a:pt x="1014" y="58"/>
                    <a:pt x="540" y="95"/>
                    <a:pt x="66" y="153"/>
                  </a:cubicBezTo>
                  <a:cubicBezTo>
                    <a:pt x="10" y="153"/>
                    <a:pt x="1" y="248"/>
                    <a:pt x="59" y="248"/>
                  </a:cubicBezTo>
                  <a:cubicBezTo>
                    <a:pt x="62" y="248"/>
                    <a:pt x="64" y="248"/>
                    <a:pt x="66" y="248"/>
                  </a:cubicBezTo>
                  <a:cubicBezTo>
                    <a:pt x="942" y="142"/>
                    <a:pt x="1821" y="91"/>
                    <a:pt x="2701" y="91"/>
                  </a:cubicBezTo>
                  <a:cubicBezTo>
                    <a:pt x="3463" y="91"/>
                    <a:pt x="4225" y="130"/>
                    <a:pt x="4983" y="204"/>
                  </a:cubicBezTo>
                  <a:cubicBezTo>
                    <a:pt x="5458" y="255"/>
                    <a:pt x="5932" y="321"/>
                    <a:pt x="6406" y="401"/>
                  </a:cubicBezTo>
                  <a:cubicBezTo>
                    <a:pt x="6408" y="401"/>
                    <a:pt x="6410" y="401"/>
                    <a:pt x="6413" y="401"/>
                  </a:cubicBezTo>
                  <a:cubicBezTo>
                    <a:pt x="6466" y="401"/>
                    <a:pt x="6484" y="313"/>
                    <a:pt x="6428" y="306"/>
                  </a:cubicBezTo>
                  <a:cubicBezTo>
                    <a:pt x="5212" y="104"/>
                    <a:pt x="3975" y="0"/>
                    <a:pt x="273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18;p48">
              <a:extLst>
                <a:ext uri="{FF2B5EF4-FFF2-40B4-BE49-F238E27FC236}">
                  <a16:creationId xmlns:a16="http://schemas.microsoft.com/office/drawing/2014/main" id="{6AC2EF32-D5CB-42B5-AD1A-10827D698038}"/>
                </a:ext>
              </a:extLst>
            </p:cNvPr>
            <p:cNvSpPr/>
            <p:nvPr/>
          </p:nvSpPr>
          <p:spPr>
            <a:xfrm>
              <a:off x="2153899" y="2353872"/>
              <a:ext cx="661703" cy="41114"/>
            </a:xfrm>
            <a:custGeom>
              <a:avLst/>
              <a:gdLst/>
              <a:ahLst/>
              <a:cxnLst/>
              <a:rect l="l" t="t" r="r" b="b"/>
              <a:pathLst>
                <a:path w="6470" h="402" extrusionOk="0">
                  <a:moveTo>
                    <a:pt x="2728" y="0"/>
                  </a:moveTo>
                  <a:cubicBezTo>
                    <a:pt x="2310" y="0"/>
                    <a:pt x="1892" y="12"/>
                    <a:pt x="1474" y="36"/>
                  </a:cubicBezTo>
                  <a:cubicBezTo>
                    <a:pt x="1000" y="65"/>
                    <a:pt x="525" y="101"/>
                    <a:pt x="51" y="153"/>
                  </a:cubicBezTo>
                  <a:cubicBezTo>
                    <a:pt x="2" y="153"/>
                    <a:pt x="0" y="248"/>
                    <a:pt x="46" y="248"/>
                  </a:cubicBezTo>
                  <a:cubicBezTo>
                    <a:pt x="48" y="248"/>
                    <a:pt x="49" y="248"/>
                    <a:pt x="51" y="247"/>
                  </a:cubicBezTo>
                  <a:cubicBezTo>
                    <a:pt x="927" y="146"/>
                    <a:pt x="1806" y="94"/>
                    <a:pt x="2686" y="94"/>
                  </a:cubicBezTo>
                  <a:cubicBezTo>
                    <a:pt x="3448" y="94"/>
                    <a:pt x="4210" y="133"/>
                    <a:pt x="4969" y="211"/>
                  </a:cubicBezTo>
                  <a:cubicBezTo>
                    <a:pt x="5443" y="255"/>
                    <a:pt x="5917" y="320"/>
                    <a:pt x="6391" y="401"/>
                  </a:cubicBezTo>
                  <a:cubicBezTo>
                    <a:pt x="6394" y="401"/>
                    <a:pt x="6396" y="401"/>
                    <a:pt x="6399" y="401"/>
                  </a:cubicBezTo>
                  <a:cubicBezTo>
                    <a:pt x="6458" y="401"/>
                    <a:pt x="6470" y="320"/>
                    <a:pt x="6421" y="306"/>
                  </a:cubicBezTo>
                  <a:cubicBezTo>
                    <a:pt x="5199" y="104"/>
                    <a:pt x="3965" y="0"/>
                    <a:pt x="272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19;p48">
              <a:extLst>
                <a:ext uri="{FF2B5EF4-FFF2-40B4-BE49-F238E27FC236}">
                  <a16:creationId xmlns:a16="http://schemas.microsoft.com/office/drawing/2014/main" id="{F6A6C4DB-8B25-4ED5-B83B-08E764A8BE7B}"/>
                </a:ext>
              </a:extLst>
            </p:cNvPr>
            <p:cNvSpPr/>
            <p:nvPr/>
          </p:nvSpPr>
          <p:spPr>
            <a:xfrm>
              <a:off x="2151649" y="2489178"/>
              <a:ext cx="663135" cy="40807"/>
            </a:xfrm>
            <a:custGeom>
              <a:avLst/>
              <a:gdLst/>
              <a:ahLst/>
              <a:cxnLst/>
              <a:rect l="l" t="t" r="r" b="b"/>
              <a:pathLst>
                <a:path w="6484" h="399" extrusionOk="0">
                  <a:moveTo>
                    <a:pt x="2714" y="1"/>
                  </a:moveTo>
                  <a:cubicBezTo>
                    <a:pt x="2305" y="1"/>
                    <a:pt x="1897" y="12"/>
                    <a:pt x="1489" y="33"/>
                  </a:cubicBezTo>
                  <a:cubicBezTo>
                    <a:pt x="1014" y="63"/>
                    <a:pt x="540" y="99"/>
                    <a:pt x="66" y="150"/>
                  </a:cubicBezTo>
                  <a:cubicBezTo>
                    <a:pt x="0" y="157"/>
                    <a:pt x="0" y="245"/>
                    <a:pt x="66" y="245"/>
                  </a:cubicBezTo>
                  <a:cubicBezTo>
                    <a:pt x="934" y="144"/>
                    <a:pt x="1806" y="95"/>
                    <a:pt x="2679" y="95"/>
                  </a:cubicBezTo>
                  <a:cubicBezTo>
                    <a:pt x="3448" y="95"/>
                    <a:pt x="4217" y="133"/>
                    <a:pt x="4983" y="209"/>
                  </a:cubicBezTo>
                  <a:cubicBezTo>
                    <a:pt x="5458" y="252"/>
                    <a:pt x="5932" y="318"/>
                    <a:pt x="6406" y="398"/>
                  </a:cubicBezTo>
                  <a:cubicBezTo>
                    <a:pt x="6409" y="399"/>
                    <a:pt x="6411" y="399"/>
                    <a:pt x="6414" y="399"/>
                  </a:cubicBezTo>
                  <a:cubicBezTo>
                    <a:pt x="6473" y="399"/>
                    <a:pt x="6484" y="318"/>
                    <a:pt x="6428" y="311"/>
                  </a:cubicBezTo>
                  <a:cubicBezTo>
                    <a:pt x="5204" y="102"/>
                    <a:pt x="3958" y="1"/>
                    <a:pt x="271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20;p48">
              <a:extLst>
                <a:ext uri="{FF2B5EF4-FFF2-40B4-BE49-F238E27FC236}">
                  <a16:creationId xmlns:a16="http://schemas.microsoft.com/office/drawing/2014/main" id="{CD0F4C7B-B50F-4DA9-BD7E-16B18100D862}"/>
                </a:ext>
              </a:extLst>
            </p:cNvPr>
            <p:cNvSpPr/>
            <p:nvPr/>
          </p:nvSpPr>
          <p:spPr>
            <a:xfrm>
              <a:off x="2150115" y="2623564"/>
              <a:ext cx="663237" cy="40704"/>
            </a:xfrm>
            <a:custGeom>
              <a:avLst/>
              <a:gdLst/>
              <a:ahLst/>
              <a:cxnLst/>
              <a:rect l="l" t="t" r="r" b="b"/>
              <a:pathLst>
                <a:path w="6485" h="398" extrusionOk="0">
                  <a:moveTo>
                    <a:pt x="2714" y="0"/>
                  </a:moveTo>
                  <a:cubicBezTo>
                    <a:pt x="2305" y="0"/>
                    <a:pt x="1897" y="11"/>
                    <a:pt x="1489" y="33"/>
                  </a:cubicBezTo>
                  <a:cubicBezTo>
                    <a:pt x="1015" y="62"/>
                    <a:pt x="533" y="98"/>
                    <a:pt x="66" y="149"/>
                  </a:cubicBezTo>
                  <a:cubicBezTo>
                    <a:pt x="3" y="163"/>
                    <a:pt x="1" y="245"/>
                    <a:pt x="59" y="245"/>
                  </a:cubicBezTo>
                  <a:cubicBezTo>
                    <a:pt x="61" y="245"/>
                    <a:pt x="64" y="245"/>
                    <a:pt x="66" y="244"/>
                  </a:cubicBezTo>
                  <a:cubicBezTo>
                    <a:pt x="931" y="143"/>
                    <a:pt x="1803" y="94"/>
                    <a:pt x="2675" y="94"/>
                  </a:cubicBezTo>
                  <a:cubicBezTo>
                    <a:pt x="3445" y="94"/>
                    <a:pt x="4214" y="133"/>
                    <a:pt x="4976" y="208"/>
                  </a:cubicBezTo>
                  <a:cubicBezTo>
                    <a:pt x="5451" y="252"/>
                    <a:pt x="5925" y="317"/>
                    <a:pt x="6399" y="397"/>
                  </a:cubicBezTo>
                  <a:cubicBezTo>
                    <a:pt x="6402" y="398"/>
                    <a:pt x="6404" y="398"/>
                    <a:pt x="6407" y="398"/>
                  </a:cubicBezTo>
                  <a:cubicBezTo>
                    <a:pt x="6466" y="398"/>
                    <a:pt x="6484" y="317"/>
                    <a:pt x="6428" y="310"/>
                  </a:cubicBezTo>
                  <a:cubicBezTo>
                    <a:pt x="5198" y="101"/>
                    <a:pt x="3956" y="0"/>
                    <a:pt x="271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21;p48">
              <a:extLst>
                <a:ext uri="{FF2B5EF4-FFF2-40B4-BE49-F238E27FC236}">
                  <a16:creationId xmlns:a16="http://schemas.microsoft.com/office/drawing/2014/main" id="{110BF580-C00F-4F87-94FA-F1E21ED91DB4}"/>
                </a:ext>
              </a:extLst>
            </p:cNvPr>
            <p:cNvSpPr/>
            <p:nvPr/>
          </p:nvSpPr>
          <p:spPr>
            <a:xfrm>
              <a:off x="2148683" y="2758564"/>
              <a:ext cx="662317" cy="40909"/>
            </a:xfrm>
            <a:custGeom>
              <a:avLst/>
              <a:gdLst/>
              <a:ahLst/>
              <a:cxnLst/>
              <a:rect l="l" t="t" r="r" b="b"/>
              <a:pathLst>
                <a:path w="6476" h="400" extrusionOk="0">
                  <a:moveTo>
                    <a:pt x="2707" y="1"/>
                  </a:moveTo>
                  <a:cubicBezTo>
                    <a:pt x="2298" y="1"/>
                    <a:pt x="1889" y="12"/>
                    <a:pt x="1481" y="33"/>
                  </a:cubicBezTo>
                  <a:cubicBezTo>
                    <a:pt x="1007" y="62"/>
                    <a:pt x="533" y="99"/>
                    <a:pt x="58" y="157"/>
                  </a:cubicBezTo>
                  <a:cubicBezTo>
                    <a:pt x="4" y="157"/>
                    <a:pt x="0" y="246"/>
                    <a:pt x="47" y="246"/>
                  </a:cubicBezTo>
                  <a:cubicBezTo>
                    <a:pt x="51" y="246"/>
                    <a:pt x="54" y="246"/>
                    <a:pt x="58" y="245"/>
                  </a:cubicBezTo>
                  <a:cubicBezTo>
                    <a:pt x="927" y="144"/>
                    <a:pt x="1799" y="95"/>
                    <a:pt x="2671" y="95"/>
                  </a:cubicBezTo>
                  <a:cubicBezTo>
                    <a:pt x="3441" y="95"/>
                    <a:pt x="4210" y="133"/>
                    <a:pt x="4976" y="208"/>
                  </a:cubicBezTo>
                  <a:cubicBezTo>
                    <a:pt x="5450" y="259"/>
                    <a:pt x="5924" y="318"/>
                    <a:pt x="6399" y="398"/>
                  </a:cubicBezTo>
                  <a:cubicBezTo>
                    <a:pt x="6403" y="399"/>
                    <a:pt x="6408" y="400"/>
                    <a:pt x="6412" y="400"/>
                  </a:cubicBezTo>
                  <a:cubicBezTo>
                    <a:pt x="6466" y="400"/>
                    <a:pt x="6475" y="317"/>
                    <a:pt x="6428" y="311"/>
                  </a:cubicBezTo>
                  <a:cubicBezTo>
                    <a:pt x="5198" y="102"/>
                    <a:pt x="3951" y="1"/>
                    <a:pt x="270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22;p48">
              <a:extLst>
                <a:ext uri="{FF2B5EF4-FFF2-40B4-BE49-F238E27FC236}">
                  <a16:creationId xmlns:a16="http://schemas.microsoft.com/office/drawing/2014/main" id="{27E6156C-0EF6-4FAD-921D-400FE283A5CF}"/>
                </a:ext>
              </a:extLst>
            </p:cNvPr>
            <p:cNvSpPr/>
            <p:nvPr/>
          </p:nvSpPr>
          <p:spPr>
            <a:xfrm>
              <a:off x="2147149" y="2894075"/>
              <a:ext cx="663237" cy="41114"/>
            </a:xfrm>
            <a:custGeom>
              <a:avLst/>
              <a:gdLst/>
              <a:ahLst/>
              <a:cxnLst/>
              <a:rect l="l" t="t" r="r" b="b"/>
              <a:pathLst>
                <a:path w="6485" h="402" extrusionOk="0">
                  <a:moveTo>
                    <a:pt x="2738" y="0"/>
                  </a:moveTo>
                  <a:cubicBezTo>
                    <a:pt x="2322" y="0"/>
                    <a:pt x="1905" y="12"/>
                    <a:pt x="1489" y="36"/>
                  </a:cubicBezTo>
                  <a:cubicBezTo>
                    <a:pt x="1014" y="58"/>
                    <a:pt x="540" y="102"/>
                    <a:pt x="66" y="153"/>
                  </a:cubicBezTo>
                  <a:cubicBezTo>
                    <a:pt x="3" y="153"/>
                    <a:pt x="0" y="248"/>
                    <a:pt x="59" y="248"/>
                  </a:cubicBezTo>
                  <a:cubicBezTo>
                    <a:pt x="62" y="248"/>
                    <a:pt x="64" y="248"/>
                    <a:pt x="66" y="248"/>
                  </a:cubicBezTo>
                  <a:cubicBezTo>
                    <a:pt x="932" y="143"/>
                    <a:pt x="1803" y="92"/>
                    <a:pt x="2673" y="92"/>
                  </a:cubicBezTo>
                  <a:cubicBezTo>
                    <a:pt x="3444" y="92"/>
                    <a:pt x="4215" y="132"/>
                    <a:pt x="4984" y="211"/>
                  </a:cubicBezTo>
                  <a:cubicBezTo>
                    <a:pt x="5458" y="255"/>
                    <a:pt x="5932" y="321"/>
                    <a:pt x="6399" y="401"/>
                  </a:cubicBezTo>
                  <a:cubicBezTo>
                    <a:pt x="6401" y="401"/>
                    <a:pt x="6404" y="401"/>
                    <a:pt x="6406" y="401"/>
                  </a:cubicBezTo>
                  <a:cubicBezTo>
                    <a:pt x="6466" y="401"/>
                    <a:pt x="6484" y="313"/>
                    <a:pt x="6428" y="306"/>
                  </a:cubicBezTo>
                  <a:cubicBezTo>
                    <a:pt x="5206" y="104"/>
                    <a:pt x="3972" y="0"/>
                    <a:pt x="273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23;p48">
              <a:extLst>
                <a:ext uri="{FF2B5EF4-FFF2-40B4-BE49-F238E27FC236}">
                  <a16:creationId xmlns:a16="http://schemas.microsoft.com/office/drawing/2014/main" id="{45A02B05-B6DB-43EE-8E97-3AB524D8F464}"/>
                </a:ext>
              </a:extLst>
            </p:cNvPr>
            <p:cNvSpPr/>
            <p:nvPr/>
          </p:nvSpPr>
          <p:spPr>
            <a:xfrm>
              <a:off x="2159115" y="1833305"/>
              <a:ext cx="663033" cy="40909"/>
            </a:xfrm>
            <a:custGeom>
              <a:avLst/>
              <a:gdLst/>
              <a:ahLst/>
              <a:cxnLst/>
              <a:rect l="l" t="t" r="r" b="b"/>
              <a:pathLst>
                <a:path w="6483" h="400" extrusionOk="0">
                  <a:moveTo>
                    <a:pt x="2715" y="1"/>
                  </a:moveTo>
                  <a:cubicBezTo>
                    <a:pt x="2305" y="1"/>
                    <a:pt x="1896" y="12"/>
                    <a:pt x="1488" y="33"/>
                  </a:cubicBezTo>
                  <a:cubicBezTo>
                    <a:pt x="1014" y="62"/>
                    <a:pt x="540" y="99"/>
                    <a:pt x="66" y="157"/>
                  </a:cubicBezTo>
                  <a:cubicBezTo>
                    <a:pt x="4" y="157"/>
                    <a:pt x="0" y="246"/>
                    <a:pt x="53" y="246"/>
                  </a:cubicBezTo>
                  <a:cubicBezTo>
                    <a:pt x="57" y="246"/>
                    <a:pt x="61" y="246"/>
                    <a:pt x="66" y="245"/>
                  </a:cubicBezTo>
                  <a:cubicBezTo>
                    <a:pt x="934" y="144"/>
                    <a:pt x="1806" y="95"/>
                    <a:pt x="2679" y="95"/>
                  </a:cubicBezTo>
                  <a:cubicBezTo>
                    <a:pt x="3448" y="95"/>
                    <a:pt x="4217" y="133"/>
                    <a:pt x="4983" y="208"/>
                  </a:cubicBezTo>
                  <a:cubicBezTo>
                    <a:pt x="5458" y="259"/>
                    <a:pt x="5932" y="318"/>
                    <a:pt x="6406" y="398"/>
                  </a:cubicBezTo>
                  <a:cubicBezTo>
                    <a:pt x="6411" y="399"/>
                    <a:pt x="6415" y="400"/>
                    <a:pt x="6419" y="400"/>
                  </a:cubicBezTo>
                  <a:cubicBezTo>
                    <a:pt x="6473" y="400"/>
                    <a:pt x="6483" y="317"/>
                    <a:pt x="6435" y="310"/>
                  </a:cubicBezTo>
                  <a:cubicBezTo>
                    <a:pt x="5205" y="102"/>
                    <a:pt x="3959" y="1"/>
                    <a:pt x="271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24;p48">
              <a:extLst>
                <a:ext uri="{FF2B5EF4-FFF2-40B4-BE49-F238E27FC236}">
                  <a16:creationId xmlns:a16="http://schemas.microsoft.com/office/drawing/2014/main" id="{8503AF50-F830-49F5-9C68-7C2620238F92}"/>
                </a:ext>
              </a:extLst>
            </p:cNvPr>
            <p:cNvSpPr/>
            <p:nvPr/>
          </p:nvSpPr>
          <p:spPr>
            <a:xfrm>
              <a:off x="2528421" y="3189438"/>
              <a:ext cx="460226" cy="127943"/>
            </a:xfrm>
            <a:custGeom>
              <a:avLst/>
              <a:gdLst/>
              <a:ahLst/>
              <a:cxnLst/>
              <a:rect l="l" t="t" r="r" b="b"/>
              <a:pathLst>
                <a:path w="4500" h="1251" extrusionOk="0">
                  <a:moveTo>
                    <a:pt x="66" y="1"/>
                  </a:moveTo>
                  <a:cubicBezTo>
                    <a:pt x="1" y="1"/>
                    <a:pt x="1" y="103"/>
                    <a:pt x="66" y="103"/>
                  </a:cubicBezTo>
                  <a:cubicBezTo>
                    <a:pt x="1562" y="198"/>
                    <a:pt x="3160" y="329"/>
                    <a:pt x="4407" y="1241"/>
                  </a:cubicBezTo>
                  <a:cubicBezTo>
                    <a:pt x="4415" y="1248"/>
                    <a:pt x="4423" y="1251"/>
                    <a:pt x="4431" y="1251"/>
                  </a:cubicBezTo>
                  <a:cubicBezTo>
                    <a:pt x="4468" y="1251"/>
                    <a:pt x="4499" y="1191"/>
                    <a:pt x="4451" y="1161"/>
                  </a:cubicBezTo>
                  <a:cubicBezTo>
                    <a:pt x="3182" y="242"/>
                    <a:pt x="1569" y="110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25;p48">
              <a:extLst>
                <a:ext uri="{FF2B5EF4-FFF2-40B4-BE49-F238E27FC236}">
                  <a16:creationId xmlns:a16="http://schemas.microsoft.com/office/drawing/2014/main" id="{36AC8A7C-F375-4976-A92C-2E2EA290D983}"/>
                </a:ext>
              </a:extLst>
            </p:cNvPr>
            <p:cNvSpPr/>
            <p:nvPr/>
          </p:nvSpPr>
          <p:spPr>
            <a:xfrm>
              <a:off x="2897011" y="2809496"/>
              <a:ext cx="17284" cy="29557"/>
            </a:xfrm>
            <a:custGeom>
              <a:avLst/>
              <a:gdLst/>
              <a:ahLst/>
              <a:cxnLst/>
              <a:rect l="l" t="t" r="r" b="b"/>
              <a:pathLst>
                <a:path w="169" h="289" extrusionOk="0">
                  <a:moveTo>
                    <a:pt x="111" y="1"/>
                  </a:moveTo>
                  <a:cubicBezTo>
                    <a:pt x="96" y="1"/>
                    <a:pt x="73" y="20"/>
                    <a:pt x="67" y="39"/>
                  </a:cubicBezTo>
                  <a:lnTo>
                    <a:pt x="8" y="228"/>
                  </a:lnTo>
                  <a:cubicBezTo>
                    <a:pt x="1" y="258"/>
                    <a:pt x="23" y="287"/>
                    <a:pt x="45" y="287"/>
                  </a:cubicBezTo>
                  <a:cubicBezTo>
                    <a:pt x="50" y="288"/>
                    <a:pt x="55" y="289"/>
                    <a:pt x="60" y="289"/>
                  </a:cubicBezTo>
                  <a:cubicBezTo>
                    <a:pt x="83" y="289"/>
                    <a:pt x="103" y="274"/>
                    <a:pt x="103" y="250"/>
                  </a:cubicBezTo>
                  <a:lnTo>
                    <a:pt x="154" y="61"/>
                  </a:lnTo>
                  <a:cubicBezTo>
                    <a:pt x="169" y="31"/>
                    <a:pt x="147" y="2"/>
                    <a:pt x="118" y="2"/>
                  </a:cubicBezTo>
                  <a:cubicBezTo>
                    <a:pt x="116" y="1"/>
                    <a:pt x="113" y="1"/>
                    <a:pt x="11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26;p48">
              <a:extLst>
                <a:ext uri="{FF2B5EF4-FFF2-40B4-BE49-F238E27FC236}">
                  <a16:creationId xmlns:a16="http://schemas.microsoft.com/office/drawing/2014/main" id="{035AF77E-1D7F-494C-AD81-E950F3B9F041}"/>
                </a:ext>
              </a:extLst>
            </p:cNvPr>
            <p:cNvSpPr/>
            <p:nvPr/>
          </p:nvSpPr>
          <p:spPr>
            <a:xfrm>
              <a:off x="2918590" y="2820132"/>
              <a:ext cx="20352" cy="49398"/>
            </a:xfrm>
            <a:custGeom>
              <a:avLst/>
              <a:gdLst/>
              <a:ahLst/>
              <a:cxnLst/>
              <a:rect l="l" t="t" r="r" b="b"/>
              <a:pathLst>
                <a:path w="199" h="483" extrusionOk="0">
                  <a:moveTo>
                    <a:pt x="147" y="0"/>
                  </a:moveTo>
                  <a:cubicBezTo>
                    <a:pt x="125" y="8"/>
                    <a:pt x="104" y="37"/>
                    <a:pt x="104" y="59"/>
                  </a:cubicBezTo>
                  <a:cubicBezTo>
                    <a:pt x="111" y="183"/>
                    <a:pt x="82" y="300"/>
                    <a:pt x="16" y="409"/>
                  </a:cubicBezTo>
                  <a:cubicBezTo>
                    <a:pt x="1" y="449"/>
                    <a:pt x="34" y="483"/>
                    <a:pt x="66" y="483"/>
                  </a:cubicBezTo>
                  <a:cubicBezTo>
                    <a:pt x="81" y="483"/>
                    <a:pt x="95" y="476"/>
                    <a:pt x="104" y="460"/>
                  </a:cubicBezTo>
                  <a:cubicBezTo>
                    <a:pt x="177" y="329"/>
                    <a:pt x="198" y="190"/>
                    <a:pt x="191" y="44"/>
                  </a:cubicBezTo>
                  <a:cubicBezTo>
                    <a:pt x="191" y="22"/>
                    <a:pt x="177" y="0"/>
                    <a:pt x="1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27;p48">
              <a:extLst>
                <a:ext uri="{FF2B5EF4-FFF2-40B4-BE49-F238E27FC236}">
                  <a16:creationId xmlns:a16="http://schemas.microsoft.com/office/drawing/2014/main" id="{931D050B-D794-4951-A9F2-A2DF3A8118FD}"/>
                </a:ext>
              </a:extLst>
            </p:cNvPr>
            <p:cNvSpPr/>
            <p:nvPr/>
          </p:nvSpPr>
          <p:spPr>
            <a:xfrm>
              <a:off x="2903045" y="2320838"/>
              <a:ext cx="11966" cy="9920"/>
            </a:xfrm>
            <a:custGeom>
              <a:avLst/>
              <a:gdLst/>
              <a:ahLst/>
              <a:cxnLst/>
              <a:rect l="l" t="t" r="r" b="b"/>
              <a:pathLst>
                <a:path w="117" h="97" extrusionOk="0">
                  <a:moveTo>
                    <a:pt x="46" y="1"/>
                  </a:moveTo>
                  <a:cubicBezTo>
                    <a:pt x="0" y="1"/>
                    <a:pt x="2" y="96"/>
                    <a:pt x="51" y="96"/>
                  </a:cubicBezTo>
                  <a:cubicBezTo>
                    <a:pt x="117" y="96"/>
                    <a:pt x="117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28;p48">
              <a:extLst>
                <a:ext uri="{FF2B5EF4-FFF2-40B4-BE49-F238E27FC236}">
                  <a16:creationId xmlns:a16="http://schemas.microsoft.com/office/drawing/2014/main" id="{E03DC23E-5EC4-4A1E-92C8-60173DF11BFD}"/>
                </a:ext>
              </a:extLst>
            </p:cNvPr>
            <p:cNvSpPr/>
            <p:nvPr/>
          </p:nvSpPr>
          <p:spPr>
            <a:xfrm>
              <a:off x="2770909" y="1741873"/>
              <a:ext cx="21068" cy="40500"/>
            </a:xfrm>
            <a:custGeom>
              <a:avLst/>
              <a:gdLst/>
              <a:ahLst/>
              <a:cxnLst/>
              <a:rect l="l" t="t" r="r" b="b"/>
              <a:pathLst>
                <a:path w="206" h="396" extrusionOk="0">
                  <a:moveTo>
                    <a:pt x="161" y="1"/>
                  </a:moveTo>
                  <a:cubicBezTo>
                    <a:pt x="132" y="1"/>
                    <a:pt x="110" y="22"/>
                    <a:pt x="103" y="37"/>
                  </a:cubicBezTo>
                  <a:cubicBezTo>
                    <a:pt x="74" y="139"/>
                    <a:pt x="52" y="241"/>
                    <a:pt x="15" y="336"/>
                  </a:cubicBezTo>
                  <a:cubicBezTo>
                    <a:pt x="1" y="365"/>
                    <a:pt x="23" y="395"/>
                    <a:pt x="52" y="395"/>
                  </a:cubicBezTo>
                  <a:cubicBezTo>
                    <a:pt x="55" y="396"/>
                    <a:pt x="58" y="396"/>
                    <a:pt x="61" y="396"/>
                  </a:cubicBezTo>
                  <a:cubicBezTo>
                    <a:pt x="81" y="396"/>
                    <a:pt x="103" y="377"/>
                    <a:pt x="103" y="358"/>
                  </a:cubicBezTo>
                  <a:cubicBezTo>
                    <a:pt x="132" y="256"/>
                    <a:pt x="161" y="154"/>
                    <a:pt x="198" y="52"/>
                  </a:cubicBezTo>
                  <a:cubicBezTo>
                    <a:pt x="205" y="30"/>
                    <a:pt x="183" y="1"/>
                    <a:pt x="16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29;p48">
              <a:extLst>
                <a:ext uri="{FF2B5EF4-FFF2-40B4-BE49-F238E27FC236}">
                  <a16:creationId xmlns:a16="http://schemas.microsoft.com/office/drawing/2014/main" id="{FBF826FE-CE05-4B5E-9A67-C6A2BB0768AF}"/>
                </a:ext>
              </a:extLst>
            </p:cNvPr>
            <p:cNvSpPr/>
            <p:nvPr/>
          </p:nvSpPr>
          <p:spPr>
            <a:xfrm>
              <a:off x="2807522" y="1750873"/>
              <a:ext cx="17284" cy="40500"/>
            </a:xfrm>
            <a:custGeom>
              <a:avLst/>
              <a:gdLst/>
              <a:ahLst/>
              <a:cxnLst/>
              <a:rect l="l" t="t" r="r" b="b"/>
              <a:pathLst>
                <a:path w="169" h="396" extrusionOk="0">
                  <a:moveTo>
                    <a:pt x="117" y="0"/>
                  </a:moveTo>
                  <a:cubicBezTo>
                    <a:pt x="95" y="7"/>
                    <a:pt x="73" y="22"/>
                    <a:pt x="73" y="51"/>
                  </a:cubicBezTo>
                  <a:cubicBezTo>
                    <a:pt x="73" y="153"/>
                    <a:pt x="44" y="241"/>
                    <a:pt x="8" y="343"/>
                  </a:cubicBezTo>
                  <a:cubicBezTo>
                    <a:pt x="0" y="372"/>
                    <a:pt x="15" y="394"/>
                    <a:pt x="44" y="394"/>
                  </a:cubicBezTo>
                  <a:cubicBezTo>
                    <a:pt x="49" y="395"/>
                    <a:pt x="54" y="396"/>
                    <a:pt x="58" y="396"/>
                  </a:cubicBezTo>
                  <a:cubicBezTo>
                    <a:pt x="80" y="396"/>
                    <a:pt x="96" y="382"/>
                    <a:pt x="102" y="358"/>
                  </a:cubicBezTo>
                  <a:cubicBezTo>
                    <a:pt x="139" y="263"/>
                    <a:pt x="168" y="153"/>
                    <a:pt x="168" y="51"/>
                  </a:cubicBezTo>
                  <a:cubicBezTo>
                    <a:pt x="168" y="22"/>
                    <a:pt x="146" y="0"/>
                    <a:pt x="11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30;p48">
              <a:extLst>
                <a:ext uri="{FF2B5EF4-FFF2-40B4-BE49-F238E27FC236}">
                  <a16:creationId xmlns:a16="http://schemas.microsoft.com/office/drawing/2014/main" id="{33100F03-C200-48AE-B1F6-241F55A7BEFB}"/>
                </a:ext>
              </a:extLst>
            </p:cNvPr>
            <p:cNvSpPr/>
            <p:nvPr/>
          </p:nvSpPr>
          <p:spPr>
            <a:xfrm>
              <a:off x="2601136" y="3632892"/>
              <a:ext cx="211909" cy="122420"/>
            </a:xfrm>
            <a:custGeom>
              <a:avLst/>
              <a:gdLst/>
              <a:ahLst/>
              <a:cxnLst/>
              <a:rect l="l" t="t" r="r" b="b"/>
              <a:pathLst>
                <a:path w="2072" h="1197" extrusionOk="0">
                  <a:moveTo>
                    <a:pt x="2010" y="0"/>
                  </a:moveTo>
                  <a:cubicBezTo>
                    <a:pt x="1993" y="0"/>
                    <a:pt x="1975" y="8"/>
                    <a:pt x="1960" y="28"/>
                  </a:cubicBezTo>
                  <a:cubicBezTo>
                    <a:pt x="1544" y="685"/>
                    <a:pt x="756" y="911"/>
                    <a:pt x="48" y="1100"/>
                  </a:cubicBezTo>
                  <a:cubicBezTo>
                    <a:pt x="1" y="1107"/>
                    <a:pt x="10" y="1197"/>
                    <a:pt x="65" y="1197"/>
                  </a:cubicBezTo>
                  <a:cubicBezTo>
                    <a:pt x="69" y="1197"/>
                    <a:pt x="73" y="1196"/>
                    <a:pt x="78" y="1195"/>
                  </a:cubicBezTo>
                  <a:cubicBezTo>
                    <a:pt x="807" y="991"/>
                    <a:pt x="1610" y="743"/>
                    <a:pt x="2048" y="72"/>
                  </a:cubicBezTo>
                  <a:cubicBezTo>
                    <a:pt x="2072" y="33"/>
                    <a:pt x="2044" y="0"/>
                    <a:pt x="20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31;p48">
              <a:extLst>
                <a:ext uri="{FF2B5EF4-FFF2-40B4-BE49-F238E27FC236}">
                  <a16:creationId xmlns:a16="http://schemas.microsoft.com/office/drawing/2014/main" id="{D004EC29-AC6C-431F-85F0-DBC4428B8264}"/>
                </a:ext>
              </a:extLst>
            </p:cNvPr>
            <p:cNvSpPr/>
            <p:nvPr/>
          </p:nvSpPr>
          <p:spPr>
            <a:xfrm>
              <a:off x="2805988" y="3579710"/>
              <a:ext cx="12784" cy="9102"/>
            </a:xfrm>
            <a:custGeom>
              <a:avLst/>
              <a:gdLst/>
              <a:ahLst/>
              <a:cxnLst/>
              <a:rect l="l" t="t" r="r" b="b"/>
              <a:pathLst>
                <a:path w="125" h="89" extrusionOk="0">
                  <a:moveTo>
                    <a:pt x="59" y="1"/>
                  </a:moveTo>
                  <a:cubicBezTo>
                    <a:pt x="1" y="1"/>
                    <a:pt x="1" y="88"/>
                    <a:pt x="59" y="88"/>
                  </a:cubicBezTo>
                  <a:cubicBezTo>
                    <a:pt x="125" y="88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32;p48">
              <a:extLst>
                <a:ext uri="{FF2B5EF4-FFF2-40B4-BE49-F238E27FC236}">
                  <a16:creationId xmlns:a16="http://schemas.microsoft.com/office/drawing/2014/main" id="{6C97F25C-2FF1-4996-B38F-58617D7BCC29}"/>
                </a:ext>
              </a:extLst>
            </p:cNvPr>
            <p:cNvSpPr/>
            <p:nvPr/>
          </p:nvSpPr>
          <p:spPr>
            <a:xfrm>
              <a:off x="2714250" y="3504335"/>
              <a:ext cx="19534" cy="46636"/>
            </a:xfrm>
            <a:custGeom>
              <a:avLst/>
              <a:gdLst/>
              <a:ahLst/>
              <a:cxnLst/>
              <a:rect l="l" t="t" r="r" b="b"/>
              <a:pathLst>
                <a:path w="191" h="456" extrusionOk="0">
                  <a:moveTo>
                    <a:pt x="146" y="1"/>
                  </a:moveTo>
                  <a:cubicBezTo>
                    <a:pt x="124" y="8"/>
                    <a:pt x="102" y="15"/>
                    <a:pt x="95" y="37"/>
                  </a:cubicBezTo>
                  <a:lnTo>
                    <a:pt x="8" y="395"/>
                  </a:lnTo>
                  <a:cubicBezTo>
                    <a:pt x="0" y="424"/>
                    <a:pt x="15" y="453"/>
                    <a:pt x="44" y="453"/>
                  </a:cubicBezTo>
                  <a:cubicBezTo>
                    <a:pt x="49" y="454"/>
                    <a:pt x="54" y="455"/>
                    <a:pt x="59" y="455"/>
                  </a:cubicBezTo>
                  <a:cubicBezTo>
                    <a:pt x="82" y="455"/>
                    <a:pt x="102" y="441"/>
                    <a:pt x="102" y="417"/>
                  </a:cubicBezTo>
                  <a:lnTo>
                    <a:pt x="183" y="59"/>
                  </a:lnTo>
                  <a:cubicBezTo>
                    <a:pt x="190" y="30"/>
                    <a:pt x="175" y="1"/>
                    <a:pt x="1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33;p48">
              <a:extLst>
                <a:ext uri="{FF2B5EF4-FFF2-40B4-BE49-F238E27FC236}">
                  <a16:creationId xmlns:a16="http://schemas.microsoft.com/office/drawing/2014/main" id="{BB5879E4-09BC-4E56-8A5B-659949D68FDB}"/>
                </a:ext>
              </a:extLst>
            </p:cNvPr>
            <p:cNvSpPr/>
            <p:nvPr/>
          </p:nvSpPr>
          <p:spPr>
            <a:xfrm>
              <a:off x="2743295" y="3507915"/>
              <a:ext cx="19534" cy="46739"/>
            </a:xfrm>
            <a:custGeom>
              <a:avLst/>
              <a:gdLst/>
              <a:ahLst/>
              <a:cxnLst/>
              <a:rect l="l" t="t" r="r" b="b"/>
              <a:pathLst>
                <a:path w="191" h="457" extrusionOk="0">
                  <a:moveTo>
                    <a:pt x="135" y="1"/>
                  </a:moveTo>
                  <a:cubicBezTo>
                    <a:pt x="110" y="1"/>
                    <a:pt x="88" y="21"/>
                    <a:pt x="88" y="46"/>
                  </a:cubicBezTo>
                  <a:lnTo>
                    <a:pt x="8" y="396"/>
                  </a:lnTo>
                  <a:cubicBezTo>
                    <a:pt x="1" y="425"/>
                    <a:pt x="15" y="455"/>
                    <a:pt x="45" y="455"/>
                  </a:cubicBezTo>
                  <a:cubicBezTo>
                    <a:pt x="50" y="456"/>
                    <a:pt x="54" y="457"/>
                    <a:pt x="59" y="457"/>
                  </a:cubicBezTo>
                  <a:cubicBezTo>
                    <a:pt x="81" y="457"/>
                    <a:pt x="96" y="442"/>
                    <a:pt x="96" y="418"/>
                  </a:cubicBezTo>
                  <a:lnTo>
                    <a:pt x="183" y="61"/>
                  </a:lnTo>
                  <a:cubicBezTo>
                    <a:pt x="191" y="32"/>
                    <a:pt x="176" y="2"/>
                    <a:pt x="147" y="2"/>
                  </a:cubicBezTo>
                  <a:cubicBezTo>
                    <a:pt x="143" y="1"/>
                    <a:pt x="139" y="1"/>
                    <a:pt x="1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34;p48">
              <a:extLst>
                <a:ext uri="{FF2B5EF4-FFF2-40B4-BE49-F238E27FC236}">
                  <a16:creationId xmlns:a16="http://schemas.microsoft.com/office/drawing/2014/main" id="{1DDB9E31-8D88-4C0E-AFE1-F21503BC03FD}"/>
                </a:ext>
              </a:extLst>
            </p:cNvPr>
            <p:cNvSpPr/>
            <p:nvPr/>
          </p:nvSpPr>
          <p:spPr>
            <a:xfrm>
              <a:off x="1812820" y="3801130"/>
              <a:ext cx="36716" cy="12784"/>
            </a:xfrm>
            <a:custGeom>
              <a:avLst/>
              <a:gdLst/>
              <a:ahLst/>
              <a:cxnLst/>
              <a:rect l="l" t="t" r="r" b="b"/>
              <a:pathLst>
                <a:path w="359" h="125" extrusionOk="0">
                  <a:moveTo>
                    <a:pt x="252" y="0"/>
                  </a:moveTo>
                  <a:cubicBezTo>
                    <a:pt x="186" y="0"/>
                    <a:pt x="119" y="10"/>
                    <a:pt x="52" y="32"/>
                  </a:cubicBezTo>
                  <a:cubicBezTo>
                    <a:pt x="23" y="39"/>
                    <a:pt x="1" y="68"/>
                    <a:pt x="15" y="83"/>
                  </a:cubicBezTo>
                  <a:cubicBezTo>
                    <a:pt x="27" y="106"/>
                    <a:pt x="43" y="124"/>
                    <a:pt x="63" y="124"/>
                  </a:cubicBezTo>
                  <a:cubicBezTo>
                    <a:pt x="69" y="124"/>
                    <a:pt x="75" y="123"/>
                    <a:pt x="81" y="119"/>
                  </a:cubicBezTo>
                  <a:cubicBezTo>
                    <a:pt x="96" y="112"/>
                    <a:pt x="117" y="112"/>
                    <a:pt x="132" y="105"/>
                  </a:cubicBezTo>
                  <a:cubicBezTo>
                    <a:pt x="139" y="105"/>
                    <a:pt x="154" y="105"/>
                    <a:pt x="169" y="98"/>
                  </a:cubicBezTo>
                  <a:lnTo>
                    <a:pt x="314" y="98"/>
                  </a:lnTo>
                  <a:cubicBezTo>
                    <a:pt x="344" y="98"/>
                    <a:pt x="358" y="68"/>
                    <a:pt x="358" y="46"/>
                  </a:cubicBezTo>
                  <a:cubicBezTo>
                    <a:pt x="358" y="25"/>
                    <a:pt x="344" y="3"/>
                    <a:pt x="314" y="3"/>
                  </a:cubicBezTo>
                  <a:cubicBezTo>
                    <a:pt x="294" y="1"/>
                    <a:pt x="273" y="0"/>
                    <a:pt x="2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35;p48">
              <a:extLst>
                <a:ext uri="{FF2B5EF4-FFF2-40B4-BE49-F238E27FC236}">
                  <a16:creationId xmlns:a16="http://schemas.microsoft.com/office/drawing/2014/main" id="{697956BF-F31A-4E6F-9859-1369A237C6EB}"/>
                </a:ext>
              </a:extLst>
            </p:cNvPr>
            <p:cNvSpPr/>
            <p:nvPr/>
          </p:nvSpPr>
          <p:spPr>
            <a:xfrm>
              <a:off x="2360592" y="3794585"/>
              <a:ext cx="65761" cy="20250"/>
            </a:xfrm>
            <a:custGeom>
              <a:avLst/>
              <a:gdLst/>
              <a:ahLst/>
              <a:cxnLst/>
              <a:rect l="l" t="t" r="r" b="b"/>
              <a:pathLst>
                <a:path w="643" h="198" extrusionOk="0">
                  <a:moveTo>
                    <a:pt x="584" y="1"/>
                  </a:moveTo>
                  <a:cubicBezTo>
                    <a:pt x="401" y="37"/>
                    <a:pt x="219" y="74"/>
                    <a:pt x="36" y="103"/>
                  </a:cubicBezTo>
                  <a:cubicBezTo>
                    <a:pt x="15" y="110"/>
                    <a:pt x="0" y="140"/>
                    <a:pt x="0" y="162"/>
                  </a:cubicBezTo>
                  <a:cubicBezTo>
                    <a:pt x="15" y="183"/>
                    <a:pt x="29" y="198"/>
                    <a:pt x="58" y="198"/>
                  </a:cubicBezTo>
                  <a:cubicBezTo>
                    <a:pt x="241" y="162"/>
                    <a:pt x="423" y="125"/>
                    <a:pt x="606" y="96"/>
                  </a:cubicBezTo>
                  <a:cubicBezTo>
                    <a:pt x="635" y="89"/>
                    <a:pt x="642" y="59"/>
                    <a:pt x="642" y="37"/>
                  </a:cubicBezTo>
                  <a:cubicBezTo>
                    <a:pt x="635" y="16"/>
                    <a:pt x="606" y="1"/>
                    <a:pt x="58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36;p48">
              <a:extLst>
                <a:ext uri="{FF2B5EF4-FFF2-40B4-BE49-F238E27FC236}">
                  <a16:creationId xmlns:a16="http://schemas.microsoft.com/office/drawing/2014/main" id="{3625DF9B-120E-4346-AEDD-1CEC471001E0}"/>
                </a:ext>
              </a:extLst>
            </p:cNvPr>
            <p:cNvSpPr/>
            <p:nvPr/>
          </p:nvSpPr>
          <p:spPr>
            <a:xfrm>
              <a:off x="2479944" y="3779755"/>
              <a:ext cx="13500" cy="10534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0"/>
                  </a:moveTo>
                  <a:cubicBezTo>
                    <a:pt x="0" y="15"/>
                    <a:pt x="0" y="102"/>
                    <a:pt x="66" y="102"/>
                  </a:cubicBezTo>
                  <a:cubicBezTo>
                    <a:pt x="132" y="102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37;p48">
              <a:extLst>
                <a:ext uri="{FF2B5EF4-FFF2-40B4-BE49-F238E27FC236}">
                  <a16:creationId xmlns:a16="http://schemas.microsoft.com/office/drawing/2014/main" id="{6C42CC39-3A4B-4DC1-B86D-BF750D0A8BE8}"/>
                </a:ext>
              </a:extLst>
            </p:cNvPr>
            <p:cNvSpPr/>
            <p:nvPr/>
          </p:nvSpPr>
          <p:spPr>
            <a:xfrm>
              <a:off x="1010697" y="2006759"/>
              <a:ext cx="684305" cy="613533"/>
            </a:xfrm>
            <a:custGeom>
              <a:avLst/>
              <a:gdLst/>
              <a:ahLst/>
              <a:cxnLst/>
              <a:rect l="l" t="t" r="r" b="b"/>
              <a:pathLst>
                <a:path w="6691" h="5999" extrusionOk="0">
                  <a:moveTo>
                    <a:pt x="2145" y="1"/>
                  </a:moveTo>
                  <a:cubicBezTo>
                    <a:pt x="964" y="1"/>
                    <a:pt x="0" y="956"/>
                    <a:pt x="0" y="2146"/>
                  </a:cubicBezTo>
                  <a:cubicBezTo>
                    <a:pt x="0" y="3328"/>
                    <a:pt x="964" y="4283"/>
                    <a:pt x="2145" y="4283"/>
                  </a:cubicBezTo>
                  <a:lnTo>
                    <a:pt x="3612" y="4283"/>
                  </a:lnTo>
                  <a:lnTo>
                    <a:pt x="4320" y="5998"/>
                  </a:lnTo>
                  <a:lnTo>
                    <a:pt x="4962" y="4247"/>
                  </a:lnTo>
                  <a:cubicBezTo>
                    <a:pt x="5947" y="4057"/>
                    <a:pt x="6691" y="3182"/>
                    <a:pt x="6691" y="2146"/>
                  </a:cubicBezTo>
                  <a:cubicBezTo>
                    <a:pt x="6691" y="956"/>
                    <a:pt x="5721" y="1"/>
                    <a:pt x="45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38;p48">
              <a:extLst>
                <a:ext uri="{FF2B5EF4-FFF2-40B4-BE49-F238E27FC236}">
                  <a16:creationId xmlns:a16="http://schemas.microsoft.com/office/drawing/2014/main" id="{FA488157-CA8A-415A-98F1-4F7A16BECA7C}"/>
                </a:ext>
              </a:extLst>
            </p:cNvPr>
            <p:cNvSpPr/>
            <p:nvPr/>
          </p:nvSpPr>
          <p:spPr>
            <a:xfrm>
              <a:off x="993515" y="2001748"/>
              <a:ext cx="719487" cy="623351"/>
            </a:xfrm>
            <a:custGeom>
              <a:avLst/>
              <a:gdLst/>
              <a:ahLst/>
              <a:cxnLst/>
              <a:rect l="l" t="t" r="r" b="b"/>
              <a:pathLst>
                <a:path w="7035" h="6095" extrusionOk="0">
                  <a:moveTo>
                    <a:pt x="4707" y="93"/>
                  </a:moveTo>
                  <a:cubicBezTo>
                    <a:pt x="5371" y="101"/>
                    <a:pt x="6005" y="414"/>
                    <a:pt x="6399" y="962"/>
                  </a:cubicBezTo>
                  <a:cubicBezTo>
                    <a:pt x="6793" y="1502"/>
                    <a:pt x="6903" y="2209"/>
                    <a:pt x="6698" y="2837"/>
                  </a:cubicBezTo>
                  <a:cubicBezTo>
                    <a:pt x="6494" y="3479"/>
                    <a:pt x="5969" y="3997"/>
                    <a:pt x="5327" y="4201"/>
                  </a:cubicBezTo>
                  <a:cubicBezTo>
                    <a:pt x="5254" y="4223"/>
                    <a:pt x="5115" y="4216"/>
                    <a:pt x="5079" y="4296"/>
                  </a:cubicBezTo>
                  <a:cubicBezTo>
                    <a:pt x="5057" y="4332"/>
                    <a:pt x="5050" y="4384"/>
                    <a:pt x="5035" y="4420"/>
                  </a:cubicBezTo>
                  <a:cubicBezTo>
                    <a:pt x="4969" y="4602"/>
                    <a:pt x="4896" y="4785"/>
                    <a:pt x="4831" y="4967"/>
                  </a:cubicBezTo>
                  <a:cubicBezTo>
                    <a:pt x="4721" y="5278"/>
                    <a:pt x="4599" y="5599"/>
                    <a:pt x="4482" y="5917"/>
                  </a:cubicBezTo>
                  <a:lnTo>
                    <a:pt x="4482" y="5917"/>
                  </a:lnTo>
                  <a:cubicBezTo>
                    <a:pt x="4265" y="5384"/>
                    <a:pt x="4048" y="4861"/>
                    <a:pt x="3831" y="4325"/>
                  </a:cubicBezTo>
                  <a:cubicBezTo>
                    <a:pt x="3816" y="4311"/>
                    <a:pt x="3802" y="4289"/>
                    <a:pt x="3780" y="4289"/>
                  </a:cubicBezTo>
                  <a:lnTo>
                    <a:pt x="2335" y="4289"/>
                  </a:lnTo>
                  <a:cubicBezTo>
                    <a:pt x="1423" y="4289"/>
                    <a:pt x="592" y="3698"/>
                    <a:pt x="314" y="2822"/>
                  </a:cubicBezTo>
                  <a:cubicBezTo>
                    <a:pt x="23" y="1903"/>
                    <a:pt x="424" y="867"/>
                    <a:pt x="1256" y="378"/>
                  </a:cubicBezTo>
                  <a:cubicBezTo>
                    <a:pt x="1584" y="188"/>
                    <a:pt x="1956" y="93"/>
                    <a:pt x="2343" y="93"/>
                  </a:cubicBezTo>
                  <a:close/>
                  <a:moveTo>
                    <a:pt x="2592" y="1"/>
                  </a:moveTo>
                  <a:cubicBezTo>
                    <a:pt x="2166" y="1"/>
                    <a:pt x="1746" y="30"/>
                    <a:pt x="1350" y="225"/>
                  </a:cubicBezTo>
                  <a:cubicBezTo>
                    <a:pt x="489" y="641"/>
                    <a:pt x="1" y="1582"/>
                    <a:pt x="147" y="2523"/>
                  </a:cubicBezTo>
                  <a:cubicBezTo>
                    <a:pt x="285" y="3472"/>
                    <a:pt x="1059" y="4238"/>
                    <a:pt x="2007" y="4362"/>
                  </a:cubicBezTo>
                  <a:cubicBezTo>
                    <a:pt x="2147" y="4385"/>
                    <a:pt x="2291" y="4392"/>
                    <a:pt x="2436" y="4392"/>
                  </a:cubicBezTo>
                  <a:cubicBezTo>
                    <a:pt x="2601" y="4392"/>
                    <a:pt x="2767" y="4384"/>
                    <a:pt x="2926" y="4384"/>
                  </a:cubicBezTo>
                  <a:lnTo>
                    <a:pt x="3751" y="4384"/>
                  </a:lnTo>
                  <a:cubicBezTo>
                    <a:pt x="3987" y="4947"/>
                    <a:pt x="4208" y="5497"/>
                    <a:pt x="4444" y="6062"/>
                  </a:cubicBezTo>
                  <a:cubicBezTo>
                    <a:pt x="4451" y="6084"/>
                    <a:pt x="4469" y="6094"/>
                    <a:pt x="4488" y="6094"/>
                  </a:cubicBezTo>
                  <a:cubicBezTo>
                    <a:pt x="4506" y="6094"/>
                    <a:pt x="4524" y="6084"/>
                    <a:pt x="4531" y="6062"/>
                  </a:cubicBezTo>
                  <a:cubicBezTo>
                    <a:pt x="4746" y="5488"/>
                    <a:pt x="4954" y="4915"/>
                    <a:pt x="5169" y="4342"/>
                  </a:cubicBezTo>
                  <a:lnTo>
                    <a:pt x="5169" y="4342"/>
                  </a:lnTo>
                  <a:cubicBezTo>
                    <a:pt x="6004" y="4159"/>
                    <a:pt x="6678" y="3500"/>
                    <a:pt x="6859" y="2662"/>
                  </a:cubicBezTo>
                  <a:cubicBezTo>
                    <a:pt x="7034" y="1837"/>
                    <a:pt x="6713" y="962"/>
                    <a:pt x="6042" y="451"/>
                  </a:cubicBezTo>
                  <a:cubicBezTo>
                    <a:pt x="5655" y="159"/>
                    <a:pt x="5188" y="6"/>
                    <a:pt x="4707" y="6"/>
                  </a:cubicBezTo>
                  <a:lnTo>
                    <a:pt x="3131" y="6"/>
                  </a:lnTo>
                  <a:cubicBezTo>
                    <a:pt x="2951" y="6"/>
                    <a:pt x="2771" y="1"/>
                    <a:pt x="259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39;p48">
              <a:extLst>
                <a:ext uri="{FF2B5EF4-FFF2-40B4-BE49-F238E27FC236}">
                  <a16:creationId xmlns:a16="http://schemas.microsoft.com/office/drawing/2014/main" id="{B97ABA80-0996-410D-8787-708E2F5C380B}"/>
                </a:ext>
              </a:extLst>
            </p:cNvPr>
            <p:cNvSpPr/>
            <p:nvPr/>
          </p:nvSpPr>
          <p:spPr>
            <a:xfrm>
              <a:off x="1076765" y="2076713"/>
              <a:ext cx="558715" cy="292499"/>
            </a:xfrm>
            <a:custGeom>
              <a:avLst/>
              <a:gdLst/>
              <a:ahLst/>
              <a:cxnLst/>
              <a:rect l="l" t="t" r="r" b="b"/>
              <a:pathLst>
                <a:path w="5463" h="2860" extrusionOk="0">
                  <a:moveTo>
                    <a:pt x="1337" y="1"/>
                  </a:moveTo>
                  <a:cubicBezTo>
                    <a:pt x="1320" y="1"/>
                    <a:pt x="1306" y="11"/>
                    <a:pt x="1302" y="39"/>
                  </a:cubicBezTo>
                  <a:lnTo>
                    <a:pt x="1301" y="46"/>
                  </a:lnTo>
                  <a:lnTo>
                    <a:pt x="1301" y="46"/>
                  </a:lnTo>
                  <a:cubicBezTo>
                    <a:pt x="1299" y="46"/>
                    <a:pt x="1297" y="46"/>
                    <a:pt x="1295" y="46"/>
                  </a:cubicBezTo>
                  <a:cubicBezTo>
                    <a:pt x="1296" y="53"/>
                    <a:pt x="1297" y="59"/>
                    <a:pt x="1297" y="66"/>
                  </a:cubicBezTo>
                  <a:lnTo>
                    <a:pt x="1297" y="66"/>
                  </a:lnTo>
                  <a:lnTo>
                    <a:pt x="945" y="1870"/>
                  </a:lnTo>
                  <a:cubicBezTo>
                    <a:pt x="945" y="1872"/>
                    <a:pt x="944" y="1875"/>
                    <a:pt x="944" y="1877"/>
                  </a:cubicBezTo>
                  <a:lnTo>
                    <a:pt x="944" y="1877"/>
                  </a:lnTo>
                  <a:cubicBezTo>
                    <a:pt x="881" y="1522"/>
                    <a:pt x="820" y="1167"/>
                    <a:pt x="755" y="812"/>
                  </a:cubicBezTo>
                  <a:cubicBezTo>
                    <a:pt x="752" y="790"/>
                    <a:pt x="733" y="780"/>
                    <a:pt x="713" y="780"/>
                  </a:cubicBezTo>
                  <a:cubicBezTo>
                    <a:pt x="688" y="780"/>
                    <a:pt x="660" y="795"/>
                    <a:pt x="660" y="820"/>
                  </a:cubicBezTo>
                  <a:lnTo>
                    <a:pt x="659" y="834"/>
                  </a:lnTo>
                  <a:lnTo>
                    <a:pt x="659" y="834"/>
                  </a:lnTo>
                  <a:cubicBezTo>
                    <a:pt x="657" y="834"/>
                    <a:pt x="655" y="834"/>
                    <a:pt x="653" y="834"/>
                  </a:cubicBezTo>
                  <a:cubicBezTo>
                    <a:pt x="654" y="840"/>
                    <a:pt x="655" y="846"/>
                    <a:pt x="656" y="851"/>
                  </a:cubicBezTo>
                  <a:lnTo>
                    <a:pt x="656" y="851"/>
                  </a:lnTo>
                  <a:lnTo>
                    <a:pt x="473" y="2228"/>
                  </a:lnTo>
                  <a:lnTo>
                    <a:pt x="473" y="2228"/>
                  </a:lnTo>
                  <a:cubicBezTo>
                    <a:pt x="404" y="1977"/>
                    <a:pt x="339" y="1729"/>
                    <a:pt x="266" y="1476"/>
                  </a:cubicBezTo>
                  <a:cubicBezTo>
                    <a:pt x="263" y="1454"/>
                    <a:pt x="243" y="1443"/>
                    <a:pt x="223" y="1443"/>
                  </a:cubicBezTo>
                  <a:cubicBezTo>
                    <a:pt x="203" y="1443"/>
                    <a:pt x="183" y="1454"/>
                    <a:pt x="179" y="1476"/>
                  </a:cubicBezTo>
                  <a:cubicBezTo>
                    <a:pt x="177" y="1484"/>
                    <a:pt x="176" y="1491"/>
                    <a:pt x="174" y="1498"/>
                  </a:cubicBezTo>
                  <a:lnTo>
                    <a:pt x="172" y="1498"/>
                  </a:lnTo>
                  <a:cubicBezTo>
                    <a:pt x="172" y="1500"/>
                    <a:pt x="173" y="1502"/>
                    <a:pt x="173" y="1503"/>
                  </a:cubicBezTo>
                  <a:lnTo>
                    <a:pt x="173" y="1503"/>
                  </a:lnTo>
                  <a:cubicBezTo>
                    <a:pt x="124" y="1728"/>
                    <a:pt x="74" y="1952"/>
                    <a:pt x="18" y="2169"/>
                  </a:cubicBezTo>
                  <a:cubicBezTo>
                    <a:pt x="1" y="2204"/>
                    <a:pt x="25" y="2229"/>
                    <a:pt x="52" y="2229"/>
                  </a:cubicBezTo>
                  <a:cubicBezTo>
                    <a:pt x="70" y="2229"/>
                    <a:pt x="90" y="2218"/>
                    <a:pt x="99" y="2191"/>
                  </a:cubicBezTo>
                  <a:cubicBezTo>
                    <a:pt x="147" y="2021"/>
                    <a:pt x="187" y="1854"/>
                    <a:pt x="222" y="1686"/>
                  </a:cubicBezTo>
                  <a:lnTo>
                    <a:pt x="222" y="1686"/>
                  </a:lnTo>
                  <a:cubicBezTo>
                    <a:pt x="293" y="1948"/>
                    <a:pt x="364" y="2205"/>
                    <a:pt x="434" y="2476"/>
                  </a:cubicBezTo>
                  <a:cubicBezTo>
                    <a:pt x="444" y="2498"/>
                    <a:pt x="463" y="2508"/>
                    <a:pt x="481" y="2508"/>
                  </a:cubicBezTo>
                  <a:cubicBezTo>
                    <a:pt x="505" y="2508"/>
                    <a:pt x="529" y="2490"/>
                    <a:pt x="529" y="2461"/>
                  </a:cubicBezTo>
                  <a:lnTo>
                    <a:pt x="530" y="2454"/>
                  </a:lnTo>
                  <a:lnTo>
                    <a:pt x="530" y="2454"/>
                  </a:lnTo>
                  <a:cubicBezTo>
                    <a:pt x="532" y="2454"/>
                    <a:pt x="534" y="2454"/>
                    <a:pt x="536" y="2454"/>
                  </a:cubicBezTo>
                  <a:cubicBezTo>
                    <a:pt x="535" y="2449"/>
                    <a:pt x="534" y="2444"/>
                    <a:pt x="532" y="2439"/>
                  </a:cubicBezTo>
                  <a:lnTo>
                    <a:pt x="532" y="2439"/>
                  </a:lnTo>
                  <a:lnTo>
                    <a:pt x="707" y="1130"/>
                  </a:lnTo>
                  <a:lnTo>
                    <a:pt x="707" y="1130"/>
                  </a:lnTo>
                  <a:cubicBezTo>
                    <a:pt x="767" y="1469"/>
                    <a:pt x="826" y="1808"/>
                    <a:pt x="894" y="2148"/>
                  </a:cubicBezTo>
                  <a:cubicBezTo>
                    <a:pt x="898" y="2169"/>
                    <a:pt x="918" y="2180"/>
                    <a:pt x="938" y="2180"/>
                  </a:cubicBezTo>
                  <a:cubicBezTo>
                    <a:pt x="958" y="2180"/>
                    <a:pt x="978" y="2169"/>
                    <a:pt x="981" y="2148"/>
                  </a:cubicBezTo>
                  <a:lnTo>
                    <a:pt x="986" y="2126"/>
                  </a:lnTo>
                  <a:lnTo>
                    <a:pt x="989" y="2126"/>
                  </a:lnTo>
                  <a:cubicBezTo>
                    <a:pt x="988" y="2123"/>
                    <a:pt x="988" y="2120"/>
                    <a:pt x="987" y="2118"/>
                  </a:cubicBezTo>
                  <a:lnTo>
                    <a:pt x="987" y="2118"/>
                  </a:lnTo>
                  <a:lnTo>
                    <a:pt x="1329" y="358"/>
                  </a:lnTo>
                  <a:lnTo>
                    <a:pt x="1329" y="358"/>
                  </a:lnTo>
                  <a:cubicBezTo>
                    <a:pt x="1407" y="1058"/>
                    <a:pt x="1489" y="1762"/>
                    <a:pt x="1565" y="2461"/>
                  </a:cubicBezTo>
                  <a:cubicBezTo>
                    <a:pt x="1572" y="2585"/>
                    <a:pt x="1594" y="2695"/>
                    <a:pt x="1602" y="2811"/>
                  </a:cubicBezTo>
                  <a:cubicBezTo>
                    <a:pt x="1606" y="2840"/>
                    <a:pt x="1630" y="2860"/>
                    <a:pt x="1654" y="2860"/>
                  </a:cubicBezTo>
                  <a:cubicBezTo>
                    <a:pt x="1672" y="2860"/>
                    <a:pt x="1690" y="2848"/>
                    <a:pt x="1696" y="2819"/>
                  </a:cubicBezTo>
                  <a:cubicBezTo>
                    <a:pt x="1697" y="2816"/>
                    <a:pt x="1698" y="2814"/>
                    <a:pt x="1698" y="2811"/>
                  </a:cubicBezTo>
                  <a:lnTo>
                    <a:pt x="1698" y="2811"/>
                  </a:lnTo>
                  <a:cubicBezTo>
                    <a:pt x="1700" y="2811"/>
                    <a:pt x="1702" y="2811"/>
                    <a:pt x="1704" y="2811"/>
                  </a:cubicBezTo>
                  <a:cubicBezTo>
                    <a:pt x="1703" y="2807"/>
                    <a:pt x="1703" y="2802"/>
                    <a:pt x="1702" y="2797"/>
                  </a:cubicBezTo>
                  <a:lnTo>
                    <a:pt x="1702" y="2797"/>
                  </a:lnTo>
                  <a:cubicBezTo>
                    <a:pt x="1846" y="2244"/>
                    <a:pt x="2001" y="1690"/>
                    <a:pt x="2146" y="1136"/>
                  </a:cubicBezTo>
                  <a:lnTo>
                    <a:pt x="2146" y="1136"/>
                  </a:lnTo>
                  <a:cubicBezTo>
                    <a:pt x="2236" y="1523"/>
                    <a:pt x="2329" y="1914"/>
                    <a:pt x="2411" y="2293"/>
                  </a:cubicBezTo>
                  <a:cubicBezTo>
                    <a:pt x="2419" y="2315"/>
                    <a:pt x="2441" y="2326"/>
                    <a:pt x="2462" y="2326"/>
                  </a:cubicBezTo>
                  <a:cubicBezTo>
                    <a:pt x="2483" y="2326"/>
                    <a:pt x="2503" y="2315"/>
                    <a:pt x="2506" y="2293"/>
                  </a:cubicBezTo>
                  <a:cubicBezTo>
                    <a:pt x="2508" y="2286"/>
                    <a:pt x="2511" y="2279"/>
                    <a:pt x="2513" y="2272"/>
                  </a:cubicBezTo>
                  <a:lnTo>
                    <a:pt x="2514" y="2272"/>
                  </a:lnTo>
                  <a:cubicBezTo>
                    <a:pt x="2514" y="2271"/>
                    <a:pt x="2513" y="2270"/>
                    <a:pt x="2513" y="2270"/>
                  </a:cubicBezTo>
                  <a:lnTo>
                    <a:pt x="2513" y="2270"/>
                  </a:lnTo>
                  <a:cubicBezTo>
                    <a:pt x="2693" y="1658"/>
                    <a:pt x="2866" y="1053"/>
                    <a:pt x="3032" y="440"/>
                  </a:cubicBezTo>
                  <a:lnTo>
                    <a:pt x="3047" y="390"/>
                  </a:lnTo>
                  <a:lnTo>
                    <a:pt x="3047" y="390"/>
                  </a:lnTo>
                  <a:cubicBezTo>
                    <a:pt x="3052" y="410"/>
                    <a:pt x="3056" y="432"/>
                    <a:pt x="3061" y="455"/>
                  </a:cubicBezTo>
                  <a:cubicBezTo>
                    <a:pt x="3097" y="666"/>
                    <a:pt x="3134" y="878"/>
                    <a:pt x="3163" y="1090"/>
                  </a:cubicBezTo>
                  <a:cubicBezTo>
                    <a:pt x="3236" y="1549"/>
                    <a:pt x="3309" y="2024"/>
                    <a:pt x="3389" y="2490"/>
                  </a:cubicBezTo>
                  <a:cubicBezTo>
                    <a:pt x="3411" y="2600"/>
                    <a:pt x="3426" y="2709"/>
                    <a:pt x="3448" y="2811"/>
                  </a:cubicBezTo>
                  <a:cubicBezTo>
                    <a:pt x="3451" y="2833"/>
                    <a:pt x="3471" y="2844"/>
                    <a:pt x="3491" y="2844"/>
                  </a:cubicBezTo>
                  <a:cubicBezTo>
                    <a:pt x="3511" y="2844"/>
                    <a:pt x="3531" y="2833"/>
                    <a:pt x="3535" y="2811"/>
                  </a:cubicBezTo>
                  <a:cubicBezTo>
                    <a:pt x="3639" y="2242"/>
                    <a:pt x="3748" y="1683"/>
                    <a:pt x="3853" y="1121"/>
                  </a:cubicBezTo>
                  <a:lnTo>
                    <a:pt x="3853" y="1121"/>
                  </a:lnTo>
                  <a:cubicBezTo>
                    <a:pt x="3944" y="1475"/>
                    <a:pt x="4037" y="1833"/>
                    <a:pt x="4141" y="2191"/>
                  </a:cubicBezTo>
                  <a:cubicBezTo>
                    <a:pt x="4144" y="2213"/>
                    <a:pt x="4164" y="2224"/>
                    <a:pt x="4184" y="2224"/>
                  </a:cubicBezTo>
                  <a:cubicBezTo>
                    <a:pt x="4204" y="2224"/>
                    <a:pt x="4225" y="2213"/>
                    <a:pt x="4228" y="2191"/>
                  </a:cubicBezTo>
                  <a:cubicBezTo>
                    <a:pt x="4330" y="1615"/>
                    <a:pt x="4418" y="1039"/>
                    <a:pt x="4520" y="469"/>
                  </a:cubicBezTo>
                  <a:cubicBezTo>
                    <a:pt x="4521" y="465"/>
                    <a:pt x="4522" y="460"/>
                    <a:pt x="4523" y="455"/>
                  </a:cubicBezTo>
                  <a:lnTo>
                    <a:pt x="4523" y="455"/>
                  </a:lnTo>
                  <a:cubicBezTo>
                    <a:pt x="4625" y="972"/>
                    <a:pt x="4726" y="1485"/>
                    <a:pt x="4834" y="2009"/>
                  </a:cubicBezTo>
                  <a:cubicBezTo>
                    <a:pt x="4848" y="2089"/>
                    <a:pt x="4870" y="2184"/>
                    <a:pt x="4885" y="2264"/>
                  </a:cubicBezTo>
                  <a:cubicBezTo>
                    <a:pt x="4888" y="2286"/>
                    <a:pt x="4909" y="2297"/>
                    <a:pt x="4930" y="2297"/>
                  </a:cubicBezTo>
                  <a:cubicBezTo>
                    <a:pt x="4951" y="2297"/>
                    <a:pt x="4972" y="2286"/>
                    <a:pt x="4980" y="2264"/>
                  </a:cubicBezTo>
                  <a:cubicBezTo>
                    <a:pt x="5053" y="1952"/>
                    <a:pt x="5137" y="1634"/>
                    <a:pt x="5214" y="1320"/>
                  </a:cubicBezTo>
                  <a:lnTo>
                    <a:pt x="5214" y="1320"/>
                  </a:lnTo>
                  <a:lnTo>
                    <a:pt x="5359" y="1907"/>
                  </a:lnTo>
                  <a:cubicBezTo>
                    <a:pt x="5368" y="1933"/>
                    <a:pt x="5387" y="1944"/>
                    <a:pt x="5405" y="1944"/>
                  </a:cubicBezTo>
                  <a:cubicBezTo>
                    <a:pt x="5434" y="1944"/>
                    <a:pt x="5463" y="1917"/>
                    <a:pt x="5454" y="1878"/>
                  </a:cubicBezTo>
                  <a:lnTo>
                    <a:pt x="5257" y="1112"/>
                  </a:lnTo>
                  <a:cubicBezTo>
                    <a:pt x="5253" y="1090"/>
                    <a:pt x="5233" y="1079"/>
                    <a:pt x="5213" y="1079"/>
                  </a:cubicBezTo>
                  <a:cubicBezTo>
                    <a:pt x="5193" y="1079"/>
                    <a:pt x="5173" y="1090"/>
                    <a:pt x="5169" y="1112"/>
                  </a:cubicBezTo>
                  <a:cubicBezTo>
                    <a:pt x="5092" y="1421"/>
                    <a:pt x="5015" y="1726"/>
                    <a:pt x="4937" y="2029"/>
                  </a:cubicBezTo>
                  <a:lnTo>
                    <a:pt x="4937" y="2029"/>
                  </a:lnTo>
                  <a:cubicBezTo>
                    <a:pt x="4829" y="1500"/>
                    <a:pt x="4726" y="970"/>
                    <a:pt x="4622" y="440"/>
                  </a:cubicBezTo>
                  <a:cubicBezTo>
                    <a:pt x="4600" y="360"/>
                    <a:pt x="4586" y="265"/>
                    <a:pt x="4564" y="185"/>
                  </a:cubicBezTo>
                  <a:cubicBezTo>
                    <a:pt x="4560" y="163"/>
                    <a:pt x="4540" y="152"/>
                    <a:pt x="4520" y="152"/>
                  </a:cubicBezTo>
                  <a:cubicBezTo>
                    <a:pt x="4500" y="152"/>
                    <a:pt x="4480" y="163"/>
                    <a:pt x="4476" y="185"/>
                  </a:cubicBezTo>
                  <a:cubicBezTo>
                    <a:pt x="4374" y="761"/>
                    <a:pt x="4287" y="1330"/>
                    <a:pt x="4184" y="1907"/>
                  </a:cubicBezTo>
                  <a:cubicBezTo>
                    <a:pt x="4181" y="1921"/>
                    <a:pt x="4177" y="1935"/>
                    <a:pt x="4174" y="1950"/>
                  </a:cubicBezTo>
                  <a:lnTo>
                    <a:pt x="4174" y="1950"/>
                  </a:lnTo>
                  <a:cubicBezTo>
                    <a:pt x="4083" y="1592"/>
                    <a:pt x="3990" y="1238"/>
                    <a:pt x="3893" y="878"/>
                  </a:cubicBezTo>
                  <a:cubicBezTo>
                    <a:pt x="3889" y="856"/>
                    <a:pt x="3869" y="845"/>
                    <a:pt x="3848" y="845"/>
                  </a:cubicBezTo>
                  <a:cubicBezTo>
                    <a:pt x="3827" y="845"/>
                    <a:pt x="3805" y="856"/>
                    <a:pt x="3798" y="878"/>
                  </a:cubicBezTo>
                  <a:cubicBezTo>
                    <a:pt x="3697" y="1428"/>
                    <a:pt x="3596" y="1977"/>
                    <a:pt x="3495" y="2527"/>
                  </a:cubicBezTo>
                  <a:lnTo>
                    <a:pt x="3495" y="2527"/>
                  </a:lnTo>
                  <a:cubicBezTo>
                    <a:pt x="3384" y="1828"/>
                    <a:pt x="3273" y="1121"/>
                    <a:pt x="3156" y="418"/>
                  </a:cubicBezTo>
                  <a:cubicBezTo>
                    <a:pt x="3141" y="345"/>
                    <a:pt x="3127" y="272"/>
                    <a:pt x="3119" y="200"/>
                  </a:cubicBezTo>
                  <a:cubicBezTo>
                    <a:pt x="3105" y="163"/>
                    <a:pt x="3105" y="119"/>
                    <a:pt x="3068" y="112"/>
                  </a:cubicBezTo>
                  <a:cubicBezTo>
                    <a:pt x="3064" y="111"/>
                    <a:pt x="3060" y="110"/>
                    <a:pt x="3056" y="110"/>
                  </a:cubicBezTo>
                  <a:cubicBezTo>
                    <a:pt x="3037" y="110"/>
                    <a:pt x="3017" y="124"/>
                    <a:pt x="3017" y="148"/>
                  </a:cubicBezTo>
                  <a:cubicBezTo>
                    <a:pt x="3017" y="156"/>
                    <a:pt x="3015" y="164"/>
                    <a:pt x="3013" y="176"/>
                  </a:cubicBezTo>
                  <a:lnTo>
                    <a:pt x="3013" y="176"/>
                  </a:lnTo>
                  <a:cubicBezTo>
                    <a:pt x="3011" y="174"/>
                    <a:pt x="3010" y="173"/>
                    <a:pt x="3009" y="173"/>
                  </a:cubicBezTo>
                  <a:cubicBezTo>
                    <a:pt x="3006" y="173"/>
                    <a:pt x="3006" y="177"/>
                    <a:pt x="3012" y="182"/>
                  </a:cubicBezTo>
                  <a:lnTo>
                    <a:pt x="3012" y="182"/>
                  </a:lnTo>
                  <a:cubicBezTo>
                    <a:pt x="3012" y="180"/>
                    <a:pt x="3013" y="178"/>
                    <a:pt x="3013" y="176"/>
                  </a:cubicBezTo>
                  <a:lnTo>
                    <a:pt x="3013" y="176"/>
                  </a:lnTo>
                  <a:cubicBezTo>
                    <a:pt x="3015" y="178"/>
                    <a:pt x="3016" y="181"/>
                    <a:pt x="3017" y="186"/>
                  </a:cubicBezTo>
                  <a:lnTo>
                    <a:pt x="3017" y="186"/>
                  </a:lnTo>
                  <a:cubicBezTo>
                    <a:pt x="3015" y="185"/>
                    <a:pt x="3013" y="183"/>
                    <a:pt x="3012" y="182"/>
                  </a:cubicBezTo>
                  <a:lnTo>
                    <a:pt x="3012" y="182"/>
                  </a:lnTo>
                  <a:cubicBezTo>
                    <a:pt x="3011" y="191"/>
                    <a:pt x="3010" y="201"/>
                    <a:pt x="3010" y="214"/>
                  </a:cubicBezTo>
                  <a:cubicBezTo>
                    <a:pt x="2995" y="265"/>
                    <a:pt x="2981" y="324"/>
                    <a:pt x="2959" y="367"/>
                  </a:cubicBezTo>
                  <a:cubicBezTo>
                    <a:pt x="2915" y="528"/>
                    <a:pt x="2871" y="703"/>
                    <a:pt x="2827" y="871"/>
                  </a:cubicBezTo>
                  <a:cubicBezTo>
                    <a:pt x="2718" y="1250"/>
                    <a:pt x="2608" y="1637"/>
                    <a:pt x="2499" y="2009"/>
                  </a:cubicBezTo>
                  <a:cubicBezTo>
                    <a:pt x="2490" y="2036"/>
                    <a:pt x="2481" y="2064"/>
                    <a:pt x="2472" y="2092"/>
                  </a:cubicBezTo>
                  <a:lnTo>
                    <a:pt x="2472" y="2092"/>
                  </a:lnTo>
                  <a:cubicBezTo>
                    <a:pt x="2382" y="1707"/>
                    <a:pt x="2289" y="1322"/>
                    <a:pt x="2207" y="944"/>
                  </a:cubicBezTo>
                  <a:cubicBezTo>
                    <a:pt x="2200" y="918"/>
                    <a:pt x="2178" y="905"/>
                    <a:pt x="2157" y="905"/>
                  </a:cubicBezTo>
                  <a:cubicBezTo>
                    <a:pt x="2136" y="905"/>
                    <a:pt x="2116" y="918"/>
                    <a:pt x="2112" y="944"/>
                  </a:cubicBezTo>
                  <a:cubicBezTo>
                    <a:pt x="2111" y="949"/>
                    <a:pt x="2110" y="953"/>
                    <a:pt x="2109" y="958"/>
                  </a:cubicBezTo>
                  <a:lnTo>
                    <a:pt x="2105" y="958"/>
                  </a:lnTo>
                  <a:cubicBezTo>
                    <a:pt x="2106" y="961"/>
                    <a:pt x="2106" y="963"/>
                    <a:pt x="2107" y="965"/>
                  </a:cubicBezTo>
                  <a:lnTo>
                    <a:pt x="2107" y="965"/>
                  </a:lnTo>
                  <a:cubicBezTo>
                    <a:pt x="1969" y="1498"/>
                    <a:pt x="1820" y="2030"/>
                    <a:pt x="1675" y="2563"/>
                  </a:cubicBezTo>
                  <a:lnTo>
                    <a:pt x="1675" y="2563"/>
                  </a:lnTo>
                  <a:cubicBezTo>
                    <a:pt x="1591" y="1842"/>
                    <a:pt x="1512" y="1116"/>
                    <a:pt x="1427" y="397"/>
                  </a:cubicBezTo>
                  <a:cubicBezTo>
                    <a:pt x="1419" y="272"/>
                    <a:pt x="1405" y="163"/>
                    <a:pt x="1390" y="46"/>
                  </a:cubicBezTo>
                  <a:cubicBezTo>
                    <a:pt x="1386" y="21"/>
                    <a:pt x="1360" y="1"/>
                    <a:pt x="13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0;p48">
              <a:extLst>
                <a:ext uri="{FF2B5EF4-FFF2-40B4-BE49-F238E27FC236}">
                  <a16:creationId xmlns:a16="http://schemas.microsoft.com/office/drawing/2014/main" id="{9262FA76-F19D-4655-80E4-32E9CAB69A3E}"/>
                </a:ext>
              </a:extLst>
            </p:cNvPr>
            <p:cNvSpPr/>
            <p:nvPr/>
          </p:nvSpPr>
          <p:spPr>
            <a:xfrm>
              <a:off x="1268833" y="1865009"/>
              <a:ext cx="12068" cy="115057"/>
            </a:xfrm>
            <a:custGeom>
              <a:avLst/>
              <a:gdLst/>
              <a:ahLst/>
              <a:cxnLst/>
              <a:rect l="l" t="t" r="r" b="b"/>
              <a:pathLst>
                <a:path w="118" h="1125" extrusionOk="0">
                  <a:moveTo>
                    <a:pt x="67" y="0"/>
                  </a:moveTo>
                  <a:cubicBezTo>
                    <a:pt x="41" y="0"/>
                    <a:pt x="15" y="15"/>
                    <a:pt x="15" y="44"/>
                  </a:cubicBezTo>
                  <a:cubicBezTo>
                    <a:pt x="8" y="394"/>
                    <a:pt x="8" y="737"/>
                    <a:pt x="1" y="1080"/>
                  </a:cubicBezTo>
                  <a:cubicBezTo>
                    <a:pt x="1" y="1109"/>
                    <a:pt x="23" y="1124"/>
                    <a:pt x="46" y="1124"/>
                  </a:cubicBezTo>
                  <a:cubicBezTo>
                    <a:pt x="68" y="1124"/>
                    <a:pt x="92" y="1109"/>
                    <a:pt x="96" y="1080"/>
                  </a:cubicBezTo>
                  <a:cubicBezTo>
                    <a:pt x="103" y="730"/>
                    <a:pt x="103" y="387"/>
                    <a:pt x="118" y="44"/>
                  </a:cubicBezTo>
                  <a:cubicBezTo>
                    <a:pt x="118" y="15"/>
                    <a:pt x="92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1;p48">
              <a:extLst>
                <a:ext uri="{FF2B5EF4-FFF2-40B4-BE49-F238E27FC236}">
                  <a16:creationId xmlns:a16="http://schemas.microsoft.com/office/drawing/2014/main" id="{CCED7F61-F323-462B-AAB6-32BDC1B0687A}"/>
                </a:ext>
              </a:extLst>
            </p:cNvPr>
            <p:cNvSpPr/>
            <p:nvPr/>
          </p:nvSpPr>
          <p:spPr>
            <a:xfrm>
              <a:off x="1271594" y="1862964"/>
              <a:ext cx="64636" cy="112500"/>
            </a:xfrm>
            <a:custGeom>
              <a:avLst/>
              <a:gdLst/>
              <a:ahLst/>
              <a:cxnLst/>
              <a:rect l="l" t="t" r="r" b="b"/>
              <a:pathLst>
                <a:path w="632" h="1100" extrusionOk="0">
                  <a:moveTo>
                    <a:pt x="179" y="0"/>
                  </a:moveTo>
                  <a:cubicBezTo>
                    <a:pt x="140" y="0"/>
                    <a:pt x="100" y="7"/>
                    <a:pt x="61" y="20"/>
                  </a:cubicBezTo>
                  <a:cubicBezTo>
                    <a:pt x="1" y="47"/>
                    <a:pt x="21" y="124"/>
                    <a:pt x="71" y="124"/>
                  </a:cubicBezTo>
                  <a:cubicBezTo>
                    <a:pt x="75" y="124"/>
                    <a:pt x="79" y="124"/>
                    <a:pt x="83" y="123"/>
                  </a:cubicBezTo>
                  <a:cubicBezTo>
                    <a:pt x="119" y="109"/>
                    <a:pt x="155" y="102"/>
                    <a:pt x="192" y="102"/>
                  </a:cubicBezTo>
                  <a:cubicBezTo>
                    <a:pt x="236" y="102"/>
                    <a:pt x="280" y="113"/>
                    <a:pt x="324" y="137"/>
                  </a:cubicBezTo>
                  <a:cubicBezTo>
                    <a:pt x="390" y="174"/>
                    <a:pt x="448" y="261"/>
                    <a:pt x="448" y="341"/>
                  </a:cubicBezTo>
                  <a:cubicBezTo>
                    <a:pt x="434" y="414"/>
                    <a:pt x="346" y="480"/>
                    <a:pt x="288" y="517"/>
                  </a:cubicBezTo>
                  <a:cubicBezTo>
                    <a:pt x="236" y="547"/>
                    <a:pt x="185" y="571"/>
                    <a:pt x="130" y="585"/>
                  </a:cubicBezTo>
                  <a:lnTo>
                    <a:pt x="130" y="585"/>
                  </a:lnTo>
                  <a:cubicBezTo>
                    <a:pt x="127" y="585"/>
                    <a:pt x="124" y="585"/>
                    <a:pt x="120" y="585"/>
                  </a:cubicBezTo>
                  <a:cubicBezTo>
                    <a:pt x="99" y="585"/>
                    <a:pt x="76" y="588"/>
                    <a:pt x="54" y="597"/>
                  </a:cubicBezTo>
                  <a:cubicBezTo>
                    <a:pt x="1" y="623"/>
                    <a:pt x="14" y="686"/>
                    <a:pt x="67" y="686"/>
                  </a:cubicBezTo>
                  <a:cubicBezTo>
                    <a:pt x="72" y="686"/>
                    <a:pt x="77" y="686"/>
                    <a:pt x="83" y="684"/>
                  </a:cubicBezTo>
                  <a:cubicBezTo>
                    <a:pt x="86" y="684"/>
                    <a:pt x="88" y="684"/>
                    <a:pt x="90" y="683"/>
                  </a:cubicBezTo>
                  <a:lnTo>
                    <a:pt x="90" y="683"/>
                  </a:lnTo>
                  <a:cubicBezTo>
                    <a:pt x="90" y="684"/>
                    <a:pt x="91" y="684"/>
                    <a:pt x="91" y="684"/>
                  </a:cubicBezTo>
                  <a:cubicBezTo>
                    <a:pt x="92" y="684"/>
                    <a:pt x="94" y="683"/>
                    <a:pt x="96" y="683"/>
                  </a:cubicBezTo>
                  <a:lnTo>
                    <a:pt x="96" y="683"/>
                  </a:lnTo>
                  <a:cubicBezTo>
                    <a:pt x="107" y="681"/>
                    <a:pt x="118" y="679"/>
                    <a:pt x="129" y="677"/>
                  </a:cubicBezTo>
                  <a:lnTo>
                    <a:pt x="129" y="677"/>
                  </a:lnTo>
                  <a:cubicBezTo>
                    <a:pt x="130" y="677"/>
                    <a:pt x="130" y="677"/>
                    <a:pt x="130" y="677"/>
                  </a:cubicBezTo>
                  <a:cubicBezTo>
                    <a:pt x="238" y="677"/>
                    <a:pt x="277" y="860"/>
                    <a:pt x="309" y="932"/>
                  </a:cubicBezTo>
                  <a:cubicBezTo>
                    <a:pt x="345" y="1016"/>
                    <a:pt x="425" y="1099"/>
                    <a:pt x="516" y="1099"/>
                  </a:cubicBezTo>
                  <a:cubicBezTo>
                    <a:pt x="537" y="1099"/>
                    <a:pt x="558" y="1095"/>
                    <a:pt x="579" y="1086"/>
                  </a:cubicBezTo>
                  <a:cubicBezTo>
                    <a:pt x="632" y="1073"/>
                    <a:pt x="620" y="995"/>
                    <a:pt x="574" y="995"/>
                  </a:cubicBezTo>
                  <a:cubicBezTo>
                    <a:pt x="569" y="995"/>
                    <a:pt x="564" y="996"/>
                    <a:pt x="558" y="998"/>
                  </a:cubicBezTo>
                  <a:cubicBezTo>
                    <a:pt x="544" y="1003"/>
                    <a:pt x="532" y="1005"/>
                    <a:pt x="520" y="1005"/>
                  </a:cubicBezTo>
                  <a:cubicBezTo>
                    <a:pt x="410" y="1005"/>
                    <a:pt x="370" y="808"/>
                    <a:pt x="324" y="735"/>
                  </a:cubicBezTo>
                  <a:cubicBezTo>
                    <a:pt x="308" y="699"/>
                    <a:pt x="284" y="665"/>
                    <a:pt x="254" y="638"/>
                  </a:cubicBezTo>
                  <a:lnTo>
                    <a:pt x="254" y="638"/>
                  </a:lnTo>
                  <a:cubicBezTo>
                    <a:pt x="296" y="620"/>
                    <a:pt x="336" y="597"/>
                    <a:pt x="375" y="568"/>
                  </a:cubicBezTo>
                  <a:cubicBezTo>
                    <a:pt x="455" y="502"/>
                    <a:pt x="543" y="422"/>
                    <a:pt x="536" y="305"/>
                  </a:cubicBezTo>
                  <a:cubicBezTo>
                    <a:pt x="512" y="121"/>
                    <a:pt x="349" y="0"/>
                    <a:pt x="17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42;p48">
              <a:extLst>
                <a:ext uri="{FF2B5EF4-FFF2-40B4-BE49-F238E27FC236}">
                  <a16:creationId xmlns:a16="http://schemas.microsoft.com/office/drawing/2014/main" id="{ABE0B0EC-FBAE-4620-9C27-2E9B1153F5F5}"/>
                </a:ext>
              </a:extLst>
            </p:cNvPr>
            <p:cNvSpPr/>
            <p:nvPr/>
          </p:nvSpPr>
          <p:spPr>
            <a:xfrm>
              <a:off x="1341242" y="1863782"/>
              <a:ext cx="63307" cy="113420"/>
            </a:xfrm>
            <a:custGeom>
              <a:avLst/>
              <a:gdLst/>
              <a:ahLst/>
              <a:cxnLst/>
              <a:rect l="l" t="t" r="r" b="b"/>
              <a:pathLst>
                <a:path w="619" h="1109" extrusionOk="0">
                  <a:moveTo>
                    <a:pt x="388" y="0"/>
                  </a:moveTo>
                  <a:cubicBezTo>
                    <a:pt x="338" y="0"/>
                    <a:pt x="288" y="4"/>
                    <a:pt x="241" y="12"/>
                  </a:cubicBezTo>
                  <a:cubicBezTo>
                    <a:pt x="168" y="20"/>
                    <a:pt x="103" y="42"/>
                    <a:pt x="66" y="115"/>
                  </a:cubicBezTo>
                  <a:cubicBezTo>
                    <a:pt x="30" y="173"/>
                    <a:pt x="37" y="268"/>
                    <a:pt x="37" y="341"/>
                  </a:cubicBezTo>
                  <a:cubicBezTo>
                    <a:pt x="37" y="428"/>
                    <a:pt x="30" y="516"/>
                    <a:pt x="30" y="603"/>
                  </a:cubicBezTo>
                  <a:cubicBezTo>
                    <a:pt x="30" y="749"/>
                    <a:pt x="1" y="932"/>
                    <a:pt x="117" y="1034"/>
                  </a:cubicBezTo>
                  <a:cubicBezTo>
                    <a:pt x="184" y="1089"/>
                    <a:pt x="264" y="1108"/>
                    <a:pt x="347" y="1108"/>
                  </a:cubicBezTo>
                  <a:cubicBezTo>
                    <a:pt x="416" y="1108"/>
                    <a:pt x="488" y="1094"/>
                    <a:pt x="555" y="1078"/>
                  </a:cubicBezTo>
                  <a:cubicBezTo>
                    <a:pt x="618" y="1071"/>
                    <a:pt x="594" y="990"/>
                    <a:pt x="540" y="990"/>
                  </a:cubicBezTo>
                  <a:cubicBezTo>
                    <a:pt x="538" y="990"/>
                    <a:pt x="536" y="990"/>
                    <a:pt x="533" y="990"/>
                  </a:cubicBezTo>
                  <a:cubicBezTo>
                    <a:pt x="480" y="1001"/>
                    <a:pt x="419" y="1013"/>
                    <a:pt x="358" y="1013"/>
                  </a:cubicBezTo>
                  <a:cubicBezTo>
                    <a:pt x="293" y="1013"/>
                    <a:pt x="229" y="999"/>
                    <a:pt x="176" y="954"/>
                  </a:cubicBezTo>
                  <a:cubicBezTo>
                    <a:pt x="132" y="903"/>
                    <a:pt x="117" y="844"/>
                    <a:pt x="117" y="779"/>
                  </a:cubicBezTo>
                  <a:lnTo>
                    <a:pt x="117" y="574"/>
                  </a:lnTo>
                  <a:cubicBezTo>
                    <a:pt x="117" y="501"/>
                    <a:pt x="117" y="443"/>
                    <a:pt x="132" y="370"/>
                  </a:cubicBezTo>
                  <a:cubicBezTo>
                    <a:pt x="132" y="304"/>
                    <a:pt x="132" y="231"/>
                    <a:pt x="139" y="166"/>
                  </a:cubicBezTo>
                  <a:cubicBezTo>
                    <a:pt x="154" y="93"/>
                    <a:pt x="219" y="93"/>
                    <a:pt x="285" y="85"/>
                  </a:cubicBezTo>
                  <a:cubicBezTo>
                    <a:pt x="314" y="82"/>
                    <a:pt x="347" y="80"/>
                    <a:pt x="381" y="80"/>
                  </a:cubicBezTo>
                  <a:cubicBezTo>
                    <a:pt x="415" y="80"/>
                    <a:pt x="449" y="82"/>
                    <a:pt x="482" y="85"/>
                  </a:cubicBezTo>
                  <a:cubicBezTo>
                    <a:pt x="489" y="88"/>
                    <a:pt x="496" y="88"/>
                    <a:pt x="501" y="88"/>
                  </a:cubicBezTo>
                  <a:cubicBezTo>
                    <a:pt x="555" y="88"/>
                    <a:pt x="549" y="5"/>
                    <a:pt x="497" y="5"/>
                  </a:cubicBezTo>
                  <a:cubicBezTo>
                    <a:pt x="460" y="2"/>
                    <a:pt x="424" y="0"/>
                    <a:pt x="3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43;p48">
              <a:extLst>
                <a:ext uri="{FF2B5EF4-FFF2-40B4-BE49-F238E27FC236}">
                  <a16:creationId xmlns:a16="http://schemas.microsoft.com/office/drawing/2014/main" id="{47774B2F-9D06-48DB-B06B-4916F02379CE}"/>
                </a:ext>
              </a:extLst>
            </p:cNvPr>
            <p:cNvSpPr/>
            <p:nvPr/>
          </p:nvSpPr>
          <p:spPr>
            <a:xfrm>
              <a:off x="1348707" y="1912771"/>
              <a:ext cx="42648" cy="9818"/>
            </a:xfrm>
            <a:custGeom>
              <a:avLst/>
              <a:gdLst/>
              <a:ahLst/>
              <a:cxnLst/>
              <a:rect l="l" t="t" r="r" b="b"/>
              <a:pathLst>
                <a:path w="417" h="96" extrusionOk="0">
                  <a:moveTo>
                    <a:pt x="44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73"/>
                    <a:pt x="22" y="88"/>
                    <a:pt x="44" y="88"/>
                  </a:cubicBezTo>
                  <a:cubicBezTo>
                    <a:pt x="154" y="88"/>
                    <a:pt x="263" y="88"/>
                    <a:pt x="373" y="95"/>
                  </a:cubicBezTo>
                  <a:cubicBezTo>
                    <a:pt x="402" y="95"/>
                    <a:pt x="416" y="81"/>
                    <a:pt x="416" y="51"/>
                  </a:cubicBezTo>
                  <a:cubicBezTo>
                    <a:pt x="416" y="30"/>
                    <a:pt x="402" y="8"/>
                    <a:pt x="373" y="8"/>
                  </a:cubicBezTo>
                  <a:cubicBezTo>
                    <a:pt x="263" y="8"/>
                    <a:pt x="154" y="8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44;p48">
              <a:extLst>
                <a:ext uri="{FF2B5EF4-FFF2-40B4-BE49-F238E27FC236}">
                  <a16:creationId xmlns:a16="http://schemas.microsoft.com/office/drawing/2014/main" id="{B09ECCA3-FEE2-4FC7-A7C4-B4364EBA8638}"/>
                </a:ext>
              </a:extLst>
            </p:cNvPr>
            <p:cNvSpPr/>
            <p:nvPr/>
          </p:nvSpPr>
          <p:spPr>
            <a:xfrm>
              <a:off x="1421116" y="1860100"/>
              <a:ext cx="64227" cy="113727"/>
            </a:xfrm>
            <a:custGeom>
              <a:avLst/>
              <a:gdLst/>
              <a:ahLst/>
              <a:cxnLst/>
              <a:rect l="l" t="t" r="r" b="b"/>
              <a:pathLst>
                <a:path w="628" h="1112" extrusionOk="0">
                  <a:moveTo>
                    <a:pt x="287" y="0"/>
                  </a:moveTo>
                  <a:cubicBezTo>
                    <a:pt x="272" y="0"/>
                    <a:pt x="256" y="2"/>
                    <a:pt x="241" y="5"/>
                  </a:cubicBezTo>
                  <a:cubicBezTo>
                    <a:pt x="95" y="34"/>
                    <a:pt x="29" y="187"/>
                    <a:pt x="22" y="326"/>
                  </a:cubicBezTo>
                  <a:cubicBezTo>
                    <a:pt x="0" y="457"/>
                    <a:pt x="0" y="603"/>
                    <a:pt x="22" y="742"/>
                  </a:cubicBezTo>
                  <a:cubicBezTo>
                    <a:pt x="44" y="895"/>
                    <a:pt x="117" y="1041"/>
                    <a:pt x="270" y="1099"/>
                  </a:cubicBezTo>
                  <a:cubicBezTo>
                    <a:pt x="296" y="1108"/>
                    <a:pt x="323" y="1112"/>
                    <a:pt x="350" y="1112"/>
                  </a:cubicBezTo>
                  <a:cubicBezTo>
                    <a:pt x="415" y="1112"/>
                    <a:pt x="481" y="1087"/>
                    <a:pt x="533" y="1041"/>
                  </a:cubicBezTo>
                  <a:cubicBezTo>
                    <a:pt x="606" y="968"/>
                    <a:pt x="628" y="858"/>
                    <a:pt x="628" y="763"/>
                  </a:cubicBezTo>
                  <a:cubicBezTo>
                    <a:pt x="628" y="731"/>
                    <a:pt x="602" y="714"/>
                    <a:pt x="577" y="714"/>
                  </a:cubicBezTo>
                  <a:cubicBezTo>
                    <a:pt x="551" y="714"/>
                    <a:pt x="526" y="731"/>
                    <a:pt x="526" y="763"/>
                  </a:cubicBezTo>
                  <a:cubicBezTo>
                    <a:pt x="526" y="836"/>
                    <a:pt x="526" y="917"/>
                    <a:pt x="482" y="968"/>
                  </a:cubicBezTo>
                  <a:cubicBezTo>
                    <a:pt x="448" y="1001"/>
                    <a:pt x="412" y="1016"/>
                    <a:pt x="372" y="1016"/>
                  </a:cubicBezTo>
                  <a:cubicBezTo>
                    <a:pt x="351" y="1016"/>
                    <a:pt x="329" y="1012"/>
                    <a:pt x="307" y="1004"/>
                  </a:cubicBezTo>
                  <a:cubicBezTo>
                    <a:pt x="190" y="968"/>
                    <a:pt x="132" y="851"/>
                    <a:pt x="117" y="734"/>
                  </a:cubicBezTo>
                  <a:cubicBezTo>
                    <a:pt x="95" y="632"/>
                    <a:pt x="102" y="523"/>
                    <a:pt x="102" y="413"/>
                  </a:cubicBezTo>
                  <a:cubicBezTo>
                    <a:pt x="102" y="326"/>
                    <a:pt x="117" y="194"/>
                    <a:pt x="190" y="121"/>
                  </a:cubicBezTo>
                  <a:cubicBezTo>
                    <a:pt x="217" y="97"/>
                    <a:pt x="252" y="86"/>
                    <a:pt x="287" y="86"/>
                  </a:cubicBezTo>
                  <a:cubicBezTo>
                    <a:pt x="369" y="86"/>
                    <a:pt x="455" y="142"/>
                    <a:pt x="460" y="224"/>
                  </a:cubicBezTo>
                  <a:cubicBezTo>
                    <a:pt x="464" y="266"/>
                    <a:pt x="492" y="286"/>
                    <a:pt x="517" y="286"/>
                  </a:cubicBezTo>
                  <a:cubicBezTo>
                    <a:pt x="541" y="286"/>
                    <a:pt x="562" y="269"/>
                    <a:pt x="562" y="238"/>
                  </a:cubicBezTo>
                  <a:cubicBezTo>
                    <a:pt x="542" y="107"/>
                    <a:pt x="418" y="0"/>
                    <a:pt x="2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45;p48">
              <a:extLst>
                <a:ext uri="{FF2B5EF4-FFF2-40B4-BE49-F238E27FC236}">
                  <a16:creationId xmlns:a16="http://schemas.microsoft.com/office/drawing/2014/main" id="{1CB1B8C8-9A1D-4567-B7B1-94191F40DDF6}"/>
                </a:ext>
              </a:extLst>
            </p:cNvPr>
            <p:cNvSpPr/>
            <p:nvPr/>
          </p:nvSpPr>
          <p:spPr>
            <a:xfrm>
              <a:off x="1168912" y="1892521"/>
              <a:ext cx="68011" cy="62182"/>
            </a:xfrm>
            <a:custGeom>
              <a:avLst/>
              <a:gdLst/>
              <a:ahLst/>
              <a:cxnLst/>
              <a:rect l="l" t="t" r="r" b="b"/>
              <a:pathLst>
                <a:path w="665" h="608" extrusionOk="0">
                  <a:moveTo>
                    <a:pt x="330" y="0"/>
                  </a:moveTo>
                  <a:cubicBezTo>
                    <a:pt x="247" y="0"/>
                    <a:pt x="165" y="30"/>
                    <a:pt x="110" y="89"/>
                  </a:cubicBezTo>
                  <a:cubicBezTo>
                    <a:pt x="0" y="206"/>
                    <a:pt x="7" y="410"/>
                    <a:pt x="117" y="527"/>
                  </a:cubicBezTo>
                  <a:cubicBezTo>
                    <a:pt x="174" y="581"/>
                    <a:pt x="253" y="608"/>
                    <a:pt x="332" y="608"/>
                  </a:cubicBezTo>
                  <a:cubicBezTo>
                    <a:pt x="413" y="608"/>
                    <a:pt x="495" y="579"/>
                    <a:pt x="555" y="519"/>
                  </a:cubicBezTo>
                  <a:cubicBezTo>
                    <a:pt x="664" y="395"/>
                    <a:pt x="664" y="191"/>
                    <a:pt x="547" y="82"/>
                  </a:cubicBezTo>
                  <a:cubicBezTo>
                    <a:pt x="490" y="28"/>
                    <a:pt x="41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46;p48">
              <a:extLst>
                <a:ext uri="{FF2B5EF4-FFF2-40B4-BE49-F238E27FC236}">
                  <a16:creationId xmlns:a16="http://schemas.microsoft.com/office/drawing/2014/main" id="{654BD2F1-A956-4BF1-92B3-856D39E50AAE}"/>
                </a:ext>
              </a:extLst>
            </p:cNvPr>
            <p:cNvSpPr/>
            <p:nvPr/>
          </p:nvSpPr>
          <p:spPr>
            <a:xfrm>
              <a:off x="1164515" y="1886589"/>
              <a:ext cx="76091" cy="72102"/>
            </a:xfrm>
            <a:custGeom>
              <a:avLst/>
              <a:gdLst/>
              <a:ahLst/>
              <a:cxnLst/>
              <a:rect l="l" t="t" r="r" b="b"/>
              <a:pathLst>
                <a:path w="744" h="705" extrusionOk="0">
                  <a:moveTo>
                    <a:pt x="369" y="101"/>
                  </a:moveTo>
                  <a:cubicBezTo>
                    <a:pt x="380" y="101"/>
                    <a:pt x="390" y="102"/>
                    <a:pt x="401" y="103"/>
                  </a:cubicBezTo>
                  <a:cubicBezTo>
                    <a:pt x="510" y="110"/>
                    <a:pt x="598" y="183"/>
                    <a:pt x="627" y="286"/>
                  </a:cubicBezTo>
                  <a:cubicBezTo>
                    <a:pt x="656" y="380"/>
                    <a:pt x="620" y="504"/>
                    <a:pt x="532" y="563"/>
                  </a:cubicBezTo>
                  <a:cubicBezTo>
                    <a:pt x="487" y="594"/>
                    <a:pt x="430" y="610"/>
                    <a:pt x="373" y="610"/>
                  </a:cubicBezTo>
                  <a:cubicBezTo>
                    <a:pt x="310" y="610"/>
                    <a:pt x="247" y="590"/>
                    <a:pt x="197" y="549"/>
                  </a:cubicBezTo>
                  <a:lnTo>
                    <a:pt x="197" y="549"/>
                  </a:lnTo>
                  <a:cubicBezTo>
                    <a:pt x="197" y="549"/>
                    <a:pt x="197" y="548"/>
                    <a:pt x="196" y="548"/>
                  </a:cubicBezTo>
                  <a:cubicBezTo>
                    <a:pt x="123" y="475"/>
                    <a:pt x="94" y="344"/>
                    <a:pt x="145" y="249"/>
                  </a:cubicBezTo>
                  <a:cubicBezTo>
                    <a:pt x="185" y="157"/>
                    <a:pt x="277" y="101"/>
                    <a:pt x="369" y="101"/>
                  </a:cubicBezTo>
                  <a:close/>
                  <a:moveTo>
                    <a:pt x="386" y="0"/>
                  </a:moveTo>
                  <a:cubicBezTo>
                    <a:pt x="267" y="0"/>
                    <a:pt x="153" y="53"/>
                    <a:pt x="87" y="154"/>
                  </a:cubicBezTo>
                  <a:cubicBezTo>
                    <a:pt x="1" y="298"/>
                    <a:pt x="14" y="499"/>
                    <a:pt x="126" y="609"/>
                  </a:cubicBezTo>
                  <a:lnTo>
                    <a:pt x="126" y="609"/>
                  </a:lnTo>
                  <a:cubicBezTo>
                    <a:pt x="127" y="611"/>
                    <a:pt x="129" y="612"/>
                    <a:pt x="131" y="614"/>
                  </a:cubicBezTo>
                  <a:cubicBezTo>
                    <a:pt x="200" y="674"/>
                    <a:pt x="292" y="704"/>
                    <a:pt x="385" y="704"/>
                  </a:cubicBezTo>
                  <a:cubicBezTo>
                    <a:pt x="440" y="704"/>
                    <a:pt x="495" y="694"/>
                    <a:pt x="547" y="672"/>
                  </a:cubicBezTo>
                  <a:cubicBezTo>
                    <a:pt x="678" y="614"/>
                    <a:pt x="744" y="468"/>
                    <a:pt x="736" y="322"/>
                  </a:cubicBezTo>
                  <a:cubicBezTo>
                    <a:pt x="714" y="176"/>
                    <a:pt x="620" y="45"/>
                    <a:pt x="466" y="8"/>
                  </a:cubicBezTo>
                  <a:cubicBezTo>
                    <a:pt x="440" y="3"/>
                    <a:pt x="413" y="0"/>
                    <a:pt x="38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47;p48">
              <a:extLst>
                <a:ext uri="{FF2B5EF4-FFF2-40B4-BE49-F238E27FC236}">
                  <a16:creationId xmlns:a16="http://schemas.microsoft.com/office/drawing/2014/main" id="{D627ADBF-4DFC-4665-9CE4-1107765768EB}"/>
                </a:ext>
              </a:extLst>
            </p:cNvPr>
            <p:cNvSpPr/>
            <p:nvPr/>
          </p:nvSpPr>
          <p:spPr>
            <a:xfrm>
              <a:off x="1620343" y="2767871"/>
              <a:ext cx="399272" cy="420954"/>
            </a:xfrm>
            <a:custGeom>
              <a:avLst/>
              <a:gdLst/>
              <a:ahLst/>
              <a:cxnLst/>
              <a:rect l="l" t="t" r="r" b="b"/>
              <a:pathLst>
                <a:path w="3904" h="4116" extrusionOk="0">
                  <a:moveTo>
                    <a:pt x="1802" y="1"/>
                  </a:moveTo>
                  <a:lnTo>
                    <a:pt x="1532" y="2051"/>
                  </a:lnTo>
                  <a:cubicBezTo>
                    <a:pt x="993" y="2153"/>
                    <a:pt x="475" y="2335"/>
                    <a:pt x="0" y="2591"/>
                  </a:cubicBezTo>
                  <a:lnTo>
                    <a:pt x="30" y="4116"/>
                  </a:lnTo>
                  <a:lnTo>
                    <a:pt x="3583" y="4116"/>
                  </a:lnTo>
                  <a:lnTo>
                    <a:pt x="3904" y="147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48;p48">
              <a:extLst>
                <a:ext uri="{FF2B5EF4-FFF2-40B4-BE49-F238E27FC236}">
                  <a16:creationId xmlns:a16="http://schemas.microsoft.com/office/drawing/2014/main" id="{5A6FEDF1-0385-43F8-90C7-F34DEAE63883}"/>
                </a:ext>
              </a:extLst>
            </p:cNvPr>
            <p:cNvSpPr/>
            <p:nvPr/>
          </p:nvSpPr>
          <p:spPr>
            <a:xfrm>
              <a:off x="1615127" y="2761939"/>
              <a:ext cx="409704" cy="430669"/>
            </a:xfrm>
            <a:custGeom>
              <a:avLst/>
              <a:gdLst/>
              <a:ahLst/>
              <a:cxnLst/>
              <a:rect l="l" t="t" r="r" b="b"/>
              <a:pathLst>
                <a:path w="4006" h="4211" extrusionOk="0">
                  <a:moveTo>
                    <a:pt x="1906" y="98"/>
                  </a:moveTo>
                  <a:lnTo>
                    <a:pt x="1906" y="98"/>
                  </a:lnTo>
                  <a:cubicBezTo>
                    <a:pt x="2499" y="140"/>
                    <a:pt x="3099" y="176"/>
                    <a:pt x="3699" y="226"/>
                  </a:cubicBezTo>
                  <a:cubicBezTo>
                    <a:pt x="3771" y="232"/>
                    <a:pt x="3843" y="234"/>
                    <a:pt x="3915" y="238"/>
                  </a:cubicBezTo>
                  <a:lnTo>
                    <a:pt x="3915" y="238"/>
                  </a:lnTo>
                  <a:lnTo>
                    <a:pt x="3809" y="1540"/>
                  </a:lnTo>
                  <a:cubicBezTo>
                    <a:pt x="3750" y="2247"/>
                    <a:pt x="3699" y="2962"/>
                    <a:pt x="3634" y="3670"/>
                  </a:cubicBezTo>
                  <a:cubicBezTo>
                    <a:pt x="3627" y="3821"/>
                    <a:pt x="3609" y="3966"/>
                    <a:pt x="3600" y="4115"/>
                  </a:cubicBezTo>
                  <a:lnTo>
                    <a:pt x="138" y="4115"/>
                  </a:lnTo>
                  <a:cubicBezTo>
                    <a:pt x="131" y="3630"/>
                    <a:pt x="124" y="3151"/>
                    <a:pt x="117" y="2666"/>
                  </a:cubicBezTo>
                  <a:lnTo>
                    <a:pt x="117" y="2666"/>
                  </a:lnTo>
                  <a:cubicBezTo>
                    <a:pt x="581" y="2420"/>
                    <a:pt x="1079" y="2245"/>
                    <a:pt x="1598" y="2145"/>
                  </a:cubicBezTo>
                  <a:cubicBezTo>
                    <a:pt x="1620" y="2145"/>
                    <a:pt x="1635" y="2123"/>
                    <a:pt x="1635" y="2102"/>
                  </a:cubicBezTo>
                  <a:lnTo>
                    <a:pt x="1906" y="98"/>
                  </a:lnTo>
                  <a:close/>
                  <a:moveTo>
                    <a:pt x="1868" y="0"/>
                  </a:moveTo>
                  <a:cubicBezTo>
                    <a:pt x="1839" y="0"/>
                    <a:pt x="1817" y="29"/>
                    <a:pt x="1817" y="51"/>
                  </a:cubicBezTo>
                  <a:lnTo>
                    <a:pt x="1552" y="2063"/>
                  </a:lnTo>
                  <a:lnTo>
                    <a:pt x="1552" y="2063"/>
                  </a:lnTo>
                  <a:cubicBezTo>
                    <a:pt x="1032" y="2158"/>
                    <a:pt x="533" y="2334"/>
                    <a:pt x="67" y="2592"/>
                  </a:cubicBezTo>
                  <a:lnTo>
                    <a:pt x="67" y="2592"/>
                  </a:lnTo>
                  <a:cubicBezTo>
                    <a:pt x="67" y="2592"/>
                    <a:pt x="67" y="2592"/>
                    <a:pt x="67" y="2592"/>
                  </a:cubicBezTo>
                  <a:cubicBezTo>
                    <a:pt x="50" y="2592"/>
                    <a:pt x="34" y="2600"/>
                    <a:pt x="26" y="2615"/>
                  </a:cubicBezTo>
                  <a:lnTo>
                    <a:pt x="26" y="2615"/>
                  </a:lnTo>
                  <a:cubicBezTo>
                    <a:pt x="0" y="2635"/>
                    <a:pt x="5" y="2666"/>
                    <a:pt x="23" y="2682"/>
                  </a:cubicBezTo>
                  <a:lnTo>
                    <a:pt x="23" y="2682"/>
                  </a:lnTo>
                  <a:cubicBezTo>
                    <a:pt x="30" y="3179"/>
                    <a:pt x="44" y="3669"/>
                    <a:pt x="51" y="4166"/>
                  </a:cubicBezTo>
                  <a:cubicBezTo>
                    <a:pt x="51" y="4188"/>
                    <a:pt x="66" y="4210"/>
                    <a:pt x="95" y="4210"/>
                  </a:cubicBezTo>
                  <a:lnTo>
                    <a:pt x="3641" y="4210"/>
                  </a:lnTo>
                  <a:cubicBezTo>
                    <a:pt x="3670" y="4210"/>
                    <a:pt x="3692" y="4188"/>
                    <a:pt x="3692" y="4166"/>
                  </a:cubicBezTo>
                  <a:lnTo>
                    <a:pt x="3801" y="2824"/>
                  </a:lnTo>
                  <a:cubicBezTo>
                    <a:pt x="3853" y="2109"/>
                    <a:pt x="3911" y="1401"/>
                    <a:pt x="3969" y="686"/>
                  </a:cubicBezTo>
                  <a:cubicBezTo>
                    <a:pt x="3984" y="526"/>
                    <a:pt x="3998" y="358"/>
                    <a:pt x="4006" y="197"/>
                  </a:cubicBezTo>
                  <a:cubicBezTo>
                    <a:pt x="4006" y="168"/>
                    <a:pt x="3984" y="153"/>
                    <a:pt x="3962" y="153"/>
                  </a:cubicBezTo>
                  <a:cubicBezTo>
                    <a:pt x="3349" y="102"/>
                    <a:pt x="2744" y="66"/>
                    <a:pt x="2131" y="22"/>
                  </a:cubicBezTo>
                  <a:cubicBezTo>
                    <a:pt x="2036" y="15"/>
                    <a:pt x="1956" y="15"/>
                    <a:pt x="1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49;p48">
              <a:extLst>
                <a:ext uri="{FF2B5EF4-FFF2-40B4-BE49-F238E27FC236}">
                  <a16:creationId xmlns:a16="http://schemas.microsoft.com/office/drawing/2014/main" id="{6B3EE180-C755-4C1A-8BE8-EC75B1DE99F3}"/>
                </a:ext>
              </a:extLst>
            </p:cNvPr>
            <p:cNvSpPr/>
            <p:nvPr/>
          </p:nvSpPr>
          <p:spPr>
            <a:xfrm>
              <a:off x="1764343" y="2393349"/>
              <a:ext cx="267954" cy="420135"/>
            </a:xfrm>
            <a:custGeom>
              <a:avLst/>
              <a:gdLst/>
              <a:ahLst/>
              <a:cxnLst/>
              <a:rect l="l" t="t" r="r" b="b"/>
              <a:pathLst>
                <a:path w="2620" h="4108" extrusionOk="0">
                  <a:moveTo>
                    <a:pt x="2620" y="0"/>
                  </a:moveTo>
                  <a:lnTo>
                    <a:pt x="2094" y="161"/>
                  </a:lnTo>
                  <a:cubicBezTo>
                    <a:pt x="1686" y="292"/>
                    <a:pt x="1452" y="533"/>
                    <a:pt x="1248" y="846"/>
                  </a:cubicBezTo>
                  <a:cubicBezTo>
                    <a:pt x="898" y="1364"/>
                    <a:pt x="657" y="1933"/>
                    <a:pt x="453" y="2510"/>
                  </a:cubicBezTo>
                  <a:cubicBezTo>
                    <a:pt x="336" y="2838"/>
                    <a:pt x="212" y="3174"/>
                    <a:pt x="95" y="3509"/>
                  </a:cubicBezTo>
                  <a:cubicBezTo>
                    <a:pt x="66" y="3597"/>
                    <a:pt x="30" y="3685"/>
                    <a:pt x="0" y="3772"/>
                  </a:cubicBezTo>
                  <a:cubicBezTo>
                    <a:pt x="0" y="3772"/>
                    <a:pt x="900" y="4108"/>
                    <a:pt x="1834" y="4108"/>
                  </a:cubicBezTo>
                  <a:cubicBezTo>
                    <a:pt x="2044" y="4108"/>
                    <a:pt x="2256" y="4091"/>
                    <a:pt x="2459" y="4049"/>
                  </a:cubicBezTo>
                  <a:lnTo>
                    <a:pt x="26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50;p48">
              <a:extLst>
                <a:ext uri="{FF2B5EF4-FFF2-40B4-BE49-F238E27FC236}">
                  <a16:creationId xmlns:a16="http://schemas.microsoft.com/office/drawing/2014/main" id="{36751B98-B117-4C2E-9690-FF2EDC1C83C2}"/>
                </a:ext>
              </a:extLst>
            </p:cNvPr>
            <p:cNvSpPr/>
            <p:nvPr/>
          </p:nvSpPr>
          <p:spPr>
            <a:xfrm>
              <a:off x="1759843" y="2387213"/>
              <a:ext cx="278488" cy="429749"/>
            </a:xfrm>
            <a:custGeom>
              <a:avLst/>
              <a:gdLst/>
              <a:ahLst/>
              <a:cxnLst/>
              <a:rect l="l" t="t" r="r" b="b"/>
              <a:pathLst>
                <a:path w="2723" h="4202" extrusionOk="0">
                  <a:moveTo>
                    <a:pt x="2625" y="111"/>
                  </a:moveTo>
                  <a:lnTo>
                    <a:pt x="2576" y="1417"/>
                  </a:lnTo>
                  <a:cubicBezTo>
                    <a:pt x="2547" y="2147"/>
                    <a:pt x="2511" y="2869"/>
                    <a:pt x="2481" y="3599"/>
                  </a:cubicBezTo>
                  <a:cubicBezTo>
                    <a:pt x="2475" y="3747"/>
                    <a:pt x="2468" y="3908"/>
                    <a:pt x="2467" y="4058"/>
                  </a:cubicBezTo>
                  <a:lnTo>
                    <a:pt x="2467" y="4058"/>
                  </a:lnTo>
                  <a:cubicBezTo>
                    <a:pt x="2274" y="4094"/>
                    <a:pt x="2078" y="4110"/>
                    <a:pt x="1882" y="4110"/>
                  </a:cubicBezTo>
                  <a:cubicBezTo>
                    <a:pt x="1540" y="4110"/>
                    <a:pt x="1197" y="4063"/>
                    <a:pt x="862" y="4000"/>
                  </a:cubicBezTo>
                  <a:cubicBezTo>
                    <a:pt x="615" y="3945"/>
                    <a:pt x="363" y="3884"/>
                    <a:pt x="122" y="3799"/>
                  </a:cubicBezTo>
                  <a:lnTo>
                    <a:pt x="122" y="3799"/>
                  </a:lnTo>
                  <a:cubicBezTo>
                    <a:pt x="372" y="3094"/>
                    <a:pt x="589" y="2377"/>
                    <a:pt x="905" y="1709"/>
                  </a:cubicBezTo>
                  <a:cubicBezTo>
                    <a:pt x="1164" y="1135"/>
                    <a:pt x="1499" y="477"/>
                    <a:pt x="2134" y="268"/>
                  </a:cubicBezTo>
                  <a:lnTo>
                    <a:pt x="2134" y="268"/>
                  </a:lnTo>
                  <a:cubicBezTo>
                    <a:pt x="2135" y="268"/>
                    <a:pt x="2136" y="268"/>
                    <a:pt x="2136" y="268"/>
                  </a:cubicBezTo>
                  <a:cubicBezTo>
                    <a:pt x="2141" y="268"/>
                    <a:pt x="2147" y="267"/>
                    <a:pt x="2153" y="264"/>
                  </a:cubicBezTo>
                  <a:cubicBezTo>
                    <a:pt x="2313" y="220"/>
                    <a:pt x="2467" y="164"/>
                    <a:pt x="2625" y="111"/>
                  </a:cubicBezTo>
                  <a:close/>
                  <a:moveTo>
                    <a:pt x="2670" y="0"/>
                  </a:moveTo>
                  <a:cubicBezTo>
                    <a:pt x="2666" y="0"/>
                    <a:pt x="2661" y="1"/>
                    <a:pt x="2656" y="2"/>
                  </a:cubicBezTo>
                  <a:cubicBezTo>
                    <a:pt x="2483" y="67"/>
                    <a:pt x="2303" y="117"/>
                    <a:pt x="2137" y="175"/>
                  </a:cubicBezTo>
                  <a:lnTo>
                    <a:pt x="2137" y="175"/>
                  </a:lnTo>
                  <a:cubicBezTo>
                    <a:pt x="2135" y="175"/>
                    <a:pt x="2133" y="176"/>
                    <a:pt x="2131" y="177"/>
                  </a:cubicBezTo>
                  <a:cubicBezTo>
                    <a:pt x="2131" y="177"/>
                    <a:pt x="2131" y="177"/>
                    <a:pt x="2131" y="177"/>
                  </a:cubicBezTo>
                  <a:lnTo>
                    <a:pt x="2131" y="177"/>
                  </a:lnTo>
                  <a:cubicBezTo>
                    <a:pt x="2129" y="177"/>
                    <a:pt x="2127" y="178"/>
                    <a:pt x="2125" y="179"/>
                  </a:cubicBezTo>
                  <a:lnTo>
                    <a:pt x="2125" y="179"/>
                  </a:lnTo>
                  <a:cubicBezTo>
                    <a:pt x="1472" y="385"/>
                    <a:pt x="1123" y="1018"/>
                    <a:pt x="854" y="1600"/>
                  </a:cubicBezTo>
                  <a:cubicBezTo>
                    <a:pt x="511" y="2307"/>
                    <a:pt x="278" y="3073"/>
                    <a:pt x="15" y="3810"/>
                  </a:cubicBezTo>
                  <a:cubicBezTo>
                    <a:pt x="1" y="3839"/>
                    <a:pt x="23" y="3869"/>
                    <a:pt x="52" y="3869"/>
                  </a:cubicBezTo>
                  <a:cubicBezTo>
                    <a:pt x="322" y="3971"/>
                    <a:pt x="606" y="4044"/>
                    <a:pt x="891" y="4095"/>
                  </a:cubicBezTo>
                  <a:cubicBezTo>
                    <a:pt x="1208" y="4160"/>
                    <a:pt x="1536" y="4202"/>
                    <a:pt x="1862" y="4202"/>
                  </a:cubicBezTo>
                  <a:cubicBezTo>
                    <a:pt x="2083" y="4202"/>
                    <a:pt x="2303" y="4183"/>
                    <a:pt x="2518" y="4139"/>
                  </a:cubicBezTo>
                  <a:cubicBezTo>
                    <a:pt x="2540" y="4139"/>
                    <a:pt x="2554" y="4117"/>
                    <a:pt x="2554" y="4095"/>
                  </a:cubicBezTo>
                  <a:lnTo>
                    <a:pt x="2613" y="2730"/>
                  </a:lnTo>
                  <a:cubicBezTo>
                    <a:pt x="2642" y="2001"/>
                    <a:pt x="2678" y="1278"/>
                    <a:pt x="2700" y="549"/>
                  </a:cubicBezTo>
                  <a:cubicBezTo>
                    <a:pt x="2715" y="381"/>
                    <a:pt x="2722" y="213"/>
                    <a:pt x="2722" y="45"/>
                  </a:cubicBezTo>
                  <a:cubicBezTo>
                    <a:pt x="2722" y="20"/>
                    <a:pt x="2700" y="0"/>
                    <a:pt x="26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51;p48">
              <a:extLst>
                <a:ext uri="{FF2B5EF4-FFF2-40B4-BE49-F238E27FC236}">
                  <a16:creationId xmlns:a16="http://schemas.microsoft.com/office/drawing/2014/main" id="{DEE1A92A-2340-48F3-9146-F3207649E3D5}"/>
                </a:ext>
              </a:extLst>
            </p:cNvPr>
            <p:cNvSpPr/>
            <p:nvPr/>
          </p:nvSpPr>
          <p:spPr>
            <a:xfrm>
              <a:off x="1765059" y="2679098"/>
              <a:ext cx="254556" cy="134386"/>
            </a:xfrm>
            <a:custGeom>
              <a:avLst/>
              <a:gdLst/>
              <a:ahLst/>
              <a:cxnLst/>
              <a:rect l="l" t="t" r="r" b="b"/>
              <a:pathLst>
                <a:path w="2489" h="1314" extrusionOk="0">
                  <a:moveTo>
                    <a:pt x="606" y="335"/>
                  </a:moveTo>
                  <a:cubicBezTo>
                    <a:pt x="638" y="335"/>
                    <a:pt x="668" y="365"/>
                    <a:pt x="643" y="394"/>
                  </a:cubicBezTo>
                  <a:cubicBezTo>
                    <a:pt x="570" y="511"/>
                    <a:pt x="511" y="642"/>
                    <a:pt x="453" y="767"/>
                  </a:cubicBezTo>
                  <a:cubicBezTo>
                    <a:pt x="447" y="791"/>
                    <a:pt x="431" y="805"/>
                    <a:pt x="413" y="805"/>
                  </a:cubicBezTo>
                  <a:cubicBezTo>
                    <a:pt x="410" y="805"/>
                    <a:pt x="406" y="804"/>
                    <a:pt x="402" y="803"/>
                  </a:cubicBezTo>
                  <a:cubicBezTo>
                    <a:pt x="373" y="803"/>
                    <a:pt x="351" y="781"/>
                    <a:pt x="366" y="752"/>
                  </a:cubicBezTo>
                  <a:cubicBezTo>
                    <a:pt x="417" y="613"/>
                    <a:pt x="482" y="489"/>
                    <a:pt x="563" y="358"/>
                  </a:cubicBezTo>
                  <a:cubicBezTo>
                    <a:pt x="574" y="342"/>
                    <a:pt x="590" y="335"/>
                    <a:pt x="606" y="335"/>
                  </a:cubicBezTo>
                  <a:close/>
                  <a:moveTo>
                    <a:pt x="1238" y="483"/>
                  </a:moveTo>
                  <a:cubicBezTo>
                    <a:pt x="1243" y="483"/>
                    <a:pt x="1246" y="485"/>
                    <a:pt x="1248" y="489"/>
                  </a:cubicBezTo>
                  <a:cubicBezTo>
                    <a:pt x="1270" y="489"/>
                    <a:pt x="1292" y="511"/>
                    <a:pt x="1285" y="540"/>
                  </a:cubicBezTo>
                  <a:cubicBezTo>
                    <a:pt x="1263" y="642"/>
                    <a:pt x="1256" y="745"/>
                    <a:pt x="1248" y="854"/>
                  </a:cubicBezTo>
                  <a:cubicBezTo>
                    <a:pt x="1248" y="876"/>
                    <a:pt x="1226" y="898"/>
                    <a:pt x="1197" y="898"/>
                  </a:cubicBezTo>
                  <a:cubicBezTo>
                    <a:pt x="1183" y="898"/>
                    <a:pt x="1154" y="876"/>
                    <a:pt x="1154" y="854"/>
                  </a:cubicBezTo>
                  <a:cubicBezTo>
                    <a:pt x="1168" y="745"/>
                    <a:pt x="1183" y="621"/>
                    <a:pt x="1197" y="511"/>
                  </a:cubicBezTo>
                  <a:cubicBezTo>
                    <a:pt x="1208" y="495"/>
                    <a:pt x="1226" y="483"/>
                    <a:pt x="1238" y="483"/>
                  </a:cubicBezTo>
                  <a:close/>
                  <a:moveTo>
                    <a:pt x="1693" y="540"/>
                  </a:moveTo>
                  <a:cubicBezTo>
                    <a:pt x="1715" y="540"/>
                    <a:pt x="1737" y="562"/>
                    <a:pt x="1737" y="584"/>
                  </a:cubicBezTo>
                  <a:cubicBezTo>
                    <a:pt x="1730" y="694"/>
                    <a:pt x="1723" y="810"/>
                    <a:pt x="1715" y="927"/>
                  </a:cubicBezTo>
                  <a:cubicBezTo>
                    <a:pt x="1715" y="949"/>
                    <a:pt x="1693" y="971"/>
                    <a:pt x="1664" y="971"/>
                  </a:cubicBezTo>
                  <a:cubicBezTo>
                    <a:pt x="1650" y="971"/>
                    <a:pt x="1620" y="949"/>
                    <a:pt x="1620" y="927"/>
                  </a:cubicBezTo>
                  <a:cubicBezTo>
                    <a:pt x="1628" y="810"/>
                    <a:pt x="1642" y="694"/>
                    <a:pt x="1650" y="584"/>
                  </a:cubicBezTo>
                  <a:cubicBezTo>
                    <a:pt x="1650" y="562"/>
                    <a:pt x="1664" y="540"/>
                    <a:pt x="1693" y="540"/>
                  </a:cubicBezTo>
                  <a:close/>
                  <a:moveTo>
                    <a:pt x="2190" y="540"/>
                  </a:moveTo>
                  <a:cubicBezTo>
                    <a:pt x="2204" y="540"/>
                    <a:pt x="2233" y="562"/>
                    <a:pt x="2233" y="584"/>
                  </a:cubicBezTo>
                  <a:cubicBezTo>
                    <a:pt x="2233" y="694"/>
                    <a:pt x="2226" y="810"/>
                    <a:pt x="2211" y="927"/>
                  </a:cubicBezTo>
                  <a:cubicBezTo>
                    <a:pt x="2211" y="949"/>
                    <a:pt x="2197" y="971"/>
                    <a:pt x="2168" y="971"/>
                  </a:cubicBezTo>
                  <a:cubicBezTo>
                    <a:pt x="2153" y="971"/>
                    <a:pt x="2124" y="949"/>
                    <a:pt x="2124" y="927"/>
                  </a:cubicBezTo>
                  <a:cubicBezTo>
                    <a:pt x="2124" y="810"/>
                    <a:pt x="2131" y="694"/>
                    <a:pt x="2138" y="584"/>
                  </a:cubicBezTo>
                  <a:cubicBezTo>
                    <a:pt x="2138" y="562"/>
                    <a:pt x="2160" y="540"/>
                    <a:pt x="2190" y="540"/>
                  </a:cubicBezTo>
                  <a:close/>
                  <a:moveTo>
                    <a:pt x="344" y="0"/>
                  </a:moveTo>
                  <a:cubicBezTo>
                    <a:pt x="263" y="234"/>
                    <a:pt x="169" y="467"/>
                    <a:pt x="88" y="715"/>
                  </a:cubicBezTo>
                  <a:cubicBezTo>
                    <a:pt x="59" y="803"/>
                    <a:pt x="23" y="891"/>
                    <a:pt x="1" y="978"/>
                  </a:cubicBezTo>
                  <a:cubicBezTo>
                    <a:pt x="1" y="978"/>
                    <a:pt x="901" y="1314"/>
                    <a:pt x="1831" y="1314"/>
                  </a:cubicBezTo>
                  <a:cubicBezTo>
                    <a:pt x="2040" y="1314"/>
                    <a:pt x="2250" y="1297"/>
                    <a:pt x="2452" y="1255"/>
                  </a:cubicBezTo>
                  <a:lnTo>
                    <a:pt x="2489" y="307"/>
                  </a:lnTo>
                  <a:cubicBezTo>
                    <a:pt x="1759" y="285"/>
                    <a:pt x="1037" y="212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52;p48">
              <a:extLst>
                <a:ext uri="{FF2B5EF4-FFF2-40B4-BE49-F238E27FC236}">
                  <a16:creationId xmlns:a16="http://schemas.microsoft.com/office/drawing/2014/main" id="{64011ECF-4ABD-487D-A8D7-976EE5253B8F}"/>
                </a:ext>
              </a:extLst>
            </p:cNvPr>
            <p:cNvSpPr/>
            <p:nvPr/>
          </p:nvSpPr>
          <p:spPr>
            <a:xfrm>
              <a:off x="1800138" y="2668667"/>
              <a:ext cx="219477" cy="40398"/>
            </a:xfrm>
            <a:custGeom>
              <a:avLst/>
              <a:gdLst/>
              <a:ahLst/>
              <a:cxnLst/>
              <a:rect l="l" t="t" r="r" b="b"/>
              <a:pathLst>
                <a:path w="2146" h="395" extrusionOk="0">
                  <a:moveTo>
                    <a:pt x="30" y="0"/>
                  </a:moveTo>
                  <a:cubicBezTo>
                    <a:pt x="23" y="44"/>
                    <a:pt x="8" y="66"/>
                    <a:pt x="1" y="95"/>
                  </a:cubicBezTo>
                  <a:cubicBezTo>
                    <a:pt x="694" y="307"/>
                    <a:pt x="1423" y="380"/>
                    <a:pt x="2146" y="394"/>
                  </a:cubicBezTo>
                  <a:lnTo>
                    <a:pt x="2146" y="307"/>
                  </a:lnTo>
                  <a:cubicBezTo>
                    <a:pt x="1423" y="299"/>
                    <a:pt x="701" y="212"/>
                    <a:pt x="3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53;p48">
              <a:extLst>
                <a:ext uri="{FF2B5EF4-FFF2-40B4-BE49-F238E27FC236}">
                  <a16:creationId xmlns:a16="http://schemas.microsoft.com/office/drawing/2014/main" id="{D721AE3B-49F9-447F-9E38-964B66ACD222}"/>
                </a:ext>
              </a:extLst>
            </p:cNvPr>
            <p:cNvSpPr/>
            <p:nvPr/>
          </p:nvSpPr>
          <p:spPr>
            <a:xfrm>
              <a:off x="1882979" y="2728496"/>
              <a:ext cx="14318" cy="42443"/>
            </a:xfrm>
            <a:custGeom>
              <a:avLst/>
              <a:gdLst/>
              <a:ahLst/>
              <a:cxnLst/>
              <a:rect l="l" t="t" r="r" b="b"/>
              <a:pathLst>
                <a:path w="140" h="415" extrusionOk="0">
                  <a:moveTo>
                    <a:pt x="85" y="0"/>
                  </a:moveTo>
                  <a:cubicBezTo>
                    <a:pt x="73" y="0"/>
                    <a:pt x="55" y="12"/>
                    <a:pt x="44" y="28"/>
                  </a:cubicBezTo>
                  <a:cubicBezTo>
                    <a:pt x="30" y="138"/>
                    <a:pt x="8" y="262"/>
                    <a:pt x="1" y="371"/>
                  </a:cubicBezTo>
                  <a:cubicBezTo>
                    <a:pt x="1" y="393"/>
                    <a:pt x="30" y="415"/>
                    <a:pt x="44" y="415"/>
                  </a:cubicBezTo>
                  <a:cubicBezTo>
                    <a:pt x="73" y="415"/>
                    <a:pt x="95" y="393"/>
                    <a:pt x="95" y="371"/>
                  </a:cubicBezTo>
                  <a:cubicBezTo>
                    <a:pt x="103" y="262"/>
                    <a:pt x="110" y="159"/>
                    <a:pt x="132" y="57"/>
                  </a:cubicBezTo>
                  <a:cubicBezTo>
                    <a:pt x="139" y="28"/>
                    <a:pt x="125" y="6"/>
                    <a:pt x="95" y="6"/>
                  </a:cubicBezTo>
                  <a:cubicBezTo>
                    <a:pt x="93" y="2"/>
                    <a:pt x="90" y="0"/>
                    <a:pt x="8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54;p48">
              <a:extLst>
                <a:ext uri="{FF2B5EF4-FFF2-40B4-BE49-F238E27FC236}">
                  <a16:creationId xmlns:a16="http://schemas.microsoft.com/office/drawing/2014/main" id="{F4EA00F8-DCAB-4300-B559-C7D97B580FA4}"/>
                </a:ext>
              </a:extLst>
            </p:cNvPr>
            <p:cNvSpPr/>
            <p:nvPr/>
          </p:nvSpPr>
          <p:spPr>
            <a:xfrm>
              <a:off x="1930740" y="2734326"/>
              <a:ext cx="12068" cy="44079"/>
            </a:xfrm>
            <a:custGeom>
              <a:avLst/>
              <a:gdLst/>
              <a:ahLst/>
              <a:cxnLst/>
              <a:rect l="l" t="t" r="r" b="b"/>
              <a:pathLst>
                <a:path w="118" h="431" extrusionOk="0">
                  <a:moveTo>
                    <a:pt x="73" y="0"/>
                  </a:moveTo>
                  <a:cubicBezTo>
                    <a:pt x="44" y="0"/>
                    <a:pt x="30" y="22"/>
                    <a:pt x="30" y="44"/>
                  </a:cubicBezTo>
                  <a:cubicBezTo>
                    <a:pt x="22" y="154"/>
                    <a:pt x="8" y="270"/>
                    <a:pt x="0" y="387"/>
                  </a:cubicBezTo>
                  <a:cubicBezTo>
                    <a:pt x="0" y="409"/>
                    <a:pt x="30" y="431"/>
                    <a:pt x="44" y="431"/>
                  </a:cubicBezTo>
                  <a:cubicBezTo>
                    <a:pt x="73" y="431"/>
                    <a:pt x="95" y="409"/>
                    <a:pt x="95" y="387"/>
                  </a:cubicBezTo>
                  <a:cubicBezTo>
                    <a:pt x="103" y="270"/>
                    <a:pt x="110" y="154"/>
                    <a:pt x="117" y="44"/>
                  </a:cubicBezTo>
                  <a:cubicBezTo>
                    <a:pt x="117" y="22"/>
                    <a:pt x="95" y="0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55;p48">
              <a:extLst>
                <a:ext uri="{FF2B5EF4-FFF2-40B4-BE49-F238E27FC236}">
                  <a16:creationId xmlns:a16="http://schemas.microsoft.com/office/drawing/2014/main" id="{FDB0587E-A1B4-4B35-9672-51D27B89D0C5}"/>
                </a:ext>
              </a:extLst>
            </p:cNvPr>
            <p:cNvSpPr/>
            <p:nvPr/>
          </p:nvSpPr>
          <p:spPr>
            <a:xfrm>
              <a:off x="1982183" y="2734326"/>
              <a:ext cx="11352" cy="44079"/>
            </a:xfrm>
            <a:custGeom>
              <a:avLst/>
              <a:gdLst/>
              <a:ahLst/>
              <a:cxnLst/>
              <a:rect l="l" t="t" r="r" b="b"/>
              <a:pathLst>
                <a:path w="111" h="431" extrusionOk="0">
                  <a:moveTo>
                    <a:pt x="67" y="0"/>
                  </a:moveTo>
                  <a:cubicBezTo>
                    <a:pt x="37" y="0"/>
                    <a:pt x="15" y="22"/>
                    <a:pt x="15" y="44"/>
                  </a:cubicBezTo>
                  <a:cubicBezTo>
                    <a:pt x="8" y="154"/>
                    <a:pt x="1" y="270"/>
                    <a:pt x="1" y="387"/>
                  </a:cubicBezTo>
                  <a:cubicBezTo>
                    <a:pt x="1" y="409"/>
                    <a:pt x="30" y="431"/>
                    <a:pt x="45" y="431"/>
                  </a:cubicBezTo>
                  <a:cubicBezTo>
                    <a:pt x="74" y="431"/>
                    <a:pt x="88" y="409"/>
                    <a:pt x="88" y="387"/>
                  </a:cubicBezTo>
                  <a:cubicBezTo>
                    <a:pt x="103" y="270"/>
                    <a:pt x="110" y="154"/>
                    <a:pt x="110" y="44"/>
                  </a:cubicBezTo>
                  <a:cubicBezTo>
                    <a:pt x="110" y="22"/>
                    <a:pt x="81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56;p48">
              <a:extLst>
                <a:ext uri="{FF2B5EF4-FFF2-40B4-BE49-F238E27FC236}">
                  <a16:creationId xmlns:a16="http://schemas.microsoft.com/office/drawing/2014/main" id="{A0F7FD50-6B28-41DC-BA6A-9D74A9157B08}"/>
                </a:ext>
              </a:extLst>
            </p:cNvPr>
            <p:cNvSpPr/>
            <p:nvPr/>
          </p:nvSpPr>
          <p:spPr>
            <a:xfrm>
              <a:off x="1800854" y="2713257"/>
              <a:ext cx="32523" cy="48170"/>
            </a:xfrm>
            <a:custGeom>
              <a:avLst/>
              <a:gdLst/>
              <a:ahLst/>
              <a:cxnLst/>
              <a:rect l="l" t="t" r="r" b="b"/>
              <a:pathLst>
                <a:path w="318" h="471" extrusionOk="0">
                  <a:moveTo>
                    <a:pt x="256" y="1"/>
                  </a:moveTo>
                  <a:cubicBezTo>
                    <a:pt x="240" y="1"/>
                    <a:pt x="224" y="8"/>
                    <a:pt x="213" y="24"/>
                  </a:cubicBezTo>
                  <a:cubicBezTo>
                    <a:pt x="132" y="155"/>
                    <a:pt x="67" y="279"/>
                    <a:pt x="8" y="418"/>
                  </a:cubicBezTo>
                  <a:cubicBezTo>
                    <a:pt x="1" y="447"/>
                    <a:pt x="23" y="469"/>
                    <a:pt x="52" y="469"/>
                  </a:cubicBezTo>
                  <a:cubicBezTo>
                    <a:pt x="56" y="470"/>
                    <a:pt x="60" y="471"/>
                    <a:pt x="63" y="471"/>
                  </a:cubicBezTo>
                  <a:cubicBezTo>
                    <a:pt x="81" y="471"/>
                    <a:pt x="97" y="457"/>
                    <a:pt x="103" y="433"/>
                  </a:cubicBezTo>
                  <a:cubicBezTo>
                    <a:pt x="154" y="308"/>
                    <a:pt x="220" y="177"/>
                    <a:pt x="293" y="60"/>
                  </a:cubicBezTo>
                  <a:cubicBezTo>
                    <a:pt x="318" y="31"/>
                    <a:pt x="288" y="1"/>
                    <a:pt x="2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57;p48">
              <a:extLst>
                <a:ext uri="{FF2B5EF4-FFF2-40B4-BE49-F238E27FC236}">
                  <a16:creationId xmlns:a16="http://schemas.microsoft.com/office/drawing/2014/main" id="{627AB8DC-20BB-4FFA-AC08-AEC2E76D405E}"/>
                </a:ext>
              </a:extLst>
            </p:cNvPr>
            <p:cNvSpPr/>
            <p:nvPr/>
          </p:nvSpPr>
          <p:spPr>
            <a:xfrm>
              <a:off x="1909058" y="2581939"/>
              <a:ext cx="18000" cy="32523"/>
            </a:xfrm>
            <a:custGeom>
              <a:avLst/>
              <a:gdLst/>
              <a:ahLst/>
              <a:cxnLst/>
              <a:rect l="l" t="t" r="r" b="b"/>
              <a:pathLst>
                <a:path w="176" h="318" extrusionOk="0">
                  <a:moveTo>
                    <a:pt x="117" y="0"/>
                  </a:moveTo>
                  <a:cubicBezTo>
                    <a:pt x="94" y="0"/>
                    <a:pt x="74" y="14"/>
                    <a:pt x="74" y="38"/>
                  </a:cubicBezTo>
                  <a:cubicBezTo>
                    <a:pt x="59" y="111"/>
                    <a:pt x="30" y="184"/>
                    <a:pt x="15" y="257"/>
                  </a:cubicBezTo>
                  <a:cubicBezTo>
                    <a:pt x="1" y="286"/>
                    <a:pt x="23" y="316"/>
                    <a:pt x="52" y="316"/>
                  </a:cubicBezTo>
                  <a:cubicBezTo>
                    <a:pt x="56" y="317"/>
                    <a:pt x="60" y="318"/>
                    <a:pt x="64" y="318"/>
                  </a:cubicBezTo>
                  <a:cubicBezTo>
                    <a:pt x="83" y="318"/>
                    <a:pt x="103" y="303"/>
                    <a:pt x="103" y="279"/>
                  </a:cubicBezTo>
                  <a:cubicBezTo>
                    <a:pt x="125" y="206"/>
                    <a:pt x="147" y="133"/>
                    <a:pt x="169" y="60"/>
                  </a:cubicBezTo>
                  <a:cubicBezTo>
                    <a:pt x="176" y="31"/>
                    <a:pt x="161" y="2"/>
                    <a:pt x="132" y="2"/>
                  </a:cubicBezTo>
                  <a:cubicBezTo>
                    <a:pt x="127" y="1"/>
                    <a:pt x="122" y="0"/>
                    <a:pt x="11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58;p48">
              <a:extLst>
                <a:ext uri="{FF2B5EF4-FFF2-40B4-BE49-F238E27FC236}">
                  <a16:creationId xmlns:a16="http://schemas.microsoft.com/office/drawing/2014/main" id="{F23296DC-EBD3-48C7-B5DF-608AA804A36F}"/>
                </a:ext>
              </a:extLst>
            </p:cNvPr>
            <p:cNvSpPr/>
            <p:nvPr/>
          </p:nvSpPr>
          <p:spPr>
            <a:xfrm>
              <a:off x="1930740" y="2588996"/>
              <a:ext cx="11250" cy="34261"/>
            </a:xfrm>
            <a:custGeom>
              <a:avLst/>
              <a:gdLst/>
              <a:ahLst/>
              <a:cxnLst/>
              <a:rect l="l" t="t" r="r" b="b"/>
              <a:pathLst>
                <a:path w="110" h="335" extrusionOk="0">
                  <a:moveTo>
                    <a:pt x="61" y="0"/>
                  </a:moveTo>
                  <a:cubicBezTo>
                    <a:pt x="52" y="0"/>
                    <a:pt x="35" y="14"/>
                    <a:pt x="30" y="35"/>
                  </a:cubicBezTo>
                  <a:cubicBezTo>
                    <a:pt x="8" y="115"/>
                    <a:pt x="0" y="210"/>
                    <a:pt x="0" y="290"/>
                  </a:cubicBezTo>
                  <a:cubicBezTo>
                    <a:pt x="0" y="320"/>
                    <a:pt x="15" y="334"/>
                    <a:pt x="44" y="334"/>
                  </a:cubicBezTo>
                  <a:cubicBezTo>
                    <a:pt x="73" y="334"/>
                    <a:pt x="103" y="320"/>
                    <a:pt x="88" y="290"/>
                  </a:cubicBezTo>
                  <a:lnTo>
                    <a:pt x="88" y="174"/>
                  </a:lnTo>
                  <a:lnTo>
                    <a:pt x="95" y="145"/>
                  </a:lnTo>
                  <a:lnTo>
                    <a:pt x="95" y="137"/>
                  </a:lnTo>
                  <a:lnTo>
                    <a:pt x="95" y="115"/>
                  </a:lnTo>
                  <a:cubicBezTo>
                    <a:pt x="95" y="101"/>
                    <a:pt x="103" y="79"/>
                    <a:pt x="103" y="64"/>
                  </a:cubicBezTo>
                  <a:cubicBezTo>
                    <a:pt x="110" y="35"/>
                    <a:pt x="95" y="6"/>
                    <a:pt x="66" y="6"/>
                  </a:cubicBezTo>
                  <a:cubicBezTo>
                    <a:pt x="66" y="2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59;p48">
              <a:extLst>
                <a:ext uri="{FF2B5EF4-FFF2-40B4-BE49-F238E27FC236}">
                  <a16:creationId xmlns:a16="http://schemas.microsoft.com/office/drawing/2014/main" id="{B3F3C58E-BC32-4FEC-A29C-1B5DBA442441}"/>
                </a:ext>
              </a:extLst>
            </p:cNvPr>
            <p:cNvSpPr/>
            <p:nvPr/>
          </p:nvSpPr>
          <p:spPr>
            <a:xfrm>
              <a:off x="1759843" y="2387213"/>
              <a:ext cx="278488" cy="429749"/>
            </a:xfrm>
            <a:custGeom>
              <a:avLst/>
              <a:gdLst/>
              <a:ahLst/>
              <a:cxnLst/>
              <a:rect l="l" t="t" r="r" b="b"/>
              <a:pathLst>
                <a:path w="2723" h="4202" extrusionOk="0">
                  <a:moveTo>
                    <a:pt x="2625" y="111"/>
                  </a:moveTo>
                  <a:lnTo>
                    <a:pt x="2576" y="1417"/>
                  </a:lnTo>
                  <a:cubicBezTo>
                    <a:pt x="2547" y="2147"/>
                    <a:pt x="2511" y="2869"/>
                    <a:pt x="2481" y="3599"/>
                  </a:cubicBezTo>
                  <a:cubicBezTo>
                    <a:pt x="2475" y="3747"/>
                    <a:pt x="2468" y="3908"/>
                    <a:pt x="2467" y="4058"/>
                  </a:cubicBezTo>
                  <a:lnTo>
                    <a:pt x="2467" y="4058"/>
                  </a:lnTo>
                  <a:cubicBezTo>
                    <a:pt x="2274" y="4094"/>
                    <a:pt x="2078" y="4110"/>
                    <a:pt x="1882" y="4110"/>
                  </a:cubicBezTo>
                  <a:cubicBezTo>
                    <a:pt x="1540" y="4110"/>
                    <a:pt x="1197" y="4063"/>
                    <a:pt x="862" y="4000"/>
                  </a:cubicBezTo>
                  <a:cubicBezTo>
                    <a:pt x="615" y="3945"/>
                    <a:pt x="363" y="3884"/>
                    <a:pt x="122" y="3799"/>
                  </a:cubicBezTo>
                  <a:lnTo>
                    <a:pt x="122" y="3799"/>
                  </a:lnTo>
                  <a:cubicBezTo>
                    <a:pt x="372" y="3094"/>
                    <a:pt x="589" y="2377"/>
                    <a:pt x="905" y="1709"/>
                  </a:cubicBezTo>
                  <a:cubicBezTo>
                    <a:pt x="1164" y="1135"/>
                    <a:pt x="1499" y="477"/>
                    <a:pt x="2134" y="268"/>
                  </a:cubicBezTo>
                  <a:lnTo>
                    <a:pt x="2134" y="268"/>
                  </a:lnTo>
                  <a:cubicBezTo>
                    <a:pt x="2135" y="268"/>
                    <a:pt x="2136" y="268"/>
                    <a:pt x="2136" y="268"/>
                  </a:cubicBezTo>
                  <a:cubicBezTo>
                    <a:pt x="2141" y="268"/>
                    <a:pt x="2147" y="267"/>
                    <a:pt x="2153" y="264"/>
                  </a:cubicBezTo>
                  <a:cubicBezTo>
                    <a:pt x="2313" y="220"/>
                    <a:pt x="2467" y="164"/>
                    <a:pt x="2625" y="111"/>
                  </a:cubicBezTo>
                  <a:close/>
                  <a:moveTo>
                    <a:pt x="2670" y="0"/>
                  </a:moveTo>
                  <a:cubicBezTo>
                    <a:pt x="2666" y="0"/>
                    <a:pt x="2661" y="1"/>
                    <a:pt x="2656" y="2"/>
                  </a:cubicBezTo>
                  <a:cubicBezTo>
                    <a:pt x="2483" y="67"/>
                    <a:pt x="2303" y="117"/>
                    <a:pt x="2137" y="175"/>
                  </a:cubicBezTo>
                  <a:lnTo>
                    <a:pt x="2137" y="175"/>
                  </a:lnTo>
                  <a:cubicBezTo>
                    <a:pt x="2135" y="175"/>
                    <a:pt x="2133" y="176"/>
                    <a:pt x="2131" y="177"/>
                  </a:cubicBezTo>
                  <a:cubicBezTo>
                    <a:pt x="2131" y="177"/>
                    <a:pt x="2131" y="177"/>
                    <a:pt x="2131" y="177"/>
                  </a:cubicBezTo>
                  <a:lnTo>
                    <a:pt x="2131" y="177"/>
                  </a:lnTo>
                  <a:cubicBezTo>
                    <a:pt x="2129" y="177"/>
                    <a:pt x="2127" y="178"/>
                    <a:pt x="2125" y="179"/>
                  </a:cubicBezTo>
                  <a:lnTo>
                    <a:pt x="2125" y="179"/>
                  </a:lnTo>
                  <a:cubicBezTo>
                    <a:pt x="1472" y="385"/>
                    <a:pt x="1123" y="1018"/>
                    <a:pt x="854" y="1600"/>
                  </a:cubicBezTo>
                  <a:cubicBezTo>
                    <a:pt x="511" y="2307"/>
                    <a:pt x="278" y="3073"/>
                    <a:pt x="15" y="3810"/>
                  </a:cubicBezTo>
                  <a:cubicBezTo>
                    <a:pt x="1" y="3839"/>
                    <a:pt x="23" y="3869"/>
                    <a:pt x="52" y="3869"/>
                  </a:cubicBezTo>
                  <a:cubicBezTo>
                    <a:pt x="322" y="3971"/>
                    <a:pt x="606" y="4044"/>
                    <a:pt x="891" y="4095"/>
                  </a:cubicBezTo>
                  <a:cubicBezTo>
                    <a:pt x="1208" y="4160"/>
                    <a:pt x="1536" y="4202"/>
                    <a:pt x="1862" y="4202"/>
                  </a:cubicBezTo>
                  <a:cubicBezTo>
                    <a:pt x="2083" y="4202"/>
                    <a:pt x="2303" y="4183"/>
                    <a:pt x="2518" y="4139"/>
                  </a:cubicBezTo>
                  <a:cubicBezTo>
                    <a:pt x="2540" y="4139"/>
                    <a:pt x="2554" y="4117"/>
                    <a:pt x="2554" y="4095"/>
                  </a:cubicBezTo>
                  <a:lnTo>
                    <a:pt x="2613" y="2730"/>
                  </a:lnTo>
                  <a:cubicBezTo>
                    <a:pt x="2642" y="2001"/>
                    <a:pt x="2678" y="1278"/>
                    <a:pt x="2700" y="549"/>
                  </a:cubicBezTo>
                  <a:cubicBezTo>
                    <a:pt x="2715" y="381"/>
                    <a:pt x="2722" y="213"/>
                    <a:pt x="2722" y="45"/>
                  </a:cubicBezTo>
                  <a:cubicBezTo>
                    <a:pt x="2722" y="20"/>
                    <a:pt x="2700" y="0"/>
                    <a:pt x="26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60;p48">
              <a:extLst>
                <a:ext uri="{FF2B5EF4-FFF2-40B4-BE49-F238E27FC236}">
                  <a16:creationId xmlns:a16="http://schemas.microsoft.com/office/drawing/2014/main" id="{CBA24105-60C6-4842-961E-45C229833CCC}"/>
                </a:ext>
              </a:extLst>
            </p:cNvPr>
            <p:cNvSpPr/>
            <p:nvPr/>
          </p:nvSpPr>
          <p:spPr>
            <a:xfrm>
              <a:off x="1962036" y="2349270"/>
              <a:ext cx="799260" cy="944793"/>
            </a:xfrm>
            <a:custGeom>
              <a:avLst/>
              <a:gdLst/>
              <a:ahLst/>
              <a:cxnLst/>
              <a:rect l="l" t="t" r="r" b="b"/>
              <a:pathLst>
                <a:path w="7815" h="9238" extrusionOk="0">
                  <a:moveTo>
                    <a:pt x="5210" y="1"/>
                  </a:moveTo>
                  <a:lnTo>
                    <a:pt x="1832" y="44"/>
                  </a:lnTo>
                  <a:lnTo>
                    <a:pt x="67" y="635"/>
                  </a:lnTo>
                  <a:lnTo>
                    <a:pt x="132" y="1978"/>
                  </a:lnTo>
                  <a:lnTo>
                    <a:pt x="1" y="9237"/>
                  </a:lnTo>
                  <a:lnTo>
                    <a:pt x="7793" y="9237"/>
                  </a:lnTo>
                  <a:cubicBezTo>
                    <a:pt x="7815" y="7880"/>
                    <a:pt x="6699" y="387"/>
                    <a:pt x="6699" y="387"/>
                  </a:cubicBezTo>
                  <a:cubicBezTo>
                    <a:pt x="6173" y="271"/>
                    <a:pt x="5779" y="146"/>
                    <a:pt x="5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61;p48">
              <a:extLst>
                <a:ext uri="{FF2B5EF4-FFF2-40B4-BE49-F238E27FC236}">
                  <a16:creationId xmlns:a16="http://schemas.microsoft.com/office/drawing/2014/main" id="{47F2E8B3-A35B-430E-A84B-AFA51E77908C}"/>
                </a:ext>
              </a:extLst>
            </p:cNvPr>
            <p:cNvSpPr/>
            <p:nvPr/>
          </p:nvSpPr>
          <p:spPr>
            <a:xfrm>
              <a:off x="1956104" y="2342826"/>
              <a:ext cx="803760" cy="955327"/>
            </a:xfrm>
            <a:custGeom>
              <a:avLst/>
              <a:gdLst/>
              <a:ahLst/>
              <a:cxnLst/>
              <a:rect l="l" t="t" r="r" b="b"/>
              <a:pathLst>
                <a:path w="7859" h="9341" extrusionOk="0">
                  <a:moveTo>
                    <a:pt x="5156" y="0"/>
                  </a:moveTo>
                  <a:cubicBezTo>
                    <a:pt x="5100" y="0"/>
                    <a:pt x="5042" y="5"/>
                    <a:pt x="4984" y="5"/>
                  </a:cubicBezTo>
                  <a:cubicBezTo>
                    <a:pt x="4502" y="12"/>
                    <a:pt x="4021" y="12"/>
                    <a:pt x="3546" y="27"/>
                  </a:cubicBezTo>
                  <a:cubicBezTo>
                    <a:pt x="3065" y="34"/>
                    <a:pt x="2569" y="34"/>
                    <a:pt x="2087" y="42"/>
                  </a:cubicBezTo>
                  <a:cubicBezTo>
                    <a:pt x="2047" y="42"/>
                    <a:pt x="2003" y="40"/>
                    <a:pt x="1960" y="40"/>
                  </a:cubicBezTo>
                  <a:cubicBezTo>
                    <a:pt x="1916" y="40"/>
                    <a:pt x="1872" y="42"/>
                    <a:pt x="1832" y="49"/>
                  </a:cubicBezTo>
                  <a:cubicBezTo>
                    <a:pt x="1693" y="78"/>
                    <a:pt x="1555" y="144"/>
                    <a:pt x="1431" y="188"/>
                  </a:cubicBezTo>
                  <a:cubicBezTo>
                    <a:pt x="971" y="341"/>
                    <a:pt x="519" y="487"/>
                    <a:pt x="74" y="647"/>
                  </a:cubicBezTo>
                  <a:cubicBezTo>
                    <a:pt x="21" y="660"/>
                    <a:pt x="33" y="738"/>
                    <a:pt x="79" y="738"/>
                  </a:cubicBezTo>
                  <a:cubicBezTo>
                    <a:pt x="84" y="738"/>
                    <a:pt x="89" y="737"/>
                    <a:pt x="95" y="735"/>
                  </a:cubicBezTo>
                  <a:cubicBezTo>
                    <a:pt x="489" y="611"/>
                    <a:pt x="876" y="472"/>
                    <a:pt x="1263" y="341"/>
                  </a:cubicBezTo>
                  <a:cubicBezTo>
                    <a:pt x="1445" y="282"/>
                    <a:pt x="1642" y="224"/>
                    <a:pt x="1825" y="158"/>
                  </a:cubicBezTo>
                  <a:cubicBezTo>
                    <a:pt x="1832" y="158"/>
                    <a:pt x="1846" y="151"/>
                    <a:pt x="1861" y="151"/>
                  </a:cubicBezTo>
                  <a:lnTo>
                    <a:pt x="1992" y="151"/>
                  </a:lnTo>
                  <a:cubicBezTo>
                    <a:pt x="2955" y="144"/>
                    <a:pt x="3911" y="129"/>
                    <a:pt x="4867" y="115"/>
                  </a:cubicBezTo>
                  <a:cubicBezTo>
                    <a:pt x="4960" y="115"/>
                    <a:pt x="5063" y="105"/>
                    <a:pt x="5160" y="105"/>
                  </a:cubicBezTo>
                  <a:cubicBezTo>
                    <a:pt x="5185" y="105"/>
                    <a:pt x="5208" y="106"/>
                    <a:pt x="5232" y="107"/>
                  </a:cubicBezTo>
                  <a:cubicBezTo>
                    <a:pt x="5327" y="115"/>
                    <a:pt x="5422" y="158"/>
                    <a:pt x="5516" y="180"/>
                  </a:cubicBezTo>
                  <a:cubicBezTo>
                    <a:pt x="5640" y="217"/>
                    <a:pt x="5779" y="253"/>
                    <a:pt x="5910" y="290"/>
                  </a:cubicBezTo>
                  <a:cubicBezTo>
                    <a:pt x="6163" y="360"/>
                    <a:pt x="6415" y="430"/>
                    <a:pt x="6681" y="494"/>
                  </a:cubicBezTo>
                  <a:lnTo>
                    <a:pt x="6681" y="494"/>
                  </a:lnTo>
                  <a:cubicBezTo>
                    <a:pt x="6803" y="1345"/>
                    <a:pt x="6933" y="2204"/>
                    <a:pt x="7049" y="3062"/>
                  </a:cubicBezTo>
                  <a:cubicBezTo>
                    <a:pt x="7260" y="4594"/>
                    <a:pt x="7479" y="6127"/>
                    <a:pt x="7640" y="7659"/>
                  </a:cubicBezTo>
                  <a:cubicBezTo>
                    <a:pt x="7696" y="8184"/>
                    <a:pt x="7774" y="8717"/>
                    <a:pt x="7771" y="9249"/>
                  </a:cubicBezTo>
                  <a:lnTo>
                    <a:pt x="154" y="9249"/>
                  </a:lnTo>
                  <a:cubicBezTo>
                    <a:pt x="135" y="9249"/>
                    <a:pt x="107" y="9243"/>
                    <a:pt x="82" y="9243"/>
                  </a:cubicBezTo>
                  <a:lnTo>
                    <a:pt x="82" y="9243"/>
                  </a:lnTo>
                  <a:cubicBezTo>
                    <a:pt x="96" y="8435"/>
                    <a:pt x="110" y="7635"/>
                    <a:pt x="125" y="6827"/>
                  </a:cubicBezTo>
                  <a:cubicBezTo>
                    <a:pt x="154" y="5536"/>
                    <a:pt x="168" y="4230"/>
                    <a:pt x="198" y="2938"/>
                  </a:cubicBezTo>
                  <a:cubicBezTo>
                    <a:pt x="205" y="2632"/>
                    <a:pt x="205" y="2333"/>
                    <a:pt x="219" y="2041"/>
                  </a:cubicBezTo>
                  <a:cubicBezTo>
                    <a:pt x="227" y="2015"/>
                    <a:pt x="208" y="2002"/>
                    <a:pt x="188" y="2002"/>
                  </a:cubicBezTo>
                  <a:cubicBezTo>
                    <a:pt x="167" y="2002"/>
                    <a:pt x="143" y="2015"/>
                    <a:pt x="139" y="2041"/>
                  </a:cubicBezTo>
                  <a:cubicBezTo>
                    <a:pt x="117" y="2865"/>
                    <a:pt x="110" y="3682"/>
                    <a:pt x="88" y="4507"/>
                  </a:cubicBezTo>
                  <a:cubicBezTo>
                    <a:pt x="66" y="5798"/>
                    <a:pt x="44" y="7104"/>
                    <a:pt x="15" y="8396"/>
                  </a:cubicBezTo>
                  <a:cubicBezTo>
                    <a:pt x="8" y="8702"/>
                    <a:pt x="8" y="9001"/>
                    <a:pt x="1" y="9293"/>
                  </a:cubicBezTo>
                  <a:cubicBezTo>
                    <a:pt x="1" y="9322"/>
                    <a:pt x="15" y="9337"/>
                    <a:pt x="44" y="9337"/>
                  </a:cubicBezTo>
                  <a:lnTo>
                    <a:pt x="7508" y="9337"/>
                  </a:lnTo>
                  <a:cubicBezTo>
                    <a:pt x="7571" y="9337"/>
                    <a:pt x="7641" y="9340"/>
                    <a:pt x="7709" y="9340"/>
                  </a:cubicBezTo>
                  <a:cubicBezTo>
                    <a:pt x="7742" y="9340"/>
                    <a:pt x="7776" y="9339"/>
                    <a:pt x="7807" y="9337"/>
                  </a:cubicBezTo>
                  <a:lnTo>
                    <a:pt x="7815" y="9337"/>
                  </a:lnTo>
                  <a:cubicBezTo>
                    <a:pt x="7844" y="9337"/>
                    <a:pt x="7858" y="9322"/>
                    <a:pt x="7858" y="9293"/>
                  </a:cubicBezTo>
                  <a:cubicBezTo>
                    <a:pt x="7858" y="8819"/>
                    <a:pt x="7807" y="8345"/>
                    <a:pt x="7749" y="7878"/>
                  </a:cubicBezTo>
                  <a:cubicBezTo>
                    <a:pt x="7676" y="7148"/>
                    <a:pt x="7588" y="6418"/>
                    <a:pt x="7486" y="5689"/>
                  </a:cubicBezTo>
                  <a:cubicBezTo>
                    <a:pt x="7304" y="4251"/>
                    <a:pt x="7100" y="2807"/>
                    <a:pt x="6895" y="1362"/>
                  </a:cubicBezTo>
                  <a:lnTo>
                    <a:pt x="6757" y="436"/>
                  </a:lnTo>
                  <a:cubicBezTo>
                    <a:pt x="6757" y="414"/>
                    <a:pt x="6735" y="406"/>
                    <a:pt x="6720" y="399"/>
                  </a:cubicBezTo>
                  <a:cubicBezTo>
                    <a:pt x="6239" y="290"/>
                    <a:pt x="5764" y="144"/>
                    <a:pt x="5276" y="12"/>
                  </a:cubicBezTo>
                  <a:cubicBezTo>
                    <a:pt x="5238" y="3"/>
                    <a:pt x="5198" y="0"/>
                    <a:pt x="51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62;p48">
              <a:extLst>
                <a:ext uri="{FF2B5EF4-FFF2-40B4-BE49-F238E27FC236}">
                  <a16:creationId xmlns:a16="http://schemas.microsoft.com/office/drawing/2014/main" id="{7B15FC92-5E7E-4A0E-AF20-81D6F14B32E8}"/>
                </a:ext>
              </a:extLst>
            </p:cNvPr>
            <p:cNvSpPr/>
            <p:nvPr/>
          </p:nvSpPr>
          <p:spPr>
            <a:xfrm>
              <a:off x="2050092" y="2349270"/>
              <a:ext cx="590419" cy="243613"/>
            </a:xfrm>
            <a:custGeom>
              <a:avLst/>
              <a:gdLst/>
              <a:ahLst/>
              <a:cxnLst/>
              <a:rect l="l" t="t" r="r" b="b"/>
              <a:pathLst>
                <a:path w="5773" h="2382" extrusionOk="0">
                  <a:moveTo>
                    <a:pt x="4907" y="494"/>
                  </a:moveTo>
                  <a:cubicBezTo>
                    <a:pt x="4917" y="494"/>
                    <a:pt x="4927" y="498"/>
                    <a:pt x="4933" y="504"/>
                  </a:cubicBezTo>
                  <a:cubicBezTo>
                    <a:pt x="5035" y="555"/>
                    <a:pt x="5145" y="613"/>
                    <a:pt x="5247" y="665"/>
                  </a:cubicBezTo>
                  <a:cubicBezTo>
                    <a:pt x="5276" y="672"/>
                    <a:pt x="5276" y="708"/>
                    <a:pt x="5261" y="730"/>
                  </a:cubicBezTo>
                  <a:cubicBezTo>
                    <a:pt x="5257" y="744"/>
                    <a:pt x="5240" y="749"/>
                    <a:pt x="5225" y="749"/>
                  </a:cubicBezTo>
                  <a:cubicBezTo>
                    <a:pt x="5217" y="749"/>
                    <a:pt x="5208" y="747"/>
                    <a:pt x="5203" y="745"/>
                  </a:cubicBezTo>
                  <a:cubicBezTo>
                    <a:pt x="5101" y="694"/>
                    <a:pt x="4991" y="635"/>
                    <a:pt x="4889" y="584"/>
                  </a:cubicBezTo>
                  <a:cubicBezTo>
                    <a:pt x="4860" y="570"/>
                    <a:pt x="4860" y="548"/>
                    <a:pt x="4875" y="519"/>
                  </a:cubicBezTo>
                  <a:cubicBezTo>
                    <a:pt x="4879" y="501"/>
                    <a:pt x="4893" y="494"/>
                    <a:pt x="4907" y="494"/>
                  </a:cubicBezTo>
                  <a:close/>
                  <a:moveTo>
                    <a:pt x="4601" y="843"/>
                  </a:moveTo>
                  <a:cubicBezTo>
                    <a:pt x="4610" y="843"/>
                    <a:pt x="4619" y="844"/>
                    <a:pt x="4627" y="847"/>
                  </a:cubicBezTo>
                  <a:cubicBezTo>
                    <a:pt x="4714" y="898"/>
                    <a:pt x="4809" y="964"/>
                    <a:pt x="4882" y="1037"/>
                  </a:cubicBezTo>
                  <a:cubicBezTo>
                    <a:pt x="4896" y="1058"/>
                    <a:pt x="4896" y="1080"/>
                    <a:pt x="4882" y="1102"/>
                  </a:cubicBezTo>
                  <a:cubicBezTo>
                    <a:pt x="4871" y="1110"/>
                    <a:pt x="4860" y="1113"/>
                    <a:pt x="4849" y="1113"/>
                  </a:cubicBezTo>
                  <a:cubicBezTo>
                    <a:pt x="4838" y="1113"/>
                    <a:pt x="4827" y="1110"/>
                    <a:pt x="4816" y="1102"/>
                  </a:cubicBezTo>
                  <a:lnTo>
                    <a:pt x="4765" y="1051"/>
                  </a:lnTo>
                  <a:lnTo>
                    <a:pt x="4736" y="1022"/>
                  </a:lnTo>
                  <a:cubicBezTo>
                    <a:pt x="4729" y="1022"/>
                    <a:pt x="4729" y="1015"/>
                    <a:pt x="4714" y="1015"/>
                  </a:cubicBezTo>
                  <a:cubicBezTo>
                    <a:pt x="4714" y="1000"/>
                    <a:pt x="4707" y="1000"/>
                    <a:pt x="4707" y="1000"/>
                  </a:cubicBezTo>
                  <a:cubicBezTo>
                    <a:pt x="4663" y="978"/>
                    <a:pt x="4627" y="949"/>
                    <a:pt x="4583" y="920"/>
                  </a:cubicBezTo>
                  <a:cubicBezTo>
                    <a:pt x="4554" y="905"/>
                    <a:pt x="4546" y="876"/>
                    <a:pt x="4561" y="869"/>
                  </a:cubicBezTo>
                  <a:cubicBezTo>
                    <a:pt x="4566" y="849"/>
                    <a:pt x="4584" y="843"/>
                    <a:pt x="4601" y="843"/>
                  </a:cubicBezTo>
                  <a:close/>
                  <a:moveTo>
                    <a:pt x="1045" y="799"/>
                  </a:moveTo>
                  <a:cubicBezTo>
                    <a:pt x="1057" y="799"/>
                    <a:pt x="1070" y="803"/>
                    <a:pt x="1081" y="810"/>
                  </a:cubicBezTo>
                  <a:cubicBezTo>
                    <a:pt x="1095" y="818"/>
                    <a:pt x="1095" y="854"/>
                    <a:pt x="1081" y="876"/>
                  </a:cubicBezTo>
                  <a:cubicBezTo>
                    <a:pt x="979" y="978"/>
                    <a:pt x="876" y="1066"/>
                    <a:pt x="774" y="1146"/>
                  </a:cubicBezTo>
                  <a:cubicBezTo>
                    <a:pt x="763" y="1157"/>
                    <a:pt x="751" y="1162"/>
                    <a:pt x="740" y="1162"/>
                  </a:cubicBezTo>
                  <a:cubicBezTo>
                    <a:pt x="729" y="1162"/>
                    <a:pt x="720" y="1157"/>
                    <a:pt x="716" y="1146"/>
                  </a:cubicBezTo>
                  <a:cubicBezTo>
                    <a:pt x="694" y="1139"/>
                    <a:pt x="694" y="1102"/>
                    <a:pt x="716" y="1088"/>
                  </a:cubicBezTo>
                  <a:cubicBezTo>
                    <a:pt x="825" y="993"/>
                    <a:pt x="920" y="905"/>
                    <a:pt x="1015" y="810"/>
                  </a:cubicBezTo>
                  <a:cubicBezTo>
                    <a:pt x="1022" y="803"/>
                    <a:pt x="1033" y="799"/>
                    <a:pt x="1045" y="799"/>
                  </a:cubicBezTo>
                  <a:close/>
                  <a:moveTo>
                    <a:pt x="4291" y="1168"/>
                  </a:moveTo>
                  <a:cubicBezTo>
                    <a:pt x="4298" y="1168"/>
                    <a:pt x="4306" y="1175"/>
                    <a:pt x="4313" y="1183"/>
                  </a:cubicBezTo>
                  <a:lnTo>
                    <a:pt x="4503" y="1431"/>
                  </a:lnTo>
                  <a:cubicBezTo>
                    <a:pt x="4524" y="1452"/>
                    <a:pt x="4503" y="1489"/>
                    <a:pt x="4488" y="1496"/>
                  </a:cubicBezTo>
                  <a:cubicBezTo>
                    <a:pt x="4481" y="1504"/>
                    <a:pt x="4459" y="1504"/>
                    <a:pt x="4451" y="1504"/>
                  </a:cubicBezTo>
                  <a:cubicBezTo>
                    <a:pt x="4444" y="1504"/>
                    <a:pt x="4430" y="1496"/>
                    <a:pt x="4422" y="1489"/>
                  </a:cubicBezTo>
                  <a:lnTo>
                    <a:pt x="4233" y="1241"/>
                  </a:lnTo>
                  <a:cubicBezTo>
                    <a:pt x="4218" y="1219"/>
                    <a:pt x="4233" y="1197"/>
                    <a:pt x="4247" y="1175"/>
                  </a:cubicBezTo>
                  <a:cubicBezTo>
                    <a:pt x="4262" y="1168"/>
                    <a:pt x="4276" y="1168"/>
                    <a:pt x="4291" y="1168"/>
                  </a:cubicBezTo>
                  <a:close/>
                  <a:moveTo>
                    <a:pt x="1325" y="1171"/>
                  </a:moveTo>
                  <a:cubicBezTo>
                    <a:pt x="1334" y="1171"/>
                    <a:pt x="1343" y="1173"/>
                    <a:pt x="1351" y="1175"/>
                  </a:cubicBezTo>
                  <a:cubicBezTo>
                    <a:pt x="1380" y="1183"/>
                    <a:pt x="1380" y="1219"/>
                    <a:pt x="1373" y="1241"/>
                  </a:cubicBezTo>
                  <a:cubicBezTo>
                    <a:pt x="1314" y="1350"/>
                    <a:pt x="1234" y="1452"/>
                    <a:pt x="1139" y="1533"/>
                  </a:cubicBezTo>
                  <a:cubicBezTo>
                    <a:pt x="1132" y="1540"/>
                    <a:pt x="1121" y="1544"/>
                    <a:pt x="1110" y="1544"/>
                  </a:cubicBezTo>
                  <a:cubicBezTo>
                    <a:pt x="1099" y="1544"/>
                    <a:pt x="1088" y="1540"/>
                    <a:pt x="1081" y="1533"/>
                  </a:cubicBezTo>
                  <a:cubicBezTo>
                    <a:pt x="1059" y="1525"/>
                    <a:pt x="1059" y="1489"/>
                    <a:pt x="1081" y="1467"/>
                  </a:cubicBezTo>
                  <a:cubicBezTo>
                    <a:pt x="1168" y="1387"/>
                    <a:pt x="1234" y="1299"/>
                    <a:pt x="1285" y="1197"/>
                  </a:cubicBezTo>
                  <a:cubicBezTo>
                    <a:pt x="1290" y="1178"/>
                    <a:pt x="1308" y="1171"/>
                    <a:pt x="1325" y="1171"/>
                  </a:cubicBezTo>
                  <a:close/>
                  <a:moveTo>
                    <a:pt x="3814" y="1420"/>
                  </a:moveTo>
                  <a:cubicBezTo>
                    <a:pt x="3831" y="1420"/>
                    <a:pt x="3850" y="1427"/>
                    <a:pt x="3860" y="1438"/>
                  </a:cubicBezTo>
                  <a:lnTo>
                    <a:pt x="3999" y="1686"/>
                  </a:lnTo>
                  <a:cubicBezTo>
                    <a:pt x="4006" y="1708"/>
                    <a:pt x="3999" y="1730"/>
                    <a:pt x="3977" y="1752"/>
                  </a:cubicBezTo>
                  <a:cubicBezTo>
                    <a:pt x="3972" y="1753"/>
                    <a:pt x="3966" y="1754"/>
                    <a:pt x="3960" y="1754"/>
                  </a:cubicBezTo>
                  <a:cubicBezTo>
                    <a:pt x="3942" y="1754"/>
                    <a:pt x="3922" y="1746"/>
                    <a:pt x="3912" y="1730"/>
                  </a:cubicBezTo>
                  <a:lnTo>
                    <a:pt x="3773" y="1489"/>
                  </a:lnTo>
                  <a:cubicBezTo>
                    <a:pt x="3766" y="1467"/>
                    <a:pt x="3780" y="1438"/>
                    <a:pt x="3795" y="1423"/>
                  </a:cubicBezTo>
                  <a:cubicBezTo>
                    <a:pt x="3801" y="1421"/>
                    <a:pt x="3807" y="1420"/>
                    <a:pt x="3814" y="1420"/>
                  </a:cubicBezTo>
                  <a:close/>
                  <a:moveTo>
                    <a:pt x="1733" y="1516"/>
                  </a:moveTo>
                  <a:cubicBezTo>
                    <a:pt x="1743" y="1516"/>
                    <a:pt x="1753" y="1519"/>
                    <a:pt x="1759" y="1525"/>
                  </a:cubicBezTo>
                  <a:cubicBezTo>
                    <a:pt x="1788" y="1533"/>
                    <a:pt x="1788" y="1569"/>
                    <a:pt x="1781" y="1584"/>
                  </a:cubicBezTo>
                  <a:lnTo>
                    <a:pt x="1613" y="1890"/>
                  </a:lnTo>
                  <a:cubicBezTo>
                    <a:pt x="1604" y="1904"/>
                    <a:pt x="1589" y="1909"/>
                    <a:pt x="1575" y="1909"/>
                  </a:cubicBezTo>
                  <a:cubicBezTo>
                    <a:pt x="1568" y="1909"/>
                    <a:pt x="1560" y="1908"/>
                    <a:pt x="1555" y="1905"/>
                  </a:cubicBezTo>
                  <a:cubicBezTo>
                    <a:pt x="1526" y="1898"/>
                    <a:pt x="1526" y="1861"/>
                    <a:pt x="1533" y="1839"/>
                  </a:cubicBezTo>
                  <a:lnTo>
                    <a:pt x="1694" y="1540"/>
                  </a:lnTo>
                  <a:cubicBezTo>
                    <a:pt x="1702" y="1523"/>
                    <a:pt x="1718" y="1516"/>
                    <a:pt x="1733" y="1516"/>
                  </a:cubicBezTo>
                  <a:close/>
                  <a:moveTo>
                    <a:pt x="3376" y="1655"/>
                  </a:moveTo>
                  <a:cubicBezTo>
                    <a:pt x="3396" y="1655"/>
                    <a:pt x="3417" y="1669"/>
                    <a:pt x="3423" y="1693"/>
                  </a:cubicBezTo>
                  <a:lnTo>
                    <a:pt x="3474" y="1941"/>
                  </a:lnTo>
                  <a:cubicBezTo>
                    <a:pt x="3474" y="1963"/>
                    <a:pt x="3466" y="1985"/>
                    <a:pt x="3437" y="2000"/>
                  </a:cubicBezTo>
                  <a:cubicBezTo>
                    <a:pt x="3435" y="2001"/>
                    <a:pt x="3433" y="2001"/>
                    <a:pt x="3431" y="2001"/>
                  </a:cubicBezTo>
                  <a:cubicBezTo>
                    <a:pt x="3415" y="2001"/>
                    <a:pt x="3393" y="1982"/>
                    <a:pt x="3386" y="1963"/>
                  </a:cubicBezTo>
                  <a:lnTo>
                    <a:pt x="3328" y="1715"/>
                  </a:lnTo>
                  <a:cubicBezTo>
                    <a:pt x="3321" y="1693"/>
                    <a:pt x="3328" y="1664"/>
                    <a:pt x="3364" y="1657"/>
                  </a:cubicBezTo>
                  <a:cubicBezTo>
                    <a:pt x="3368" y="1656"/>
                    <a:pt x="3372" y="1655"/>
                    <a:pt x="3376" y="1655"/>
                  </a:cubicBezTo>
                  <a:close/>
                  <a:moveTo>
                    <a:pt x="2255" y="1737"/>
                  </a:moveTo>
                  <a:cubicBezTo>
                    <a:pt x="2277" y="1737"/>
                    <a:pt x="2292" y="1766"/>
                    <a:pt x="2292" y="1795"/>
                  </a:cubicBezTo>
                  <a:cubicBezTo>
                    <a:pt x="2270" y="1898"/>
                    <a:pt x="2263" y="1985"/>
                    <a:pt x="2241" y="2080"/>
                  </a:cubicBezTo>
                  <a:cubicBezTo>
                    <a:pt x="2241" y="2099"/>
                    <a:pt x="2224" y="2118"/>
                    <a:pt x="2201" y="2118"/>
                  </a:cubicBezTo>
                  <a:cubicBezTo>
                    <a:pt x="2197" y="2118"/>
                    <a:pt x="2194" y="2117"/>
                    <a:pt x="2190" y="2116"/>
                  </a:cubicBezTo>
                  <a:cubicBezTo>
                    <a:pt x="2160" y="2116"/>
                    <a:pt x="2153" y="2087"/>
                    <a:pt x="2153" y="2058"/>
                  </a:cubicBezTo>
                  <a:cubicBezTo>
                    <a:pt x="2175" y="1963"/>
                    <a:pt x="2182" y="1868"/>
                    <a:pt x="2197" y="1781"/>
                  </a:cubicBezTo>
                  <a:cubicBezTo>
                    <a:pt x="2197" y="1752"/>
                    <a:pt x="2233" y="1737"/>
                    <a:pt x="2255" y="1737"/>
                  </a:cubicBezTo>
                  <a:close/>
                  <a:moveTo>
                    <a:pt x="2832" y="1795"/>
                  </a:moveTo>
                  <a:cubicBezTo>
                    <a:pt x="2854" y="1795"/>
                    <a:pt x="2875" y="1817"/>
                    <a:pt x="2875" y="1839"/>
                  </a:cubicBezTo>
                  <a:lnTo>
                    <a:pt x="2875" y="2095"/>
                  </a:lnTo>
                  <a:cubicBezTo>
                    <a:pt x="2875" y="2124"/>
                    <a:pt x="2854" y="2146"/>
                    <a:pt x="2832" y="2146"/>
                  </a:cubicBezTo>
                  <a:cubicBezTo>
                    <a:pt x="2803" y="2146"/>
                    <a:pt x="2781" y="2124"/>
                    <a:pt x="2781" y="2095"/>
                  </a:cubicBezTo>
                  <a:lnTo>
                    <a:pt x="2781" y="1839"/>
                  </a:lnTo>
                  <a:cubicBezTo>
                    <a:pt x="2781" y="1817"/>
                    <a:pt x="2810" y="1795"/>
                    <a:pt x="2832" y="1795"/>
                  </a:cubicBezTo>
                  <a:close/>
                  <a:moveTo>
                    <a:pt x="4349" y="1"/>
                  </a:moveTo>
                  <a:lnTo>
                    <a:pt x="971" y="44"/>
                  </a:lnTo>
                  <a:lnTo>
                    <a:pt x="1" y="373"/>
                  </a:lnTo>
                  <a:cubicBezTo>
                    <a:pt x="285" y="854"/>
                    <a:pt x="592" y="1321"/>
                    <a:pt x="1015" y="1708"/>
                  </a:cubicBezTo>
                  <a:cubicBezTo>
                    <a:pt x="1416" y="2051"/>
                    <a:pt x="1898" y="2313"/>
                    <a:pt x="2423" y="2372"/>
                  </a:cubicBezTo>
                  <a:cubicBezTo>
                    <a:pt x="2493" y="2378"/>
                    <a:pt x="2563" y="2382"/>
                    <a:pt x="2634" y="2382"/>
                  </a:cubicBezTo>
                  <a:cubicBezTo>
                    <a:pt x="3104" y="2382"/>
                    <a:pt x="3574" y="2238"/>
                    <a:pt x="3999" y="2029"/>
                  </a:cubicBezTo>
                  <a:cubicBezTo>
                    <a:pt x="4459" y="1795"/>
                    <a:pt x="4889" y="1474"/>
                    <a:pt x="5247" y="1080"/>
                  </a:cubicBezTo>
                  <a:cubicBezTo>
                    <a:pt x="5436" y="862"/>
                    <a:pt x="5612" y="628"/>
                    <a:pt x="5772" y="373"/>
                  </a:cubicBezTo>
                  <a:cubicBezTo>
                    <a:pt x="5283" y="256"/>
                    <a:pt x="4889" y="139"/>
                    <a:pt x="4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63;p48">
              <a:extLst>
                <a:ext uri="{FF2B5EF4-FFF2-40B4-BE49-F238E27FC236}">
                  <a16:creationId xmlns:a16="http://schemas.microsoft.com/office/drawing/2014/main" id="{F0618D35-DCEE-410C-BCC7-45C1B31C0022}"/>
                </a:ext>
              </a:extLst>
            </p:cNvPr>
            <p:cNvSpPr/>
            <p:nvPr/>
          </p:nvSpPr>
          <p:spPr>
            <a:xfrm>
              <a:off x="2041910" y="2387315"/>
              <a:ext cx="605965" cy="215079"/>
            </a:xfrm>
            <a:custGeom>
              <a:avLst/>
              <a:gdLst/>
              <a:ahLst/>
              <a:cxnLst/>
              <a:rect l="l" t="t" r="r" b="b"/>
              <a:pathLst>
                <a:path w="5925" h="2103" extrusionOk="0">
                  <a:moveTo>
                    <a:pt x="81" y="1"/>
                  </a:moveTo>
                  <a:lnTo>
                    <a:pt x="1" y="30"/>
                  </a:lnTo>
                  <a:cubicBezTo>
                    <a:pt x="519" y="920"/>
                    <a:pt x="1212" y="1832"/>
                    <a:pt x="2270" y="2051"/>
                  </a:cubicBezTo>
                  <a:cubicBezTo>
                    <a:pt x="2431" y="2086"/>
                    <a:pt x="2594" y="2102"/>
                    <a:pt x="2757" y="2102"/>
                  </a:cubicBezTo>
                  <a:cubicBezTo>
                    <a:pt x="3683" y="2102"/>
                    <a:pt x="4606" y="1576"/>
                    <a:pt x="5239" y="949"/>
                  </a:cubicBezTo>
                  <a:cubicBezTo>
                    <a:pt x="5509" y="694"/>
                    <a:pt x="5728" y="402"/>
                    <a:pt x="5925" y="96"/>
                  </a:cubicBezTo>
                  <a:cubicBezTo>
                    <a:pt x="5918" y="44"/>
                    <a:pt x="5918" y="15"/>
                    <a:pt x="5918" y="15"/>
                  </a:cubicBezTo>
                  <a:cubicBezTo>
                    <a:pt x="5903" y="8"/>
                    <a:pt x="5874" y="8"/>
                    <a:pt x="5852" y="1"/>
                  </a:cubicBezTo>
                  <a:cubicBezTo>
                    <a:pt x="5692" y="249"/>
                    <a:pt x="5516" y="482"/>
                    <a:pt x="5327" y="708"/>
                  </a:cubicBezTo>
                  <a:cubicBezTo>
                    <a:pt x="4969" y="1102"/>
                    <a:pt x="4539" y="1423"/>
                    <a:pt x="4079" y="1657"/>
                  </a:cubicBezTo>
                  <a:cubicBezTo>
                    <a:pt x="3654" y="1866"/>
                    <a:pt x="3184" y="2010"/>
                    <a:pt x="2714" y="2010"/>
                  </a:cubicBezTo>
                  <a:cubicBezTo>
                    <a:pt x="2643" y="2010"/>
                    <a:pt x="2573" y="2006"/>
                    <a:pt x="2503" y="2000"/>
                  </a:cubicBezTo>
                  <a:cubicBezTo>
                    <a:pt x="1978" y="1941"/>
                    <a:pt x="1496" y="1679"/>
                    <a:pt x="1095" y="1336"/>
                  </a:cubicBezTo>
                  <a:cubicBezTo>
                    <a:pt x="672" y="949"/>
                    <a:pt x="365" y="482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64;p48">
              <a:extLst>
                <a:ext uri="{FF2B5EF4-FFF2-40B4-BE49-F238E27FC236}">
                  <a16:creationId xmlns:a16="http://schemas.microsoft.com/office/drawing/2014/main" id="{5C3D8F3A-5416-4FEF-A88F-5481CBB10524}"/>
                </a:ext>
              </a:extLst>
            </p:cNvPr>
            <p:cNvSpPr/>
            <p:nvPr/>
          </p:nvSpPr>
          <p:spPr>
            <a:xfrm>
              <a:off x="2120967" y="2430985"/>
              <a:ext cx="41216" cy="37227"/>
            </a:xfrm>
            <a:custGeom>
              <a:avLst/>
              <a:gdLst/>
              <a:ahLst/>
              <a:cxnLst/>
              <a:rect l="l" t="t" r="r" b="b"/>
              <a:pathLst>
                <a:path w="403" h="364" extrusionOk="0">
                  <a:moveTo>
                    <a:pt x="352" y="0"/>
                  </a:moveTo>
                  <a:cubicBezTo>
                    <a:pt x="340" y="0"/>
                    <a:pt x="329" y="4"/>
                    <a:pt x="322" y="11"/>
                  </a:cubicBezTo>
                  <a:cubicBezTo>
                    <a:pt x="227" y="106"/>
                    <a:pt x="132" y="194"/>
                    <a:pt x="23" y="289"/>
                  </a:cubicBezTo>
                  <a:cubicBezTo>
                    <a:pt x="1" y="303"/>
                    <a:pt x="1" y="340"/>
                    <a:pt x="23" y="347"/>
                  </a:cubicBezTo>
                  <a:cubicBezTo>
                    <a:pt x="27" y="358"/>
                    <a:pt x="36" y="363"/>
                    <a:pt x="47" y="363"/>
                  </a:cubicBezTo>
                  <a:cubicBezTo>
                    <a:pt x="58" y="363"/>
                    <a:pt x="70" y="358"/>
                    <a:pt x="81" y="347"/>
                  </a:cubicBezTo>
                  <a:cubicBezTo>
                    <a:pt x="183" y="267"/>
                    <a:pt x="286" y="179"/>
                    <a:pt x="388" y="77"/>
                  </a:cubicBezTo>
                  <a:cubicBezTo>
                    <a:pt x="402" y="55"/>
                    <a:pt x="402" y="19"/>
                    <a:pt x="388" y="11"/>
                  </a:cubicBezTo>
                  <a:cubicBezTo>
                    <a:pt x="377" y="4"/>
                    <a:pt x="364" y="0"/>
                    <a:pt x="3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65;p48">
              <a:extLst>
                <a:ext uri="{FF2B5EF4-FFF2-40B4-BE49-F238E27FC236}">
                  <a16:creationId xmlns:a16="http://schemas.microsoft.com/office/drawing/2014/main" id="{73811B12-24C1-48E1-8327-E4EB14520642}"/>
                </a:ext>
              </a:extLst>
            </p:cNvPr>
            <p:cNvSpPr/>
            <p:nvPr/>
          </p:nvSpPr>
          <p:spPr>
            <a:xfrm>
              <a:off x="2158297" y="2468928"/>
              <a:ext cx="32932" cy="38250"/>
            </a:xfrm>
            <a:custGeom>
              <a:avLst/>
              <a:gdLst/>
              <a:ahLst/>
              <a:cxnLst/>
              <a:rect l="l" t="t" r="r" b="b"/>
              <a:pathLst>
                <a:path w="322" h="374" extrusionOk="0">
                  <a:moveTo>
                    <a:pt x="267" y="1"/>
                  </a:moveTo>
                  <a:cubicBezTo>
                    <a:pt x="251" y="1"/>
                    <a:pt x="236" y="6"/>
                    <a:pt x="227" y="20"/>
                  </a:cubicBezTo>
                  <a:cubicBezTo>
                    <a:pt x="176" y="129"/>
                    <a:pt x="110" y="217"/>
                    <a:pt x="23" y="297"/>
                  </a:cubicBezTo>
                  <a:cubicBezTo>
                    <a:pt x="1" y="312"/>
                    <a:pt x="1" y="355"/>
                    <a:pt x="23" y="363"/>
                  </a:cubicBezTo>
                  <a:cubicBezTo>
                    <a:pt x="30" y="370"/>
                    <a:pt x="41" y="374"/>
                    <a:pt x="52" y="374"/>
                  </a:cubicBezTo>
                  <a:cubicBezTo>
                    <a:pt x="63" y="374"/>
                    <a:pt x="74" y="370"/>
                    <a:pt x="81" y="363"/>
                  </a:cubicBezTo>
                  <a:cubicBezTo>
                    <a:pt x="176" y="275"/>
                    <a:pt x="256" y="180"/>
                    <a:pt x="315" y="71"/>
                  </a:cubicBezTo>
                  <a:cubicBezTo>
                    <a:pt x="322" y="49"/>
                    <a:pt x="322" y="13"/>
                    <a:pt x="293" y="5"/>
                  </a:cubicBezTo>
                  <a:cubicBezTo>
                    <a:pt x="285" y="3"/>
                    <a:pt x="276" y="1"/>
                    <a:pt x="2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66;p48">
              <a:extLst>
                <a:ext uri="{FF2B5EF4-FFF2-40B4-BE49-F238E27FC236}">
                  <a16:creationId xmlns:a16="http://schemas.microsoft.com/office/drawing/2014/main" id="{349A4695-BDF0-4FEE-B34A-5EEF62878583}"/>
                </a:ext>
              </a:extLst>
            </p:cNvPr>
            <p:cNvSpPr/>
            <p:nvPr/>
          </p:nvSpPr>
          <p:spPr>
            <a:xfrm>
              <a:off x="2206058" y="2504212"/>
              <a:ext cx="27000" cy="40398"/>
            </a:xfrm>
            <a:custGeom>
              <a:avLst/>
              <a:gdLst/>
              <a:ahLst/>
              <a:cxnLst/>
              <a:rect l="l" t="t" r="r" b="b"/>
              <a:pathLst>
                <a:path w="264" h="395" extrusionOk="0">
                  <a:moveTo>
                    <a:pt x="208" y="1"/>
                  </a:moveTo>
                  <a:cubicBezTo>
                    <a:pt x="193" y="1"/>
                    <a:pt x="177" y="8"/>
                    <a:pt x="169" y="25"/>
                  </a:cubicBezTo>
                  <a:lnTo>
                    <a:pt x="8" y="324"/>
                  </a:lnTo>
                  <a:cubicBezTo>
                    <a:pt x="1" y="346"/>
                    <a:pt x="1" y="383"/>
                    <a:pt x="30" y="390"/>
                  </a:cubicBezTo>
                  <a:cubicBezTo>
                    <a:pt x="35" y="393"/>
                    <a:pt x="43" y="394"/>
                    <a:pt x="50" y="394"/>
                  </a:cubicBezTo>
                  <a:cubicBezTo>
                    <a:pt x="64" y="394"/>
                    <a:pt x="79" y="389"/>
                    <a:pt x="88" y="375"/>
                  </a:cubicBezTo>
                  <a:lnTo>
                    <a:pt x="256" y="69"/>
                  </a:lnTo>
                  <a:cubicBezTo>
                    <a:pt x="263" y="54"/>
                    <a:pt x="263" y="18"/>
                    <a:pt x="234" y="10"/>
                  </a:cubicBezTo>
                  <a:cubicBezTo>
                    <a:pt x="228" y="4"/>
                    <a:pt x="218" y="1"/>
                    <a:pt x="20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67;p48">
              <a:extLst>
                <a:ext uri="{FF2B5EF4-FFF2-40B4-BE49-F238E27FC236}">
                  <a16:creationId xmlns:a16="http://schemas.microsoft.com/office/drawing/2014/main" id="{C8A81A8C-D917-4AF0-B397-F8A6E0BF4673}"/>
                </a:ext>
              </a:extLst>
            </p:cNvPr>
            <p:cNvSpPr/>
            <p:nvPr/>
          </p:nvSpPr>
          <p:spPr>
            <a:xfrm>
              <a:off x="2270285" y="2527633"/>
              <a:ext cx="14216" cy="38352"/>
            </a:xfrm>
            <a:custGeom>
              <a:avLst/>
              <a:gdLst/>
              <a:ahLst/>
              <a:cxnLst/>
              <a:rect l="l" t="t" r="r" b="b"/>
              <a:pathLst>
                <a:path w="139" h="375" extrusionOk="0">
                  <a:moveTo>
                    <a:pt x="102" y="0"/>
                  </a:moveTo>
                  <a:cubicBezTo>
                    <a:pt x="80" y="0"/>
                    <a:pt x="44" y="8"/>
                    <a:pt x="44" y="37"/>
                  </a:cubicBezTo>
                  <a:cubicBezTo>
                    <a:pt x="29" y="124"/>
                    <a:pt x="22" y="219"/>
                    <a:pt x="0" y="314"/>
                  </a:cubicBezTo>
                  <a:cubicBezTo>
                    <a:pt x="0" y="343"/>
                    <a:pt x="7" y="372"/>
                    <a:pt x="37" y="372"/>
                  </a:cubicBezTo>
                  <a:cubicBezTo>
                    <a:pt x="42" y="374"/>
                    <a:pt x="46" y="374"/>
                    <a:pt x="51" y="374"/>
                  </a:cubicBezTo>
                  <a:cubicBezTo>
                    <a:pt x="73" y="374"/>
                    <a:pt x="88" y="360"/>
                    <a:pt x="88" y="336"/>
                  </a:cubicBezTo>
                  <a:cubicBezTo>
                    <a:pt x="110" y="241"/>
                    <a:pt x="117" y="154"/>
                    <a:pt x="139" y="51"/>
                  </a:cubicBezTo>
                  <a:cubicBezTo>
                    <a:pt x="139" y="22"/>
                    <a:pt x="132" y="0"/>
                    <a:pt x="10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68;p48">
              <a:extLst>
                <a:ext uri="{FF2B5EF4-FFF2-40B4-BE49-F238E27FC236}">
                  <a16:creationId xmlns:a16="http://schemas.microsoft.com/office/drawing/2014/main" id="{6FE6B3C8-FF54-4574-9F56-789BBE54D622}"/>
                </a:ext>
              </a:extLst>
            </p:cNvPr>
            <p:cNvSpPr/>
            <p:nvPr/>
          </p:nvSpPr>
          <p:spPr>
            <a:xfrm>
              <a:off x="2334410" y="2532849"/>
              <a:ext cx="9818" cy="35898"/>
            </a:xfrm>
            <a:custGeom>
              <a:avLst/>
              <a:gdLst/>
              <a:ahLst/>
              <a:cxnLst/>
              <a:rect l="l" t="t" r="r" b="b"/>
              <a:pathLst>
                <a:path w="96" h="351" extrusionOk="0">
                  <a:moveTo>
                    <a:pt x="52" y="0"/>
                  </a:moveTo>
                  <a:cubicBezTo>
                    <a:pt x="30" y="0"/>
                    <a:pt x="1" y="22"/>
                    <a:pt x="1" y="44"/>
                  </a:cubicBezTo>
                  <a:lnTo>
                    <a:pt x="1" y="300"/>
                  </a:lnTo>
                  <a:cubicBezTo>
                    <a:pt x="1" y="329"/>
                    <a:pt x="23" y="351"/>
                    <a:pt x="52" y="351"/>
                  </a:cubicBezTo>
                  <a:cubicBezTo>
                    <a:pt x="74" y="351"/>
                    <a:pt x="95" y="329"/>
                    <a:pt x="95" y="300"/>
                  </a:cubicBezTo>
                  <a:lnTo>
                    <a:pt x="95" y="44"/>
                  </a:lnTo>
                  <a:cubicBezTo>
                    <a:pt x="95" y="22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69;p48">
              <a:extLst>
                <a:ext uri="{FF2B5EF4-FFF2-40B4-BE49-F238E27FC236}">
                  <a16:creationId xmlns:a16="http://schemas.microsoft.com/office/drawing/2014/main" id="{B3C4DD42-EAA4-419E-8FF9-A0F8FA3A5781}"/>
                </a:ext>
              </a:extLst>
            </p:cNvPr>
            <p:cNvSpPr/>
            <p:nvPr/>
          </p:nvSpPr>
          <p:spPr>
            <a:xfrm>
              <a:off x="2389637" y="2518531"/>
              <a:ext cx="15750" cy="35489"/>
            </a:xfrm>
            <a:custGeom>
              <a:avLst/>
              <a:gdLst/>
              <a:ahLst/>
              <a:cxnLst/>
              <a:rect l="l" t="t" r="r" b="b"/>
              <a:pathLst>
                <a:path w="154" h="347" extrusionOk="0">
                  <a:moveTo>
                    <a:pt x="53" y="0"/>
                  </a:moveTo>
                  <a:cubicBezTo>
                    <a:pt x="50" y="0"/>
                    <a:pt x="47" y="1"/>
                    <a:pt x="44" y="2"/>
                  </a:cubicBezTo>
                  <a:cubicBezTo>
                    <a:pt x="8" y="9"/>
                    <a:pt x="1" y="38"/>
                    <a:pt x="8" y="60"/>
                  </a:cubicBezTo>
                  <a:lnTo>
                    <a:pt x="66" y="308"/>
                  </a:lnTo>
                  <a:cubicBezTo>
                    <a:pt x="73" y="327"/>
                    <a:pt x="95" y="346"/>
                    <a:pt x="111" y="346"/>
                  </a:cubicBezTo>
                  <a:cubicBezTo>
                    <a:pt x="113" y="346"/>
                    <a:pt x="115" y="346"/>
                    <a:pt x="117" y="345"/>
                  </a:cubicBezTo>
                  <a:cubicBezTo>
                    <a:pt x="146" y="330"/>
                    <a:pt x="154" y="308"/>
                    <a:pt x="154" y="286"/>
                  </a:cubicBezTo>
                  <a:lnTo>
                    <a:pt x="103" y="38"/>
                  </a:lnTo>
                  <a:cubicBezTo>
                    <a:pt x="96" y="19"/>
                    <a:pt x="74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70;p48">
              <a:extLst>
                <a:ext uri="{FF2B5EF4-FFF2-40B4-BE49-F238E27FC236}">
                  <a16:creationId xmlns:a16="http://schemas.microsoft.com/office/drawing/2014/main" id="{ED6281D3-76F9-47C8-9FD6-EC56DFAF55BC}"/>
                </a:ext>
              </a:extLst>
            </p:cNvPr>
            <p:cNvSpPr/>
            <p:nvPr/>
          </p:nvSpPr>
          <p:spPr>
            <a:xfrm>
              <a:off x="2435148" y="2494497"/>
              <a:ext cx="24750" cy="34261"/>
            </a:xfrm>
            <a:custGeom>
              <a:avLst/>
              <a:gdLst/>
              <a:ahLst/>
              <a:cxnLst/>
              <a:rect l="l" t="t" r="r" b="b"/>
              <a:pathLst>
                <a:path w="242" h="335" extrusionOk="0">
                  <a:moveTo>
                    <a:pt x="50" y="0"/>
                  </a:moveTo>
                  <a:cubicBezTo>
                    <a:pt x="43" y="0"/>
                    <a:pt x="36" y="1"/>
                    <a:pt x="30" y="3"/>
                  </a:cubicBezTo>
                  <a:cubicBezTo>
                    <a:pt x="15" y="18"/>
                    <a:pt x="1" y="47"/>
                    <a:pt x="15" y="62"/>
                  </a:cubicBezTo>
                  <a:lnTo>
                    <a:pt x="147" y="310"/>
                  </a:lnTo>
                  <a:cubicBezTo>
                    <a:pt x="157" y="326"/>
                    <a:pt x="181" y="334"/>
                    <a:pt x="198" y="334"/>
                  </a:cubicBezTo>
                  <a:cubicBezTo>
                    <a:pt x="204" y="334"/>
                    <a:pt x="209" y="333"/>
                    <a:pt x="212" y="332"/>
                  </a:cubicBezTo>
                  <a:cubicBezTo>
                    <a:pt x="234" y="310"/>
                    <a:pt x="241" y="288"/>
                    <a:pt x="234" y="266"/>
                  </a:cubicBezTo>
                  <a:lnTo>
                    <a:pt x="95" y="18"/>
                  </a:lnTo>
                  <a:cubicBezTo>
                    <a:pt x="90" y="7"/>
                    <a:pt x="69" y="0"/>
                    <a:pt x="5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71;p48">
              <a:extLst>
                <a:ext uri="{FF2B5EF4-FFF2-40B4-BE49-F238E27FC236}">
                  <a16:creationId xmlns:a16="http://schemas.microsoft.com/office/drawing/2014/main" id="{DF4FC8D2-444A-41EC-80AC-186EA172618D}"/>
                </a:ext>
              </a:extLst>
            </p:cNvPr>
            <p:cNvSpPr/>
            <p:nvPr/>
          </p:nvSpPr>
          <p:spPr>
            <a:xfrm>
              <a:off x="2481375" y="2468622"/>
              <a:ext cx="31500" cy="34466"/>
            </a:xfrm>
            <a:custGeom>
              <a:avLst/>
              <a:gdLst/>
              <a:ahLst/>
              <a:cxnLst/>
              <a:rect l="l" t="t" r="r" b="b"/>
              <a:pathLst>
                <a:path w="308" h="337" extrusionOk="0">
                  <a:moveTo>
                    <a:pt x="74" y="1"/>
                  </a:moveTo>
                  <a:cubicBezTo>
                    <a:pt x="59" y="1"/>
                    <a:pt x="45" y="1"/>
                    <a:pt x="37" y="8"/>
                  </a:cubicBezTo>
                  <a:cubicBezTo>
                    <a:pt x="16" y="23"/>
                    <a:pt x="1" y="52"/>
                    <a:pt x="16" y="74"/>
                  </a:cubicBezTo>
                  <a:lnTo>
                    <a:pt x="205" y="315"/>
                  </a:lnTo>
                  <a:cubicBezTo>
                    <a:pt x="213" y="329"/>
                    <a:pt x="227" y="337"/>
                    <a:pt x="234" y="337"/>
                  </a:cubicBezTo>
                  <a:cubicBezTo>
                    <a:pt x="242" y="337"/>
                    <a:pt x="264" y="337"/>
                    <a:pt x="271" y="329"/>
                  </a:cubicBezTo>
                  <a:cubicBezTo>
                    <a:pt x="293" y="322"/>
                    <a:pt x="307" y="285"/>
                    <a:pt x="293" y="264"/>
                  </a:cubicBezTo>
                  <a:lnTo>
                    <a:pt x="96" y="16"/>
                  </a:lnTo>
                  <a:cubicBezTo>
                    <a:pt x="89" y="8"/>
                    <a:pt x="81" y="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72;p48">
              <a:extLst>
                <a:ext uri="{FF2B5EF4-FFF2-40B4-BE49-F238E27FC236}">
                  <a16:creationId xmlns:a16="http://schemas.microsoft.com/office/drawing/2014/main" id="{450F4CC4-5E82-4295-9878-010F6D484E14}"/>
                </a:ext>
              </a:extLst>
            </p:cNvPr>
            <p:cNvSpPr/>
            <p:nvPr/>
          </p:nvSpPr>
          <p:spPr>
            <a:xfrm>
              <a:off x="2515023" y="2435383"/>
              <a:ext cx="35898" cy="27818"/>
            </a:xfrm>
            <a:custGeom>
              <a:avLst/>
              <a:gdLst/>
              <a:ahLst/>
              <a:cxnLst/>
              <a:rect l="l" t="t" r="r" b="b"/>
              <a:pathLst>
                <a:path w="351" h="272" extrusionOk="0">
                  <a:moveTo>
                    <a:pt x="55" y="1"/>
                  </a:moveTo>
                  <a:cubicBezTo>
                    <a:pt x="38" y="1"/>
                    <a:pt x="20" y="7"/>
                    <a:pt x="15" y="27"/>
                  </a:cubicBezTo>
                  <a:cubicBezTo>
                    <a:pt x="0" y="34"/>
                    <a:pt x="8" y="63"/>
                    <a:pt x="37" y="78"/>
                  </a:cubicBezTo>
                  <a:cubicBezTo>
                    <a:pt x="81" y="107"/>
                    <a:pt x="117" y="136"/>
                    <a:pt x="161" y="158"/>
                  </a:cubicBezTo>
                  <a:cubicBezTo>
                    <a:pt x="161" y="158"/>
                    <a:pt x="168" y="158"/>
                    <a:pt x="168" y="173"/>
                  </a:cubicBezTo>
                  <a:cubicBezTo>
                    <a:pt x="183" y="173"/>
                    <a:pt x="183" y="180"/>
                    <a:pt x="190" y="180"/>
                  </a:cubicBezTo>
                  <a:lnTo>
                    <a:pt x="219" y="209"/>
                  </a:lnTo>
                  <a:lnTo>
                    <a:pt x="270" y="260"/>
                  </a:lnTo>
                  <a:cubicBezTo>
                    <a:pt x="281" y="268"/>
                    <a:pt x="292" y="271"/>
                    <a:pt x="303" y="271"/>
                  </a:cubicBezTo>
                  <a:cubicBezTo>
                    <a:pt x="314" y="271"/>
                    <a:pt x="325" y="268"/>
                    <a:pt x="336" y="260"/>
                  </a:cubicBezTo>
                  <a:cubicBezTo>
                    <a:pt x="350" y="238"/>
                    <a:pt x="350" y="216"/>
                    <a:pt x="336" y="195"/>
                  </a:cubicBezTo>
                  <a:cubicBezTo>
                    <a:pt x="263" y="122"/>
                    <a:pt x="168" y="56"/>
                    <a:pt x="81" y="5"/>
                  </a:cubicBezTo>
                  <a:cubicBezTo>
                    <a:pt x="73" y="2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73;p48">
              <a:extLst>
                <a:ext uri="{FF2B5EF4-FFF2-40B4-BE49-F238E27FC236}">
                  <a16:creationId xmlns:a16="http://schemas.microsoft.com/office/drawing/2014/main" id="{90DC4EB2-ED0A-4C47-A763-4E386A295D67}"/>
                </a:ext>
              </a:extLst>
            </p:cNvPr>
            <p:cNvSpPr/>
            <p:nvPr/>
          </p:nvSpPr>
          <p:spPr>
            <a:xfrm>
              <a:off x="2547137" y="2399792"/>
              <a:ext cx="42545" cy="26182"/>
            </a:xfrm>
            <a:custGeom>
              <a:avLst/>
              <a:gdLst/>
              <a:ahLst/>
              <a:cxnLst/>
              <a:rect l="l" t="t" r="r" b="b"/>
              <a:pathLst>
                <a:path w="416" h="256" extrusionOk="0">
                  <a:moveTo>
                    <a:pt x="47" y="0"/>
                  </a:moveTo>
                  <a:cubicBezTo>
                    <a:pt x="32" y="0"/>
                    <a:pt x="16" y="7"/>
                    <a:pt x="7" y="25"/>
                  </a:cubicBezTo>
                  <a:cubicBezTo>
                    <a:pt x="0" y="54"/>
                    <a:pt x="0" y="76"/>
                    <a:pt x="29" y="90"/>
                  </a:cubicBezTo>
                  <a:cubicBezTo>
                    <a:pt x="131" y="141"/>
                    <a:pt x="241" y="200"/>
                    <a:pt x="343" y="251"/>
                  </a:cubicBezTo>
                  <a:cubicBezTo>
                    <a:pt x="348" y="253"/>
                    <a:pt x="357" y="255"/>
                    <a:pt x="365" y="255"/>
                  </a:cubicBezTo>
                  <a:cubicBezTo>
                    <a:pt x="380" y="255"/>
                    <a:pt x="397" y="250"/>
                    <a:pt x="401" y="236"/>
                  </a:cubicBezTo>
                  <a:cubicBezTo>
                    <a:pt x="416" y="214"/>
                    <a:pt x="416" y="178"/>
                    <a:pt x="387" y="171"/>
                  </a:cubicBezTo>
                  <a:cubicBezTo>
                    <a:pt x="285" y="119"/>
                    <a:pt x="175" y="61"/>
                    <a:pt x="73" y="10"/>
                  </a:cubicBezTo>
                  <a:cubicBezTo>
                    <a:pt x="67" y="4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74;p48">
              <a:extLst>
                <a:ext uri="{FF2B5EF4-FFF2-40B4-BE49-F238E27FC236}">
                  <a16:creationId xmlns:a16="http://schemas.microsoft.com/office/drawing/2014/main" id="{4FBFE590-6213-45F7-B4E7-41474671BF1D}"/>
                </a:ext>
              </a:extLst>
            </p:cNvPr>
            <p:cNvSpPr/>
            <p:nvPr/>
          </p:nvSpPr>
          <p:spPr>
            <a:xfrm>
              <a:off x="2082922" y="2548496"/>
              <a:ext cx="12784" cy="9818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7" y="1"/>
                  </a:moveTo>
                  <a:cubicBezTo>
                    <a:pt x="1" y="1"/>
                    <a:pt x="1" y="95"/>
                    <a:pt x="67" y="95"/>
                  </a:cubicBezTo>
                  <a:cubicBezTo>
                    <a:pt x="125" y="95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75;p48">
              <a:extLst>
                <a:ext uri="{FF2B5EF4-FFF2-40B4-BE49-F238E27FC236}">
                  <a16:creationId xmlns:a16="http://schemas.microsoft.com/office/drawing/2014/main" id="{0579198B-01B6-4F9F-BADC-212B22DE6D04}"/>
                </a:ext>
              </a:extLst>
            </p:cNvPr>
            <p:cNvSpPr/>
            <p:nvPr/>
          </p:nvSpPr>
          <p:spPr>
            <a:xfrm>
              <a:off x="2110535" y="2718678"/>
              <a:ext cx="19534" cy="31909"/>
            </a:xfrm>
            <a:custGeom>
              <a:avLst/>
              <a:gdLst/>
              <a:ahLst/>
              <a:cxnLst/>
              <a:rect l="l" t="t" r="r" b="b"/>
              <a:pathLst>
                <a:path w="191" h="312" extrusionOk="0">
                  <a:moveTo>
                    <a:pt x="147" y="0"/>
                  </a:moveTo>
                  <a:cubicBezTo>
                    <a:pt x="125" y="0"/>
                    <a:pt x="103" y="15"/>
                    <a:pt x="96" y="37"/>
                  </a:cubicBezTo>
                  <a:lnTo>
                    <a:pt x="8" y="255"/>
                  </a:lnTo>
                  <a:cubicBezTo>
                    <a:pt x="1" y="285"/>
                    <a:pt x="23" y="307"/>
                    <a:pt x="52" y="307"/>
                  </a:cubicBezTo>
                  <a:cubicBezTo>
                    <a:pt x="57" y="310"/>
                    <a:pt x="61" y="311"/>
                    <a:pt x="66" y="311"/>
                  </a:cubicBezTo>
                  <a:cubicBezTo>
                    <a:pt x="83" y="311"/>
                    <a:pt x="97" y="293"/>
                    <a:pt x="103" y="270"/>
                  </a:cubicBezTo>
                  <a:lnTo>
                    <a:pt x="183" y="51"/>
                  </a:lnTo>
                  <a:cubicBezTo>
                    <a:pt x="191" y="29"/>
                    <a:pt x="176" y="0"/>
                    <a:pt x="1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76;p48">
              <a:extLst>
                <a:ext uri="{FF2B5EF4-FFF2-40B4-BE49-F238E27FC236}">
                  <a16:creationId xmlns:a16="http://schemas.microsoft.com/office/drawing/2014/main" id="{B12AE65B-F25E-401F-9003-436322EECA33}"/>
                </a:ext>
              </a:extLst>
            </p:cNvPr>
            <p:cNvSpPr/>
            <p:nvPr/>
          </p:nvSpPr>
          <p:spPr>
            <a:xfrm>
              <a:off x="2139683" y="2723076"/>
              <a:ext cx="15750" cy="25670"/>
            </a:xfrm>
            <a:custGeom>
              <a:avLst/>
              <a:gdLst/>
              <a:ahLst/>
              <a:cxnLst/>
              <a:rect l="l" t="t" r="r" b="b"/>
              <a:pathLst>
                <a:path w="154" h="251" extrusionOk="0">
                  <a:moveTo>
                    <a:pt x="110" y="1"/>
                  </a:moveTo>
                  <a:cubicBezTo>
                    <a:pt x="81" y="1"/>
                    <a:pt x="59" y="8"/>
                    <a:pt x="59" y="37"/>
                  </a:cubicBezTo>
                  <a:cubicBezTo>
                    <a:pt x="37" y="96"/>
                    <a:pt x="30" y="140"/>
                    <a:pt x="8" y="191"/>
                  </a:cubicBezTo>
                  <a:cubicBezTo>
                    <a:pt x="0" y="220"/>
                    <a:pt x="22" y="249"/>
                    <a:pt x="44" y="249"/>
                  </a:cubicBezTo>
                  <a:cubicBezTo>
                    <a:pt x="49" y="250"/>
                    <a:pt x="54" y="251"/>
                    <a:pt x="59" y="251"/>
                  </a:cubicBezTo>
                  <a:cubicBezTo>
                    <a:pt x="82" y="251"/>
                    <a:pt x="103" y="237"/>
                    <a:pt x="103" y="212"/>
                  </a:cubicBezTo>
                  <a:cubicBezTo>
                    <a:pt x="117" y="154"/>
                    <a:pt x="132" y="110"/>
                    <a:pt x="146" y="59"/>
                  </a:cubicBezTo>
                  <a:cubicBezTo>
                    <a:pt x="154" y="30"/>
                    <a:pt x="139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77;p48">
              <a:extLst>
                <a:ext uri="{FF2B5EF4-FFF2-40B4-BE49-F238E27FC236}">
                  <a16:creationId xmlns:a16="http://schemas.microsoft.com/office/drawing/2014/main" id="{0095113E-A99C-4EDE-8A2F-F1E44B8E2FD4}"/>
                </a:ext>
              </a:extLst>
            </p:cNvPr>
            <p:cNvSpPr/>
            <p:nvPr/>
          </p:nvSpPr>
          <p:spPr>
            <a:xfrm>
              <a:off x="2053876" y="2893973"/>
              <a:ext cx="12068" cy="10534"/>
            </a:xfrm>
            <a:custGeom>
              <a:avLst/>
              <a:gdLst/>
              <a:ahLst/>
              <a:cxnLst/>
              <a:rect l="l" t="t" r="r" b="b"/>
              <a:pathLst>
                <a:path w="118" h="103" extrusionOk="0">
                  <a:moveTo>
                    <a:pt x="59" y="1"/>
                  </a:moveTo>
                  <a:cubicBezTo>
                    <a:pt x="0" y="1"/>
                    <a:pt x="0" y="103"/>
                    <a:pt x="59" y="103"/>
                  </a:cubicBezTo>
                  <a:cubicBezTo>
                    <a:pt x="117" y="103"/>
                    <a:pt x="117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78;p48">
              <a:extLst>
                <a:ext uri="{FF2B5EF4-FFF2-40B4-BE49-F238E27FC236}">
                  <a16:creationId xmlns:a16="http://schemas.microsoft.com/office/drawing/2014/main" id="{BBBB0B0D-154E-4A10-BE19-336AB681CFC4}"/>
                </a:ext>
              </a:extLst>
            </p:cNvPr>
            <p:cNvSpPr/>
            <p:nvPr/>
          </p:nvSpPr>
          <p:spPr>
            <a:xfrm>
              <a:off x="2148581" y="3075302"/>
              <a:ext cx="17284" cy="22091"/>
            </a:xfrm>
            <a:custGeom>
              <a:avLst/>
              <a:gdLst/>
              <a:ahLst/>
              <a:cxnLst/>
              <a:rect l="l" t="t" r="r" b="b"/>
              <a:pathLst>
                <a:path w="169" h="216" extrusionOk="0">
                  <a:moveTo>
                    <a:pt x="132" y="1"/>
                  </a:moveTo>
                  <a:cubicBezTo>
                    <a:pt x="125" y="8"/>
                    <a:pt x="103" y="8"/>
                    <a:pt x="96" y="15"/>
                  </a:cubicBezTo>
                  <a:cubicBezTo>
                    <a:pt x="59" y="23"/>
                    <a:pt x="52" y="30"/>
                    <a:pt x="52" y="37"/>
                  </a:cubicBezTo>
                  <a:cubicBezTo>
                    <a:pt x="30" y="81"/>
                    <a:pt x="23" y="125"/>
                    <a:pt x="1" y="161"/>
                  </a:cubicBezTo>
                  <a:cubicBezTo>
                    <a:pt x="1" y="168"/>
                    <a:pt x="1" y="183"/>
                    <a:pt x="16" y="198"/>
                  </a:cubicBezTo>
                  <a:cubicBezTo>
                    <a:pt x="23" y="205"/>
                    <a:pt x="23" y="212"/>
                    <a:pt x="37" y="212"/>
                  </a:cubicBezTo>
                  <a:cubicBezTo>
                    <a:pt x="43" y="214"/>
                    <a:pt x="50" y="215"/>
                    <a:pt x="56" y="215"/>
                  </a:cubicBezTo>
                  <a:cubicBezTo>
                    <a:pt x="74" y="215"/>
                    <a:pt x="92" y="208"/>
                    <a:pt x="103" y="198"/>
                  </a:cubicBezTo>
                  <a:cubicBezTo>
                    <a:pt x="103" y="190"/>
                    <a:pt x="110" y="176"/>
                    <a:pt x="110" y="176"/>
                  </a:cubicBezTo>
                  <a:lnTo>
                    <a:pt x="125" y="176"/>
                  </a:lnTo>
                  <a:cubicBezTo>
                    <a:pt x="140" y="139"/>
                    <a:pt x="147" y="95"/>
                    <a:pt x="169" y="59"/>
                  </a:cubicBezTo>
                  <a:cubicBezTo>
                    <a:pt x="169" y="52"/>
                    <a:pt x="169" y="30"/>
                    <a:pt x="161" y="23"/>
                  </a:cubicBezTo>
                  <a:cubicBezTo>
                    <a:pt x="147" y="15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79;p48">
              <a:extLst>
                <a:ext uri="{FF2B5EF4-FFF2-40B4-BE49-F238E27FC236}">
                  <a16:creationId xmlns:a16="http://schemas.microsoft.com/office/drawing/2014/main" id="{2302E8FF-13C8-44FB-AB8C-090EAC314DD7}"/>
                </a:ext>
              </a:extLst>
            </p:cNvPr>
            <p:cNvSpPr/>
            <p:nvPr/>
          </p:nvSpPr>
          <p:spPr>
            <a:xfrm>
              <a:off x="2171797" y="3087268"/>
              <a:ext cx="13500" cy="16466"/>
            </a:xfrm>
            <a:custGeom>
              <a:avLst/>
              <a:gdLst/>
              <a:ahLst/>
              <a:cxnLst/>
              <a:rect l="l" t="t" r="r" b="b"/>
              <a:pathLst>
                <a:path w="132" h="161" extrusionOk="0">
                  <a:moveTo>
                    <a:pt x="80" y="0"/>
                  </a:moveTo>
                  <a:cubicBezTo>
                    <a:pt x="80" y="0"/>
                    <a:pt x="73" y="0"/>
                    <a:pt x="73" y="8"/>
                  </a:cubicBezTo>
                  <a:cubicBezTo>
                    <a:pt x="58" y="8"/>
                    <a:pt x="51" y="15"/>
                    <a:pt x="51" y="22"/>
                  </a:cubicBezTo>
                  <a:cubicBezTo>
                    <a:pt x="29" y="44"/>
                    <a:pt x="22" y="73"/>
                    <a:pt x="7" y="88"/>
                  </a:cubicBezTo>
                  <a:cubicBezTo>
                    <a:pt x="7" y="95"/>
                    <a:pt x="0" y="95"/>
                    <a:pt x="0" y="110"/>
                  </a:cubicBezTo>
                  <a:lnTo>
                    <a:pt x="0" y="124"/>
                  </a:lnTo>
                  <a:cubicBezTo>
                    <a:pt x="0" y="132"/>
                    <a:pt x="0" y="132"/>
                    <a:pt x="7" y="146"/>
                  </a:cubicBezTo>
                  <a:cubicBezTo>
                    <a:pt x="7" y="154"/>
                    <a:pt x="15" y="154"/>
                    <a:pt x="15" y="154"/>
                  </a:cubicBezTo>
                  <a:cubicBezTo>
                    <a:pt x="22" y="161"/>
                    <a:pt x="44" y="161"/>
                    <a:pt x="51" y="161"/>
                  </a:cubicBezTo>
                  <a:cubicBezTo>
                    <a:pt x="51" y="161"/>
                    <a:pt x="58" y="161"/>
                    <a:pt x="58" y="154"/>
                  </a:cubicBezTo>
                  <a:cubicBezTo>
                    <a:pt x="66" y="154"/>
                    <a:pt x="66" y="146"/>
                    <a:pt x="80" y="132"/>
                  </a:cubicBezTo>
                  <a:cubicBezTo>
                    <a:pt x="95" y="117"/>
                    <a:pt x="102" y="88"/>
                    <a:pt x="124" y="73"/>
                  </a:cubicBezTo>
                  <a:cubicBezTo>
                    <a:pt x="124" y="59"/>
                    <a:pt x="131" y="59"/>
                    <a:pt x="131" y="51"/>
                  </a:cubicBezTo>
                  <a:lnTo>
                    <a:pt x="131" y="37"/>
                  </a:lnTo>
                  <a:cubicBezTo>
                    <a:pt x="131" y="22"/>
                    <a:pt x="131" y="22"/>
                    <a:pt x="117" y="8"/>
                  </a:cubicBezTo>
                  <a:cubicBezTo>
                    <a:pt x="110" y="0"/>
                    <a:pt x="88" y="0"/>
                    <a:pt x="8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80;p48">
              <a:extLst>
                <a:ext uri="{FF2B5EF4-FFF2-40B4-BE49-F238E27FC236}">
                  <a16:creationId xmlns:a16="http://schemas.microsoft.com/office/drawing/2014/main" id="{21A5BDF1-368F-4C67-8BA0-91E6775461F8}"/>
                </a:ext>
              </a:extLst>
            </p:cNvPr>
            <p:cNvSpPr/>
            <p:nvPr/>
          </p:nvSpPr>
          <p:spPr>
            <a:xfrm>
              <a:off x="2280717" y="3188722"/>
              <a:ext cx="12068" cy="9102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51" y="1"/>
                  </a:moveTo>
                  <a:cubicBezTo>
                    <a:pt x="0" y="1"/>
                    <a:pt x="0" y="88"/>
                    <a:pt x="51" y="88"/>
                  </a:cubicBezTo>
                  <a:cubicBezTo>
                    <a:pt x="117" y="88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81;p48">
              <a:extLst>
                <a:ext uri="{FF2B5EF4-FFF2-40B4-BE49-F238E27FC236}">
                  <a16:creationId xmlns:a16="http://schemas.microsoft.com/office/drawing/2014/main" id="{9E5B5B97-9971-4385-A0E7-89C65E8C942B}"/>
                </a:ext>
              </a:extLst>
            </p:cNvPr>
            <p:cNvSpPr/>
            <p:nvPr/>
          </p:nvSpPr>
          <p:spPr>
            <a:xfrm>
              <a:off x="2494057" y="3104450"/>
              <a:ext cx="15852" cy="32318"/>
            </a:xfrm>
            <a:custGeom>
              <a:avLst/>
              <a:gdLst/>
              <a:ahLst/>
              <a:cxnLst/>
              <a:rect l="l" t="t" r="r" b="b"/>
              <a:pathLst>
                <a:path w="155" h="316" extrusionOk="0">
                  <a:moveTo>
                    <a:pt x="110" y="0"/>
                  </a:moveTo>
                  <a:cubicBezTo>
                    <a:pt x="89" y="0"/>
                    <a:pt x="59" y="15"/>
                    <a:pt x="59" y="37"/>
                  </a:cubicBezTo>
                  <a:cubicBezTo>
                    <a:pt x="37" y="110"/>
                    <a:pt x="30" y="183"/>
                    <a:pt x="8" y="256"/>
                  </a:cubicBezTo>
                  <a:cubicBezTo>
                    <a:pt x="1" y="285"/>
                    <a:pt x="23" y="314"/>
                    <a:pt x="45" y="314"/>
                  </a:cubicBezTo>
                  <a:cubicBezTo>
                    <a:pt x="50" y="315"/>
                    <a:pt x="55" y="316"/>
                    <a:pt x="60" y="316"/>
                  </a:cubicBezTo>
                  <a:cubicBezTo>
                    <a:pt x="83" y="316"/>
                    <a:pt x="103" y="302"/>
                    <a:pt x="103" y="277"/>
                  </a:cubicBezTo>
                  <a:cubicBezTo>
                    <a:pt x="118" y="204"/>
                    <a:pt x="132" y="131"/>
                    <a:pt x="147" y="59"/>
                  </a:cubicBezTo>
                  <a:cubicBezTo>
                    <a:pt x="154" y="29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82;p48">
              <a:extLst>
                <a:ext uri="{FF2B5EF4-FFF2-40B4-BE49-F238E27FC236}">
                  <a16:creationId xmlns:a16="http://schemas.microsoft.com/office/drawing/2014/main" id="{E97BF3C4-8772-4260-8352-4F6EC31CAC9C}"/>
                </a:ext>
              </a:extLst>
            </p:cNvPr>
            <p:cNvSpPr/>
            <p:nvPr/>
          </p:nvSpPr>
          <p:spPr>
            <a:xfrm>
              <a:off x="2520955" y="3114166"/>
              <a:ext cx="15750" cy="25568"/>
            </a:xfrm>
            <a:custGeom>
              <a:avLst/>
              <a:gdLst/>
              <a:ahLst/>
              <a:cxnLst/>
              <a:rect l="l" t="t" r="r" b="b"/>
              <a:pathLst>
                <a:path w="154" h="250" extrusionOk="0">
                  <a:moveTo>
                    <a:pt x="110" y="0"/>
                  </a:moveTo>
                  <a:cubicBezTo>
                    <a:pt x="81" y="0"/>
                    <a:pt x="59" y="7"/>
                    <a:pt x="59" y="36"/>
                  </a:cubicBezTo>
                  <a:cubicBezTo>
                    <a:pt x="37" y="88"/>
                    <a:pt x="30" y="139"/>
                    <a:pt x="8" y="190"/>
                  </a:cubicBezTo>
                  <a:cubicBezTo>
                    <a:pt x="1" y="219"/>
                    <a:pt x="23" y="248"/>
                    <a:pt x="52" y="248"/>
                  </a:cubicBezTo>
                  <a:cubicBezTo>
                    <a:pt x="55" y="249"/>
                    <a:pt x="58" y="249"/>
                    <a:pt x="61" y="249"/>
                  </a:cubicBezTo>
                  <a:cubicBezTo>
                    <a:pt x="81" y="249"/>
                    <a:pt x="103" y="230"/>
                    <a:pt x="103" y="204"/>
                  </a:cubicBezTo>
                  <a:cubicBezTo>
                    <a:pt x="125" y="153"/>
                    <a:pt x="132" y="109"/>
                    <a:pt x="147" y="51"/>
                  </a:cubicBezTo>
                  <a:cubicBezTo>
                    <a:pt x="154" y="22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83;p48">
              <a:extLst>
                <a:ext uri="{FF2B5EF4-FFF2-40B4-BE49-F238E27FC236}">
                  <a16:creationId xmlns:a16="http://schemas.microsoft.com/office/drawing/2014/main" id="{165FF9F9-9EF9-482F-B593-FC4C691CC1D9}"/>
                </a:ext>
              </a:extLst>
            </p:cNvPr>
            <p:cNvSpPr/>
            <p:nvPr/>
          </p:nvSpPr>
          <p:spPr>
            <a:xfrm>
              <a:off x="2620977" y="3170825"/>
              <a:ext cx="12784" cy="9818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3" y="95"/>
                    <a:pt x="66" y="95"/>
                  </a:cubicBezTo>
                  <a:cubicBezTo>
                    <a:pt x="124" y="95"/>
                    <a:pt x="124" y="1"/>
                    <a:pt x="66" y="1"/>
                  </a:cubicBezTo>
                  <a:cubicBezTo>
                    <a:pt x="64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84;p48">
              <a:extLst>
                <a:ext uri="{FF2B5EF4-FFF2-40B4-BE49-F238E27FC236}">
                  <a16:creationId xmlns:a16="http://schemas.microsoft.com/office/drawing/2014/main" id="{E7989B23-FC2B-4D60-A4C1-F0D37872F4A5}"/>
                </a:ext>
              </a:extLst>
            </p:cNvPr>
            <p:cNvSpPr/>
            <p:nvPr/>
          </p:nvSpPr>
          <p:spPr>
            <a:xfrm>
              <a:off x="2506023" y="2726757"/>
              <a:ext cx="12784" cy="9920"/>
            </a:xfrm>
            <a:custGeom>
              <a:avLst/>
              <a:gdLst/>
              <a:ahLst/>
              <a:cxnLst/>
              <a:rect l="l" t="t" r="r" b="b"/>
              <a:pathLst>
                <a:path w="125" h="97" extrusionOk="0">
                  <a:moveTo>
                    <a:pt x="53" y="1"/>
                  </a:moveTo>
                  <a:cubicBezTo>
                    <a:pt x="1" y="1"/>
                    <a:pt x="3" y="96"/>
                    <a:pt x="59" y="96"/>
                  </a:cubicBezTo>
                  <a:cubicBezTo>
                    <a:pt x="125" y="96"/>
                    <a:pt x="125" y="1"/>
                    <a:pt x="59" y="1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85;p48">
              <a:extLst>
                <a:ext uri="{FF2B5EF4-FFF2-40B4-BE49-F238E27FC236}">
                  <a16:creationId xmlns:a16="http://schemas.microsoft.com/office/drawing/2014/main" id="{5DD7EB1C-0BA2-4F27-AEB2-C67922AE6763}"/>
                </a:ext>
              </a:extLst>
            </p:cNvPr>
            <p:cNvSpPr/>
            <p:nvPr/>
          </p:nvSpPr>
          <p:spPr>
            <a:xfrm>
              <a:off x="2496307" y="2611189"/>
              <a:ext cx="18818" cy="30375"/>
            </a:xfrm>
            <a:custGeom>
              <a:avLst/>
              <a:gdLst/>
              <a:ahLst/>
              <a:cxnLst/>
              <a:rect l="l" t="t" r="r" b="b"/>
              <a:pathLst>
                <a:path w="184" h="297" extrusionOk="0">
                  <a:moveTo>
                    <a:pt x="140" y="0"/>
                  </a:moveTo>
                  <a:cubicBezTo>
                    <a:pt x="125" y="0"/>
                    <a:pt x="110" y="10"/>
                    <a:pt x="96" y="30"/>
                  </a:cubicBezTo>
                  <a:cubicBezTo>
                    <a:pt x="67" y="95"/>
                    <a:pt x="45" y="154"/>
                    <a:pt x="8" y="227"/>
                  </a:cubicBezTo>
                  <a:cubicBezTo>
                    <a:pt x="1" y="241"/>
                    <a:pt x="1" y="256"/>
                    <a:pt x="1" y="263"/>
                  </a:cubicBezTo>
                  <a:cubicBezTo>
                    <a:pt x="1" y="278"/>
                    <a:pt x="8" y="292"/>
                    <a:pt x="15" y="292"/>
                  </a:cubicBezTo>
                  <a:cubicBezTo>
                    <a:pt x="23" y="295"/>
                    <a:pt x="32" y="297"/>
                    <a:pt x="41" y="297"/>
                  </a:cubicBezTo>
                  <a:cubicBezTo>
                    <a:pt x="57" y="297"/>
                    <a:pt x="72" y="292"/>
                    <a:pt x="81" y="278"/>
                  </a:cubicBezTo>
                  <a:cubicBezTo>
                    <a:pt x="110" y="212"/>
                    <a:pt x="132" y="146"/>
                    <a:pt x="169" y="73"/>
                  </a:cubicBezTo>
                  <a:cubicBezTo>
                    <a:pt x="183" y="66"/>
                    <a:pt x="183" y="44"/>
                    <a:pt x="183" y="37"/>
                  </a:cubicBezTo>
                  <a:cubicBezTo>
                    <a:pt x="183" y="30"/>
                    <a:pt x="169" y="8"/>
                    <a:pt x="161" y="8"/>
                  </a:cubicBezTo>
                  <a:cubicBezTo>
                    <a:pt x="154" y="3"/>
                    <a:pt x="147" y="0"/>
                    <a:pt x="14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86;p48">
              <a:extLst>
                <a:ext uri="{FF2B5EF4-FFF2-40B4-BE49-F238E27FC236}">
                  <a16:creationId xmlns:a16="http://schemas.microsoft.com/office/drawing/2014/main" id="{4B06DFB7-133F-4855-A397-3E7D99E0E00D}"/>
                </a:ext>
              </a:extLst>
            </p:cNvPr>
            <p:cNvSpPr/>
            <p:nvPr/>
          </p:nvSpPr>
          <p:spPr>
            <a:xfrm>
              <a:off x="2524739" y="2617939"/>
              <a:ext cx="15034" cy="29557"/>
            </a:xfrm>
            <a:custGeom>
              <a:avLst/>
              <a:gdLst/>
              <a:ahLst/>
              <a:cxnLst/>
              <a:rect l="l" t="t" r="r" b="b"/>
              <a:pathLst>
                <a:path w="147" h="289" extrusionOk="0">
                  <a:moveTo>
                    <a:pt x="102" y="0"/>
                  </a:moveTo>
                  <a:cubicBezTo>
                    <a:pt x="59" y="0"/>
                    <a:pt x="37" y="22"/>
                    <a:pt x="37" y="44"/>
                  </a:cubicBezTo>
                  <a:lnTo>
                    <a:pt x="37" y="88"/>
                  </a:lnTo>
                  <a:lnTo>
                    <a:pt x="37" y="95"/>
                  </a:lnTo>
                  <a:lnTo>
                    <a:pt x="37" y="110"/>
                  </a:lnTo>
                  <a:cubicBezTo>
                    <a:pt x="37" y="117"/>
                    <a:pt x="37" y="124"/>
                    <a:pt x="29" y="131"/>
                  </a:cubicBezTo>
                  <a:cubicBezTo>
                    <a:pt x="29" y="153"/>
                    <a:pt x="22" y="168"/>
                    <a:pt x="22" y="183"/>
                  </a:cubicBezTo>
                  <a:lnTo>
                    <a:pt x="22" y="190"/>
                  </a:lnTo>
                  <a:cubicBezTo>
                    <a:pt x="22" y="190"/>
                    <a:pt x="17" y="199"/>
                    <a:pt x="19" y="199"/>
                  </a:cubicBezTo>
                  <a:cubicBezTo>
                    <a:pt x="20" y="199"/>
                    <a:pt x="21" y="199"/>
                    <a:pt x="22" y="197"/>
                  </a:cubicBezTo>
                  <a:lnTo>
                    <a:pt x="22" y="197"/>
                  </a:lnTo>
                  <a:cubicBezTo>
                    <a:pt x="22" y="204"/>
                    <a:pt x="15" y="219"/>
                    <a:pt x="15" y="219"/>
                  </a:cubicBezTo>
                  <a:cubicBezTo>
                    <a:pt x="0" y="234"/>
                    <a:pt x="0" y="270"/>
                    <a:pt x="29" y="285"/>
                  </a:cubicBezTo>
                  <a:cubicBezTo>
                    <a:pt x="37" y="287"/>
                    <a:pt x="46" y="289"/>
                    <a:pt x="54" y="289"/>
                  </a:cubicBezTo>
                  <a:cubicBezTo>
                    <a:pt x="72" y="289"/>
                    <a:pt x="90" y="282"/>
                    <a:pt x="95" y="263"/>
                  </a:cubicBezTo>
                  <a:cubicBezTo>
                    <a:pt x="131" y="190"/>
                    <a:pt x="146" y="117"/>
                    <a:pt x="146" y="44"/>
                  </a:cubicBezTo>
                  <a:cubicBezTo>
                    <a:pt x="146" y="15"/>
                    <a:pt x="131" y="0"/>
                    <a:pt x="10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87;p48">
              <a:extLst>
                <a:ext uri="{FF2B5EF4-FFF2-40B4-BE49-F238E27FC236}">
                  <a16:creationId xmlns:a16="http://schemas.microsoft.com/office/drawing/2014/main" id="{0B8F5CF6-0919-49CB-BBC7-D9D4B8B2F987}"/>
                </a:ext>
              </a:extLst>
            </p:cNvPr>
            <p:cNvSpPr/>
            <p:nvPr/>
          </p:nvSpPr>
          <p:spPr>
            <a:xfrm>
              <a:off x="2146433" y="2702417"/>
              <a:ext cx="378408" cy="353556"/>
            </a:xfrm>
            <a:custGeom>
              <a:avLst/>
              <a:gdLst/>
              <a:ahLst/>
              <a:cxnLst/>
              <a:rect l="l" t="t" r="r" b="b"/>
              <a:pathLst>
                <a:path w="3700" h="3457" extrusionOk="0">
                  <a:moveTo>
                    <a:pt x="1840" y="1"/>
                  </a:moveTo>
                  <a:cubicBezTo>
                    <a:pt x="1578" y="1"/>
                    <a:pt x="1313" y="65"/>
                    <a:pt x="1065" y="196"/>
                  </a:cubicBezTo>
                  <a:cubicBezTo>
                    <a:pt x="416" y="524"/>
                    <a:pt x="0" y="1195"/>
                    <a:pt x="109" y="1925"/>
                  </a:cubicBezTo>
                  <a:cubicBezTo>
                    <a:pt x="204" y="2618"/>
                    <a:pt x="730" y="3253"/>
                    <a:pt x="1423" y="3420"/>
                  </a:cubicBezTo>
                  <a:cubicBezTo>
                    <a:pt x="1534" y="3445"/>
                    <a:pt x="1648" y="3456"/>
                    <a:pt x="1760" y="3456"/>
                  </a:cubicBezTo>
                  <a:cubicBezTo>
                    <a:pt x="2428" y="3456"/>
                    <a:pt x="3086" y="3049"/>
                    <a:pt x="3385" y="2450"/>
                  </a:cubicBezTo>
                  <a:cubicBezTo>
                    <a:pt x="3699" y="1793"/>
                    <a:pt x="3495" y="998"/>
                    <a:pt x="2999" y="495"/>
                  </a:cubicBezTo>
                  <a:cubicBezTo>
                    <a:pt x="2683" y="170"/>
                    <a:pt x="2266" y="1"/>
                    <a:pt x="1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88;p48">
              <a:extLst>
                <a:ext uri="{FF2B5EF4-FFF2-40B4-BE49-F238E27FC236}">
                  <a16:creationId xmlns:a16="http://schemas.microsoft.com/office/drawing/2014/main" id="{1D0AECD9-F6EB-40F5-9F6F-6487D327015B}"/>
                </a:ext>
              </a:extLst>
            </p:cNvPr>
            <p:cNvSpPr/>
            <p:nvPr/>
          </p:nvSpPr>
          <p:spPr>
            <a:xfrm>
              <a:off x="2143365" y="2693314"/>
              <a:ext cx="388942" cy="372681"/>
            </a:xfrm>
            <a:custGeom>
              <a:avLst/>
              <a:gdLst/>
              <a:ahLst/>
              <a:cxnLst/>
              <a:rect l="l" t="t" r="r" b="b"/>
              <a:pathLst>
                <a:path w="3803" h="3644" extrusionOk="0">
                  <a:moveTo>
                    <a:pt x="1870" y="90"/>
                  </a:moveTo>
                  <a:cubicBezTo>
                    <a:pt x="2296" y="90"/>
                    <a:pt x="2713" y="259"/>
                    <a:pt x="3029" y="584"/>
                  </a:cubicBezTo>
                  <a:cubicBezTo>
                    <a:pt x="3518" y="1087"/>
                    <a:pt x="3729" y="1882"/>
                    <a:pt x="3415" y="2539"/>
                  </a:cubicBezTo>
                  <a:cubicBezTo>
                    <a:pt x="3116" y="3143"/>
                    <a:pt x="2461" y="3546"/>
                    <a:pt x="1794" y="3546"/>
                  </a:cubicBezTo>
                  <a:cubicBezTo>
                    <a:pt x="1680" y="3546"/>
                    <a:pt x="1566" y="3534"/>
                    <a:pt x="1453" y="3509"/>
                  </a:cubicBezTo>
                  <a:cubicBezTo>
                    <a:pt x="760" y="3342"/>
                    <a:pt x="242" y="2707"/>
                    <a:pt x="139" y="2014"/>
                  </a:cubicBezTo>
                  <a:cubicBezTo>
                    <a:pt x="30" y="1284"/>
                    <a:pt x="446" y="613"/>
                    <a:pt x="1095" y="285"/>
                  </a:cubicBezTo>
                  <a:cubicBezTo>
                    <a:pt x="1343" y="154"/>
                    <a:pt x="1608" y="90"/>
                    <a:pt x="1870" y="90"/>
                  </a:cubicBezTo>
                  <a:close/>
                  <a:moveTo>
                    <a:pt x="1869" y="1"/>
                  </a:moveTo>
                  <a:cubicBezTo>
                    <a:pt x="1683" y="1"/>
                    <a:pt x="1494" y="31"/>
                    <a:pt x="1307" y="95"/>
                  </a:cubicBezTo>
                  <a:cubicBezTo>
                    <a:pt x="599" y="328"/>
                    <a:pt x="45" y="970"/>
                    <a:pt x="23" y="1722"/>
                  </a:cubicBezTo>
                  <a:cubicBezTo>
                    <a:pt x="1" y="2561"/>
                    <a:pt x="606" y="3400"/>
                    <a:pt x="1424" y="3604"/>
                  </a:cubicBezTo>
                  <a:cubicBezTo>
                    <a:pt x="1546" y="3631"/>
                    <a:pt x="1669" y="3644"/>
                    <a:pt x="1792" y="3644"/>
                  </a:cubicBezTo>
                  <a:cubicBezTo>
                    <a:pt x="2412" y="3644"/>
                    <a:pt x="3017" y="3320"/>
                    <a:pt x="3364" y="2809"/>
                  </a:cubicBezTo>
                  <a:cubicBezTo>
                    <a:pt x="3802" y="2174"/>
                    <a:pt x="3722" y="1321"/>
                    <a:pt x="3269" y="715"/>
                  </a:cubicBezTo>
                  <a:cubicBezTo>
                    <a:pt x="2927" y="259"/>
                    <a:pt x="2412" y="1"/>
                    <a:pt x="186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89;p48">
              <a:extLst>
                <a:ext uri="{FF2B5EF4-FFF2-40B4-BE49-F238E27FC236}">
                  <a16:creationId xmlns:a16="http://schemas.microsoft.com/office/drawing/2014/main" id="{763F0A72-A58C-495F-81F3-D8115AB2137F}"/>
                </a:ext>
              </a:extLst>
            </p:cNvPr>
            <p:cNvSpPr/>
            <p:nvPr/>
          </p:nvSpPr>
          <p:spPr>
            <a:xfrm>
              <a:off x="1956104" y="2342826"/>
              <a:ext cx="803760" cy="955327"/>
            </a:xfrm>
            <a:custGeom>
              <a:avLst/>
              <a:gdLst/>
              <a:ahLst/>
              <a:cxnLst/>
              <a:rect l="l" t="t" r="r" b="b"/>
              <a:pathLst>
                <a:path w="7859" h="9341" extrusionOk="0">
                  <a:moveTo>
                    <a:pt x="5156" y="0"/>
                  </a:moveTo>
                  <a:cubicBezTo>
                    <a:pt x="5100" y="0"/>
                    <a:pt x="5042" y="5"/>
                    <a:pt x="4984" y="5"/>
                  </a:cubicBezTo>
                  <a:cubicBezTo>
                    <a:pt x="4502" y="12"/>
                    <a:pt x="4021" y="12"/>
                    <a:pt x="3546" y="27"/>
                  </a:cubicBezTo>
                  <a:cubicBezTo>
                    <a:pt x="3065" y="34"/>
                    <a:pt x="2569" y="34"/>
                    <a:pt x="2087" y="42"/>
                  </a:cubicBezTo>
                  <a:cubicBezTo>
                    <a:pt x="2047" y="42"/>
                    <a:pt x="2003" y="40"/>
                    <a:pt x="1960" y="40"/>
                  </a:cubicBezTo>
                  <a:cubicBezTo>
                    <a:pt x="1916" y="40"/>
                    <a:pt x="1872" y="42"/>
                    <a:pt x="1832" y="49"/>
                  </a:cubicBezTo>
                  <a:cubicBezTo>
                    <a:pt x="1693" y="78"/>
                    <a:pt x="1555" y="144"/>
                    <a:pt x="1431" y="188"/>
                  </a:cubicBezTo>
                  <a:cubicBezTo>
                    <a:pt x="971" y="341"/>
                    <a:pt x="519" y="487"/>
                    <a:pt x="74" y="647"/>
                  </a:cubicBezTo>
                  <a:cubicBezTo>
                    <a:pt x="21" y="660"/>
                    <a:pt x="33" y="738"/>
                    <a:pt x="79" y="738"/>
                  </a:cubicBezTo>
                  <a:cubicBezTo>
                    <a:pt x="84" y="738"/>
                    <a:pt x="89" y="737"/>
                    <a:pt x="95" y="735"/>
                  </a:cubicBezTo>
                  <a:cubicBezTo>
                    <a:pt x="489" y="611"/>
                    <a:pt x="876" y="472"/>
                    <a:pt x="1263" y="341"/>
                  </a:cubicBezTo>
                  <a:cubicBezTo>
                    <a:pt x="1445" y="282"/>
                    <a:pt x="1642" y="224"/>
                    <a:pt x="1825" y="158"/>
                  </a:cubicBezTo>
                  <a:cubicBezTo>
                    <a:pt x="1832" y="158"/>
                    <a:pt x="1846" y="151"/>
                    <a:pt x="1861" y="151"/>
                  </a:cubicBezTo>
                  <a:lnTo>
                    <a:pt x="1992" y="151"/>
                  </a:lnTo>
                  <a:cubicBezTo>
                    <a:pt x="2955" y="144"/>
                    <a:pt x="3911" y="129"/>
                    <a:pt x="4867" y="115"/>
                  </a:cubicBezTo>
                  <a:cubicBezTo>
                    <a:pt x="4960" y="115"/>
                    <a:pt x="5063" y="105"/>
                    <a:pt x="5160" y="105"/>
                  </a:cubicBezTo>
                  <a:cubicBezTo>
                    <a:pt x="5185" y="105"/>
                    <a:pt x="5208" y="106"/>
                    <a:pt x="5232" y="107"/>
                  </a:cubicBezTo>
                  <a:cubicBezTo>
                    <a:pt x="5327" y="115"/>
                    <a:pt x="5422" y="158"/>
                    <a:pt x="5516" y="180"/>
                  </a:cubicBezTo>
                  <a:cubicBezTo>
                    <a:pt x="5640" y="217"/>
                    <a:pt x="5779" y="253"/>
                    <a:pt x="5910" y="290"/>
                  </a:cubicBezTo>
                  <a:cubicBezTo>
                    <a:pt x="6163" y="360"/>
                    <a:pt x="6415" y="430"/>
                    <a:pt x="6681" y="494"/>
                  </a:cubicBezTo>
                  <a:lnTo>
                    <a:pt x="6681" y="494"/>
                  </a:lnTo>
                  <a:cubicBezTo>
                    <a:pt x="6803" y="1345"/>
                    <a:pt x="6933" y="2204"/>
                    <a:pt x="7049" y="3062"/>
                  </a:cubicBezTo>
                  <a:cubicBezTo>
                    <a:pt x="7260" y="4594"/>
                    <a:pt x="7479" y="6127"/>
                    <a:pt x="7640" y="7659"/>
                  </a:cubicBezTo>
                  <a:cubicBezTo>
                    <a:pt x="7696" y="8184"/>
                    <a:pt x="7774" y="8717"/>
                    <a:pt x="7771" y="9249"/>
                  </a:cubicBezTo>
                  <a:lnTo>
                    <a:pt x="154" y="9249"/>
                  </a:lnTo>
                  <a:cubicBezTo>
                    <a:pt x="135" y="9249"/>
                    <a:pt x="107" y="9243"/>
                    <a:pt x="82" y="9243"/>
                  </a:cubicBezTo>
                  <a:lnTo>
                    <a:pt x="82" y="9243"/>
                  </a:lnTo>
                  <a:cubicBezTo>
                    <a:pt x="96" y="8435"/>
                    <a:pt x="110" y="7635"/>
                    <a:pt x="125" y="6827"/>
                  </a:cubicBezTo>
                  <a:cubicBezTo>
                    <a:pt x="154" y="5536"/>
                    <a:pt x="168" y="4230"/>
                    <a:pt x="198" y="2938"/>
                  </a:cubicBezTo>
                  <a:cubicBezTo>
                    <a:pt x="205" y="2632"/>
                    <a:pt x="205" y="2333"/>
                    <a:pt x="219" y="2041"/>
                  </a:cubicBezTo>
                  <a:cubicBezTo>
                    <a:pt x="227" y="2015"/>
                    <a:pt x="208" y="2002"/>
                    <a:pt x="188" y="2002"/>
                  </a:cubicBezTo>
                  <a:cubicBezTo>
                    <a:pt x="167" y="2002"/>
                    <a:pt x="143" y="2015"/>
                    <a:pt x="139" y="2041"/>
                  </a:cubicBezTo>
                  <a:cubicBezTo>
                    <a:pt x="117" y="2865"/>
                    <a:pt x="110" y="3682"/>
                    <a:pt x="88" y="4507"/>
                  </a:cubicBezTo>
                  <a:cubicBezTo>
                    <a:pt x="66" y="5798"/>
                    <a:pt x="44" y="7104"/>
                    <a:pt x="15" y="8396"/>
                  </a:cubicBezTo>
                  <a:cubicBezTo>
                    <a:pt x="8" y="8702"/>
                    <a:pt x="8" y="9001"/>
                    <a:pt x="1" y="9293"/>
                  </a:cubicBezTo>
                  <a:cubicBezTo>
                    <a:pt x="1" y="9322"/>
                    <a:pt x="15" y="9337"/>
                    <a:pt x="44" y="9337"/>
                  </a:cubicBezTo>
                  <a:lnTo>
                    <a:pt x="7508" y="9337"/>
                  </a:lnTo>
                  <a:cubicBezTo>
                    <a:pt x="7571" y="9337"/>
                    <a:pt x="7641" y="9340"/>
                    <a:pt x="7709" y="9340"/>
                  </a:cubicBezTo>
                  <a:cubicBezTo>
                    <a:pt x="7742" y="9340"/>
                    <a:pt x="7776" y="9339"/>
                    <a:pt x="7807" y="9337"/>
                  </a:cubicBezTo>
                  <a:lnTo>
                    <a:pt x="7815" y="9337"/>
                  </a:lnTo>
                  <a:cubicBezTo>
                    <a:pt x="7844" y="9337"/>
                    <a:pt x="7858" y="9322"/>
                    <a:pt x="7858" y="9293"/>
                  </a:cubicBezTo>
                  <a:cubicBezTo>
                    <a:pt x="7858" y="8819"/>
                    <a:pt x="7807" y="8345"/>
                    <a:pt x="7749" y="7878"/>
                  </a:cubicBezTo>
                  <a:cubicBezTo>
                    <a:pt x="7676" y="7148"/>
                    <a:pt x="7588" y="6418"/>
                    <a:pt x="7486" y="5689"/>
                  </a:cubicBezTo>
                  <a:cubicBezTo>
                    <a:pt x="7304" y="4251"/>
                    <a:pt x="7100" y="2807"/>
                    <a:pt x="6895" y="1362"/>
                  </a:cubicBezTo>
                  <a:lnTo>
                    <a:pt x="6757" y="436"/>
                  </a:lnTo>
                  <a:cubicBezTo>
                    <a:pt x="6757" y="414"/>
                    <a:pt x="6735" y="406"/>
                    <a:pt x="6720" y="399"/>
                  </a:cubicBezTo>
                  <a:cubicBezTo>
                    <a:pt x="6239" y="290"/>
                    <a:pt x="5764" y="144"/>
                    <a:pt x="5276" y="12"/>
                  </a:cubicBezTo>
                  <a:cubicBezTo>
                    <a:pt x="5238" y="3"/>
                    <a:pt x="5198" y="0"/>
                    <a:pt x="51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90;p48">
              <a:extLst>
                <a:ext uri="{FF2B5EF4-FFF2-40B4-BE49-F238E27FC236}">
                  <a16:creationId xmlns:a16="http://schemas.microsoft.com/office/drawing/2014/main" id="{F530C890-DB2D-41B3-8142-4602703D00A7}"/>
                </a:ext>
              </a:extLst>
            </p:cNvPr>
            <p:cNvSpPr/>
            <p:nvPr/>
          </p:nvSpPr>
          <p:spPr>
            <a:xfrm>
              <a:off x="2183660" y="2714894"/>
              <a:ext cx="732885" cy="420647"/>
            </a:xfrm>
            <a:custGeom>
              <a:avLst/>
              <a:gdLst/>
              <a:ahLst/>
              <a:cxnLst/>
              <a:rect l="l" t="t" r="r" b="b"/>
              <a:pathLst>
                <a:path w="7166" h="4113" extrusionOk="0">
                  <a:moveTo>
                    <a:pt x="6823" y="1"/>
                  </a:moveTo>
                  <a:lnTo>
                    <a:pt x="4590" y="628"/>
                  </a:lnTo>
                  <a:cubicBezTo>
                    <a:pt x="4612" y="891"/>
                    <a:pt x="4699" y="1292"/>
                    <a:pt x="4721" y="1555"/>
                  </a:cubicBezTo>
                  <a:cubicBezTo>
                    <a:pt x="4721" y="1555"/>
                    <a:pt x="3227" y="1266"/>
                    <a:pt x="2234" y="1266"/>
                  </a:cubicBezTo>
                  <a:cubicBezTo>
                    <a:pt x="2015" y="1266"/>
                    <a:pt x="1820" y="1280"/>
                    <a:pt x="1672" y="1314"/>
                  </a:cubicBezTo>
                  <a:cubicBezTo>
                    <a:pt x="1672" y="1314"/>
                    <a:pt x="336" y="1613"/>
                    <a:pt x="336" y="1912"/>
                  </a:cubicBezTo>
                  <a:cubicBezTo>
                    <a:pt x="336" y="1912"/>
                    <a:pt x="276" y="2133"/>
                    <a:pt x="505" y="2133"/>
                  </a:cubicBezTo>
                  <a:cubicBezTo>
                    <a:pt x="539" y="2133"/>
                    <a:pt x="580" y="2128"/>
                    <a:pt x="628" y="2116"/>
                  </a:cubicBezTo>
                  <a:cubicBezTo>
                    <a:pt x="951" y="2034"/>
                    <a:pt x="1186" y="2029"/>
                    <a:pt x="1242" y="2029"/>
                  </a:cubicBezTo>
                  <a:cubicBezTo>
                    <a:pt x="1251" y="2029"/>
                    <a:pt x="1256" y="2029"/>
                    <a:pt x="1256" y="2029"/>
                  </a:cubicBezTo>
                  <a:cubicBezTo>
                    <a:pt x="1256" y="2029"/>
                    <a:pt x="949" y="2270"/>
                    <a:pt x="657" y="2591"/>
                  </a:cubicBezTo>
                  <a:cubicBezTo>
                    <a:pt x="657" y="2591"/>
                    <a:pt x="1" y="3255"/>
                    <a:pt x="220" y="3466"/>
                  </a:cubicBezTo>
                  <a:cubicBezTo>
                    <a:pt x="269" y="3514"/>
                    <a:pt x="320" y="3532"/>
                    <a:pt x="369" y="3532"/>
                  </a:cubicBezTo>
                  <a:cubicBezTo>
                    <a:pt x="517" y="3532"/>
                    <a:pt x="650" y="3363"/>
                    <a:pt x="680" y="3322"/>
                  </a:cubicBezTo>
                  <a:lnTo>
                    <a:pt x="680" y="3322"/>
                  </a:lnTo>
                  <a:cubicBezTo>
                    <a:pt x="637" y="3384"/>
                    <a:pt x="395" y="3751"/>
                    <a:pt x="628" y="3904"/>
                  </a:cubicBezTo>
                  <a:cubicBezTo>
                    <a:pt x="660" y="3924"/>
                    <a:pt x="694" y="3933"/>
                    <a:pt x="729" y="3933"/>
                  </a:cubicBezTo>
                  <a:cubicBezTo>
                    <a:pt x="947" y="3933"/>
                    <a:pt x="1199" y="3585"/>
                    <a:pt x="1247" y="3515"/>
                  </a:cubicBezTo>
                  <a:lnTo>
                    <a:pt x="1247" y="3515"/>
                  </a:lnTo>
                  <a:cubicBezTo>
                    <a:pt x="1204" y="3580"/>
                    <a:pt x="1016" y="3890"/>
                    <a:pt x="1205" y="4072"/>
                  </a:cubicBezTo>
                  <a:cubicBezTo>
                    <a:pt x="1233" y="4100"/>
                    <a:pt x="1265" y="4112"/>
                    <a:pt x="1299" y="4112"/>
                  </a:cubicBezTo>
                  <a:cubicBezTo>
                    <a:pt x="1518" y="4112"/>
                    <a:pt x="1825" y="3598"/>
                    <a:pt x="1825" y="3598"/>
                  </a:cubicBezTo>
                  <a:lnTo>
                    <a:pt x="1825" y="3598"/>
                  </a:lnTo>
                  <a:cubicBezTo>
                    <a:pt x="1745" y="3772"/>
                    <a:pt x="1843" y="3893"/>
                    <a:pt x="1961" y="3893"/>
                  </a:cubicBezTo>
                  <a:cubicBezTo>
                    <a:pt x="2005" y="3893"/>
                    <a:pt x="2053" y="3876"/>
                    <a:pt x="2095" y="3838"/>
                  </a:cubicBezTo>
                  <a:cubicBezTo>
                    <a:pt x="2236" y="3716"/>
                    <a:pt x="2591" y="3217"/>
                    <a:pt x="2888" y="3217"/>
                  </a:cubicBezTo>
                  <a:cubicBezTo>
                    <a:pt x="2929" y="3217"/>
                    <a:pt x="2969" y="3226"/>
                    <a:pt x="3007" y="3247"/>
                  </a:cubicBezTo>
                  <a:cubicBezTo>
                    <a:pt x="3328" y="3415"/>
                    <a:pt x="5152" y="3992"/>
                    <a:pt x="5152" y="3992"/>
                  </a:cubicBezTo>
                  <a:cubicBezTo>
                    <a:pt x="5319" y="4024"/>
                    <a:pt x="5473" y="4039"/>
                    <a:pt x="5614" y="4039"/>
                  </a:cubicBezTo>
                  <a:cubicBezTo>
                    <a:pt x="7061" y="4039"/>
                    <a:pt x="7158" y="2481"/>
                    <a:pt x="7158" y="2481"/>
                  </a:cubicBezTo>
                  <a:cubicBezTo>
                    <a:pt x="7166" y="1642"/>
                    <a:pt x="6998" y="818"/>
                    <a:pt x="6823" y="1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91;p48">
              <a:extLst>
                <a:ext uri="{FF2B5EF4-FFF2-40B4-BE49-F238E27FC236}">
                  <a16:creationId xmlns:a16="http://schemas.microsoft.com/office/drawing/2014/main" id="{5E038BC8-141E-4F96-8783-AC7CFD50DAA5}"/>
                </a:ext>
              </a:extLst>
            </p:cNvPr>
            <p:cNvSpPr/>
            <p:nvPr/>
          </p:nvSpPr>
          <p:spPr>
            <a:xfrm>
              <a:off x="2194092" y="2712644"/>
              <a:ext cx="726237" cy="429544"/>
            </a:xfrm>
            <a:custGeom>
              <a:avLst/>
              <a:gdLst/>
              <a:ahLst/>
              <a:cxnLst/>
              <a:rect l="l" t="t" r="r" b="b"/>
              <a:pathLst>
                <a:path w="7101" h="4200" extrusionOk="0">
                  <a:moveTo>
                    <a:pt x="6710" y="73"/>
                  </a:moveTo>
                  <a:cubicBezTo>
                    <a:pt x="6837" y="654"/>
                    <a:pt x="6956" y="1229"/>
                    <a:pt x="7012" y="1825"/>
                  </a:cubicBezTo>
                  <a:cubicBezTo>
                    <a:pt x="7027" y="2073"/>
                    <a:pt x="7064" y="2335"/>
                    <a:pt x="7020" y="2591"/>
                  </a:cubicBezTo>
                  <a:cubicBezTo>
                    <a:pt x="6954" y="2985"/>
                    <a:pt x="6794" y="3386"/>
                    <a:pt x="6487" y="3663"/>
                  </a:cubicBezTo>
                  <a:cubicBezTo>
                    <a:pt x="6222" y="3900"/>
                    <a:pt x="5870" y="4002"/>
                    <a:pt x="5518" y="4002"/>
                  </a:cubicBezTo>
                  <a:cubicBezTo>
                    <a:pt x="5328" y="4002"/>
                    <a:pt x="5139" y="3972"/>
                    <a:pt x="4962" y="3919"/>
                  </a:cubicBezTo>
                  <a:cubicBezTo>
                    <a:pt x="4393" y="3736"/>
                    <a:pt x="3817" y="3554"/>
                    <a:pt x="3262" y="3342"/>
                  </a:cubicBezTo>
                  <a:cubicBezTo>
                    <a:pt x="3153" y="3306"/>
                    <a:pt x="3051" y="3262"/>
                    <a:pt x="2956" y="3211"/>
                  </a:cubicBezTo>
                  <a:cubicBezTo>
                    <a:pt x="2905" y="3188"/>
                    <a:pt x="2856" y="3178"/>
                    <a:pt x="2808" y="3178"/>
                  </a:cubicBezTo>
                  <a:cubicBezTo>
                    <a:pt x="2704" y="3178"/>
                    <a:pt x="2608" y="3224"/>
                    <a:pt x="2518" y="3284"/>
                  </a:cubicBezTo>
                  <a:cubicBezTo>
                    <a:pt x="2358" y="3393"/>
                    <a:pt x="2226" y="3539"/>
                    <a:pt x="2095" y="3685"/>
                  </a:cubicBezTo>
                  <a:cubicBezTo>
                    <a:pt x="2051" y="3736"/>
                    <a:pt x="2007" y="3809"/>
                    <a:pt x="1942" y="3831"/>
                  </a:cubicBezTo>
                  <a:cubicBezTo>
                    <a:pt x="1915" y="3844"/>
                    <a:pt x="1889" y="3852"/>
                    <a:pt x="1864" y="3852"/>
                  </a:cubicBezTo>
                  <a:cubicBezTo>
                    <a:pt x="1832" y="3852"/>
                    <a:pt x="1802" y="3841"/>
                    <a:pt x="1774" y="3817"/>
                  </a:cubicBezTo>
                  <a:cubicBezTo>
                    <a:pt x="1745" y="3778"/>
                    <a:pt x="1745" y="3732"/>
                    <a:pt x="1754" y="3689"/>
                  </a:cubicBezTo>
                  <a:lnTo>
                    <a:pt x="1754" y="3689"/>
                  </a:lnTo>
                  <a:cubicBezTo>
                    <a:pt x="1759" y="3683"/>
                    <a:pt x="1763" y="3677"/>
                    <a:pt x="1767" y="3671"/>
                  </a:cubicBezTo>
                  <a:cubicBezTo>
                    <a:pt x="1764" y="3670"/>
                    <a:pt x="1762" y="3668"/>
                    <a:pt x="1760" y="3667"/>
                  </a:cubicBezTo>
                  <a:lnTo>
                    <a:pt x="1760" y="3667"/>
                  </a:lnTo>
                  <a:cubicBezTo>
                    <a:pt x="1764" y="3653"/>
                    <a:pt x="1769" y="3640"/>
                    <a:pt x="1774" y="3627"/>
                  </a:cubicBezTo>
                  <a:cubicBezTo>
                    <a:pt x="1789" y="3588"/>
                    <a:pt x="1758" y="3562"/>
                    <a:pt x="1727" y="3562"/>
                  </a:cubicBezTo>
                  <a:cubicBezTo>
                    <a:pt x="1712" y="3562"/>
                    <a:pt x="1696" y="3569"/>
                    <a:pt x="1686" y="3583"/>
                  </a:cubicBezTo>
                  <a:cubicBezTo>
                    <a:pt x="1584" y="3751"/>
                    <a:pt x="1467" y="3933"/>
                    <a:pt x="1300" y="4035"/>
                  </a:cubicBezTo>
                  <a:cubicBezTo>
                    <a:pt x="1266" y="4056"/>
                    <a:pt x="1235" y="4065"/>
                    <a:pt x="1208" y="4065"/>
                  </a:cubicBezTo>
                  <a:cubicBezTo>
                    <a:pt x="1116" y="4065"/>
                    <a:pt x="1062" y="3964"/>
                    <a:pt x="1074" y="3846"/>
                  </a:cubicBezTo>
                  <a:cubicBezTo>
                    <a:pt x="1078" y="3773"/>
                    <a:pt x="1106" y="3700"/>
                    <a:pt x="1143" y="3631"/>
                  </a:cubicBezTo>
                  <a:lnTo>
                    <a:pt x="1143" y="3631"/>
                  </a:lnTo>
                  <a:cubicBezTo>
                    <a:pt x="1161" y="3607"/>
                    <a:pt x="1176" y="3583"/>
                    <a:pt x="1190" y="3561"/>
                  </a:cubicBezTo>
                  <a:cubicBezTo>
                    <a:pt x="1195" y="3554"/>
                    <a:pt x="1197" y="3548"/>
                    <a:pt x="1199" y="3541"/>
                  </a:cubicBezTo>
                  <a:lnTo>
                    <a:pt x="1199" y="3541"/>
                  </a:lnTo>
                  <a:cubicBezTo>
                    <a:pt x="1201" y="3538"/>
                    <a:pt x="1203" y="3535"/>
                    <a:pt x="1205" y="3532"/>
                  </a:cubicBezTo>
                  <a:cubicBezTo>
                    <a:pt x="1203" y="3531"/>
                    <a:pt x="1201" y="3530"/>
                    <a:pt x="1199" y="3529"/>
                  </a:cubicBezTo>
                  <a:lnTo>
                    <a:pt x="1199" y="3529"/>
                  </a:lnTo>
                  <a:cubicBezTo>
                    <a:pt x="1198" y="3506"/>
                    <a:pt x="1178" y="3490"/>
                    <a:pt x="1155" y="3490"/>
                  </a:cubicBezTo>
                  <a:cubicBezTo>
                    <a:pt x="1148" y="3490"/>
                    <a:pt x="1142" y="3491"/>
                    <a:pt x="1135" y="3494"/>
                  </a:cubicBezTo>
                  <a:lnTo>
                    <a:pt x="1135" y="3494"/>
                  </a:lnTo>
                  <a:cubicBezTo>
                    <a:pt x="1129" y="3492"/>
                    <a:pt x="1123" y="3490"/>
                    <a:pt x="1117" y="3488"/>
                  </a:cubicBezTo>
                  <a:cubicBezTo>
                    <a:pt x="1022" y="3634"/>
                    <a:pt x="855" y="3860"/>
                    <a:pt x="665" y="3890"/>
                  </a:cubicBezTo>
                  <a:cubicBezTo>
                    <a:pt x="653" y="3891"/>
                    <a:pt x="642" y="3892"/>
                    <a:pt x="631" y="3892"/>
                  </a:cubicBezTo>
                  <a:cubicBezTo>
                    <a:pt x="480" y="3892"/>
                    <a:pt x="463" y="3706"/>
                    <a:pt x="497" y="3590"/>
                  </a:cubicBezTo>
                  <a:cubicBezTo>
                    <a:pt x="515" y="3536"/>
                    <a:pt x="539" y="3482"/>
                    <a:pt x="568" y="3431"/>
                  </a:cubicBezTo>
                  <a:lnTo>
                    <a:pt x="568" y="3431"/>
                  </a:lnTo>
                  <a:cubicBezTo>
                    <a:pt x="587" y="3411"/>
                    <a:pt x="605" y="3391"/>
                    <a:pt x="621" y="3372"/>
                  </a:cubicBezTo>
                  <a:cubicBezTo>
                    <a:pt x="646" y="3331"/>
                    <a:pt x="612" y="3298"/>
                    <a:pt x="577" y="3298"/>
                  </a:cubicBezTo>
                  <a:cubicBezTo>
                    <a:pt x="570" y="3298"/>
                    <a:pt x="563" y="3299"/>
                    <a:pt x="557" y="3302"/>
                  </a:cubicBezTo>
                  <a:lnTo>
                    <a:pt x="557" y="3302"/>
                  </a:lnTo>
                  <a:cubicBezTo>
                    <a:pt x="554" y="3301"/>
                    <a:pt x="551" y="3299"/>
                    <a:pt x="548" y="3299"/>
                  </a:cubicBezTo>
                  <a:cubicBezTo>
                    <a:pt x="486" y="3381"/>
                    <a:pt x="379" y="3489"/>
                    <a:pt x="263" y="3489"/>
                  </a:cubicBezTo>
                  <a:cubicBezTo>
                    <a:pt x="256" y="3489"/>
                    <a:pt x="249" y="3489"/>
                    <a:pt x="242" y="3488"/>
                  </a:cubicBezTo>
                  <a:cubicBezTo>
                    <a:pt x="59" y="3452"/>
                    <a:pt x="132" y="3262"/>
                    <a:pt x="198" y="3160"/>
                  </a:cubicBezTo>
                  <a:cubicBezTo>
                    <a:pt x="300" y="2970"/>
                    <a:pt x="446" y="2795"/>
                    <a:pt x="599" y="2642"/>
                  </a:cubicBezTo>
                  <a:cubicBezTo>
                    <a:pt x="605" y="2635"/>
                    <a:pt x="607" y="2626"/>
                    <a:pt x="606" y="2618"/>
                  </a:cubicBezTo>
                  <a:lnTo>
                    <a:pt x="606" y="2618"/>
                  </a:lnTo>
                  <a:cubicBezTo>
                    <a:pt x="783" y="2423"/>
                    <a:pt x="973" y="2242"/>
                    <a:pt x="1183" y="2095"/>
                  </a:cubicBezTo>
                  <a:cubicBezTo>
                    <a:pt x="1219" y="2066"/>
                    <a:pt x="1212" y="2000"/>
                    <a:pt x="1154" y="2000"/>
                  </a:cubicBezTo>
                  <a:cubicBezTo>
                    <a:pt x="1142" y="1999"/>
                    <a:pt x="1130" y="1999"/>
                    <a:pt x="1119" y="1999"/>
                  </a:cubicBezTo>
                  <a:cubicBezTo>
                    <a:pt x="904" y="1999"/>
                    <a:pt x="690" y="2060"/>
                    <a:pt x="483" y="2095"/>
                  </a:cubicBezTo>
                  <a:cubicBezTo>
                    <a:pt x="457" y="2099"/>
                    <a:pt x="431" y="2101"/>
                    <a:pt x="406" y="2101"/>
                  </a:cubicBezTo>
                  <a:cubicBezTo>
                    <a:pt x="337" y="2101"/>
                    <a:pt x="278" y="2080"/>
                    <a:pt x="278" y="2000"/>
                  </a:cubicBezTo>
                  <a:cubicBezTo>
                    <a:pt x="278" y="1971"/>
                    <a:pt x="286" y="1927"/>
                    <a:pt x="300" y="1898"/>
                  </a:cubicBezTo>
                  <a:cubicBezTo>
                    <a:pt x="358" y="1766"/>
                    <a:pt x="599" y="1693"/>
                    <a:pt x="723" y="1635"/>
                  </a:cubicBezTo>
                  <a:cubicBezTo>
                    <a:pt x="920" y="1562"/>
                    <a:pt x="1117" y="1496"/>
                    <a:pt x="1322" y="1445"/>
                  </a:cubicBezTo>
                  <a:cubicBezTo>
                    <a:pt x="1621" y="1365"/>
                    <a:pt x="1913" y="1329"/>
                    <a:pt x="2234" y="1329"/>
                  </a:cubicBezTo>
                  <a:cubicBezTo>
                    <a:pt x="2730" y="1336"/>
                    <a:pt x="3226" y="1402"/>
                    <a:pt x="3715" y="1460"/>
                  </a:cubicBezTo>
                  <a:cubicBezTo>
                    <a:pt x="4021" y="1511"/>
                    <a:pt x="4328" y="1555"/>
                    <a:pt x="4627" y="1620"/>
                  </a:cubicBezTo>
                  <a:cubicBezTo>
                    <a:pt x="4630" y="1621"/>
                    <a:pt x="4634" y="1622"/>
                    <a:pt x="4638" y="1622"/>
                  </a:cubicBezTo>
                  <a:cubicBezTo>
                    <a:pt x="4665" y="1622"/>
                    <a:pt x="4692" y="1601"/>
                    <a:pt x="4692" y="1569"/>
                  </a:cubicBezTo>
                  <a:cubicBezTo>
                    <a:pt x="4657" y="1274"/>
                    <a:pt x="4588" y="971"/>
                    <a:pt x="4557" y="675"/>
                  </a:cubicBezTo>
                  <a:lnTo>
                    <a:pt x="4557" y="675"/>
                  </a:lnTo>
                  <a:cubicBezTo>
                    <a:pt x="5193" y="497"/>
                    <a:pt x="5829" y="318"/>
                    <a:pt x="6473" y="139"/>
                  </a:cubicBezTo>
                  <a:cubicBezTo>
                    <a:pt x="6546" y="115"/>
                    <a:pt x="6629" y="96"/>
                    <a:pt x="6710" y="73"/>
                  </a:cubicBezTo>
                  <a:close/>
                  <a:moveTo>
                    <a:pt x="6699" y="1"/>
                  </a:moveTo>
                  <a:cubicBezTo>
                    <a:pt x="6057" y="183"/>
                    <a:pt x="5407" y="366"/>
                    <a:pt x="4751" y="548"/>
                  </a:cubicBezTo>
                  <a:cubicBezTo>
                    <a:pt x="4656" y="577"/>
                    <a:pt x="4561" y="606"/>
                    <a:pt x="4466" y="628"/>
                  </a:cubicBezTo>
                  <a:cubicBezTo>
                    <a:pt x="4452" y="643"/>
                    <a:pt x="4430" y="657"/>
                    <a:pt x="4430" y="679"/>
                  </a:cubicBezTo>
                  <a:cubicBezTo>
                    <a:pt x="4464" y="967"/>
                    <a:pt x="4530" y="1260"/>
                    <a:pt x="4562" y="1548"/>
                  </a:cubicBezTo>
                  <a:lnTo>
                    <a:pt x="4562" y="1548"/>
                  </a:lnTo>
                  <a:cubicBezTo>
                    <a:pt x="3782" y="1401"/>
                    <a:pt x="2975" y="1270"/>
                    <a:pt x="2175" y="1263"/>
                  </a:cubicBezTo>
                  <a:cubicBezTo>
                    <a:pt x="1840" y="1263"/>
                    <a:pt x="1533" y="1307"/>
                    <a:pt x="1198" y="1394"/>
                  </a:cubicBezTo>
                  <a:cubicBezTo>
                    <a:pt x="979" y="1460"/>
                    <a:pt x="774" y="1526"/>
                    <a:pt x="563" y="1620"/>
                  </a:cubicBezTo>
                  <a:cubicBezTo>
                    <a:pt x="431" y="1672"/>
                    <a:pt x="234" y="1759"/>
                    <a:pt x="191" y="1912"/>
                  </a:cubicBezTo>
                  <a:cubicBezTo>
                    <a:pt x="154" y="2022"/>
                    <a:pt x="183" y="2175"/>
                    <a:pt x="315" y="2211"/>
                  </a:cubicBezTo>
                  <a:cubicBezTo>
                    <a:pt x="347" y="2220"/>
                    <a:pt x="381" y="2223"/>
                    <a:pt x="414" y="2223"/>
                  </a:cubicBezTo>
                  <a:cubicBezTo>
                    <a:pt x="555" y="2223"/>
                    <a:pt x="702" y="2162"/>
                    <a:pt x="825" y="2138"/>
                  </a:cubicBezTo>
                  <a:cubicBezTo>
                    <a:pt x="888" y="2126"/>
                    <a:pt x="951" y="2118"/>
                    <a:pt x="1015" y="2114"/>
                  </a:cubicBezTo>
                  <a:lnTo>
                    <a:pt x="1015" y="2114"/>
                  </a:lnTo>
                  <a:cubicBezTo>
                    <a:pt x="843" y="2253"/>
                    <a:pt x="674" y="2410"/>
                    <a:pt x="519" y="2576"/>
                  </a:cubicBezTo>
                  <a:cubicBezTo>
                    <a:pt x="519" y="2576"/>
                    <a:pt x="519" y="2576"/>
                    <a:pt x="519" y="2576"/>
                  </a:cubicBezTo>
                  <a:lnTo>
                    <a:pt x="519" y="2576"/>
                  </a:lnTo>
                  <a:cubicBezTo>
                    <a:pt x="518" y="2577"/>
                    <a:pt x="517" y="2578"/>
                    <a:pt x="516" y="2579"/>
                  </a:cubicBezTo>
                  <a:lnTo>
                    <a:pt x="516" y="2579"/>
                  </a:lnTo>
                  <a:cubicBezTo>
                    <a:pt x="429" y="2659"/>
                    <a:pt x="350" y="2753"/>
                    <a:pt x="278" y="2846"/>
                  </a:cubicBezTo>
                  <a:cubicBezTo>
                    <a:pt x="169" y="2985"/>
                    <a:pt x="52" y="3138"/>
                    <a:pt x="23" y="3313"/>
                  </a:cubicBezTo>
                  <a:cubicBezTo>
                    <a:pt x="1" y="3466"/>
                    <a:pt x="110" y="3605"/>
                    <a:pt x="271" y="3605"/>
                  </a:cubicBezTo>
                  <a:cubicBezTo>
                    <a:pt x="323" y="3602"/>
                    <a:pt x="371" y="3585"/>
                    <a:pt x="416" y="3559"/>
                  </a:cubicBezTo>
                  <a:lnTo>
                    <a:pt x="416" y="3559"/>
                  </a:lnTo>
                  <a:cubicBezTo>
                    <a:pt x="351" y="3749"/>
                    <a:pt x="349" y="3962"/>
                    <a:pt x="585" y="4006"/>
                  </a:cubicBezTo>
                  <a:cubicBezTo>
                    <a:pt x="601" y="4009"/>
                    <a:pt x="617" y="4010"/>
                    <a:pt x="633" y="4010"/>
                  </a:cubicBezTo>
                  <a:cubicBezTo>
                    <a:pt x="756" y="4010"/>
                    <a:pt x="875" y="3931"/>
                    <a:pt x="976" y="3831"/>
                  </a:cubicBezTo>
                  <a:lnTo>
                    <a:pt x="976" y="3831"/>
                  </a:lnTo>
                  <a:cubicBezTo>
                    <a:pt x="972" y="3863"/>
                    <a:pt x="970" y="3894"/>
                    <a:pt x="971" y="3926"/>
                  </a:cubicBezTo>
                  <a:cubicBezTo>
                    <a:pt x="978" y="4053"/>
                    <a:pt x="1059" y="4199"/>
                    <a:pt x="1191" y="4199"/>
                  </a:cubicBezTo>
                  <a:cubicBezTo>
                    <a:pt x="1202" y="4199"/>
                    <a:pt x="1214" y="4198"/>
                    <a:pt x="1227" y="4196"/>
                  </a:cubicBezTo>
                  <a:cubicBezTo>
                    <a:pt x="1373" y="4174"/>
                    <a:pt x="1497" y="4035"/>
                    <a:pt x="1577" y="3933"/>
                  </a:cubicBezTo>
                  <a:cubicBezTo>
                    <a:pt x="1606" y="3902"/>
                    <a:pt x="1632" y="3868"/>
                    <a:pt x="1657" y="3833"/>
                  </a:cubicBezTo>
                  <a:lnTo>
                    <a:pt x="1657" y="3833"/>
                  </a:lnTo>
                  <a:cubicBezTo>
                    <a:pt x="1678" y="3911"/>
                    <a:pt x="1735" y="3972"/>
                    <a:pt x="1832" y="3984"/>
                  </a:cubicBezTo>
                  <a:cubicBezTo>
                    <a:pt x="1843" y="3986"/>
                    <a:pt x="1854" y="3987"/>
                    <a:pt x="1864" y="3987"/>
                  </a:cubicBezTo>
                  <a:cubicBezTo>
                    <a:pt x="1992" y="3987"/>
                    <a:pt x="2080" y="3868"/>
                    <a:pt x="2168" y="3780"/>
                  </a:cubicBezTo>
                  <a:cubicBezTo>
                    <a:pt x="2292" y="3634"/>
                    <a:pt x="2423" y="3488"/>
                    <a:pt x="2584" y="3386"/>
                  </a:cubicBezTo>
                  <a:cubicBezTo>
                    <a:pt x="2645" y="3352"/>
                    <a:pt x="2718" y="3312"/>
                    <a:pt x="2786" y="3312"/>
                  </a:cubicBezTo>
                  <a:cubicBezTo>
                    <a:pt x="2792" y="3312"/>
                    <a:pt x="2797" y="3313"/>
                    <a:pt x="2803" y="3313"/>
                  </a:cubicBezTo>
                  <a:cubicBezTo>
                    <a:pt x="2861" y="3320"/>
                    <a:pt x="2912" y="3350"/>
                    <a:pt x="2963" y="3379"/>
                  </a:cubicBezTo>
                  <a:cubicBezTo>
                    <a:pt x="3532" y="3634"/>
                    <a:pt x="4152" y="3809"/>
                    <a:pt x="4751" y="3999"/>
                  </a:cubicBezTo>
                  <a:cubicBezTo>
                    <a:pt x="4955" y="4065"/>
                    <a:pt x="5152" y="4116"/>
                    <a:pt x="5378" y="4130"/>
                  </a:cubicBezTo>
                  <a:cubicBezTo>
                    <a:pt x="5421" y="4133"/>
                    <a:pt x="5465" y="4135"/>
                    <a:pt x="5509" y="4135"/>
                  </a:cubicBezTo>
                  <a:cubicBezTo>
                    <a:pt x="5797" y="4135"/>
                    <a:pt x="6093" y="4070"/>
                    <a:pt x="6334" y="3911"/>
                  </a:cubicBezTo>
                  <a:cubicBezTo>
                    <a:pt x="6735" y="3671"/>
                    <a:pt x="6969" y="3218"/>
                    <a:pt x="7056" y="2773"/>
                  </a:cubicBezTo>
                  <a:cubicBezTo>
                    <a:pt x="7100" y="2554"/>
                    <a:pt x="7100" y="2357"/>
                    <a:pt x="7085" y="2138"/>
                  </a:cubicBezTo>
                  <a:cubicBezTo>
                    <a:pt x="7049" y="1423"/>
                    <a:pt x="6903" y="730"/>
                    <a:pt x="6757" y="37"/>
                  </a:cubicBezTo>
                  <a:cubicBezTo>
                    <a:pt x="6750" y="8"/>
                    <a:pt x="6721" y="1"/>
                    <a:pt x="669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92;p48">
              <a:extLst>
                <a:ext uri="{FF2B5EF4-FFF2-40B4-BE49-F238E27FC236}">
                  <a16:creationId xmlns:a16="http://schemas.microsoft.com/office/drawing/2014/main" id="{7528BBA9-A1F1-4A56-BF2A-BD0DF1C44299}"/>
                </a:ext>
              </a:extLst>
            </p:cNvPr>
            <p:cNvSpPr/>
            <p:nvPr/>
          </p:nvSpPr>
          <p:spPr>
            <a:xfrm>
              <a:off x="2244410" y="2932632"/>
              <a:ext cx="125897" cy="127432"/>
            </a:xfrm>
            <a:custGeom>
              <a:avLst/>
              <a:gdLst/>
              <a:ahLst/>
              <a:cxnLst/>
              <a:rect l="l" t="t" r="r" b="b"/>
              <a:pathLst>
                <a:path w="1231" h="1246" extrusionOk="0">
                  <a:moveTo>
                    <a:pt x="1172" y="1"/>
                  </a:moveTo>
                  <a:cubicBezTo>
                    <a:pt x="1165" y="1"/>
                    <a:pt x="1158" y="3"/>
                    <a:pt x="1151" y="9"/>
                  </a:cubicBezTo>
                  <a:cubicBezTo>
                    <a:pt x="932" y="170"/>
                    <a:pt x="720" y="352"/>
                    <a:pt x="538" y="542"/>
                  </a:cubicBezTo>
                  <a:cubicBezTo>
                    <a:pt x="355" y="739"/>
                    <a:pt x="180" y="951"/>
                    <a:pt x="27" y="1169"/>
                  </a:cubicBezTo>
                  <a:cubicBezTo>
                    <a:pt x="1" y="1211"/>
                    <a:pt x="35" y="1246"/>
                    <a:pt x="69" y="1246"/>
                  </a:cubicBezTo>
                  <a:cubicBezTo>
                    <a:pt x="83" y="1246"/>
                    <a:pt x="97" y="1240"/>
                    <a:pt x="107" y="1228"/>
                  </a:cubicBezTo>
                  <a:cubicBezTo>
                    <a:pt x="421" y="797"/>
                    <a:pt x="764" y="403"/>
                    <a:pt x="1194" y="97"/>
                  </a:cubicBezTo>
                  <a:cubicBezTo>
                    <a:pt x="1231" y="67"/>
                    <a:pt x="1207" y="1"/>
                    <a:pt x="117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93;p48">
              <a:extLst>
                <a:ext uri="{FF2B5EF4-FFF2-40B4-BE49-F238E27FC236}">
                  <a16:creationId xmlns:a16="http://schemas.microsoft.com/office/drawing/2014/main" id="{972BA22E-5BAB-429E-8706-895281321025}"/>
                </a:ext>
              </a:extLst>
            </p:cNvPr>
            <p:cNvSpPr/>
            <p:nvPr/>
          </p:nvSpPr>
          <p:spPr>
            <a:xfrm>
              <a:off x="2304444" y="2959325"/>
              <a:ext cx="109534" cy="117818"/>
            </a:xfrm>
            <a:custGeom>
              <a:avLst/>
              <a:gdLst/>
              <a:ahLst/>
              <a:cxnLst/>
              <a:rect l="l" t="t" r="r" b="b"/>
              <a:pathLst>
                <a:path w="1071" h="1152" extrusionOk="0">
                  <a:moveTo>
                    <a:pt x="1006" y="1"/>
                  </a:moveTo>
                  <a:cubicBezTo>
                    <a:pt x="995" y="1"/>
                    <a:pt x="983" y="6"/>
                    <a:pt x="972" y="18"/>
                  </a:cubicBezTo>
                  <a:cubicBezTo>
                    <a:pt x="607" y="325"/>
                    <a:pt x="316" y="697"/>
                    <a:pt x="31" y="1084"/>
                  </a:cubicBezTo>
                  <a:cubicBezTo>
                    <a:pt x="0" y="1114"/>
                    <a:pt x="30" y="1152"/>
                    <a:pt x="64" y="1152"/>
                  </a:cubicBezTo>
                  <a:cubicBezTo>
                    <a:pt x="78" y="1152"/>
                    <a:pt x="93" y="1145"/>
                    <a:pt x="104" y="1127"/>
                  </a:cubicBezTo>
                  <a:cubicBezTo>
                    <a:pt x="388" y="755"/>
                    <a:pt x="673" y="390"/>
                    <a:pt x="1038" y="77"/>
                  </a:cubicBezTo>
                  <a:cubicBezTo>
                    <a:pt x="1071" y="49"/>
                    <a:pt x="1042" y="1"/>
                    <a:pt x="10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94;p48">
              <a:extLst>
                <a:ext uri="{FF2B5EF4-FFF2-40B4-BE49-F238E27FC236}">
                  <a16:creationId xmlns:a16="http://schemas.microsoft.com/office/drawing/2014/main" id="{BD01180F-4939-413E-AD89-9F12DBBC421A}"/>
                </a:ext>
              </a:extLst>
            </p:cNvPr>
            <p:cNvSpPr/>
            <p:nvPr/>
          </p:nvSpPr>
          <p:spPr>
            <a:xfrm>
              <a:off x="2362739" y="2993791"/>
              <a:ext cx="93273" cy="97977"/>
            </a:xfrm>
            <a:custGeom>
              <a:avLst/>
              <a:gdLst/>
              <a:ahLst/>
              <a:cxnLst/>
              <a:rect l="l" t="t" r="r" b="b"/>
              <a:pathLst>
                <a:path w="912" h="958" extrusionOk="0">
                  <a:moveTo>
                    <a:pt x="845" y="0"/>
                  </a:moveTo>
                  <a:cubicBezTo>
                    <a:pt x="836" y="0"/>
                    <a:pt x="827" y="3"/>
                    <a:pt x="818" y="10"/>
                  </a:cubicBezTo>
                  <a:cubicBezTo>
                    <a:pt x="475" y="221"/>
                    <a:pt x="212" y="528"/>
                    <a:pt x="15" y="892"/>
                  </a:cubicBezTo>
                  <a:cubicBezTo>
                    <a:pt x="0" y="923"/>
                    <a:pt x="35" y="958"/>
                    <a:pt x="65" y="958"/>
                  </a:cubicBezTo>
                  <a:cubicBezTo>
                    <a:pt x="78" y="958"/>
                    <a:pt x="89" y="951"/>
                    <a:pt x="96" y="936"/>
                  </a:cubicBezTo>
                  <a:cubicBezTo>
                    <a:pt x="278" y="593"/>
                    <a:pt x="526" y="294"/>
                    <a:pt x="869" y="90"/>
                  </a:cubicBezTo>
                  <a:cubicBezTo>
                    <a:pt x="911" y="60"/>
                    <a:pt x="884" y="0"/>
                    <a:pt x="8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95;p48">
              <a:extLst>
                <a:ext uri="{FF2B5EF4-FFF2-40B4-BE49-F238E27FC236}">
                  <a16:creationId xmlns:a16="http://schemas.microsoft.com/office/drawing/2014/main" id="{84ED32B2-0190-4961-920C-00DC14EF98B0}"/>
                </a:ext>
              </a:extLst>
            </p:cNvPr>
            <p:cNvSpPr/>
            <p:nvPr/>
          </p:nvSpPr>
          <p:spPr>
            <a:xfrm>
              <a:off x="2651966" y="2869223"/>
              <a:ext cx="149829" cy="76807"/>
            </a:xfrm>
            <a:custGeom>
              <a:avLst/>
              <a:gdLst/>
              <a:ahLst/>
              <a:cxnLst/>
              <a:rect l="l" t="t" r="r" b="b"/>
              <a:pathLst>
                <a:path w="1465" h="751" extrusionOk="0">
                  <a:moveTo>
                    <a:pt x="60" y="0"/>
                  </a:moveTo>
                  <a:cubicBezTo>
                    <a:pt x="22" y="0"/>
                    <a:pt x="1" y="77"/>
                    <a:pt x="55" y="97"/>
                  </a:cubicBezTo>
                  <a:cubicBezTo>
                    <a:pt x="529" y="221"/>
                    <a:pt x="974" y="440"/>
                    <a:pt x="1354" y="739"/>
                  </a:cubicBezTo>
                  <a:cubicBezTo>
                    <a:pt x="1365" y="747"/>
                    <a:pt x="1377" y="750"/>
                    <a:pt x="1389" y="750"/>
                  </a:cubicBezTo>
                  <a:cubicBezTo>
                    <a:pt x="1431" y="750"/>
                    <a:pt x="1465" y="709"/>
                    <a:pt x="1419" y="680"/>
                  </a:cubicBezTo>
                  <a:cubicBezTo>
                    <a:pt x="1018" y="367"/>
                    <a:pt x="566" y="141"/>
                    <a:pt x="69" y="2"/>
                  </a:cubicBezTo>
                  <a:cubicBezTo>
                    <a:pt x="66" y="1"/>
                    <a:pt x="63" y="0"/>
                    <a:pt x="6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96;p48">
              <a:extLst>
                <a:ext uri="{FF2B5EF4-FFF2-40B4-BE49-F238E27FC236}">
                  <a16:creationId xmlns:a16="http://schemas.microsoft.com/office/drawing/2014/main" id="{1732D6ED-16D2-4AFA-8DC0-D022B0B8EFBE}"/>
                </a:ext>
              </a:extLst>
            </p:cNvPr>
            <p:cNvSpPr/>
            <p:nvPr/>
          </p:nvSpPr>
          <p:spPr>
            <a:xfrm>
              <a:off x="2594080" y="2388849"/>
              <a:ext cx="307533" cy="411954"/>
            </a:xfrm>
            <a:custGeom>
              <a:avLst/>
              <a:gdLst/>
              <a:ahLst/>
              <a:cxnLst/>
              <a:rect l="l" t="t" r="r" b="b"/>
              <a:pathLst>
                <a:path w="3007" h="4028" extrusionOk="0">
                  <a:moveTo>
                    <a:pt x="511" y="0"/>
                  </a:moveTo>
                  <a:lnTo>
                    <a:pt x="1" y="1671"/>
                  </a:lnTo>
                  <a:cubicBezTo>
                    <a:pt x="220" y="2444"/>
                    <a:pt x="395" y="4028"/>
                    <a:pt x="395" y="4028"/>
                  </a:cubicBezTo>
                  <a:cubicBezTo>
                    <a:pt x="1073" y="3998"/>
                    <a:pt x="3007" y="3269"/>
                    <a:pt x="3007" y="3269"/>
                  </a:cubicBezTo>
                  <a:cubicBezTo>
                    <a:pt x="3007" y="3269"/>
                    <a:pt x="2948" y="2795"/>
                    <a:pt x="2583" y="1554"/>
                  </a:cubicBezTo>
                  <a:cubicBezTo>
                    <a:pt x="2219" y="307"/>
                    <a:pt x="511" y="0"/>
                    <a:pt x="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97;p48">
              <a:extLst>
                <a:ext uri="{FF2B5EF4-FFF2-40B4-BE49-F238E27FC236}">
                  <a16:creationId xmlns:a16="http://schemas.microsoft.com/office/drawing/2014/main" id="{8CD57460-7F9B-460F-9184-C82B3715EA69}"/>
                </a:ext>
              </a:extLst>
            </p:cNvPr>
            <p:cNvSpPr/>
            <p:nvPr/>
          </p:nvSpPr>
          <p:spPr>
            <a:xfrm>
              <a:off x="2587227" y="2383633"/>
              <a:ext cx="319602" cy="420954"/>
            </a:xfrm>
            <a:custGeom>
              <a:avLst/>
              <a:gdLst/>
              <a:ahLst/>
              <a:cxnLst/>
              <a:rect l="l" t="t" r="r" b="b"/>
              <a:pathLst>
                <a:path w="3125" h="4116" extrusionOk="0">
                  <a:moveTo>
                    <a:pt x="3025" y="3306"/>
                  </a:moveTo>
                  <a:cubicBezTo>
                    <a:pt x="3026" y="3312"/>
                    <a:pt x="3026" y="3316"/>
                    <a:pt x="3025" y="3316"/>
                  </a:cubicBezTo>
                  <a:cubicBezTo>
                    <a:pt x="3025" y="3316"/>
                    <a:pt x="3024" y="3315"/>
                    <a:pt x="3023" y="3313"/>
                  </a:cubicBezTo>
                  <a:cubicBezTo>
                    <a:pt x="3023" y="3310"/>
                    <a:pt x="3024" y="3308"/>
                    <a:pt x="3025" y="3306"/>
                  </a:cubicBezTo>
                  <a:close/>
                  <a:moveTo>
                    <a:pt x="586" y="0"/>
                  </a:moveTo>
                  <a:cubicBezTo>
                    <a:pt x="520" y="0"/>
                    <a:pt x="498" y="95"/>
                    <a:pt x="557" y="102"/>
                  </a:cubicBezTo>
                  <a:cubicBezTo>
                    <a:pt x="994" y="183"/>
                    <a:pt x="1432" y="365"/>
                    <a:pt x="1811" y="613"/>
                  </a:cubicBezTo>
                  <a:cubicBezTo>
                    <a:pt x="2125" y="817"/>
                    <a:pt x="2402" y="1102"/>
                    <a:pt x="2548" y="1459"/>
                  </a:cubicBezTo>
                  <a:cubicBezTo>
                    <a:pt x="2643" y="1693"/>
                    <a:pt x="2702" y="1948"/>
                    <a:pt x="2767" y="2196"/>
                  </a:cubicBezTo>
                  <a:cubicBezTo>
                    <a:pt x="2818" y="2401"/>
                    <a:pt x="2877" y="2598"/>
                    <a:pt x="2920" y="2802"/>
                  </a:cubicBezTo>
                  <a:cubicBezTo>
                    <a:pt x="2950" y="2926"/>
                    <a:pt x="2986" y="3065"/>
                    <a:pt x="3001" y="3189"/>
                  </a:cubicBezTo>
                  <a:cubicBezTo>
                    <a:pt x="3014" y="3215"/>
                    <a:pt x="3015" y="3248"/>
                    <a:pt x="3021" y="3276"/>
                  </a:cubicBezTo>
                  <a:lnTo>
                    <a:pt x="3021" y="3276"/>
                  </a:lnTo>
                  <a:cubicBezTo>
                    <a:pt x="2384" y="3518"/>
                    <a:pt x="1732" y="3739"/>
                    <a:pt x="1067" y="3911"/>
                  </a:cubicBezTo>
                  <a:cubicBezTo>
                    <a:pt x="883" y="3965"/>
                    <a:pt x="686" y="4007"/>
                    <a:pt x="500" y="4018"/>
                  </a:cubicBezTo>
                  <a:lnTo>
                    <a:pt x="500" y="4018"/>
                  </a:lnTo>
                  <a:cubicBezTo>
                    <a:pt x="407" y="3245"/>
                    <a:pt x="319" y="2444"/>
                    <a:pt x="104" y="1693"/>
                  </a:cubicBezTo>
                  <a:cubicBezTo>
                    <a:pt x="95" y="1672"/>
                    <a:pt x="75" y="1662"/>
                    <a:pt x="56" y="1662"/>
                  </a:cubicBezTo>
                  <a:cubicBezTo>
                    <a:pt x="28" y="1662"/>
                    <a:pt x="1" y="1683"/>
                    <a:pt x="9" y="1722"/>
                  </a:cubicBezTo>
                  <a:cubicBezTo>
                    <a:pt x="221" y="2481"/>
                    <a:pt x="323" y="3283"/>
                    <a:pt x="403" y="4064"/>
                  </a:cubicBezTo>
                  <a:cubicBezTo>
                    <a:pt x="403" y="4093"/>
                    <a:pt x="425" y="4115"/>
                    <a:pt x="447" y="4115"/>
                  </a:cubicBezTo>
                  <a:cubicBezTo>
                    <a:pt x="848" y="4093"/>
                    <a:pt x="1250" y="3955"/>
                    <a:pt x="1636" y="3845"/>
                  </a:cubicBezTo>
                  <a:cubicBezTo>
                    <a:pt x="2038" y="3728"/>
                    <a:pt x="2439" y="3590"/>
                    <a:pt x="2833" y="3444"/>
                  </a:cubicBezTo>
                  <a:cubicBezTo>
                    <a:pt x="2913" y="3422"/>
                    <a:pt x="3001" y="3386"/>
                    <a:pt x="3088" y="3356"/>
                  </a:cubicBezTo>
                  <a:cubicBezTo>
                    <a:pt x="3103" y="3349"/>
                    <a:pt x="3125" y="3327"/>
                    <a:pt x="3125" y="3313"/>
                  </a:cubicBezTo>
                  <a:cubicBezTo>
                    <a:pt x="3103" y="3167"/>
                    <a:pt x="3074" y="3028"/>
                    <a:pt x="3037" y="2889"/>
                  </a:cubicBezTo>
                  <a:cubicBezTo>
                    <a:pt x="2942" y="2422"/>
                    <a:pt x="2833" y="1948"/>
                    <a:pt x="2665" y="1503"/>
                  </a:cubicBezTo>
                  <a:cubicBezTo>
                    <a:pt x="2432" y="817"/>
                    <a:pt x="1775" y="394"/>
                    <a:pt x="1126" y="153"/>
                  </a:cubicBezTo>
                  <a:cubicBezTo>
                    <a:pt x="950" y="88"/>
                    <a:pt x="768" y="37"/>
                    <a:pt x="58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98;p48">
              <a:extLst>
                <a:ext uri="{FF2B5EF4-FFF2-40B4-BE49-F238E27FC236}">
                  <a16:creationId xmlns:a16="http://schemas.microsoft.com/office/drawing/2014/main" id="{21F5C7A9-2A4C-40DE-B20B-A641415220A7}"/>
                </a:ext>
              </a:extLst>
            </p:cNvPr>
            <p:cNvSpPr/>
            <p:nvPr/>
          </p:nvSpPr>
          <p:spPr>
            <a:xfrm>
              <a:off x="2620977" y="2610474"/>
              <a:ext cx="280636" cy="190329"/>
            </a:xfrm>
            <a:custGeom>
              <a:avLst/>
              <a:gdLst/>
              <a:ahLst/>
              <a:cxnLst/>
              <a:rect l="l" t="t" r="r" b="b"/>
              <a:pathLst>
                <a:path w="2744" h="1861" extrusionOk="0">
                  <a:moveTo>
                    <a:pt x="2155" y="344"/>
                  </a:moveTo>
                  <a:cubicBezTo>
                    <a:pt x="2173" y="344"/>
                    <a:pt x="2191" y="352"/>
                    <a:pt x="2196" y="372"/>
                  </a:cubicBezTo>
                  <a:cubicBezTo>
                    <a:pt x="2233" y="518"/>
                    <a:pt x="2284" y="664"/>
                    <a:pt x="2313" y="810"/>
                  </a:cubicBezTo>
                  <a:cubicBezTo>
                    <a:pt x="2326" y="850"/>
                    <a:pt x="2300" y="876"/>
                    <a:pt x="2271" y="876"/>
                  </a:cubicBezTo>
                  <a:cubicBezTo>
                    <a:pt x="2253" y="876"/>
                    <a:pt x="2234" y="865"/>
                    <a:pt x="2226" y="839"/>
                  </a:cubicBezTo>
                  <a:cubicBezTo>
                    <a:pt x="2189" y="693"/>
                    <a:pt x="2145" y="547"/>
                    <a:pt x="2109" y="401"/>
                  </a:cubicBezTo>
                  <a:cubicBezTo>
                    <a:pt x="2095" y="366"/>
                    <a:pt x="2126" y="344"/>
                    <a:pt x="2155" y="344"/>
                  </a:cubicBezTo>
                  <a:close/>
                  <a:moveTo>
                    <a:pt x="1764" y="514"/>
                  </a:moveTo>
                  <a:cubicBezTo>
                    <a:pt x="1781" y="514"/>
                    <a:pt x="1800" y="521"/>
                    <a:pt x="1810" y="540"/>
                  </a:cubicBezTo>
                  <a:cubicBezTo>
                    <a:pt x="1854" y="657"/>
                    <a:pt x="1890" y="781"/>
                    <a:pt x="1905" y="912"/>
                  </a:cubicBezTo>
                  <a:cubicBezTo>
                    <a:pt x="1912" y="934"/>
                    <a:pt x="1890" y="956"/>
                    <a:pt x="1861" y="956"/>
                  </a:cubicBezTo>
                  <a:cubicBezTo>
                    <a:pt x="1832" y="956"/>
                    <a:pt x="1817" y="934"/>
                    <a:pt x="1817" y="912"/>
                  </a:cubicBezTo>
                  <a:cubicBezTo>
                    <a:pt x="1795" y="803"/>
                    <a:pt x="1766" y="693"/>
                    <a:pt x="1722" y="591"/>
                  </a:cubicBezTo>
                  <a:cubicBezTo>
                    <a:pt x="1715" y="569"/>
                    <a:pt x="1715" y="547"/>
                    <a:pt x="1744" y="518"/>
                  </a:cubicBezTo>
                  <a:cubicBezTo>
                    <a:pt x="1749" y="516"/>
                    <a:pt x="1756" y="514"/>
                    <a:pt x="1764" y="514"/>
                  </a:cubicBezTo>
                  <a:close/>
                  <a:moveTo>
                    <a:pt x="1328" y="690"/>
                  </a:moveTo>
                  <a:cubicBezTo>
                    <a:pt x="1348" y="690"/>
                    <a:pt x="1370" y="702"/>
                    <a:pt x="1379" y="730"/>
                  </a:cubicBezTo>
                  <a:cubicBezTo>
                    <a:pt x="1416" y="854"/>
                    <a:pt x="1452" y="992"/>
                    <a:pt x="1467" y="1116"/>
                  </a:cubicBezTo>
                  <a:cubicBezTo>
                    <a:pt x="1467" y="1138"/>
                    <a:pt x="1460" y="1168"/>
                    <a:pt x="1430" y="1175"/>
                  </a:cubicBezTo>
                  <a:cubicBezTo>
                    <a:pt x="1416" y="1175"/>
                    <a:pt x="1379" y="1168"/>
                    <a:pt x="1379" y="1138"/>
                  </a:cubicBezTo>
                  <a:cubicBezTo>
                    <a:pt x="1350" y="1000"/>
                    <a:pt x="1321" y="876"/>
                    <a:pt x="1284" y="744"/>
                  </a:cubicBezTo>
                  <a:cubicBezTo>
                    <a:pt x="1276" y="711"/>
                    <a:pt x="1301" y="690"/>
                    <a:pt x="1328" y="690"/>
                  </a:cubicBezTo>
                  <a:close/>
                  <a:moveTo>
                    <a:pt x="905" y="868"/>
                  </a:moveTo>
                  <a:cubicBezTo>
                    <a:pt x="920" y="868"/>
                    <a:pt x="956" y="876"/>
                    <a:pt x="956" y="905"/>
                  </a:cubicBezTo>
                  <a:cubicBezTo>
                    <a:pt x="978" y="1022"/>
                    <a:pt x="1000" y="1146"/>
                    <a:pt x="1022" y="1270"/>
                  </a:cubicBezTo>
                  <a:cubicBezTo>
                    <a:pt x="1022" y="1284"/>
                    <a:pt x="1014" y="1313"/>
                    <a:pt x="985" y="1321"/>
                  </a:cubicBezTo>
                  <a:cubicBezTo>
                    <a:pt x="963" y="1321"/>
                    <a:pt x="942" y="1313"/>
                    <a:pt x="927" y="1284"/>
                  </a:cubicBezTo>
                  <a:cubicBezTo>
                    <a:pt x="912" y="1168"/>
                    <a:pt x="883" y="1036"/>
                    <a:pt x="869" y="919"/>
                  </a:cubicBezTo>
                  <a:cubicBezTo>
                    <a:pt x="854" y="890"/>
                    <a:pt x="869" y="876"/>
                    <a:pt x="905" y="868"/>
                  </a:cubicBezTo>
                  <a:close/>
                  <a:moveTo>
                    <a:pt x="438" y="1036"/>
                  </a:moveTo>
                  <a:cubicBezTo>
                    <a:pt x="460" y="1036"/>
                    <a:pt x="489" y="1051"/>
                    <a:pt x="489" y="1073"/>
                  </a:cubicBezTo>
                  <a:cubicBezTo>
                    <a:pt x="518" y="1204"/>
                    <a:pt x="540" y="1321"/>
                    <a:pt x="577" y="1452"/>
                  </a:cubicBezTo>
                  <a:cubicBezTo>
                    <a:pt x="585" y="1487"/>
                    <a:pt x="558" y="1511"/>
                    <a:pt x="529" y="1511"/>
                  </a:cubicBezTo>
                  <a:cubicBezTo>
                    <a:pt x="510" y="1511"/>
                    <a:pt x="491" y="1500"/>
                    <a:pt x="482" y="1474"/>
                  </a:cubicBezTo>
                  <a:cubicBezTo>
                    <a:pt x="445" y="1357"/>
                    <a:pt x="423" y="1233"/>
                    <a:pt x="402" y="1102"/>
                  </a:cubicBezTo>
                  <a:cubicBezTo>
                    <a:pt x="394" y="1087"/>
                    <a:pt x="402" y="1058"/>
                    <a:pt x="438" y="1036"/>
                  </a:cubicBezTo>
                  <a:close/>
                  <a:moveTo>
                    <a:pt x="2488" y="0"/>
                  </a:moveTo>
                  <a:cubicBezTo>
                    <a:pt x="1686" y="358"/>
                    <a:pt x="847" y="657"/>
                    <a:pt x="0" y="890"/>
                  </a:cubicBezTo>
                  <a:cubicBezTo>
                    <a:pt x="81" y="1416"/>
                    <a:pt x="124" y="1861"/>
                    <a:pt x="124" y="1861"/>
                  </a:cubicBezTo>
                  <a:cubicBezTo>
                    <a:pt x="810" y="1831"/>
                    <a:pt x="2744" y="1102"/>
                    <a:pt x="2744" y="1102"/>
                  </a:cubicBezTo>
                  <a:cubicBezTo>
                    <a:pt x="2744" y="1102"/>
                    <a:pt x="2700" y="781"/>
                    <a:pt x="2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99;p48">
              <a:extLst>
                <a:ext uri="{FF2B5EF4-FFF2-40B4-BE49-F238E27FC236}">
                  <a16:creationId xmlns:a16="http://schemas.microsoft.com/office/drawing/2014/main" id="{3C4A8150-49C1-4F4C-99EE-E2F251C76964}"/>
                </a:ext>
              </a:extLst>
            </p:cNvPr>
            <p:cNvSpPr/>
            <p:nvPr/>
          </p:nvSpPr>
          <p:spPr>
            <a:xfrm>
              <a:off x="2620261" y="2599224"/>
              <a:ext cx="255272" cy="101557"/>
            </a:xfrm>
            <a:custGeom>
              <a:avLst/>
              <a:gdLst/>
              <a:ahLst/>
              <a:cxnLst/>
              <a:rect l="l" t="t" r="r" b="b"/>
              <a:pathLst>
                <a:path w="2496" h="993" extrusionOk="0">
                  <a:moveTo>
                    <a:pt x="2473" y="1"/>
                  </a:moveTo>
                  <a:cubicBezTo>
                    <a:pt x="1671" y="358"/>
                    <a:pt x="839" y="657"/>
                    <a:pt x="0" y="891"/>
                  </a:cubicBezTo>
                  <a:cubicBezTo>
                    <a:pt x="0" y="927"/>
                    <a:pt x="7" y="957"/>
                    <a:pt x="7" y="993"/>
                  </a:cubicBezTo>
                  <a:cubicBezTo>
                    <a:pt x="854" y="760"/>
                    <a:pt x="1693" y="468"/>
                    <a:pt x="2495" y="103"/>
                  </a:cubicBezTo>
                  <a:cubicBezTo>
                    <a:pt x="2488" y="74"/>
                    <a:pt x="2481" y="37"/>
                    <a:pt x="24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00;p48">
              <a:extLst>
                <a:ext uri="{FF2B5EF4-FFF2-40B4-BE49-F238E27FC236}">
                  <a16:creationId xmlns:a16="http://schemas.microsoft.com/office/drawing/2014/main" id="{FF84AD4C-3C95-403A-A6E0-D23D78CEF5F5}"/>
                </a:ext>
              </a:extLst>
            </p:cNvPr>
            <p:cNvSpPr/>
            <p:nvPr/>
          </p:nvSpPr>
          <p:spPr>
            <a:xfrm>
              <a:off x="2661273" y="2716428"/>
              <a:ext cx="19636" cy="48682"/>
            </a:xfrm>
            <a:custGeom>
              <a:avLst/>
              <a:gdLst/>
              <a:ahLst/>
              <a:cxnLst/>
              <a:rect l="l" t="t" r="r" b="b"/>
              <a:pathLst>
                <a:path w="192" h="476" extrusionOk="0">
                  <a:moveTo>
                    <a:pt x="44" y="0"/>
                  </a:moveTo>
                  <a:cubicBezTo>
                    <a:pt x="8" y="22"/>
                    <a:pt x="0" y="51"/>
                    <a:pt x="8" y="66"/>
                  </a:cubicBezTo>
                  <a:cubicBezTo>
                    <a:pt x="29" y="197"/>
                    <a:pt x="51" y="321"/>
                    <a:pt x="88" y="438"/>
                  </a:cubicBezTo>
                  <a:cubicBezTo>
                    <a:pt x="97" y="464"/>
                    <a:pt x="116" y="475"/>
                    <a:pt x="135" y="475"/>
                  </a:cubicBezTo>
                  <a:cubicBezTo>
                    <a:pt x="164" y="475"/>
                    <a:pt x="191" y="451"/>
                    <a:pt x="183" y="416"/>
                  </a:cubicBezTo>
                  <a:cubicBezTo>
                    <a:pt x="146" y="285"/>
                    <a:pt x="124" y="168"/>
                    <a:pt x="95" y="37"/>
                  </a:cubicBezTo>
                  <a:cubicBezTo>
                    <a:pt x="95" y="15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01;p48">
              <a:extLst>
                <a:ext uri="{FF2B5EF4-FFF2-40B4-BE49-F238E27FC236}">
                  <a16:creationId xmlns:a16="http://schemas.microsoft.com/office/drawing/2014/main" id="{FA1785FB-DF7C-4772-A301-B60201614CBE}"/>
                </a:ext>
              </a:extLst>
            </p:cNvPr>
            <p:cNvSpPr/>
            <p:nvPr/>
          </p:nvSpPr>
          <p:spPr>
            <a:xfrm>
              <a:off x="2709034" y="2699246"/>
              <a:ext cx="16466" cy="46329"/>
            </a:xfrm>
            <a:custGeom>
              <a:avLst/>
              <a:gdLst/>
              <a:ahLst/>
              <a:cxnLst/>
              <a:rect l="l" t="t" r="r" b="b"/>
              <a:pathLst>
                <a:path w="161" h="453" extrusionOk="0">
                  <a:moveTo>
                    <a:pt x="44" y="0"/>
                  </a:moveTo>
                  <a:cubicBezTo>
                    <a:pt x="8" y="8"/>
                    <a:pt x="0" y="22"/>
                    <a:pt x="8" y="51"/>
                  </a:cubicBezTo>
                  <a:cubicBezTo>
                    <a:pt x="22" y="168"/>
                    <a:pt x="51" y="300"/>
                    <a:pt x="73" y="416"/>
                  </a:cubicBezTo>
                  <a:cubicBezTo>
                    <a:pt x="81" y="445"/>
                    <a:pt x="110" y="453"/>
                    <a:pt x="124" y="453"/>
                  </a:cubicBezTo>
                  <a:cubicBezTo>
                    <a:pt x="153" y="445"/>
                    <a:pt x="161" y="416"/>
                    <a:pt x="161" y="402"/>
                  </a:cubicBezTo>
                  <a:cubicBezTo>
                    <a:pt x="146" y="278"/>
                    <a:pt x="117" y="154"/>
                    <a:pt x="95" y="37"/>
                  </a:cubicBezTo>
                  <a:cubicBezTo>
                    <a:pt x="95" y="8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02;p48">
              <a:extLst>
                <a:ext uri="{FF2B5EF4-FFF2-40B4-BE49-F238E27FC236}">
                  <a16:creationId xmlns:a16="http://schemas.microsoft.com/office/drawing/2014/main" id="{612689A9-3C75-48AF-AE74-219DABC90433}"/>
                </a:ext>
              </a:extLst>
            </p:cNvPr>
            <p:cNvSpPr/>
            <p:nvPr/>
          </p:nvSpPr>
          <p:spPr>
            <a:xfrm>
              <a:off x="2751477" y="2680939"/>
              <a:ext cx="19534" cy="49704"/>
            </a:xfrm>
            <a:custGeom>
              <a:avLst/>
              <a:gdLst/>
              <a:ahLst/>
              <a:cxnLst/>
              <a:rect l="l" t="t" r="r" b="b"/>
              <a:pathLst>
                <a:path w="191" h="486" extrusionOk="0">
                  <a:moveTo>
                    <a:pt x="52" y="1"/>
                  </a:moveTo>
                  <a:cubicBezTo>
                    <a:pt x="25" y="1"/>
                    <a:pt x="0" y="22"/>
                    <a:pt x="8" y="55"/>
                  </a:cubicBezTo>
                  <a:cubicBezTo>
                    <a:pt x="45" y="187"/>
                    <a:pt x="74" y="311"/>
                    <a:pt x="103" y="449"/>
                  </a:cubicBezTo>
                  <a:cubicBezTo>
                    <a:pt x="103" y="479"/>
                    <a:pt x="140" y="486"/>
                    <a:pt x="154" y="486"/>
                  </a:cubicBezTo>
                  <a:cubicBezTo>
                    <a:pt x="184" y="479"/>
                    <a:pt x="191" y="449"/>
                    <a:pt x="191" y="435"/>
                  </a:cubicBezTo>
                  <a:cubicBezTo>
                    <a:pt x="176" y="303"/>
                    <a:pt x="140" y="165"/>
                    <a:pt x="103" y="41"/>
                  </a:cubicBezTo>
                  <a:cubicBezTo>
                    <a:pt x="94" y="13"/>
                    <a:pt x="72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03;p48">
              <a:extLst>
                <a:ext uri="{FF2B5EF4-FFF2-40B4-BE49-F238E27FC236}">
                  <a16:creationId xmlns:a16="http://schemas.microsoft.com/office/drawing/2014/main" id="{0B3BB0B4-9CD5-4E64-9BCE-BFF54799D3AD}"/>
                </a:ext>
              </a:extLst>
            </p:cNvPr>
            <p:cNvSpPr/>
            <p:nvPr/>
          </p:nvSpPr>
          <p:spPr>
            <a:xfrm>
              <a:off x="2796272" y="2663042"/>
              <a:ext cx="20250" cy="45204"/>
            </a:xfrm>
            <a:custGeom>
              <a:avLst/>
              <a:gdLst/>
              <a:ahLst/>
              <a:cxnLst/>
              <a:rect l="l" t="t" r="r" b="b"/>
              <a:pathLst>
                <a:path w="198" h="442" extrusionOk="0">
                  <a:moveTo>
                    <a:pt x="50" y="0"/>
                  </a:moveTo>
                  <a:cubicBezTo>
                    <a:pt x="42" y="0"/>
                    <a:pt x="35" y="2"/>
                    <a:pt x="30" y="4"/>
                  </a:cubicBezTo>
                  <a:cubicBezTo>
                    <a:pt x="1" y="33"/>
                    <a:pt x="1" y="55"/>
                    <a:pt x="8" y="77"/>
                  </a:cubicBezTo>
                  <a:cubicBezTo>
                    <a:pt x="52" y="179"/>
                    <a:pt x="81" y="289"/>
                    <a:pt x="103" y="398"/>
                  </a:cubicBezTo>
                  <a:cubicBezTo>
                    <a:pt x="103" y="420"/>
                    <a:pt x="118" y="442"/>
                    <a:pt x="147" y="442"/>
                  </a:cubicBezTo>
                  <a:cubicBezTo>
                    <a:pt x="176" y="442"/>
                    <a:pt x="198" y="420"/>
                    <a:pt x="191" y="398"/>
                  </a:cubicBezTo>
                  <a:cubicBezTo>
                    <a:pt x="176" y="267"/>
                    <a:pt x="140" y="143"/>
                    <a:pt x="96" y="26"/>
                  </a:cubicBezTo>
                  <a:cubicBezTo>
                    <a:pt x="86" y="7"/>
                    <a:pt x="67" y="0"/>
                    <a:pt x="5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04;p48">
              <a:extLst>
                <a:ext uri="{FF2B5EF4-FFF2-40B4-BE49-F238E27FC236}">
                  <a16:creationId xmlns:a16="http://schemas.microsoft.com/office/drawing/2014/main" id="{F2AE62BD-D6D6-412A-BEF7-0133E78F5CC1}"/>
                </a:ext>
              </a:extLst>
            </p:cNvPr>
            <p:cNvSpPr/>
            <p:nvPr/>
          </p:nvSpPr>
          <p:spPr>
            <a:xfrm>
              <a:off x="2835238" y="2645553"/>
              <a:ext cx="23727" cy="54614"/>
            </a:xfrm>
            <a:custGeom>
              <a:avLst/>
              <a:gdLst/>
              <a:ahLst/>
              <a:cxnLst/>
              <a:rect l="l" t="t" r="r" b="b"/>
              <a:pathLst>
                <a:path w="232" h="534" extrusionOk="0">
                  <a:moveTo>
                    <a:pt x="60" y="1"/>
                  </a:moveTo>
                  <a:cubicBezTo>
                    <a:pt x="31" y="1"/>
                    <a:pt x="0" y="23"/>
                    <a:pt x="14" y="58"/>
                  </a:cubicBezTo>
                  <a:cubicBezTo>
                    <a:pt x="50" y="204"/>
                    <a:pt x="94" y="350"/>
                    <a:pt x="131" y="496"/>
                  </a:cubicBezTo>
                  <a:cubicBezTo>
                    <a:pt x="139" y="522"/>
                    <a:pt x="158" y="533"/>
                    <a:pt x="176" y="533"/>
                  </a:cubicBezTo>
                  <a:cubicBezTo>
                    <a:pt x="205" y="533"/>
                    <a:pt x="231" y="507"/>
                    <a:pt x="218" y="467"/>
                  </a:cubicBezTo>
                  <a:cubicBezTo>
                    <a:pt x="182" y="321"/>
                    <a:pt x="138" y="175"/>
                    <a:pt x="101" y="29"/>
                  </a:cubicBezTo>
                  <a:cubicBezTo>
                    <a:pt x="96" y="9"/>
                    <a:pt x="78" y="1"/>
                    <a:pt x="6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05;p48">
              <a:extLst>
                <a:ext uri="{FF2B5EF4-FFF2-40B4-BE49-F238E27FC236}">
                  <a16:creationId xmlns:a16="http://schemas.microsoft.com/office/drawing/2014/main" id="{53229979-CA98-4F5B-9CD7-C3AFFC262B5C}"/>
                </a:ext>
              </a:extLst>
            </p:cNvPr>
            <p:cNvSpPr/>
            <p:nvPr/>
          </p:nvSpPr>
          <p:spPr>
            <a:xfrm>
              <a:off x="2702284" y="2454508"/>
              <a:ext cx="12784" cy="9000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59" y="0"/>
                  </a:moveTo>
                  <a:cubicBezTo>
                    <a:pt x="1" y="0"/>
                    <a:pt x="1" y="88"/>
                    <a:pt x="59" y="88"/>
                  </a:cubicBezTo>
                  <a:cubicBezTo>
                    <a:pt x="125" y="88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06;p48">
              <a:extLst>
                <a:ext uri="{FF2B5EF4-FFF2-40B4-BE49-F238E27FC236}">
                  <a16:creationId xmlns:a16="http://schemas.microsoft.com/office/drawing/2014/main" id="{B8EFED01-CDA0-44C2-B4EC-DBBB18E72DE0}"/>
                </a:ext>
              </a:extLst>
            </p:cNvPr>
            <p:cNvSpPr/>
            <p:nvPr/>
          </p:nvSpPr>
          <p:spPr>
            <a:xfrm>
              <a:off x="2771727" y="2569258"/>
              <a:ext cx="11250" cy="38250"/>
            </a:xfrm>
            <a:custGeom>
              <a:avLst/>
              <a:gdLst/>
              <a:ahLst/>
              <a:cxnLst/>
              <a:rect l="l" t="t" r="r" b="b"/>
              <a:pathLst>
                <a:path w="110" h="374" extrusionOk="0">
                  <a:moveTo>
                    <a:pt x="57" y="0"/>
                  </a:moveTo>
                  <a:cubicBezTo>
                    <a:pt x="39" y="0"/>
                    <a:pt x="22" y="20"/>
                    <a:pt x="22" y="46"/>
                  </a:cubicBezTo>
                  <a:cubicBezTo>
                    <a:pt x="15" y="141"/>
                    <a:pt x="0" y="235"/>
                    <a:pt x="0" y="330"/>
                  </a:cubicBezTo>
                  <a:cubicBezTo>
                    <a:pt x="0" y="359"/>
                    <a:pt x="29" y="374"/>
                    <a:pt x="51" y="374"/>
                  </a:cubicBezTo>
                  <a:cubicBezTo>
                    <a:pt x="73" y="374"/>
                    <a:pt x="95" y="359"/>
                    <a:pt x="95" y="330"/>
                  </a:cubicBezTo>
                  <a:cubicBezTo>
                    <a:pt x="102" y="235"/>
                    <a:pt x="110" y="141"/>
                    <a:pt x="110" y="46"/>
                  </a:cubicBezTo>
                  <a:cubicBezTo>
                    <a:pt x="110" y="16"/>
                    <a:pt x="88" y="2"/>
                    <a:pt x="66" y="2"/>
                  </a:cubicBezTo>
                  <a:cubicBezTo>
                    <a:pt x="63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07;p48">
              <a:extLst>
                <a:ext uri="{FF2B5EF4-FFF2-40B4-BE49-F238E27FC236}">
                  <a16:creationId xmlns:a16="http://schemas.microsoft.com/office/drawing/2014/main" id="{EC85364B-6F2F-4BE9-8AFB-2A7B63ACE3B5}"/>
                </a:ext>
              </a:extLst>
            </p:cNvPr>
            <p:cNvSpPr/>
            <p:nvPr/>
          </p:nvSpPr>
          <p:spPr>
            <a:xfrm>
              <a:off x="2792591" y="2577440"/>
              <a:ext cx="15750" cy="27614"/>
            </a:xfrm>
            <a:custGeom>
              <a:avLst/>
              <a:gdLst/>
              <a:ahLst/>
              <a:cxnLst/>
              <a:rect l="l" t="t" r="r" b="b"/>
              <a:pathLst>
                <a:path w="154" h="270" extrusionOk="0">
                  <a:moveTo>
                    <a:pt x="99" y="0"/>
                  </a:moveTo>
                  <a:cubicBezTo>
                    <a:pt x="81" y="0"/>
                    <a:pt x="65" y="14"/>
                    <a:pt x="59" y="39"/>
                  </a:cubicBezTo>
                  <a:cubicBezTo>
                    <a:pt x="37" y="97"/>
                    <a:pt x="30" y="155"/>
                    <a:pt x="8" y="214"/>
                  </a:cubicBezTo>
                  <a:cubicBezTo>
                    <a:pt x="0" y="243"/>
                    <a:pt x="22" y="265"/>
                    <a:pt x="44" y="265"/>
                  </a:cubicBezTo>
                  <a:cubicBezTo>
                    <a:pt x="51" y="268"/>
                    <a:pt x="57" y="269"/>
                    <a:pt x="63" y="269"/>
                  </a:cubicBezTo>
                  <a:cubicBezTo>
                    <a:pt x="85" y="269"/>
                    <a:pt x="103" y="251"/>
                    <a:pt x="103" y="228"/>
                  </a:cubicBezTo>
                  <a:cubicBezTo>
                    <a:pt x="117" y="177"/>
                    <a:pt x="132" y="112"/>
                    <a:pt x="146" y="53"/>
                  </a:cubicBezTo>
                  <a:cubicBezTo>
                    <a:pt x="154" y="31"/>
                    <a:pt x="139" y="2"/>
                    <a:pt x="110" y="2"/>
                  </a:cubicBezTo>
                  <a:cubicBezTo>
                    <a:pt x="106" y="1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08;p48">
              <a:extLst>
                <a:ext uri="{FF2B5EF4-FFF2-40B4-BE49-F238E27FC236}">
                  <a16:creationId xmlns:a16="http://schemas.microsoft.com/office/drawing/2014/main" id="{DFDE519F-4580-4B7F-9F86-DD8BFDD77729}"/>
                </a:ext>
              </a:extLst>
            </p:cNvPr>
            <p:cNvSpPr/>
            <p:nvPr/>
          </p:nvSpPr>
          <p:spPr>
            <a:xfrm>
              <a:off x="2587227" y="2383633"/>
              <a:ext cx="319602" cy="420954"/>
            </a:xfrm>
            <a:custGeom>
              <a:avLst/>
              <a:gdLst/>
              <a:ahLst/>
              <a:cxnLst/>
              <a:rect l="l" t="t" r="r" b="b"/>
              <a:pathLst>
                <a:path w="3125" h="4116" extrusionOk="0">
                  <a:moveTo>
                    <a:pt x="3025" y="3306"/>
                  </a:moveTo>
                  <a:cubicBezTo>
                    <a:pt x="3026" y="3312"/>
                    <a:pt x="3026" y="3316"/>
                    <a:pt x="3025" y="3316"/>
                  </a:cubicBezTo>
                  <a:cubicBezTo>
                    <a:pt x="3025" y="3316"/>
                    <a:pt x="3024" y="3315"/>
                    <a:pt x="3023" y="3313"/>
                  </a:cubicBezTo>
                  <a:cubicBezTo>
                    <a:pt x="3023" y="3310"/>
                    <a:pt x="3024" y="3308"/>
                    <a:pt x="3025" y="3306"/>
                  </a:cubicBezTo>
                  <a:close/>
                  <a:moveTo>
                    <a:pt x="586" y="0"/>
                  </a:moveTo>
                  <a:cubicBezTo>
                    <a:pt x="520" y="0"/>
                    <a:pt x="498" y="95"/>
                    <a:pt x="557" y="102"/>
                  </a:cubicBezTo>
                  <a:cubicBezTo>
                    <a:pt x="994" y="183"/>
                    <a:pt x="1432" y="365"/>
                    <a:pt x="1811" y="613"/>
                  </a:cubicBezTo>
                  <a:cubicBezTo>
                    <a:pt x="2125" y="817"/>
                    <a:pt x="2402" y="1102"/>
                    <a:pt x="2548" y="1459"/>
                  </a:cubicBezTo>
                  <a:cubicBezTo>
                    <a:pt x="2643" y="1693"/>
                    <a:pt x="2702" y="1948"/>
                    <a:pt x="2767" y="2196"/>
                  </a:cubicBezTo>
                  <a:cubicBezTo>
                    <a:pt x="2818" y="2401"/>
                    <a:pt x="2877" y="2598"/>
                    <a:pt x="2920" y="2802"/>
                  </a:cubicBezTo>
                  <a:cubicBezTo>
                    <a:pt x="2950" y="2926"/>
                    <a:pt x="2986" y="3065"/>
                    <a:pt x="3001" y="3189"/>
                  </a:cubicBezTo>
                  <a:cubicBezTo>
                    <a:pt x="3014" y="3215"/>
                    <a:pt x="3015" y="3248"/>
                    <a:pt x="3021" y="3276"/>
                  </a:cubicBezTo>
                  <a:lnTo>
                    <a:pt x="3021" y="3276"/>
                  </a:lnTo>
                  <a:cubicBezTo>
                    <a:pt x="2384" y="3518"/>
                    <a:pt x="1732" y="3739"/>
                    <a:pt x="1067" y="3911"/>
                  </a:cubicBezTo>
                  <a:cubicBezTo>
                    <a:pt x="883" y="3965"/>
                    <a:pt x="686" y="4007"/>
                    <a:pt x="500" y="4018"/>
                  </a:cubicBezTo>
                  <a:lnTo>
                    <a:pt x="500" y="4018"/>
                  </a:lnTo>
                  <a:cubicBezTo>
                    <a:pt x="407" y="3245"/>
                    <a:pt x="319" y="2444"/>
                    <a:pt x="104" y="1693"/>
                  </a:cubicBezTo>
                  <a:cubicBezTo>
                    <a:pt x="95" y="1672"/>
                    <a:pt x="75" y="1662"/>
                    <a:pt x="56" y="1662"/>
                  </a:cubicBezTo>
                  <a:cubicBezTo>
                    <a:pt x="28" y="1662"/>
                    <a:pt x="1" y="1683"/>
                    <a:pt x="9" y="1722"/>
                  </a:cubicBezTo>
                  <a:cubicBezTo>
                    <a:pt x="221" y="2481"/>
                    <a:pt x="323" y="3283"/>
                    <a:pt x="403" y="4064"/>
                  </a:cubicBezTo>
                  <a:cubicBezTo>
                    <a:pt x="403" y="4093"/>
                    <a:pt x="425" y="4115"/>
                    <a:pt x="447" y="4115"/>
                  </a:cubicBezTo>
                  <a:cubicBezTo>
                    <a:pt x="848" y="4093"/>
                    <a:pt x="1250" y="3955"/>
                    <a:pt x="1636" y="3845"/>
                  </a:cubicBezTo>
                  <a:cubicBezTo>
                    <a:pt x="2038" y="3728"/>
                    <a:pt x="2439" y="3590"/>
                    <a:pt x="2833" y="3444"/>
                  </a:cubicBezTo>
                  <a:cubicBezTo>
                    <a:pt x="2913" y="3422"/>
                    <a:pt x="3001" y="3386"/>
                    <a:pt x="3088" y="3356"/>
                  </a:cubicBezTo>
                  <a:cubicBezTo>
                    <a:pt x="3103" y="3349"/>
                    <a:pt x="3125" y="3327"/>
                    <a:pt x="3125" y="3313"/>
                  </a:cubicBezTo>
                  <a:cubicBezTo>
                    <a:pt x="3103" y="3167"/>
                    <a:pt x="3074" y="3028"/>
                    <a:pt x="3037" y="2889"/>
                  </a:cubicBezTo>
                  <a:cubicBezTo>
                    <a:pt x="2942" y="2422"/>
                    <a:pt x="2833" y="1948"/>
                    <a:pt x="2665" y="1503"/>
                  </a:cubicBezTo>
                  <a:cubicBezTo>
                    <a:pt x="2432" y="817"/>
                    <a:pt x="1775" y="394"/>
                    <a:pt x="1126" y="153"/>
                  </a:cubicBezTo>
                  <a:cubicBezTo>
                    <a:pt x="950" y="88"/>
                    <a:pt x="768" y="37"/>
                    <a:pt x="58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09;p48">
              <a:extLst>
                <a:ext uri="{FF2B5EF4-FFF2-40B4-BE49-F238E27FC236}">
                  <a16:creationId xmlns:a16="http://schemas.microsoft.com/office/drawing/2014/main" id="{C4F6D3EB-ADA2-4FE9-9754-BB2B44803481}"/>
                </a:ext>
              </a:extLst>
            </p:cNvPr>
            <p:cNvSpPr/>
            <p:nvPr/>
          </p:nvSpPr>
          <p:spPr>
            <a:xfrm>
              <a:off x="1788172" y="1203715"/>
              <a:ext cx="1012702" cy="663339"/>
            </a:xfrm>
            <a:custGeom>
              <a:avLst/>
              <a:gdLst/>
              <a:ahLst/>
              <a:cxnLst/>
              <a:rect l="l" t="t" r="r" b="b"/>
              <a:pathLst>
                <a:path w="9902" h="6486" extrusionOk="0">
                  <a:moveTo>
                    <a:pt x="5341" y="1"/>
                  </a:moveTo>
                  <a:cubicBezTo>
                    <a:pt x="5201" y="1"/>
                    <a:pt x="5063" y="31"/>
                    <a:pt x="4940" y="97"/>
                  </a:cubicBezTo>
                  <a:cubicBezTo>
                    <a:pt x="4678" y="236"/>
                    <a:pt x="4510" y="513"/>
                    <a:pt x="4415" y="783"/>
                  </a:cubicBezTo>
                  <a:cubicBezTo>
                    <a:pt x="4328" y="647"/>
                    <a:pt x="4163" y="563"/>
                    <a:pt x="4004" y="563"/>
                  </a:cubicBezTo>
                  <a:cubicBezTo>
                    <a:pt x="3975" y="563"/>
                    <a:pt x="3947" y="566"/>
                    <a:pt x="3919" y="571"/>
                  </a:cubicBezTo>
                  <a:cubicBezTo>
                    <a:pt x="3737" y="622"/>
                    <a:pt x="3591" y="783"/>
                    <a:pt x="3576" y="973"/>
                  </a:cubicBezTo>
                  <a:cubicBezTo>
                    <a:pt x="3437" y="856"/>
                    <a:pt x="3299" y="746"/>
                    <a:pt x="3138" y="681"/>
                  </a:cubicBezTo>
                  <a:cubicBezTo>
                    <a:pt x="3067" y="656"/>
                    <a:pt x="2991" y="642"/>
                    <a:pt x="2916" y="642"/>
                  </a:cubicBezTo>
                  <a:cubicBezTo>
                    <a:pt x="2813" y="642"/>
                    <a:pt x="2712" y="669"/>
                    <a:pt x="2628" y="732"/>
                  </a:cubicBezTo>
                  <a:cubicBezTo>
                    <a:pt x="2423" y="878"/>
                    <a:pt x="2409" y="1170"/>
                    <a:pt x="2423" y="1425"/>
                  </a:cubicBezTo>
                  <a:cubicBezTo>
                    <a:pt x="2209" y="1290"/>
                    <a:pt x="1970" y="1161"/>
                    <a:pt x="1722" y="1161"/>
                  </a:cubicBezTo>
                  <a:cubicBezTo>
                    <a:pt x="1674" y="1161"/>
                    <a:pt x="1626" y="1166"/>
                    <a:pt x="1577" y="1177"/>
                  </a:cubicBezTo>
                  <a:cubicBezTo>
                    <a:pt x="1256" y="1242"/>
                    <a:pt x="1022" y="1556"/>
                    <a:pt x="1015" y="1885"/>
                  </a:cubicBezTo>
                  <a:cubicBezTo>
                    <a:pt x="1000" y="2213"/>
                    <a:pt x="1183" y="2527"/>
                    <a:pt x="1453" y="2724"/>
                  </a:cubicBezTo>
                  <a:cubicBezTo>
                    <a:pt x="1205" y="2687"/>
                    <a:pt x="964" y="2592"/>
                    <a:pt x="723" y="2563"/>
                  </a:cubicBezTo>
                  <a:cubicBezTo>
                    <a:pt x="691" y="2559"/>
                    <a:pt x="657" y="2557"/>
                    <a:pt x="624" y="2557"/>
                  </a:cubicBezTo>
                  <a:cubicBezTo>
                    <a:pt x="402" y="2557"/>
                    <a:pt x="170" y="2643"/>
                    <a:pt x="81" y="2833"/>
                  </a:cubicBezTo>
                  <a:cubicBezTo>
                    <a:pt x="1" y="3001"/>
                    <a:pt x="45" y="3198"/>
                    <a:pt x="125" y="3366"/>
                  </a:cubicBezTo>
                  <a:cubicBezTo>
                    <a:pt x="220" y="3526"/>
                    <a:pt x="344" y="3657"/>
                    <a:pt x="453" y="3811"/>
                  </a:cubicBezTo>
                  <a:cubicBezTo>
                    <a:pt x="607" y="4030"/>
                    <a:pt x="731" y="4278"/>
                    <a:pt x="789" y="4540"/>
                  </a:cubicBezTo>
                  <a:cubicBezTo>
                    <a:pt x="876" y="4869"/>
                    <a:pt x="862" y="5219"/>
                    <a:pt x="920" y="5554"/>
                  </a:cubicBezTo>
                  <a:cubicBezTo>
                    <a:pt x="971" y="5890"/>
                    <a:pt x="1103" y="6240"/>
                    <a:pt x="1380" y="6437"/>
                  </a:cubicBezTo>
                  <a:cubicBezTo>
                    <a:pt x="1411" y="6463"/>
                    <a:pt x="1454" y="6486"/>
                    <a:pt x="1494" y="6486"/>
                  </a:cubicBezTo>
                  <a:cubicBezTo>
                    <a:pt x="1510" y="6486"/>
                    <a:pt x="1526" y="6482"/>
                    <a:pt x="1540" y="6474"/>
                  </a:cubicBezTo>
                  <a:lnTo>
                    <a:pt x="8618" y="6474"/>
                  </a:lnTo>
                  <a:lnTo>
                    <a:pt x="9063" y="5927"/>
                  </a:lnTo>
                  <a:cubicBezTo>
                    <a:pt x="9347" y="5518"/>
                    <a:pt x="9588" y="5073"/>
                    <a:pt x="9756" y="4606"/>
                  </a:cubicBezTo>
                  <a:cubicBezTo>
                    <a:pt x="9821" y="4431"/>
                    <a:pt x="9872" y="4248"/>
                    <a:pt x="9894" y="4066"/>
                  </a:cubicBezTo>
                  <a:cubicBezTo>
                    <a:pt x="9902" y="3978"/>
                    <a:pt x="9894" y="3876"/>
                    <a:pt x="9843" y="3803"/>
                  </a:cubicBezTo>
                  <a:cubicBezTo>
                    <a:pt x="9772" y="3710"/>
                    <a:pt x="9657" y="3679"/>
                    <a:pt x="9536" y="3679"/>
                  </a:cubicBezTo>
                  <a:cubicBezTo>
                    <a:pt x="9458" y="3679"/>
                    <a:pt x="9377" y="3691"/>
                    <a:pt x="9303" y="3709"/>
                  </a:cubicBezTo>
                  <a:cubicBezTo>
                    <a:pt x="9413" y="3519"/>
                    <a:pt x="9522" y="3329"/>
                    <a:pt x="9537" y="3110"/>
                  </a:cubicBezTo>
                  <a:cubicBezTo>
                    <a:pt x="9559" y="2891"/>
                    <a:pt x="9457" y="2651"/>
                    <a:pt x="9252" y="2570"/>
                  </a:cubicBezTo>
                  <a:cubicBezTo>
                    <a:pt x="9203" y="2551"/>
                    <a:pt x="9152" y="2543"/>
                    <a:pt x="9101" y="2543"/>
                  </a:cubicBezTo>
                  <a:cubicBezTo>
                    <a:pt x="8938" y="2543"/>
                    <a:pt x="8767" y="2626"/>
                    <a:pt x="8618" y="2709"/>
                  </a:cubicBezTo>
                  <a:cubicBezTo>
                    <a:pt x="8705" y="2490"/>
                    <a:pt x="8807" y="2264"/>
                    <a:pt x="8807" y="2016"/>
                  </a:cubicBezTo>
                  <a:cubicBezTo>
                    <a:pt x="8815" y="1782"/>
                    <a:pt x="8705" y="1512"/>
                    <a:pt x="8486" y="1403"/>
                  </a:cubicBezTo>
                  <a:cubicBezTo>
                    <a:pt x="8419" y="1365"/>
                    <a:pt x="8339" y="1349"/>
                    <a:pt x="8259" y="1349"/>
                  </a:cubicBezTo>
                  <a:cubicBezTo>
                    <a:pt x="8182" y="1349"/>
                    <a:pt x="8105" y="1364"/>
                    <a:pt x="8034" y="1388"/>
                  </a:cubicBezTo>
                  <a:cubicBezTo>
                    <a:pt x="7888" y="1432"/>
                    <a:pt x="7749" y="1520"/>
                    <a:pt x="7633" y="1622"/>
                  </a:cubicBezTo>
                  <a:cubicBezTo>
                    <a:pt x="7647" y="1403"/>
                    <a:pt x="7640" y="1170"/>
                    <a:pt x="7538" y="965"/>
                  </a:cubicBezTo>
                  <a:cubicBezTo>
                    <a:pt x="7443" y="768"/>
                    <a:pt x="7246" y="600"/>
                    <a:pt x="7027" y="586"/>
                  </a:cubicBezTo>
                  <a:cubicBezTo>
                    <a:pt x="7011" y="584"/>
                    <a:pt x="6995" y="583"/>
                    <a:pt x="6979" y="583"/>
                  </a:cubicBezTo>
                  <a:cubicBezTo>
                    <a:pt x="6778" y="583"/>
                    <a:pt x="6590" y="705"/>
                    <a:pt x="6421" y="827"/>
                  </a:cubicBezTo>
                  <a:cubicBezTo>
                    <a:pt x="6312" y="564"/>
                    <a:pt x="6144" y="330"/>
                    <a:pt x="5911" y="170"/>
                  </a:cubicBezTo>
                  <a:cubicBezTo>
                    <a:pt x="5743" y="63"/>
                    <a:pt x="5540" y="1"/>
                    <a:pt x="5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10;p48">
              <a:extLst>
                <a:ext uri="{FF2B5EF4-FFF2-40B4-BE49-F238E27FC236}">
                  <a16:creationId xmlns:a16="http://schemas.microsoft.com/office/drawing/2014/main" id="{F482EDE0-4300-4A21-870D-D6379ECC88CE}"/>
                </a:ext>
              </a:extLst>
            </p:cNvPr>
            <p:cNvSpPr/>
            <p:nvPr/>
          </p:nvSpPr>
          <p:spPr>
            <a:xfrm>
              <a:off x="1782956" y="1199215"/>
              <a:ext cx="1029168" cy="671010"/>
            </a:xfrm>
            <a:custGeom>
              <a:avLst/>
              <a:gdLst/>
              <a:ahLst/>
              <a:cxnLst/>
              <a:rect l="l" t="t" r="r" b="b"/>
              <a:pathLst>
                <a:path w="10063" h="6561" extrusionOk="0">
                  <a:moveTo>
                    <a:pt x="8688" y="6473"/>
                  </a:moveTo>
                  <a:cubicBezTo>
                    <a:pt x="8691" y="6473"/>
                    <a:pt x="8694" y="6473"/>
                    <a:pt x="8698" y="6474"/>
                  </a:cubicBezTo>
                  <a:lnTo>
                    <a:pt x="8680" y="6474"/>
                  </a:lnTo>
                  <a:cubicBezTo>
                    <a:pt x="8682" y="6473"/>
                    <a:pt x="8685" y="6473"/>
                    <a:pt x="8688" y="6473"/>
                  </a:cubicBezTo>
                  <a:close/>
                  <a:moveTo>
                    <a:pt x="5413" y="88"/>
                  </a:moveTo>
                  <a:cubicBezTo>
                    <a:pt x="5430" y="88"/>
                    <a:pt x="5448" y="89"/>
                    <a:pt x="5466" y="90"/>
                  </a:cubicBezTo>
                  <a:cubicBezTo>
                    <a:pt x="5933" y="119"/>
                    <a:pt x="6275" y="477"/>
                    <a:pt x="6443" y="871"/>
                  </a:cubicBezTo>
                  <a:cubicBezTo>
                    <a:pt x="6449" y="892"/>
                    <a:pt x="6469" y="909"/>
                    <a:pt x="6490" y="909"/>
                  </a:cubicBezTo>
                  <a:cubicBezTo>
                    <a:pt x="6499" y="909"/>
                    <a:pt x="6508" y="906"/>
                    <a:pt x="6516" y="900"/>
                  </a:cubicBezTo>
                  <a:cubicBezTo>
                    <a:pt x="6682" y="776"/>
                    <a:pt x="6870" y="668"/>
                    <a:pt x="7062" y="668"/>
                  </a:cubicBezTo>
                  <a:cubicBezTo>
                    <a:pt x="7164" y="668"/>
                    <a:pt x="7268" y="699"/>
                    <a:pt x="7370" y="776"/>
                  </a:cubicBezTo>
                  <a:cubicBezTo>
                    <a:pt x="7647" y="980"/>
                    <a:pt x="7684" y="1338"/>
                    <a:pt x="7654" y="1651"/>
                  </a:cubicBezTo>
                  <a:cubicBezTo>
                    <a:pt x="7654" y="1682"/>
                    <a:pt x="7683" y="1695"/>
                    <a:pt x="7707" y="1695"/>
                  </a:cubicBezTo>
                  <a:cubicBezTo>
                    <a:pt x="7718" y="1695"/>
                    <a:pt x="7728" y="1692"/>
                    <a:pt x="7735" y="1688"/>
                  </a:cubicBezTo>
                  <a:cubicBezTo>
                    <a:pt x="7902" y="1556"/>
                    <a:pt x="8085" y="1440"/>
                    <a:pt x="8296" y="1432"/>
                  </a:cubicBezTo>
                  <a:cubicBezTo>
                    <a:pt x="8309" y="1431"/>
                    <a:pt x="8321" y="1431"/>
                    <a:pt x="8333" y="1431"/>
                  </a:cubicBezTo>
                  <a:cubicBezTo>
                    <a:pt x="8500" y="1431"/>
                    <a:pt x="8646" y="1523"/>
                    <a:pt x="8734" y="1673"/>
                  </a:cubicBezTo>
                  <a:cubicBezTo>
                    <a:pt x="8924" y="2016"/>
                    <a:pt x="8771" y="2395"/>
                    <a:pt x="8632" y="2716"/>
                  </a:cubicBezTo>
                  <a:cubicBezTo>
                    <a:pt x="8615" y="2751"/>
                    <a:pt x="8634" y="2791"/>
                    <a:pt x="8669" y="2791"/>
                  </a:cubicBezTo>
                  <a:cubicBezTo>
                    <a:pt x="8677" y="2791"/>
                    <a:pt x="8687" y="2788"/>
                    <a:pt x="8698" y="2782"/>
                  </a:cubicBezTo>
                  <a:cubicBezTo>
                    <a:pt x="8844" y="2695"/>
                    <a:pt x="8997" y="2614"/>
                    <a:pt x="9157" y="2614"/>
                  </a:cubicBezTo>
                  <a:cubicBezTo>
                    <a:pt x="9325" y="2614"/>
                    <a:pt x="9449" y="2724"/>
                    <a:pt x="9508" y="2870"/>
                  </a:cubicBezTo>
                  <a:cubicBezTo>
                    <a:pt x="9624" y="3162"/>
                    <a:pt x="9449" y="3468"/>
                    <a:pt x="9318" y="3709"/>
                  </a:cubicBezTo>
                  <a:cubicBezTo>
                    <a:pt x="9299" y="3741"/>
                    <a:pt x="9319" y="3784"/>
                    <a:pt x="9354" y="3784"/>
                  </a:cubicBezTo>
                  <a:cubicBezTo>
                    <a:pt x="9359" y="3784"/>
                    <a:pt x="9364" y="3783"/>
                    <a:pt x="9369" y="3782"/>
                  </a:cubicBezTo>
                  <a:cubicBezTo>
                    <a:pt x="9438" y="3767"/>
                    <a:pt x="9517" y="3754"/>
                    <a:pt x="9594" y="3754"/>
                  </a:cubicBezTo>
                  <a:cubicBezTo>
                    <a:pt x="9744" y="3754"/>
                    <a:pt x="9882" y="3805"/>
                    <a:pt x="9902" y="3993"/>
                  </a:cubicBezTo>
                  <a:cubicBezTo>
                    <a:pt x="9923" y="4227"/>
                    <a:pt x="9829" y="4489"/>
                    <a:pt x="9741" y="4701"/>
                  </a:cubicBezTo>
                  <a:cubicBezTo>
                    <a:pt x="9581" y="5139"/>
                    <a:pt x="9354" y="5555"/>
                    <a:pt x="9084" y="5941"/>
                  </a:cubicBezTo>
                  <a:cubicBezTo>
                    <a:pt x="9073" y="5955"/>
                    <a:pt x="9071" y="5968"/>
                    <a:pt x="9074" y="5979"/>
                  </a:cubicBezTo>
                  <a:lnTo>
                    <a:pt x="9074" y="5979"/>
                  </a:lnTo>
                  <a:cubicBezTo>
                    <a:pt x="8971" y="6102"/>
                    <a:pt x="8857" y="6237"/>
                    <a:pt x="8756" y="6365"/>
                  </a:cubicBezTo>
                  <a:cubicBezTo>
                    <a:pt x="8734" y="6394"/>
                    <a:pt x="8705" y="6416"/>
                    <a:pt x="8683" y="6459"/>
                  </a:cubicBezTo>
                  <a:cubicBezTo>
                    <a:pt x="8680" y="6466"/>
                    <a:pt x="8677" y="6471"/>
                    <a:pt x="8675" y="6474"/>
                  </a:cubicBezTo>
                  <a:lnTo>
                    <a:pt x="8661" y="6474"/>
                  </a:lnTo>
                  <a:cubicBezTo>
                    <a:pt x="8600" y="6469"/>
                    <a:pt x="8540" y="6467"/>
                    <a:pt x="8479" y="6467"/>
                  </a:cubicBezTo>
                  <a:cubicBezTo>
                    <a:pt x="8357" y="6467"/>
                    <a:pt x="8236" y="6474"/>
                    <a:pt x="8114" y="6474"/>
                  </a:cubicBezTo>
                  <a:lnTo>
                    <a:pt x="2978" y="6474"/>
                  </a:lnTo>
                  <a:cubicBezTo>
                    <a:pt x="2671" y="6474"/>
                    <a:pt x="2368" y="6477"/>
                    <a:pt x="2068" y="6477"/>
                  </a:cubicBezTo>
                  <a:cubicBezTo>
                    <a:pt x="1918" y="6477"/>
                    <a:pt x="1769" y="6476"/>
                    <a:pt x="1621" y="6474"/>
                  </a:cubicBezTo>
                  <a:cubicBezTo>
                    <a:pt x="1562" y="6474"/>
                    <a:pt x="1526" y="6474"/>
                    <a:pt x="1482" y="6445"/>
                  </a:cubicBezTo>
                  <a:cubicBezTo>
                    <a:pt x="1387" y="6394"/>
                    <a:pt x="1314" y="6292"/>
                    <a:pt x="1263" y="6211"/>
                  </a:cubicBezTo>
                  <a:cubicBezTo>
                    <a:pt x="1161" y="6043"/>
                    <a:pt x="1095" y="5861"/>
                    <a:pt x="1059" y="5679"/>
                  </a:cubicBezTo>
                  <a:cubicBezTo>
                    <a:pt x="979" y="5256"/>
                    <a:pt x="1008" y="4818"/>
                    <a:pt x="862" y="4395"/>
                  </a:cubicBezTo>
                  <a:cubicBezTo>
                    <a:pt x="796" y="4212"/>
                    <a:pt x="709" y="4030"/>
                    <a:pt x="599" y="3877"/>
                  </a:cubicBezTo>
                  <a:cubicBezTo>
                    <a:pt x="475" y="3709"/>
                    <a:pt x="329" y="3563"/>
                    <a:pt x="242" y="3380"/>
                  </a:cubicBezTo>
                  <a:cubicBezTo>
                    <a:pt x="139" y="3183"/>
                    <a:pt x="125" y="2921"/>
                    <a:pt x="322" y="2775"/>
                  </a:cubicBezTo>
                  <a:cubicBezTo>
                    <a:pt x="429" y="2688"/>
                    <a:pt x="565" y="2658"/>
                    <a:pt x="699" y="2658"/>
                  </a:cubicBezTo>
                  <a:cubicBezTo>
                    <a:pt x="757" y="2658"/>
                    <a:pt x="814" y="2664"/>
                    <a:pt x="869" y="2673"/>
                  </a:cubicBezTo>
                  <a:cubicBezTo>
                    <a:pt x="1088" y="2709"/>
                    <a:pt x="1300" y="2789"/>
                    <a:pt x="1518" y="2826"/>
                  </a:cubicBezTo>
                  <a:cubicBezTo>
                    <a:pt x="1521" y="2826"/>
                    <a:pt x="1524" y="2827"/>
                    <a:pt x="1527" y="2827"/>
                  </a:cubicBezTo>
                  <a:cubicBezTo>
                    <a:pt x="1573" y="2827"/>
                    <a:pt x="1596" y="2773"/>
                    <a:pt x="1555" y="2738"/>
                  </a:cubicBezTo>
                  <a:cubicBezTo>
                    <a:pt x="1550" y="2735"/>
                    <a:pt x="1545" y="2731"/>
                    <a:pt x="1540" y="2727"/>
                  </a:cubicBezTo>
                  <a:lnTo>
                    <a:pt x="1540" y="2727"/>
                  </a:lnTo>
                  <a:cubicBezTo>
                    <a:pt x="1543" y="2721"/>
                    <a:pt x="1545" y="2715"/>
                    <a:pt x="1548" y="2709"/>
                  </a:cubicBezTo>
                  <a:cubicBezTo>
                    <a:pt x="1535" y="2707"/>
                    <a:pt x="1523" y="2705"/>
                    <a:pt x="1511" y="2703"/>
                  </a:cubicBezTo>
                  <a:lnTo>
                    <a:pt x="1511" y="2703"/>
                  </a:lnTo>
                  <a:cubicBezTo>
                    <a:pt x="1189" y="2427"/>
                    <a:pt x="1018" y="1962"/>
                    <a:pt x="1256" y="1571"/>
                  </a:cubicBezTo>
                  <a:cubicBezTo>
                    <a:pt x="1365" y="1389"/>
                    <a:pt x="1555" y="1265"/>
                    <a:pt x="1774" y="1257"/>
                  </a:cubicBezTo>
                  <a:cubicBezTo>
                    <a:pt x="1780" y="1257"/>
                    <a:pt x="1787" y="1257"/>
                    <a:pt x="1793" y="1257"/>
                  </a:cubicBezTo>
                  <a:cubicBezTo>
                    <a:pt x="2041" y="1257"/>
                    <a:pt x="2268" y="1392"/>
                    <a:pt x="2474" y="1513"/>
                  </a:cubicBezTo>
                  <a:cubicBezTo>
                    <a:pt x="2481" y="1518"/>
                    <a:pt x="2489" y="1520"/>
                    <a:pt x="2497" y="1520"/>
                  </a:cubicBezTo>
                  <a:cubicBezTo>
                    <a:pt x="2522" y="1520"/>
                    <a:pt x="2547" y="1497"/>
                    <a:pt x="2547" y="1469"/>
                  </a:cubicBezTo>
                  <a:cubicBezTo>
                    <a:pt x="2540" y="1228"/>
                    <a:pt x="2540" y="900"/>
                    <a:pt x="2788" y="776"/>
                  </a:cubicBezTo>
                  <a:cubicBezTo>
                    <a:pt x="2852" y="743"/>
                    <a:pt x="2917" y="729"/>
                    <a:pt x="2981" y="729"/>
                  </a:cubicBezTo>
                  <a:cubicBezTo>
                    <a:pt x="3215" y="729"/>
                    <a:pt x="3441" y="917"/>
                    <a:pt x="3612" y="1060"/>
                  </a:cubicBezTo>
                  <a:cubicBezTo>
                    <a:pt x="3624" y="1067"/>
                    <a:pt x="3635" y="1070"/>
                    <a:pt x="3646" y="1070"/>
                  </a:cubicBezTo>
                  <a:cubicBezTo>
                    <a:pt x="3669" y="1070"/>
                    <a:pt x="3690" y="1054"/>
                    <a:pt x="3700" y="1024"/>
                  </a:cubicBezTo>
                  <a:cubicBezTo>
                    <a:pt x="3726" y="792"/>
                    <a:pt x="3912" y="660"/>
                    <a:pt x="4102" y="660"/>
                  </a:cubicBezTo>
                  <a:cubicBezTo>
                    <a:pt x="4230" y="660"/>
                    <a:pt x="4359" y="720"/>
                    <a:pt x="4444" y="849"/>
                  </a:cubicBezTo>
                  <a:cubicBezTo>
                    <a:pt x="4456" y="864"/>
                    <a:pt x="4471" y="870"/>
                    <a:pt x="4486" y="870"/>
                  </a:cubicBezTo>
                  <a:cubicBezTo>
                    <a:pt x="4506" y="870"/>
                    <a:pt x="4526" y="858"/>
                    <a:pt x="4539" y="841"/>
                  </a:cubicBezTo>
                  <a:cubicBezTo>
                    <a:pt x="4686" y="441"/>
                    <a:pt x="4969" y="88"/>
                    <a:pt x="5413" y="88"/>
                  </a:cubicBezTo>
                  <a:close/>
                  <a:moveTo>
                    <a:pt x="8673" y="6477"/>
                  </a:moveTo>
                  <a:lnTo>
                    <a:pt x="8673" y="6477"/>
                  </a:lnTo>
                  <a:cubicBezTo>
                    <a:pt x="8671" y="6480"/>
                    <a:pt x="8669" y="6481"/>
                    <a:pt x="8668" y="6481"/>
                  </a:cubicBezTo>
                  <a:cubicBezTo>
                    <a:pt x="8668" y="6481"/>
                    <a:pt x="8669" y="6479"/>
                    <a:pt x="8673" y="6477"/>
                  </a:cubicBezTo>
                  <a:close/>
                  <a:moveTo>
                    <a:pt x="5412" y="1"/>
                  </a:moveTo>
                  <a:cubicBezTo>
                    <a:pt x="4955" y="1"/>
                    <a:pt x="4647" y="336"/>
                    <a:pt x="4477" y="731"/>
                  </a:cubicBezTo>
                  <a:lnTo>
                    <a:pt x="4477" y="731"/>
                  </a:lnTo>
                  <a:cubicBezTo>
                    <a:pt x="4375" y="626"/>
                    <a:pt x="4236" y="559"/>
                    <a:pt x="4095" y="559"/>
                  </a:cubicBezTo>
                  <a:cubicBezTo>
                    <a:pt x="4061" y="559"/>
                    <a:pt x="4026" y="563"/>
                    <a:pt x="3992" y="571"/>
                  </a:cubicBezTo>
                  <a:cubicBezTo>
                    <a:pt x="3811" y="621"/>
                    <a:pt x="3677" y="763"/>
                    <a:pt x="3625" y="935"/>
                  </a:cubicBezTo>
                  <a:lnTo>
                    <a:pt x="3625" y="935"/>
                  </a:lnTo>
                  <a:cubicBezTo>
                    <a:pt x="3444" y="783"/>
                    <a:pt x="3222" y="630"/>
                    <a:pt x="2986" y="630"/>
                  </a:cubicBezTo>
                  <a:cubicBezTo>
                    <a:pt x="2916" y="630"/>
                    <a:pt x="2845" y="643"/>
                    <a:pt x="2773" y="674"/>
                  </a:cubicBezTo>
                  <a:cubicBezTo>
                    <a:pt x="2500" y="791"/>
                    <a:pt x="2453" y="1099"/>
                    <a:pt x="2456" y="1366"/>
                  </a:cubicBezTo>
                  <a:lnTo>
                    <a:pt x="2456" y="1366"/>
                  </a:lnTo>
                  <a:cubicBezTo>
                    <a:pt x="2250" y="1249"/>
                    <a:pt x="2026" y="1144"/>
                    <a:pt x="1791" y="1144"/>
                  </a:cubicBezTo>
                  <a:cubicBezTo>
                    <a:pt x="1766" y="1144"/>
                    <a:pt x="1741" y="1145"/>
                    <a:pt x="1715" y="1148"/>
                  </a:cubicBezTo>
                  <a:cubicBezTo>
                    <a:pt x="1489" y="1177"/>
                    <a:pt x="1300" y="1308"/>
                    <a:pt x="1168" y="1505"/>
                  </a:cubicBezTo>
                  <a:cubicBezTo>
                    <a:pt x="926" y="1893"/>
                    <a:pt x="1068" y="2359"/>
                    <a:pt x="1369" y="2670"/>
                  </a:cubicBezTo>
                  <a:lnTo>
                    <a:pt x="1369" y="2670"/>
                  </a:lnTo>
                  <a:cubicBezTo>
                    <a:pt x="1146" y="2614"/>
                    <a:pt x="922" y="2536"/>
                    <a:pt x="701" y="2536"/>
                  </a:cubicBezTo>
                  <a:cubicBezTo>
                    <a:pt x="595" y="2536"/>
                    <a:pt x="491" y="2554"/>
                    <a:pt x="388" y="2600"/>
                  </a:cubicBezTo>
                  <a:cubicBezTo>
                    <a:pt x="37" y="2746"/>
                    <a:pt x="1" y="3125"/>
                    <a:pt x="176" y="3439"/>
                  </a:cubicBezTo>
                  <a:cubicBezTo>
                    <a:pt x="285" y="3629"/>
                    <a:pt x="439" y="3774"/>
                    <a:pt x="563" y="3957"/>
                  </a:cubicBezTo>
                  <a:cubicBezTo>
                    <a:pt x="679" y="4139"/>
                    <a:pt x="767" y="4351"/>
                    <a:pt x="825" y="4562"/>
                  </a:cubicBezTo>
                  <a:cubicBezTo>
                    <a:pt x="935" y="4986"/>
                    <a:pt x="891" y="5453"/>
                    <a:pt x="1022" y="5883"/>
                  </a:cubicBezTo>
                  <a:cubicBezTo>
                    <a:pt x="1081" y="6043"/>
                    <a:pt x="1154" y="6211"/>
                    <a:pt x="1263" y="6335"/>
                  </a:cubicBezTo>
                  <a:cubicBezTo>
                    <a:pt x="1314" y="6401"/>
                    <a:pt x="1373" y="6467"/>
                    <a:pt x="1445" y="6510"/>
                  </a:cubicBezTo>
                  <a:cubicBezTo>
                    <a:pt x="1511" y="6554"/>
                    <a:pt x="1555" y="6554"/>
                    <a:pt x="1628" y="6554"/>
                  </a:cubicBezTo>
                  <a:lnTo>
                    <a:pt x="8596" y="6554"/>
                  </a:lnTo>
                  <a:cubicBezTo>
                    <a:pt x="8615" y="6554"/>
                    <a:pt x="8641" y="6561"/>
                    <a:pt x="8665" y="6561"/>
                  </a:cubicBezTo>
                  <a:cubicBezTo>
                    <a:pt x="8677" y="6561"/>
                    <a:pt x="8688" y="6559"/>
                    <a:pt x="8698" y="6554"/>
                  </a:cubicBezTo>
                  <a:cubicBezTo>
                    <a:pt x="8749" y="6547"/>
                    <a:pt x="8778" y="6474"/>
                    <a:pt x="8814" y="6437"/>
                  </a:cubicBezTo>
                  <a:lnTo>
                    <a:pt x="9033" y="6168"/>
                  </a:lnTo>
                  <a:cubicBezTo>
                    <a:pt x="9077" y="6109"/>
                    <a:pt x="9114" y="6058"/>
                    <a:pt x="9157" y="6007"/>
                  </a:cubicBezTo>
                  <a:cubicBezTo>
                    <a:pt x="9162" y="6001"/>
                    <a:pt x="9165" y="5995"/>
                    <a:pt x="9167" y="5989"/>
                  </a:cubicBezTo>
                  <a:lnTo>
                    <a:pt x="9167" y="5989"/>
                  </a:lnTo>
                  <a:cubicBezTo>
                    <a:pt x="9487" y="5523"/>
                    <a:pt x="9763" y="4999"/>
                    <a:pt x="9931" y="4453"/>
                  </a:cubicBezTo>
                  <a:cubicBezTo>
                    <a:pt x="9982" y="4249"/>
                    <a:pt x="10062" y="3950"/>
                    <a:pt x="9909" y="3774"/>
                  </a:cubicBezTo>
                  <a:cubicBezTo>
                    <a:pt x="9829" y="3686"/>
                    <a:pt x="9716" y="3656"/>
                    <a:pt x="9599" y="3656"/>
                  </a:cubicBezTo>
                  <a:cubicBezTo>
                    <a:pt x="9550" y="3656"/>
                    <a:pt x="9500" y="3661"/>
                    <a:pt x="9452" y="3670"/>
                  </a:cubicBezTo>
                  <a:lnTo>
                    <a:pt x="9452" y="3670"/>
                  </a:lnTo>
                  <a:cubicBezTo>
                    <a:pt x="9607" y="3384"/>
                    <a:pt x="9735" y="3054"/>
                    <a:pt x="9551" y="2753"/>
                  </a:cubicBezTo>
                  <a:cubicBezTo>
                    <a:pt x="9457" y="2588"/>
                    <a:pt x="9319" y="2528"/>
                    <a:pt x="9169" y="2528"/>
                  </a:cubicBezTo>
                  <a:cubicBezTo>
                    <a:pt x="9037" y="2528"/>
                    <a:pt x="8896" y="2574"/>
                    <a:pt x="8767" y="2633"/>
                  </a:cubicBezTo>
                  <a:lnTo>
                    <a:pt x="8767" y="2633"/>
                  </a:lnTo>
                  <a:cubicBezTo>
                    <a:pt x="8912" y="2285"/>
                    <a:pt x="9016" y="1874"/>
                    <a:pt x="8756" y="1549"/>
                  </a:cubicBezTo>
                  <a:cubicBezTo>
                    <a:pt x="8636" y="1397"/>
                    <a:pt x="8485" y="1337"/>
                    <a:pt x="8328" y="1337"/>
                  </a:cubicBezTo>
                  <a:cubicBezTo>
                    <a:pt x="8131" y="1337"/>
                    <a:pt x="7923" y="1431"/>
                    <a:pt x="7753" y="1552"/>
                  </a:cubicBezTo>
                  <a:lnTo>
                    <a:pt x="7753" y="1552"/>
                  </a:lnTo>
                  <a:cubicBezTo>
                    <a:pt x="7757" y="1226"/>
                    <a:pt x="7682" y="893"/>
                    <a:pt x="7406" y="695"/>
                  </a:cubicBezTo>
                  <a:cubicBezTo>
                    <a:pt x="7296" y="614"/>
                    <a:pt x="7182" y="580"/>
                    <a:pt x="7067" y="580"/>
                  </a:cubicBezTo>
                  <a:cubicBezTo>
                    <a:pt x="6872" y="580"/>
                    <a:pt x="6678" y="676"/>
                    <a:pt x="6504" y="794"/>
                  </a:cubicBezTo>
                  <a:lnTo>
                    <a:pt x="6504" y="794"/>
                  </a:lnTo>
                  <a:cubicBezTo>
                    <a:pt x="6314" y="376"/>
                    <a:pt x="5953" y="23"/>
                    <a:pt x="5466" y="2"/>
                  </a:cubicBezTo>
                  <a:cubicBezTo>
                    <a:pt x="5447" y="1"/>
                    <a:pt x="5430" y="1"/>
                    <a:pt x="541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11;p48">
              <a:extLst>
                <a:ext uri="{FF2B5EF4-FFF2-40B4-BE49-F238E27FC236}">
                  <a16:creationId xmlns:a16="http://schemas.microsoft.com/office/drawing/2014/main" id="{20589C9E-F133-4710-A74E-0D7A3A612253}"/>
                </a:ext>
              </a:extLst>
            </p:cNvPr>
            <p:cNvSpPr/>
            <p:nvPr/>
          </p:nvSpPr>
          <p:spPr>
            <a:xfrm>
              <a:off x="2291353" y="1255261"/>
              <a:ext cx="207306" cy="146454"/>
            </a:xfrm>
            <a:custGeom>
              <a:avLst/>
              <a:gdLst/>
              <a:ahLst/>
              <a:cxnLst/>
              <a:rect l="l" t="t" r="r" b="b"/>
              <a:pathLst>
                <a:path w="2027" h="1432" extrusionOk="0">
                  <a:moveTo>
                    <a:pt x="511" y="0"/>
                  </a:moveTo>
                  <a:cubicBezTo>
                    <a:pt x="441" y="0"/>
                    <a:pt x="371" y="21"/>
                    <a:pt x="312" y="60"/>
                  </a:cubicBezTo>
                  <a:cubicBezTo>
                    <a:pt x="166" y="155"/>
                    <a:pt x="93" y="308"/>
                    <a:pt x="35" y="454"/>
                  </a:cubicBezTo>
                  <a:cubicBezTo>
                    <a:pt x="0" y="484"/>
                    <a:pt x="26" y="517"/>
                    <a:pt x="55" y="517"/>
                  </a:cubicBezTo>
                  <a:cubicBezTo>
                    <a:pt x="69" y="517"/>
                    <a:pt x="84" y="509"/>
                    <a:pt x="93" y="490"/>
                  </a:cubicBezTo>
                  <a:cubicBezTo>
                    <a:pt x="152" y="374"/>
                    <a:pt x="203" y="242"/>
                    <a:pt x="305" y="162"/>
                  </a:cubicBezTo>
                  <a:cubicBezTo>
                    <a:pt x="369" y="112"/>
                    <a:pt x="437" y="86"/>
                    <a:pt x="504" y="86"/>
                  </a:cubicBezTo>
                  <a:cubicBezTo>
                    <a:pt x="573" y="86"/>
                    <a:pt x="640" y="114"/>
                    <a:pt x="699" y="169"/>
                  </a:cubicBezTo>
                  <a:cubicBezTo>
                    <a:pt x="910" y="374"/>
                    <a:pt x="874" y="702"/>
                    <a:pt x="910" y="965"/>
                  </a:cubicBezTo>
                  <a:cubicBezTo>
                    <a:pt x="914" y="987"/>
                    <a:pt x="934" y="997"/>
                    <a:pt x="954" y="997"/>
                  </a:cubicBezTo>
                  <a:cubicBezTo>
                    <a:pt x="974" y="997"/>
                    <a:pt x="994" y="987"/>
                    <a:pt x="998" y="965"/>
                  </a:cubicBezTo>
                  <a:cubicBezTo>
                    <a:pt x="999" y="960"/>
                    <a:pt x="1000" y="955"/>
                    <a:pt x="1002" y="950"/>
                  </a:cubicBezTo>
                  <a:lnTo>
                    <a:pt x="1027" y="950"/>
                  </a:lnTo>
                  <a:cubicBezTo>
                    <a:pt x="1025" y="937"/>
                    <a:pt x="1023" y="925"/>
                    <a:pt x="1021" y="912"/>
                  </a:cubicBezTo>
                  <a:lnTo>
                    <a:pt x="1021" y="912"/>
                  </a:lnTo>
                  <a:cubicBezTo>
                    <a:pt x="1052" y="867"/>
                    <a:pt x="1105" y="843"/>
                    <a:pt x="1159" y="843"/>
                  </a:cubicBezTo>
                  <a:cubicBezTo>
                    <a:pt x="1181" y="843"/>
                    <a:pt x="1204" y="847"/>
                    <a:pt x="1224" y="855"/>
                  </a:cubicBezTo>
                  <a:cubicBezTo>
                    <a:pt x="1326" y="899"/>
                    <a:pt x="1363" y="1008"/>
                    <a:pt x="1363" y="1118"/>
                  </a:cubicBezTo>
                  <a:cubicBezTo>
                    <a:pt x="1363" y="1153"/>
                    <a:pt x="1386" y="1169"/>
                    <a:pt x="1411" y="1169"/>
                  </a:cubicBezTo>
                  <a:cubicBezTo>
                    <a:pt x="1428" y="1169"/>
                    <a:pt x="1446" y="1162"/>
                    <a:pt x="1458" y="1147"/>
                  </a:cubicBezTo>
                  <a:cubicBezTo>
                    <a:pt x="1462" y="1140"/>
                    <a:pt x="1467" y="1134"/>
                    <a:pt x="1472" y="1128"/>
                  </a:cubicBezTo>
                  <a:lnTo>
                    <a:pt x="1472" y="1128"/>
                  </a:lnTo>
                  <a:cubicBezTo>
                    <a:pt x="1474" y="1129"/>
                    <a:pt x="1477" y="1131"/>
                    <a:pt x="1480" y="1132"/>
                  </a:cubicBezTo>
                  <a:cubicBezTo>
                    <a:pt x="1480" y="1128"/>
                    <a:pt x="1480" y="1124"/>
                    <a:pt x="1479" y="1120"/>
                  </a:cubicBezTo>
                  <a:lnTo>
                    <a:pt x="1479" y="1120"/>
                  </a:lnTo>
                  <a:cubicBezTo>
                    <a:pt x="1500" y="1100"/>
                    <a:pt x="1526" y="1091"/>
                    <a:pt x="1551" y="1091"/>
                  </a:cubicBezTo>
                  <a:cubicBezTo>
                    <a:pt x="1614" y="1091"/>
                    <a:pt x="1679" y="1145"/>
                    <a:pt x="1684" y="1220"/>
                  </a:cubicBezTo>
                  <a:cubicBezTo>
                    <a:pt x="1684" y="1246"/>
                    <a:pt x="1710" y="1268"/>
                    <a:pt x="1735" y="1268"/>
                  </a:cubicBezTo>
                  <a:cubicBezTo>
                    <a:pt x="1746" y="1268"/>
                    <a:pt x="1756" y="1265"/>
                    <a:pt x="1764" y="1256"/>
                  </a:cubicBezTo>
                  <a:cubicBezTo>
                    <a:pt x="1791" y="1230"/>
                    <a:pt x="1828" y="1195"/>
                    <a:pt x="1862" y="1195"/>
                  </a:cubicBezTo>
                  <a:cubicBezTo>
                    <a:pt x="1883" y="1195"/>
                    <a:pt x="1903" y="1209"/>
                    <a:pt x="1917" y="1249"/>
                  </a:cubicBezTo>
                  <a:cubicBezTo>
                    <a:pt x="1939" y="1293"/>
                    <a:pt x="1917" y="1337"/>
                    <a:pt x="1917" y="1388"/>
                  </a:cubicBezTo>
                  <a:cubicBezTo>
                    <a:pt x="1914" y="1417"/>
                    <a:pt x="1937" y="1432"/>
                    <a:pt x="1963" y="1432"/>
                  </a:cubicBezTo>
                  <a:cubicBezTo>
                    <a:pt x="1988" y="1432"/>
                    <a:pt x="2016" y="1417"/>
                    <a:pt x="2019" y="1388"/>
                  </a:cubicBezTo>
                  <a:cubicBezTo>
                    <a:pt x="2027" y="1293"/>
                    <a:pt x="2027" y="1176"/>
                    <a:pt x="1939" y="1118"/>
                  </a:cubicBezTo>
                  <a:cubicBezTo>
                    <a:pt x="1915" y="1105"/>
                    <a:pt x="1892" y="1100"/>
                    <a:pt x="1870" y="1100"/>
                  </a:cubicBezTo>
                  <a:cubicBezTo>
                    <a:pt x="1836" y="1100"/>
                    <a:pt x="1803" y="1113"/>
                    <a:pt x="1774" y="1132"/>
                  </a:cubicBezTo>
                  <a:lnTo>
                    <a:pt x="1774" y="1132"/>
                  </a:lnTo>
                  <a:cubicBezTo>
                    <a:pt x="1739" y="1051"/>
                    <a:pt x="1659" y="1006"/>
                    <a:pt x="1577" y="1006"/>
                  </a:cubicBezTo>
                  <a:cubicBezTo>
                    <a:pt x="1540" y="1006"/>
                    <a:pt x="1504" y="1015"/>
                    <a:pt x="1470" y="1033"/>
                  </a:cubicBezTo>
                  <a:lnTo>
                    <a:pt x="1470" y="1033"/>
                  </a:lnTo>
                  <a:cubicBezTo>
                    <a:pt x="1446" y="908"/>
                    <a:pt x="1373" y="797"/>
                    <a:pt x="1246" y="768"/>
                  </a:cubicBezTo>
                  <a:cubicBezTo>
                    <a:pt x="1224" y="762"/>
                    <a:pt x="1201" y="759"/>
                    <a:pt x="1178" y="759"/>
                  </a:cubicBezTo>
                  <a:cubicBezTo>
                    <a:pt x="1115" y="759"/>
                    <a:pt x="1054" y="782"/>
                    <a:pt x="1009" y="821"/>
                  </a:cubicBezTo>
                  <a:lnTo>
                    <a:pt x="1009" y="821"/>
                  </a:lnTo>
                  <a:cubicBezTo>
                    <a:pt x="976" y="531"/>
                    <a:pt x="976" y="197"/>
                    <a:pt x="684" y="45"/>
                  </a:cubicBezTo>
                  <a:cubicBezTo>
                    <a:pt x="631" y="15"/>
                    <a:pt x="571" y="0"/>
                    <a:pt x="51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12;p48">
              <a:extLst>
                <a:ext uri="{FF2B5EF4-FFF2-40B4-BE49-F238E27FC236}">
                  <a16:creationId xmlns:a16="http://schemas.microsoft.com/office/drawing/2014/main" id="{3DEE8272-AEB0-46CC-8033-234670F84F6F}"/>
                </a:ext>
              </a:extLst>
            </p:cNvPr>
            <p:cNvSpPr/>
            <p:nvPr/>
          </p:nvSpPr>
          <p:spPr>
            <a:xfrm>
              <a:off x="2547034" y="1494271"/>
              <a:ext cx="132954" cy="91636"/>
            </a:xfrm>
            <a:custGeom>
              <a:avLst/>
              <a:gdLst/>
              <a:ahLst/>
              <a:cxnLst/>
              <a:rect l="l" t="t" r="r" b="b"/>
              <a:pathLst>
                <a:path w="1300" h="896" extrusionOk="0">
                  <a:moveTo>
                    <a:pt x="351" y="0"/>
                  </a:moveTo>
                  <a:cubicBezTo>
                    <a:pt x="331" y="0"/>
                    <a:pt x="309" y="5"/>
                    <a:pt x="286" y="14"/>
                  </a:cubicBezTo>
                  <a:cubicBezTo>
                    <a:pt x="213" y="43"/>
                    <a:pt x="132" y="65"/>
                    <a:pt x="59" y="87"/>
                  </a:cubicBezTo>
                  <a:cubicBezTo>
                    <a:pt x="0" y="126"/>
                    <a:pt x="12" y="207"/>
                    <a:pt x="57" y="207"/>
                  </a:cubicBezTo>
                  <a:cubicBezTo>
                    <a:pt x="63" y="207"/>
                    <a:pt x="68" y="206"/>
                    <a:pt x="74" y="204"/>
                  </a:cubicBezTo>
                  <a:cubicBezTo>
                    <a:pt x="118" y="189"/>
                    <a:pt x="169" y="182"/>
                    <a:pt x="213" y="160"/>
                  </a:cubicBezTo>
                  <a:cubicBezTo>
                    <a:pt x="246" y="153"/>
                    <a:pt x="291" y="122"/>
                    <a:pt x="332" y="122"/>
                  </a:cubicBezTo>
                  <a:cubicBezTo>
                    <a:pt x="336" y="122"/>
                    <a:pt x="340" y="123"/>
                    <a:pt x="344" y="123"/>
                  </a:cubicBezTo>
                  <a:cubicBezTo>
                    <a:pt x="431" y="145"/>
                    <a:pt x="402" y="306"/>
                    <a:pt x="380" y="357"/>
                  </a:cubicBezTo>
                  <a:cubicBezTo>
                    <a:pt x="382" y="358"/>
                    <a:pt x="383" y="359"/>
                    <a:pt x="385" y="359"/>
                  </a:cubicBezTo>
                  <a:lnTo>
                    <a:pt x="385" y="359"/>
                  </a:lnTo>
                  <a:cubicBezTo>
                    <a:pt x="381" y="385"/>
                    <a:pt x="412" y="406"/>
                    <a:pt x="440" y="406"/>
                  </a:cubicBezTo>
                  <a:cubicBezTo>
                    <a:pt x="449" y="406"/>
                    <a:pt x="457" y="404"/>
                    <a:pt x="464" y="399"/>
                  </a:cubicBezTo>
                  <a:lnTo>
                    <a:pt x="464" y="399"/>
                  </a:lnTo>
                  <a:cubicBezTo>
                    <a:pt x="465" y="400"/>
                    <a:pt x="467" y="400"/>
                    <a:pt x="468" y="401"/>
                  </a:cubicBezTo>
                  <a:cubicBezTo>
                    <a:pt x="469" y="398"/>
                    <a:pt x="470" y="395"/>
                    <a:pt x="471" y="393"/>
                  </a:cubicBezTo>
                  <a:lnTo>
                    <a:pt x="471" y="393"/>
                  </a:lnTo>
                  <a:cubicBezTo>
                    <a:pt x="473" y="391"/>
                    <a:pt x="474" y="388"/>
                    <a:pt x="475" y="386"/>
                  </a:cubicBezTo>
                  <a:cubicBezTo>
                    <a:pt x="477" y="383"/>
                    <a:pt x="478" y="381"/>
                    <a:pt x="479" y="378"/>
                  </a:cubicBezTo>
                  <a:lnTo>
                    <a:pt x="479" y="378"/>
                  </a:lnTo>
                  <a:cubicBezTo>
                    <a:pt x="518" y="318"/>
                    <a:pt x="619" y="297"/>
                    <a:pt x="688" y="297"/>
                  </a:cubicBezTo>
                  <a:cubicBezTo>
                    <a:pt x="698" y="297"/>
                    <a:pt x="708" y="298"/>
                    <a:pt x="716" y="298"/>
                  </a:cubicBezTo>
                  <a:cubicBezTo>
                    <a:pt x="840" y="313"/>
                    <a:pt x="818" y="444"/>
                    <a:pt x="796" y="532"/>
                  </a:cubicBezTo>
                  <a:cubicBezTo>
                    <a:pt x="790" y="563"/>
                    <a:pt x="820" y="594"/>
                    <a:pt x="852" y="594"/>
                  </a:cubicBezTo>
                  <a:cubicBezTo>
                    <a:pt x="858" y="594"/>
                    <a:pt x="864" y="593"/>
                    <a:pt x="869" y="590"/>
                  </a:cubicBezTo>
                  <a:cubicBezTo>
                    <a:pt x="914" y="565"/>
                    <a:pt x="1001" y="519"/>
                    <a:pt x="1070" y="519"/>
                  </a:cubicBezTo>
                  <a:cubicBezTo>
                    <a:pt x="1101" y="519"/>
                    <a:pt x="1128" y="529"/>
                    <a:pt x="1146" y="554"/>
                  </a:cubicBezTo>
                  <a:cubicBezTo>
                    <a:pt x="1198" y="634"/>
                    <a:pt x="1190" y="744"/>
                    <a:pt x="1154" y="824"/>
                  </a:cubicBezTo>
                  <a:cubicBezTo>
                    <a:pt x="1134" y="863"/>
                    <a:pt x="1164" y="895"/>
                    <a:pt x="1194" y="895"/>
                  </a:cubicBezTo>
                  <a:cubicBezTo>
                    <a:pt x="1209" y="895"/>
                    <a:pt x="1224" y="887"/>
                    <a:pt x="1234" y="868"/>
                  </a:cubicBezTo>
                  <a:cubicBezTo>
                    <a:pt x="1292" y="751"/>
                    <a:pt x="1300" y="590"/>
                    <a:pt x="1205" y="466"/>
                  </a:cubicBezTo>
                  <a:cubicBezTo>
                    <a:pt x="1171" y="421"/>
                    <a:pt x="1122" y="405"/>
                    <a:pt x="1069" y="405"/>
                  </a:cubicBezTo>
                  <a:cubicBezTo>
                    <a:pt x="1019" y="405"/>
                    <a:pt x="965" y="420"/>
                    <a:pt x="916" y="440"/>
                  </a:cubicBezTo>
                  <a:lnTo>
                    <a:pt x="916" y="440"/>
                  </a:lnTo>
                  <a:cubicBezTo>
                    <a:pt x="925" y="326"/>
                    <a:pt x="893" y="206"/>
                    <a:pt x="753" y="189"/>
                  </a:cubicBezTo>
                  <a:cubicBezTo>
                    <a:pt x="734" y="186"/>
                    <a:pt x="715" y="184"/>
                    <a:pt x="696" y="184"/>
                  </a:cubicBezTo>
                  <a:cubicBezTo>
                    <a:pt x="635" y="184"/>
                    <a:pt x="570" y="199"/>
                    <a:pt x="515" y="226"/>
                  </a:cubicBezTo>
                  <a:lnTo>
                    <a:pt x="515" y="226"/>
                  </a:lnTo>
                  <a:cubicBezTo>
                    <a:pt x="517" y="156"/>
                    <a:pt x="496" y="88"/>
                    <a:pt x="439" y="43"/>
                  </a:cubicBezTo>
                  <a:cubicBezTo>
                    <a:pt x="412" y="12"/>
                    <a:pt x="383" y="0"/>
                    <a:pt x="35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13;p48">
              <a:extLst>
                <a:ext uri="{FF2B5EF4-FFF2-40B4-BE49-F238E27FC236}">
                  <a16:creationId xmlns:a16="http://schemas.microsoft.com/office/drawing/2014/main" id="{9780624C-9AED-43CB-ADEC-5FCD30921A69}"/>
                </a:ext>
              </a:extLst>
            </p:cNvPr>
            <p:cNvSpPr/>
            <p:nvPr/>
          </p:nvSpPr>
          <p:spPr>
            <a:xfrm>
              <a:off x="2655239" y="1681737"/>
              <a:ext cx="74045" cy="61363"/>
            </a:xfrm>
            <a:custGeom>
              <a:avLst/>
              <a:gdLst/>
              <a:ahLst/>
              <a:cxnLst/>
              <a:rect l="l" t="t" r="r" b="b"/>
              <a:pathLst>
                <a:path w="724" h="600" extrusionOk="0">
                  <a:moveTo>
                    <a:pt x="205" y="1"/>
                  </a:moveTo>
                  <a:cubicBezTo>
                    <a:pt x="138" y="1"/>
                    <a:pt x="69" y="36"/>
                    <a:pt x="23" y="92"/>
                  </a:cubicBezTo>
                  <a:cubicBezTo>
                    <a:pt x="1" y="114"/>
                    <a:pt x="23" y="151"/>
                    <a:pt x="37" y="158"/>
                  </a:cubicBezTo>
                  <a:cubicBezTo>
                    <a:pt x="55" y="175"/>
                    <a:pt x="70" y="183"/>
                    <a:pt x="83" y="183"/>
                  </a:cubicBezTo>
                  <a:cubicBezTo>
                    <a:pt x="97" y="183"/>
                    <a:pt x="107" y="174"/>
                    <a:pt x="110" y="158"/>
                  </a:cubicBezTo>
                  <a:cubicBezTo>
                    <a:pt x="132" y="131"/>
                    <a:pt x="174" y="116"/>
                    <a:pt x="209" y="116"/>
                  </a:cubicBezTo>
                  <a:cubicBezTo>
                    <a:pt x="221" y="116"/>
                    <a:pt x="232" y="118"/>
                    <a:pt x="242" y="122"/>
                  </a:cubicBezTo>
                  <a:cubicBezTo>
                    <a:pt x="278" y="144"/>
                    <a:pt x="307" y="195"/>
                    <a:pt x="285" y="231"/>
                  </a:cubicBezTo>
                  <a:cubicBezTo>
                    <a:pt x="264" y="273"/>
                    <a:pt x="293" y="304"/>
                    <a:pt x="324" y="304"/>
                  </a:cubicBezTo>
                  <a:cubicBezTo>
                    <a:pt x="336" y="304"/>
                    <a:pt x="348" y="300"/>
                    <a:pt x="358" y="289"/>
                  </a:cubicBezTo>
                  <a:cubicBezTo>
                    <a:pt x="395" y="260"/>
                    <a:pt x="439" y="224"/>
                    <a:pt x="497" y="216"/>
                  </a:cubicBezTo>
                  <a:cubicBezTo>
                    <a:pt x="534" y="216"/>
                    <a:pt x="563" y="238"/>
                    <a:pt x="577" y="268"/>
                  </a:cubicBezTo>
                  <a:cubicBezTo>
                    <a:pt x="614" y="362"/>
                    <a:pt x="541" y="450"/>
                    <a:pt x="490" y="523"/>
                  </a:cubicBezTo>
                  <a:cubicBezTo>
                    <a:pt x="468" y="545"/>
                    <a:pt x="468" y="567"/>
                    <a:pt x="490" y="589"/>
                  </a:cubicBezTo>
                  <a:cubicBezTo>
                    <a:pt x="497" y="596"/>
                    <a:pt x="510" y="600"/>
                    <a:pt x="522" y="600"/>
                  </a:cubicBezTo>
                  <a:cubicBezTo>
                    <a:pt x="534" y="600"/>
                    <a:pt x="545" y="596"/>
                    <a:pt x="548" y="589"/>
                  </a:cubicBezTo>
                  <a:cubicBezTo>
                    <a:pt x="643" y="479"/>
                    <a:pt x="723" y="348"/>
                    <a:pt x="658" y="216"/>
                  </a:cubicBezTo>
                  <a:cubicBezTo>
                    <a:pt x="636" y="158"/>
                    <a:pt x="570" y="114"/>
                    <a:pt x="504" y="114"/>
                  </a:cubicBezTo>
                  <a:cubicBezTo>
                    <a:pt x="461" y="114"/>
                    <a:pt x="422" y="127"/>
                    <a:pt x="385" y="148"/>
                  </a:cubicBezTo>
                  <a:lnTo>
                    <a:pt x="385" y="148"/>
                  </a:lnTo>
                  <a:cubicBezTo>
                    <a:pt x="373" y="97"/>
                    <a:pt x="338" y="48"/>
                    <a:pt x="285" y="20"/>
                  </a:cubicBezTo>
                  <a:cubicBezTo>
                    <a:pt x="260" y="7"/>
                    <a:pt x="232" y="1"/>
                    <a:pt x="2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14;p48">
              <a:extLst>
                <a:ext uri="{FF2B5EF4-FFF2-40B4-BE49-F238E27FC236}">
                  <a16:creationId xmlns:a16="http://schemas.microsoft.com/office/drawing/2014/main" id="{3259130F-BCB0-406C-8572-C11BE7910A05}"/>
                </a:ext>
              </a:extLst>
            </p:cNvPr>
            <p:cNvSpPr/>
            <p:nvPr/>
          </p:nvSpPr>
          <p:spPr>
            <a:xfrm>
              <a:off x="2087013" y="1364897"/>
              <a:ext cx="181943" cy="49807"/>
            </a:xfrm>
            <a:custGeom>
              <a:avLst/>
              <a:gdLst/>
              <a:ahLst/>
              <a:cxnLst/>
              <a:rect l="l" t="t" r="r" b="b"/>
              <a:pathLst>
                <a:path w="1779" h="487" extrusionOk="0">
                  <a:moveTo>
                    <a:pt x="1536" y="0"/>
                  </a:moveTo>
                  <a:cubicBezTo>
                    <a:pt x="1486" y="0"/>
                    <a:pt x="1435" y="15"/>
                    <a:pt x="1398" y="46"/>
                  </a:cubicBezTo>
                  <a:cubicBezTo>
                    <a:pt x="1356" y="76"/>
                    <a:pt x="1334" y="126"/>
                    <a:pt x="1303" y="167"/>
                  </a:cubicBezTo>
                  <a:lnTo>
                    <a:pt x="1303" y="167"/>
                  </a:lnTo>
                  <a:cubicBezTo>
                    <a:pt x="1257" y="105"/>
                    <a:pt x="1226" y="9"/>
                    <a:pt x="1142" y="9"/>
                  </a:cubicBezTo>
                  <a:cubicBezTo>
                    <a:pt x="1129" y="9"/>
                    <a:pt x="1115" y="12"/>
                    <a:pt x="1099" y="17"/>
                  </a:cubicBezTo>
                  <a:cubicBezTo>
                    <a:pt x="1041" y="39"/>
                    <a:pt x="997" y="82"/>
                    <a:pt x="960" y="126"/>
                  </a:cubicBezTo>
                  <a:cubicBezTo>
                    <a:pt x="953" y="141"/>
                    <a:pt x="917" y="199"/>
                    <a:pt x="909" y="199"/>
                  </a:cubicBezTo>
                  <a:cubicBezTo>
                    <a:pt x="887" y="199"/>
                    <a:pt x="851" y="155"/>
                    <a:pt x="844" y="148"/>
                  </a:cubicBezTo>
                  <a:cubicBezTo>
                    <a:pt x="782" y="86"/>
                    <a:pt x="700" y="25"/>
                    <a:pt x="609" y="25"/>
                  </a:cubicBezTo>
                  <a:cubicBezTo>
                    <a:pt x="593" y="25"/>
                    <a:pt x="576" y="27"/>
                    <a:pt x="559" y="31"/>
                  </a:cubicBezTo>
                  <a:cubicBezTo>
                    <a:pt x="469" y="60"/>
                    <a:pt x="453" y="149"/>
                    <a:pt x="433" y="232"/>
                  </a:cubicBezTo>
                  <a:lnTo>
                    <a:pt x="433" y="232"/>
                  </a:lnTo>
                  <a:cubicBezTo>
                    <a:pt x="394" y="203"/>
                    <a:pt x="355" y="175"/>
                    <a:pt x="318" y="148"/>
                  </a:cubicBezTo>
                  <a:cubicBezTo>
                    <a:pt x="279" y="125"/>
                    <a:pt x="248" y="107"/>
                    <a:pt x="212" y="107"/>
                  </a:cubicBezTo>
                  <a:cubicBezTo>
                    <a:pt x="201" y="107"/>
                    <a:pt x="191" y="108"/>
                    <a:pt x="180" y="112"/>
                  </a:cubicBezTo>
                  <a:cubicBezTo>
                    <a:pt x="121" y="126"/>
                    <a:pt x="99" y="192"/>
                    <a:pt x="78" y="250"/>
                  </a:cubicBezTo>
                  <a:cubicBezTo>
                    <a:pt x="48" y="309"/>
                    <a:pt x="27" y="374"/>
                    <a:pt x="5" y="447"/>
                  </a:cubicBezTo>
                  <a:cubicBezTo>
                    <a:pt x="1" y="468"/>
                    <a:pt x="27" y="486"/>
                    <a:pt x="55" y="486"/>
                  </a:cubicBezTo>
                  <a:cubicBezTo>
                    <a:pt x="76" y="486"/>
                    <a:pt x="97" y="476"/>
                    <a:pt x="107" y="447"/>
                  </a:cubicBezTo>
                  <a:cubicBezTo>
                    <a:pt x="121" y="374"/>
                    <a:pt x="151" y="257"/>
                    <a:pt x="202" y="214"/>
                  </a:cubicBezTo>
                  <a:cubicBezTo>
                    <a:pt x="212" y="204"/>
                    <a:pt x="224" y="200"/>
                    <a:pt x="238" y="200"/>
                  </a:cubicBezTo>
                  <a:cubicBezTo>
                    <a:pt x="304" y="200"/>
                    <a:pt x="406" y="300"/>
                    <a:pt x="442" y="330"/>
                  </a:cubicBezTo>
                  <a:cubicBezTo>
                    <a:pt x="455" y="340"/>
                    <a:pt x="471" y="345"/>
                    <a:pt x="485" y="345"/>
                  </a:cubicBezTo>
                  <a:cubicBezTo>
                    <a:pt x="503" y="345"/>
                    <a:pt x="519" y="336"/>
                    <a:pt x="523" y="316"/>
                  </a:cubicBezTo>
                  <a:cubicBezTo>
                    <a:pt x="547" y="237"/>
                    <a:pt x="546" y="102"/>
                    <a:pt x="630" y="102"/>
                  </a:cubicBezTo>
                  <a:cubicBezTo>
                    <a:pt x="646" y="102"/>
                    <a:pt x="666" y="107"/>
                    <a:pt x="690" y="119"/>
                  </a:cubicBezTo>
                  <a:cubicBezTo>
                    <a:pt x="763" y="155"/>
                    <a:pt x="807" y="257"/>
                    <a:pt x="887" y="287"/>
                  </a:cubicBezTo>
                  <a:cubicBezTo>
                    <a:pt x="897" y="290"/>
                    <a:pt x="906" y="292"/>
                    <a:pt x="915" y="292"/>
                  </a:cubicBezTo>
                  <a:cubicBezTo>
                    <a:pt x="977" y="292"/>
                    <a:pt x="1010" y="208"/>
                    <a:pt x="1055" y="170"/>
                  </a:cubicBezTo>
                  <a:cubicBezTo>
                    <a:pt x="1082" y="138"/>
                    <a:pt x="1109" y="113"/>
                    <a:pt x="1136" y="113"/>
                  </a:cubicBezTo>
                  <a:cubicBezTo>
                    <a:pt x="1153" y="113"/>
                    <a:pt x="1170" y="123"/>
                    <a:pt x="1187" y="148"/>
                  </a:cubicBezTo>
                  <a:cubicBezTo>
                    <a:pt x="1216" y="184"/>
                    <a:pt x="1223" y="228"/>
                    <a:pt x="1274" y="265"/>
                  </a:cubicBezTo>
                  <a:cubicBezTo>
                    <a:pt x="1285" y="275"/>
                    <a:pt x="1299" y="282"/>
                    <a:pt x="1312" y="282"/>
                  </a:cubicBezTo>
                  <a:cubicBezTo>
                    <a:pt x="1317" y="282"/>
                    <a:pt x="1321" y="281"/>
                    <a:pt x="1325" y="279"/>
                  </a:cubicBezTo>
                  <a:cubicBezTo>
                    <a:pt x="1384" y="228"/>
                    <a:pt x="1405" y="148"/>
                    <a:pt x="1471" y="119"/>
                  </a:cubicBezTo>
                  <a:cubicBezTo>
                    <a:pt x="1494" y="107"/>
                    <a:pt x="1517" y="102"/>
                    <a:pt x="1538" y="102"/>
                  </a:cubicBezTo>
                  <a:cubicBezTo>
                    <a:pt x="1610" y="102"/>
                    <a:pt x="1666" y="162"/>
                    <a:pt x="1683" y="236"/>
                  </a:cubicBezTo>
                  <a:cubicBezTo>
                    <a:pt x="1686" y="263"/>
                    <a:pt x="1704" y="275"/>
                    <a:pt x="1724" y="275"/>
                  </a:cubicBezTo>
                  <a:cubicBezTo>
                    <a:pt x="1750" y="275"/>
                    <a:pt x="1779" y="252"/>
                    <a:pt x="1770" y="214"/>
                  </a:cubicBezTo>
                  <a:cubicBezTo>
                    <a:pt x="1756" y="104"/>
                    <a:pt x="1675" y="9"/>
                    <a:pt x="1566" y="2"/>
                  </a:cubicBezTo>
                  <a:cubicBezTo>
                    <a:pt x="1556" y="1"/>
                    <a:pt x="1546" y="0"/>
                    <a:pt x="153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15;p48">
              <a:extLst>
                <a:ext uri="{FF2B5EF4-FFF2-40B4-BE49-F238E27FC236}">
                  <a16:creationId xmlns:a16="http://schemas.microsoft.com/office/drawing/2014/main" id="{68406291-C66E-4132-9D09-31F0FBEF0B15}"/>
                </a:ext>
              </a:extLst>
            </p:cNvPr>
            <p:cNvSpPr/>
            <p:nvPr/>
          </p:nvSpPr>
          <p:spPr>
            <a:xfrm>
              <a:off x="1870297" y="1498158"/>
              <a:ext cx="120886" cy="84988"/>
            </a:xfrm>
            <a:custGeom>
              <a:avLst/>
              <a:gdLst/>
              <a:ahLst/>
              <a:cxnLst/>
              <a:rect l="l" t="t" r="r" b="b"/>
              <a:pathLst>
                <a:path w="1182" h="831" extrusionOk="0">
                  <a:moveTo>
                    <a:pt x="1035" y="1"/>
                  </a:moveTo>
                  <a:cubicBezTo>
                    <a:pt x="1023" y="1"/>
                    <a:pt x="1012" y="2"/>
                    <a:pt x="1000" y="5"/>
                  </a:cubicBezTo>
                  <a:cubicBezTo>
                    <a:pt x="937" y="20"/>
                    <a:pt x="900" y="79"/>
                    <a:pt x="884" y="143"/>
                  </a:cubicBezTo>
                  <a:lnTo>
                    <a:pt x="884" y="143"/>
                  </a:lnTo>
                  <a:cubicBezTo>
                    <a:pt x="852" y="123"/>
                    <a:pt x="819" y="111"/>
                    <a:pt x="783" y="111"/>
                  </a:cubicBezTo>
                  <a:cubicBezTo>
                    <a:pt x="754" y="111"/>
                    <a:pt x="725" y="119"/>
                    <a:pt x="694" y="136"/>
                  </a:cubicBezTo>
                  <a:cubicBezTo>
                    <a:pt x="640" y="175"/>
                    <a:pt x="614" y="227"/>
                    <a:pt x="604" y="284"/>
                  </a:cubicBezTo>
                  <a:lnTo>
                    <a:pt x="604" y="284"/>
                  </a:lnTo>
                  <a:cubicBezTo>
                    <a:pt x="565" y="239"/>
                    <a:pt x="522" y="200"/>
                    <a:pt x="467" y="173"/>
                  </a:cubicBezTo>
                  <a:cubicBezTo>
                    <a:pt x="423" y="155"/>
                    <a:pt x="375" y="146"/>
                    <a:pt x="328" y="146"/>
                  </a:cubicBezTo>
                  <a:cubicBezTo>
                    <a:pt x="259" y="146"/>
                    <a:pt x="191" y="166"/>
                    <a:pt x="139" y="209"/>
                  </a:cubicBezTo>
                  <a:cubicBezTo>
                    <a:pt x="52" y="275"/>
                    <a:pt x="0" y="377"/>
                    <a:pt x="0" y="487"/>
                  </a:cubicBezTo>
                  <a:cubicBezTo>
                    <a:pt x="0" y="618"/>
                    <a:pt x="73" y="713"/>
                    <a:pt x="146" y="808"/>
                  </a:cubicBezTo>
                  <a:cubicBezTo>
                    <a:pt x="157" y="824"/>
                    <a:pt x="169" y="831"/>
                    <a:pt x="181" y="831"/>
                  </a:cubicBezTo>
                  <a:cubicBezTo>
                    <a:pt x="212" y="831"/>
                    <a:pt x="238" y="786"/>
                    <a:pt x="212" y="749"/>
                  </a:cubicBezTo>
                  <a:cubicBezTo>
                    <a:pt x="154" y="676"/>
                    <a:pt x="103" y="596"/>
                    <a:pt x="88" y="501"/>
                  </a:cubicBezTo>
                  <a:cubicBezTo>
                    <a:pt x="88" y="421"/>
                    <a:pt x="125" y="341"/>
                    <a:pt x="190" y="304"/>
                  </a:cubicBezTo>
                  <a:cubicBezTo>
                    <a:pt x="230" y="281"/>
                    <a:pt x="273" y="268"/>
                    <a:pt x="319" y="268"/>
                  </a:cubicBezTo>
                  <a:cubicBezTo>
                    <a:pt x="358" y="268"/>
                    <a:pt x="398" y="277"/>
                    <a:pt x="438" y="297"/>
                  </a:cubicBezTo>
                  <a:cubicBezTo>
                    <a:pt x="511" y="333"/>
                    <a:pt x="562" y="414"/>
                    <a:pt x="613" y="487"/>
                  </a:cubicBezTo>
                  <a:cubicBezTo>
                    <a:pt x="622" y="501"/>
                    <a:pt x="639" y="509"/>
                    <a:pt x="656" y="509"/>
                  </a:cubicBezTo>
                  <a:cubicBezTo>
                    <a:pt x="681" y="509"/>
                    <a:pt x="705" y="492"/>
                    <a:pt x="701" y="457"/>
                  </a:cubicBezTo>
                  <a:cubicBezTo>
                    <a:pt x="699" y="444"/>
                    <a:pt x="697" y="430"/>
                    <a:pt x="695" y="415"/>
                  </a:cubicBezTo>
                  <a:lnTo>
                    <a:pt x="695" y="415"/>
                  </a:lnTo>
                  <a:cubicBezTo>
                    <a:pt x="697" y="415"/>
                    <a:pt x="699" y="414"/>
                    <a:pt x="701" y="414"/>
                  </a:cubicBezTo>
                  <a:cubicBezTo>
                    <a:pt x="699" y="410"/>
                    <a:pt x="696" y="407"/>
                    <a:pt x="694" y="404"/>
                  </a:cubicBezTo>
                  <a:lnTo>
                    <a:pt x="694" y="404"/>
                  </a:lnTo>
                  <a:cubicBezTo>
                    <a:pt x="688" y="351"/>
                    <a:pt x="687" y="296"/>
                    <a:pt x="730" y="253"/>
                  </a:cubicBezTo>
                  <a:cubicBezTo>
                    <a:pt x="747" y="231"/>
                    <a:pt x="766" y="222"/>
                    <a:pt x="785" y="222"/>
                  </a:cubicBezTo>
                  <a:cubicBezTo>
                    <a:pt x="822" y="222"/>
                    <a:pt x="859" y="256"/>
                    <a:pt x="883" y="290"/>
                  </a:cubicBezTo>
                  <a:cubicBezTo>
                    <a:pt x="892" y="296"/>
                    <a:pt x="903" y="300"/>
                    <a:pt x="915" y="300"/>
                  </a:cubicBezTo>
                  <a:cubicBezTo>
                    <a:pt x="939" y="300"/>
                    <a:pt x="964" y="283"/>
                    <a:pt x="964" y="253"/>
                  </a:cubicBezTo>
                  <a:cubicBezTo>
                    <a:pt x="964" y="202"/>
                    <a:pt x="956" y="136"/>
                    <a:pt x="1000" y="115"/>
                  </a:cubicBezTo>
                  <a:cubicBezTo>
                    <a:pt x="1010" y="107"/>
                    <a:pt x="1023" y="104"/>
                    <a:pt x="1035" y="104"/>
                  </a:cubicBezTo>
                  <a:cubicBezTo>
                    <a:pt x="1060" y="104"/>
                    <a:pt x="1083" y="117"/>
                    <a:pt x="1073" y="136"/>
                  </a:cubicBezTo>
                  <a:cubicBezTo>
                    <a:pt x="1069" y="169"/>
                    <a:pt x="1093" y="186"/>
                    <a:pt x="1119" y="186"/>
                  </a:cubicBezTo>
                  <a:cubicBezTo>
                    <a:pt x="1144" y="186"/>
                    <a:pt x="1172" y="169"/>
                    <a:pt x="1175" y="136"/>
                  </a:cubicBezTo>
                  <a:cubicBezTo>
                    <a:pt x="1181" y="60"/>
                    <a:pt x="1111" y="1"/>
                    <a:pt x="10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16;p48">
              <a:extLst>
                <a:ext uri="{FF2B5EF4-FFF2-40B4-BE49-F238E27FC236}">
                  <a16:creationId xmlns:a16="http://schemas.microsoft.com/office/drawing/2014/main" id="{4AB7BAA9-057C-468A-A528-AC57F53362EE}"/>
                </a:ext>
              </a:extLst>
            </p:cNvPr>
            <p:cNvSpPr/>
            <p:nvPr/>
          </p:nvSpPr>
          <p:spPr>
            <a:xfrm>
              <a:off x="1946388" y="1386476"/>
              <a:ext cx="77011" cy="60648"/>
            </a:xfrm>
            <a:custGeom>
              <a:avLst/>
              <a:gdLst/>
              <a:ahLst/>
              <a:cxnLst/>
              <a:rect l="l" t="t" r="r" b="b"/>
              <a:pathLst>
                <a:path w="753" h="593" extrusionOk="0">
                  <a:moveTo>
                    <a:pt x="301" y="1"/>
                  </a:moveTo>
                  <a:cubicBezTo>
                    <a:pt x="268" y="1"/>
                    <a:pt x="236" y="5"/>
                    <a:pt x="205" y="17"/>
                  </a:cubicBezTo>
                  <a:cubicBezTo>
                    <a:pt x="110" y="54"/>
                    <a:pt x="44" y="127"/>
                    <a:pt x="30" y="229"/>
                  </a:cubicBezTo>
                  <a:cubicBezTo>
                    <a:pt x="1" y="338"/>
                    <a:pt x="30" y="455"/>
                    <a:pt x="66" y="564"/>
                  </a:cubicBezTo>
                  <a:cubicBezTo>
                    <a:pt x="75" y="584"/>
                    <a:pt x="92" y="593"/>
                    <a:pt x="110" y="593"/>
                  </a:cubicBezTo>
                  <a:cubicBezTo>
                    <a:pt x="139" y="593"/>
                    <a:pt x="168" y="569"/>
                    <a:pt x="154" y="528"/>
                  </a:cubicBezTo>
                  <a:cubicBezTo>
                    <a:pt x="132" y="448"/>
                    <a:pt x="103" y="346"/>
                    <a:pt x="117" y="258"/>
                  </a:cubicBezTo>
                  <a:cubicBezTo>
                    <a:pt x="139" y="185"/>
                    <a:pt x="176" y="119"/>
                    <a:pt x="249" y="105"/>
                  </a:cubicBezTo>
                  <a:cubicBezTo>
                    <a:pt x="267" y="99"/>
                    <a:pt x="285" y="97"/>
                    <a:pt x="304" y="97"/>
                  </a:cubicBezTo>
                  <a:cubicBezTo>
                    <a:pt x="363" y="97"/>
                    <a:pt x="425" y="119"/>
                    <a:pt x="475" y="141"/>
                  </a:cubicBezTo>
                  <a:cubicBezTo>
                    <a:pt x="548" y="178"/>
                    <a:pt x="614" y="222"/>
                    <a:pt x="665" y="287"/>
                  </a:cubicBezTo>
                  <a:cubicBezTo>
                    <a:pt x="676" y="295"/>
                    <a:pt x="690" y="298"/>
                    <a:pt x="703" y="298"/>
                  </a:cubicBezTo>
                  <a:cubicBezTo>
                    <a:pt x="716" y="298"/>
                    <a:pt x="727" y="295"/>
                    <a:pt x="730" y="287"/>
                  </a:cubicBezTo>
                  <a:cubicBezTo>
                    <a:pt x="752" y="265"/>
                    <a:pt x="752" y="236"/>
                    <a:pt x="730" y="222"/>
                  </a:cubicBezTo>
                  <a:cubicBezTo>
                    <a:pt x="665" y="149"/>
                    <a:pt x="584" y="83"/>
                    <a:pt x="504" y="46"/>
                  </a:cubicBezTo>
                  <a:cubicBezTo>
                    <a:pt x="440" y="22"/>
                    <a:pt x="369" y="1"/>
                    <a:pt x="30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17;p48">
              <a:extLst>
                <a:ext uri="{FF2B5EF4-FFF2-40B4-BE49-F238E27FC236}">
                  <a16:creationId xmlns:a16="http://schemas.microsoft.com/office/drawing/2014/main" id="{049C0AF6-8E17-425D-922F-174B6ED58FC8}"/>
                </a:ext>
              </a:extLst>
            </p:cNvPr>
            <p:cNvSpPr/>
            <p:nvPr/>
          </p:nvSpPr>
          <p:spPr>
            <a:xfrm>
              <a:off x="2026979" y="1444158"/>
              <a:ext cx="12784" cy="9818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0" y="0"/>
                  </a:moveTo>
                  <a:cubicBezTo>
                    <a:pt x="1" y="0"/>
                    <a:pt x="3" y="95"/>
                    <a:pt x="66" y="95"/>
                  </a:cubicBezTo>
                  <a:cubicBezTo>
                    <a:pt x="125" y="95"/>
                    <a:pt x="125" y="0"/>
                    <a:pt x="66" y="0"/>
                  </a:cubicBezTo>
                  <a:cubicBezTo>
                    <a:pt x="64" y="0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18;p48">
              <a:extLst>
                <a:ext uri="{FF2B5EF4-FFF2-40B4-BE49-F238E27FC236}">
                  <a16:creationId xmlns:a16="http://schemas.microsoft.com/office/drawing/2014/main" id="{01D6898E-5A9A-42A4-9723-BD4A4C5494A0}"/>
                </a:ext>
              </a:extLst>
            </p:cNvPr>
            <p:cNvSpPr/>
            <p:nvPr/>
          </p:nvSpPr>
          <p:spPr>
            <a:xfrm>
              <a:off x="1888911" y="1629169"/>
              <a:ext cx="31500" cy="31704"/>
            </a:xfrm>
            <a:custGeom>
              <a:avLst/>
              <a:gdLst/>
              <a:ahLst/>
              <a:cxnLst/>
              <a:rect l="l" t="t" r="r" b="b"/>
              <a:pathLst>
                <a:path w="308" h="310" extrusionOk="0">
                  <a:moveTo>
                    <a:pt x="125" y="67"/>
                  </a:moveTo>
                  <a:cubicBezTo>
                    <a:pt x="123" y="68"/>
                    <a:pt x="121" y="69"/>
                    <a:pt x="119" y="70"/>
                  </a:cubicBezTo>
                  <a:lnTo>
                    <a:pt x="119" y="70"/>
                  </a:lnTo>
                  <a:cubicBezTo>
                    <a:pt x="120" y="68"/>
                    <a:pt x="122" y="67"/>
                    <a:pt x="125" y="67"/>
                  </a:cubicBezTo>
                  <a:close/>
                  <a:moveTo>
                    <a:pt x="88" y="1"/>
                  </a:moveTo>
                  <a:cubicBezTo>
                    <a:pt x="74" y="1"/>
                    <a:pt x="52" y="8"/>
                    <a:pt x="45" y="23"/>
                  </a:cubicBezTo>
                  <a:cubicBezTo>
                    <a:pt x="8" y="96"/>
                    <a:pt x="1" y="191"/>
                    <a:pt x="23" y="271"/>
                  </a:cubicBezTo>
                  <a:cubicBezTo>
                    <a:pt x="35" y="295"/>
                    <a:pt x="52" y="309"/>
                    <a:pt x="70" y="309"/>
                  </a:cubicBezTo>
                  <a:cubicBezTo>
                    <a:pt x="74" y="309"/>
                    <a:pt x="77" y="309"/>
                    <a:pt x="81" y="307"/>
                  </a:cubicBezTo>
                  <a:cubicBezTo>
                    <a:pt x="103" y="293"/>
                    <a:pt x="118" y="264"/>
                    <a:pt x="110" y="234"/>
                  </a:cubicBezTo>
                  <a:cubicBezTo>
                    <a:pt x="103" y="220"/>
                    <a:pt x="103" y="198"/>
                    <a:pt x="103" y="191"/>
                  </a:cubicBezTo>
                  <a:lnTo>
                    <a:pt x="103" y="183"/>
                  </a:lnTo>
                  <a:lnTo>
                    <a:pt x="103" y="176"/>
                  </a:lnTo>
                  <a:lnTo>
                    <a:pt x="103" y="147"/>
                  </a:lnTo>
                  <a:lnTo>
                    <a:pt x="103" y="140"/>
                  </a:lnTo>
                  <a:lnTo>
                    <a:pt x="103" y="125"/>
                  </a:lnTo>
                  <a:cubicBezTo>
                    <a:pt x="103" y="118"/>
                    <a:pt x="103" y="110"/>
                    <a:pt x="110" y="103"/>
                  </a:cubicBezTo>
                  <a:lnTo>
                    <a:pt x="125" y="103"/>
                  </a:lnTo>
                  <a:cubicBezTo>
                    <a:pt x="132" y="103"/>
                    <a:pt x="132" y="110"/>
                    <a:pt x="147" y="110"/>
                  </a:cubicBezTo>
                  <a:cubicBezTo>
                    <a:pt x="154" y="110"/>
                    <a:pt x="154" y="118"/>
                    <a:pt x="161" y="118"/>
                  </a:cubicBezTo>
                  <a:lnTo>
                    <a:pt x="169" y="118"/>
                  </a:lnTo>
                  <a:cubicBezTo>
                    <a:pt x="169" y="118"/>
                    <a:pt x="183" y="118"/>
                    <a:pt x="183" y="125"/>
                  </a:cubicBezTo>
                  <a:lnTo>
                    <a:pt x="198" y="147"/>
                  </a:lnTo>
                  <a:cubicBezTo>
                    <a:pt x="198" y="147"/>
                    <a:pt x="198" y="154"/>
                    <a:pt x="205" y="154"/>
                  </a:cubicBezTo>
                  <a:lnTo>
                    <a:pt x="205" y="161"/>
                  </a:lnTo>
                  <a:cubicBezTo>
                    <a:pt x="221" y="177"/>
                    <a:pt x="241" y="189"/>
                    <a:pt x="256" y="189"/>
                  </a:cubicBezTo>
                  <a:cubicBezTo>
                    <a:pt x="262" y="189"/>
                    <a:pt x="267" y="187"/>
                    <a:pt x="271" y="183"/>
                  </a:cubicBezTo>
                  <a:cubicBezTo>
                    <a:pt x="293" y="176"/>
                    <a:pt x="307" y="140"/>
                    <a:pt x="293" y="118"/>
                  </a:cubicBezTo>
                  <a:cubicBezTo>
                    <a:pt x="264" y="81"/>
                    <a:pt x="234" y="52"/>
                    <a:pt x="198" y="37"/>
                  </a:cubicBezTo>
                  <a:cubicBezTo>
                    <a:pt x="161" y="15"/>
                    <a:pt x="125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19;p48">
              <a:extLst>
                <a:ext uri="{FF2B5EF4-FFF2-40B4-BE49-F238E27FC236}">
                  <a16:creationId xmlns:a16="http://schemas.microsoft.com/office/drawing/2014/main" id="{F0CC57F2-E4BA-4847-A75B-813A7C8918EA}"/>
                </a:ext>
              </a:extLst>
            </p:cNvPr>
            <p:cNvSpPr/>
            <p:nvPr/>
          </p:nvSpPr>
          <p:spPr>
            <a:xfrm>
              <a:off x="1893411" y="1690430"/>
              <a:ext cx="13500" cy="9716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20;p48">
              <a:extLst>
                <a:ext uri="{FF2B5EF4-FFF2-40B4-BE49-F238E27FC236}">
                  <a16:creationId xmlns:a16="http://schemas.microsoft.com/office/drawing/2014/main" id="{265CE505-55CA-4D3B-AF17-85FE7BF87B60}"/>
                </a:ext>
              </a:extLst>
            </p:cNvPr>
            <p:cNvSpPr/>
            <p:nvPr/>
          </p:nvSpPr>
          <p:spPr>
            <a:xfrm>
              <a:off x="2094172" y="1316522"/>
              <a:ext cx="37432" cy="23625"/>
            </a:xfrm>
            <a:custGeom>
              <a:avLst/>
              <a:gdLst/>
              <a:ahLst/>
              <a:cxnLst/>
              <a:rect l="l" t="t" r="r" b="b"/>
              <a:pathLst>
                <a:path w="366" h="231" extrusionOk="0">
                  <a:moveTo>
                    <a:pt x="197" y="1"/>
                  </a:moveTo>
                  <a:cubicBezTo>
                    <a:pt x="110" y="8"/>
                    <a:pt x="51" y="81"/>
                    <a:pt x="8" y="154"/>
                  </a:cubicBezTo>
                  <a:cubicBezTo>
                    <a:pt x="0" y="176"/>
                    <a:pt x="0" y="212"/>
                    <a:pt x="22" y="220"/>
                  </a:cubicBezTo>
                  <a:cubicBezTo>
                    <a:pt x="30" y="228"/>
                    <a:pt x="39" y="231"/>
                    <a:pt x="48" y="231"/>
                  </a:cubicBezTo>
                  <a:cubicBezTo>
                    <a:pt x="64" y="231"/>
                    <a:pt x="79" y="222"/>
                    <a:pt x="88" y="212"/>
                  </a:cubicBezTo>
                  <a:cubicBezTo>
                    <a:pt x="102" y="205"/>
                    <a:pt x="110" y="183"/>
                    <a:pt x="117" y="176"/>
                  </a:cubicBezTo>
                  <a:lnTo>
                    <a:pt x="117" y="169"/>
                  </a:lnTo>
                  <a:cubicBezTo>
                    <a:pt x="117" y="169"/>
                    <a:pt x="117" y="154"/>
                    <a:pt x="124" y="154"/>
                  </a:cubicBezTo>
                  <a:lnTo>
                    <a:pt x="146" y="139"/>
                  </a:lnTo>
                  <a:lnTo>
                    <a:pt x="161" y="118"/>
                  </a:lnTo>
                  <a:cubicBezTo>
                    <a:pt x="161" y="118"/>
                    <a:pt x="168" y="118"/>
                    <a:pt x="168" y="110"/>
                  </a:cubicBezTo>
                  <a:cubicBezTo>
                    <a:pt x="168" y="110"/>
                    <a:pt x="183" y="110"/>
                    <a:pt x="183" y="103"/>
                  </a:cubicBezTo>
                  <a:cubicBezTo>
                    <a:pt x="190" y="103"/>
                    <a:pt x="190" y="103"/>
                    <a:pt x="197" y="96"/>
                  </a:cubicBezTo>
                  <a:lnTo>
                    <a:pt x="219" y="96"/>
                  </a:lnTo>
                  <a:cubicBezTo>
                    <a:pt x="226" y="96"/>
                    <a:pt x="226" y="96"/>
                    <a:pt x="234" y="103"/>
                  </a:cubicBezTo>
                  <a:cubicBezTo>
                    <a:pt x="234" y="103"/>
                    <a:pt x="241" y="103"/>
                    <a:pt x="241" y="110"/>
                  </a:cubicBezTo>
                  <a:lnTo>
                    <a:pt x="256" y="110"/>
                  </a:lnTo>
                  <a:lnTo>
                    <a:pt x="263" y="118"/>
                  </a:lnTo>
                  <a:cubicBezTo>
                    <a:pt x="263" y="118"/>
                    <a:pt x="263" y="132"/>
                    <a:pt x="270" y="132"/>
                  </a:cubicBezTo>
                  <a:lnTo>
                    <a:pt x="270" y="139"/>
                  </a:lnTo>
                  <a:cubicBezTo>
                    <a:pt x="270" y="161"/>
                    <a:pt x="292" y="183"/>
                    <a:pt x="314" y="183"/>
                  </a:cubicBezTo>
                  <a:cubicBezTo>
                    <a:pt x="343" y="183"/>
                    <a:pt x="365" y="161"/>
                    <a:pt x="365" y="139"/>
                  </a:cubicBezTo>
                  <a:cubicBezTo>
                    <a:pt x="365" y="52"/>
                    <a:pt x="278" y="1"/>
                    <a:pt x="19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21;p48">
              <a:extLst>
                <a:ext uri="{FF2B5EF4-FFF2-40B4-BE49-F238E27FC236}">
                  <a16:creationId xmlns:a16="http://schemas.microsoft.com/office/drawing/2014/main" id="{AF094AD6-B572-49A9-9A8B-00309B347884}"/>
                </a:ext>
              </a:extLst>
            </p:cNvPr>
            <p:cNvSpPr/>
            <p:nvPr/>
          </p:nvSpPr>
          <p:spPr>
            <a:xfrm>
              <a:off x="2197876" y="1318670"/>
              <a:ext cx="12784" cy="9205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0"/>
                  </a:moveTo>
                  <a:cubicBezTo>
                    <a:pt x="1" y="0"/>
                    <a:pt x="4" y="89"/>
                    <a:pt x="59" y="89"/>
                  </a:cubicBezTo>
                  <a:cubicBezTo>
                    <a:pt x="124" y="89"/>
                    <a:pt x="124" y="2"/>
                    <a:pt x="59" y="2"/>
                  </a:cubicBezTo>
                  <a:cubicBezTo>
                    <a:pt x="55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22;p48">
              <a:extLst>
                <a:ext uri="{FF2B5EF4-FFF2-40B4-BE49-F238E27FC236}">
                  <a16:creationId xmlns:a16="http://schemas.microsoft.com/office/drawing/2014/main" id="{DCF5F384-5D99-471B-86B9-E07E2E828B08}"/>
                </a:ext>
              </a:extLst>
            </p:cNvPr>
            <p:cNvSpPr/>
            <p:nvPr/>
          </p:nvSpPr>
          <p:spPr>
            <a:xfrm>
              <a:off x="2327455" y="1396806"/>
              <a:ext cx="135409" cy="52466"/>
            </a:xfrm>
            <a:custGeom>
              <a:avLst/>
              <a:gdLst/>
              <a:ahLst/>
              <a:cxnLst/>
              <a:rect l="l" t="t" r="r" b="b"/>
              <a:pathLst>
                <a:path w="1324" h="513" extrusionOk="0">
                  <a:moveTo>
                    <a:pt x="302" y="1"/>
                  </a:moveTo>
                  <a:cubicBezTo>
                    <a:pt x="193" y="1"/>
                    <a:pt x="99" y="85"/>
                    <a:pt x="47" y="164"/>
                  </a:cubicBezTo>
                  <a:cubicBezTo>
                    <a:pt x="1" y="195"/>
                    <a:pt x="26" y="233"/>
                    <a:pt x="58" y="233"/>
                  </a:cubicBezTo>
                  <a:cubicBezTo>
                    <a:pt x="72" y="233"/>
                    <a:pt x="87" y="226"/>
                    <a:pt x="98" y="208"/>
                  </a:cubicBezTo>
                  <a:cubicBezTo>
                    <a:pt x="133" y="159"/>
                    <a:pt x="201" y="91"/>
                    <a:pt x="276" y="91"/>
                  </a:cubicBezTo>
                  <a:cubicBezTo>
                    <a:pt x="280" y="91"/>
                    <a:pt x="284" y="91"/>
                    <a:pt x="288" y="91"/>
                  </a:cubicBezTo>
                  <a:cubicBezTo>
                    <a:pt x="360" y="99"/>
                    <a:pt x="382" y="186"/>
                    <a:pt x="397" y="237"/>
                  </a:cubicBezTo>
                  <a:cubicBezTo>
                    <a:pt x="408" y="259"/>
                    <a:pt x="426" y="270"/>
                    <a:pt x="444" y="270"/>
                  </a:cubicBezTo>
                  <a:cubicBezTo>
                    <a:pt x="463" y="270"/>
                    <a:pt x="481" y="259"/>
                    <a:pt x="492" y="237"/>
                  </a:cubicBezTo>
                  <a:cubicBezTo>
                    <a:pt x="497" y="227"/>
                    <a:pt x="502" y="217"/>
                    <a:pt x="509" y="208"/>
                  </a:cubicBezTo>
                  <a:lnTo>
                    <a:pt x="521" y="208"/>
                  </a:lnTo>
                  <a:cubicBezTo>
                    <a:pt x="520" y="205"/>
                    <a:pt x="519" y="201"/>
                    <a:pt x="517" y="198"/>
                  </a:cubicBezTo>
                  <a:lnTo>
                    <a:pt x="517" y="198"/>
                  </a:lnTo>
                  <a:cubicBezTo>
                    <a:pt x="545" y="166"/>
                    <a:pt x="583" y="148"/>
                    <a:pt x="623" y="148"/>
                  </a:cubicBezTo>
                  <a:cubicBezTo>
                    <a:pt x="648" y="148"/>
                    <a:pt x="673" y="155"/>
                    <a:pt x="696" y="172"/>
                  </a:cubicBezTo>
                  <a:cubicBezTo>
                    <a:pt x="754" y="208"/>
                    <a:pt x="754" y="310"/>
                    <a:pt x="835" y="332"/>
                  </a:cubicBezTo>
                  <a:cubicBezTo>
                    <a:pt x="839" y="333"/>
                    <a:pt x="844" y="333"/>
                    <a:pt x="848" y="333"/>
                  </a:cubicBezTo>
                  <a:cubicBezTo>
                    <a:pt x="885" y="333"/>
                    <a:pt x="912" y="307"/>
                    <a:pt x="944" y="281"/>
                  </a:cubicBezTo>
                  <a:cubicBezTo>
                    <a:pt x="971" y="270"/>
                    <a:pt x="1005" y="264"/>
                    <a:pt x="1039" y="264"/>
                  </a:cubicBezTo>
                  <a:cubicBezTo>
                    <a:pt x="1052" y="264"/>
                    <a:pt x="1064" y="265"/>
                    <a:pt x="1075" y="266"/>
                  </a:cubicBezTo>
                  <a:cubicBezTo>
                    <a:pt x="1163" y="281"/>
                    <a:pt x="1214" y="376"/>
                    <a:pt x="1200" y="463"/>
                  </a:cubicBezTo>
                  <a:cubicBezTo>
                    <a:pt x="1196" y="496"/>
                    <a:pt x="1220" y="513"/>
                    <a:pt x="1245" y="513"/>
                  </a:cubicBezTo>
                  <a:cubicBezTo>
                    <a:pt x="1271" y="513"/>
                    <a:pt x="1298" y="496"/>
                    <a:pt x="1302" y="463"/>
                  </a:cubicBezTo>
                  <a:cubicBezTo>
                    <a:pt x="1324" y="354"/>
                    <a:pt x="1265" y="245"/>
                    <a:pt x="1163" y="194"/>
                  </a:cubicBezTo>
                  <a:cubicBezTo>
                    <a:pt x="1130" y="171"/>
                    <a:pt x="1092" y="162"/>
                    <a:pt x="1053" y="162"/>
                  </a:cubicBezTo>
                  <a:cubicBezTo>
                    <a:pt x="1041" y="162"/>
                    <a:pt x="1029" y="163"/>
                    <a:pt x="1017" y="164"/>
                  </a:cubicBezTo>
                  <a:cubicBezTo>
                    <a:pt x="995" y="164"/>
                    <a:pt x="966" y="172"/>
                    <a:pt x="944" y="186"/>
                  </a:cubicBezTo>
                  <a:cubicBezTo>
                    <a:pt x="931" y="193"/>
                    <a:pt x="899" y="224"/>
                    <a:pt x="877" y="224"/>
                  </a:cubicBezTo>
                  <a:cubicBezTo>
                    <a:pt x="875" y="224"/>
                    <a:pt x="873" y="223"/>
                    <a:pt x="871" y="223"/>
                  </a:cubicBezTo>
                  <a:cubicBezTo>
                    <a:pt x="857" y="223"/>
                    <a:pt x="849" y="186"/>
                    <a:pt x="849" y="164"/>
                  </a:cubicBezTo>
                  <a:cubicBezTo>
                    <a:pt x="835" y="150"/>
                    <a:pt x="820" y="121"/>
                    <a:pt x="798" y="113"/>
                  </a:cubicBezTo>
                  <a:cubicBezTo>
                    <a:pt x="762" y="77"/>
                    <a:pt x="711" y="55"/>
                    <a:pt x="667" y="55"/>
                  </a:cubicBezTo>
                  <a:cubicBezTo>
                    <a:pt x="662" y="55"/>
                    <a:pt x="657" y="54"/>
                    <a:pt x="652" y="54"/>
                  </a:cubicBezTo>
                  <a:cubicBezTo>
                    <a:pt x="588" y="54"/>
                    <a:pt x="530" y="81"/>
                    <a:pt x="487" y="122"/>
                  </a:cubicBezTo>
                  <a:lnTo>
                    <a:pt x="487" y="122"/>
                  </a:lnTo>
                  <a:cubicBezTo>
                    <a:pt x="457" y="61"/>
                    <a:pt x="413" y="9"/>
                    <a:pt x="339" y="4"/>
                  </a:cubicBezTo>
                  <a:cubicBezTo>
                    <a:pt x="326" y="2"/>
                    <a:pt x="314" y="1"/>
                    <a:pt x="3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23;p48">
              <a:extLst>
                <a:ext uri="{FF2B5EF4-FFF2-40B4-BE49-F238E27FC236}">
                  <a16:creationId xmlns:a16="http://schemas.microsoft.com/office/drawing/2014/main" id="{84EE51C2-9AC9-4A14-8E5F-68664E956BEB}"/>
                </a:ext>
              </a:extLst>
            </p:cNvPr>
            <p:cNvSpPr/>
            <p:nvPr/>
          </p:nvSpPr>
          <p:spPr>
            <a:xfrm>
              <a:off x="2506023" y="1461237"/>
              <a:ext cx="13602" cy="9102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59" y="1"/>
                  </a:moveTo>
                  <a:cubicBezTo>
                    <a:pt x="1" y="1"/>
                    <a:pt x="3" y="89"/>
                    <a:pt x="66" y="89"/>
                  </a:cubicBezTo>
                  <a:cubicBezTo>
                    <a:pt x="132" y="89"/>
                    <a:pt x="132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24;p48">
              <a:extLst>
                <a:ext uri="{FF2B5EF4-FFF2-40B4-BE49-F238E27FC236}">
                  <a16:creationId xmlns:a16="http://schemas.microsoft.com/office/drawing/2014/main" id="{81D56124-F583-45A4-8EF4-CB4E8956F504}"/>
                </a:ext>
              </a:extLst>
            </p:cNvPr>
            <p:cNvSpPr/>
            <p:nvPr/>
          </p:nvSpPr>
          <p:spPr>
            <a:xfrm>
              <a:off x="2305364" y="1329204"/>
              <a:ext cx="29864" cy="32932"/>
            </a:xfrm>
            <a:custGeom>
              <a:avLst/>
              <a:gdLst/>
              <a:ahLst/>
              <a:cxnLst/>
              <a:rect l="l" t="t" r="r" b="b"/>
              <a:pathLst>
                <a:path w="292" h="322" extrusionOk="0">
                  <a:moveTo>
                    <a:pt x="110" y="1"/>
                  </a:moveTo>
                  <a:cubicBezTo>
                    <a:pt x="73" y="1"/>
                    <a:pt x="37" y="15"/>
                    <a:pt x="22" y="37"/>
                  </a:cubicBezTo>
                  <a:cubicBezTo>
                    <a:pt x="0" y="59"/>
                    <a:pt x="0" y="96"/>
                    <a:pt x="22" y="103"/>
                  </a:cubicBezTo>
                  <a:cubicBezTo>
                    <a:pt x="37" y="114"/>
                    <a:pt x="53" y="119"/>
                    <a:pt x="68" y="119"/>
                  </a:cubicBezTo>
                  <a:cubicBezTo>
                    <a:pt x="82" y="119"/>
                    <a:pt x="95" y="114"/>
                    <a:pt x="102" y="103"/>
                  </a:cubicBezTo>
                  <a:cubicBezTo>
                    <a:pt x="110" y="96"/>
                    <a:pt x="110" y="96"/>
                    <a:pt x="124" y="96"/>
                  </a:cubicBezTo>
                  <a:lnTo>
                    <a:pt x="139" y="96"/>
                  </a:lnTo>
                  <a:cubicBezTo>
                    <a:pt x="146" y="96"/>
                    <a:pt x="146" y="96"/>
                    <a:pt x="161" y="103"/>
                  </a:cubicBezTo>
                  <a:cubicBezTo>
                    <a:pt x="163" y="103"/>
                    <a:pt x="165" y="104"/>
                    <a:pt x="166" y="105"/>
                  </a:cubicBezTo>
                  <a:lnTo>
                    <a:pt x="166" y="105"/>
                  </a:lnTo>
                  <a:cubicBezTo>
                    <a:pt x="164" y="103"/>
                    <a:pt x="161" y="103"/>
                    <a:pt x="161" y="103"/>
                  </a:cubicBezTo>
                  <a:lnTo>
                    <a:pt x="161" y="103"/>
                  </a:lnTo>
                  <a:cubicBezTo>
                    <a:pt x="163" y="105"/>
                    <a:pt x="165" y="106"/>
                    <a:pt x="165" y="106"/>
                  </a:cubicBezTo>
                  <a:cubicBezTo>
                    <a:pt x="166" y="106"/>
                    <a:pt x="166" y="106"/>
                    <a:pt x="166" y="105"/>
                  </a:cubicBezTo>
                  <a:lnTo>
                    <a:pt x="166" y="105"/>
                  </a:lnTo>
                  <a:cubicBezTo>
                    <a:pt x="167" y="106"/>
                    <a:pt x="168" y="108"/>
                    <a:pt x="168" y="110"/>
                  </a:cubicBezTo>
                  <a:lnTo>
                    <a:pt x="175" y="110"/>
                  </a:lnTo>
                  <a:lnTo>
                    <a:pt x="182" y="125"/>
                  </a:lnTo>
                  <a:cubicBezTo>
                    <a:pt x="180" y="120"/>
                    <a:pt x="179" y="119"/>
                    <a:pt x="179" y="119"/>
                  </a:cubicBezTo>
                  <a:lnTo>
                    <a:pt x="179" y="119"/>
                  </a:lnTo>
                  <a:cubicBezTo>
                    <a:pt x="179" y="119"/>
                    <a:pt x="182" y="127"/>
                    <a:pt x="182" y="132"/>
                  </a:cubicBezTo>
                  <a:cubicBezTo>
                    <a:pt x="182" y="140"/>
                    <a:pt x="197" y="140"/>
                    <a:pt x="197" y="147"/>
                  </a:cubicBezTo>
                  <a:lnTo>
                    <a:pt x="197" y="161"/>
                  </a:lnTo>
                  <a:lnTo>
                    <a:pt x="197" y="169"/>
                  </a:lnTo>
                  <a:cubicBezTo>
                    <a:pt x="197" y="176"/>
                    <a:pt x="197" y="183"/>
                    <a:pt x="204" y="183"/>
                  </a:cubicBezTo>
                  <a:lnTo>
                    <a:pt x="204" y="198"/>
                  </a:lnTo>
                  <a:lnTo>
                    <a:pt x="204" y="205"/>
                  </a:lnTo>
                  <a:lnTo>
                    <a:pt x="204" y="234"/>
                  </a:lnTo>
                  <a:lnTo>
                    <a:pt x="204" y="278"/>
                  </a:lnTo>
                  <a:cubicBezTo>
                    <a:pt x="204" y="307"/>
                    <a:pt x="219" y="322"/>
                    <a:pt x="248" y="322"/>
                  </a:cubicBezTo>
                  <a:cubicBezTo>
                    <a:pt x="277" y="322"/>
                    <a:pt x="292" y="307"/>
                    <a:pt x="292" y="278"/>
                  </a:cubicBezTo>
                  <a:cubicBezTo>
                    <a:pt x="292" y="212"/>
                    <a:pt x="285" y="147"/>
                    <a:pt x="255" y="96"/>
                  </a:cubicBezTo>
                  <a:cubicBezTo>
                    <a:pt x="234" y="37"/>
                    <a:pt x="175" y="15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25;p48">
              <a:extLst>
                <a:ext uri="{FF2B5EF4-FFF2-40B4-BE49-F238E27FC236}">
                  <a16:creationId xmlns:a16="http://schemas.microsoft.com/office/drawing/2014/main" id="{7DBF00CF-8128-4C3F-9C7A-A36B650B8745}"/>
                </a:ext>
              </a:extLst>
            </p:cNvPr>
            <p:cNvSpPr/>
            <p:nvPr/>
          </p:nvSpPr>
          <p:spPr>
            <a:xfrm>
              <a:off x="2512057" y="1308136"/>
              <a:ext cx="24648" cy="37636"/>
            </a:xfrm>
            <a:custGeom>
              <a:avLst/>
              <a:gdLst/>
              <a:ahLst/>
              <a:cxnLst/>
              <a:rect l="l" t="t" r="r" b="b"/>
              <a:pathLst>
                <a:path w="241" h="368" extrusionOk="0">
                  <a:moveTo>
                    <a:pt x="51" y="1"/>
                  </a:moveTo>
                  <a:cubicBezTo>
                    <a:pt x="32" y="1"/>
                    <a:pt x="13" y="16"/>
                    <a:pt x="7" y="32"/>
                  </a:cubicBezTo>
                  <a:cubicBezTo>
                    <a:pt x="0" y="39"/>
                    <a:pt x="7" y="68"/>
                    <a:pt x="29" y="83"/>
                  </a:cubicBezTo>
                  <a:cubicBezTo>
                    <a:pt x="37" y="90"/>
                    <a:pt x="44" y="105"/>
                    <a:pt x="51" y="105"/>
                  </a:cubicBezTo>
                  <a:lnTo>
                    <a:pt x="80" y="127"/>
                  </a:lnTo>
                  <a:cubicBezTo>
                    <a:pt x="80" y="134"/>
                    <a:pt x="88" y="134"/>
                    <a:pt x="88" y="149"/>
                  </a:cubicBezTo>
                  <a:lnTo>
                    <a:pt x="95" y="156"/>
                  </a:lnTo>
                  <a:cubicBezTo>
                    <a:pt x="110" y="163"/>
                    <a:pt x="117" y="170"/>
                    <a:pt x="117" y="192"/>
                  </a:cubicBezTo>
                  <a:cubicBezTo>
                    <a:pt x="124" y="200"/>
                    <a:pt x="124" y="214"/>
                    <a:pt x="131" y="229"/>
                  </a:cubicBezTo>
                  <a:lnTo>
                    <a:pt x="131" y="236"/>
                  </a:lnTo>
                  <a:cubicBezTo>
                    <a:pt x="131" y="243"/>
                    <a:pt x="131" y="243"/>
                    <a:pt x="146" y="258"/>
                  </a:cubicBezTo>
                  <a:cubicBezTo>
                    <a:pt x="146" y="265"/>
                    <a:pt x="153" y="287"/>
                    <a:pt x="153" y="294"/>
                  </a:cubicBezTo>
                  <a:lnTo>
                    <a:pt x="153" y="309"/>
                  </a:lnTo>
                  <a:lnTo>
                    <a:pt x="153" y="324"/>
                  </a:lnTo>
                  <a:cubicBezTo>
                    <a:pt x="153" y="346"/>
                    <a:pt x="168" y="367"/>
                    <a:pt x="197" y="367"/>
                  </a:cubicBezTo>
                  <a:cubicBezTo>
                    <a:pt x="226" y="367"/>
                    <a:pt x="241" y="346"/>
                    <a:pt x="241" y="324"/>
                  </a:cubicBezTo>
                  <a:cubicBezTo>
                    <a:pt x="234" y="192"/>
                    <a:pt x="168" y="83"/>
                    <a:pt x="73" y="10"/>
                  </a:cubicBezTo>
                  <a:cubicBezTo>
                    <a:pt x="67" y="3"/>
                    <a:pt x="59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26;p48">
              <a:extLst>
                <a:ext uri="{FF2B5EF4-FFF2-40B4-BE49-F238E27FC236}">
                  <a16:creationId xmlns:a16="http://schemas.microsoft.com/office/drawing/2014/main" id="{9F4FD57D-D636-494D-9D87-2C9CD7D6DDA0}"/>
                </a:ext>
              </a:extLst>
            </p:cNvPr>
            <p:cNvSpPr/>
            <p:nvPr/>
          </p:nvSpPr>
          <p:spPr>
            <a:xfrm>
              <a:off x="2460512" y="1309056"/>
              <a:ext cx="12068" cy="9818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47" y="1"/>
                  </a:moveTo>
                  <a:cubicBezTo>
                    <a:pt x="1" y="1"/>
                    <a:pt x="2" y="96"/>
                    <a:pt x="52" y="96"/>
                  </a:cubicBezTo>
                  <a:cubicBezTo>
                    <a:pt x="117" y="96"/>
                    <a:pt x="117" y="1"/>
                    <a:pt x="52" y="1"/>
                  </a:cubicBezTo>
                  <a:cubicBezTo>
                    <a:pt x="50" y="1"/>
                    <a:pt x="48" y="1"/>
                    <a:pt x="4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27;p48">
              <a:extLst>
                <a:ext uri="{FF2B5EF4-FFF2-40B4-BE49-F238E27FC236}">
                  <a16:creationId xmlns:a16="http://schemas.microsoft.com/office/drawing/2014/main" id="{6B4AE465-9DFC-4F9F-BFA6-C3D4A3A2D051}"/>
                </a:ext>
              </a:extLst>
            </p:cNvPr>
            <p:cNvSpPr/>
            <p:nvPr/>
          </p:nvSpPr>
          <p:spPr>
            <a:xfrm>
              <a:off x="2547443" y="1411738"/>
              <a:ext cx="70670" cy="59932"/>
            </a:xfrm>
            <a:custGeom>
              <a:avLst/>
              <a:gdLst/>
              <a:ahLst/>
              <a:cxnLst/>
              <a:rect l="l" t="t" r="r" b="b"/>
              <a:pathLst>
                <a:path w="691" h="586" extrusionOk="0">
                  <a:moveTo>
                    <a:pt x="228" y="0"/>
                  </a:moveTo>
                  <a:cubicBezTo>
                    <a:pt x="148" y="0"/>
                    <a:pt x="68" y="40"/>
                    <a:pt x="26" y="113"/>
                  </a:cubicBezTo>
                  <a:cubicBezTo>
                    <a:pt x="1" y="149"/>
                    <a:pt x="33" y="189"/>
                    <a:pt x="64" y="189"/>
                  </a:cubicBezTo>
                  <a:cubicBezTo>
                    <a:pt x="77" y="189"/>
                    <a:pt x="91" y="182"/>
                    <a:pt x="99" y="164"/>
                  </a:cubicBezTo>
                  <a:cubicBezTo>
                    <a:pt x="120" y="127"/>
                    <a:pt x="169" y="102"/>
                    <a:pt x="216" y="102"/>
                  </a:cubicBezTo>
                  <a:cubicBezTo>
                    <a:pt x="233" y="102"/>
                    <a:pt x="251" y="105"/>
                    <a:pt x="267" y="113"/>
                  </a:cubicBezTo>
                  <a:cubicBezTo>
                    <a:pt x="325" y="150"/>
                    <a:pt x="355" y="230"/>
                    <a:pt x="325" y="296"/>
                  </a:cubicBezTo>
                  <a:cubicBezTo>
                    <a:pt x="316" y="329"/>
                    <a:pt x="347" y="353"/>
                    <a:pt x="378" y="353"/>
                  </a:cubicBezTo>
                  <a:cubicBezTo>
                    <a:pt x="394" y="353"/>
                    <a:pt x="410" y="347"/>
                    <a:pt x="420" y="332"/>
                  </a:cubicBezTo>
                  <a:cubicBezTo>
                    <a:pt x="422" y="326"/>
                    <a:pt x="425" y="320"/>
                    <a:pt x="428" y="316"/>
                  </a:cubicBezTo>
                  <a:lnTo>
                    <a:pt x="428" y="316"/>
                  </a:lnTo>
                  <a:cubicBezTo>
                    <a:pt x="430" y="317"/>
                    <a:pt x="432" y="317"/>
                    <a:pt x="435" y="317"/>
                  </a:cubicBezTo>
                  <a:cubicBezTo>
                    <a:pt x="436" y="314"/>
                    <a:pt x="437" y="310"/>
                    <a:pt x="438" y="306"/>
                  </a:cubicBezTo>
                  <a:lnTo>
                    <a:pt x="438" y="306"/>
                  </a:lnTo>
                  <a:cubicBezTo>
                    <a:pt x="447" y="300"/>
                    <a:pt x="458" y="297"/>
                    <a:pt x="470" y="297"/>
                  </a:cubicBezTo>
                  <a:cubicBezTo>
                    <a:pt x="493" y="297"/>
                    <a:pt x="519" y="307"/>
                    <a:pt x="537" y="317"/>
                  </a:cubicBezTo>
                  <a:cubicBezTo>
                    <a:pt x="595" y="369"/>
                    <a:pt x="581" y="463"/>
                    <a:pt x="581" y="536"/>
                  </a:cubicBezTo>
                  <a:cubicBezTo>
                    <a:pt x="577" y="569"/>
                    <a:pt x="601" y="586"/>
                    <a:pt x="626" y="586"/>
                  </a:cubicBezTo>
                  <a:cubicBezTo>
                    <a:pt x="652" y="586"/>
                    <a:pt x="679" y="569"/>
                    <a:pt x="683" y="536"/>
                  </a:cubicBezTo>
                  <a:cubicBezTo>
                    <a:pt x="690" y="427"/>
                    <a:pt x="683" y="303"/>
                    <a:pt x="595" y="237"/>
                  </a:cubicBezTo>
                  <a:cubicBezTo>
                    <a:pt x="566" y="216"/>
                    <a:pt x="526" y="205"/>
                    <a:pt x="487" y="205"/>
                  </a:cubicBezTo>
                  <a:cubicBezTo>
                    <a:pt x="473" y="205"/>
                    <a:pt x="459" y="207"/>
                    <a:pt x="446" y="210"/>
                  </a:cubicBezTo>
                  <a:lnTo>
                    <a:pt x="446" y="210"/>
                  </a:lnTo>
                  <a:cubicBezTo>
                    <a:pt x="437" y="132"/>
                    <a:pt x="393" y="58"/>
                    <a:pt x="318" y="18"/>
                  </a:cubicBezTo>
                  <a:cubicBezTo>
                    <a:pt x="289" y="6"/>
                    <a:pt x="259" y="0"/>
                    <a:pt x="22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28;p48">
              <a:extLst>
                <a:ext uri="{FF2B5EF4-FFF2-40B4-BE49-F238E27FC236}">
                  <a16:creationId xmlns:a16="http://schemas.microsoft.com/office/drawing/2014/main" id="{4E6C6D3D-70B0-45E8-8C87-09929720E15B}"/>
                </a:ext>
              </a:extLst>
            </p:cNvPr>
            <p:cNvSpPr/>
            <p:nvPr/>
          </p:nvSpPr>
          <p:spPr>
            <a:xfrm>
              <a:off x="2635909" y="1381976"/>
              <a:ext cx="23216" cy="27307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42" y="1"/>
                  </a:moveTo>
                  <a:cubicBezTo>
                    <a:pt x="26" y="1"/>
                    <a:pt x="12" y="8"/>
                    <a:pt x="8" y="25"/>
                  </a:cubicBezTo>
                  <a:cubicBezTo>
                    <a:pt x="0" y="25"/>
                    <a:pt x="8" y="61"/>
                    <a:pt x="29" y="76"/>
                  </a:cubicBezTo>
                  <a:cubicBezTo>
                    <a:pt x="37" y="83"/>
                    <a:pt x="44" y="83"/>
                    <a:pt x="44" y="90"/>
                  </a:cubicBezTo>
                  <a:lnTo>
                    <a:pt x="51" y="90"/>
                  </a:lnTo>
                  <a:lnTo>
                    <a:pt x="66" y="98"/>
                  </a:lnTo>
                  <a:lnTo>
                    <a:pt x="81" y="120"/>
                  </a:lnTo>
                  <a:lnTo>
                    <a:pt x="88" y="127"/>
                  </a:lnTo>
                  <a:lnTo>
                    <a:pt x="88" y="134"/>
                  </a:lnTo>
                  <a:cubicBezTo>
                    <a:pt x="102" y="156"/>
                    <a:pt x="110" y="163"/>
                    <a:pt x="117" y="178"/>
                  </a:cubicBezTo>
                  <a:cubicBezTo>
                    <a:pt x="117" y="178"/>
                    <a:pt x="117" y="193"/>
                    <a:pt x="124" y="193"/>
                  </a:cubicBezTo>
                  <a:lnTo>
                    <a:pt x="124" y="200"/>
                  </a:lnTo>
                  <a:cubicBezTo>
                    <a:pt x="124" y="207"/>
                    <a:pt x="139" y="214"/>
                    <a:pt x="139" y="229"/>
                  </a:cubicBezTo>
                  <a:cubicBezTo>
                    <a:pt x="145" y="248"/>
                    <a:pt x="168" y="267"/>
                    <a:pt x="183" y="267"/>
                  </a:cubicBezTo>
                  <a:cubicBezTo>
                    <a:pt x="186" y="267"/>
                    <a:pt x="188" y="267"/>
                    <a:pt x="190" y="266"/>
                  </a:cubicBezTo>
                  <a:cubicBezTo>
                    <a:pt x="219" y="251"/>
                    <a:pt x="226" y="229"/>
                    <a:pt x="226" y="207"/>
                  </a:cubicBezTo>
                  <a:cubicBezTo>
                    <a:pt x="212" y="127"/>
                    <a:pt x="146" y="54"/>
                    <a:pt x="73" y="10"/>
                  </a:cubicBezTo>
                  <a:cubicBezTo>
                    <a:pt x="64" y="4"/>
                    <a:pt x="53" y="1"/>
                    <a:pt x="4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29;p48">
              <a:extLst>
                <a:ext uri="{FF2B5EF4-FFF2-40B4-BE49-F238E27FC236}">
                  <a16:creationId xmlns:a16="http://schemas.microsoft.com/office/drawing/2014/main" id="{7E17DAE9-E448-431C-8165-E668874623A2}"/>
                </a:ext>
              </a:extLst>
            </p:cNvPr>
            <p:cNvSpPr/>
            <p:nvPr/>
          </p:nvSpPr>
          <p:spPr>
            <a:xfrm>
              <a:off x="2609011" y="1372567"/>
              <a:ext cx="12784" cy="9000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59" y="0"/>
                  </a:moveTo>
                  <a:cubicBezTo>
                    <a:pt x="1" y="0"/>
                    <a:pt x="1" y="88"/>
                    <a:pt x="59" y="88"/>
                  </a:cubicBezTo>
                  <a:cubicBezTo>
                    <a:pt x="125" y="88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30;p48">
              <a:extLst>
                <a:ext uri="{FF2B5EF4-FFF2-40B4-BE49-F238E27FC236}">
                  <a16:creationId xmlns:a16="http://schemas.microsoft.com/office/drawing/2014/main" id="{8513FEE2-04A9-4E0F-9723-19B1D8A12368}"/>
                </a:ext>
              </a:extLst>
            </p:cNvPr>
            <p:cNvSpPr/>
            <p:nvPr/>
          </p:nvSpPr>
          <p:spPr>
            <a:xfrm>
              <a:off x="2684386" y="1502453"/>
              <a:ext cx="36614" cy="63818"/>
            </a:xfrm>
            <a:custGeom>
              <a:avLst/>
              <a:gdLst/>
              <a:ahLst/>
              <a:cxnLst/>
              <a:rect l="l" t="t" r="r" b="b"/>
              <a:pathLst>
                <a:path w="358" h="624" extrusionOk="0">
                  <a:moveTo>
                    <a:pt x="72" y="1"/>
                  </a:moveTo>
                  <a:cubicBezTo>
                    <a:pt x="27" y="1"/>
                    <a:pt x="0" y="69"/>
                    <a:pt x="44" y="94"/>
                  </a:cubicBezTo>
                  <a:cubicBezTo>
                    <a:pt x="190" y="189"/>
                    <a:pt x="249" y="408"/>
                    <a:pt x="168" y="554"/>
                  </a:cubicBezTo>
                  <a:cubicBezTo>
                    <a:pt x="148" y="589"/>
                    <a:pt x="180" y="624"/>
                    <a:pt x="211" y="624"/>
                  </a:cubicBezTo>
                  <a:cubicBezTo>
                    <a:pt x="225" y="624"/>
                    <a:pt x="239" y="616"/>
                    <a:pt x="249" y="598"/>
                  </a:cubicBezTo>
                  <a:cubicBezTo>
                    <a:pt x="358" y="401"/>
                    <a:pt x="285" y="138"/>
                    <a:pt x="95" y="7"/>
                  </a:cubicBezTo>
                  <a:cubicBezTo>
                    <a:pt x="87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31;p48">
              <a:extLst>
                <a:ext uri="{FF2B5EF4-FFF2-40B4-BE49-F238E27FC236}">
                  <a16:creationId xmlns:a16="http://schemas.microsoft.com/office/drawing/2014/main" id="{1E9F974D-FA80-4A6D-840A-4398EFD693DA}"/>
                </a:ext>
              </a:extLst>
            </p:cNvPr>
            <p:cNvSpPr/>
            <p:nvPr/>
          </p:nvSpPr>
          <p:spPr>
            <a:xfrm>
              <a:off x="2723966" y="1493351"/>
              <a:ext cx="12784" cy="9818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1"/>
                  </a:moveTo>
                  <a:cubicBezTo>
                    <a:pt x="0" y="1"/>
                    <a:pt x="2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32;p48">
              <a:extLst>
                <a:ext uri="{FF2B5EF4-FFF2-40B4-BE49-F238E27FC236}">
                  <a16:creationId xmlns:a16="http://schemas.microsoft.com/office/drawing/2014/main" id="{73E2F49B-01E0-4884-BFB4-3D9B99036D5B}"/>
                </a:ext>
              </a:extLst>
            </p:cNvPr>
            <p:cNvSpPr/>
            <p:nvPr/>
          </p:nvSpPr>
          <p:spPr>
            <a:xfrm>
              <a:off x="2629364" y="1605851"/>
              <a:ext cx="35693" cy="53489"/>
            </a:xfrm>
            <a:custGeom>
              <a:avLst/>
              <a:gdLst/>
              <a:ahLst/>
              <a:cxnLst/>
              <a:rect l="l" t="t" r="r" b="b"/>
              <a:pathLst>
                <a:path w="349" h="523" extrusionOk="0">
                  <a:moveTo>
                    <a:pt x="67" y="1"/>
                  </a:moveTo>
                  <a:cubicBezTo>
                    <a:pt x="27" y="1"/>
                    <a:pt x="0" y="60"/>
                    <a:pt x="42" y="90"/>
                  </a:cubicBezTo>
                  <a:cubicBezTo>
                    <a:pt x="174" y="163"/>
                    <a:pt x="247" y="324"/>
                    <a:pt x="210" y="462"/>
                  </a:cubicBezTo>
                  <a:cubicBezTo>
                    <a:pt x="197" y="501"/>
                    <a:pt x="225" y="522"/>
                    <a:pt x="253" y="522"/>
                  </a:cubicBezTo>
                  <a:cubicBezTo>
                    <a:pt x="273" y="522"/>
                    <a:pt x="292" y="512"/>
                    <a:pt x="298" y="492"/>
                  </a:cubicBezTo>
                  <a:cubicBezTo>
                    <a:pt x="349" y="309"/>
                    <a:pt x="261" y="98"/>
                    <a:pt x="93" y="10"/>
                  </a:cubicBezTo>
                  <a:cubicBezTo>
                    <a:pt x="84" y="4"/>
                    <a:pt x="75" y="1"/>
                    <a:pt x="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33;p48">
              <a:extLst>
                <a:ext uri="{FF2B5EF4-FFF2-40B4-BE49-F238E27FC236}">
                  <a16:creationId xmlns:a16="http://schemas.microsoft.com/office/drawing/2014/main" id="{15D3E8F5-4BC5-4992-8AAD-93C6BF7C5519}"/>
                </a:ext>
              </a:extLst>
            </p:cNvPr>
            <p:cNvSpPr/>
            <p:nvPr/>
          </p:nvSpPr>
          <p:spPr>
            <a:xfrm>
              <a:off x="2700034" y="1607589"/>
              <a:ext cx="56045" cy="41829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56" y="0"/>
                  </a:moveTo>
                  <a:cubicBezTo>
                    <a:pt x="198" y="8"/>
                    <a:pt x="125" y="37"/>
                    <a:pt x="59" y="37"/>
                  </a:cubicBezTo>
                  <a:cubicBezTo>
                    <a:pt x="1" y="59"/>
                    <a:pt x="1" y="146"/>
                    <a:pt x="66" y="146"/>
                  </a:cubicBezTo>
                  <a:cubicBezTo>
                    <a:pt x="132" y="146"/>
                    <a:pt x="183" y="132"/>
                    <a:pt x="249" y="110"/>
                  </a:cubicBezTo>
                  <a:cubicBezTo>
                    <a:pt x="263" y="107"/>
                    <a:pt x="280" y="106"/>
                    <a:pt x="296" y="106"/>
                  </a:cubicBezTo>
                  <a:cubicBezTo>
                    <a:pt x="329" y="106"/>
                    <a:pt x="363" y="112"/>
                    <a:pt x="387" y="132"/>
                  </a:cubicBezTo>
                  <a:cubicBezTo>
                    <a:pt x="417" y="154"/>
                    <a:pt x="431" y="190"/>
                    <a:pt x="438" y="226"/>
                  </a:cubicBezTo>
                  <a:cubicBezTo>
                    <a:pt x="446" y="278"/>
                    <a:pt x="460" y="321"/>
                    <a:pt x="460" y="365"/>
                  </a:cubicBezTo>
                  <a:cubicBezTo>
                    <a:pt x="460" y="394"/>
                    <a:pt x="475" y="409"/>
                    <a:pt x="504" y="409"/>
                  </a:cubicBezTo>
                  <a:cubicBezTo>
                    <a:pt x="533" y="409"/>
                    <a:pt x="548" y="394"/>
                    <a:pt x="548" y="365"/>
                  </a:cubicBezTo>
                  <a:cubicBezTo>
                    <a:pt x="541" y="256"/>
                    <a:pt x="533" y="132"/>
                    <a:pt x="438" y="51"/>
                  </a:cubicBezTo>
                  <a:cubicBezTo>
                    <a:pt x="395" y="8"/>
                    <a:pt x="322" y="0"/>
                    <a:pt x="2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34;p48">
              <a:extLst>
                <a:ext uri="{FF2B5EF4-FFF2-40B4-BE49-F238E27FC236}">
                  <a16:creationId xmlns:a16="http://schemas.microsoft.com/office/drawing/2014/main" id="{1EC992D2-5239-445A-B4DE-0F97E76C9C33}"/>
                </a:ext>
              </a:extLst>
            </p:cNvPr>
            <p:cNvSpPr/>
            <p:nvPr/>
          </p:nvSpPr>
          <p:spPr>
            <a:xfrm>
              <a:off x="2734398" y="1667214"/>
              <a:ext cx="13500" cy="9818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8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35;p48">
              <a:extLst>
                <a:ext uri="{FF2B5EF4-FFF2-40B4-BE49-F238E27FC236}">
                  <a16:creationId xmlns:a16="http://schemas.microsoft.com/office/drawing/2014/main" id="{6B163D10-27F4-43AE-8966-E8CA2FB74FA8}"/>
                </a:ext>
              </a:extLst>
            </p:cNvPr>
            <p:cNvSpPr/>
            <p:nvPr/>
          </p:nvSpPr>
          <p:spPr>
            <a:xfrm>
              <a:off x="2662705" y="1757521"/>
              <a:ext cx="28534" cy="34159"/>
            </a:xfrm>
            <a:custGeom>
              <a:avLst/>
              <a:gdLst/>
              <a:ahLst/>
              <a:cxnLst/>
              <a:rect l="l" t="t" r="r" b="b"/>
              <a:pathLst>
                <a:path w="279" h="334" extrusionOk="0">
                  <a:moveTo>
                    <a:pt x="67" y="1"/>
                  </a:moveTo>
                  <a:cubicBezTo>
                    <a:pt x="37" y="1"/>
                    <a:pt x="23" y="30"/>
                    <a:pt x="23" y="45"/>
                  </a:cubicBezTo>
                  <a:cubicBezTo>
                    <a:pt x="1" y="74"/>
                    <a:pt x="30" y="96"/>
                    <a:pt x="59" y="96"/>
                  </a:cubicBezTo>
                  <a:cubicBezTo>
                    <a:pt x="74" y="96"/>
                    <a:pt x="74" y="96"/>
                    <a:pt x="81" y="103"/>
                  </a:cubicBezTo>
                  <a:lnTo>
                    <a:pt x="96" y="103"/>
                  </a:lnTo>
                  <a:cubicBezTo>
                    <a:pt x="103" y="103"/>
                    <a:pt x="103" y="110"/>
                    <a:pt x="110" y="110"/>
                  </a:cubicBezTo>
                  <a:cubicBezTo>
                    <a:pt x="110" y="110"/>
                    <a:pt x="114" y="113"/>
                    <a:pt x="116" y="113"/>
                  </a:cubicBezTo>
                  <a:cubicBezTo>
                    <a:pt x="117" y="113"/>
                    <a:pt x="118" y="113"/>
                    <a:pt x="118" y="110"/>
                  </a:cubicBezTo>
                  <a:cubicBezTo>
                    <a:pt x="132" y="110"/>
                    <a:pt x="132" y="118"/>
                    <a:pt x="132" y="118"/>
                  </a:cubicBezTo>
                  <a:lnTo>
                    <a:pt x="140" y="132"/>
                  </a:lnTo>
                  <a:cubicBezTo>
                    <a:pt x="140" y="139"/>
                    <a:pt x="147" y="139"/>
                    <a:pt x="147" y="147"/>
                  </a:cubicBezTo>
                  <a:cubicBezTo>
                    <a:pt x="147" y="154"/>
                    <a:pt x="154" y="154"/>
                    <a:pt x="154" y="169"/>
                  </a:cubicBezTo>
                  <a:lnTo>
                    <a:pt x="154" y="176"/>
                  </a:lnTo>
                  <a:cubicBezTo>
                    <a:pt x="154" y="183"/>
                    <a:pt x="154" y="183"/>
                    <a:pt x="169" y="191"/>
                  </a:cubicBezTo>
                  <a:lnTo>
                    <a:pt x="169" y="205"/>
                  </a:lnTo>
                  <a:lnTo>
                    <a:pt x="169" y="220"/>
                  </a:lnTo>
                  <a:lnTo>
                    <a:pt x="169" y="227"/>
                  </a:lnTo>
                  <a:lnTo>
                    <a:pt x="169" y="249"/>
                  </a:lnTo>
                  <a:lnTo>
                    <a:pt x="169" y="256"/>
                  </a:lnTo>
                  <a:lnTo>
                    <a:pt x="169" y="263"/>
                  </a:lnTo>
                  <a:cubicBezTo>
                    <a:pt x="154" y="285"/>
                    <a:pt x="154" y="322"/>
                    <a:pt x="183" y="329"/>
                  </a:cubicBezTo>
                  <a:cubicBezTo>
                    <a:pt x="191" y="332"/>
                    <a:pt x="201" y="333"/>
                    <a:pt x="211" y="333"/>
                  </a:cubicBezTo>
                  <a:cubicBezTo>
                    <a:pt x="228" y="333"/>
                    <a:pt x="244" y="328"/>
                    <a:pt x="249" y="315"/>
                  </a:cubicBezTo>
                  <a:cubicBezTo>
                    <a:pt x="278" y="249"/>
                    <a:pt x="278" y="176"/>
                    <a:pt x="242" y="110"/>
                  </a:cubicBezTo>
                  <a:cubicBezTo>
                    <a:pt x="205" y="45"/>
                    <a:pt x="140" y="8"/>
                    <a:pt x="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36;p48">
              <a:extLst>
                <a:ext uri="{FF2B5EF4-FFF2-40B4-BE49-F238E27FC236}">
                  <a16:creationId xmlns:a16="http://schemas.microsoft.com/office/drawing/2014/main" id="{D19A6404-DB32-4CA2-B979-F18752655974}"/>
                </a:ext>
              </a:extLst>
            </p:cNvPr>
            <p:cNvSpPr/>
            <p:nvPr/>
          </p:nvSpPr>
          <p:spPr>
            <a:xfrm>
              <a:off x="1777025" y="1790248"/>
              <a:ext cx="307533" cy="317249"/>
            </a:xfrm>
            <a:custGeom>
              <a:avLst/>
              <a:gdLst/>
              <a:ahLst/>
              <a:cxnLst/>
              <a:rect l="l" t="t" r="r" b="b"/>
              <a:pathLst>
                <a:path w="3007" h="3102" extrusionOk="0">
                  <a:moveTo>
                    <a:pt x="1526" y="1"/>
                  </a:moveTo>
                  <a:cubicBezTo>
                    <a:pt x="908" y="1"/>
                    <a:pt x="293" y="509"/>
                    <a:pt x="154" y="1198"/>
                  </a:cubicBezTo>
                  <a:cubicBezTo>
                    <a:pt x="0" y="2001"/>
                    <a:pt x="482" y="2884"/>
                    <a:pt x="1182" y="3066"/>
                  </a:cubicBezTo>
                  <a:cubicBezTo>
                    <a:pt x="1276" y="3090"/>
                    <a:pt x="1371" y="3102"/>
                    <a:pt x="1465" y="3102"/>
                  </a:cubicBezTo>
                  <a:cubicBezTo>
                    <a:pt x="2086" y="3102"/>
                    <a:pt x="2693" y="2605"/>
                    <a:pt x="2839" y="1921"/>
                  </a:cubicBezTo>
                  <a:cubicBezTo>
                    <a:pt x="3006" y="1125"/>
                    <a:pt x="2518" y="228"/>
                    <a:pt x="1810" y="38"/>
                  </a:cubicBezTo>
                  <a:cubicBezTo>
                    <a:pt x="1716" y="13"/>
                    <a:pt x="1621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37;p48">
              <a:extLst>
                <a:ext uri="{FF2B5EF4-FFF2-40B4-BE49-F238E27FC236}">
                  <a16:creationId xmlns:a16="http://schemas.microsoft.com/office/drawing/2014/main" id="{38BB2C5C-5F4F-4892-B1D2-71E393FF8B7B}"/>
                </a:ext>
              </a:extLst>
            </p:cNvPr>
            <p:cNvSpPr/>
            <p:nvPr/>
          </p:nvSpPr>
          <p:spPr>
            <a:xfrm>
              <a:off x="1784491" y="1785850"/>
              <a:ext cx="302318" cy="326556"/>
            </a:xfrm>
            <a:custGeom>
              <a:avLst/>
              <a:gdLst/>
              <a:ahLst/>
              <a:cxnLst/>
              <a:rect l="l" t="t" r="r" b="b"/>
              <a:pathLst>
                <a:path w="2956" h="3193" extrusionOk="0">
                  <a:moveTo>
                    <a:pt x="1442" y="103"/>
                  </a:moveTo>
                  <a:cubicBezTo>
                    <a:pt x="1774" y="103"/>
                    <a:pt x="2098" y="250"/>
                    <a:pt x="2342" y="526"/>
                  </a:cubicBezTo>
                  <a:cubicBezTo>
                    <a:pt x="2729" y="964"/>
                    <a:pt x="2875" y="1635"/>
                    <a:pt x="2656" y="2183"/>
                  </a:cubicBezTo>
                  <a:cubicBezTo>
                    <a:pt x="2448" y="2694"/>
                    <a:pt x="1945" y="3096"/>
                    <a:pt x="1392" y="3096"/>
                  </a:cubicBezTo>
                  <a:cubicBezTo>
                    <a:pt x="1306" y="3096"/>
                    <a:pt x="1219" y="3086"/>
                    <a:pt x="1131" y="3065"/>
                  </a:cubicBezTo>
                  <a:cubicBezTo>
                    <a:pt x="1128" y="3065"/>
                    <a:pt x="1126" y="3065"/>
                    <a:pt x="1123" y="3065"/>
                  </a:cubicBezTo>
                  <a:cubicBezTo>
                    <a:pt x="1123" y="3065"/>
                    <a:pt x="1123" y="3065"/>
                    <a:pt x="1122" y="3065"/>
                  </a:cubicBezTo>
                  <a:lnTo>
                    <a:pt x="1122" y="3065"/>
                  </a:lnTo>
                  <a:cubicBezTo>
                    <a:pt x="554" y="2911"/>
                    <a:pt x="190" y="2343"/>
                    <a:pt x="117" y="1789"/>
                  </a:cubicBezTo>
                  <a:cubicBezTo>
                    <a:pt x="37" y="1183"/>
                    <a:pt x="307" y="585"/>
                    <a:pt x="839" y="271"/>
                  </a:cubicBezTo>
                  <a:cubicBezTo>
                    <a:pt x="1033" y="158"/>
                    <a:pt x="1239" y="103"/>
                    <a:pt x="1442" y="103"/>
                  </a:cubicBezTo>
                  <a:close/>
                  <a:moveTo>
                    <a:pt x="1443" y="1"/>
                  </a:moveTo>
                  <a:cubicBezTo>
                    <a:pt x="1302" y="1"/>
                    <a:pt x="1158" y="26"/>
                    <a:pt x="1015" y="81"/>
                  </a:cubicBezTo>
                  <a:cubicBezTo>
                    <a:pt x="416" y="307"/>
                    <a:pt x="15" y="906"/>
                    <a:pt x="8" y="1533"/>
                  </a:cubicBezTo>
                  <a:cubicBezTo>
                    <a:pt x="1" y="2214"/>
                    <a:pt x="403" y="2953"/>
                    <a:pt x="1080" y="3149"/>
                  </a:cubicBezTo>
                  <a:lnTo>
                    <a:pt x="1080" y="3149"/>
                  </a:lnTo>
                  <a:cubicBezTo>
                    <a:pt x="1084" y="3151"/>
                    <a:pt x="1089" y="3152"/>
                    <a:pt x="1095" y="3153"/>
                  </a:cubicBezTo>
                  <a:cubicBezTo>
                    <a:pt x="1095" y="3153"/>
                    <a:pt x="1095" y="3153"/>
                    <a:pt x="1095" y="3153"/>
                  </a:cubicBezTo>
                  <a:lnTo>
                    <a:pt x="1095" y="3153"/>
                  </a:lnTo>
                  <a:cubicBezTo>
                    <a:pt x="1098" y="3154"/>
                    <a:pt x="1101" y="3155"/>
                    <a:pt x="1103" y="3155"/>
                  </a:cubicBezTo>
                  <a:lnTo>
                    <a:pt x="1103" y="3155"/>
                  </a:lnTo>
                  <a:cubicBezTo>
                    <a:pt x="1202" y="3181"/>
                    <a:pt x="1300" y="3193"/>
                    <a:pt x="1398" y="3193"/>
                  </a:cubicBezTo>
                  <a:cubicBezTo>
                    <a:pt x="1892" y="3193"/>
                    <a:pt x="2359" y="2884"/>
                    <a:pt x="2620" y="2460"/>
                  </a:cubicBezTo>
                  <a:cubicBezTo>
                    <a:pt x="2955" y="1905"/>
                    <a:pt x="2897" y="1176"/>
                    <a:pt x="2547" y="636"/>
                  </a:cubicBezTo>
                  <a:cubicBezTo>
                    <a:pt x="2287" y="249"/>
                    <a:pt x="1881" y="1"/>
                    <a:pt x="144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38;p48">
              <a:extLst>
                <a:ext uri="{FF2B5EF4-FFF2-40B4-BE49-F238E27FC236}">
                  <a16:creationId xmlns:a16="http://schemas.microsoft.com/office/drawing/2014/main" id="{A5CD7121-FF98-4A88-93EB-643F0A40C17D}"/>
                </a:ext>
              </a:extLst>
            </p:cNvPr>
            <p:cNvSpPr/>
            <p:nvPr/>
          </p:nvSpPr>
          <p:spPr>
            <a:xfrm>
              <a:off x="1922558" y="1436692"/>
              <a:ext cx="752930" cy="476181"/>
            </a:xfrm>
            <a:custGeom>
              <a:avLst/>
              <a:gdLst/>
              <a:ahLst/>
              <a:cxnLst/>
              <a:rect l="l" t="t" r="r" b="b"/>
              <a:pathLst>
                <a:path w="7362" h="4656" extrusionOk="0">
                  <a:moveTo>
                    <a:pt x="2919" y="1"/>
                  </a:moveTo>
                  <a:cubicBezTo>
                    <a:pt x="2919" y="1"/>
                    <a:pt x="197" y="8"/>
                    <a:pt x="0" y="3262"/>
                  </a:cubicBezTo>
                  <a:cubicBezTo>
                    <a:pt x="0" y="3262"/>
                    <a:pt x="438" y="796"/>
                    <a:pt x="2962" y="796"/>
                  </a:cubicBezTo>
                  <a:cubicBezTo>
                    <a:pt x="5487" y="796"/>
                    <a:pt x="6041" y="2955"/>
                    <a:pt x="6071" y="3809"/>
                  </a:cubicBezTo>
                  <a:cubicBezTo>
                    <a:pt x="6094" y="4500"/>
                    <a:pt x="6143" y="4564"/>
                    <a:pt x="6159" y="4564"/>
                  </a:cubicBezTo>
                  <a:cubicBezTo>
                    <a:pt x="6163" y="4564"/>
                    <a:pt x="6165" y="4561"/>
                    <a:pt x="6165" y="4561"/>
                  </a:cubicBezTo>
                  <a:lnTo>
                    <a:pt x="7092" y="4655"/>
                  </a:lnTo>
                  <a:lnTo>
                    <a:pt x="7092" y="4364"/>
                  </a:lnTo>
                  <a:cubicBezTo>
                    <a:pt x="7092" y="4364"/>
                    <a:pt x="7362" y="1"/>
                    <a:pt x="2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39;p48">
              <a:extLst>
                <a:ext uri="{FF2B5EF4-FFF2-40B4-BE49-F238E27FC236}">
                  <a16:creationId xmlns:a16="http://schemas.microsoft.com/office/drawing/2014/main" id="{45ACBEF8-7034-4E0D-9F1E-9193CC76E335}"/>
                </a:ext>
              </a:extLst>
            </p:cNvPr>
            <p:cNvSpPr/>
            <p:nvPr/>
          </p:nvSpPr>
          <p:spPr>
            <a:xfrm>
              <a:off x="1915808" y="1432090"/>
              <a:ext cx="736567" cy="484772"/>
            </a:xfrm>
            <a:custGeom>
              <a:avLst/>
              <a:gdLst/>
              <a:ahLst/>
              <a:cxnLst/>
              <a:rect l="l" t="t" r="r" b="b"/>
              <a:pathLst>
                <a:path w="7202" h="4740" extrusionOk="0">
                  <a:moveTo>
                    <a:pt x="3063" y="103"/>
                  </a:moveTo>
                  <a:cubicBezTo>
                    <a:pt x="4088" y="103"/>
                    <a:pt x="5141" y="407"/>
                    <a:pt x="5888" y="1133"/>
                  </a:cubicBezTo>
                  <a:cubicBezTo>
                    <a:pt x="6458" y="1680"/>
                    <a:pt x="6800" y="2424"/>
                    <a:pt x="6968" y="3190"/>
                  </a:cubicBezTo>
                  <a:cubicBezTo>
                    <a:pt x="7049" y="3591"/>
                    <a:pt x="7092" y="3993"/>
                    <a:pt x="7085" y="4409"/>
                  </a:cubicBezTo>
                  <a:lnTo>
                    <a:pt x="7085" y="4637"/>
                  </a:lnTo>
                  <a:lnTo>
                    <a:pt x="7085" y="4637"/>
                  </a:lnTo>
                  <a:cubicBezTo>
                    <a:pt x="6798" y="4609"/>
                    <a:pt x="6516" y="4576"/>
                    <a:pt x="6228" y="4556"/>
                  </a:cubicBezTo>
                  <a:lnTo>
                    <a:pt x="6228" y="4556"/>
                  </a:lnTo>
                  <a:cubicBezTo>
                    <a:pt x="6222" y="4532"/>
                    <a:pt x="6209" y="4483"/>
                    <a:pt x="6209" y="4467"/>
                  </a:cubicBezTo>
                  <a:cubicBezTo>
                    <a:pt x="6173" y="4248"/>
                    <a:pt x="6173" y="4029"/>
                    <a:pt x="6166" y="3810"/>
                  </a:cubicBezTo>
                  <a:cubicBezTo>
                    <a:pt x="6158" y="3555"/>
                    <a:pt x="6100" y="3300"/>
                    <a:pt x="6034" y="3059"/>
                  </a:cubicBezTo>
                  <a:cubicBezTo>
                    <a:pt x="5845" y="2388"/>
                    <a:pt x="5480" y="1767"/>
                    <a:pt x="4918" y="1359"/>
                  </a:cubicBezTo>
                  <a:cubicBezTo>
                    <a:pt x="4388" y="967"/>
                    <a:pt x="3708" y="783"/>
                    <a:pt x="3041" y="783"/>
                  </a:cubicBezTo>
                  <a:cubicBezTo>
                    <a:pt x="2763" y="783"/>
                    <a:pt x="2488" y="815"/>
                    <a:pt x="2226" y="877"/>
                  </a:cubicBezTo>
                  <a:cubicBezTo>
                    <a:pt x="1496" y="1052"/>
                    <a:pt x="883" y="1505"/>
                    <a:pt x="482" y="2132"/>
                  </a:cubicBezTo>
                  <a:cubicBezTo>
                    <a:pt x="356" y="2334"/>
                    <a:pt x="240" y="2552"/>
                    <a:pt x="150" y="2779"/>
                  </a:cubicBezTo>
                  <a:lnTo>
                    <a:pt x="150" y="2779"/>
                  </a:lnTo>
                  <a:cubicBezTo>
                    <a:pt x="309" y="1864"/>
                    <a:pt x="740" y="1011"/>
                    <a:pt x="1569" y="520"/>
                  </a:cubicBezTo>
                  <a:cubicBezTo>
                    <a:pt x="1978" y="272"/>
                    <a:pt x="2474" y="111"/>
                    <a:pt x="2955" y="104"/>
                  </a:cubicBezTo>
                  <a:cubicBezTo>
                    <a:pt x="2991" y="103"/>
                    <a:pt x="3027" y="103"/>
                    <a:pt x="3063" y="103"/>
                  </a:cubicBezTo>
                  <a:close/>
                  <a:moveTo>
                    <a:pt x="3145" y="0"/>
                  </a:moveTo>
                  <a:cubicBezTo>
                    <a:pt x="2662" y="0"/>
                    <a:pt x="2187" y="98"/>
                    <a:pt x="1744" y="323"/>
                  </a:cubicBezTo>
                  <a:cubicBezTo>
                    <a:pt x="781" y="797"/>
                    <a:pt x="234" y="1724"/>
                    <a:pt x="74" y="2760"/>
                  </a:cubicBezTo>
                  <a:cubicBezTo>
                    <a:pt x="49" y="2912"/>
                    <a:pt x="35" y="3055"/>
                    <a:pt x="18" y="3204"/>
                  </a:cubicBezTo>
                  <a:lnTo>
                    <a:pt x="18" y="3204"/>
                  </a:lnTo>
                  <a:cubicBezTo>
                    <a:pt x="12" y="3234"/>
                    <a:pt x="6" y="3263"/>
                    <a:pt x="1" y="3292"/>
                  </a:cubicBezTo>
                  <a:cubicBezTo>
                    <a:pt x="3" y="3292"/>
                    <a:pt x="5" y="3292"/>
                    <a:pt x="8" y="3292"/>
                  </a:cubicBezTo>
                  <a:lnTo>
                    <a:pt x="8" y="3292"/>
                  </a:lnTo>
                  <a:cubicBezTo>
                    <a:pt x="8" y="3324"/>
                    <a:pt x="32" y="3341"/>
                    <a:pt x="56" y="3341"/>
                  </a:cubicBezTo>
                  <a:cubicBezTo>
                    <a:pt x="76" y="3341"/>
                    <a:pt x="96" y="3330"/>
                    <a:pt x="103" y="3307"/>
                  </a:cubicBezTo>
                  <a:cubicBezTo>
                    <a:pt x="161" y="2964"/>
                    <a:pt x="307" y="2628"/>
                    <a:pt x="475" y="2329"/>
                  </a:cubicBezTo>
                  <a:cubicBezTo>
                    <a:pt x="840" y="1680"/>
                    <a:pt x="1423" y="1191"/>
                    <a:pt x="2153" y="987"/>
                  </a:cubicBezTo>
                  <a:cubicBezTo>
                    <a:pt x="2437" y="909"/>
                    <a:pt x="2739" y="869"/>
                    <a:pt x="3042" y="869"/>
                  </a:cubicBezTo>
                  <a:cubicBezTo>
                    <a:pt x="3705" y="869"/>
                    <a:pt x="4376" y="1058"/>
                    <a:pt x="4896" y="1454"/>
                  </a:cubicBezTo>
                  <a:cubicBezTo>
                    <a:pt x="5465" y="1877"/>
                    <a:pt x="5816" y="2519"/>
                    <a:pt x="5983" y="3190"/>
                  </a:cubicBezTo>
                  <a:cubicBezTo>
                    <a:pt x="6064" y="3540"/>
                    <a:pt x="6071" y="3876"/>
                    <a:pt x="6100" y="4233"/>
                  </a:cubicBezTo>
                  <a:cubicBezTo>
                    <a:pt x="6107" y="4336"/>
                    <a:pt x="6100" y="4518"/>
                    <a:pt x="6158" y="4606"/>
                  </a:cubicBezTo>
                  <a:cubicBezTo>
                    <a:pt x="6171" y="4627"/>
                    <a:pt x="6194" y="4643"/>
                    <a:pt x="6214" y="4643"/>
                  </a:cubicBezTo>
                  <a:cubicBezTo>
                    <a:pt x="6216" y="4643"/>
                    <a:pt x="6217" y="4643"/>
                    <a:pt x="6218" y="4643"/>
                  </a:cubicBezTo>
                  <a:lnTo>
                    <a:pt x="6218" y="4643"/>
                  </a:lnTo>
                  <a:cubicBezTo>
                    <a:pt x="6520" y="4671"/>
                    <a:pt x="6816" y="4706"/>
                    <a:pt x="7118" y="4735"/>
                  </a:cubicBezTo>
                  <a:lnTo>
                    <a:pt x="7118" y="4735"/>
                  </a:lnTo>
                  <a:cubicBezTo>
                    <a:pt x="7128" y="4738"/>
                    <a:pt x="7138" y="4740"/>
                    <a:pt x="7149" y="4740"/>
                  </a:cubicBezTo>
                  <a:cubicBezTo>
                    <a:pt x="7176" y="4740"/>
                    <a:pt x="7202" y="4727"/>
                    <a:pt x="7202" y="4700"/>
                  </a:cubicBezTo>
                  <a:cubicBezTo>
                    <a:pt x="7202" y="4241"/>
                    <a:pt x="7202" y="3803"/>
                    <a:pt x="7122" y="3358"/>
                  </a:cubicBezTo>
                  <a:cubicBezTo>
                    <a:pt x="6983" y="2592"/>
                    <a:pt x="6684" y="1833"/>
                    <a:pt x="6158" y="1242"/>
                  </a:cubicBezTo>
                  <a:cubicBezTo>
                    <a:pt x="5422" y="410"/>
                    <a:pt x="4334" y="46"/>
                    <a:pt x="3247" y="2"/>
                  </a:cubicBezTo>
                  <a:cubicBezTo>
                    <a:pt x="3213" y="1"/>
                    <a:pt x="3179" y="0"/>
                    <a:pt x="3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40;p48">
              <a:extLst>
                <a:ext uri="{FF2B5EF4-FFF2-40B4-BE49-F238E27FC236}">
                  <a16:creationId xmlns:a16="http://schemas.microsoft.com/office/drawing/2014/main" id="{B63E9D0F-60C7-4FC5-9C26-8AC4D1B70B41}"/>
                </a:ext>
              </a:extLst>
            </p:cNvPr>
            <p:cNvSpPr/>
            <p:nvPr/>
          </p:nvSpPr>
          <p:spPr>
            <a:xfrm>
              <a:off x="1889729" y="1516976"/>
              <a:ext cx="679089" cy="996032"/>
            </a:xfrm>
            <a:custGeom>
              <a:avLst/>
              <a:gdLst/>
              <a:ahLst/>
              <a:cxnLst/>
              <a:rect l="l" t="t" r="r" b="b"/>
              <a:pathLst>
                <a:path w="6640" h="9739" extrusionOk="0">
                  <a:moveTo>
                    <a:pt x="3214" y="0"/>
                  </a:moveTo>
                  <a:cubicBezTo>
                    <a:pt x="3156" y="0"/>
                    <a:pt x="3096" y="1"/>
                    <a:pt x="3035" y="3"/>
                  </a:cubicBezTo>
                  <a:cubicBezTo>
                    <a:pt x="606" y="91"/>
                    <a:pt x="299" y="2448"/>
                    <a:pt x="146" y="3258"/>
                  </a:cubicBezTo>
                  <a:cubicBezTo>
                    <a:pt x="0" y="4082"/>
                    <a:pt x="66" y="5381"/>
                    <a:pt x="715" y="6139"/>
                  </a:cubicBezTo>
                  <a:cubicBezTo>
                    <a:pt x="1214" y="6728"/>
                    <a:pt x="2520" y="6794"/>
                    <a:pt x="3081" y="6794"/>
                  </a:cubicBezTo>
                  <a:cubicBezTo>
                    <a:pt x="3242" y="6794"/>
                    <a:pt x="3342" y="6789"/>
                    <a:pt x="3342" y="6789"/>
                  </a:cubicBezTo>
                  <a:lnTo>
                    <a:pt x="3400" y="7971"/>
                  </a:lnTo>
                  <a:lnTo>
                    <a:pt x="2517" y="8182"/>
                  </a:lnTo>
                  <a:cubicBezTo>
                    <a:pt x="2517" y="8182"/>
                    <a:pt x="3048" y="9739"/>
                    <a:pt x="4286" y="9739"/>
                  </a:cubicBezTo>
                  <a:cubicBezTo>
                    <a:pt x="4314" y="9739"/>
                    <a:pt x="4342" y="9738"/>
                    <a:pt x="4371" y="9736"/>
                  </a:cubicBezTo>
                  <a:cubicBezTo>
                    <a:pt x="5662" y="9663"/>
                    <a:pt x="6377" y="8284"/>
                    <a:pt x="6377" y="8284"/>
                  </a:cubicBezTo>
                  <a:lnTo>
                    <a:pt x="5465" y="8022"/>
                  </a:lnTo>
                  <a:lnTo>
                    <a:pt x="5385" y="6512"/>
                  </a:lnTo>
                  <a:cubicBezTo>
                    <a:pt x="5968" y="6293"/>
                    <a:pt x="6494" y="5767"/>
                    <a:pt x="6537" y="5147"/>
                  </a:cubicBezTo>
                  <a:cubicBezTo>
                    <a:pt x="6640" y="3783"/>
                    <a:pt x="6537" y="3133"/>
                    <a:pt x="6158" y="1981"/>
                  </a:cubicBezTo>
                  <a:cubicBezTo>
                    <a:pt x="5812" y="929"/>
                    <a:pt x="4954" y="0"/>
                    <a:pt x="3214" y="0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1;p48">
              <a:extLst>
                <a:ext uri="{FF2B5EF4-FFF2-40B4-BE49-F238E27FC236}">
                  <a16:creationId xmlns:a16="http://schemas.microsoft.com/office/drawing/2014/main" id="{A285BD25-CFE1-4E6F-A234-824E5A70F475}"/>
                </a:ext>
              </a:extLst>
            </p:cNvPr>
            <p:cNvSpPr/>
            <p:nvPr/>
          </p:nvSpPr>
          <p:spPr>
            <a:xfrm>
              <a:off x="1875513" y="1510840"/>
              <a:ext cx="693305" cy="1004009"/>
            </a:xfrm>
            <a:custGeom>
              <a:avLst/>
              <a:gdLst/>
              <a:ahLst/>
              <a:cxnLst/>
              <a:rect l="l" t="t" r="r" b="b"/>
              <a:pathLst>
                <a:path w="6779" h="9817" extrusionOk="0">
                  <a:moveTo>
                    <a:pt x="3360" y="130"/>
                  </a:moveTo>
                  <a:cubicBezTo>
                    <a:pt x="3478" y="130"/>
                    <a:pt x="3597" y="135"/>
                    <a:pt x="3714" y="144"/>
                  </a:cubicBezTo>
                  <a:cubicBezTo>
                    <a:pt x="4371" y="202"/>
                    <a:pt x="5028" y="428"/>
                    <a:pt x="5509" y="881"/>
                  </a:cubicBezTo>
                  <a:cubicBezTo>
                    <a:pt x="5961" y="1304"/>
                    <a:pt x="6180" y="1844"/>
                    <a:pt x="6348" y="2413"/>
                  </a:cubicBezTo>
                  <a:cubicBezTo>
                    <a:pt x="6560" y="3121"/>
                    <a:pt x="6669" y="3821"/>
                    <a:pt x="6655" y="4558"/>
                  </a:cubicBezTo>
                  <a:cubicBezTo>
                    <a:pt x="6662" y="4755"/>
                    <a:pt x="6655" y="4988"/>
                    <a:pt x="6633" y="5207"/>
                  </a:cubicBezTo>
                  <a:cubicBezTo>
                    <a:pt x="6633" y="5207"/>
                    <a:pt x="6633" y="5207"/>
                    <a:pt x="6633" y="5207"/>
                  </a:cubicBezTo>
                  <a:lnTo>
                    <a:pt x="6633" y="5207"/>
                  </a:lnTo>
                  <a:cubicBezTo>
                    <a:pt x="6633" y="5208"/>
                    <a:pt x="6632" y="5209"/>
                    <a:pt x="6632" y="5211"/>
                  </a:cubicBezTo>
                  <a:lnTo>
                    <a:pt x="6632" y="5211"/>
                  </a:lnTo>
                  <a:cubicBezTo>
                    <a:pt x="6580" y="5829"/>
                    <a:pt x="6070" y="6309"/>
                    <a:pt x="5509" y="6528"/>
                  </a:cubicBezTo>
                  <a:cubicBezTo>
                    <a:pt x="5494" y="6535"/>
                    <a:pt x="5473" y="6557"/>
                    <a:pt x="5473" y="6572"/>
                  </a:cubicBezTo>
                  <a:lnTo>
                    <a:pt x="5560" y="8082"/>
                  </a:lnTo>
                  <a:cubicBezTo>
                    <a:pt x="5560" y="8096"/>
                    <a:pt x="5575" y="8118"/>
                    <a:pt x="5597" y="8126"/>
                  </a:cubicBezTo>
                  <a:cubicBezTo>
                    <a:pt x="5877" y="8208"/>
                    <a:pt x="6163" y="8289"/>
                    <a:pt x="6449" y="8371"/>
                  </a:cubicBezTo>
                  <a:lnTo>
                    <a:pt x="6449" y="8371"/>
                  </a:lnTo>
                  <a:cubicBezTo>
                    <a:pt x="6168" y="8882"/>
                    <a:pt x="5694" y="9345"/>
                    <a:pt x="5166" y="9585"/>
                  </a:cubicBezTo>
                  <a:cubicBezTo>
                    <a:pt x="4937" y="9686"/>
                    <a:pt x="4688" y="9743"/>
                    <a:pt x="4441" y="9743"/>
                  </a:cubicBezTo>
                  <a:cubicBezTo>
                    <a:pt x="4223" y="9743"/>
                    <a:pt x="4007" y="9699"/>
                    <a:pt x="3809" y="9599"/>
                  </a:cubicBezTo>
                  <a:cubicBezTo>
                    <a:pt x="3466" y="9432"/>
                    <a:pt x="3204" y="9140"/>
                    <a:pt x="3007" y="8826"/>
                  </a:cubicBezTo>
                  <a:cubicBezTo>
                    <a:pt x="2890" y="8655"/>
                    <a:pt x="2787" y="8471"/>
                    <a:pt x="2714" y="8274"/>
                  </a:cubicBezTo>
                  <a:lnTo>
                    <a:pt x="2714" y="8274"/>
                  </a:lnTo>
                  <a:cubicBezTo>
                    <a:pt x="2991" y="8206"/>
                    <a:pt x="3279" y="8151"/>
                    <a:pt x="3554" y="8082"/>
                  </a:cubicBezTo>
                  <a:cubicBezTo>
                    <a:pt x="3568" y="8067"/>
                    <a:pt x="3590" y="8053"/>
                    <a:pt x="3590" y="8031"/>
                  </a:cubicBezTo>
                  <a:cubicBezTo>
                    <a:pt x="3568" y="7644"/>
                    <a:pt x="3539" y="7243"/>
                    <a:pt x="3525" y="6849"/>
                  </a:cubicBezTo>
                  <a:cubicBezTo>
                    <a:pt x="3525" y="6820"/>
                    <a:pt x="3503" y="6805"/>
                    <a:pt x="3481" y="6805"/>
                  </a:cubicBezTo>
                  <a:cubicBezTo>
                    <a:pt x="3395" y="6809"/>
                    <a:pt x="3308" y="6811"/>
                    <a:pt x="3221" y="6811"/>
                  </a:cubicBezTo>
                  <a:cubicBezTo>
                    <a:pt x="2984" y="6811"/>
                    <a:pt x="2743" y="6797"/>
                    <a:pt x="2503" y="6776"/>
                  </a:cubicBezTo>
                  <a:cubicBezTo>
                    <a:pt x="1985" y="6717"/>
                    <a:pt x="1350" y="6623"/>
                    <a:pt x="949" y="6258"/>
                  </a:cubicBezTo>
                  <a:cubicBezTo>
                    <a:pt x="708" y="6024"/>
                    <a:pt x="540" y="5689"/>
                    <a:pt x="438" y="5368"/>
                  </a:cubicBezTo>
                  <a:cubicBezTo>
                    <a:pt x="329" y="5025"/>
                    <a:pt x="278" y="4660"/>
                    <a:pt x="256" y="4295"/>
                  </a:cubicBezTo>
                  <a:cubicBezTo>
                    <a:pt x="241" y="3814"/>
                    <a:pt x="314" y="3339"/>
                    <a:pt x="416" y="2872"/>
                  </a:cubicBezTo>
                  <a:cubicBezTo>
                    <a:pt x="599" y="1968"/>
                    <a:pt x="971" y="1027"/>
                    <a:pt x="1781" y="530"/>
                  </a:cubicBezTo>
                  <a:cubicBezTo>
                    <a:pt x="2255" y="236"/>
                    <a:pt x="2809" y="130"/>
                    <a:pt x="3360" y="130"/>
                  </a:cubicBezTo>
                  <a:close/>
                  <a:moveTo>
                    <a:pt x="3361" y="1"/>
                  </a:moveTo>
                  <a:cubicBezTo>
                    <a:pt x="2940" y="1"/>
                    <a:pt x="2519" y="69"/>
                    <a:pt x="2138" y="224"/>
                  </a:cubicBezTo>
                  <a:cubicBezTo>
                    <a:pt x="1161" y="618"/>
                    <a:pt x="643" y="1559"/>
                    <a:pt x="395" y="2544"/>
                  </a:cubicBezTo>
                  <a:cubicBezTo>
                    <a:pt x="125" y="3639"/>
                    <a:pt x="1" y="4908"/>
                    <a:pt x="599" y="5915"/>
                  </a:cubicBezTo>
                  <a:cubicBezTo>
                    <a:pt x="745" y="6170"/>
                    <a:pt x="934" y="6382"/>
                    <a:pt x="1190" y="6520"/>
                  </a:cubicBezTo>
                  <a:cubicBezTo>
                    <a:pt x="1438" y="6652"/>
                    <a:pt x="1715" y="6739"/>
                    <a:pt x="1992" y="6783"/>
                  </a:cubicBezTo>
                  <a:cubicBezTo>
                    <a:pt x="2362" y="6861"/>
                    <a:pt x="2756" y="6889"/>
                    <a:pt x="3138" y="6889"/>
                  </a:cubicBezTo>
                  <a:cubicBezTo>
                    <a:pt x="3224" y="6889"/>
                    <a:pt x="3309" y="6888"/>
                    <a:pt x="3393" y="6885"/>
                  </a:cubicBezTo>
                  <a:lnTo>
                    <a:pt x="3433" y="6885"/>
                  </a:lnTo>
                  <a:cubicBezTo>
                    <a:pt x="3453" y="7251"/>
                    <a:pt x="3480" y="7623"/>
                    <a:pt x="3494" y="7989"/>
                  </a:cubicBezTo>
                  <a:lnTo>
                    <a:pt x="3494" y="7989"/>
                  </a:lnTo>
                  <a:cubicBezTo>
                    <a:pt x="3214" y="8058"/>
                    <a:pt x="2928" y="8114"/>
                    <a:pt x="2649" y="8184"/>
                  </a:cubicBezTo>
                  <a:cubicBezTo>
                    <a:pt x="2620" y="8199"/>
                    <a:pt x="2605" y="8220"/>
                    <a:pt x="2613" y="8242"/>
                  </a:cubicBezTo>
                  <a:cubicBezTo>
                    <a:pt x="2795" y="8768"/>
                    <a:pt x="3160" y="9308"/>
                    <a:pt x="3641" y="9599"/>
                  </a:cubicBezTo>
                  <a:cubicBezTo>
                    <a:pt x="3892" y="9751"/>
                    <a:pt x="4157" y="9816"/>
                    <a:pt x="4421" y="9816"/>
                  </a:cubicBezTo>
                  <a:cubicBezTo>
                    <a:pt x="5045" y="9816"/>
                    <a:pt x="5665" y="9448"/>
                    <a:pt x="6085" y="8987"/>
                  </a:cubicBezTo>
                  <a:cubicBezTo>
                    <a:pt x="6261" y="8797"/>
                    <a:pt x="6436" y="8578"/>
                    <a:pt x="6552" y="8352"/>
                  </a:cubicBezTo>
                  <a:cubicBezTo>
                    <a:pt x="6567" y="8323"/>
                    <a:pt x="6552" y="8286"/>
                    <a:pt x="6523" y="8279"/>
                  </a:cubicBezTo>
                  <a:cubicBezTo>
                    <a:pt x="6236" y="8188"/>
                    <a:pt x="5935" y="8110"/>
                    <a:pt x="5646" y="8026"/>
                  </a:cubicBezTo>
                  <a:lnTo>
                    <a:pt x="5646" y="8026"/>
                  </a:lnTo>
                  <a:lnTo>
                    <a:pt x="5569" y="6586"/>
                  </a:lnTo>
                  <a:lnTo>
                    <a:pt x="5569" y="6586"/>
                  </a:lnTo>
                  <a:cubicBezTo>
                    <a:pt x="6139" y="6357"/>
                    <a:pt x="6647" y="5858"/>
                    <a:pt x="6723" y="5229"/>
                  </a:cubicBezTo>
                  <a:lnTo>
                    <a:pt x="6723" y="5229"/>
                  </a:lnTo>
                  <a:cubicBezTo>
                    <a:pt x="6726" y="5223"/>
                    <a:pt x="6728" y="5216"/>
                    <a:pt x="6728" y="5207"/>
                  </a:cubicBezTo>
                  <a:cubicBezTo>
                    <a:pt x="6779" y="4412"/>
                    <a:pt x="6771" y="3631"/>
                    <a:pt x="6582" y="2843"/>
                  </a:cubicBezTo>
                  <a:cubicBezTo>
                    <a:pt x="6421" y="2223"/>
                    <a:pt x="6239" y="1596"/>
                    <a:pt x="5852" y="1085"/>
                  </a:cubicBezTo>
                  <a:cubicBezTo>
                    <a:pt x="5458" y="582"/>
                    <a:pt x="4904" y="253"/>
                    <a:pt x="4283" y="107"/>
                  </a:cubicBezTo>
                  <a:cubicBezTo>
                    <a:pt x="3988" y="39"/>
                    <a:pt x="3674" y="1"/>
                    <a:pt x="336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42;p48">
              <a:extLst>
                <a:ext uri="{FF2B5EF4-FFF2-40B4-BE49-F238E27FC236}">
                  <a16:creationId xmlns:a16="http://schemas.microsoft.com/office/drawing/2014/main" id="{E650B65D-50C6-4C3C-9859-FCE8E0590994}"/>
                </a:ext>
              </a:extLst>
            </p:cNvPr>
            <p:cNvSpPr/>
            <p:nvPr/>
          </p:nvSpPr>
          <p:spPr>
            <a:xfrm>
              <a:off x="1999365" y="1897021"/>
              <a:ext cx="62079" cy="98693"/>
            </a:xfrm>
            <a:custGeom>
              <a:avLst/>
              <a:gdLst/>
              <a:ahLst/>
              <a:cxnLst/>
              <a:rect l="l" t="t" r="r" b="b"/>
              <a:pathLst>
                <a:path w="607" h="965" extrusionOk="0">
                  <a:moveTo>
                    <a:pt x="294" y="0"/>
                  </a:moveTo>
                  <a:cubicBezTo>
                    <a:pt x="289" y="0"/>
                    <a:pt x="283" y="1"/>
                    <a:pt x="278" y="1"/>
                  </a:cubicBezTo>
                  <a:cubicBezTo>
                    <a:pt x="125" y="8"/>
                    <a:pt x="1" y="235"/>
                    <a:pt x="15" y="497"/>
                  </a:cubicBezTo>
                  <a:cubicBezTo>
                    <a:pt x="30" y="763"/>
                    <a:pt x="164" y="964"/>
                    <a:pt x="321" y="964"/>
                  </a:cubicBezTo>
                  <a:cubicBezTo>
                    <a:pt x="323" y="964"/>
                    <a:pt x="326" y="964"/>
                    <a:pt x="329" y="964"/>
                  </a:cubicBezTo>
                  <a:cubicBezTo>
                    <a:pt x="497" y="957"/>
                    <a:pt x="606" y="738"/>
                    <a:pt x="599" y="461"/>
                  </a:cubicBezTo>
                  <a:cubicBezTo>
                    <a:pt x="578" y="207"/>
                    <a:pt x="454" y="0"/>
                    <a:pt x="2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43;p48">
              <a:extLst>
                <a:ext uri="{FF2B5EF4-FFF2-40B4-BE49-F238E27FC236}">
                  <a16:creationId xmlns:a16="http://schemas.microsoft.com/office/drawing/2014/main" id="{A28E1C03-0EEA-40D0-8AE3-E737F1A8F365}"/>
                </a:ext>
              </a:extLst>
            </p:cNvPr>
            <p:cNvSpPr/>
            <p:nvPr/>
          </p:nvSpPr>
          <p:spPr>
            <a:xfrm>
              <a:off x="2303830" y="1897021"/>
              <a:ext cx="62795" cy="98693"/>
            </a:xfrm>
            <a:custGeom>
              <a:avLst/>
              <a:gdLst/>
              <a:ahLst/>
              <a:cxnLst/>
              <a:rect l="l" t="t" r="r" b="b"/>
              <a:pathLst>
                <a:path w="614" h="965" extrusionOk="0">
                  <a:moveTo>
                    <a:pt x="301" y="0"/>
                  </a:moveTo>
                  <a:cubicBezTo>
                    <a:pt x="296" y="0"/>
                    <a:pt x="290" y="1"/>
                    <a:pt x="285" y="1"/>
                  </a:cubicBezTo>
                  <a:cubicBezTo>
                    <a:pt x="117" y="8"/>
                    <a:pt x="1" y="235"/>
                    <a:pt x="15" y="497"/>
                  </a:cubicBezTo>
                  <a:cubicBezTo>
                    <a:pt x="37" y="763"/>
                    <a:pt x="171" y="964"/>
                    <a:pt x="328" y="964"/>
                  </a:cubicBezTo>
                  <a:cubicBezTo>
                    <a:pt x="331" y="964"/>
                    <a:pt x="333" y="964"/>
                    <a:pt x="336" y="964"/>
                  </a:cubicBezTo>
                  <a:cubicBezTo>
                    <a:pt x="504" y="957"/>
                    <a:pt x="613" y="738"/>
                    <a:pt x="606" y="461"/>
                  </a:cubicBezTo>
                  <a:cubicBezTo>
                    <a:pt x="585" y="207"/>
                    <a:pt x="454" y="0"/>
                    <a:pt x="30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44;p48">
              <a:extLst>
                <a:ext uri="{FF2B5EF4-FFF2-40B4-BE49-F238E27FC236}">
                  <a16:creationId xmlns:a16="http://schemas.microsoft.com/office/drawing/2014/main" id="{5588CC4C-6B5C-419E-B0A6-635CDF76A029}"/>
                </a:ext>
              </a:extLst>
            </p:cNvPr>
            <p:cNvSpPr/>
            <p:nvPr/>
          </p:nvSpPr>
          <p:spPr>
            <a:xfrm>
              <a:off x="2118001" y="1862964"/>
              <a:ext cx="65761" cy="154329"/>
            </a:xfrm>
            <a:custGeom>
              <a:avLst/>
              <a:gdLst/>
              <a:ahLst/>
              <a:cxnLst/>
              <a:rect l="l" t="t" r="r" b="b"/>
              <a:pathLst>
                <a:path w="643" h="1509" extrusionOk="0">
                  <a:moveTo>
                    <a:pt x="554" y="0"/>
                  </a:moveTo>
                  <a:cubicBezTo>
                    <a:pt x="530" y="0"/>
                    <a:pt x="508" y="17"/>
                    <a:pt x="512" y="50"/>
                  </a:cubicBezTo>
                  <a:cubicBezTo>
                    <a:pt x="541" y="254"/>
                    <a:pt x="533" y="473"/>
                    <a:pt x="490" y="684"/>
                  </a:cubicBezTo>
                  <a:cubicBezTo>
                    <a:pt x="468" y="757"/>
                    <a:pt x="439" y="838"/>
                    <a:pt x="395" y="903"/>
                  </a:cubicBezTo>
                  <a:cubicBezTo>
                    <a:pt x="329" y="991"/>
                    <a:pt x="249" y="976"/>
                    <a:pt x="161" y="1005"/>
                  </a:cubicBezTo>
                  <a:cubicBezTo>
                    <a:pt x="96" y="1020"/>
                    <a:pt x="30" y="1071"/>
                    <a:pt x="23" y="1129"/>
                  </a:cubicBezTo>
                  <a:cubicBezTo>
                    <a:pt x="1" y="1210"/>
                    <a:pt x="52" y="1268"/>
                    <a:pt x="103" y="1312"/>
                  </a:cubicBezTo>
                  <a:cubicBezTo>
                    <a:pt x="234" y="1436"/>
                    <a:pt x="402" y="1494"/>
                    <a:pt x="570" y="1509"/>
                  </a:cubicBezTo>
                  <a:cubicBezTo>
                    <a:pt x="636" y="1509"/>
                    <a:pt x="636" y="1414"/>
                    <a:pt x="570" y="1414"/>
                  </a:cubicBezTo>
                  <a:cubicBezTo>
                    <a:pt x="482" y="1414"/>
                    <a:pt x="402" y="1399"/>
                    <a:pt x="329" y="1363"/>
                  </a:cubicBezTo>
                  <a:cubicBezTo>
                    <a:pt x="271" y="1334"/>
                    <a:pt x="161" y="1275"/>
                    <a:pt x="125" y="1202"/>
                  </a:cubicBezTo>
                  <a:cubicBezTo>
                    <a:pt x="74" y="1093"/>
                    <a:pt x="249" y="1093"/>
                    <a:pt x="315" y="1078"/>
                  </a:cubicBezTo>
                  <a:cubicBezTo>
                    <a:pt x="380" y="1056"/>
                    <a:pt x="431" y="1035"/>
                    <a:pt x="468" y="976"/>
                  </a:cubicBezTo>
                  <a:cubicBezTo>
                    <a:pt x="563" y="881"/>
                    <a:pt x="584" y="728"/>
                    <a:pt x="606" y="597"/>
                  </a:cubicBezTo>
                  <a:cubicBezTo>
                    <a:pt x="636" y="414"/>
                    <a:pt x="643" y="232"/>
                    <a:pt x="614" y="50"/>
                  </a:cubicBezTo>
                  <a:cubicBezTo>
                    <a:pt x="606" y="17"/>
                    <a:pt x="579" y="0"/>
                    <a:pt x="5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45;p48">
              <a:extLst>
                <a:ext uri="{FF2B5EF4-FFF2-40B4-BE49-F238E27FC236}">
                  <a16:creationId xmlns:a16="http://schemas.microsoft.com/office/drawing/2014/main" id="{EDA032A4-6208-496A-AC0C-DBCAF1802905}"/>
                </a:ext>
              </a:extLst>
            </p:cNvPr>
            <p:cNvSpPr/>
            <p:nvPr/>
          </p:nvSpPr>
          <p:spPr>
            <a:xfrm>
              <a:off x="2094172" y="2081009"/>
              <a:ext cx="160466" cy="75170"/>
            </a:xfrm>
            <a:custGeom>
              <a:avLst/>
              <a:gdLst/>
              <a:ahLst/>
              <a:cxnLst/>
              <a:rect l="l" t="t" r="r" b="b"/>
              <a:pathLst>
                <a:path w="1569" h="735" extrusionOk="0">
                  <a:moveTo>
                    <a:pt x="1149" y="0"/>
                  </a:moveTo>
                  <a:cubicBezTo>
                    <a:pt x="1123" y="0"/>
                    <a:pt x="1095" y="8"/>
                    <a:pt x="1066" y="26"/>
                  </a:cubicBezTo>
                  <a:cubicBezTo>
                    <a:pt x="985" y="70"/>
                    <a:pt x="920" y="158"/>
                    <a:pt x="869" y="245"/>
                  </a:cubicBezTo>
                  <a:lnTo>
                    <a:pt x="869" y="252"/>
                  </a:lnTo>
                  <a:cubicBezTo>
                    <a:pt x="854" y="260"/>
                    <a:pt x="847" y="274"/>
                    <a:pt x="839" y="289"/>
                  </a:cubicBezTo>
                  <a:cubicBezTo>
                    <a:pt x="825" y="318"/>
                    <a:pt x="799" y="331"/>
                    <a:pt x="773" y="331"/>
                  </a:cubicBezTo>
                  <a:cubicBezTo>
                    <a:pt x="733" y="331"/>
                    <a:pt x="693" y="301"/>
                    <a:pt x="693" y="252"/>
                  </a:cubicBezTo>
                  <a:cubicBezTo>
                    <a:pt x="693" y="150"/>
                    <a:pt x="591" y="92"/>
                    <a:pt x="518" y="48"/>
                  </a:cubicBezTo>
                  <a:cubicBezTo>
                    <a:pt x="472" y="25"/>
                    <a:pt x="430" y="12"/>
                    <a:pt x="390" y="12"/>
                  </a:cubicBezTo>
                  <a:cubicBezTo>
                    <a:pt x="342" y="12"/>
                    <a:pt x="296" y="30"/>
                    <a:pt x="248" y="70"/>
                  </a:cubicBezTo>
                  <a:cubicBezTo>
                    <a:pt x="139" y="165"/>
                    <a:pt x="66" y="303"/>
                    <a:pt x="0" y="449"/>
                  </a:cubicBezTo>
                  <a:cubicBezTo>
                    <a:pt x="88" y="537"/>
                    <a:pt x="197" y="610"/>
                    <a:pt x="307" y="639"/>
                  </a:cubicBezTo>
                  <a:cubicBezTo>
                    <a:pt x="471" y="701"/>
                    <a:pt x="654" y="734"/>
                    <a:pt x="837" y="734"/>
                  </a:cubicBezTo>
                  <a:cubicBezTo>
                    <a:pt x="1061" y="734"/>
                    <a:pt x="1285" y="685"/>
                    <a:pt x="1474" y="581"/>
                  </a:cubicBezTo>
                  <a:cubicBezTo>
                    <a:pt x="1511" y="559"/>
                    <a:pt x="1540" y="537"/>
                    <a:pt x="1569" y="515"/>
                  </a:cubicBezTo>
                  <a:cubicBezTo>
                    <a:pt x="1511" y="376"/>
                    <a:pt x="1438" y="252"/>
                    <a:pt x="1350" y="136"/>
                  </a:cubicBezTo>
                  <a:cubicBezTo>
                    <a:pt x="1295" y="70"/>
                    <a:pt x="1228" y="0"/>
                    <a:pt x="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46;p48">
              <a:extLst>
                <a:ext uri="{FF2B5EF4-FFF2-40B4-BE49-F238E27FC236}">
                  <a16:creationId xmlns:a16="http://schemas.microsoft.com/office/drawing/2014/main" id="{61A515DE-BE6C-4B8E-8180-E10F7E2E3C48}"/>
                </a:ext>
              </a:extLst>
            </p:cNvPr>
            <p:cNvSpPr/>
            <p:nvPr/>
          </p:nvSpPr>
          <p:spPr>
            <a:xfrm>
              <a:off x="2041195" y="2012486"/>
              <a:ext cx="270920" cy="160261"/>
            </a:xfrm>
            <a:custGeom>
              <a:avLst/>
              <a:gdLst/>
              <a:ahLst/>
              <a:cxnLst/>
              <a:rect l="l" t="t" r="r" b="b"/>
              <a:pathLst>
                <a:path w="2649" h="1567" extrusionOk="0">
                  <a:moveTo>
                    <a:pt x="1664" y="657"/>
                  </a:moveTo>
                  <a:cubicBezTo>
                    <a:pt x="1745" y="657"/>
                    <a:pt x="1813" y="730"/>
                    <a:pt x="1868" y="791"/>
                  </a:cubicBezTo>
                  <a:cubicBezTo>
                    <a:pt x="1956" y="915"/>
                    <a:pt x="2029" y="1039"/>
                    <a:pt x="2087" y="1178"/>
                  </a:cubicBezTo>
                  <a:cubicBezTo>
                    <a:pt x="2058" y="1207"/>
                    <a:pt x="2021" y="1221"/>
                    <a:pt x="1992" y="1243"/>
                  </a:cubicBezTo>
                  <a:cubicBezTo>
                    <a:pt x="1803" y="1348"/>
                    <a:pt x="1579" y="1397"/>
                    <a:pt x="1355" y="1397"/>
                  </a:cubicBezTo>
                  <a:cubicBezTo>
                    <a:pt x="1172" y="1397"/>
                    <a:pt x="989" y="1364"/>
                    <a:pt x="825" y="1302"/>
                  </a:cubicBezTo>
                  <a:cubicBezTo>
                    <a:pt x="708" y="1265"/>
                    <a:pt x="606" y="1207"/>
                    <a:pt x="518" y="1112"/>
                  </a:cubicBezTo>
                  <a:cubicBezTo>
                    <a:pt x="584" y="966"/>
                    <a:pt x="657" y="828"/>
                    <a:pt x="766" y="733"/>
                  </a:cubicBezTo>
                  <a:cubicBezTo>
                    <a:pt x="814" y="693"/>
                    <a:pt x="860" y="675"/>
                    <a:pt x="908" y="675"/>
                  </a:cubicBezTo>
                  <a:cubicBezTo>
                    <a:pt x="948" y="675"/>
                    <a:pt x="990" y="688"/>
                    <a:pt x="1036" y="711"/>
                  </a:cubicBezTo>
                  <a:cubicBezTo>
                    <a:pt x="1109" y="755"/>
                    <a:pt x="1211" y="813"/>
                    <a:pt x="1211" y="915"/>
                  </a:cubicBezTo>
                  <a:cubicBezTo>
                    <a:pt x="1211" y="964"/>
                    <a:pt x="1251" y="993"/>
                    <a:pt x="1291" y="993"/>
                  </a:cubicBezTo>
                  <a:cubicBezTo>
                    <a:pt x="1317" y="993"/>
                    <a:pt x="1343" y="980"/>
                    <a:pt x="1357" y="952"/>
                  </a:cubicBezTo>
                  <a:cubicBezTo>
                    <a:pt x="1365" y="937"/>
                    <a:pt x="1372" y="922"/>
                    <a:pt x="1387" y="915"/>
                  </a:cubicBezTo>
                  <a:lnTo>
                    <a:pt x="1387" y="900"/>
                  </a:lnTo>
                  <a:cubicBezTo>
                    <a:pt x="1438" y="820"/>
                    <a:pt x="1503" y="733"/>
                    <a:pt x="1584" y="682"/>
                  </a:cubicBezTo>
                  <a:cubicBezTo>
                    <a:pt x="1612" y="664"/>
                    <a:pt x="1639" y="657"/>
                    <a:pt x="1664" y="657"/>
                  </a:cubicBezTo>
                  <a:close/>
                  <a:moveTo>
                    <a:pt x="647" y="0"/>
                  </a:moveTo>
                  <a:cubicBezTo>
                    <a:pt x="456" y="0"/>
                    <a:pt x="283" y="107"/>
                    <a:pt x="190" y="280"/>
                  </a:cubicBezTo>
                  <a:cubicBezTo>
                    <a:pt x="0" y="674"/>
                    <a:pt x="219" y="1141"/>
                    <a:pt x="562" y="1360"/>
                  </a:cubicBezTo>
                  <a:cubicBezTo>
                    <a:pt x="783" y="1501"/>
                    <a:pt x="1057" y="1566"/>
                    <a:pt x="1330" y="1566"/>
                  </a:cubicBezTo>
                  <a:cubicBezTo>
                    <a:pt x="1554" y="1566"/>
                    <a:pt x="1777" y="1522"/>
                    <a:pt x="1970" y="1440"/>
                  </a:cubicBezTo>
                  <a:cubicBezTo>
                    <a:pt x="2372" y="1265"/>
                    <a:pt x="2649" y="842"/>
                    <a:pt x="2532" y="397"/>
                  </a:cubicBezTo>
                  <a:cubicBezTo>
                    <a:pt x="2466" y="171"/>
                    <a:pt x="2277" y="18"/>
                    <a:pt x="2043" y="10"/>
                  </a:cubicBezTo>
                  <a:cubicBezTo>
                    <a:pt x="1912" y="10"/>
                    <a:pt x="1788" y="47"/>
                    <a:pt x="1678" y="98"/>
                  </a:cubicBezTo>
                  <a:cubicBezTo>
                    <a:pt x="1584" y="156"/>
                    <a:pt x="1474" y="273"/>
                    <a:pt x="1365" y="280"/>
                  </a:cubicBezTo>
                  <a:cubicBezTo>
                    <a:pt x="1357" y="280"/>
                    <a:pt x="1357" y="273"/>
                    <a:pt x="1350" y="273"/>
                  </a:cubicBezTo>
                  <a:cubicBezTo>
                    <a:pt x="1226" y="258"/>
                    <a:pt x="1124" y="156"/>
                    <a:pt x="1029" y="98"/>
                  </a:cubicBezTo>
                  <a:cubicBezTo>
                    <a:pt x="927" y="47"/>
                    <a:pt x="817" y="3"/>
                    <a:pt x="701" y="3"/>
                  </a:cubicBezTo>
                  <a:cubicBezTo>
                    <a:pt x="683" y="1"/>
                    <a:pt x="665" y="0"/>
                    <a:pt x="6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47;p48">
              <a:extLst>
                <a:ext uri="{FF2B5EF4-FFF2-40B4-BE49-F238E27FC236}">
                  <a16:creationId xmlns:a16="http://schemas.microsoft.com/office/drawing/2014/main" id="{6AE2EEC8-A6A4-4240-AAA0-F774B26845CE}"/>
                </a:ext>
              </a:extLst>
            </p:cNvPr>
            <p:cNvSpPr/>
            <p:nvPr/>
          </p:nvSpPr>
          <p:spPr>
            <a:xfrm>
              <a:off x="2306080" y="1807737"/>
              <a:ext cx="98591" cy="52568"/>
            </a:xfrm>
            <a:custGeom>
              <a:avLst/>
              <a:gdLst/>
              <a:ahLst/>
              <a:cxnLst/>
              <a:rect l="l" t="t" r="r" b="b"/>
              <a:pathLst>
                <a:path w="964" h="514" extrusionOk="0">
                  <a:moveTo>
                    <a:pt x="275" y="0"/>
                  </a:moveTo>
                  <a:cubicBezTo>
                    <a:pt x="188" y="0"/>
                    <a:pt x="105" y="21"/>
                    <a:pt x="51" y="86"/>
                  </a:cubicBezTo>
                  <a:cubicBezTo>
                    <a:pt x="8" y="145"/>
                    <a:pt x="0" y="225"/>
                    <a:pt x="51" y="276"/>
                  </a:cubicBezTo>
                  <a:cubicBezTo>
                    <a:pt x="95" y="327"/>
                    <a:pt x="168" y="342"/>
                    <a:pt x="234" y="349"/>
                  </a:cubicBezTo>
                  <a:cubicBezTo>
                    <a:pt x="314" y="356"/>
                    <a:pt x="402" y="356"/>
                    <a:pt x="482" y="378"/>
                  </a:cubicBezTo>
                  <a:cubicBezTo>
                    <a:pt x="562" y="393"/>
                    <a:pt x="628" y="444"/>
                    <a:pt x="694" y="480"/>
                  </a:cubicBezTo>
                  <a:cubicBezTo>
                    <a:pt x="731" y="499"/>
                    <a:pt x="779" y="514"/>
                    <a:pt x="822" y="514"/>
                  </a:cubicBezTo>
                  <a:cubicBezTo>
                    <a:pt x="862" y="514"/>
                    <a:pt x="899" y="501"/>
                    <a:pt x="920" y="466"/>
                  </a:cubicBezTo>
                  <a:cubicBezTo>
                    <a:pt x="963" y="407"/>
                    <a:pt x="949" y="327"/>
                    <a:pt x="912" y="269"/>
                  </a:cubicBezTo>
                  <a:cubicBezTo>
                    <a:pt x="861" y="203"/>
                    <a:pt x="803" y="166"/>
                    <a:pt x="737" y="130"/>
                  </a:cubicBezTo>
                  <a:cubicBezTo>
                    <a:pt x="664" y="86"/>
                    <a:pt x="584" y="57"/>
                    <a:pt x="497" y="35"/>
                  </a:cubicBezTo>
                  <a:cubicBezTo>
                    <a:pt x="434" y="18"/>
                    <a:pt x="353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48;p48">
              <a:extLst>
                <a:ext uri="{FF2B5EF4-FFF2-40B4-BE49-F238E27FC236}">
                  <a16:creationId xmlns:a16="http://schemas.microsoft.com/office/drawing/2014/main" id="{8F82126C-5914-4428-AA86-791FDF2DA2EB}"/>
                </a:ext>
              </a:extLst>
            </p:cNvPr>
            <p:cNvSpPr/>
            <p:nvPr/>
          </p:nvSpPr>
          <p:spPr>
            <a:xfrm>
              <a:off x="2291149" y="1796794"/>
              <a:ext cx="123954" cy="73738"/>
            </a:xfrm>
            <a:custGeom>
              <a:avLst/>
              <a:gdLst/>
              <a:ahLst/>
              <a:cxnLst/>
              <a:rect l="l" t="t" r="r" b="b"/>
              <a:pathLst>
                <a:path w="1212" h="721" extrusionOk="0">
                  <a:moveTo>
                    <a:pt x="421" y="107"/>
                  </a:moveTo>
                  <a:cubicBezTo>
                    <a:pt x="499" y="107"/>
                    <a:pt x="580" y="125"/>
                    <a:pt x="643" y="142"/>
                  </a:cubicBezTo>
                  <a:cubicBezTo>
                    <a:pt x="730" y="164"/>
                    <a:pt x="810" y="193"/>
                    <a:pt x="883" y="237"/>
                  </a:cubicBezTo>
                  <a:cubicBezTo>
                    <a:pt x="949" y="273"/>
                    <a:pt x="1007" y="310"/>
                    <a:pt x="1058" y="376"/>
                  </a:cubicBezTo>
                  <a:cubicBezTo>
                    <a:pt x="1095" y="434"/>
                    <a:pt x="1109" y="514"/>
                    <a:pt x="1066" y="580"/>
                  </a:cubicBezTo>
                  <a:cubicBezTo>
                    <a:pt x="1046" y="613"/>
                    <a:pt x="1013" y="625"/>
                    <a:pt x="976" y="625"/>
                  </a:cubicBezTo>
                  <a:cubicBezTo>
                    <a:pt x="930" y="625"/>
                    <a:pt x="879" y="607"/>
                    <a:pt x="840" y="587"/>
                  </a:cubicBezTo>
                  <a:cubicBezTo>
                    <a:pt x="774" y="551"/>
                    <a:pt x="708" y="500"/>
                    <a:pt x="628" y="485"/>
                  </a:cubicBezTo>
                  <a:cubicBezTo>
                    <a:pt x="548" y="470"/>
                    <a:pt x="460" y="470"/>
                    <a:pt x="380" y="456"/>
                  </a:cubicBezTo>
                  <a:cubicBezTo>
                    <a:pt x="314" y="449"/>
                    <a:pt x="241" y="434"/>
                    <a:pt x="197" y="383"/>
                  </a:cubicBezTo>
                  <a:cubicBezTo>
                    <a:pt x="146" y="332"/>
                    <a:pt x="154" y="252"/>
                    <a:pt x="197" y="193"/>
                  </a:cubicBezTo>
                  <a:cubicBezTo>
                    <a:pt x="251" y="128"/>
                    <a:pt x="334" y="107"/>
                    <a:pt x="421" y="107"/>
                  </a:cubicBezTo>
                  <a:close/>
                  <a:moveTo>
                    <a:pt x="447" y="0"/>
                  </a:moveTo>
                  <a:cubicBezTo>
                    <a:pt x="381" y="0"/>
                    <a:pt x="316" y="12"/>
                    <a:pt x="256" y="40"/>
                  </a:cubicBezTo>
                  <a:cubicBezTo>
                    <a:pt x="88" y="113"/>
                    <a:pt x="0" y="332"/>
                    <a:pt x="154" y="456"/>
                  </a:cubicBezTo>
                  <a:cubicBezTo>
                    <a:pt x="227" y="522"/>
                    <a:pt x="336" y="543"/>
                    <a:pt x="438" y="551"/>
                  </a:cubicBezTo>
                  <a:cubicBezTo>
                    <a:pt x="497" y="551"/>
                    <a:pt x="570" y="558"/>
                    <a:pt x="635" y="573"/>
                  </a:cubicBezTo>
                  <a:cubicBezTo>
                    <a:pt x="679" y="594"/>
                    <a:pt x="730" y="624"/>
                    <a:pt x="774" y="638"/>
                  </a:cubicBezTo>
                  <a:cubicBezTo>
                    <a:pt x="774" y="646"/>
                    <a:pt x="781" y="660"/>
                    <a:pt x="788" y="667"/>
                  </a:cubicBezTo>
                  <a:cubicBezTo>
                    <a:pt x="848" y="697"/>
                    <a:pt x="911" y="720"/>
                    <a:pt x="976" y="720"/>
                  </a:cubicBezTo>
                  <a:cubicBezTo>
                    <a:pt x="1006" y="720"/>
                    <a:pt x="1036" y="715"/>
                    <a:pt x="1066" y="704"/>
                  </a:cubicBezTo>
                  <a:cubicBezTo>
                    <a:pt x="1139" y="667"/>
                    <a:pt x="1182" y="594"/>
                    <a:pt x="1190" y="514"/>
                  </a:cubicBezTo>
                  <a:cubicBezTo>
                    <a:pt x="1212" y="310"/>
                    <a:pt x="1007" y="186"/>
                    <a:pt x="854" y="113"/>
                  </a:cubicBezTo>
                  <a:cubicBezTo>
                    <a:pt x="735" y="53"/>
                    <a:pt x="589" y="0"/>
                    <a:pt x="4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49;p48">
              <a:extLst>
                <a:ext uri="{FF2B5EF4-FFF2-40B4-BE49-F238E27FC236}">
                  <a16:creationId xmlns:a16="http://schemas.microsoft.com/office/drawing/2014/main" id="{A285DCD4-CB82-4117-A50F-C70C1B939F30}"/>
                </a:ext>
              </a:extLst>
            </p:cNvPr>
            <p:cNvSpPr/>
            <p:nvPr/>
          </p:nvSpPr>
          <p:spPr>
            <a:xfrm>
              <a:off x="1976252" y="1806816"/>
              <a:ext cx="97875" cy="52977"/>
            </a:xfrm>
            <a:custGeom>
              <a:avLst/>
              <a:gdLst/>
              <a:ahLst/>
              <a:cxnLst/>
              <a:rect l="l" t="t" r="r" b="b"/>
              <a:pathLst>
                <a:path w="957" h="518" extrusionOk="0">
                  <a:moveTo>
                    <a:pt x="671" y="0"/>
                  </a:moveTo>
                  <a:cubicBezTo>
                    <a:pt x="574" y="0"/>
                    <a:pt x="471" y="32"/>
                    <a:pt x="387" y="59"/>
                  </a:cubicBezTo>
                  <a:cubicBezTo>
                    <a:pt x="256" y="102"/>
                    <a:pt x="66" y="175"/>
                    <a:pt x="22" y="321"/>
                  </a:cubicBezTo>
                  <a:cubicBezTo>
                    <a:pt x="1" y="380"/>
                    <a:pt x="15" y="460"/>
                    <a:pt x="59" y="496"/>
                  </a:cubicBezTo>
                  <a:cubicBezTo>
                    <a:pt x="81" y="511"/>
                    <a:pt x="105" y="517"/>
                    <a:pt x="130" y="517"/>
                  </a:cubicBezTo>
                  <a:cubicBezTo>
                    <a:pt x="178" y="517"/>
                    <a:pt x="227" y="496"/>
                    <a:pt x="270" y="482"/>
                  </a:cubicBezTo>
                  <a:lnTo>
                    <a:pt x="292" y="482"/>
                  </a:lnTo>
                  <a:cubicBezTo>
                    <a:pt x="365" y="431"/>
                    <a:pt x="431" y="394"/>
                    <a:pt x="526" y="380"/>
                  </a:cubicBezTo>
                  <a:cubicBezTo>
                    <a:pt x="606" y="358"/>
                    <a:pt x="694" y="372"/>
                    <a:pt x="789" y="351"/>
                  </a:cubicBezTo>
                  <a:cubicBezTo>
                    <a:pt x="840" y="336"/>
                    <a:pt x="905" y="307"/>
                    <a:pt x="934" y="241"/>
                  </a:cubicBezTo>
                  <a:cubicBezTo>
                    <a:pt x="956" y="168"/>
                    <a:pt x="913" y="88"/>
                    <a:pt x="847" y="51"/>
                  </a:cubicBezTo>
                  <a:cubicBezTo>
                    <a:pt x="795" y="14"/>
                    <a:pt x="734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50;p48">
              <a:extLst>
                <a:ext uri="{FF2B5EF4-FFF2-40B4-BE49-F238E27FC236}">
                  <a16:creationId xmlns:a16="http://schemas.microsoft.com/office/drawing/2014/main" id="{6303EB06-C2D3-46DE-B3AC-137EE1BB501B}"/>
                </a:ext>
              </a:extLst>
            </p:cNvPr>
            <p:cNvSpPr/>
            <p:nvPr/>
          </p:nvSpPr>
          <p:spPr>
            <a:xfrm>
              <a:off x="1967252" y="1797203"/>
              <a:ext cx="119557" cy="73023"/>
            </a:xfrm>
            <a:custGeom>
              <a:avLst/>
              <a:gdLst/>
              <a:ahLst/>
              <a:cxnLst/>
              <a:rect l="l" t="t" r="r" b="b"/>
              <a:pathLst>
                <a:path w="1169" h="714" extrusionOk="0">
                  <a:moveTo>
                    <a:pt x="756" y="105"/>
                  </a:moveTo>
                  <a:cubicBezTo>
                    <a:pt x="820" y="105"/>
                    <a:pt x="882" y="118"/>
                    <a:pt x="935" y="153"/>
                  </a:cubicBezTo>
                  <a:cubicBezTo>
                    <a:pt x="1001" y="189"/>
                    <a:pt x="1044" y="269"/>
                    <a:pt x="1022" y="342"/>
                  </a:cubicBezTo>
                  <a:cubicBezTo>
                    <a:pt x="993" y="408"/>
                    <a:pt x="928" y="437"/>
                    <a:pt x="877" y="452"/>
                  </a:cubicBezTo>
                  <a:cubicBezTo>
                    <a:pt x="782" y="474"/>
                    <a:pt x="694" y="459"/>
                    <a:pt x="614" y="481"/>
                  </a:cubicBezTo>
                  <a:cubicBezTo>
                    <a:pt x="526" y="496"/>
                    <a:pt x="453" y="532"/>
                    <a:pt x="380" y="583"/>
                  </a:cubicBezTo>
                  <a:lnTo>
                    <a:pt x="358" y="583"/>
                  </a:lnTo>
                  <a:cubicBezTo>
                    <a:pt x="317" y="602"/>
                    <a:pt x="269" y="623"/>
                    <a:pt x="223" y="623"/>
                  </a:cubicBezTo>
                  <a:cubicBezTo>
                    <a:pt x="197" y="623"/>
                    <a:pt x="171" y="616"/>
                    <a:pt x="147" y="598"/>
                  </a:cubicBezTo>
                  <a:cubicBezTo>
                    <a:pt x="103" y="561"/>
                    <a:pt x="89" y="481"/>
                    <a:pt x="110" y="430"/>
                  </a:cubicBezTo>
                  <a:cubicBezTo>
                    <a:pt x="154" y="284"/>
                    <a:pt x="344" y="204"/>
                    <a:pt x="475" y="160"/>
                  </a:cubicBezTo>
                  <a:cubicBezTo>
                    <a:pt x="558" y="134"/>
                    <a:pt x="660" y="105"/>
                    <a:pt x="756" y="105"/>
                  </a:cubicBezTo>
                  <a:close/>
                  <a:moveTo>
                    <a:pt x="754" y="0"/>
                  </a:moveTo>
                  <a:cubicBezTo>
                    <a:pt x="634" y="0"/>
                    <a:pt x="511" y="38"/>
                    <a:pt x="410" y="80"/>
                  </a:cubicBezTo>
                  <a:cubicBezTo>
                    <a:pt x="249" y="145"/>
                    <a:pt x="37" y="255"/>
                    <a:pt x="8" y="445"/>
                  </a:cubicBezTo>
                  <a:cubicBezTo>
                    <a:pt x="1" y="525"/>
                    <a:pt x="23" y="627"/>
                    <a:pt x="96" y="678"/>
                  </a:cubicBezTo>
                  <a:cubicBezTo>
                    <a:pt x="130" y="704"/>
                    <a:pt x="169" y="714"/>
                    <a:pt x="210" y="714"/>
                  </a:cubicBezTo>
                  <a:cubicBezTo>
                    <a:pt x="273" y="714"/>
                    <a:pt x="340" y="690"/>
                    <a:pt x="402" y="663"/>
                  </a:cubicBezTo>
                  <a:cubicBezTo>
                    <a:pt x="446" y="634"/>
                    <a:pt x="483" y="620"/>
                    <a:pt x="526" y="590"/>
                  </a:cubicBezTo>
                  <a:cubicBezTo>
                    <a:pt x="585" y="561"/>
                    <a:pt x="650" y="554"/>
                    <a:pt x="709" y="554"/>
                  </a:cubicBezTo>
                  <a:cubicBezTo>
                    <a:pt x="804" y="547"/>
                    <a:pt x="906" y="547"/>
                    <a:pt x="993" y="496"/>
                  </a:cubicBezTo>
                  <a:cubicBezTo>
                    <a:pt x="1168" y="408"/>
                    <a:pt x="1161" y="182"/>
                    <a:pt x="1001" y="72"/>
                  </a:cubicBezTo>
                  <a:cubicBezTo>
                    <a:pt x="927" y="20"/>
                    <a:pt x="841" y="0"/>
                    <a:pt x="7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51;p48">
              <a:extLst>
                <a:ext uri="{FF2B5EF4-FFF2-40B4-BE49-F238E27FC236}">
                  <a16:creationId xmlns:a16="http://schemas.microsoft.com/office/drawing/2014/main" id="{E49FBE81-FE4F-4443-85F7-560B1B68350F}"/>
                </a:ext>
              </a:extLst>
            </p:cNvPr>
            <p:cNvSpPr/>
            <p:nvPr/>
          </p:nvSpPr>
          <p:spPr>
            <a:xfrm>
              <a:off x="2225490" y="2191668"/>
              <a:ext cx="153000" cy="23420"/>
            </a:xfrm>
            <a:custGeom>
              <a:avLst/>
              <a:gdLst/>
              <a:ahLst/>
              <a:cxnLst/>
              <a:rect l="l" t="t" r="r" b="b"/>
              <a:pathLst>
                <a:path w="1496" h="229" extrusionOk="0">
                  <a:moveTo>
                    <a:pt x="1449" y="1"/>
                  </a:moveTo>
                  <a:cubicBezTo>
                    <a:pt x="1445" y="1"/>
                    <a:pt x="1442" y="1"/>
                    <a:pt x="1438" y="2"/>
                  </a:cubicBezTo>
                  <a:cubicBezTo>
                    <a:pt x="985" y="53"/>
                    <a:pt x="518" y="90"/>
                    <a:pt x="66" y="133"/>
                  </a:cubicBezTo>
                  <a:cubicBezTo>
                    <a:pt x="3" y="147"/>
                    <a:pt x="1" y="229"/>
                    <a:pt x="59" y="229"/>
                  </a:cubicBezTo>
                  <a:cubicBezTo>
                    <a:pt x="61" y="229"/>
                    <a:pt x="63" y="229"/>
                    <a:pt x="66" y="228"/>
                  </a:cubicBezTo>
                  <a:cubicBezTo>
                    <a:pt x="518" y="170"/>
                    <a:pt x="985" y="133"/>
                    <a:pt x="1438" y="90"/>
                  </a:cubicBezTo>
                  <a:cubicBezTo>
                    <a:pt x="1492" y="90"/>
                    <a:pt x="1496" y="1"/>
                    <a:pt x="14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52;p48">
              <a:extLst>
                <a:ext uri="{FF2B5EF4-FFF2-40B4-BE49-F238E27FC236}">
                  <a16:creationId xmlns:a16="http://schemas.microsoft.com/office/drawing/2014/main" id="{D3A67BBC-A429-4781-B54D-178D6F454F4E}"/>
                </a:ext>
              </a:extLst>
            </p:cNvPr>
            <p:cNvSpPr/>
            <p:nvPr/>
          </p:nvSpPr>
          <p:spPr>
            <a:xfrm>
              <a:off x="1888911" y="1482817"/>
              <a:ext cx="687271" cy="369306"/>
            </a:xfrm>
            <a:custGeom>
              <a:avLst/>
              <a:gdLst/>
              <a:ahLst/>
              <a:cxnLst/>
              <a:rect l="l" t="t" r="r" b="b"/>
              <a:pathLst>
                <a:path w="6720" h="3611" extrusionOk="0">
                  <a:moveTo>
                    <a:pt x="3250" y="1"/>
                  </a:moveTo>
                  <a:cubicBezTo>
                    <a:pt x="3218" y="1"/>
                    <a:pt x="3185" y="1"/>
                    <a:pt x="3153" y="2"/>
                  </a:cubicBezTo>
                  <a:cubicBezTo>
                    <a:pt x="227" y="46"/>
                    <a:pt x="1" y="3431"/>
                    <a:pt x="1" y="3431"/>
                  </a:cubicBezTo>
                  <a:cubicBezTo>
                    <a:pt x="264" y="3416"/>
                    <a:pt x="497" y="3270"/>
                    <a:pt x="679" y="3074"/>
                  </a:cubicBezTo>
                  <a:cubicBezTo>
                    <a:pt x="862" y="2869"/>
                    <a:pt x="971" y="2636"/>
                    <a:pt x="1081" y="2388"/>
                  </a:cubicBezTo>
                  <a:cubicBezTo>
                    <a:pt x="1168" y="2534"/>
                    <a:pt x="1278" y="2701"/>
                    <a:pt x="1438" y="2709"/>
                  </a:cubicBezTo>
                  <a:cubicBezTo>
                    <a:pt x="1443" y="2709"/>
                    <a:pt x="1448" y="2709"/>
                    <a:pt x="1454" y="2709"/>
                  </a:cubicBezTo>
                  <a:cubicBezTo>
                    <a:pt x="1578" y="2709"/>
                    <a:pt x="1682" y="2624"/>
                    <a:pt x="1745" y="2526"/>
                  </a:cubicBezTo>
                  <a:cubicBezTo>
                    <a:pt x="1803" y="2424"/>
                    <a:pt x="1832" y="2300"/>
                    <a:pt x="1854" y="2176"/>
                  </a:cubicBezTo>
                  <a:cubicBezTo>
                    <a:pt x="1905" y="2380"/>
                    <a:pt x="1978" y="2577"/>
                    <a:pt x="2117" y="2738"/>
                  </a:cubicBezTo>
                  <a:cubicBezTo>
                    <a:pt x="2213" y="2844"/>
                    <a:pt x="2357" y="2915"/>
                    <a:pt x="2498" y="2915"/>
                  </a:cubicBezTo>
                  <a:cubicBezTo>
                    <a:pt x="2560" y="2915"/>
                    <a:pt x="2622" y="2901"/>
                    <a:pt x="2679" y="2869"/>
                  </a:cubicBezTo>
                  <a:cubicBezTo>
                    <a:pt x="2803" y="2796"/>
                    <a:pt x="2883" y="2672"/>
                    <a:pt x="2912" y="2541"/>
                  </a:cubicBezTo>
                  <a:cubicBezTo>
                    <a:pt x="2934" y="2417"/>
                    <a:pt x="2934" y="2278"/>
                    <a:pt x="2927" y="2140"/>
                  </a:cubicBezTo>
                  <a:lnTo>
                    <a:pt x="2927" y="2140"/>
                  </a:lnTo>
                  <a:cubicBezTo>
                    <a:pt x="3007" y="2278"/>
                    <a:pt x="3102" y="2417"/>
                    <a:pt x="3226" y="2504"/>
                  </a:cubicBezTo>
                  <a:cubicBezTo>
                    <a:pt x="3310" y="2565"/>
                    <a:pt x="3414" y="2605"/>
                    <a:pt x="3515" y="2605"/>
                  </a:cubicBezTo>
                  <a:cubicBezTo>
                    <a:pt x="3572" y="2605"/>
                    <a:pt x="3628" y="2592"/>
                    <a:pt x="3678" y="2563"/>
                  </a:cubicBezTo>
                  <a:cubicBezTo>
                    <a:pt x="3861" y="2461"/>
                    <a:pt x="3904" y="2227"/>
                    <a:pt x="3919" y="2023"/>
                  </a:cubicBezTo>
                  <a:cubicBezTo>
                    <a:pt x="3955" y="2198"/>
                    <a:pt x="4050" y="2358"/>
                    <a:pt x="4167" y="2490"/>
                  </a:cubicBezTo>
                  <a:cubicBezTo>
                    <a:pt x="4225" y="2555"/>
                    <a:pt x="4284" y="2599"/>
                    <a:pt x="4357" y="2614"/>
                  </a:cubicBezTo>
                  <a:cubicBezTo>
                    <a:pt x="4377" y="2619"/>
                    <a:pt x="4397" y="2621"/>
                    <a:pt x="4418" y="2621"/>
                  </a:cubicBezTo>
                  <a:cubicBezTo>
                    <a:pt x="4520" y="2621"/>
                    <a:pt x="4618" y="2563"/>
                    <a:pt x="4685" y="2490"/>
                  </a:cubicBezTo>
                  <a:cubicBezTo>
                    <a:pt x="4773" y="2410"/>
                    <a:pt x="4824" y="2286"/>
                    <a:pt x="4904" y="2198"/>
                  </a:cubicBezTo>
                  <a:lnTo>
                    <a:pt x="4904" y="2198"/>
                  </a:lnTo>
                  <a:cubicBezTo>
                    <a:pt x="4889" y="2344"/>
                    <a:pt x="4918" y="2497"/>
                    <a:pt x="4977" y="2628"/>
                  </a:cubicBezTo>
                  <a:cubicBezTo>
                    <a:pt x="5025" y="2724"/>
                    <a:pt x="5111" y="2820"/>
                    <a:pt x="5211" y="2820"/>
                  </a:cubicBezTo>
                  <a:cubicBezTo>
                    <a:pt x="5218" y="2820"/>
                    <a:pt x="5225" y="2819"/>
                    <a:pt x="5232" y="2818"/>
                  </a:cubicBezTo>
                  <a:cubicBezTo>
                    <a:pt x="5298" y="2818"/>
                    <a:pt x="5342" y="2774"/>
                    <a:pt x="5393" y="2723"/>
                  </a:cubicBezTo>
                  <a:cubicBezTo>
                    <a:pt x="5502" y="2614"/>
                    <a:pt x="5582" y="2468"/>
                    <a:pt x="5619" y="2315"/>
                  </a:cubicBezTo>
                  <a:cubicBezTo>
                    <a:pt x="5626" y="2599"/>
                    <a:pt x="5663" y="2884"/>
                    <a:pt x="5801" y="3117"/>
                  </a:cubicBezTo>
                  <a:cubicBezTo>
                    <a:pt x="5925" y="3351"/>
                    <a:pt x="6173" y="3555"/>
                    <a:pt x="6451" y="3570"/>
                  </a:cubicBezTo>
                  <a:cubicBezTo>
                    <a:pt x="6451" y="3570"/>
                    <a:pt x="6500" y="3610"/>
                    <a:pt x="6556" y="3610"/>
                  </a:cubicBezTo>
                  <a:cubicBezTo>
                    <a:pt x="6632" y="3610"/>
                    <a:pt x="6720" y="3531"/>
                    <a:pt x="6699" y="3154"/>
                  </a:cubicBezTo>
                  <a:cubicBezTo>
                    <a:pt x="6663" y="2540"/>
                    <a:pt x="6091" y="1"/>
                    <a:pt x="3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53;p48">
              <a:extLst>
                <a:ext uri="{FF2B5EF4-FFF2-40B4-BE49-F238E27FC236}">
                  <a16:creationId xmlns:a16="http://schemas.microsoft.com/office/drawing/2014/main" id="{8CFD8F10-8F09-4EC9-8E36-987309B40B10}"/>
                </a:ext>
              </a:extLst>
            </p:cNvPr>
            <p:cNvSpPr/>
            <p:nvPr/>
          </p:nvSpPr>
          <p:spPr>
            <a:xfrm>
              <a:off x="1885229" y="1480362"/>
              <a:ext cx="699237" cy="376158"/>
            </a:xfrm>
            <a:custGeom>
              <a:avLst/>
              <a:gdLst/>
              <a:ahLst/>
              <a:cxnLst/>
              <a:rect l="l" t="t" r="r" b="b"/>
              <a:pathLst>
                <a:path w="6837" h="3678" extrusionOk="0">
                  <a:moveTo>
                    <a:pt x="3309" y="93"/>
                  </a:moveTo>
                  <a:cubicBezTo>
                    <a:pt x="3770" y="93"/>
                    <a:pt x="4232" y="180"/>
                    <a:pt x="4648" y="340"/>
                  </a:cubicBezTo>
                  <a:cubicBezTo>
                    <a:pt x="5436" y="646"/>
                    <a:pt x="6027" y="1273"/>
                    <a:pt x="6377" y="2032"/>
                  </a:cubicBezTo>
                  <a:cubicBezTo>
                    <a:pt x="6501" y="2302"/>
                    <a:pt x="6596" y="2587"/>
                    <a:pt x="6647" y="2879"/>
                  </a:cubicBezTo>
                  <a:cubicBezTo>
                    <a:pt x="6676" y="3014"/>
                    <a:pt x="6781" y="3587"/>
                    <a:pt x="6595" y="3587"/>
                  </a:cubicBezTo>
                  <a:cubicBezTo>
                    <a:pt x="6591" y="3587"/>
                    <a:pt x="6586" y="3587"/>
                    <a:pt x="6581" y="3586"/>
                  </a:cubicBezTo>
                  <a:cubicBezTo>
                    <a:pt x="6567" y="3586"/>
                    <a:pt x="6560" y="3579"/>
                    <a:pt x="6538" y="3572"/>
                  </a:cubicBezTo>
                  <a:cubicBezTo>
                    <a:pt x="6532" y="3572"/>
                    <a:pt x="6514" y="3559"/>
                    <a:pt x="6518" y="3559"/>
                  </a:cubicBezTo>
                  <a:cubicBezTo>
                    <a:pt x="6519" y="3559"/>
                    <a:pt x="6523" y="3561"/>
                    <a:pt x="6530" y="3564"/>
                  </a:cubicBezTo>
                  <a:cubicBezTo>
                    <a:pt x="6522" y="3558"/>
                    <a:pt x="6513" y="3554"/>
                    <a:pt x="6503" y="3553"/>
                  </a:cubicBezTo>
                  <a:lnTo>
                    <a:pt x="6503" y="3553"/>
                  </a:lnTo>
                  <a:cubicBezTo>
                    <a:pt x="6498" y="3551"/>
                    <a:pt x="6493" y="3550"/>
                    <a:pt x="6487" y="3550"/>
                  </a:cubicBezTo>
                  <a:cubicBezTo>
                    <a:pt x="5902" y="3486"/>
                    <a:pt x="5728" y="2871"/>
                    <a:pt x="5700" y="2374"/>
                  </a:cubicBezTo>
                  <a:lnTo>
                    <a:pt x="5700" y="2374"/>
                  </a:lnTo>
                  <a:cubicBezTo>
                    <a:pt x="5702" y="2367"/>
                    <a:pt x="5704" y="2360"/>
                    <a:pt x="5706" y="2353"/>
                  </a:cubicBezTo>
                  <a:cubicBezTo>
                    <a:pt x="5704" y="2353"/>
                    <a:pt x="5702" y="2353"/>
                    <a:pt x="5699" y="2353"/>
                  </a:cubicBezTo>
                  <a:lnTo>
                    <a:pt x="5699" y="2353"/>
                  </a:lnTo>
                  <a:cubicBezTo>
                    <a:pt x="5699" y="2348"/>
                    <a:pt x="5699" y="2344"/>
                    <a:pt x="5699" y="2339"/>
                  </a:cubicBezTo>
                  <a:cubicBezTo>
                    <a:pt x="5699" y="2311"/>
                    <a:pt x="5674" y="2294"/>
                    <a:pt x="5651" y="2294"/>
                  </a:cubicBezTo>
                  <a:cubicBezTo>
                    <a:pt x="5632" y="2294"/>
                    <a:pt x="5614" y="2305"/>
                    <a:pt x="5611" y="2331"/>
                  </a:cubicBezTo>
                  <a:cubicBezTo>
                    <a:pt x="5582" y="2434"/>
                    <a:pt x="5538" y="2528"/>
                    <a:pt x="5480" y="2623"/>
                  </a:cubicBezTo>
                  <a:cubicBezTo>
                    <a:pt x="5429" y="2696"/>
                    <a:pt x="5341" y="2813"/>
                    <a:pt x="5246" y="2813"/>
                  </a:cubicBezTo>
                  <a:cubicBezTo>
                    <a:pt x="5013" y="2806"/>
                    <a:pt x="4976" y="2404"/>
                    <a:pt x="4998" y="2251"/>
                  </a:cubicBezTo>
                  <a:cubicBezTo>
                    <a:pt x="4998" y="2219"/>
                    <a:pt x="4967" y="2199"/>
                    <a:pt x="4942" y="2199"/>
                  </a:cubicBezTo>
                  <a:cubicBezTo>
                    <a:pt x="4932" y="2199"/>
                    <a:pt x="4924" y="2202"/>
                    <a:pt x="4918" y="2207"/>
                  </a:cubicBezTo>
                  <a:cubicBezTo>
                    <a:pt x="4911" y="2217"/>
                    <a:pt x="4904" y="2226"/>
                    <a:pt x="4896" y="2237"/>
                  </a:cubicBezTo>
                  <a:lnTo>
                    <a:pt x="4896" y="2237"/>
                  </a:lnTo>
                  <a:cubicBezTo>
                    <a:pt x="4896" y="2237"/>
                    <a:pt x="4896" y="2237"/>
                    <a:pt x="4896" y="2237"/>
                  </a:cubicBezTo>
                  <a:lnTo>
                    <a:pt x="4896" y="2237"/>
                  </a:lnTo>
                  <a:cubicBezTo>
                    <a:pt x="4896" y="2237"/>
                    <a:pt x="4896" y="2237"/>
                    <a:pt x="4896" y="2237"/>
                  </a:cubicBezTo>
                  <a:lnTo>
                    <a:pt x="4896" y="2237"/>
                  </a:lnTo>
                  <a:cubicBezTo>
                    <a:pt x="4786" y="2389"/>
                    <a:pt x="4657" y="2629"/>
                    <a:pt x="4466" y="2629"/>
                  </a:cubicBezTo>
                  <a:cubicBezTo>
                    <a:pt x="4449" y="2629"/>
                    <a:pt x="4432" y="2627"/>
                    <a:pt x="4415" y="2623"/>
                  </a:cubicBezTo>
                  <a:cubicBezTo>
                    <a:pt x="4196" y="2572"/>
                    <a:pt x="4057" y="2258"/>
                    <a:pt x="4013" y="2069"/>
                  </a:cubicBezTo>
                  <a:cubicBezTo>
                    <a:pt x="4010" y="2042"/>
                    <a:pt x="3990" y="2031"/>
                    <a:pt x="3970" y="2031"/>
                  </a:cubicBezTo>
                  <a:cubicBezTo>
                    <a:pt x="3945" y="2031"/>
                    <a:pt x="3918" y="2048"/>
                    <a:pt x="3918" y="2076"/>
                  </a:cubicBezTo>
                  <a:cubicBezTo>
                    <a:pt x="3897" y="2280"/>
                    <a:pt x="3845" y="2572"/>
                    <a:pt x="3590" y="2601"/>
                  </a:cubicBezTo>
                  <a:cubicBezTo>
                    <a:pt x="3576" y="2603"/>
                    <a:pt x="3562" y="2604"/>
                    <a:pt x="3548" y="2604"/>
                  </a:cubicBezTo>
                  <a:cubicBezTo>
                    <a:pt x="3301" y="2604"/>
                    <a:pt x="3132" y="2364"/>
                    <a:pt x="3021" y="2164"/>
                  </a:cubicBezTo>
                  <a:cubicBezTo>
                    <a:pt x="3009" y="2149"/>
                    <a:pt x="2992" y="2141"/>
                    <a:pt x="2975" y="2141"/>
                  </a:cubicBezTo>
                  <a:cubicBezTo>
                    <a:pt x="2950" y="2141"/>
                    <a:pt x="2926" y="2158"/>
                    <a:pt x="2926" y="2193"/>
                  </a:cubicBezTo>
                  <a:cubicBezTo>
                    <a:pt x="2926" y="2205"/>
                    <a:pt x="2927" y="2217"/>
                    <a:pt x="2927" y="2229"/>
                  </a:cubicBezTo>
                  <a:lnTo>
                    <a:pt x="2927" y="2229"/>
                  </a:lnTo>
                  <a:cubicBezTo>
                    <a:pt x="2927" y="2229"/>
                    <a:pt x="2926" y="2229"/>
                    <a:pt x="2926" y="2229"/>
                  </a:cubicBezTo>
                  <a:cubicBezTo>
                    <a:pt x="2926" y="2230"/>
                    <a:pt x="2927" y="2230"/>
                    <a:pt x="2927" y="2230"/>
                  </a:cubicBezTo>
                  <a:lnTo>
                    <a:pt x="2927" y="2230"/>
                  </a:lnTo>
                  <a:cubicBezTo>
                    <a:pt x="2930" y="2508"/>
                    <a:pt x="2885" y="2920"/>
                    <a:pt x="2547" y="2920"/>
                  </a:cubicBezTo>
                  <a:cubicBezTo>
                    <a:pt x="2526" y="2920"/>
                    <a:pt x="2504" y="2918"/>
                    <a:pt x="2481" y="2915"/>
                  </a:cubicBezTo>
                  <a:cubicBezTo>
                    <a:pt x="2145" y="2857"/>
                    <a:pt x="2014" y="2499"/>
                    <a:pt x="1934" y="2222"/>
                  </a:cubicBezTo>
                  <a:cubicBezTo>
                    <a:pt x="1930" y="2200"/>
                    <a:pt x="1908" y="2189"/>
                    <a:pt x="1886" y="2189"/>
                  </a:cubicBezTo>
                  <a:cubicBezTo>
                    <a:pt x="1865" y="2189"/>
                    <a:pt x="1843" y="2200"/>
                    <a:pt x="1839" y="2222"/>
                  </a:cubicBezTo>
                  <a:cubicBezTo>
                    <a:pt x="1803" y="2404"/>
                    <a:pt x="1759" y="2638"/>
                    <a:pt x="1562" y="2704"/>
                  </a:cubicBezTo>
                  <a:cubicBezTo>
                    <a:pt x="1536" y="2712"/>
                    <a:pt x="1512" y="2716"/>
                    <a:pt x="1489" y="2716"/>
                  </a:cubicBezTo>
                  <a:cubicBezTo>
                    <a:pt x="1334" y="2716"/>
                    <a:pt x="1230" y="2540"/>
                    <a:pt x="1160" y="2419"/>
                  </a:cubicBezTo>
                  <a:cubicBezTo>
                    <a:pt x="1148" y="2407"/>
                    <a:pt x="1129" y="2397"/>
                    <a:pt x="1111" y="2397"/>
                  </a:cubicBezTo>
                  <a:cubicBezTo>
                    <a:pt x="1096" y="2397"/>
                    <a:pt x="1083" y="2403"/>
                    <a:pt x="1073" y="2419"/>
                  </a:cubicBezTo>
                  <a:cubicBezTo>
                    <a:pt x="882" y="2858"/>
                    <a:pt x="601" y="3372"/>
                    <a:pt x="85" y="3436"/>
                  </a:cubicBezTo>
                  <a:lnTo>
                    <a:pt x="85" y="3436"/>
                  </a:lnTo>
                  <a:cubicBezTo>
                    <a:pt x="119" y="3075"/>
                    <a:pt x="204" y="2715"/>
                    <a:pt x="329" y="2375"/>
                  </a:cubicBezTo>
                  <a:cubicBezTo>
                    <a:pt x="570" y="1653"/>
                    <a:pt x="993" y="974"/>
                    <a:pt x="1642" y="551"/>
                  </a:cubicBezTo>
                  <a:cubicBezTo>
                    <a:pt x="2130" y="236"/>
                    <a:pt x="2719" y="93"/>
                    <a:pt x="3309" y="93"/>
                  </a:cubicBezTo>
                  <a:close/>
                  <a:moveTo>
                    <a:pt x="3266" y="1"/>
                  </a:moveTo>
                  <a:cubicBezTo>
                    <a:pt x="2858" y="1"/>
                    <a:pt x="2448" y="62"/>
                    <a:pt x="2072" y="216"/>
                  </a:cubicBezTo>
                  <a:cubicBezTo>
                    <a:pt x="1270" y="537"/>
                    <a:pt x="708" y="1208"/>
                    <a:pt x="373" y="1996"/>
                  </a:cubicBezTo>
                  <a:cubicBezTo>
                    <a:pt x="248" y="2295"/>
                    <a:pt x="146" y="2616"/>
                    <a:pt x="81" y="2930"/>
                  </a:cubicBezTo>
                  <a:cubicBezTo>
                    <a:pt x="44" y="3098"/>
                    <a:pt x="0" y="3287"/>
                    <a:pt x="0" y="3462"/>
                  </a:cubicBezTo>
                  <a:lnTo>
                    <a:pt x="0" y="3484"/>
                  </a:lnTo>
                  <a:cubicBezTo>
                    <a:pt x="0" y="3513"/>
                    <a:pt x="22" y="3535"/>
                    <a:pt x="44" y="3535"/>
                  </a:cubicBezTo>
                  <a:cubicBezTo>
                    <a:pt x="602" y="3501"/>
                    <a:pt x="920" y="3018"/>
                    <a:pt x="1131" y="2546"/>
                  </a:cubicBezTo>
                  <a:lnTo>
                    <a:pt x="1131" y="2546"/>
                  </a:lnTo>
                  <a:cubicBezTo>
                    <a:pt x="1219" y="2681"/>
                    <a:pt x="1335" y="2811"/>
                    <a:pt x="1495" y="2811"/>
                  </a:cubicBezTo>
                  <a:cubicBezTo>
                    <a:pt x="1514" y="2811"/>
                    <a:pt x="1534" y="2810"/>
                    <a:pt x="1554" y="2806"/>
                  </a:cubicBezTo>
                  <a:cubicBezTo>
                    <a:pt x="1744" y="2762"/>
                    <a:pt x="1841" y="2594"/>
                    <a:pt x="1894" y="2424"/>
                  </a:cubicBezTo>
                  <a:lnTo>
                    <a:pt x="1894" y="2424"/>
                  </a:lnTo>
                  <a:cubicBezTo>
                    <a:pt x="1997" y="2713"/>
                    <a:pt x="2171" y="3000"/>
                    <a:pt x="2518" y="3025"/>
                  </a:cubicBezTo>
                  <a:cubicBezTo>
                    <a:pt x="2523" y="3025"/>
                    <a:pt x="2529" y="3025"/>
                    <a:pt x="2535" y="3025"/>
                  </a:cubicBezTo>
                  <a:cubicBezTo>
                    <a:pt x="2689" y="3025"/>
                    <a:pt x="2827" y="2932"/>
                    <a:pt x="2919" y="2806"/>
                  </a:cubicBezTo>
                  <a:cubicBezTo>
                    <a:pt x="2997" y="2675"/>
                    <a:pt x="3020" y="2525"/>
                    <a:pt x="3020" y="2376"/>
                  </a:cubicBezTo>
                  <a:lnTo>
                    <a:pt x="3020" y="2376"/>
                  </a:lnTo>
                  <a:cubicBezTo>
                    <a:pt x="3148" y="2553"/>
                    <a:pt x="3317" y="2710"/>
                    <a:pt x="3541" y="2710"/>
                  </a:cubicBezTo>
                  <a:cubicBezTo>
                    <a:pt x="3567" y="2710"/>
                    <a:pt x="3593" y="2708"/>
                    <a:pt x="3619" y="2704"/>
                  </a:cubicBezTo>
                  <a:cubicBezTo>
                    <a:pt x="3839" y="2671"/>
                    <a:pt x="3935" y="2476"/>
                    <a:pt x="3981" y="2276"/>
                  </a:cubicBezTo>
                  <a:lnTo>
                    <a:pt x="3981" y="2276"/>
                  </a:lnTo>
                  <a:cubicBezTo>
                    <a:pt x="4061" y="2466"/>
                    <a:pt x="4195" y="2662"/>
                    <a:pt x="4385" y="2711"/>
                  </a:cubicBezTo>
                  <a:cubicBezTo>
                    <a:pt x="4414" y="2718"/>
                    <a:pt x="4441" y="2721"/>
                    <a:pt x="4467" y="2721"/>
                  </a:cubicBezTo>
                  <a:cubicBezTo>
                    <a:pt x="4658" y="2721"/>
                    <a:pt x="4784" y="2541"/>
                    <a:pt x="4894" y="2385"/>
                  </a:cubicBezTo>
                  <a:lnTo>
                    <a:pt x="4894" y="2385"/>
                  </a:lnTo>
                  <a:cubicBezTo>
                    <a:pt x="4909" y="2599"/>
                    <a:pt x="4995" y="2858"/>
                    <a:pt x="5217" y="2893"/>
                  </a:cubicBezTo>
                  <a:cubicBezTo>
                    <a:pt x="5231" y="2896"/>
                    <a:pt x="5245" y="2897"/>
                    <a:pt x="5258" y="2897"/>
                  </a:cubicBezTo>
                  <a:cubicBezTo>
                    <a:pt x="5426" y="2897"/>
                    <a:pt x="5554" y="2722"/>
                    <a:pt x="5633" y="2553"/>
                  </a:cubicBezTo>
                  <a:lnTo>
                    <a:pt x="5633" y="2553"/>
                  </a:lnTo>
                  <a:cubicBezTo>
                    <a:pt x="5691" y="3059"/>
                    <a:pt x="5924" y="3594"/>
                    <a:pt x="6494" y="3652"/>
                  </a:cubicBezTo>
                  <a:cubicBezTo>
                    <a:pt x="6498" y="3652"/>
                    <a:pt x="6502" y="3651"/>
                    <a:pt x="6506" y="3650"/>
                  </a:cubicBezTo>
                  <a:lnTo>
                    <a:pt x="6506" y="3650"/>
                  </a:lnTo>
                  <a:cubicBezTo>
                    <a:pt x="6538" y="3667"/>
                    <a:pt x="6573" y="3677"/>
                    <a:pt x="6607" y="3677"/>
                  </a:cubicBezTo>
                  <a:cubicBezTo>
                    <a:pt x="6633" y="3677"/>
                    <a:pt x="6659" y="3672"/>
                    <a:pt x="6684" y="3659"/>
                  </a:cubicBezTo>
                  <a:cubicBezTo>
                    <a:pt x="6837" y="3572"/>
                    <a:pt x="6800" y="3294"/>
                    <a:pt x="6793" y="3163"/>
                  </a:cubicBezTo>
                  <a:cubicBezTo>
                    <a:pt x="6778" y="2908"/>
                    <a:pt x="6713" y="2660"/>
                    <a:pt x="6633" y="2419"/>
                  </a:cubicBezTo>
                  <a:cubicBezTo>
                    <a:pt x="6384" y="1653"/>
                    <a:pt x="5910" y="952"/>
                    <a:pt x="5224" y="515"/>
                  </a:cubicBezTo>
                  <a:cubicBezTo>
                    <a:pt x="4779" y="230"/>
                    <a:pt x="4261" y="77"/>
                    <a:pt x="3729" y="26"/>
                  </a:cubicBezTo>
                  <a:cubicBezTo>
                    <a:pt x="3576" y="10"/>
                    <a:pt x="3421" y="1"/>
                    <a:pt x="32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54;p48">
              <a:extLst>
                <a:ext uri="{FF2B5EF4-FFF2-40B4-BE49-F238E27FC236}">
                  <a16:creationId xmlns:a16="http://schemas.microsoft.com/office/drawing/2014/main" id="{93A988D0-4FE4-4F04-AFE9-9CA325B1110F}"/>
                </a:ext>
              </a:extLst>
            </p:cNvPr>
            <p:cNvSpPr/>
            <p:nvPr/>
          </p:nvSpPr>
          <p:spPr>
            <a:xfrm>
              <a:off x="2176092" y="1554510"/>
              <a:ext cx="153716" cy="57784"/>
            </a:xfrm>
            <a:custGeom>
              <a:avLst/>
              <a:gdLst/>
              <a:ahLst/>
              <a:cxnLst/>
              <a:rect l="l" t="t" r="r" b="b"/>
              <a:pathLst>
                <a:path w="1503" h="565" extrusionOk="0">
                  <a:moveTo>
                    <a:pt x="56" y="1"/>
                  </a:moveTo>
                  <a:cubicBezTo>
                    <a:pt x="29" y="1"/>
                    <a:pt x="0" y="27"/>
                    <a:pt x="9" y="67"/>
                  </a:cubicBezTo>
                  <a:cubicBezTo>
                    <a:pt x="37" y="158"/>
                    <a:pt x="72" y="330"/>
                    <a:pt x="205" y="330"/>
                  </a:cubicBezTo>
                  <a:cubicBezTo>
                    <a:pt x="210" y="330"/>
                    <a:pt x="215" y="330"/>
                    <a:pt x="221" y="330"/>
                  </a:cubicBezTo>
                  <a:cubicBezTo>
                    <a:pt x="302" y="314"/>
                    <a:pt x="386" y="268"/>
                    <a:pt x="460" y="214"/>
                  </a:cubicBezTo>
                  <a:lnTo>
                    <a:pt x="460" y="214"/>
                  </a:lnTo>
                  <a:cubicBezTo>
                    <a:pt x="468" y="331"/>
                    <a:pt x="506" y="467"/>
                    <a:pt x="593" y="527"/>
                  </a:cubicBezTo>
                  <a:cubicBezTo>
                    <a:pt x="614" y="542"/>
                    <a:pt x="635" y="548"/>
                    <a:pt x="656" y="548"/>
                  </a:cubicBezTo>
                  <a:cubicBezTo>
                    <a:pt x="732" y="548"/>
                    <a:pt x="804" y="466"/>
                    <a:pt x="851" y="393"/>
                  </a:cubicBezTo>
                  <a:lnTo>
                    <a:pt x="851" y="393"/>
                  </a:lnTo>
                  <a:cubicBezTo>
                    <a:pt x="910" y="488"/>
                    <a:pt x="991" y="564"/>
                    <a:pt x="1114" y="564"/>
                  </a:cubicBezTo>
                  <a:cubicBezTo>
                    <a:pt x="1122" y="564"/>
                    <a:pt x="1131" y="564"/>
                    <a:pt x="1140" y="563"/>
                  </a:cubicBezTo>
                  <a:cubicBezTo>
                    <a:pt x="1301" y="556"/>
                    <a:pt x="1425" y="432"/>
                    <a:pt x="1483" y="293"/>
                  </a:cubicBezTo>
                  <a:cubicBezTo>
                    <a:pt x="1502" y="254"/>
                    <a:pt x="1473" y="222"/>
                    <a:pt x="1443" y="222"/>
                  </a:cubicBezTo>
                  <a:cubicBezTo>
                    <a:pt x="1428" y="222"/>
                    <a:pt x="1412" y="230"/>
                    <a:pt x="1403" y="249"/>
                  </a:cubicBezTo>
                  <a:cubicBezTo>
                    <a:pt x="1352" y="359"/>
                    <a:pt x="1264" y="454"/>
                    <a:pt x="1140" y="468"/>
                  </a:cubicBezTo>
                  <a:cubicBezTo>
                    <a:pt x="1135" y="468"/>
                    <a:pt x="1131" y="469"/>
                    <a:pt x="1126" y="469"/>
                  </a:cubicBezTo>
                  <a:cubicBezTo>
                    <a:pt x="997" y="469"/>
                    <a:pt x="934" y="370"/>
                    <a:pt x="892" y="264"/>
                  </a:cubicBezTo>
                  <a:cubicBezTo>
                    <a:pt x="885" y="247"/>
                    <a:pt x="870" y="239"/>
                    <a:pt x="855" y="239"/>
                  </a:cubicBezTo>
                  <a:cubicBezTo>
                    <a:pt x="837" y="239"/>
                    <a:pt x="819" y="249"/>
                    <a:pt x="812" y="264"/>
                  </a:cubicBezTo>
                  <a:cubicBezTo>
                    <a:pt x="783" y="308"/>
                    <a:pt x="768" y="344"/>
                    <a:pt x="731" y="381"/>
                  </a:cubicBezTo>
                  <a:cubicBezTo>
                    <a:pt x="717" y="403"/>
                    <a:pt x="702" y="417"/>
                    <a:pt x="680" y="432"/>
                  </a:cubicBezTo>
                  <a:cubicBezTo>
                    <a:pt x="669" y="436"/>
                    <a:pt x="660" y="439"/>
                    <a:pt x="651" y="439"/>
                  </a:cubicBezTo>
                  <a:cubicBezTo>
                    <a:pt x="634" y="439"/>
                    <a:pt x="622" y="427"/>
                    <a:pt x="607" y="403"/>
                  </a:cubicBezTo>
                  <a:cubicBezTo>
                    <a:pt x="556" y="308"/>
                    <a:pt x="549" y="198"/>
                    <a:pt x="556" y="103"/>
                  </a:cubicBezTo>
                  <a:cubicBezTo>
                    <a:pt x="561" y="70"/>
                    <a:pt x="534" y="52"/>
                    <a:pt x="509" y="52"/>
                  </a:cubicBezTo>
                  <a:cubicBezTo>
                    <a:pt x="496" y="52"/>
                    <a:pt x="484" y="57"/>
                    <a:pt x="476" y="67"/>
                  </a:cubicBezTo>
                  <a:cubicBezTo>
                    <a:pt x="410" y="125"/>
                    <a:pt x="345" y="176"/>
                    <a:pt x="265" y="213"/>
                  </a:cubicBezTo>
                  <a:cubicBezTo>
                    <a:pt x="241" y="221"/>
                    <a:pt x="222" y="230"/>
                    <a:pt x="205" y="230"/>
                  </a:cubicBezTo>
                  <a:cubicBezTo>
                    <a:pt x="190" y="230"/>
                    <a:pt x="176" y="222"/>
                    <a:pt x="162" y="198"/>
                  </a:cubicBezTo>
                  <a:cubicBezTo>
                    <a:pt x="133" y="155"/>
                    <a:pt x="119" y="89"/>
                    <a:pt x="97" y="38"/>
                  </a:cubicBezTo>
                  <a:cubicBezTo>
                    <a:pt x="91" y="12"/>
                    <a:pt x="74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55;p48">
              <a:extLst>
                <a:ext uri="{FF2B5EF4-FFF2-40B4-BE49-F238E27FC236}">
                  <a16:creationId xmlns:a16="http://schemas.microsoft.com/office/drawing/2014/main" id="{065E30D8-B819-4D28-B993-9B6CCBBDACC1}"/>
                </a:ext>
              </a:extLst>
            </p:cNvPr>
            <p:cNvSpPr/>
            <p:nvPr/>
          </p:nvSpPr>
          <p:spPr>
            <a:xfrm>
              <a:off x="2020638" y="1602271"/>
              <a:ext cx="134795" cy="67398"/>
            </a:xfrm>
            <a:custGeom>
              <a:avLst/>
              <a:gdLst/>
              <a:ahLst/>
              <a:cxnLst/>
              <a:rect l="l" t="t" r="r" b="b"/>
              <a:pathLst>
                <a:path w="1318" h="659" extrusionOk="0">
                  <a:moveTo>
                    <a:pt x="1219" y="0"/>
                  </a:moveTo>
                  <a:cubicBezTo>
                    <a:pt x="1191" y="0"/>
                    <a:pt x="1163" y="25"/>
                    <a:pt x="1172" y="60"/>
                  </a:cubicBezTo>
                  <a:cubicBezTo>
                    <a:pt x="1194" y="133"/>
                    <a:pt x="1230" y="257"/>
                    <a:pt x="1150" y="300"/>
                  </a:cubicBezTo>
                  <a:cubicBezTo>
                    <a:pt x="1137" y="307"/>
                    <a:pt x="1124" y="310"/>
                    <a:pt x="1110" y="310"/>
                  </a:cubicBezTo>
                  <a:cubicBezTo>
                    <a:pt x="1050" y="310"/>
                    <a:pt x="981" y="257"/>
                    <a:pt x="945" y="227"/>
                  </a:cubicBezTo>
                  <a:cubicBezTo>
                    <a:pt x="936" y="218"/>
                    <a:pt x="925" y="214"/>
                    <a:pt x="914" y="214"/>
                  </a:cubicBezTo>
                  <a:cubicBezTo>
                    <a:pt x="889" y="214"/>
                    <a:pt x="865" y="234"/>
                    <a:pt x="865" y="264"/>
                  </a:cubicBezTo>
                  <a:cubicBezTo>
                    <a:pt x="858" y="351"/>
                    <a:pt x="836" y="497"/>
                    <a:pt x="719" y="497"/>
                  </a:cubicBezTo>
                  <a:cubicBezTo>
                    <a:pt x="607" y="497"/>
                    <a:pt x="536" y="390"/>
                    <a:pt x="479" y="310"/>
                  </a:cubicBezTo>
                  <a:lnTo>
                    <a:pt x="479" y="310"/>
                  </a:lnTo>
                  <a:cubicBezTo>
                    <a:pt x="479" y="310"/>
                    <a:pt x="479" y="309"/>
                    <a:pt x="479" y="308"/>
                  </a:cubicBezTo>
                  <a:lnTo>
                    <a:pt x="479" y="308"/>
                  </a:lnTo>
                  <a:cubicBezTo>
                    <a:pt x="478" y="308"/>
                    <a:pt x="477" y="308"/>
                    <a:pt x="477" y="308"/>
                  </a:cubicBezTo>
                  <a:lnTo>
                    <a:pt x="477" y="308"/>
                  </a:lnTo>
                  <a:cubicBezTo>
                    <a:pt x="475" y="306"/>
                    <a:pt x="473" y="303"/>
                    <a:pt x="471" y="300"/>
                  </a:cubicBezTo>
                  <a:cubicBezTo>
                    <a:pt x="459" y="286"/>
                    <a:pt x="443" y="278"/>
                    <a:pt x="427" y="278"/>
                  </a:cubicBezTo>
                  <a:cubicBezTo>
                    <a:pt x="404" y="278"/>
                    <a:pt x="384" y="295"/>
                    <a:pt x="384" y="330"/>
                  </a:cubicBezTo>
                  <a:cubicBezTo>
                    <a:pt x="384" y="410"/>
                    <a:pt x="362" y="570"/>
                    <a:pt x="245" y="570"/>
                  </a:cubicBezTo>
                  <a:cubicBezTo>
                    <a:pt x="143" y="570"/>
                    <a:pt x="106" y="439"/>
                    <a:pt x="92" y="366"/>
                  </a:cubicBezTo>
                  <a:cubicBezTo>
                    <a:pt x="92" y="334"/>
                    <a:pt x="74" y="320"/>
                    <a:pt x="54" y="320"/>
                  </a:cubicBezTo>
                  <a:cubicBezTo>
                    <a:pt x="29" y="320"/>
                    <a:pt x="0" y="344"/>
                    <a:pt x="4" y="381"/>
                  </a:cubicBezTo>
                  <a:cubicBezTo>
                    <a:pt x="39" y="506"/>
                    <a:pt x="101" y="659"/>
                    <a:pt x="253" y="659"/>
                  </a:cubicBezTo>
                  <a:cubicBezTo>
                    <a:pt x="260" y="659"/>
                    <a:pt x="267" y="659"/>
                    <a:pt x="274" y="658"/>
                  </a:cubicBezTo>
                  <a:cubicBezTo>
                    <a:pt x="391" y="643"/>
                    <a:pt x="444" y="546"/>
                    <a:pt x="466" y="442"/>
                  </a:cubicBezTo>
                  <a:lnTo>
                    <a:pt x="466" y="442"/>
                  </a:lnTo>
                  <a:cubicBezTo>
                    <a:pt x="531" y="521"/>
                    <a:pt x="612" y="587"/>
                    <a:pt x="721" y="587"/>
                  </a:cubicBezTo>
                  <a:cubicBezTo>
                    <a:pt x="732" y="587"/>
                    <a:pt x="744" y="586"/>
                    <a:pt x="756" y="585"/>
                  </a:cubicBezTo>
                  <a:cubicBezTo>
                    <a:pt x="881" y="568"/>
                    <a:pt x="930" y="458"/>
                    <a:pt x="953" y="349"/>
                  </a:cubicBezTo>
                  <a:lnTo>
                    <a:pt x="953" y="349"/>
                  </a:lnTo>
                  <a:cubicBezTo>
                    <a:pt x="1001" y="381"/>
                    <a:pt x="1054" y="405"/>
                    <a:pt x="1107" y="405"/>
                  </a:cubicBezTo>
                  <a:cubicBezTo>
                    <a:pt x="1136" y="405"/>
                    <a:pt x="1165" y="398"/>
                    <a:pt x="1194" y="381"/>
                  </a:cubicBezTo>
                  <a:cubicBezTo>
                    <a:pt x="1318" y="308"/>
                    <a:pt x="1296" y="154"/>
                    <a:pt x="1267" y="38"/>
                  </a:cubicBezTo>
                  <a:cubicBezTo>
                    <a:pt x="1258" y="11"/>
                    <a:pt x="1238" y="0"/>
                    <a:pt x="121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56;p48">
              <a:extLst>
                <a:ext uri="{FF2B5EF4-FFF2-40B4-BE49-F238E27FC236}">
                  <a16:creationId xmlns:a16="http://schemas.microsoft.com/office/drawing/2014/main" id="{4E00BF5C-3073-4D3A-822B-23EBF01F73E4}"/>
                </a:ext>
              </a:extLst>
            </p:cNvPr>
            <p:cNvSpPr/>
            <p:nvPr/>
          </p:nvSpPr>
          <p:spPr>
            <a:xfrm>
              <a:off x="2116569" y="1697078"/>
              <a:ext cx="42648" cy="45716"/>
            </a:xfrm>
            <a:custGeom>
              <a:avLst/>
              <a:gdLst/>
              <a:ahLst/>
              <a:cxnLst/>
              <a:rect l="l" t="t" r="r" b="b"/>
              <a:pathLst>
                <a:path w="417" h="447" extrusionOk="0">
                  <a:moveTo>
                    <a:pt x="51" y="1"/>
                  </a:moveTo>
                  <a:cubicBezTo>
                    <a:pt x="15" y="15"/>
                    <a:pt x="0" y="45"/>
                    <a:pt x="7" y="66"/>
                  </a:cubicBezTo>
                  <a:cubicBezTo>
                    <a:pt x="37" y="154"/>
                    <a:pt x="80" y="249"/>
                    <a:pt x="146" y="322"/>
                  </a:cubicBezTo>
                  <a:cubicBezTo>
                    <a:pt x="187" y="380"/>
                    <a:pt x="254" y="447"/>
                    <a:pt x="332" y="447"/>
                  </a:cubicBezTo>
                  <a:cubicBezTo>
                    <a:pt x="352" y="447"/>
                    <a:pt x="373" y="442"/>
                    <a:pt x="394" y="431"/>
                  </a:cubicBezTo>
                  <a:cubicBezTo>
                    <a:pt x="416" y="424"/>
                    <a:pt x="416" y="380"/>
                    <a:pt x="409" y="366"/>
                  </a:cubicBezTo>
                  <a:cubicBezTo>
                    <a:pt x="399" y="346"/>
                    <a:pt x="383" y="340"/>
                    <a:pt x="367" y="340"/>
                  </a:cubicBezTo>
                  <a:cubicBezTo>
                    <a:pt x="359" y="340"/>
                    <a:pt x="350" y="341"/>
                    <a:pt x="343" y="344"/>
                  </a:cubicBezTo>
                  <a:lnTo>
                    <a:pt x="321" y="344"/>
                  </a:lnTo>
                  <a:cubicBezTo>
                    <a:pt x="307" y="344"/>
                    <a:pt x="307" y="336"/>
                    <a:pt x="299" y="336"/>
                  </a:cubicBezTo>
                  <a:cubicBezTo>
                    <a:pt x="292" y="329"/>
                    <a:pt x="292" y="329"/>
                    <a:pt x="285" y="329"/>
                  </a:cubicBezTo>
                  <a:cubicBezTo>
                    <a:pt x="256" y="300"/>
                    <a:pt x="226" y="278"/>
                    <a:pt x="212" y="249"/>
                  </a:cubicBezTo>
                  <a:cubicBezTo>
                    <a:pt x="161" y="183"/>
                    <a:pt x="124" y="110"/>
                    <a:pt x="110" y="37"/>
                  </a:cubicBezTo>
                  <a:cubicBezTo>
                    <a:pt x="102" y="8"/>
                    <a:pt x="73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57;p48">
              <a:extLst>
                <a:ext uri="{FF2B5EF4-FFF2-40B4-BE49-F238E27FC236}">
                  <a16:creationId xmlns:a16="http://schemas.microsoft.com/office/drawing/2014/main" id="{0348857E-D22F-46A2-B466-F30B8A8C0A5E}"/>
                </a:ext>
              </a:extLst>
            </p:cNvPr>
            <p:cNvSpPr/>
            <p:nvPr/>
          </p:nvSpPr>
          <p:spPr>
            <a:xfrm>
              <a:off x="1954365" y="1682044"/>
              <a:ext cx="39170" cy="60750"/>
            </a:xfrm>
            <a:custGeom>
              <a:avLst/>
              <a:gdLst/>
              <a:ahLst/>
              <a:cxnLst/>
              <a:rect l="l" t="t" r="r" b="b"/>
              <a:pathLst>
                <a:path w="383" h="594" extrusionOk="0">
                  <a:moveTo>
                    <a:pt x="324" y="0"/>
                  </a:moveTo>
                  <a:cubicBezTo>
                    <a:pt x="302" y="0"/>
                    <a:pt x="286" y="14"/>
                    <a:pt x="280" y="38"/>
                  </a:cubicBezTo>
                  <a:cubicBezTo>
                    <a:pt x="207" y="213"/>
                    <a:pt x="127" y="367"/>
                    <a:pt x="25" y="535"/>
                  </a:cubicBezTo>
                  <a:cubicBezTo>
                    <a:pt x="0" y="564"/>
                    <a:pt x="29" y="594"/>
                    <a:pt x="62" y="594"/>
                  </a:cubicBezTo>
                  <a:cubicBezTo>
                    <a:pt x="77" y="594"/>
                    <a:pt x="93" y="587"/>
                    <a:pt x="105" y="571"/>
                  </a:cubicBezTo>
                  <a:cubicBezTo>
                    <a:pt x="207" y="403"/>
                    <a:pt x="302" y="228"/>
                    <a:pt x="375" y="60"/>
                  </a:cubicBezTo>
                  <a:cubicBezTo>
                    <a:pt x="382" y="31"/>
                    <a:pt x="360" y="2"/>
                    <a:pt x="339" y="2"/>
                  </a:cubicBezTo>
                  <a:cubicBezTo>
                    <a:pt x="334" y="1"/>
                    <a:pt x="329" y="0"/>
                    <a:pt x="32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58;p48">
              <a:extLst>
                <a:ext uri="{FF2B5EF4-FFF2-40B4-BE49-F238E27FC236}">
                  <a16:creationId xmlns:a16="http://schemas.microsoft.com/office/drawing/2014/main" id="{C4297FD5-7A78-4B54-B20A-3800DB888DA9}"/>
                </a:ext>
              </a:extLst>
            </p:cNvPr>
            <p:cNvSpPr/>
            <p:nvPr/>
          </p:nvSpPr>
          <p:spPr>
            <a:xfrm>
              <a:off x="2018081" y="1703828"/>
              <a:ext cx="13500" cy="9102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6" y="0"/>
                  </a:moveTo>
                  <a:cubicBezTo>
                    <a:pt x="0" y="0"/>
                    <a:pt x="0" y="88"/>
                    <a:pt x="66" y="88"/>
                  </a:cubicBezTo>
                  <a:cubicBezTo>
                    <a:pt x="131" y="88"/>
                    <a:pt x="131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59;p48">
              <a:extLst>
                <a:ext uri="{FF2B5EF4-FFF2-40B4-BE49-F238E27FC236}">
                  <a16:creationId xmlns:a16="http://schemas.microsoft.com/office/drawing/2014/main" id="{D21B423F-B988-4BAE-ADAB-E8F0D0B34EA8}"/>
                </a:ext>
              </a:extLst>
            </p:cNvPr>
            <p:cNvSpPr/>
            <p:nvPr/>
          </p:nvSpPr>
          <p:spPr>
            <a:xfrm>
              <a:off x="2097138" y="1556453"/>
              <a:ext cx="43364" cy="21170"/>
            </a:xfrm>
            <a:custGeom>
              <a:avLst/>
              <a:gdLst/>
              <a:ahLst/>
              <a:cxnLst/>
              <a:rect l="l" t="t" r="r" b="b"/>
              <a:pathLst>
                <a:path w="424" h="207" extrusionOk="0">
                  <a:moveTo>
                    <a:pt x="377" y="0"/>
                  </a:moveTo>
                  <a:cubicBezTo>
                    <a:pt x="359" y="0"/>
                    <a:pt x="341" y="7"/>
                    <a:pt x="336" y="26"/>
                  </a:cubicBezTo>
                  <a:cubicBezTo>
                    <a:pt x="336" y="33"/>
                    <a:pt x="329" y="33"/>
                    <a:pt x="329" y="48"/>
                  </a:cubicBezTo>
                  <a:lnTo>
                    <a:pt x="314" y="55"/>
                  </a:lnTo>
                  <a:lnTo>
                    <a:pt x="300" y="70"/>
                  </a:lnTo>
                  <a:lnTo>
                    <a:pt x="292" y="77"/>
                  </a:lnTo>
                  <a:cubicBezTo>
                    <a:pt x="278" y="77"/>
                    <a:pt x="278" y="92"/>
                    <a:pt x="270" y="92"/>
                  </a:cubicBezTo>
                  <a:cubicBezTo>
                    <a:pt x="270" y="92"/>
                    <a:pt x="263" y="92"/>
                    <a:pt x="263" y="99"/>
                  </a:cubicBezTo>
                  <a:cubicBezTo>
                    <a:pt x="263" y="99"/>
                    <a:pt x="260" y="102"/>
                    <a:pt x="258" y="102"/>
                  </a:cubicBezTo>
                  <a:cubicBezTo>
                    <a:pt x="257" y="102"/>
                    <a:pt x="256" y="101"/>
                    <a:pt x="256" y="99"/>
                  </a:cubicBezTo>
                  <a:lnTo>
                    <a:pt x="234" y="99"/>
                  </a:lnTo>
                  <a:cubicBezTo>
                    <a:pt x="227" y="99"/>
                    <a:pt x="219" y="99"/>
                    <a:pt x="219" y="106"/>
                  </a:cubicBezTo>
                  <a:lnTo>
                    <a:pt x="161" y="106"/>
                  </a:lnTo>
                  <a:cubicBezTo>
                    <a:pt x="154" y="106"/>
                    <a:pt x="154" y="106"/>
                    <a:pt x="146" y="99"/>
                  </a:cubicBezTo>
                  <a:lnTo>
                    <a:pt x="132" y="99"/>
                  </a:lnTo>
                  <a:cubicBezTo>
                    <a:pt x="125" y="99"/>
                    <a:pt x="125" y="92"/>
                    <a:pt x="117" y="92"/>
                  </a:cubicBezTo>
                  <a:cubicBezTo>
                    <a:pt x="117" y="92"/>
                    <a:pt x="112" y="92"/>
                    <a:pt x="110" y="82"/>
                  </a:cubicBezTo>
                  <a:lnTo>
                    <a:pt x="110" y="82"/>
                  </a:lnTo>
                  <a:cubicBezTo>
                    <a:pt x="110" y="82"/>
                    <a:pt x="111" y="82"/>
                    <a:pt x="111" y="82"/>
                  </a:cubicBezTo>
                  <a:cubicBezTo>
                    <a:pt x="112" y="82"/>
                    <a:pt x="112" y="81"/>
                    <a:pt x="110" y="77"/>
                  </a:cubicBezTo>
                  <a:lnTo>
                    <a:pt x="110" y="77"/>
                  </a:lnTo>
                  <a:cubicBezTo>
                    <a:pt x="110" y="77"/>
                    <a:pt x="110" y="77"/>
                    <a:pt x="110" y="77"/>
                  </a:cubicBezTo>
                  <a:cubicBezTo>
                    <a:pt x="99" y="70"/>
                    <a:pt x="86" y="66"/>
                    <a:pt x="74" y="66"/>
                  </a:cubicBezTo>
                  <a:cubicBezTo>
                    <a:pt x="63" y="66"/>
                    <a:pt x="52" y="70"/>
                    <a:pt x="44" y="77"/>
                  </a:cubicBezTo>
                  <a:cubicBezTo>
                    <a:pt x="0" y="92"/>
                    <a:pt x="0" y="128"/>
                    <a:pt x="15" y="143"/>
                  </a:cubicBezTo>
                  <a:cubicBezTo>
                    <a:pt x="65" y="187"/>
                    <a:pt x="124" y="206"/>
                    <a:pt x="181" y="206"/>
                  </a:cubicBezTo>
                  <a:cubicBezTo>
                    <a:pt x="199" y="206"/>
                    <a:pt x="217" y="205"/>
                    <a:pt x="234" y="201"/>
                  </a:cubicBezTo>
                  <a:cubicBezTo>
                    <a:pt x="307" y="179"/>
                    <a:pt x="380" y="136"/>
                    <a:pt x="416" y="70"/>
                  </a:cubicBezTo>
                  <a:cubicBezTo>
                    <a:pt x="424" y="55"/>
                    <a:pt x="424" y="19"/>
                    <a:pt x="402" y="4"/>
                  </a:cubicBezTo>
                  <a:cubicBezTo>
                    <a:pt x="394" y="2"/>
                    <a:pt x="386" y="0"/>
                    <a:pt x="3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60;p48">
              <a:extLst>
                <a:ext uri="{FF2B5EF4-FFF2-40B4-BE49-F238E27FC236}">
                  <a16:creationId xmlns:a16="http://schemas.microsoft.com/office/drawing/2014/main" id="{AD4C84D5-DEEE-492D-B7F4-6B7C10AB67A3}"/>
                </a:ext>
              </a:extLst>
            </p:cNvPr>
            <p:cNvSpPr/>
            <p:nvPr/>
          </p:nvSpPr>
          <p:spPr>
            <a:xfrm>
              <a:off x="2310580" y="1652385"/>
              <a:ext cx="69750" cy="58500"/>
            </a:xfrm>
            <a:custGeom>
              <a:avLst/>
              <a:gdLst/>
              <a:ahLst/>
              <a:cxnLst/>
              <a:rect l="l" t="t" r="r" b="b"/>
              <a:pathLst>
                <a:path w="682" h="572" extrusionOk="0">
                  <a:moveTo>
                    <a:pt x="59" y="0"/>
                  </a:moveTo>
                  <a:cubicBezTo>
                    <a:pt x="37" y="0"/>
                    <a:pt x="29" y="22"/>
                    <a:pt x="15" y="44"/>
                  </a:cubicBezTo>
                  <a:cubicBezTo>
                    <a:pt x="0" y="153"/>
                    <a:pt x="7" y="263"/>
                    <a:pt x="44" y="372"/>
                  </a:cubicBezTo>
                  <a:cubicBezTo>
                    <a:pt x="73" y="452"/>
                    <a:pt x="124" y="540"/>
                    <a:pt x="204" y="562"/>
                  </a:cubicBezTo>
                  <a:cubicBezTo>
                    <a:pt x="223" y="569"/>
                    <a:pt x="242" y="572"/>
                    <a:pt x="261" y="572"/>
                  </a:cubicBezTo>
                  <a:cubicBezTo>
                    <a:pt x="341" y="572"/>
                    <a:pt x="412" y="515"/>
                    <a:pt x="460" y="467"/>
                  </a:cubicBezTo>
                  <a:cubicBezTo>
                    <a:pt x="533" y="394"/>
                    <a:pt x="598" y="307"/>
                    <a:pt x="657" y="226"/>
                  </a:cubicBezTo>
                  <a:cubicBezTo>
                    <a:pt x="682" y="191"/>
                    <a:pt x="645" y="160"/>
                    <a:pt x="610" y="160"/>
                  </a:cubicBezTo>
                  <a:cubicBezTo>
                    <a:pt x="594" y="160"/>
                    <a:pt x="578" y="166"/>
                    <a:pt x="569" y="182"/>
                  </a:cubicBezTo>
                  <a:cubicBezTo>
                    <a:pt x="525" y="255"/>
                    <a:pt x="474" y="321"/>
                    <a:pt x="416" y="387"/>
                  </a:cubicBezTo>
                  <a:cubicBezTo>
                    <a:pt x="380" y="423"/>
                    <a:pt x="324" y="484"/>
                    <a:pt x="269" y="484"/>
                  </a:cubicBezTo>
                  <a:cubicBezTo>
                    <a:pt x="257" y="484"/>
                    <a:pt x="245" y="481"/>
                    <a:pt x="234" y="474"/>
                  </a:cubicBezTo>
                  <a:cubicBezTo>
                    <a:pt x="183" y="445"/>
                    <a:pt x="146" y="387"/>
                    <a:pt x="124" y="321"/>
                  </a:cubicBezTo>
                  <a:cubicBezTo>
                    <a:pt x="95" y="226"/>
                    <a:pt x="95" y="139"/>
                    <a:pt x="110" y="44"/>
                  </a:cubicBezTo>
                  <a:cubicBezTo>
                    <a:pt x="110" y="22"/>
                    <a:pt x="80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61;p48">
              <a:extLst>
                <a:ext uri="{FF2B5EF4-FFF2-40B4-BE49-F238E27FC236}">
                  <a16:creationId xmlns:a16="http://schemas.microsoft.com/office/drawing/2014/main" id="{2AF26D9A-D1A5-4B7D-B66C-45850D1A81F5}"/>
                </a:ext>
              </a:extLst>
            </p:cNvPr>
            <p:cNvSpPr/>
            <p:nvPr/>
          </p:nvSpPr>
          <p:spPr>
            <a:xfrm>
              <a:off x="2356807" y="1620987"/>
              <a:ext cx="12784" cy="9102"/>
            </a:xfrm>
            <a:custGeom>
              <a:avLst/>
              <a:gdLst/>
              <a:ahLst/>
              <a:cxnLst/>
              <a:rect l="l" t="t" r="r" b="b"/>
              <a:pathLst>
                <a:path w="125" h="89" extrusionOk="0">
                  <a:moveTo>
                    <a:pt x="59" y="1"/>
                  </a:moveTo>
                  <a:cubicBezTo>
                    <a:pt x="1" y="1"/>
                    <a:pt x="1" y="88"/>
                    <a:pt x="59" y="88"/>
                  </a:cubicBezTo>
                  <a:cubicBezTo>
                    <a:pt x="125" y="88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62;p48">
              <a:extLst>
                <a:ext uri="{FF2B5EF4-FFF2-40B4-BE49-F238E27FC236}">
                  <a16:creationId xmlns:a16="http://schemas.microsoft.com/office/drawing/2014/main" id="{642ACFDD-C6B8-4D84-9CE9-69A24218A983}"/>
                </a:ext>
              </a:extLst>
            </p:cNvPr>
            <p:cNvSpPr/>
            <p:nvPr/>
          </p:nvSpPr>
          <p:spPr>
            <a:xfrm>
              <a:off x="2203808" y="1663532"/>
              <a:ext cx="56864" cy="48170"/>
            </a:xfrm>
            <a:custGeom>
              <a:avLst/>
              <a:gdLst/>
              <a:ahLst/>
              <a:cxnLst/>
              <a:rect l="l" t="t" r="r" b="b"/>
              <a:pathLst>
                <a:path w="556" h="471" extrusionOk="0">
                  <a:moveTo>
                    <a:pt x="59" y="1"/>
                  </a:moveTo>
                  <a:cubicBezTo>
                    <a:pt x="23" y="1"/>
                    <a:pt x="1" y="30"/>
                    <a:pt x="8" y="59"/>
                  </a:cubicBezTo>
                  <a:cubicBezTo>
                    <a:pt x="59" y="176"/>
                    <a:pt x="103" y="300"/>
                    <a:pt x="191" y="394"/>
                  </a:cubicBezTo>
                  <a:cubicBezTo>
                    <a:pt x="235" y="432"/>
                    <a:pt x="290" y="470"/>
                    <a:pt x="347" y="470"/>
                  </a:cubicBezTo>
                  <a:cubicBezTo>
                    <a:pt x="355" y="470"/>
                    <a:pt x="364" y="469"/>
                    <a:pt x="373" y="467"/>
                  </a:cubicBezTo>
                  <a:cubicBezTo>
                    <a:pt x="439" y="446"/>
                    <a:pt x="490" y="394"/>
                    <a:pt x="504" y="336"/>
                  </a:cubicBezTo>
                  <a:cubicBezTo>
                    <a:pt x="533" y="263"/>
                    <a:pt x="526" y="190"/>
                    <a:pt x="548" y="117"/>
                  </a:cubicBezTo>
                  <a:cubicBezTo>
                    <a:pt x="555" y="95"/>
                    <a:pt x="541" y="66"/>
                    <a:pt x="512" y="66"/>
                  </a:cubicBezTo>
                  <a:cubicBezTo>
                    <a:pt x="508" y="65"/>
                    <a:pt x="504" y="64"/>
                    <a:pt x="500" y="64"/>
                  </a:cubicBezTo>
                  <a:cubicBezTo>
                    <a:pt x="483" y="64"/>
                    <a:pt x="467" y="78"/>
                    <a:pt x="460" y="103"/>
                  </a:cubicBezTo>
                  <a:cubicBezTo>
                    <a:pt x="431" y="168"/>
                    <a:pt x="439" y="249"/>
                    <a:pt x="417" y="314"/>
                  </a:cubicBezTo>
                  <a:cubicBezTo>
                    <a:pt x="401" y="347"/>
                    <a:pt x="376" y="379"/>
                    <a:pt x="344" y="379"/>
                  </a:cubicBezTo>
                  <a:cubicBezTo>
                    <a:pt x="333" y="379"/>
                    <a:pt x="321" y="375"/>
                    <a:pt x="307" y="365"/>
                  </a:cubicBezTo>
                  <a:cubicBezTo>
                    <a:pt x="249" y="329"/>
                    <a:pt x="212" y="278"/>
                    <a:pt x="183" y="219"/>
                  </a:cubicBezTo>
                  <a:cubicBezTo>
                    <a:pt x="161" y="168"/>
                    <a:pt x="132" y="103"/>
                    <a:pt x="110" y="37"/>
                  </a:cubicBezTo>
                  <a:cubicBezTo>
                    <a:pt x="103" y="8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63;p48">
              <a:extLst>
                <a:ext uri="{FF2B5EF4-FFF2-40B4-BE49-F238E27FC236}">
                  <a16:creationId xmlns:a16="http://schemas.microsoft.com/office/drawing/2014/main" id="{A3A22B13-F126-474C-B95D-902D76336F1D}"/>
                </a:ext>
              </a:extLst>
            </p:cNvPr>
            <p:cNvSpPr/>
            <p:nvPr/>
          </p:nvSpPr>
          <p:spPr>
            <a:xfrm>
              <a:off x="2192660" y="1627021"/>
              <a:ext cx="13500" cy="10534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0"/>
                  </a:moveTo>
                  <a:cubicBezTo>
                    <a:pt x="0" y="0"/>
                    <a:pt x="0" y="102"/>
                    <a:pt x="66" y="102"/>
                  </a:cubicBezTo>
                  <a:cubicBezTo>
                    <a:pt x="132" y="102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64;p48">
              <a:extLst>
                <a:ext uri="{FF2B5EF4-FFF2-40B4-BE49-F238E27FC236}">
                  <a16:creationId xmlns:a16="http://schemas.microsoft.com/office/drawing/2014/main" id="{E66797AA-5DB1-4730-9544-E7B51E550494}"/>
                </a:ext>
              </a:extLst>
            </p:cNvPr>
            <p:cNvSpPr/>
            <p:nvPr/>
          </p:nvSpPr>
          <p:spPr>
            <a:xfrm>
              <a:off x="2396387" y="1616589"/>
              <a:ext cx="72307" cy="60648"/>
            </a:xfrm>
            <a:custGeom>
              <a:avLst/>
              <a:gdLst/>
              <a:ahLst/>
              <a:cxnLst/>
              <a:rect l="l" t="t" r="r" b="b"/>
              <a:pathLst>
                <a:path w="707" h="593" extrusionOk="0">
                  <a:moveTo>
                    <a:pt x="141" y="1"/>
                  </a:moveTo>
                  <a:cubicBezTo>
                    <a:pt x="130" y="1"/>
                    <a:pt x="119" y="5"/>
                    <a:pt x="110" y="14"/>
                  </a:cubicBezTo>
                  <a:cubicBezTo>
                    <a:pt x="22" y="95"/>
                    <a:pt x="0" y="263"/>
                    <a:pt x="110" y="335"/>
                  </a:cubicBezTo>
                  <a:cubicBezTo>
                    <a:pt x="141" y="362"/>
                    <a:pt x="179" y="374"/>
                    <a:pt x="217" y="374"/>
                  </a:cubicBezTo>
                  <a:cubicBezTo>
                    <a:pt x="248" y="374"/>
                    <a:pt x="279" y="366"/>
                    <a:pt x="306" y="350"/>
                  </a:cubicBezTo>
                  <a:lnTo>
                    <a:pt x="306" y="350"/>
                  </a:lnTo>
                  <a:cubicBezTo>
                    <a:pt x="323" y="421"/>
                    <a:pt x="350" y="484"/>
                    <a:pt x="409" y="532"/>
                  </a:cubicBezTo>
                  <a:cubicBezTo>
                    <a:pt x="452" y="571"/>
                    <a:pt x="506" y="592"/>
                    <a:pt x="559" y="592"/>
                  </a:cubicBezTo>
                  <a:cubicBezTo>
                    <a:pt x="595" y="592"/>
                    <a:pt x="631" y="582"/>
                    <a:pt x="664" y="562"/>
                  </a:cubicBezTo>
                  <a:cubicBezTo>
                    <a:pt x="706" y="532"/>
                    <a:pt x="679" y="472"/>
                    <a:pt x="644" y="472"/>
                  </a:cubicBezTo>
                  <a:cubicBezTo>
                    <a:pt x="636" y="472"/>
                    <a:pt x="628" y="475"/>
                    <a:pt x="620" y="481"/>
                  </a:cubicBezTo>
                  <a:cubicBezTo>
                    <a:pt x="601" y="493"/>
                    <a:pt x="582" y="498"/>
                    <a:pt x="562" y="498"/>
                  </a:cubicBezTo>
                  <a:cubicBezTo>
                    <a:pt x="522" y="498"/>
                    <a:pt x="485" y="477"/>
                    <a:pt x="460" y="452"/>
                  </a:cubicBezTo>
                  <a:cubicBezTo>
                    <a:pt x="409" y="394"/>
                    <a:pt x="401" y="314"/>
                    <a:pt x="387" y="241"/>
                  </a:cubicBezTo>
                  <a:cubicBezTo>
                    <a:pt x="387" y="226"/>
                    <a:pt x="365" y="204"/>
                    <a:pt x="343" y="204"/>
                  </a:cubicBezTo>
                  <a:cubicBezTo>
                    <a:pt x="314" y="204"/>
                    <a:pt x="307" y="226"/>
                    <a:pt x="299" y="241"/>
                  </a:cubicBezTo>
                  <a:cubicBezTo>
                    <a:pt x="286" y="263"/>
                    <a:pt x="252" y="275"/>
                    <a:pt x="220" y="275"/>
                  </a:cubicBezTo>
                  <a:cubicBezTo>
                    <a:pt x="201" y="275"/>
                    <a:pt x="182" y="271"/>
                    <a:pt x="168" y="263"/>
                  </a:cubicBezTo>
                  <a:cubicBezTo>
                    <a:pt x="117" y="211"/>
                    <a:pt x="146" y="124"/>
                    <a:pt x="190" y="87"/>
                  </a:cubicBezTo>
                  <a:cubicBezTo>
                    <a:pt x="218" y="53"/>
                    <a:pt x="180" y="1"/>
                    <a:pt x="14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65;p48">
              <a:extLst>
                <a:ext uri="{FF2B5EF4-FFF2-40B4-BE49-F238E27FC236}">
                  <a16:creationId xmlns:a16="http://schemas.microsoft.com/office/drawing/2014/main" id="{A7D82C4F-3FBC-4C5F-A88B-F3DC5E87C232}"/>
                </a:ext>
              </a:extLst>
            </p:cNvPr>
            <p:cNvSpPr/>
            <p:nvPr/>
          </p:nvSpPr>
          <p:spPr>
            <a:xfrm>
              <a:off x="2412035" y="1695646"/>
              <a:ext cx="13500" cy="90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6" y="0"/>
                  </a:moveTo>
                  <a:cubicBezTo>
                    <a:pt x="0" y="0"/>
                    <a:pt x="0" y="88"/>
                    <a:pt x="66" y="88"/>
                  </a:cubicBezTo>
                  <a:cubicBezTo>
                    <a:pt x="132" y="88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66;p48">
              <a:extLst>
                <a:ext uri="{FF2B5EF4-FFF2-40B4-BE49-F238E27FC236}">
                  <a16:creationId xmlns:a16="http://schemas.microsoft.com/office/drawing/2014/main" id="{8ED4CEB9-4772-44DD-AC5D-427459347570}"/>
                </a:ext>
              </a:extLst>
            </p:cNvPr>
            <p:cNvSpPr/>
            <p:nvPr/>
          </p:nvSpPr>
          <p:spPr>
            <a:xfrm>
              <a:off x="2494057" y="1736146"/>
              <a:ext cx="44182" cy="63920"/>
            </a:xfrm>
            <a:custGeom>
              <a:avLst/>
              <a:gdLst/>
              <a:ahLst/>
              <a:cxnLst/>
              <a:rect l="l" t="t" r="r" b="b"/>
              <a:pathLst>
                <a:path w="432" h="625" extrusionOk="0">
                  <a:moveTo>
                    <a:pt x="56" y="0"/>
                  </a:moveTo>
                  <a:cubicBezTo>
                    <a:pt x="32" y="0"/>
                    <a:pt x="8" y="16"/>
                    <a:pt x="8" y="49"/>
                  </a:cubicBezTo>
                  <a:cubicBezTo>
                    <a:pt x="1" y="283"/>
                    <a:pt x="132" y="509"/>
                    <a:pt x="337" y="618"/>
                  </a:cubicBezTo>
                  <a:cubicBezTo>
                    <a:pt x="345" y="623"/>
                    <a:pt x="354" y="625"/>
                    <a:pt x="362" y="625"/>
                  </a:cubicBezTo>
                  <a:cubicBezTo>
                    <a:pt x="406" y="625"/>
                    <a:pt x="431" y="563"/>
                    <a:pt x="388" y="538"/>
                  </a:cubicBezTo>
                  <a:cubicBezTo>
                    <a:pt x="205" y="436"/>
                    <a:pt x="89" y="246"/>
                    <a:pt x="103" y="49"/>
                  </a:cubicBezTo>
                  <a:cubicBezTo>
                    <a:pt x="103" y="16"/>
                    <a:pt x="79" y="0"/>
                    <a:pt x="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67;p48">
              <a:extLst>
                <a:ext uri="{FF2B5EF4-FFF2-40B4-BE49-F238E27FC236}">
                  <a16:creationId xmlns:a16="http://schemas.microsoft.com/office/drawing/2014/main" id="{DC6A53BE-E266-49D4-9CEB-28D23BF7D565}"/>
                </a:ext>
              </a:extLst>
            </p:cNvPr>
            <p:cNvSpPr/>
            <p:nvPr/>
          </p:nvSpPr>
          <p:spPr>
            <a:xfrm>
              <a:off x="2427682" y="1782782"/>
              <a:ext cx="308249" cy="317249"/>
            </a:xfrm>
            <a:custGeom>
              <a:avLst/>
              <a:gdLst/>
              <a:ahLst/>
              <a:cxnLst/>
              <a:rect l="l" t="t" r="r" b="b"/>
              <a:pathLst>
                <a:path w="3014" h="3102" extrusionOk="0">
                  <a:moveTo>
                    <a:pt x="1534" y="1"/>
                  </a:moveTo>
                  <a:cubicBezTo>
                    <a:pt x="916" y="1"/>
                    <a:pt x="299" y="509"/>
                    <a:pt x="154" y="1198"/>
                  </a:cubicBezTo>
                  <a:cubicBezTo>
                    <a:pt x="1" y="2001"/>
                    <a:pt x="497" y="2884"/>
                    <a:pt x="1190" y="3066"/>
                  </a:cubicBezTo>
                  <a:cubicBezTo>
                    <a:pt x="1282" y="3090"/>
                    <a:pt x="1376" y="3102"/>
                    <a:pt x="1470" y="3102"/>
                  </a:cubicBezTo>
                  <a:cubicBezTo>
                    <a:pt x="2087" y="3102"/>
                    <a:pt x="2699" y="2605"/>
                    <a:pt x="2839" y="1921"/>
                  </a:cubicBezTo>
                  <a:cubicBezTo>
                    <a:pt x="3014" y="1125"/>
                    <a:pt x="2518" y="228"/>
                    <a:pt x="1817" y="38"/>
                  </a:cubicBezTo>
                  <a:cubicBezTo>
                    <a:pt x="1724" y="13"/>
                    <a:pt x="1629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68;p48">
              <a:extLst>
                <a:ext uri="{FF2B5EF4-FFF2-40B4-BE49-F238E27FC236}">
                  <a16:creationId xmlns:a16="http://schemas.microsoft.com/office/drawing/2014/main" id="{A8FD3AA6-BCAA-481E-8F19-6FBA3485F133}"/>
                </a:ext>
              </a:extLst>
            </p:cNvPr>
            <p:cNvSpPr/>
            <p:nvPr/>
          </p:nvSpPr>
          <p:spPr>
            <a:xfrm>
              <a:off x="2435148" y="1778384"/>
              <a:ext cx="303852" cy="326556"/>
            </a:xfrm>
            <a:custGeom>
              <a:avLst/>
              <a:gdLst/>
              <a:ahLst/>
              <a:cxnLst/>
              <a:rect l="l" t="t" r="r" b="b"/>
              <a:pathLst>
                <a:path w="2971" h="3193" extrusionOk="0">
                  <a:moveTo>
                    <a:pt x="1457" y="103"/>
                  </a:moveTo>
                  <a:cubicBezTo>
                    <a:pt x="1789" y="103"/>
                    <a:pt x="2113" y="250"/>
                    <a:pt x="2357" y="526"/>
                  </a:cubicBezTo>
                  <a:cubicBezTo>
                    <a:pt x="2737" y="964"/>
                    <a:pt x="2883" y="1635"/>
                    <a:pt x="2664" y="2183"/>
                  </a:cubicBezTo>
                  <a:cubicBezTo>
                    <a:pt x="2462" y="2694"/>
                    <a:pt x="1954" y="3096"/>
                    <a:pt x="1405" y="3096"/>
                  </a:cubicBezTo>
                  <a:cubicBezTo>
                    <a:pt x="1319" y="3096"/>
                    <a:pt x="1233" y="3086"/>
                    <a:pt x="1146" y="3065"/>
                  </a:cubicBezTo>
                  <a:cubicBezTo>
                    <a:pt x="1141" y="3064"/>
                    <a:pt x="1136" y="3064"/>
                    <a:pt x="1131" y="3064"/>
                  </a:cubicBezTo>
                  <a:cubicBezTo>
                    <a:pt x="1130" y="3064"/>
                    <a:pt x="1128" y="3064"/>
                    <a:pt x="1127" y="3064"/>
                  </a:cubicBezTo>
                  <a:lnTo>
                    <a:pt x="1127" y="3064"/>
                  </a:lnTo>
                  <a:cubicBezTo>
                    <a:pt x="568" y="2909"/>
                    <a:pt x="205" y="2341"/>
                    <a:pt x="132" y="1789"/>
                  </a:cubicBezTo>
                  <a:cubicBezTo>
                    <a:pt x="52" y="1183"/>
                    <a:pt x="322" y="585"/>
                    <a:pt x="854" y="271"/>
                  </a:cubicBezTo>
                  <a:cubicBezTo>
                    <a:pt x="1048" y="158"/>
                    <a:pt x="1254" y="103"/>
                    <a:pt x="1457" y="103"/>
                  </a:cubicBezTo>
                  <a:close/>
                  <a:moveTo>
                    <a:pt x="1455" y="1"/>
                  </a:moveTo>
                  <a:cubicBezTo>
                    <a:pt x="1313" y="1"/>
                    <a:pt x="1168" y="26"/>
                    <a:pt x="1022" y="81"/>
                  </a:cubicBezTo>
                  <a:cubicBezTo>
                    <a:pt x="431" y="308"/>
                    <a:pt x="30" y="906"/>
                    <a:pt x="22" y="1533"/>
                  </a:cubicBezTo>
                  <a:cubicBezTo>
                    <a:pt x="1" y="2213"/>
                    <a:pt x="416" y="2950"/>
                    <a:pt x="1092" y="3148"/>
                  </a:cubicBezTo>
                  <a:lnTo>
                    <a:pt x="1092" y="3148"/>
                  </a:lnTo>
                  <a:cubicBezTo>
                    <a:pt x="1097" y="3150"/>
                    <a:pt x="1103" y="3152"/>
                    <a:pt x="1110" y="3153"/>
                  </a:cubicBezTo>
                  <a:cubicBezTo>
                    <a:pt x="1110" y="3153"/>
                    <a:pt x="1110" y="3153"/>
                    <a:pt x="1110" y="3153"/>
                  </a:cubicBezTo>
                  <a:lnTo>
                    <a:pt x="1110" y="3153"/>
                  </a:lnTo>
                  <a:cubicBezTo>
                    <a:pt x="1113" y="3154"/>
                    <a:pt x="1117" y="3155"/>
                    <a:pt x="1120" y="3156"/>
                  </a:cubicBezTo>
                  <a:lnTo>
                    <a:pt x="1120" y="3156"/>
                  </a:lnTo>
                  <a:cubicBezTo>
                    <a:pt x="1218" y="3181"/>
                    <a:pt x="1316" y="3193"/>
                    <a:pt x="1413" y="3193"/>
                  </a:cubicBezTo>
                  <a:cubicBezTo>
                    <a:pt x="1906" y="3193"/>
                    <a:pt x="2373" y="2884"/>
                    <a:pt x="2627" y="2460"/>
                  </a:cubicBezTo>
                  <a:cubicBezTo>
                    <a:pt x="2970" y="1905"/>
                    <a:pt x="2912" y="1176"/>
                    <a:pt x="2554" y="636"/>
                  </a:cubicBezTo>
                  <a:cubicBezTo>
                    <a:pt x="2300" y="249"/>
                    <a:pt x="1896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69;p48">
              <a:extLst>
                <a:ext uri="{FF2B5EF4-FFF2-40B4-BE49-F238E27FC236}">
                  <a16:creationId xmlns:a16="http://schemas.microsoft.com/office/drawing/2014/main" id="{7059B9CD-217B-4268-8795-51018738A4A8}"/>
                </a:ext>
              </a:extLst>
            </p:cNvPr>
            <p:cNvSpPr/>
            <p:nvPr/>
          </p:nvSpPr>
          <p:spPr>
            <a:xfrm>
              <a:off x="2515739" y="1867055"/>
              <a:ext cx="150136" cy="153716"/>
            </a:xfrm>
            <a:custGeom>
              <a:avLst/>
              <a:gdLst/>
              <a:ahLst/>
              <a:cxnLst/>
              <a:rect l="l" t="t" r="r" b="b"/>
              <a:pathLst>
                <a:path w="1468" h="1503" extrusionOk="0">
                  <a:moveTo>
                    <a:pt x="758" y="0"/>
                  </a:moveTo>
                  <a:cubicBezTo>
                    <a:pt x="454" y="0"/>
                    <a:pt x="152" y="249"/>
                    <a:pt x="88" y="586"/>
                  </a:cubicBezTo>
                  <a:cubicBezTo>
                    <a:pt x="1" y="965"/>
                    <a:pt x="234" y="1396"/>
                    <a:pt x="584" y="1483"/>
                  </a:cubicBezTo>
                  <a:cubicBezTo>
                    <a:pt x="631" y="1497"/>
                    <a:pt x="679" y="1503"/>
                    <a:pt x="726" y="1503"/>
                  </a:cubicBezTo>
                  <a:cubicBezTo>
                    <a:pt x="1021" y="1503"/>
                    <a:pt x="1318" y="1262"/>
                    <a:pt x="1387" y="929"/>
                  </a:cubicBezTo>
                  <a:cubicBezTo>
                    <a:pt x="1467" y="550"/>
                    <a:pt x="1226" y="112"/>
                    <a:pt x="891" y="17"/>
                  </a:cubicBezTo>
                  <a:cubicBezTo>
                    <a:pt x="847" y="6"/>
                    <a:pt x="802" y="0"/>
                    <a:pt x="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70;p48">
              <a:extLst>
                <a:ext uri="{FF2B5EF4-FFF2-40B4-BE49-F238E27FC236}">
                  <a16:creationId xmlns:a16="http://schemas.microsoft.com/office/drawing/2014/main" id="{8727BDD0-C13C-4BB7-B4BA-C0EF1DD65D63}"/>
                </a:ext>
              </a:extLst>
            </p:cNvPr>
            <p:cNvSpPr/>
            <p:nvPr/>
          </p:nvSpPr>
          <p:spPr>
            <a:xfrm>
              <a:off x="2516455" y="1861532"/>
              <a:ext cx="152386" cy="164250"/>
            </a:xfrm>
            <a:custGeom>
              <a:avLst/>
              <a:gdLst/>
              <a:ahLst/>
              <a:cxnLst/>
              <a:rect l="l" t="t" r="r" b="b"/>
              <a:pathLst>
                <a:path w="1490" h="1606" extrusionOk="0">
                  <a:moveTo>
                    <a:pt x="730" y="101"/>
                  </a:moveTo>
                  <a:cubicBezTo>
                    <a:pt x="1159" y="101"/>
                    <a:pt x="1461" y="675"/>
                    <a:pt x="1285" y="1092"/>
                  </a:cubicBezTo>
                  <a:cubicBezTo>
                    <a:pt x="1191" y="1330"/>
                    <a:pt x="958" y="1509"/>
                    <a:pt x="704" y="1509"/>
                  </a:cubicBezTo>
                  <a:cubicBezTo>
                    <a:pt x="667" y="1509"/>
                    <a:pt x="630" y="1505"/>
                    <a:pt x="592" y="1497"/>
                  </a:cubicBezTo>
                  <a:lnTo>
                    <a:pt x="592" y="1497"/>
                  </a:lnTo>
                  <a:cubicBezTo>
                    <a:pt x="590" y="1496"/>
                    <a:pt x="587" y="1495"/>
                    <a:pt x="585" y="1494"/>
                  </a:cubicBezTo>
                  <a:cubicBezTo>
                    <a:pt x="322" y="1421"/>
                    <a:pt x="147" y="1151"/>
                    <a:pt x="110" y="881"/>
                  </a:cubicBezTo>
                  <a:cubicBezTo>
                    <a:pt x="74" y="604"/>
                    <a:pt x="212" y="319"/>
                    <a:pt x="453" y="180"/>
                  </a:cubicBezTo>
                  <a:cubicBezTo>
                    <a:pt x="549" y="126"/>
                    <a:pt x="642" y="101"/>
                    <a:pt x="730" y="101"/>
                  </a:cubicBezTo>
                  <a:close/>
                  <a:moveTo>
                    <a:pt x="724" y="1"/>
                  </a:moveTo>
                  <a:cubicBezTo>
                    <a:pt x="655" y="1"/>
                    <a:pt x="583" y="14"/>
                    <a:pt x="512" y="42"/>
                  </a:cubicBezTo>
                  <a:cubicBezTo>
                    <a:pt x="220" y="151"/>
                    <a:pt x="15" y="443"/>
                    <a:pt x="8" y="757"/>
                  </a:cubicBezTo>
                  <a:cubicBezTo>
                    <a:pt x="1" y="1100"/>
                    <a:pt x="212" y="1486"/>
                    <a:pt x="555" y="1588"/>
                  </a:cubicBezTo>
                  <a:cubicBezTo>
                    <a:pt x="603" y="1600"/>
                    <a:pt x="651" y="1606"/>
                    <a:pt x="699" y="1606"/>
                  </a:cubicBezTo>
                  <a:cubicBezTo>
                    <a:pt x="950" y="1606"/>
                    <a:pt x="1193" y="1452"/>
                    <a:pt x="1321" y="1231"/>
                  </a:cubicBezTo>
                  <a:cubicBezTo>
                    <a:pt x="1489" y="954"/>
                    <a:pt x="1460" y="589"/>
                    <a:pt x="1285" y="326"/>
                  </a:cubicBezTo>
                  <a:cubicBezTo>
                    <a:pt x="1152" y="132"/>
                    <a:pt x="947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71;p48">
              <a:extLst>
                <a:ext uri="{FF2B5EF4-FFF2-40B4-BE49-F238E27FC236}">
                  <a16:creationId xmlns:a16="http://schemas.microsoft.com/office/drawing/2014/main" id="{00B559B1-BFA0-4344-B32D-800E9367FF5D}"/>
                </a:ext>
              </a:extLst>
            </p:cNvPr>
            <p:cNvSpPr/>
            <p:nvPr/>
          </p:nvSpPr>
          <p:spPr>
            <a:xfrm>
              <a:off x="1412935" y="4237834"/>
              <a:ext cx="498476" cy="441204"/>
            </a:xfrm>
            <a:custGeom>
              <a:avLst/>
              <a:gdLst/>
              <a:ahLst/>
              <a:cxnLst/>
              <a:rect l="l" t="t" r="r" b="b"/>
              <a:pathLst>
                <a:path w="4874" h="4314" extrusionOk="0">
                  <a:moveTo>
                    <a:pt x="4370" y="1"/>
                  </a:moveTo>
                  <a:lnTo>
                    <a:pt x="1809" y="110"/>
                  </a:lnTo>
                  <a:cubicBezTo>
                    <a:pt x="1824" y="730"/>
                    <a:pt x="2116" y="1759"/>
                    <a:pt x="2138" y="2379"/>
                  </a:cubicBezTo>
                  <a:cubicBezTo>
                    <a:pt x="2138" y="2379"/>
                    <a:pt x="2254" y="2584"/>
                    <a:pt x="1131" y="3065"/>
                  </a:cubicBezTo>
                  <a:cubicBezTo>
                    <a:pt x="868" y="3175"/>
                    <a:pt x="613" y="3291"/>
                    <a:pt x="350" y="3401"/>
                  </a:cubicBezTo>
                  <a:cubicBezTo>
                    <a:pt x="175" y="3488"/>
                    <a:pt x="0" y="3642"/>
                    <a:pt x="15" y="3853"/>
                  </a:cubicBezTo>
                  <a:cubicBezTo>
                    <a:pt x="34" y="4286"/>
                    <a:pt x="663" y="4313"/>
                    <a:pt x="1046" y="4313"/>
                  </a:cubicBezTo>
                  <a:cubicBezTo>
                    <a:pt x="1102" y="4313"/>
                    <a:pt x="1154" y="4313"/>
                    <a:pt x="1197" y="4313"/>
                  </a:cubicBezTo>
                  <a:cubicBezTo>
                    <a:pt x="1225" y="4313"/>
                    <a:pt x="1254" y="4313"/>
                    <a:pt x="1284" y="4313"/>
                  </a:cubicBezTo>
                  <a:cubicBezTo>
                    <a:pt x="2020" y="4313"/>
                    <a:pt x="3412" y="4231"/>
                    <a:pt x="4224" y="4181"/>
                  </a:cubicBezTo>
                  <a:cubicBezTo>
                    <a:pt x="4589" y="4152"/>
                    <a:pt x="4874" y="3839"/>
                    <a:pt x="4866" y="3474"/>
                  </a:cubicBezTo>
                  <a:cubicBezTo>
                    <a:pt x="4823" y="2321"/>
                    <a:pt x="4480" y="1161"/>
                    <a:pt x="4370" y="1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72;p48">
              <a:extLst>
                <a:ext uri="{FF2B5EF4-FFF2-40B4-BE49-F238E27FC236}">
                  <a16:creationId xmlns:a16="http://schemas.microsoft.com/office/drawing/2014/main" id="{8F499B73-8C0E-4AC9-B9BB-850BA0171122}"/>
                </a:ext>
              </a:extLst>
            </p:cNvPr>
            <p:cNvSpPr/>
            <p:nvPr/>
          </p:nvSpPr>
          <p:spPr>
            <a:xfrm>
              <a:off x="1400969" y="4232822"/>
              <a:ext cx="511976" cy="451329"/>
            </a:xfrm>
            <a:custGeom>
              <a:avLst/>
              <a:gdLst/>
              <a:ahLst/>
              <a:cxnLst/>
              <a:rect l="l" t="t" r="r" b="b"/>
              <a:pathLst>
                <a:path w="5006" h="4413" extrusionOk="0">
                  <a:moveTo>
                    <a:pt x="4451" y="116"/>
                  </a:moveTo>
                  <a:cubicBezTo>
                    <a:pt x="4518" y="735"/>
                    <a:pt x="4637" y="1341"/>
                    <a:pt x="4743" y="1947"/>
                  </a:cubicBezTo>
                  <a:cubicBezTo>
                    <a:pt x="4808" y="2282"/>
                    <a:pt x="4859" y="2625"/>
                    <a:pt x="4889" y="2961"/>
                  </a:cubicBezTo>
                  <a:cubicBezTo>
                    <a:pt x="4903" y="3107"/>
                    <a:pt x="4918" y="3253"/>
                    <a:pt x="4925" y="3399"/>
                  </a:cubicBezTo>
                  <a:cubicBezTo>
                    <a:pt x="4932" y="3545"/>
                    <a:pt x="4932" y="3691"/>
                    <a:pt x="4859" y="3822"/>
                  </a:cubicBezTo>
                  <a:cubicBezTo>
                    <a:pt x="4743" y="4055"/>
                    <a:pt x="4524" y="4165"/>
                    <a:pt x="4276" y="4179"/>
                  </a:cubicBezTo>
                  <a:cubicBezTo>
                    <a:pt x="4050" y="4201"/>
                    <a:pt x="3831" y="4209"/>
                    <a:pt x="3605" y="4230"/>
                  </a:cubicBezTo>
                  <a:cubicBezTo>
                    <a:pt x="3101" y="4252"/>
                    <a:pt x="2598" y="4282"/>
                    <a:pt x="2094" y="4303"/>
                  </a:cubicBezTo>
                  <a:cubicBezTo>
                    <a:pt x="1843" y="4308"/>
                    <a:pt x="1587" y="4317"/>
                    <a:pt x="1331" y="4317"/>
                  </a:cubicBezTo>
                  <a:cubicBezTo>
                    <a:pt x="1216" y="4317"/>
                    <a:pt x="1101" y="4315"/>
                    <a:pt x="985" y="4311"/>
                  </a:cubicBezTo>
                  <a:cubicBezTo>
                    <a:pt x="701" y="4303"/>
                    <a:pt x="66" y="4245"/>
                    <a:pt x="161" y="3807"/>
                  </a:cubicBezTo>
                  <a:cubicBezTo>
                    <a:pt x="197" y="3669"/>
                    <a:pt x="321" y="3559"/>
                    <a:pt x="445" y="3508"/>
                  </a:cubicBezTo>
                  <a:cubicBezTo>
                    <a:pt x="591" y="3435"/>
                    <a:pt x="737" y="3377"/>
                    <a:pt x="890" y="3318"/>
                  </a:cubicBezTo>
                  <a:cubicBezTo>
                    <a:pt x="1175" y="3194"/>
                    <a:pt x="1459" y="3078"/>
                    <a:pt x="1729" y="2932"/>
                  </a:cubicBezTo>
                  <a:cubicBezTo>
                    <a:pt x="1875" y="2859"/>
                    <a:pt x="2014" y="2779"/>
                    <a:pt x="2145" y="2676"/>
                  </a:cubicBezTo>
                  <a:cubicBezTo>
                    <a:pt x="2196" y="2633"/>
                    <a:pt x="2255" y="2574"/>
                    <a:pt x="2277" y="2516"/>
                  </a:cubicBezTo>
                  <a:cubicBezTo>
                    <a:pt x="2299" y="2479"/>
                    <a:pt x="2291" y="2458"/>
                    <a:pt x="2291" y="2421"/>
                  </a:cubicBezTo>
                  <a:cubicBezTo>
                    <a:pt x="2277" y="2231"/>
                    <a:pt x="2255" y="2012"/>
                    <a:pt x="2218" y="1823"/>
                  </a:cubicBezTo>
                  <a:cubicBezTo>
                    <a:pt x="2126" y="1292"/>
                    <a:pt x="1979" y="760"/>
                    <a:pt x="1951" y="216"/>
                  </a:cubicBezTo>
                  <a:lnTo>
                    <a:pt x="1951" y="216"/>
                  </a:lnTo>
                  <a:cubicBezTo>
                    <a:pt x="2687" y="187"/>
                    <a:pt x="3423" y="151"/>
                    <a:pt x="4159" y="123"/>
                  </a:cubicBezTo>
                  <a:cubicBezTo>
                    <a:pt x="4259" y="123"/>
                    <a:pt x="4352" y="117"/>
                    <a:pt x="4451" y="116"/>
                  </a:cubicBezTo>
                  <a:close/>
                  <a:moveTo>
                    <a:pt x="4481" y="1"/>
                  </a:moveTo>
                  <a:cubicBezTo>
                    <a:pt x="4471" y="1"/>
                    <a:pt x="4460" y="5"/>
                    <a:pt x="4452" y="14"/>
                  </a:cubicBezTo>
                  <a:lnTo>
                    <a:pt x="4452" y="14"/>
                  </a:lnTo>
                  <a:cubicBezTo>
                    <a:pt x="3710" y="43"/>
                    <a:pt x="2961" y="79"/>
                    <a:pt x="2226" y="108"/>
                  </a:cubicBezTo>
                  <a:cubicBezTo>
                    <a:pt x="2116" y="108"/>
                    <a:pt x="2014" y="116"/>
                    <a:pt x="1905" y="116"/>
                  </a:cubicBezTo>
                  <a:cubicBezTo>
                    <a:pt x="1875" y="116"/>
                    <a:pt x="1861" y="130"/>
                    <a:pt x="1861" y="159"/>
                  </a:cubicBezTo>
                  <a:cubicBezTo>
                    <a:pt x="1875" y="670"/>
                    <a:pt x="2007" y="1173"/>
                    <a:pt x="2094" y="1677"/>
                  </a:cubicBezTo>
                  <a:cubicBezTo>
                    <a:pt x="2145" y="1918"/>
                    <a:pt x="2167" y="2158"/>
                    <a:pt x="2189" y="2406"/>
                  </a:cubicBezTo>
                  <a:cubicBezTo>
                    <a:pt x="2189" y="2426"/>
                    <a:pt x="2189" y="2451"/>
                    <a:pt x="2194" y="2451"/>
                  </a:cubicBezTo>
                  <a:cubicBezTo>
                    <a:pt x="2194" y="2451"/>
                    <a:pt x="2195" y="2451"/>
                    <a:pt x="2195" y="2451"/>
                  </a:cubicBezTo>
                  <a:lnTo>
                    <a:pt x="2195" y="2451"/>
                  </a:lnTo>
                  <a:cubicBezTo>
                    <a:pt x="2194" y="2454"/>
                    <a:pt x="2192" y="2459"/>
                    <a:pt x="2189" y="2465"/>
                  </a:cubicBezTo>
                  <a:cubicBezTo>
                    <a:pt x="2160" y="2523"/>
                    <a:pt x="2094" y="2574"/>
                    <a:pt x="2043" y="2625"/>
                  </a:cubicBezTo>
                  <a:cubicBezTo>
                    <a:pt x="1875" y="2749"/>
                    <a:pt x="1686" y="2852"/>
                    <a:pt x="1503" y="2932"/>
                  </a:cubicBezTo>
                  <a:cubicBezTo>
                    <a:pt x="1204" y="3078"/>
                    <a:pt x="890" y="3209"/>
                    <a:pt x="584" y="3340"/>
                  </a:cubicBezTo>
                  <a:cubicBezTo>
                    <a:pt x="365" y="3435"/>
                    <a:pt x="102" y="3552"/>
                    <a:pt x="66" y="3815"/>
                  </a:cubicBezTo>
                  <a:cubicBezTo>
                    <a:pt x="0" y="4201"/>
                    <a:pt x="409" y="4347"/>
                    <a:pt x="708" y="4384"/>
                  </a:cubicBezTo>
                  <a:cubicBezTo>
                    <a:pt x="898" y="4406"/>
                    <a:pt x="1087" y="4413"/>
                    <a:pt x="1276" y="4413"/>
                  </a:cubicBezTo>
                  <a:cubicBezTo>
                    <a:pt x="1465" y="4413"/>
                    <a:pt x="1653" y="4406"/>
                    <a:pt x="1839" y="4398"/>
                  </a:cubicBezTo>
                  <a:cubicBezTo>
                    <a:pt x="2364" y="4384"/>
                    <a:pt x="2875" y="4355"/>
                    <a:pt x="3393" y="4325"/>
                  </a:cubicBezTo>
                  <a:cubicBezTo>
                    <a:pt x="3641" y="4311"/>
                    <a:pt x="3882" y="4303"/>
                    <a:pt x="4123" y="4282"/>
                  </a:cubicBezTo>
                  <a:cubicBezTo>
                    <a:pt x="4349" y="4267"/>
                    <a:pt x="4553" y="4252"/>
                    <a:pt x="4735" y="4106"/>
                  </a:cubicBezTo>
                  <a:cubicBezTo>
                    <a:pt x="4940" y="3939"/>
                    <a:pt x="5005" y="3698"/>
                    <a:pt x="4998" y="3443"/>
                  </a:cubicBezTo>
                  <a:cubicBezTo>
                    <a:pt x="4976" y="3078"/>
                    <a:pt x="4932" y="2706"/>
                    <a:pt x="4881" y="2341"/>
                  </a:cubicBezTo>
                  <a:cubicBezTo>
                    <a:pt x="4760" y="1593"/>
                    <a:pt x="4597" y="859"/>
                    <a:pt x="4508" y="105"/>
                  </a:cubicBezTo>
                  <a:lnTo>
                    <a:pt x="4508" y="105"/>
                  </a:lnTo>
                  <a:cubicBezTo>
                    <a:pt x="4529" y="85"/>
                    <a:pt x="4529" y="43"/>
                    <a:pt x="4507" y="23"/>
                  </a:cubicBezTo>
                  <a:lnTo>
                    <a:pt x="4507" y="23"/>
                  </a:lnTo>
                  <a:cubicBezTo>
                    <a:pt x="4506" y="8"/>
                    <a:pt x="4494" y="1"/>
                    <a:pt x="44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73;p48">
              <a:extLst>
                <a:ext uri="{FF2B5EF4-FFF2-40B4-BE49-F238E27FC236}">
                  <a16:creationId xmlns:a16="http://schemas.microsoft.com/office/drawing/2014/main" id="{61434ECA-071A-4A12-8ADF-9CD4FA254AD6}"/>
                </a:ext>
              </a:extLst>
            </p:cNvPr>
            <p:cNvSpPr/>
            <p:nvPr/>
          </p:nvSpPr>
          <p:spPr>
            <a:xfrm>
              <a:off x="1382355" y="4468458"/>
              <a:ext cx="570169" cy="240443"/>
            </a:xfrm>
            <a:custGeom>
              <a:avLst/>
              <a:gdLst/>
              <a:ahLst/>
              <a:cxnLst/>
              <a:rect l="l" t="t" r="r" b="b"/>
              <a:pathLst>
                <a:path w="5575" h="2351" extrusionOk="0">
                  <a:moveTo>
                    <a:pt x="5122" y="0"/>
                  </a:moveTo>
                  <a:cubicBezTo>
                    <a:pt x="4859" y="270"/>
                    <a:pt x="4356" y="555"/>
                    <a:pt x="3984" y="599"/>
                  </a:cubicBezTo>
                  <a:cubicBezTo>
                    <a:pt x="3898" y="610"/>
                    <a:pt x="3811" y="616"/>
                    <a:pt x="3724" y="616"/>
                  </a:cubicBezTo>
                  <a:cubicBezTo>
                    <a:pt x="3432" y="616"/>
                    <a:pt x="3137" y="554"/>
                    <a:pt x="2867" y="453"/>
                  </a:cubicBezTo>
                  <a:cubicBezTo>
                    <a:pt x="2692" y="394"/>
                    <a:pt x="2517" y="307"/>
                    <a:pt x="2429" y="154"/>
                  </a:cubicBezTo>
                  <a:cubicBezTo>
                    <a:pt x="2429" y="154"/>
                    <a:pt x="1736" y="628"/>
                    <a:pt x="1102" y="781"/>
                  </a:cubicBezTo>
                  <a:cubicBezTo>
                    <a:pt x="474" y="942"/>
                    <a:pt x="29" y="1314"/>
                    <a:pt x="14" y="1715"/>
                  </a:cubicBezTo>
                  <a:cubicBezTo>
                    <a:pt x="14" y="1781"/>
                    <a:pt x="14" y="1839"/>
                    <a:pt x="7" y="1897"/>
                  </a:cubicBezTo>
                  <a:cubicBezTo>
                    <a:pt x="0" y="2144"/>
                    <a:pt x="198" y="2350"/>
                    <a:pt x="442" y="2350"/>
                  </a:cubicBezTo>
                  <a:cubicBezTo>
                    <a:pt x="450" y="2350"/>
                    <a:pt x="458" y="2350"/>
                    <a:pt x="467" y="2350"/>
                  </a:cubicBezTo>
                  <a:lnTo>
                    <a:pt x="5034" y="2262"/>
                  </a:lnTo>
                  <a:cubicBezTo>
                    <a:pt x="5224" y="2262"/>
                    <a:pt x="5392" y="2123"/>
                    <a:pt x="5435" y="1934"/>
                  </a:cubicBezTo>
                  <a:cubicBezTo>
                    <a:pt x="5501" y="1657"/>
                    <a:pt x="5574" y="1277"/>
                    <a:pt x="5508" y="985"/>
                  </a:cubicBezTo>
                  <a:cubicBezTo>
                    <a:pt x="5399" y="489"/>
                    <a:pt x="5144" y="51"/>
                    <a:pt x="5144" y="51"/>
                  </a:cubicBezTo>
                  <a:lnTo>
                    <a:pt x="5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74;p48">
              <a:extLst>
                <a:ext uri="{FF2B5EF4-FFF2-40B4-BE49-F238E27FC236}">
                  <a16:creationId xmlns:a16="http://schemas.microsoft.com/office/drawing/2014/main" id="{2DFB7142-00B9-457D-B139-3D6CB04DB38B}"/>
                </a:ext>
              </a:extLst>
            </p:cNvPr>
            <p:cNvSpPr/>
            <p:nvPr/>
          </p:nvSpPr>
          <p:spPr>
            <a:xfrm>
              <a:off x="1375605" y="4463344"/>
              <a:ext cx="580601" cy="252204"/>
            </a:xfrm>
            <a:custGeom>
              <a:avLst/>
              <a:gdLst/>
              <a:ahLst/>
              <a:cxnLst/>
              <a:rect l="l" t="t" r="r" b="b"/>
              <a:pathLst>
                <a:path w="5677" h="2466" extrusionOk="0">
                  <a:moveTo>
                    <a:pt x="5161" y="127"/>
                  </a:moveTo>
                  <a:lnTo>
                    <a:pt x="5161" y="127"/>
                  </a:lnTo>
                  <a:cubicBezTo>
                    <a:pt x="5162" y="131"/>
                    <a:pt x="5164" y="134"/>
                    <a:pt x="5166" y="138"/>
                  </a:cubicBezTo>
                  <a:cubicBezTo>
                    <a:pt x="5414" y="568"/>
                    <a:pt x="5596" y="1072"/>
                    <a:pt x="5531" y="1575"/>
                  </a:cubicBezTo>
                  <a:cubicBezTo>
                    <a:pt x="5494" y="1852"/>
                    <a:pt x="5458" y="2254"/>
                    <a:pt x="5093" y="2276"/>
                  </a:cubicBezTo>
                  <a:lnTo>
                    <a:pt x="4998" y="2276"/>
                  </a:lnTo>
                  <a:lnTo>
                    <a:pt x="3444" y="2305"/>
                  </a:lnTo>
                  <a:cubicBezTo>
                    <a:pt x="2736" y="2319"/>
                    <a:pt x="2043" y="2327"/>
                    <a:pt x="1343" y="2349"/>
                  </a:cubicBezTo>
                  <a:cubicBezTo>
                    <a:pt x="1117" y="2349"/>
                    <a:pt x="890" y="2356"/>
                    <a:pt x="657" y="2356"/>
                  </a:cubicBezTo>
                  <a:lnTo>
                    <a:pt x="526" y="2356"/>
                  </a:lnTo>
                  <a:cubicBezTo>
                    <a:pt x="321" y="2356"/>
                    <a:pt x="139" y="2232"/>
                    <a:pt x="110" y="2028"/>
                  </a:cubicBezTo>
                  <a:cubicBezTo>
                    <a:pt x="66" y="1743"/>
                    <a:pt x="161" y="1473"/>
                    <a:pt x="365" y="1283"/>
                  </a:cubicBezTo>
                  <a:cubicBezTo>
                    <a:pt x="613" y="1050"/>
                    <a:pt x="912" y="955"/>
                    <a:pt x="1233" y="860"/>
                  </a:cubicBezTo>
                  <a:cubicBezTo>
                    <a:pt x="1664" y="740"/>
                    <a:pt x="2088" y="518"/>
                    <a:pt x="2465" y="265"/>
                  </a:cubicBezTo>
                  <a:lnTo>
                    <a:pt x="2465" y="265"/>
                  </a:lnTo>
                  <a:cubicBezTo>
                    <a:pt x="2600" y="442"/>
                    <a:pt x="2817" y="529"/>
                    <a:pt x="3021" y="590"/>
                  </a:cubicBezTo>
                  <a:cubicBezTo>
                    <a:pt x="3269" y="667"/>
                    <a:pt x="3529" y="710"/>
                    <a:pt x="3790" y="710"/>
                  </a:cubicBezTo>
                  <a:cubicBezTo>
                    <a:pt x="3828" y="710"/>
                    <a:pt x="3866" y="709"/>
                    <a:pt x="3904" y="707"/>
                  </a:cubicBezTo>
                  <a:cubicBezTo>
                    <a:pt x="4369" y="679"/>
                    <a:pt x="4829" y="446"/>
                    <a:pt x="5161" y="127"/>
                  </a:cubicBezTo>
                  <a:close/>
                  <a:moveTo>
                    <a:pt x="5189" y="0"/>
                  </a:moveTo>
                  <a:cubicBezTo>
                    <a:pt x="5179" y="0"/>
                    <a:pt x="5168" y="4"/>
                    <a:pt x="5159" y="14"/>
                  </a:cubicBezTo>
                  <a:cubicBezTo>
                    <a:pt x="4852" y="320"/>
                    <a:pt x="4400" y="576"/>
                    <a:pt x="3962" y="612"/>
                  </a:cubicBezTo>
                  <a:cubicBezTo>
                    <a:pt x="3904" y="617"/>
                    <a:pt x="3845" y="619"/>
                    <a:pt x="3787" y="619"/>
                  </a:cubicBezTo>
                  <a:cubicBezTo>
                    <a:pt x="3581" y="619"/>
                    <a:pt x="3373" y="590"/>
                    <a:pt x="3174" y="539"/>
                  </a:cubicBezTo>
                  <a:cubicBezTo>
                    <a:pt x="2941" y="473"/>
                    <a:pt x="2663" y="393"/>
                    <a:pt x="2532" y="182"/>
                  </a:cubicBezTo>
                  <a:cubicBezTo>
                    <a:pt x="2522" y="171"/>
                    <a:pt x="2501" y="158"/>
                    <a:pt x="2484" y="158"/>
                  </a:cubicBezTo>
                  <a:cubicBezTo>
                    <a:pt x="2477" y="158"/>
                    <a:pt x="2471" y="160"/>
                    <a:pt x="2466" y="167"/>
                  </a:cubicBezTo>
                  <a:cubicBezTo>
                    <a:pt x="2101" y="422"/>
                    <a:pt x="1678" y="641"/>
                    <a:pt x="1255" y="765"/>
                  </a:cubicBezTo>
                  <a:cubicBezTo>
                    <a:pt x="788" y="904"/>
                    <a:pt x="168" y="1108"/>
                    <a:pt x="51" y="1655"/>
                  </a:cubicBezTo>
                  <a:cubicBezTo>
                    <a:pt x="0" y="1882"/>
                    <a:pt x="0" y="2152"/>
                    <a:pt x="175" y="2327"/>
                  </a:cubicBezTo>
                  <a:cubicBezTo>
                    <a:pt x="277" y="2429"/>
                    <a:pt x="401" y="2465"/>
                    <a:pt x="540" y="2465"/>
                  </a:cubicBezTo>
                  <a:cubicBezTo>
                    <a:pt x="715" y="2465"/>
                    <a:pt x="876" y="2458"/>
                    <a:pt x="1051" y="2458"/>
                  </a:cubicBezTo>
                  <a:cubicBezTo>
                    <a:pt x="1773" y="2436"/>
                    <a:pt x="2481" y="2429"/>
                    <a:pt x="3203" y="2414"/>
                  </a:cubicBezTo>
                  <a:cubicBezTo>
                    <a:pt x="3794" y="2400"/>
                    <a:pt x="4392" y="2385"/>
                    <a:pt x="4976" y="2370"/>
                  </a:cubicBezTo>
                  <a:lnTo>
                    <a:pt x="5093" y="2370"/>
                  </a:lnTo>
                  <a:cubicBezTo>
                    <a:pt x="5326" y="2363"/>
                    <a:pt x="5494" y="2210"/>
                    <a:pt x="5545" y="1984"/>
                  </a:cubicBezTo>
                  <a:cubicBezTo>
                    <a:pt x="5618" y="1692"/>
                    <a:pt x="5677" y="1371"/>
                    <a:pt x="5618" y="1072"/>
                  </a:cubicBezTo>
                  <a:cubicBezTo>
                    <a:pt x="5567" y="780"/>
                    <a:pt x="5458" y="495"/>
                    <a:pt x="5319" y="240"/>
                  </a:cubicBezTo>
                  <a:cubicBezTo>
                    <a:pt x="5290" y="196"/>
                    <a:pt x="5275" y="138"/>
                    <a:pt x="5246" y="94"/>
                  </a:cubicBezTo>
                  <a:cubicBezTo>
                    <a:pt x="5239" y="82"/>
                    <a:pt x="5229" y="75"/>
                    <a:pt x="5219" y="73"/>
                  </a:cubicBezTo>
                  <a:lnTo>
                    <a:pt x="5219" y="73"/>
                  </a:lnTo>
                  <a:cubicBezTo>
                    <a:pt x="5251" y="44"/>
                    <a:pt x="5222" y="0"/>
                    <a:pt x="51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75;p48">
              <a:extLst>
                <a:ext uri="{FF2B5EF4-FFF2-40B4-BE49-F238E27FC236}">
                  <a16:creationId xmlns:a16="http://schemas.microsoft.com/office/drawing/2014/main" id="{DD650044-CD7D-40DE-96FA-E4186512460A}"/>
                </a:ext>
              </a:extLst>
            </p:cNvPr>
            <p:cNvSpPr/>
            <p:nvPr/>
          </p:nvSpPr>
          <p:spPr>
            <a:xfrm>
              <a:off x="1383071" y="4657969"/>
              <a:ext cx="557487" cy="50932"/>
            </a:xfrm>
            <a:custGeom>
              <a:avLst/>
              <a:gdLst/>
              <a:ahLst/>
              <a:cxnLst/>
              <a:rect l="l" t="t" r="r" b="b"/>
              <a:pathLst>
                <a:path w="5451" h="498" extrusionOk="0">
                  <a:moveTo>
                    <a:pt x="5253" y="1"/>
                  </a:moveTo>
                  <a:cubicBezTo>
                    <a:pt x="4137" y="15"/>
                    <a:pt x="3021" y="37"/>
                    <a:pt x="1912" y="52"/>
                  </a:cubicBezTo>
                  <a:cubicBezTo>
                    <a:pt x="1277" y="59"/>
                    <a:pt x="642" y="81"/>
                    <a:pt x="0" y="88"/>
                  </a:cubicBezTo>
                  <a:cubicBezTo>
                    <a:pt x="21" y="320"/>
                    <a:pt x="198" y="497"/>
                    <a:pt x="432" y="497"/>
                  </a:cubicBezTo>
                  <a:cubicBezTo>
                    <a:pt x="441" y="497"/>
                    <a:pt x="451" y="497"/>
                    <a:pt x="460" y="497"/>
                  </a:cubicBezTo>
                  <a:lnTo>
                    <a:pt x="5027" y="409"/>
                  </a:lnTo>
                  <a:cubicBezTo>
                    <a:pt x="5217" y="409"/>
                    <a:pt x="5385" y="270"/>
                    <a:pt x="5428" y="81"/>
                  </a:cubicBezTo>
                  <a:cubicBezTo>
                    <a:pt x="5436" y="52"/>
                    <a:pt x="5436" y="22"/>
                    <a:pt x="5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76;p48">
              <a:extLst>
                <a:ext uri="{FF2B5EF4-FFF2-40B4-BE49-F238E27FC236}">
                  <a16:creationId xmlns:a16="http://schemas.microsoft.com/office/drawing/2014/main" id="{064E8AEF-9CFE-4612-9FBA-D6A70E72220A}"/>
                </a:ext>
              </a:extLst>
            </p:cNvPr>
            <p:cNvSpPr/>
            <p:nvPr/>
          </p:nvSpPr>
          <p:spPr>
            <a:xfrm>
              <a:off x="1383071" y="4648253"/>
              <a:ext cx="558919" cy="18818"/>
            </a:xfrm>
            <a:custGeom>
              <a:avLst/>
              <a:gdLst/>
              <a:ahLst/>
              <a:cxnLst/>
              <a:rect l="l" t="t" r="r" b="b"/>
              <a:pathLst>
                <a:path w="5465" h="184" extrusionOk="0">
                  <a:moveTo>
                    <a:pt x="5465" y="1"/>
                  </a:moveTo>
                  <a:lnTo>
                    <a:pt x="5465" y="1"/>
                  </a:lnTo>
                  <a:cubicBezTo>
                    <a:pt x="4954" y="8"/>
                    <a:pt x="4443" y="23"/>
                    <a:pt x="3940" y="30"/>
                  </a:cubicBezTo>
                  <a:cubicBezTo>
                    <a:pt x="2831" y="44"/>
                    <a:pt x="1715" y="66"/>
                    <a:pt x="598" y="81"/>
                  </a:cubicBezTo>
                  <a:cubicBezTo>
                    <a:pt x="394" y="81"/>
                    <a:pt x="204" y="81"/>
                    <a:pt x="0" y="88"/>
                  </a:cubicBezTo>
                  <a:lnTo>
                    <a:pt x="0" y="139"/>
                  </a:lnTo>
                  <a:lnTo>
                    <a:pt x="0" y="183"/>
                  </a:lnTo>
                  <a:cubicBezTo>
                    <a:pt x="635" y="176"/>
                    <a:pt x="1270" y="154"/>
                    <a:pt x="1912" y="147"/>
                  </a:cubicBezTo>
                  <a:cubicBezTo>
                    <a:pt x="3021" y="125"/>
                    <a:pt x="4137" y="110"/>
                    <a:pt x="5253" y="96"/>
                  </a:cubicBezTo>
                  <a:lnTo>
                    <a:pt x="5450" y="96"/>
                  </a:lnTo>
                  <a:cubicBezTo>
                    <a:pt x="5458" y="66"/>
                    <a:pt x="5458" y="37"/>
                    <a:pt x="546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77;p48">
              <a:extLst>
                <a:ext uri="{FF2B5EF4-FFF2-40B4-BE49-F238E27FC236}">
                  <a16:creationId xmlns:a16="http://schemas.microsoft.com/office/drawing/2014/main" id="{8208CD4C-37F3-41D7-BBE3-963B1B361CEF}"/>
                </a:ext>
              </a:extLst>
            </p:cNvPr>
            <p:cNvSpPr/>
            <p:nvPr/>
          </p:nvSpPr>
          <p:spPr>
            <a:xfrm>
              <a:off x="1467344" y="4554265"/>
              <a:ext cx="33648" cy="56761"/>
            </a:xfrm>
            <a:custGeom>
              <a:avLst/>
              <a:gdLst/>
              <a:ahLst/>
              <a:cxnLst/>
              <a:rect l="l" t="t" r="r" b="b"/>
              <a:pathLst>
                <a:path w="329" h="555" extrusionOk="0">
                  <a:moveTo>
                    <a:pt x="88" y="0"/>
                  </a:moveTo>
                  <a:lnTo>
                    <a:pt x="8" y="30"/>
                  </a:lnTo>
                  <a:cubicBezTo>
                    <a:pt x="1" y="44"/>
                    <a:pt x="8" y="51"/>
                    <a:pt x="15" y="66"/>
                  </a:cubicBezTo>
                  <a:cubicBezTo>
                    <a:pt x="154" y="175"/>
                    <a:pt x="227" y="336"/>
                    <a:pt x="220" y="511"/>
                  </a:cubicBezTo>
                  <a:cubicBezTo>
                    <a:pt x="220" y="540"/>
                    <a:pt x="249" y="555"/>
                    <a:pt x="263" y="555"/>
                  </a:cubicBezTo>
                  <a:cubicBezTo>
                    <a:pt x="292" y="555"/>
                    <a:pt x="307" y="540"/>
                    <a:pt x="307" y="511"/>
                  </a:cubicBezTo>
                  <a:cubicBezTo>
                    <a:pt x="329" y="321"/>
                    <a:pt x="234" y="124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78;p48">
              <a:extLst>
                <a:ext uri="{FF2B5EF4-FFF2-40B4-BE49-F238E27FC236}">
                  <a16:creationId xmlns:a16="http://schemas.microsoft.com/office/drawing/2014/main" id="{03C0DAEA-89ED-490B-AA6A-4BD293D0D51C}"/>
                </a:ext>
              </a:extLst>
            </p:cNvPr>
            <p:cNvSpPr/>
            <p:nvPr/>
          </p:nvSpPr>
          <p:spPr>
            <a:xfrm>
              <a:off x="1502423" y="4543833"/>
              <a:ext cx="29966" cy="64841"/>
            </a:xfrm>
            <a:custGeom>
              <a:avLst/>
              <a:gdLst/>
              <a:ahLst/>
              <a:cxnLst/>
              <a:rect l="l" t="t" r="r" b="b"/>
              <a:pathLst>
                <a:path w="293" h="634" extrusionOk="0">
                  <a:moveTo>
                    <a:pt x="88" y="0"/>
                  </a:moveTo>
                  <a:cubicBezTo>
                    <a:pt x="66" y="8"/>
                    <a:pt x="52" y="8"/>
                    <a:pt x="22" y="22"/>
                  </a:cubicBezTo>
                  <a:cubicBezTo>
                    <a:pt x="1" y="44"/>
                    <a:pt x="1" y="66"/>
                    <a:pt x="22" y="80"/>
                  </a:cubicBezTo>
                  <a:cubicBezTo>
                    <a:pt x="132" y="226"/>
                    <a:pt x="183" y="402"/>
                    <a:pt x="183" y="584"/>
                  </a:cubicBezTo>
                  <a:cubicBezTo>
                    <a:pt x="183" y="617"/>
                    <a:pt x="207" y="633"/>
                    <a:pt x="231" y="633"/>
                  </a:cubicBezTo>
                  <a:cubicBezTo>
                    <a:pt x="256" y="633"/>
                    <a:pt x="281" y="617"/>
                    <a:pt x="285" y="584"/>
                  </a:cubicBezTo>
                  <a:cubicBezTo>
                    <a:pt x="292" y="372"/>
                    <a:pt x="219" y="175"/>
                    <a:pt x="95" y="8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79;p48">
              <a:extLst>
                <a:ext uri="{FF2B5EF4-FFF2-40B4-BE49-F238E27FC236}">
                  <a16:creationId xmlns:a16="http://schemas.microsoft.com/office/drawing/2014/main" id="{6AE9E561-4226-4899-B288-6BB4C6045002}"/>
                </a:ext>
              </a:extLst>
            </p:cNvPr>
            <p:cNvSpPr/>
            <p:nvPr/>
          </p:nvSpPr>
          <p:spPr>
            <a:xfrm>
              <a:off x="1530752" y="4533401"/>
              <a:ext cx="33750" cy="73227"/>
            </a:xfrm>
            <a:custGeom>
              <a:avLst/>
              <a:gdLst/>
              <a:ahLst/>
              <a:cxnLst/>
              <a:rect l="l" t="t" r="r" b="b"/>
              <a:pathLst>
                <a:path w="330" h="716" extrusionOk="0">
                  <a:moveTo>
                    <a:pt x="88" y="0"/>
                  </a:moveTo>
                  <a:cubicBezTo>
                    <a:pt x="66" y="15"/>
                    <a:pt x="23" y="29"/>
                    <a:pt x="1" y="37"/>
                  </a:cubicBezTo>
                  <a:cubicBezTo>
                    <a:pt x="1" y="51"/>
                    <a:pt x="1" y="58"/>
                    <a:pt x="8" y="66"/>
                  </a:cubicBezTo>
                  <a:cubicBezTo>
                    <a:pt x="154" y="234"/>
                    <a:pt x="227" y="452"/>
                    <a:pt x="220" y="671"/>
                  </a:cubicBezTo>
                  <a:cubicBezTo>
                    <a:pt x="220" y="700"/>
                    <a:pt x="242" y="715"/>
                    <a:pt x="265" y="715"/>
                  </a:cubicBezTo>
                  <a:cubicBezTo>
                    <a:pt x="289" y="715"/>
                    <a:pt x="315" y="700"/>
                    <a:pt x="322" y="671"/>
                  </a:cubicBezTo>
                  <a:cubicBezTo>
                    <a:pt x="329" y="423"/>
                    <a:pt x="234" y="197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80;p48">
              <a:extLst>
                <a:ext uri="{FF2B5EF4-FFF2-40B4-BE49-F238E27FC236}">
                  <a16:creationId xmlns:a16="http://schemas.microsoft.com/office/drawing/2014/main" id="{9E2C72AC-CB50-4493-B788-D6E1C415B048}"/>
                </a:ext>
              </a:extLst>
            </p:cNvPr>
            <p:cNvSpPr/>
            <p:nvPr/>
          </p:nvSpPr>
          <p:spPr>
            <a:xfrm>
              <a:off x="1557650" y="4522151"/>
              <a:ext cx="40398" cy="73227"/>
            </a:xfrm>
            <a:custGeom>
              <a:avLst/>
              <a:gdLst/>
              <a:ahLst/>
              <a:cxnLst/>
              <a:rect l="l" t="t" r="r" b="b"/>
              <a:pathLst>
                <a:path w="395" h="716" extrusionOk="0">
                  <a:moveTo>
                    <a:pt x="66" y="1"/>
                  </a:moveTo>
                  <a:lnTo>
                    <a:pt x="8" y="30"/>
                  </a:lnTo>
                  <a:cubicBezTo>
                    <a:pt x="0" y="37"/>
                    <a:pt x="0" y="66"/>
                    <a:pt x="22" y="88"/>
                  </a:cubicBezTo>
                  <a:cubicBezTo>
                    <a:pt x="168" y="249"/>
                    <a:pt x="292" y="438"/>
                    <a:pt x="285" y="672"/>
                  </a:cubicBezTo>
                  <a:cubicBezTo>
                    <a:pt x="285" y="701"/>
                    <a:pt x="307" y="716"/>
                    <a:pt x="331" y="716"/>
                  </a:cubicBezTo>
                  <a:cubicBezTo>
                    <a:pt x="354" y="716"/>
                    <a:pt x="380" y="701"/>
                    <a:pt x="387" y="672"/>
                  </a:cubicBezTo>
                  <a:cubicBezTo>
                    <a:pt x="394" y="417"/>
                    <a:pt x="256" y="198"/>
                    <a:pt x="81" y="15"/>
                  </a:cubicBezTo>
                  <a:cubicBezTo>
                    <a:pt x="73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81;p48">
              <a:extLst>
                <a:ext uri="{FF2B5EF4-FFF2-40B4-BE49-F238E27FC236}">
                  <a16:creationId xmlns:a16="http://schemas.microsoft.com/office/drawing/2014/main" id="{E930A43D-A03D-4641-8C90-FF0B3EE70C78}"/>
                </a:ext>
              </a:extLst>
            </p:cNvPr>
            <p:cNvSpPr/>
            <p:nvPr/>
          </p:nvSpPr>
          <p:spPr>
            <a:xfrm>
              <a:off x="1582298" y="4508753"/>
              <a:ext cx="51443" cy="78545"/>
            </a:xfrm>
            <a:custGeom>
              <a:avLst/>
              <a:gdLst/>
              <a:ahLst/>
              <a:cxnLst/>
              <a:rect l="l" t="t" r="r" b="b"/>
              <a:pathLst>
                <a:path w="503" h="768" extrusionOk="0">
                  <a:moveTo>
                    <a:pt x="80" y="0"/>
                  </a:moveTo>
                  <a:cubicBezTo>
                    <a:pt x="51" y="15"/>
                    <a:pt x="22" y="22"/>
                    <a:pt x="0" y="44"/>
                  </a:cubicBezTo>
                  <a:lnTo>
                    <a:pt x="15" y="59"/>
                  </a:lnTo>
                  <a:cubicBezTo>
                    <a:pt x="234" y="219"/>
                    <a:pt x="329" y="489"/>
                    <a:pt x="402" y="737"/>
                  </a:cubicBezTo>
                  <a:cubicBezTo>
                    <a:pt x="407" y="758"/>
                    <a:pt x="427" y="768"/>
                    <a:pt x="446" y="768"/>
                  </a:cubicBezTo>
                  <a:cubicBezTo>
                    <a:pt x="474" y="768"/>
                    <a:pt x="502" y="747"/>
                    <a:pt x="489" y="708"/>
                  </a:cubicBezTo>
                  <a:cubicBezTo>
                    <a:pt x="409" y="445"/>
                    <a:pt x="314" y="168"/>
                    <a:pt x="8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82;p48">
              <a:extLst>
                <a:ext uri="{FF2B5EF4-FFF2-40B4-BE49-F238E27FC236}">
                  <a16:creationId xmlns:a16="http://schemas.microsoft.com/office/drawing/2014/main" id="{C79E5DF1-5A36-43B4-8E74-B4D285B23C5D}"/>
                </a:ext>
              </a:extLst>
            </p:cNvPr>
            <p:cNvSpPr/>
            <p:nvPr/>
          </p:nvSpPr>
          <p:spPr>
            <a:xfrm>
              <a:off x="1610627" y="4491572"/>
              <a:ext cx="52057" cy="78545"/>
            </a:xfrm>
            <a:custGeom>
              <a:avLst/>
              <a:gdLst/>
              <a:ahLst/>
              <a:cxnLst/>
              <a:rect l="l" t="t" r="r" b="b"/>
              <a:pathLst>
                <a:path w="509" h="768" extrusionOk="0">
                  <a:moveTo>
                    <a:pt x="88" y="1"/>
                  </a:moveTo>
                  <a:lnTo>
                    <a:pt x="0" y="59"/>
                  </a:lnTo>
                  <a:cubicBezTo>
                    <a:pt x="15" y="59"/>
                    <a:pt x="15" y="66"/>
                    <a:pt x="22" y="73"/>
                  </a:cubicBezTo>
                  <a:cubicBezTo>
                    <a:pt x="227" y="241"/>
                    <a:pt x="365" y="475"/>
                    <a:pt x="409" y="730"/>
                  </a:cubicBezTo>
                  <a:cubicBezTo>
                    <a:pt x="415" y="756"/>
                    <a:pt x="432" y="767"/>
                    <a:pt x="450" y="767"/>
                  </a:cubicBezTo>
                  <a:cubicBezTo>
                    <a:pt x="478" y="767"/>
                    <a:pt x="508" y="741"/>
                    <a:pt x="504" y="701"/>
                  </a:cubicBezTo>
                  <a:cubicBezTo>
                    <a:pt x="460" y="431"/>
                    <a:pt x="300" y="183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83;p48">
              <a:extLst>
                <a:ext uri="{FF2B5EF4-FFF2-40B4-BE49-F238E27FC236}">
                  <a16:creationId xmlns:a16="http://schemas.microsoft.com/office/drawing/2014/main" id="{602A6016-1FD6-4DE8-8EF3-C6486385A0EB}"/>
                </a:ext>
              </a:extLst>
            </p:cNvPr>
            <p:cNvSpPr/>
            <p:nvPr/>
          </p:nvSpPr>
          <p:spPr>
            <a:xfrm>
              <a:off x="1748695" y="4497503"/>
              <a:ext cx="174681" cy="73943"/>
            </a:xfrm>
            <a:custGeom>
              <a:avLst/>
              <a:gdLst/>
              <a:ahLst/>
              <a:cxnLst/>
              <a:rect l="l" t="t" r="r" b="b"/>
              <a:pathLst>
                <a:path w="1708" h="723" extrusionOk="0">
                  <a:moveTo>
                    <a:pt x="1671" y="1"/>
                  </a:moveTo>
                  <a:cubicBezTo>
                    <a:pt x="1664" y="1"/>
                    <a:pt x="1656" y="8"/>
                    <a:pt x="1635" y="15"/>
                  </a:cubicBezTo>
                  <a:cubicBezTo>
                    <a:pt x="1408" y="227"/>
                    <a:pt x="1153" y="409"/>
                    <a:pt x="861" y="519"/>
                  </a:cubicBezTo>
                  <a:cubicBezTo>
                    <a:pt x="715" y="570"/>
                    <a:pt x="562" y="606"/>
                    <a:pt x="402" y="628"/>
                  </a:cubicBezTo>
                  <a:cubicBezTo>
                    <a:pt x="365" y="632"/>
                    <a:pt x="319" y="636"/>
                    <a:pt x="275" y="636"/>
                  </a:cubicBezTo>
                  <a:cubicBezTo>
                    <a:pt x="230" y="636"/>
                    <a:pt x="186" y="632"/>
                    <a:pt x="153" y="621"/>
                  </a:cubicBezTo>
                  <a:cubicBezTo>
                    <a:pt x="80" y="585"/>
                    <a:pt x="102" y="482"/>
                    <a:pt x="110" y="409"/>
                  </a:cubicBezTo>
                  <a:cubicBezTo>
                    <a:pt x="119" y="368"/>
                    <a:pt x="85" y="342"/>
                    <a:pt x="57" y="342"/>
                  </a:cubicBezTo>
                  <a:cubicBezTo>
                    <a:pt x="40" y="342"/>
                    <a:pt x="25" y="351"/>
                    <a:pt x="22" y="373"/>
                  </a:cubicBezTo>
                  <a:cubicBezTo>
                    <a:pt x="0" y="512"/>
                    <a:pt x="15" y="672"/>
                    <a:pt x="175" y="709"/>
                  </a:cubicBezTo>
                  <a:cubicBezTo>
                    <a:pt x="221" y="718"/>
                    <a:pt x="269" y="722"/>
                    <a:pt x="319" y="722"/>
                  </a:cubicBezTo>
                  <a:cubicBezTo>
                    <a:pt x="458" y="722"/>
                    <a:pt x="604" y="690"/>
                    <a:pt x="723" y="658"/>
                  </a:cubicBezTo>
                  <a:cubicBezTo>
                    <a:pt x="1095" y="555"/>
                    <a:pt x="1416" y="329"/>
                    <a:pt x="1708" y="74"/>
                  </a:cubicBezTo>
                  <a:cubicBezTo>
                    <a:pt x="1700" y="45"/>
                    <a:pt x="1678" y="15"/>
                    <a:pt x="167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84;p48">
              <a:extLst>
                <a:ext uri="{FF2B5EF4-FFF2-40B4-BE49-F238E27FC236}">
                  <a16:creationId xmlns:a16="http://schemas.microsoft.com/office/drawing/2014/main" id="{12D410C2-EFCB-4385-8D73-ACA4B8507996}"/>
                </a:ext>
              </a:extLst>
            </p:cNvPr>
            <p:cNvSpPr/>
            <p:nvPr/>
          </p:nvSpPr>
          <p:spPr>
            <a:xfrm>
              <a:off x="1860581" y="4592310"/>
              <a:ext cx="20966" cy="22909"/>
            </a:xfrm>
            <a:custGeom>
              <a:avLst/>
              <a:gdLst/>
              <a:ahLst/>
              <a:cxnLst/>
              <a:rect l="l" t="t" r="r" b="b"/>
              <a:pathLst>
                <a:path w="205" h="224" extrusionOk="0">
                  <a:moveTo>
                    <a:pt x="140" y="0"/>
                  </a:moveTo>
                  <a:cubicBezTo>
                    <a:pt x="122" y="0"/>
                    <a:pt x="108" y="10"/>
                    <a:pt x="103" y="30"/>
                  </a:cubicBezTo>
                  <a:cubicBezTo>
                    <a:pt x="74" y="73"/>
                    <a:pt x="52" y="110"/>
                    <a:pt x="23" y="154"/>
                  </a:cubicBezTo>
                  <a:cubicBezTo>
                    <a:pt x="1" y="176"/>
                    <a:pt x="15" y="212"/>
                    <a:pt x="37" y="219"/>
                  </a:cubicBezTo>
                  <a:cubicBezTo>
                    <a:pt x="48" y="222"/>
                    <a:pt x="58" y="224"/>
                    <a:pt x="68" y="224"/>
                  </a:cubicBezTo>
                  <a:cubicBezTo>
                    <a:pt x="85" y="224"/>
                    <a:pt x="98" y="219"/>
                    <a:pt x="103" y="205"/>
                  </a:cubicBezTo>
                  <a:cubicBezTo>
                    <a:pt x="132" y="154"/>
                    <a:pt x="154" y="117"/>
                    <a:pt x="183" y="73"/>
                  </a:cubicBezTo>
                  <a:cubicBezTo>
                    <a:pt x="205" y="59"/>
                    <a:pt x="198" y="22"/>
                    <a:pt x="168" y="8"/>
                  </a:cubicBezTo>
                  <a:cubicBezTo>
                    <a:pt x="159" y="3"/>
                    <a:pt x="149" y="0"/>
                    <a:pt x="14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85;p48">
              <a:extLst>
                <a:ext uri="{FF2B5EF4-FFF2-40B4-BE49-F238E27FC236}">
                  <a16:creationId xmlns:a16="http://schemas.microsoft.com/office/drawing/2014/main" id="{B0C5E827-D35E-45CF-ACB5-A859A9580C96}"/>
                </a:ext>
              </a:extLst>
            </p:cNvPr>
            <p:cNvSpPr/>
            <p:nvPr/>
          </p:nvSpPr>
          <p:spPr>
            <a:xfrm>
              <a:off x="1880729" y="4591901"/>
              <a:ext cx="16568" cy="24648"/>
            </a:xfrm>
            <a:custGeom>
              <a:avLst/>
              <a:gdLst/>
              <a:ahLst/>
              <a:cxnLst/>
              <a:rect l="l" t="t" r="r" b="b"/>
              <a:pathLst>
                <a:path w="162" h="241" extrusionOk="0">
                  <a:moveTo>
                    <a:pt x="123" y="0"/>
                  </a:moveTo>
                  <a:cubicBezTo>
                    <a:pt x="107" y="0"/>
                    <a:pt x="91" y="7"/>
                    <a:pt x="81" y="26"/>
                  </a:cubicBezTo>
                  <a:cubicBezTo>
                    <a:pt x="52" y="70"/>
                    <a:pt x="37" y="121"/>
                    <a:pt x="8" y="172"/>
                  </a:cubicBezTo>
                  <a:cubicBezTo>
                    <a:pt x="1" y="180"/>
                    <a:pt x="1" y="194"/>
                    <a:pt x="1" y="209"/>
                  </a:cubicBezTo>
                  <a:cubicBezTo>
                    <a:pt x="1" y="216"/>
                    <a:pt x="8" y="231"/>
                    <a:pt x="15" y="231"/>
                  </a:cubicBezTo>
                  <a:cubicBezTo>
                    <a:pt x="24" y="237"/>
                    <a:pt x="36" y="240"/>
                    <a:pt x="47" y="240"/>
                  </a:cubicBezTo>
                  <a:cubicBezTo>
                    <a:pt x="62" y="240"/>
                    <a:pt x="77" y="233"/>
                    <a:pt x="81" y="216"/>
                  </a:cubicBezTo>
                  <a:cubicBezTo>
                    <a:pt x="110" y="172"/>
                    <a:pt x="125" y="114"/>
                    <a:pt x="154" y="70"/>
                  </a:cubicBezTo>
                  <a:cubicBezTo>
                    <a:pt x="161" y="63"/>
                    <a:pt x="161" y="41"/>
                    <a:pt x="161" y="34"/>
                  </a:cubicBezTo>
                  <a:cubicBezTo>
                    <a:pt x="161" y="19"/>
                    <a:pt x="154" y="4"/>
                    <a:pt x="147" y="4"/>
                  </a:cubicBezTo>
                  <a:cubicBezTo>
                    <a:pt x="139" y="2"/>
                    <a:pt x="131" y="0"/>
                    <a:pt x="12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86;p48">
              <a:extLst>
                <a:ext uri="{FF2B5EF4-FFF2-40B4-BE49-F238E27FC236}">
                  <a16:creationId xmlns:a16="http://schemas.microsoft.com/office/drawing/2014/main" id="{F1CE9E54-660F-4894-9A32-28C3D8184E20}"/>
                </a:ext>
              </a:extLst>
            </p:cNvPr>
            <p:cNvSpPr/>
            <p:nvPr/>
          </p:nvSpPr>
          <p:spPr>
            <a:xfrm>
              <a:off x="1740411" y="4590776"/>
              <a:ext cx="13602" cy="9102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7" y="1"/>
                  </a:moveTo>
                  <a:cubicBezTo>
                    <a:pt x="1" y="1"/>
                    <a:pt x="1" y="88"/>
                    <a:pt x="67" y="88"/>
                  </a:cubicBezTo>
                  <a:cubicBezTo>
                    <a:pt x="132" y="88"/>
                    <a:pt x="132" y="1"/>
                    <a:pt x="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87;p48">
              <a:extLst>
                <a:ext uri="{FF2B5EF4-FFF2-40B4-BE49-F238E27FC236}">
                  <a16:creationId xmlns:a16="http://schemas.microsoft.com/office/drawing/2014/main" id="{2C45E304-2686-4C1C-82AD-6E5216AFF28D}"/>
                </a:ext>
              </a:extLst>
            </p:cNvPr>
            <p:cNvSpPr/>
            <p:nvPr/>
          </p:nvSpPr>
          <p:spPr>
            <a:xfrm>
              <a:off x="1375605" y="4463344"/>
              <a:ext cx="580601" cy="252204"/>
            </a:xfrm>
            <a:custGeom>
              <a:avLst/>
              <a:gdLst/>
              <a:ahLst/>
              <a:cxnLst/>
              <a:rect l="l" t="t" r="r" b="b"/>
              <a:pathLst>
                <a:path w="5677" h="2466" extrusionOk="0">
                  <a:moveTo>
                    <a:pt x="5161" y="127"/>
                  </a:moveTo>
                  <a:lnTo>
                    <a:pt x="5161" y="127"/>
                  </a:lnTo>
                  <a:cubicBezTo>
                    <a:pt x="5162" y="131"/>
                    <a:pt x="5164" y="134"/>
                    <a:pt x="5166" y="138"/>
                  </a:cubicBezTo>
                  <a:cubicBezTo>
                    <a:pt x="5414" y="568"/>
                    <a:pt x="5596" y="1072"/>
                    <a:pt x="5531" y="1575"/>
                  </a:cubicBezTo>
                  <a:cubicBezTo>
                    <a:pt x="5494" y="1852"/>
                    <a:pt x="5458" y="2254"/>
                    <a:pt x="5093" y="2276"/>
                  </a:cubicBezTo>
                  <a:lnTo>
                    <a:pt x="4998" y="2276"/>
                  </a:lnTo>
                  <a:lnTo>
                    <a:pt x="3444" y="2305"/>
                  </a:lnTo>
                  <a:cubicBezTo>
                    <a:pt x="2736" y="2319"/>
                    <a:pt x="2043" y="2327"/>
                    <a:pt x="1343" y="2349"/>
                  </a:cubicBezTo>
                  <a:cubicBezTo>
                    <a:pt x="1117" y="2349"/>
                    <a:pt x="890" y="2356"/>
                    <a:pt x="657" y="2356"/>
                  </a:cubicBezTo>
                  <a:lnTo>
                    <a:pt x="526" y="2356"/>
                  </a:lnTo>
                  <a:cubicBezTo>
                    <a:pt x="321" y="2356"/>
                    <a:pt x="139" y="2232"/>
                    <a:pt x="110" y="2028"/>
                  </a:cubicBezTo>
                  <a:cubicBezTo>
                    <a:pt x="66" y="1743"/>
                    <a:pt x="161" y="1473"/>
                    <a:pt x="365" y="1283"/>
                  </a:cubicBezTo>
                  <a:cubicBezTo>
                    <a:pt x="613" y="1050"/>
                    <a:pt x="912" y="955"/>
                    <a:pt x="1233" y="860"/>
                  </a:cubicBezTo>
                  <a:cubicBezTo>
                    <a:pt x="1664" y="740"/>
                    <a:pt x="2088" y="518"/>
                    <a:pt x="2465" y="265"/>
                  </a:cubicBezTo>
                  <a:lnTo>
                    <a:pt x="2465" y="265"/>
                  </a:lnTo>
                  <a:cubicBezTo>
                    <a:pt x="2600" y="442"/>
                    <a:pt x="2817" y="529"/>
                    <a:pt x="3021" y="590"/>
                  </a:cubicBezTo>
                  <a:cubicBezTo>
                    <a:pt x="3269" y="667"/>
                    <a:pt x="3529" y="710"/>
                    <a:pt x="3790" y="710"/>
                  </a:cubicBezTo>
                  <a:cubicBezTo>
                    <a:pt x="3828" y="710"/>
                    <a:pt x="3866" y="709"/>
                    <a:pt x="3904" y="707"/>
                  </a:cubicBezTo>
                  <a:cubicBezTo>
                    <a:pt x="4369" y="679"/>
                    <a:pt x="4829" y="446"/>
                    <a:pt x="5161" y="127"/>
                  </a:cubicBezTo>
                  <a:close/>
                  <a:moveTo>
                    <a:pt x="5189" y="0"/>
                  </a:moveTo>
                  <a:cubicBezTo>
                    <a:pt x="5179" y="0"/>
                    <a:pt x="5168" y="4"/>
                    <a:pt x="5159" y="14"/>
                  </a:cubicBezTo>
                  <a:cubicBezTo>
                    <a:pt x="4852" y="320"/>
                    <a:pt x="4400" y="576"/>
                    <a:pt x="3962" y="612"/>
                  </a:cubicBezTo>
                  <a:cubicBezTo>
                    <a:pt x="3904" y="617"/>
                    <a:pt x="3845" y="619"/>
                    <a:pt x="3787" y="619"/>
                  </a:cubicBezTo>
                  <a:cubicBezTo>
                    <a:pt x="3581" y="619"/>
                    <a:pt x="3373" y="590"/>
                    <a:pt x="3174" y="539"/>
                  </a:cubicBezTo>
                  <a:cubicBezTo>
                    <a:pt x="2941" y="473"/>
                    <a:pt x="2663" y="393"/>
                    <a:pt x="2532" y="182"/>
                  </a:cubicBezTo>
                  <a:cubicBezTo>
                    <a:pt x="2522" y="171"/>
                    <a:pt x="2501" y="158"/>
                    <a:pt x="2484" y="158"/>
                  </a:cubicBezTo>
                  <a:cubicBezTo>
                    <a:pt x="2477" y="158"/>
                    <a:pt x="2471" y="160"/>
                    <a:pt x="2466" y="167"/>
                  </a:cubicBezTo>
                  <a:cubicBezTo>
                    <a:pt x="2101" y="422"/>
                    <a:pt x="1678" y="641"/>
                    <a:pt x="1255" y="765"/>
                  </a:cubicBezTo>
                  <a:cubicBezTo>
                    <a:pt x="788" y="904"/>
                    <a:pt x="168" y="1108"/>
                    <a:pt x="51" y="1655"/>
                  </a:cubicBezTo>
                  <a:cubicBezTo>
                    <a:pt x="0" y="1882"/>
                    <a:pt x="0" y="2152"/>
                    <a:pt x="175" y="2327"/>
                  </a:cubicBezTo>
                  <a:cubicBezTo>
                    <a:pt x="277" y="2429"/>
                    <a:pt x="401" y="2465"/>
                    <a:pt x="540" y="2465"/>
                  </a:cubicBezTo>
                  <a:cubicBezTo>
                    <a:pt x="715" y="2465"/>
                    <a:pt x="876" y="2458"/>
                    <a:pt x="1051" y="2458"/>
                  </a:cubicBezTo>
                  <a:cubicBezTo>
                    <a:pt x="1773" y="2436"/>
                    <a:pt x="2481" y="2429"/>
                    <a:pt x="3203" y="2414"/>
                  </a:cubicBezTo>
                  <a:cubicBezTo>
                    <a:pt x="3794" y="2400"/>
                    <a:pt x="4392" y="2385"/>
                    <a:pt x="4976" y="2370"/>
                  </a:cubicBezTo>
                  <a:lnTo>
                    <a:pt x="5093" y="2370"/>
                  </a:lnTo>
                  <a:cubicBezTo>
                    <a:pt x="5326" y="2363"/>
                    <a:pt x="5494" y="2210"/>
                    <a:pt x="5545" y="1984"/>
                  </a:cubicBezTo>
                  <a:cubicBezTo>
                    <a:pt x="5618" y="1692"/>
                    <a:pt x="5677" y="1371"/>
                    <a:pt x="5618" y="1072"/>
                  </a:cubicBezTo>
                  <a:cubicBezTo>
                    <a:pt x="5567" y="780"/>
                    <a:pt x="5458" y="495"/>
                    <a:pt x="5319" y="240"/>
                  </a:cubicBezTo>
                  <a:cubicBezTo>
                    <a:pt x="5290" y="196"/>
                    <a:pt x="5275" y="138"/>
                    <a:pt x="5246" y="94"/>
                  </a:cubicBezTo>
                  <a:cubicBezTo>
                    <a:pt x="5239" y="82"/>
                    <a:pt x="5229" y="75"/>
                    <a:pt x="5219" y="73"/>
                  </a:cubicBezTo>
                  <a:lnTo>
                    <a:pt x="5219" y="73"/>
                  </a:lnTo>
                  <a:cubicBezTo>
                    <a:pt x="5251" y="44"/>
                    <a:pt x="5222" y="0"/>
                    <a:pt x="51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88;p48">
              <a:extLst>
                <a:ext uri="{FF2B5EF4-FFF2-40B4-BE49-F238E27FC236}">
                  <a16:creationId xmlns:a16="http://schemas.microsoft.com/office/drawing/2014/main" id="{3F475075-BE95-4B64-8589-1930631077E2}"/>
                </a:ext>
              </a:extLst>
            </p:cNvPr>
            <p:cNvSpPr/>
            <p:nvPr/>
          </p:nvSpPr>
          <p:spPr>
            <a:xfrm>
              <a:off x="1463662" y="3372301"/>
              <a:ext cx="862669" cy="884350"/>
            </a:xfrm>
            <a:custGeom>
              <a:avLst/>
              <a:gdLst/>
              <a:ahLst/>
              <a:cxnLst/>
              <a:rect l="l" t="t" r="r" b="b"/>
              <a:pathLst>
                <a:path w="8435" h="8647" extrusionOk="0">
                  <a:moveTo>
                    <a:pt x="8208" y="0"/>
                  </a:moveTo>
                  <a:lnTo>
                    <a:pt x="3079" y="234"/>
                  </a:lnTo>
                  <a:cubicBezTo>
                    <a:pt x="2007" y="664"/>
                    <a:pt x="905" y="1263"/>
                    <a:pt x="380" y="2291"/>
                  </a:cubicBezTo>
                  <a:cubicBezTo>
                    <a:pt x="66" y="2919"/>
                    <a:pt x="0" y="3648"/>
                    <a:pt x="29" y="4363"/>
                  </a:cubicBezTo>
                  <a:cubicBezTo>
                    <a:pt x="73" y="5808"/>
                    <a:pt x="445" y="7231"/>
                    <a:pt x="817" y="8646"/>
                  </a:cubicBezTo>
                  <a:lnTo>
                    <a:pt x="4385" y="8646"/>
                  </a:lnTo>
                  <a:cubicBezTo>
                    <a:pt x="4385" y="8646"/>
                    <a:pt x="3838" y="5151"/>
                    <a:pt x="3517" y="3787"/>
                  </a:cubicBezTo>
                  <a:lnTo>
                    <a:pt x="4276" y="3568"/>
                  </a:lnTo>
                  <a:cubicBezTo>
                    <a:pt x="5100" y="3320"/>
                    <a:pt x="6012" y="3043"/>
                    <a:pt x="6669" y="2445"/>
                  </a:cubicBezTo>
                  <a:cubicBezTo>
                    <a:pt x="7325" y="1832"/>
                    <a:pt x="8434" y="839"/>
                    <a:pt x="8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89;p48">
              <a:extLst>
                <a:ext uri="{FF2B5EF4-FFF2-40B4-BE49-F238E27FC236}">
                  <a16:creationId xmlns:a16="http://schemas.microsoft.com/office/drawing/2014/main" id="{B66F6C27-3AFC-4E7F-A4CD-1E2478022CA2}"/>
                </a:ext>
              </a:extLst>
            </p:cNvPr>
            <p:cNvSpPr/>
            <p:nvPr/>
          </p:nvSpPr>
          <p:spPr>
            <a:xfrm>
              <a:off x="1452412" y="3367801"/>
              <a:ext cx="864203" cy="894782"/>
            </a:xfrm>
            <a:custGeom>
              <a:avLst/>
              <a:gdLst/>
              <a:ahLst/>
              <a:cxnLst/>
              <a:rect l="l" t="t" r="r" b="b"/>
              <a:pathLst>
                <a:path w="8450" h="8749" extrusionOk="0">
                  <a:moveTo>
                    <a:pt x="8270" y="105"/>
                  </a:moveTo>
                  <a:lnTo>
                    <a:pt x="8270" y="105"/>
                  </a:lnTo>
                  <a:cubicBezTo>
                    <a:pt x="8338" y="400"/>
                    <a:pt x="8231" y="705"/>
                    <a:pt x="8077" y="964"/>
                  </a:cubicBezTo>
                  <a:cubicBezTo>
                    <a:pt x="7895" y="1285"/>
                    <a:pt x="7662" y="1562"/>
                    <a:pt x="7406" y="1817"/>
                  </a:cubicBezTo>
                  <a:cubicBezTo>
                    <a:pt x="7173" y="2051"/>
                    <a:pt x="6932" y="2292"/>
                    <a:pt x="6677" y="2511"/>
                  </a:cubicBezTo>
                  <a:cubicBezTo>
                    <a:pt x="6363" y="2773"/>
                    <a:pt x="6013" y="2970"/>
                    <a:pt x="5633" y="3131"/>
                  </a:cubicBezTo>
                  <a:cubicBezTo>
                    <a:pt x="5225" y="3298"/>
                    <a:pt x="4794" y="3430"/>
                    <a:pt x="4364" y="3554"/>
                  </a:cubicBezTo>
                  <a:cubicBezTo>
                    <a:pt x="4357" y="3558"/>
                    <a:pt x="4352" y="3562"/>
                    <a:pt x="4348" y="3568"/>
                  </a:cubicBezTo>
                  <a:lnTo>
                    <a:pt x="4348" y="3568"/>
                  </a:lnTo>
                  <a:cubicBezTo>
                    <a:pt x="4100" y="3638"/>
                    <a:pt x="3838" y="3709"/>
                    <a:pt x="3590" y="3787"/>
                  </a:cubicBezTo>
                  <a:cubicBezTo>
                    <a:pt x="3568" y="3795"/>
                    <a:pt x="3554" y="3824"/>
                    <a:pt x="3554" y="3838"/>
                  </a:cubicBezTo>
                  <a:cubicBezTo>
                    <a:pt x="3729" y="4575"/>
                    <a:pt x="3853" y="5334"/>
                    <a:pt x="3984" y="6078"/>
                  </a:cubicBezTo>
                  <a:cubicBezTo>
                    <a:pt x="4116" y="6808"/>
                    <a:pt x="4232" y="7530"/>
                    <a:pt x="4349" y="8260"/>
                  </a:cubicBezTo>
                  <a:cubicBezTo>
                    <a:pt x="4374" y="8386"/>
                    <a:pt x="4389" y="8511"/>
                    <a:pt x="4411" y="8646"/>
                  </a:cubicBezTo>
                  <a:lnTo>
                    <a:pt x="939" y="8646"/>
                  </a:lnTo>
                  <a:cubicBezTo>
                    <a:pt x="519" y="7067"/>
                    <a:pt x="60" y="5423"/>
                    <a:pt x="161" y="3765"/>
                  </a:cubicBezTo>
                  <a:cubicBezTo>
                    <a:pt x="205" y="3014"/>
                    <a:pt x="424" y="2306"/>
                    <a:pt x="927" y="1737"/>
                  </a:cubicBezTo>
                  <a:cubicBezTo>
                    <a:pt x="1380" y="1241"/>
                    <a:pt x="1956" y="883"/>
                    <a:pt x="2562" y="599"/>
                  </a:cubicBezTo>
                  <a:cubicBezTo>
                    <a:pt x="2729" y="526"/>
                    <a:pt x="2883" y="453"/>
                    <a:pt x="3043" y="395"/>
                  </a:cubicBezTo>
                  <a:cubicBezTo>
                    <a:pt x="3094" y="373"/>
                    <a:pt x="3138" y="344"/>
                    <a:pt x="3182" y="336"/>
                  </a:cubicBezTo>
                  <a:cubicBezTo>
                    <a:pt x="3233" y="329"/>
                    <a:pt x="3299" y="329"/>
                    <a:pt x="3364" y="329"/>
                  </a:cubicBezTo>
                  <a:cubicBezTo>
                    <a:pt x="3641" y="322"/>
                    <a:pt x="3911" y="300"/>
                    <a:pt x="4189" y="293"/>
                  </a:cubicBezTo>
                  <a:cubicBezTo>
                    <a:pt x="5006" y="256"/>
                    <a:pt x="5830" y="220"/>
                    <a:pt x="6647" y="176"/>
                  </a:cubicBezTo>
                  <a:cubicBezTo>
                    <a:pt x="7005" y="154"/>
                    <a:pt x="7355" y="139"/>
                    <a:pt x="7713" y="125"/>
                  </a:cubicBezTo>
                  <a:cubicBezTo>
                    <a:pt x="7837" y="117"/>
                    <a:pt x="7953" y="117"/>
                    <a:pt x="8077" y="110"/>
                  </a:cubicBezTo>
                  <a:cubicBezTo>
                    <a:pt x="8110" y="110"/>
                    <a:pt x="8145" y="112"/>
                    <a:pt x="8180" y="112"/>
                  </a:cubicBezTo>
                  <a:cubicBezTo>
                    <a:pt x="8210" y="112"/>
                    <a:pt x="8241" y="111"/>
                    <a:pt x="8270" y="105"/>
                  </a:cubicBezTo>
                  <a:close/>
                  <a:moveTo>
                    <a:pt x="8318" y="1"/>
                  </a:moveTo>
                  <a:cubicBezTo>
                    <a:pt x="7851" y="15"/>
                    <a:pt x="7377" y="44"/>
                    <a:pt x="6910" y="59"/>
                  </a:cubicBezTo>
                  <a:cubicBezTo>
                    <a:pt x="6064" y="96"/>
                    <a:pt x="5217" y="147"/>
                    <a:pt x="4364" y="183"/>
                  </a:cubicBezTo>
                  <a:cubicBezTo>
                    <a:pt x="4065" y="198"/>
                    <a:pt x="3758" y="205"/>
                    <a:pt x="3452" y="227"/>
                  </a:cubicBezTo>
                  <a:cubicBezTo>
                    <a:pt x="3379" y="227"/>
                    <a:pt x="3306" y="234"/>
                    <a:pt x="3226" y="234"/>
                  </a:cubicBezTo>
                  <a:cubicBezTo>
                    <a:pt x="3102" y="241"/>
                    <a:pt x="2970" y="314"/>
                    <a:pt x="2853" y="373"/>
                  </a:cubicBezTo>
                  <a:cubicBezTo>
                    <a:pt x="2233" y="635"/>
                    <a:pt x="1628" y="956"/>
                    <a:pt x="1132" y="1423"/>
                  </a:cubicBezTo>
                  <a:cubicBezTo>
                    <a:pt x="606" y="1898"/>
                    <a:pt x="271" y="2503"/>
                    <a:pt x="147" y="3196"/>
                  </a:cubicBezTo>
                  <a:cubicBezTo>
                    <a:pt x="1" y="3977"/>
                    <a:pt x="59" y="4787"/>
                    <a:pt x="169" y="5560"/>
                  </a:cubicBezTo>
                  <a:cubicBezTo>
                    <a:pt x="293" y="6421"/>
                    <a:pt x="490" y="7246"/>
                    <a:pt x="701" y="8085"/>
                  </a:cubicBezTo>
                  <a:cubicBezTo>
                    <a:pt x="752" y="8296"/>
                    <a:pt x="811" y="8501"/>
                    <a:pt x="862" y="8705"/>
                  </a:cubicBezTo>
                  <a:cubicBezTo>
                    <a:pt x="876" y="8727"/>
                    <a:pt x="891" y="8749"/>
                    <a:pt x="913" y="8749"/>
                  </a:cubicBezTo>
                  <a:lnTo>
                    <a:pt x="4473" y="8749"/>
                  </a:lnTo>
                  <a:cubicBezTo>
                    <a:pt x="4510" y="8749"/>
                    <a:pt x="4532" y="8719"/>
                    <a:pt x="4524" y="8683"/>
                  </a:cubicBezTo>
                  <a:cubicBezTo>
                    <a:pt x="4327" y="7443"/>
                    <a:pt x="4123" y="6202"/>
                    <a:pt x="3890" y="4962"/>
                  </a:cubicBezTo>
                  <a:cubicBezTo>
                    <a:pt x="3819" y="4591"/>
                    <a:pt x="3749" y="4226"/>
                    <a:pt x="3667" y="3856"/>
                  </a:cubicBezTo>
                  <a:lnTo>
                    <a:pt x="3667" y="3856"/>
                  </a:lnTo>
                  <a:cubicBezTo>
                    <a:pt x="3909" y="3794"/>
                    <a:pt x="4146" y="3727"/>
                    <a:pt x="4383" y="3659"/>
                  </a:cubicBezTo>
                  <a:lnTo>
                    <a:pt x="4383" y="3659"/>
                  </a:lnTo>
                  <a:cubicBezTo>
                    <a:pt x="4386" y="3658"/>
                    <a:pt x="4389" y="3657"/>
                    <a:pt x="4393" y="3656"/>
                  </a:cubicBezTo>
                  <a:lnTo>
                    <a:pt x="4393" y="3656"/>
                  </a:lnTo>
                  <a:cubicBezTo>
                    <a:pt x="4393" y="3656"/>
                    <a:pt x="4393" y="3656"/>
                    <a:pt x="4393" y="3656"/>
                  </a:cubicBezTo>
                  <a:cubicBezTo>
                    <a:pt x="5181" y="3423"/>
                    <a:pt x="5998" y="3174"/>
                    <a:pt x="6655" y="2649"/>
                  </a:cubicBezTo>
                  <a:cubicBezTo>
                    <a:pt x="6939" y="2423"/>
                    <a:pt x="7202" y="2160"/>
                    <a:pt x="7457" y="1905"/>
                  </a:cubicBezTo>
                  <a:cubicBezTo>
                    <a:pt x="7720" y="1642"/>
                    <a:pt x="7968" y="1350"/>
                    <a:pt x="8158" y="1022"/>
                  </a:cubicBezTo>
                  <a:cubicBezTo>
                    <a:pt x="8333" y="716"/>
                    <a:pt x="8450" y="373"/>
                    <a:pt x="8362" y="37"/>
                  </a:cubicBezTo>
                  <a:cubicBezTo>
                    <a:pt x="8355" y="15"/>
                    <a:pt x="8333" y="1"/>
                    <a:pt x="831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90;p48">
              <a:extLst>
                <a:ext uri="{FF2B5EF4-FFF2-40B4-BE49-F238E27FC236}">
                  <a16:creationId xmlns:a16="http://schemas.microsoft.com/office/drawing/2014/main" id="{139CB535-D5FA-4819-AA56-7A59313B39CA}"/>
                </a:ext>
              </a:extLst>
            </p:cNvPr>
            <p:cNvSpPr/>
            <p:nvPr/>
          </p:nvSpPr>
          <p:spPr>
            <a:xfrm>
              <a:off x="1726707" y="3733528"/>
              <a:ext cx="104932" cy="37329"/>
            </a:xfrm>
            <a:custGeom>
              <a:avLst/>
              <a:gdLst/>
              <a:ahLst/>
              <a:cxnLst/>
              <a:rect l="l" t="t" r="r" b="b"/>
              <a:pathLst>
                <a:path w="1026" h="365" extrusionOk="0">
                  <a:moveTo>
                    <a:pt x="231" y="1"/>
                  </a:moveTo>
                  <a:cubicBezTo>
                    <a:pt x="173" y="1"/>
                    <a:pt x="114" y="5"/>
                    <a:pt x="55" y="14"/>
                  </a:cubicBezTo>
                  <a:cubicBezTo>
                    <a:pt x="53" y="14"/>
                    <a:pt x="51" y="14"/>
                    <a:pt x="49" y="14"/>
                  </a:cubicBezTo>
                  <a:cubicBezTo>
                    <a:pt x="0" y="14"/>
                    <a:pt x="26" y="102"/>
                    <a:pt x="78" y="102"/>
                  </a:cubicBezTo>
                  <a:cubicBezTo>
                    <a:pt x="80" y="102"/>
                    <a:pt x="82" y="102"/>
                    <a:pt x="84" y="102"/>
                  </a:cubicBezTo>
                  <a:cubicBezTo>
                    <a:pt x="135" y="93"/>
                    <a:pt x="187" y="89"/>
                    <a:pt x="239" y="89"/>
                  </a:cubicBezTo>
                  <a:cubicBezTo>
                    <a:pt x="486" y="89"/>
                    <a:pt x="730" y="187"/>
                    <a:pt x="923" y="350"/>
                  </a:cubicBezTo>
                  <a:cubicBezTo>
                    <a:pt x="933" y="360"/>
                    <a:pt x="945" y="364"/>
                    <a:pt x="957" y="364"/>
                  </a:cubicBezTo>
                  <a:cubicBezTo>
                    <a:pt x="994" y="364"/>
                    <a:pt x="1026" y="319"/>
                    <a:pt x="981" y="292"/>
                  </a:cubicBezTo>
                  <a:cubicBezTo>
                    <a:pt x="771" y="99"/>
                    <a:pt x="506" y="1"/>
                    <a:pt x="23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91;p48">
              <a:extLst>
                <a:ext uri="{FF2B5EF4-FFF2-40B4-BE49-F238E27FC236}">
                  <a16:creationId xmlns:a16="http://schemas.microsoft.com/office/drawing/2014/main" id="{2558A0E4-82C9-4AFF-9582-5681A8366F18}"/>
                </a:ext>
              </a:extLst>
            </p:cNvPr>
            <p:cNvSpPr/>
            <p:nvPr/>
          </p:nvSpPr>
          <p:spPr>
            <a:xfrm>
              <a:off x="1713616" y="3423131"/>
              <a:ext cx="54409" cy="34159"/>
            </a:xfrm>
            <a:custGeom>
              <a:avLst/>
              <a:gdLst/>
              <a:ahLst/>
              <a:cxnLst/>
              <a:rect l="l" t="t" r="r" b="b"/>
              <a:pathLst>
                <a:path w="532" h="334" extrusionOk="0">
                  <a:moveTo>
                    <a:pt x="458" y="1"/>
                  </a:moveTo>
                  <a:cubicBezTo>
                    <a:pt x="452" y="1"/>
                    <a:pt x="445" y="2"/>
                    <a:pt x="438" y="7"/>
                  </a:cubicBezTo>
                  <a:cubicBezTo>
                    <a:pt x="307" y="87"/>
                    <a:pt x="175" y="160"/>
                    <a:pt x="44" y="240"/>
                  </a:cubicBezTo>
                  <a:cubicBezTo>
                    <a:pt x="0" y="265"/>
                    <a:pt x="26" y="334"/>
                    <a:pt x="67" y="334"/>
                  </a:cubicBezTo>
                  <a:cubicBezTo>
                    <a:pt x="74" y="334"/>
                    <a:pt x="81" y="332"/>
                    <a:pt x="88" y="328"/>
                  </a:cubicBezTo>
                  <a:cubicBezTo>
                    <a:pt x="219" y="240"/>
                    <a:pt x="358" y="167"/>
                    <a:pt x="482" y="87"/>
                  </a:cubicBezTo>
                  <a:cubicBezTo>
                    <a:pt x="531" y="62"/>
                    <a:pt x="497" y="1"/>
                    <a:pt x="4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92;p48">
              <a:extLst>
                <a:ext uri="{FF2B5EF4-FFF2-40B4-BE49-F238E27FC236}">
                  <a16:creationId xmlns:a16="http://schemas.microsoft.com/office/drawing/2014/main" id="{4FF95554-D503-4DCF-A14C-9294592C5B66}"/>
                </a:ext>
              </a:extLst>
            </p:cNvPr>
            <p:cNvSpPr/>
            <p:nvPr/>
          </p:nvSpPr>
          <p:spPr>
            <a:xfrm>
              <a:off x="1642741" y="3469767"/>
              <a:ext cx="42648" cy="29761"/>
            </a:xfrm>
            <a:custGeom>
              <a:avLst/>
              <a:gdLst/>
              <a:ahLst/>
              <a:cxnLst/>
              <a:rect l="l" t="t" r="r" b="b"/>
              <a:pathLst>
                <a:path w="417" h="291" extrusionOk="0">
                  <a:moveTo>
                    <a:pt x="365" y="0"/>
                  </a:moveTo>
                  <a:cubicBezTo>
                    <a:pt x="358" y="0"/>
                    <a:pt x="350" y="1"/>
                    <a:pt x="343" y="3"/>
                  </a:cubicBezTo>
                  <a:cubicBezTo>
                    <a:pt x="234" y="69"/>
                    <a:pt x="139" y="135"/>
                    <a:pt x="22" y="208"/>
                  </a:cubicBezTo>
                  <a:cubicBezTo>
                    <a:pt x="7" y="215"/>
                    <a:pt x="0" y="251"/>
                    <a:pt x="7" y="273"/>
                  </a:cubicBezTo>
                  <a:cubicBezTo>
                    <a:pt x="13" y="284"/>
                    <a:pt x="34" y="291"/>
                    <a:pt x="53" y="291"/>
                  </a:cubicBezTo>
                  <a:cubicBezTo>
                    <a:pt x="60" y="291"/>
                    <a:pt x="67" y="290"/>
                    <a:pt x="73" y="288"/>
                  </a:cubicBezTo>
                  <a:cubicBezTo>
                    <a:pt x="183" y="222"/>
                    <a:pt x="277" y="164"/>
                    <a:pt x="387" y="91"/>
                  </a:cubicBezTo>
                  <a:cubicBezTo>
                    <a:pt x="409" y="76"/>
                    <a:pt x="416" y="40"/>
                    <a:pt x="409" y="25"/>
                  </a:cubicBezTo>
                  <a:cubicBezTo>
                    <a:pt x="403" y="9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93;p48">
              <a:extLst>
                <a:ext uri="{FF2B5EF4-FFF2-40B4-BE49-F238E27FC236}">
                  <a16:creationId xmlns:a16="http://schemas.microsoft.com/office/drawing/2014/main" id="{D0D3E845-1183-4903-8EA6-4E389CF9F660}"/>
                </a:ext>
              </a:extLst>
            </p:cNvPr>
            <p:cNvSpPr/>
            <p:nvPr/>
          </p:nvSpPr>
          <p:spPr>
            <a:xfrm>
              <a:off x="1578514" y="3518347"/>
              <a:ext cx="34466" cy="31091"/>
            </a:xfrm>
            <a:custGeom>
              <a:avLst/>
              <a:gdLst/>
              <a:ahLst/>
              <a:cxnLst/>
              <a:rect l="l" t="t" r="r" b="b"/>
              <a:pathLst>
                <a:path w="337" h="304" extrusionOk="0">
                  <a:moveTo>
                    <a:pt x="285" y="1"/>
                  </a:moveTo>
                  <a:cubicBezTo>
                    <a:pt x="274" y="1"/>
                    <a:pt x="263" y="6"/>
                    <a:pt x="256" y="17"/>
                  </a:cubicBezTo>
                  <a:cubicBezTo>
                    <a:pt x="169" y="83"/>
                    <a:pt x="96" y="148"/>
                    <a:pt x="15" y="221"/>
                  </a:cubicBezTo>
                  <a:cubicBezTo>
                    <a:pt x="1" y="243"/>
                    <a:pt x="1" y="280"/>
                    <a:pt x="15" y="287"/>
                  </a:cubicBezTo>
                  <a:cubicBezTo>
                    <a:pt x="26" y="298"/>
                    <a:pt x="37" y="303"/>
                    <a:pt x="48" y="303"/>
                  </a:cubicBezTo>
                  <a:cubicBezTo>
                    <a:pt x="59" y="303"/>
                    <a:pt x="70" y="298"/>
                    <a:pt x="81" y="287"/>
                  </a:cubicBezTo>
                  <a:cubicBezTo>
                    <a:pt x="161" y="214"/>
                    <a:pt x="234" y="148"/>
                    <a:pt x="314" y="75"/>
                  </a:cubicBezTo>
                  <a:cubicBezTo>
                    <a:pt x="336" y="61"/>
                    <a:pt x="336" y="24"/>
                    <a:pt x="314" y="17"/>
                  </a:cubicBezTo>
                  <a:cubicBezTo>
                    <a:pt x="307" y="6"/>
                    <a:pt x="296" y="1"/>
                    <a:pt x="28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94;p48">
              <a:extLst>
                <a:ext uri="{FF2B5EF4-FFF2-40B4-BE49-F238E27FC236}">
                  <a16:creationId xmlns:a16="http://schemas.microsoft.com/office/drawing/2014/main" id="{7237D66C-1E84-4226-8BA5-A7BF64195049}"/>
                </a:ext>
              </a:extLst>
            </p:cNvPr>
            <p:cNvSpPr/>
            <p:nvPr/>
          </p:nvSpPr>
          <p:spPr>
            <a:xfrm>
              <a:off x="1527787" y="3575108"/>
              <a:ext cx="29966" cy="45511"/>
            </a:xfrm>
            <a:custGeom>
              <a:avLst/>
              <a:gdLst/>
              <a:ahLst/>
              <a:cxnLst/>
              <a:rect l="l" t="t" r="r" b="b"/>
              <a:pathLst>
                <a:path w="293" h="445" extrusionOk="0">
                  <a:moveTo>
                    <a:pt x="244" y="0"/>
                  </a:moveTo>
                  <a:cubicBezTo>
                    <a:pt x="224" y="0"/>
                    <a:pt x="202" y="13"/>
                    <a:pt x="190" y="31"/>
                  </a:cubicBezTo>
                  <a:cubicBezTo>
                    <a:pt x="117" y="148"/>
                    <a:pt x="52" y="272"/>
                    <a:pt x="8" y="389"/>
                  </a:cubicBezTo>
                  <a:cubicBezTo>
                    <a:pt x="1" y="418"/>
                    <a:pt x="15" y="440"/>
                    <a:pt x="44" y="440"/>
                  </a:cubicBezTo>
                  <a:cubicBezTo>
                    <a:pt x="51" y="443"/>
                    <a:pt x="57" y="444"/>
                    <a:pt x="62" y="444"/>
                  </a:cubicBezTo>
                  <a:cubicBezTo>
                    <a:pt x="82" y="444"/>
                    <a:pt x="97" y="426"/>
                    <a:pt x="103" y="403"/>
                  </a:cubicBezTo>
                  <a:cubicBezTo>
                    <a:pt x="147" y="287"/>
                    <a:pt x="212" y="177"/>
                    <a:pt x="278" y="68"/>
                  </a:cubicBezTo>
                  <a:cubicBezTo>
                    <a:pt x="292" y="53"/>
                    <a:pt x="285" y="17"/>
                    <a:pt x="256" y="2"/>
                  </a:cubicBezTo>
                  <a:cubicBezTo>
                    <a:pt x="252" y="1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95;p48">
              <a:extLst>
                <a:ext uri="{FF2B5EF4-FFF2-40B4-BE49-F238E27FC236}">
                  <a16:creationId xmlns:a16="http://schemas.microsoft.com/office/drawing/2014/main" id="{6AB918D6-64B5-41BA-BA29-CDAB000F2A99}"/>
                </a:ext>
              </a:extLst>
            </p:cNvPr>
            <p:cNvSpPr/>
            <p:nvPr/>
          </p:nvSpPr>
          <p:spPr>
            <a:xfrm>
              <a:off x="1500889" y="3654369"/>
              <a:ext cx="18920" cy="49500"/>
            </a:xfrm>
            <a:custGeom>
              <a:avLst/>
              <a:gdLst/>
              <a:ahLst/>
              <a:cxnLst/>
              <a:rect l="l" t="t" r="r" b="b"/>
              <a:pathLst>
                <a:path w="185" h="484" extrusionOk="0">
                  <a:moveTo>
                    <a:pt x="128" y="0"/>
                  </a:moveTo>
                  <a:cubicBezTo>
                    <a:pt x="109" y="0"/>
                    <a:pt x="90" y="9"/>
                    <a:pt x="81" y="30"/>
                  </a:cubicBezTo>
                  <a:cubicBezTo>
                    <a:pt x="45" y="161"/>
                    <a:pt x="16" y="299"/>
                    <a:pt x="1" y="424"/>
                  </a:cubicBezTo>
                  <a:cubicBezTo>
                    <a:pt x="1" y="453"/>
                    <a:pt x="8" y="482"/>
                    <a:pt x="37" y="482"/>
                  </a:cubicBezTo>
                  <a:cubicBezTo>
                    <a:pt x="39" y="483"/>
                    <a:pt x="42" y="483"/>
                    <a:pt x="44" y="483"/>
                  </a:cubicBezTo>
                  <a:cubicBezTo>
                    <a:pt x="61" y="483"/>
                    <a:pt x="89" y="464"/>
                    <a:pt x="89" y="445"/>
                  </a:cubicBezTo>
                  <a:cubicBezTo>
                    <a:pt x="110" y="307"/>
                    <a:pt x="132" y="175"/>
                    <a:pt x="176" y="51"/>
                  </a:cubicBezTo>
                  <a:cubicBezTo>
                    <a:pt x="185" y="21"/>
                    <a:pt x="157" y="0"/>
                    <a:pt x="12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96;p48">
              <a:extLst>
                <a:ext uri="{FF2B5EF4-FFF2-40B4-BE49-F238E27FC236}">
                  <a16:creationId xmlns:a16="http://schemas.microsoft.com/office/drawing/2014/main" id="{1D462F81-C536-4324-8596-8C49283047FC}"/>
                </a:ext>
              </a:extLst>
            </p:cNvPr>
            <p:cNvSpPr/>
            <p:nvPr/>
          </p:nvSpPr>
          <p:spPr>
            <a:xfrm>
              <a:off x="1493423" y="3741607"/>
              <a:ext cx="11352" cy="49193"/>
            </a:xfrm>
            <a:custGeom>
              <a:avLst/>
              <a:gdLst/>
              <a:ahLst/>
              <a:cxnLst/>
              <a:rect l="l" t="t" r="r" b="b"/>
              <a:pathLst>
                <a:path w="111" h="481" extrusionOk="0">
                  <a:moveTo>
                    <a:pt x="57" y="1"/>
                  </a:moveTo>
                  <a:cubicBezTo>
                    <a:pt x="32" y="1"/>
                    <a:pt x="8" y="16"/>
                    <a:pt x="8" y="45"/>
                  </a:cubicBezTo>
                  <a:cubicBezTo>
                    <a:pt x="8" y="176"/>
                    <a:pt x="1" y="300"/>
                    <a:pt x="1" y="431"/>
                  </a:cubicBezTo>
                  <a:cubicBezTo>
                    <a:pt x="1" y="464"/>
                    <a:pt x="23" y="481"/>
                    <a:pt x="47" y="481"/>
                  </a:cubicBezTo>
                  <a:cubicBezTo>
                    <a:pt x="70" y="481"/>
                    <a:pt x="96" y="464"/>
                    <a:pt x="103" y="431"/>
                  </a:cubicBezTo>
                  <a:cubicBezTo>
                    <a:pt x="103" y="300"/>
                    <a:pt x="110" y="176"/>
                    <a:pt x="110" y="45"/>
                  </a:cubicBezTo>
                  <a:cubicBezTo>
                    <a:pt x="107" y="16"/>
                    <a:pt x="81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97;p48">
              <a:extLst>
                <a:ext uri="{FF2B5EF4-FFF2-40B4-BE49-F238E27FC236}">
                  <a16:creationId xmlns:a16="http://schemas.microsoft.com/office/drawing/2014/main" id="{A83E2E68-FC0D-43EC-AD1E-ABA91CF4C0D0}"/>
                </a:ext>
              </a:extLst>
            </p:cNvPr>
            <p:cNvSpPr/>
            <p:nvPr/>
          </p:nvSpPr>
          <p:spPr>
            <a:xfrm>
              <a:off x="1492707" y="3831198"/>
              <a:ext cx="10534" cy="49909"/>
            </a:xfrm>
            <a:custGeom>
              <a:avLst/>
              <a:gdLst/>
              <a:ahLst/>
              <a:cxnLst/>
              <a:rect l="l" t="t" r="r" b="b"/>
              <a:pathLst>
                <a:path w="103" h="488" extrusionOk="0">
                  <a:moveTo>
                    <a:pt x="44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5" y="176"/>
                    <a:pt x="15" y="314"/>
                    <a:pt x="8" y="438"/>
                  </a:cubicBezTo>
                  <a:cubicBezTo>
                    <a:pt x="8" y="471"/>
                    <a:pt x="30" y="488"/>
                    <a:pt x="52" y="488"/>
                  </a:cubicBezTo>
                  <a:cubicBezTo>
                    <a:pt x="74" y="488"/>
                    <a:pt x="96" y="471"/>
                    <a:pt x="96" y="438"/>
                  </a:cubicBezTo>
                  <a:cubicBezTo>
                    <a:pt x="103" y="314"/>
                    <a:pt x="96" y="176"/>
                    <a:pt x="88" y="44"/>
                  </a:cubicBezTo>
                  <a:cubicBezTo>
                    <a:pt x="88" y="22"/>
                    <a:pt x="74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98;p48">
              <a:extLst>
                <a:ext uri="{FF2B5EF4-FFF2-40B4-BE49-F238E27FC236}">
                  <a16:creationId xmlns:a16="http://schemas.microsoft.com/office/drawing/2014/main" id="{DAFE683E-CE3C-4AEE-8DE9-A54DDF42C6AD}"/>
                </a:ext>
              </a:extLst>
            </p:cNvPr>
            <p:cNvSpPr/>
            <p:nvPr/>
          </p:nvSpPr>
          <p:spPr>
            <a:xfrm>
              <a:off x="1495673" y="3931221"/>
              <a:ext cx="17284" cy="41829"/>
            </a:xfrm>
            <a:custGeom>
              <a:avLst/>
              <a:gdLst/>
              <a:ahLst/>
              <a:cxnLst/>
              <a:rect l="l" t="t" r="r" b="b"/>
              <a:pathLst>
                <a:path w="169" h="409" extrusionOk="0">
                  <a:moveTo>
                    <a:pt x="52" y="0"/>
                  </a:moveTo>
                  <a:cubicBezTo>
                    <a:pt x="15" y="7"/>
                    <a:pt x="1" y="37"/>
                    <a:pt x="15" y="51"/>
                  </a:cubicBezTo>
                  <a:cubicBezTo>
                    <a:pt x="30" y="161"/>
                    <a:pt x="59" y="263"/>
                    <a:pt x="81" y="372"/>
                  </a:cubicBezTo>
                  <a:cubicBezTo>
                    <a:pt x="88" y="401"/>
                    <a:pt x="118" y="409"/>
                    <a:pt x="132" y="409"/>
                  </a:cubicBezTo>
                  <a:cubicBezTo>
                    <a:pt x="161" y="401"/>
                    <a:pt x="169" y="372"/>
                    <a:pt x="169" y="358"/>
                  </a:cubicBezTo>
                  <a:cubicBezTo>
                    <a:pt x="154" y="248"/>
                    <a:pt x="125" y="146"/>
                    <a:pt x="103" y="37"/>
                  </a:cubicBezTo>
                  <a:cubicBezTo>
                    <a:pt x="96" y="7"/>
                    <a:pt x="67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99;p48">
              <a:extLst>
                <a:ext uri="{FF2B5EF4-FFF2-40B4-BE49-F238E27FC236}">
                  <a16:creationId xmlns:a16="http://schemas.microsoft.com/office/drawing/2014/main" id="{58D98C07-5173-45D6-9EFA-3EF6364AF31A}"/>
                </a:ext>
              </a:extLst>
            </p:cNvPr>
            <p:cNvSpPr/>
            <p:nvPr/>
          </p:nvSpPr>
          <p:spPr>
            <a:xfrm>
              <a:off x="1511423" y="4013243"/>
              <a:ext cx="15750" cy="41932"/>
            </a:xfrm>
            <a:custGeom>
              <a:avLst/>
              <a:gdLst/>
              <a:ahLst/>
              <a:cxnLst/>
              <a:rect l="l" t="t" r="r" b="b"/>
              <a:pathLst>
                <a:path w="154" h="410" extrusionOk="0">
                  <a:moveTo>
                    <a:pt x="44" y="1"/>
                  </a:moveTo>
                  <a:cubicBezTo>
                    <a:pt x="15" y="8"/>
                    <a:pt x="0" y="37"/>
                    <a:pt x="7" y="52"/>
                  </a:cubicBezTo>
                  <a:cubicBezTo>
                    <a:pt x="22" y="161"/>
                    <a:pt x="44" y="271"/>
                    <a:pt x="58" y="373"/>
                  </a:cubicBezTo>
                  <a:cubicBezTo>
                    <a:pt x="66" y="402"/>
                    <a:pt x="95" y="409"/>
                    <a:pt x="117" y="409"/>
                  </a:cubicBezTo>
                  <a:cubicBezTo>
                    <a:pt x="139" y="402"/>
                    <a:pt x="153" y="373"/>
                    <a:pt x="153" y="358"/>
                  </a:cubicBezTo>
                  <a:cubicBezTo>
                    <a:pt x="131" y="249"/>
                    <a:pt x="117" y="139"/>
                    <a:pt x="95" y="37"/>
                  </a:cubicBezTo>
                  <a:cubicBezTo>
                    <a:pt x="88" y="8"/>
                    <a:pt x="5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00;p48">
              <a:extLst>
                <a:ext uri="{FF2B5EF4-FFF2-40B4-BE49-F238E27FC236}">
                  <a16:creationId xmlns:a16="http://schemas.microsoft.com/office/drawing/2014/main" id="{9697BF2E-125C-4E57-9AB8-0DB88DDFA9AD}"/>
                </a:ext>
              </a:extLst>
            </p:cNvPr>
            <p:cNvSpPr/>
            <p:nvPr/>
          </p:nvSpPr>
          <p:spPr>
            <a:xfrm>
              <a:off x="1531571" y="4088618"/>
              <a:ext cx="18102" cy="50625"/>
            </a:xfrm>
            <a:custGeom>
              <a:avLst/>
              <a:gdLst/>
              <a:ahLst/>
              <a:cxnLst/>
              <a:rect l="l" t="t" r="r" b="b"/>
              <a:pathLst>
                <a:path w="177" h="495" extrusionOk="0">
                  <a:moveTo>
                    <a:pt x="58" y="1"/>
                  </a:moveTo>
                  <a:cubicBezTo>
                    <a:pt x="29" y="1"/>
                    <a:pt x="0" y="23"/>
                    <a:pt x="0" y="44"/>
                  </a:cubicBezTo>
                  <a:cubicBezTo>
                    <a:pt x="22" y="183"/>
                    <a:pt x="37" y="322"/>
                    <a:pt x="73" y="460"/>
                  </a:cubicBezTo>
                  <a:cubicBezTo>
                    <a:pt x="82" y="484"/>
                    <a:pt x="101" y="494"/>
                    <a:pt x="120" y="494"/>
                  </a:cubicBezTo>
                  <a:cubicBezTo>
                    <a:pt x="149" y="494"/>
                    <a:pt x="177" y="471"/>
                    <a:pt x="168" y="431"/>
                  </a:cubicBezTo>
                  <a:cubicBezTo>
                    <a:pt x="139" y="300"/>
                    <a:pt x="110" y="176"/>
                    <a:pt x="102" y="44"/>
                  </a:cubicBezTo>
                  <a:cubicBezTo>
                    <a:pt x="102" y="23"/>
                    <a:pt x="80" y="1"/>
                    <a:pt x="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101;p48">
              <a:extLst>
                <a:ext uri="{FF2B5EF4-FFF2-40B4-BE49-F238E27FC236}">
                  <a16:creationId xmlns:a16="http://schemas.microsoft.com/office/drawing/2014/main" id="{C9C44248-9A19-4EFE-AD7D-CE2DCECCABDB}"/>
                </a:ext>
              </a:extLst>
            </p:cNvPr>
            <p:cNvSpPr/>
            <p:nvPr/>
          </p:nvSpPr>
          <p:spPr>
            <a:xfrm>
              <a:off x="1548650" y="4172993"/>
              <a:ext cx="12784" cy="27716"/>
            </a:xfrm>
            <a:custGeom>
              <a:avLst/>
              <a:gdLst/>
              <a:ahLst/>
              <a:cxnLst/>
              <a:rect l="l" t="t" r="r" b="b"/>
              <a:pathLst>
                <a:path w="125" h="271" extrusionOk="0">
                  <a:moveTo>
                    <a:pt x="37" y="0"/>
                  </a:moveTo>
                  <a:cubicBezTo>
                    <a:pt x="8" y="0"/>
                    <a:pt x="1" y="22"/>
                    <a:pt x="1" y="51"/>
                  </a:cubicBezTo>
                  <a:cubicBezTo>
                    <a:pt x="8" y="117"/>
                    <a:pt x="23" y="182"/>
                    <a:pt x="37" y="234"/>
                  </a:cubicBezTo>
                  <a:cubicBezTo>
                    <a:pt x="45" y="263"/>
                    <a:pt x="74" y="270"/>
                    <a:pt x="88" y="270"/>
                  </a:cubicBezTo>
                  <a:cubicBezTo>
                    <a:pt x="118" y="263"/>
                    <a:pt x="125" y="234"/>
                    <a:pt x="125" y="219"/>
                  </a:cubicBezTo>
                  <a:cubicBezTo>
                    <a:pt x="118" y="153"/>
                    <a:pt x="96" y="88"/>
                    <a:pt x="88" y="37"/>
                  </a:cubicBezTo>
                  <a:cubicBezTo>
                    <a:pt x="81" y="7"/>
                    <a:pt x="52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02;p48">
              <a:extLst>
                <a:ext uri="{FF2B5EF4-FFF2-40B4-BE49-F238E27FC236}">
                  <a16:creationId xmlns:a16="http://schemas.microsoft.com/office/drawing/2014/main" id="{1FDCEAEE-B997-4C27-BB29-EBF16D531D93}"/>
                </a:ext>
              </a:extLst>
            </p:cNvPr>
            <p:cNvSpPr/>
            <p:nvPr/>
          </p:nvSpPr>
          <p:spPr>
            <a:xfrm>
              <a:off x="1592014" y="4182504"/>
              <a:ext cx="54716" cy="14420"/>
            </a:xfrm>
            <a:custGeom>
              <a:avLst/>
              <a:gdLst/>
              <a:ahLst/>
              <a:cxnLst/>
              <a:rect l="l" t="t" r="r" b="b"/>
              <a:pathLst>
                <a:path w="535" h="141" extrusionOk="0">
                  <a:moveTo>
                    <a:pt x="465" y="0"/>
                  </a:moveTo>
                  <a:cubicBezTo>
                    <a:pt x="461" y="0"/>
                    <a:pt x="457" y="1"/>
                    <a:pt x="452" y="2"/>
                  </a:cubicBezTo>
                  <a:cubicBezTo>
                    <a:pt x="321" y="31"/>
                    <a:pt x="197" y="53"/>
                    <a:pt x="66" y="53"/>
                  </a:cubicBezTo>
                  <a:cubicBezTo>
                    <a:pt x="0" y="53"/>
                    <a:pt x="0" y="141"/>
                    <a:pt x="66" y="141"/>
                  </a:cubicBezTo>
                  <a:cubicBezTo>
                    <a:pt x="204" y="141"/>
                    <a:pt x="336" y="126"/>
                    <a:pt x="474" y="97"/>
                  </a:cubicBezTo>
                  <a:cubicBezTo>
                    <a:pt x="535" y="77"/>
                    <a:pt x="515" y="0"/>
                    <a:pt x="46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03;p48">
              <a:extLst>
                <a:ext uri="{FF2B5EF4-FFF2-40B4-BE49-F238E27FC236}">
                  <a16:creationId xmlns:a16="http://schemas.microsoft.com/office/drawing/2014/main" id="{C3515D7A-A8A3-432C-847F-3EB818BB11FE}"/>
                </a:ext>
              </a:extLst>
            </p:cNvPr>
            <p:cNvSpPr/>
            <p:nvPr/>
          </p:nvSpPr>
          <p:spPr>
            <a:xfrm>
              <a:off x="1688252" y="4169209"/>
              <a:ext cx="34364" cy="12784"/>
            </a:xfrm>
            <a:custGeom>
              <a:avLst/>
              <a:gdLst/>
              <a:ahLst/>
              <a:cxnLst/>
              <a:rect l="l" t="t" r="r" b="b"/>
              <a:pathLst>
                <a:path w="336" h="125" extrusionOk="0">
                  <a:moveTo>
                    <a:pt x="285" y="1"/>
                  </a:moveTo>
                  <a:cubicBezTo>
                    <a:pt x="205" y="8"/>
                    <a:pt x="117" y="22"/>
                    <a:pt x="37" y="37"/>
                  </a:cubicBezTo>
                  <a:cubicBezTo>
                    <a:pt x="8" y="37"/>
                    <a:pt x="0" y="74"/>
                    <a:pt x="0" y="88"/>
                  </a:cubicBezTo>
                  <a:cubicBezTo>
                    <a:pt x="0" y="117"/>
                    <a:pt x="29" y="125"/>
                    <a:pt x="59" y="125"/>
                  </a:cubicBezTo>
                  <a:cubicBezTo>
                    <a:pt x="139" y="117"/>
                    <a:pt x="219" y="95"/>
                    <a:pt x="299" y="88"/>
                  </a:cubicBezTo>
                  <a:cubicBezTo>
                    <a:pt x="329" y="88"/>
                    <a:pt x="336" y="52"/>
                    <a:pt x="336" y="37"/>
                  </a:cubicBezTo>
                  <a:cubicBezTo>
                    <a:pt x="329" y="8"/>
                    <a:pt x="299" y="1"/>
                    <a:pt x="28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104;p48">
              <a:extLst>
                <a:ext uri="{FF2B5EF4-FFF2-40B4-BE49-F238E27FC236}">
                  <a16:creationId xmlns:a16="http://schemas.microsoft.com/office/drawing/2014/main" id="{A359CE2A-3407-43F0-BD38-176D32CE9B82}"/>
                </a:ext>
              </a:extLst>
            </p:cNvPr>
            <p:cNvSpPr/>
            <p:nvPr/>
          </p:nvSpPr>
          <p:spPr>
            <a:xfrm>
              <a:off x="1762809" y="4160311"/>
              <a:ext cx="36000" cy="10534"/>
            </a:xfrm>
            <a:custGeom>
              <a:avLst/>
              <a:gdLst/>
              <a:ahLst/>
              <a:cxnLst/>
              <a:rect l="l" t="t" r="r" b="b"/>
              <a:pathLst>
                <a:path w="352" h="103" extrusionOk="0">
                  <a:moveTo>
                    <a:pt x="300" y="0"/>
                  </a:moveTo>
                  <a:cubicBezTo>
                    <a:pt x="220" y="0"/>
                    <a:pt x="125" y="15"/>
                    <a:pt x="45" y="15"/>
                  </a:cubicBezTo>
                  <a:cubicBezTo>
                    <a:pt x="23" y="15"/>
                    <a:pt x="1" y="29"/>
                    <a:pt x="1" y="58"/>
                  </a:cubicBezTo>
                  <a:cubicBezTo>
                    <a:pt x="1" y="73"/>
                    <a:pt x="23" y="102"/>
                    <a:pt x="45" y="102"/>
                  </a:cubicBezTo>
                  <a:cubicBezTo>
                    <a:pt x="132" y="102"/>
                    <a:pt x="220" y="95"/>
                    <a:pt x="300" y="95"/>
                  </a:cubicBezTo>
                  <a:cubicBezTo>
                    <a:pt x="329" y="95"/>
                    <a:pt x="351" y="73"/>
                    <a:pt x="351" y="51"/>
                  </a:cubicBezTo>
                  <a:cubicBezTo>
                    <a:pt x="351" y="22"/>
                    <a:pt x="329" y="0"/>
                    <a:pt x="30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105;p48">
              <a:extLst>
                <a:ext uri="{FF2B5EF4-FFF2-40B4-BE49-F238E27FC236}">
                  <a16:creationId xmlns:a16="http://schemas.microsoft.com/office/drawing/2014/main" id="{617895EA-8725-4248-918F-A9F543101266}"/>
                </a:ext>
              </a:extLst>
            </p:cNvPr>
            <p:cNvSpPr/>
            <p:nvPr/>
          </p:nvSpPr>
          <p:spPr>
            <a:xfrm>
              <a:off x="1832968" y="4152845"/>
              <a:ext cx="38148" cy="13500"/>
            </a:xfrm>
            <a:custGeom>
              <a:avLst/>
              <a:gdLst/>
              <a:ahLst/>
              <a:cxnLst/>
              <a:rect l="l" t="t" r="r" b="b"/>
              <a:pathLst>
                <a:path w="373" h="132" extrusionOk="0">
                  <a:moveTo>
                    <a:pt x="322" y="0"/>
                  </a:moveTo>
                  <a:cubicBezTo>
                    <a:pt x="227" y="7"/>
                    <a:pt x="125" y="29"/>
                    <a:pt x="37" y="37"/>
                  </a:cubicBezTo>
                  <a:cubicBezTo>
                    <a:pt x="8" y="37"/>
                    <a:pt x="1" y="73"/>
                    <a:pt x="1" y="95"/>
                  </a:cubicBezTo>
                  <a:cubicBezTo>
                    <a:pt x="8" y="124"/>
                    <a:pt x="30" y="131"/>
                    <a:pt x="52" y="131"/>
                  </a:cubicBezTo>
                  <a:cubicBezTo>
                    <a:pt x="147" y="124"/>
                    <a:pt x="241" y="102"/>
                    <a:pt x="336" y="95"/>
                  </a:cubicBezTo>
                  <a:cubicBezTo>
                    <a:pt x="365" y="95"/>
                    <a:pt x="373" y="58"/>
                    <a:pt x="373" y="37"/>
                  </a:cubicBezTo>
                  <a:cubicBezTo>
                    <a:pt x="365" y="15"/>
                    <a:pt x="336" y="0"/>
                    <a:pt x="32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106;p48">
              <a:extLst>
                <a:ext uri="{FF2B5EF4-FFF2-40B4-BE49-F238E27FC236}">
                  <a16:creationId xmlns:a16="http://schemas.microsoft.com/office/drawing/2014/main" id="{112B4527-23A7-4B34-A126-7B8A09A72F8B}"/>
                </a:ext>
              </a:extLst>
            </p:cNvPr>
            <p:cNvSpPr/>
            <p:nvPr/>
          </p:nvSpPr>
          <p:spPr>
            <a:xfrm>
              <a:off x="1791241" y="3783335"/>
              <a:ext cx="13500" cy="45000"/>
            </a:xfrm>
            <a:custGeom>
              <a:avLst/>
              <a:gdLst/>
              <a:ahLst/>
              <a:cxnLst/>
              <a:rect l="l" t="t" r="r" b="b"/>
              <a:pathLst>
                <a:path w="132" h="440" extrusionOk="0">
                  <a:moveTo>
                    <a:pt x="35" y="0"/>
                  </a:moveTo>
                  <a:cubicBezTo>
                    <a:pt x="12" y="0"/>
                    <a:pt x="0" y="26"/>
                    <a:pt x="0" y="45"/>
                  </a:cubicBezTo>
                  <a:cubicBezTo>
                    <a:pt x="7" y="169"/>
                    <a:pt x="22" y="279"/>
                    <a:pt x="37" y="396"/>
                  </a:cubicBezTo>
                  <a:cubicBezTo>
                    <a:pt x="37" y="425"/>
                    <a:pt x="51" y="439"/>
                    <a:pt x="80" y="439"/>
                  </a:cubicBezTo>
                  <a:cubicBezTo>
                    <a:pt x="110" y="439"/>
                    <a:pt x="131" y="425"/>
                    <a:pt x="124" y="396"/>
                  </a:cubicBezTo>
                  <a:cubicBezTo>
                    <a:pt x="117" y="279"/>
                    <a:pt x="95" y="169"/>
                    <a:pt x="88" y="45"/>
                  </a:cubicBezTo>
                  <a:cubicBezTo>
                    <a:pt x="88" y="23"/>
                    <a:pt x="73" y="2"/>
                    <a:pt x="44" y="2"/>
                  </a:cubicBezTo>
                  <a:cubicBezTo>
                    <a:pt x="41" y="1"/>
                    <a:pt x="38" y="0"/>
                    <a:pt x="3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107;p48">
              <a:extLst>
                <a:ext uri="{FF2B5EF4-FFF2-40B4-BE49-F238E27FC236}">
                  <a16:creationId xmlns:a16="http://schemas.microsoft.com/office/drawing/2014/main" id="{AC976F47-F7A6-4CDD-AB09-4215C09AFA41}"/>
                </a:ext>
              </a:extLst>
            </p:cNvPr>
            <p:cNvSpPr/>
            <p:nvPr/>
          </p:nvSpPr>
          <p:spPr>
            <a:xfrm>
              <a:off x="1802388" y="3857278"/>
              <a:ext cx="12068" cy="39682"/>
            </a:xfrm>
            <a:custGeom>
              <a:avLst/>
              <a:gdLst/>
              <a:ahLst/>
              <a:cxnLst/>
              <a:rect l="l" t="t" r="r" b="b"/>
              <a:pathLst>
                <a:path w="118" h="388" extrusionOk="0">
                  <a:moveTo>
                    <a:pt x="37" y="1"/>
                  </a:moveTo>
                  <a:cubicBezTo>
                    <a:pt x="8" y="8"/>
                    <a:pt x="1" y="37"/>
                    <a:pt x="1" y="67"/>
                  </a:cubicBezTo>
                  <a:cubicBezTo>
                    <a:pt x="8" y="147"/>
                    <a:pt x="15" y="249"/>
                    <a:pt x="22" y="336"/>
                  </a:cubicBezTo>
                  <a:cubicBezTo>
                    <a:pt x="22" y="366"/>
                    <a:pt x="44" y="388"/>
                    <a:pt x="74" y="388"/>
                  </a:cubicBezTo>
                  <a:cubicBezTo>
                    <a:pt x="95" y="388"/>
                    <a:pt x="117" y="366"/>
                    <a:pt x="117" y="336"/>
                  </a:cubicBezTo>
                  <a:cubicBezTo>
                    <a:pt x="117" y="242"/>
                    <a:pt x="110" y="139"/>
                    <a:pt x="88" y="37"/>
                  </a:cubicBezTo>
                  <a:cubicBezTo>
                    <a:pt x="88" y="8"/>
                    <a:pt x="52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108;p48">
              <a:extLst>
                <a:ext uri="{FF2B5EF4-FFF2-40B4-BE49-F238E27FC236}">
                  <a16:creationId xmlns:a16="http://schemas.microsoft.com/office/drawing/2014/main" id="{E1DF562D-7FB6-4CAF-8FD4-BC97C32A715A}"/>
                </a:ext>
              </a:extLst>
            </p:cNvPr>
            <p:cNvSpPr/>
            <p:nvPr/>
          </p:nvSpPr>
          <p:spPr>
            <a:xfrm>
              <a:off x="1815786" y="3938993"/>
              <a:ext cx="20250" cy="40091"/>
            </a:xfrm>
            <a:custGeom>
              <a:avLst/>
              <a:gdLst/>
              <a:ahLst/>
              <a:cxnLst/>
              <a:rect l="l" t="t" r="r" b="b"/>
              <a:pathLst>
                <a:path w="198" h="392" extrusionOk="0">
                  <a:moveTo>
                    <a:pt x="55" y="0"/>
                  </a:moveTo>
                  <a:cubicBezTo>
                    <a:pt x="46" y="0"/>
                    <a:pt x="37" y="2"/>
                    <a:pt x="30" y="4"/>
                  </a:cubicBezTo>
                  <a:cubicBezTo>
                    <a:pt x="1" y="12"/>
                    <a:pt x="1" y="41"/>
                    <a:pt x="15" y="70"/>
                  </a:cubicBezTo>
                  <a:lnTo>
                    <a:pt x="67" y="209"/>
                  </a:lnTo>
                  <a:cubicBezTo>
                    <a:pt x="81" y="252"/>
                    <a:pt x="96" y="304"/>
                    <a:pt x="103" y="355"/>
                  </a:cubicBezTo>
                  <a:cubicBezTo>
                    <a:pt x="110" y="377"/>
                    <a:pt x="140" y="391"/>
                    <a:pt x="154" y="391"/>
                  </a:cubicBezTo>
                  <a:cubicBezTo>
                    <a:pt x="183" y="377"/>
                    <a:pt x="198" y="355"/>
                    <a:pt x="198" y="333"/>
                  </a:cubicBezTo>
                  <a:cubicBezTo>
                    <a:pt x="176" y="223"/>
                    <a:pt x="140" y="121"/>
                    <a:pt x="96" y="26"/>
                  </a:cubicBezTo>
                  <a:cubicBezTo>
                    <a:pt x="91" y="7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109;p48">
              <a:extLst>
                <a:ext uri="{FF2B5EF4-FFF2-40B4-BE49-F238E27FC236}">
                  <a16:creationId xmlns:a16="http://schemas.microsoft.com/office/drawing/2014/main" id="{3B7AE623-BD17-4B5F-A951-77D85E70DEDE}"/>
                </a:ext>
              </a:extLst>
            </p:cNvPr>
            <p:cNvSpPr/>
            <p:nvPr/>
          </p:nvSpPr>
          <p:spPr>
            <a:xfrm>
              <a:off x="1831638" y="4018357"/>
              <a:ext cx="17898" cy="39989"/>
            </a:xfrm>
            <a:custGeom>
              <a:avLst/>
              <a:gdLst/>
              <a:ahLst/>
              <a:cxnLst/>
              <a:rect l="l" t="t" r="r" b="b"/>
              <a:pathLst>
                <a:path w="175" h="391" extrusionOk="0">
                  <a:moveTo>
                    <a:pt x="53" y="1"/>
                  </a:moveTo>
                  <a:cubicBezTo>
                    <a:pt x="22" y="1"/>
                    <a:pt x="1" y="25"/>
                    <a:pt x="14" y="38"/>
                  </a:cubicBezTo>
                  <a:cubicBezTo>
                    <a:pt x="21" y="148"/>
                    <a:pt x="43" y="250"/>
                    <a:pt x="79" y="352"/>
                  </a:cubicBezTo>
                  <a:cubicBezTo>
                    <a:pt x="85" y="376"/>
                    <a:pt x="106" y="390"/>
                    <a:pt x="122" y="390"/>
                  </a:cubicBezTo>
                  <a:cubicBezTo>
                    <a:pt x="125" y="390"/>
                    <a:pt x="128" y="390"/>
                    <a:pt x="130" y="389"/>
                  </a:cubicBezTo>
                  <a:cubicBezTo>
                    <a:pt x="160" y="381"/>
                    <a:pt x="174" y="352"/>
                    <a:pt x="167" y="330"/>
                  </a:cubicBezTo>
                  <a:cubicBezTo>
                    <a:pt x="152" y="286"/>
                    <a:pt x="138" y="243"/>
                    <a:pt x="130" y="184"/>
                  </a:cubicBezTo>
                  <a:cubicBezTo>
                    <a:pt x="123" y="140"/>
                    <a:pt x="116" y="97"/>
                    <a:pt x="116" y="53"/>
                  </a:cubicBezTo>
                  <a:cubicBezTo>
                    <a:pt x="116" y="24"/>
                    <a:pt x="94" y="2"/>
                    <a:pt x="65" y="2"/>
                  </a:cubicBezTo>
                  <a:cubicBezTo>
                    <a:pt x="61" y="1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110;p48">
              <a:extLst>
                <a:ext uri="{FF2B5EF4-FFF2-40B4-BE49-F238E27FC236}">
                  <a16:creationId xmlns:a16="http://schemas.microsoft.com/office/drawing/2014/main" id="{A5BB1B56-3793-4C92-BD7D-C1497694AFDB}"/>
                </a:ext>
              </a:extLst>
            </p:cNvPr>
            <p:cNvSpPr/>
            <p:nvPr/>
          </p:nvSpPr>
          <p:spPr>
            <a:xfrm>
              <a:off x="1847900" y="4084936"/>
              <a:ext cx="12784" cy="41829"/>
            </a:xfrm>
            <a:custGeom>
              <a:avLst/>
              <a:gdLst/>
              <a:ahLst/>
              <a:cxnLst/>
              <a:rect l="l" t="t" r="r" b="b"/>
              <a:pathLst>
                <a:path w="125" h="409" extrusionOk="0">
                  <a:moveTo>
                    <a:pt x="44" y="0"/>
                  </a:moveTo>
                  <a:cubicBezTo>
                    <a:pt x="15" y="0"/>
                    <a:pt x="1" y="22"/>
                    <a:pt x="1" y="44"/>
                  </a:cubicBezTo>
                  <a:cubicBezTo>
                    <a:pt x="8" y="153"/>
                    <a:pt x="15" y="256"/>
                    <a:pt x="23" y="365"/>
                  </a:cubicBezTo>
                  <a:cubicBezTo>
                    <a:pt x="23" y="394"/>
                    <a:pt x="44" y="409"/>
                    <a:pt x="74" y="409"/>
                  </a:cubicBezTo>
                  <a:cubicBezTo>
                    <a:pt x="95" y="409"/>
                    <a:pt x="125" y="394"/>
                    <a:pt x="117" y="365"/>
                  </a:cubicBezTo>
                  <a:cubicBezTo>
                    <a:pt x="110" y="256"/>
                    <a:pt x="95" y="153"/>
                    <a:pt x="88" y="44"/>
                  </a:cubicBezTo>
                  <a:cubicBezTo>
                    <a:pt x="88" y="22"/>
                    <a:pt x="74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111;p48">
              <a:extLst>
                <a:ext uri="{FF2B5EF4-FFF2-40B4-BE49-F238E27FC236}">
                  <a16:creationId xmlns:a16="http://schemas.microsoft.com/office/drawing/2014/main" id="{9505AE9C-9B84-4061-8529-B3B464A23B5C}"/>
                </a:ext>
              </a:extLst>
            </p:cNvPr>
            <p:cNvSpPr/>
            <p:nvPr/>
          </p:nvSpPr>
          <p:spPr>
            <a:xfrm>
              <a:off x="1836752" y="3706630"/>
              <a:ext cx="44795" cy="19636"/>
            </a:xfrm>
            <a:custGeom>
              <a:avLst/>
              <a:gdLst/>
              <a:ahLst/>
              <a:cxnLst/>
              <a:rect l="l" t="t" r="r" b="b"/>
              <a:pathLst>
                <a:path w="438" h="192" extrusionOk="0">
                  <a:moveTo>
                    <a:pt x="380" y="0"/>
                  </a:moveTo>
                  <a:cubicBezTo>
                    <a:pt x="263" y="37"/>
                    <a:pt x="153" y="58"/>
                    <a:pt x="37" y="95"/>
                  </a:cubicBezTo>
                  <a:cubicBezTo>
                    <a:pt x="7" y="110"/>
                    <a:pt x="0" y="131"/>
                    <a:pt x="0" y="153"/>
                  </a:cubicBezTo>
                  <a:cubicBezTo>
                    <a:pt x="6" y="177"/>
                    <a:pt x="27" y="192"/>
                    <a:pt x="43" y="192"/>
                  </a:cubicBezTo>
                  <a:cubicBezTo>
                    <a:pt x="46" y="192"/>
                    <a:pt x="49" y="191"/>
                    <a:pt x="51" y="190"/>
                  </a:cubicBezTo>
                  <a:cubicBezTo>
                    <a:pt x="175" y="153"/>
                    <a:pt x="285" y="124"/>
                    <a:pt x="401" y="88"/>
                  </a:cubicBezTo>
                  <a:cubicBezTo>
                    <a:pt x="431" y="80"/>
                    <a:pt x="438" y="51"/>
                    <a:pt x="438" y="37"/>
                  </a:cubicBezTo>
                  <a:cubicBezTo>
                    <a:pt x="431" y="7"/>
                    <a:pt x="401" y="0"/>
                    <a:pt x="38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112;p48">
              <a:extLst>
                <a:ext uri="{FF2B5EF4-FFF2-40B4-BE49-F238E27FC236}">
                  <a16:creationId xmlns:a16="http://schemas.microsoft.com/office/drawing/2014/main" id="{8678D0BB-EFE0-4E80-89C5-1276CCD0DBC7}"/>
                </a:ext>
              </a:extLst>
            </p:cNvPr>
            <p:cNvSpPr/>
            <p:nvPr/>
          </p:nvSpPr>
          <p:spPr>
            <a:xfrm>
              <a:off x="1919593" y="3681778"/>
              <a:ext cx="41829" cy="15955"/>
            </a:xfrm>
            <a:custGeom>
              <a:avLst/>
              <a:gdLst/>
              <a:ahLst/>
              <a:cxnLst/>
              <a:rect l="l" t="t" r="r" b="b"/>
              <a:pathLst>
                <a:path w="409" h="156" extrusionOk="0">
                  <a:moveTo>
                    <a:pt x="366" y="0"/>
                  </a:moveTo>
                  <a:cubicBezTo>
                    <a:pt x="363" y="0"/>
                    <a:pt x="360" y="1"/>
                    <a:pt x="358" y="2"/>
                  </a:cubicBezTo>
                  <a:cubicBezTo>
                    <a:pt x="255" y="39"/>
                    <a:pt x="153" y="61"/>
                    <a:pt x="58" y="68"/>
                  </a:cubicBezTo>
                  <a:cubicBezTo>
                    <a:pt x="29" y="68"/>
                    <a:pt x="7" y="83"/>
                    <a:pt x="7" y="112"/>
                  </a:cubicBezTo>
                  <a:cubicBezTo>
                    <a:pt x="0" y="126"/>
                    <a:pt x="22" y="156"/>
                    <a:pt x="44" y="156"/>
                  </a:cubicBezTo>
                  <a:cubicBezTo>
                    <a:pt x="153" y="148"/>
                    <a:pt x="263" y="134"/>
                    <a:pt x="372" y="97"/>
                  </a:cubicBezTo>
                  <a:cubicBezTo>
                    <a:pt x="401" y="83"/>
                    <a:pt x="409" y="61"/>
                    <a:pt x="409" y="39"/>
                  </a:cubicBezTo>
                  <a:cubicBezTo>
                    <a:pt x="403" y="15"/>
                    <a:pt x="382" y="0"/>
                    <a:pt x="3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113;p48">
              <a:extLst>
                <a:ext uri="{FF2B5EF4-FFF2-40B4-BE49-F238E27FC236}">
                  <a16:creationId xmlns:a16="http://schemas.microsoft.com/office/drawing/2014/main" id="{0D4A9EFD-AB54-479A-B801-AB11211EF149}"/>
                </a:ext>
              </a:extLst>
            </p:cNvPr>
            <p:cNvSpPr/>
            <p:nvPr/>
          </p:nvSpPr>
          <p:spPr>
            <a:xfrm>
              <a:off x="1713616" y="3523153"/>
              <a:ext cx="23932" cy="30989"/>
            </a:xfrm>
            <a:custGeom>
              <a:avLst/>
              <a:gdLst/>
              <a:ahLst/>
              <a:cxnLst/>
              <a:rect l="l" t="t" r="r" b="b"/>
              <a:pathLst>
                <a:path w="234" h="303" extrusionOk="0">
                  <a:moveTo>
                    <a:pt x="191" y="0"/>
                  </a:moveTo>
                  <a:cubicBezTo>
                    <a:pt x="174" y="0"/>
                    <a:pt x="157" y="11"/>
                    <a:pt x="146" y="21"/>
                  </a:cubicBezTo>
                  <a:cubicBezTo>
                    <a:pt x="102" y="94"/>
                    <a:pt x="51" y="160"/>
                    <a:pt x="8" y="233"/>
                  </a:cubicBezTo>
                  <a:cubicBezTo>
                    <a:pt x="0" y="247"/>
                    <a:pt x="0" y="284"/>
                    <a:pt x="30" y="298"/>
                  </a:cubicBezTo>
                  <a:cubicBezTo>
                    <a:pt x="37" y="301"/>
                    <a:pt x="45" y="302"/>
                    <a:pt x="53" y="302"/>
                  </a:cubicBezTo>
                  <a:cubicBezTo>
                    <a:pt x="68" y="302"/>
                    <a:pt x="83" y="296"/>
                    <a:pt x="88" y="276"/>
                  </a:cubicBezTo>
                  <a:cubicBezTo>
                    <a:pt x="139" y="204"/>
                    <a:pt x="183" y="138"/>
                    <a:pt x="227" y="65"/>
                  </a:cubicBezTo>
                  <a:cubicBezTo>
                    <a:pt x="234" y="50"/>
                    <a:pt x="234" y="14"/>
                    <a:pt x="212" y="7"/>
                  </a:cubicBezTo>
                  <a:cubicBezTo>
                    <a:pt x="205" y="2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114;p48">
              <a:extLst>
                <a:ext uri="{FF2B5EF4-FFF2-40B4-BE49-F238E27FC236}">
                  <a16:creationId xmlns:a16="http://schemas.microsoft.com/office/drawing/2014/main" id="{BA2E6572-ECFF-4786-9ADE-289A0F738415}"/>
                </a:ext>
              </a:extLst>
            </p:cNvPr>
            <p:cNvSpPr/>
            <p:nvPr/>
          </p:nvSpPr>
          <p:spPr>
            <a:xfrm>
              <a:off x="1737445" y="3529494"/>
              <a:ext cx="17284" cy="26182"/>
            </a:xfrm>
            <a:custGeom>
              <a:avLst/>
              <a:gdLst/>
              <a:ahLst/>
              <a:cxnLst/>
              <a:rect l="l" t="t" r="r" b="b"/>
              <a:pathLst>
                <a:path w="169" h="256" extrusionOk="0">
                  <a:moveTo>
                    <a:pt x="31" y="131"/>
                  </a:moveTo>
                  <a:cubicBezTo>
                    <a:pt x="30" y="133"/>
                    <a:pt x="30" y="134"/>
                    <a:pt x="30" y="134"/>
                  </a:cubicBezTo>
                  <a:cubicBezTo>
                    <a:pt x="30" y="133"/>
                    <a:pt x="30" y="132"/>
                    <a:pt x="31" y="131"/>
                  </a:cubicBezTo>
                  <a:close/>
                  <a:moveTo>
                    <a:pt x="101" y="0"/>
                  </a:moveTo>
                  <a:cubicBezTo>
                    <a:pt x="76" y="0"/>
                    <a:pt x="59" y="10"/>
                    <a:pt x="59" y="32"/>
                  </a:cubicBezTo>
                  <a:cubicBezTo>
                    <a:pt x="52" y="68"/>
                    <a:pt x="38" y="96"/>
                    <a:pt x="31" y="131"/>
                  </a:cubicBezTo>
                  <a:lnTo>
                    <a:pt x="31" y="131"/>
                  </a:lnTo>
                  <a:cubicBezTo>
                    <a:pt x="31" y="129"/>
                    <a:pt x="33" y="127"/>
                    <a:pt x="37" y="127"/>
                  </a:cubicBezTo>
                  <a:cubicBezTo>
                    <a:pt x="30" y="142"/>
                    <a:pt x="23" y="171"/>
                    <a:pt x="8" y="185"/>
                  </a:cubicBezTo>
                  <a:cubicBezTo>
                    <a:pt x="1" y="207"/>
                    <a:pt x="1" y="244"/>
                    <a:pt x="30" y="251"/>
                  </a:cubicBezTo>
                  <a:cubicBezTo>
                    <a:pt x="38" y="254"/>
                    <a:pt x="47" y="255"/>
                    <a:pt x="56" y="255"/>
                  </a:cubicBezTo>
                  <a:cubicBezTo>
                    <a:pt x="71" y="255"/>
                    <a:pt x="86" y="250"/>
                    <a:pt x="96" y="236"/>
                  </a:cubicBezTo>
                  <a:cubicBezTo>
                    <a:pt x="125" y="178"/>
                    <a:pt x="147" y="127"/>
                    <a:pt x="161" y="61"/>
                  </a:cubicBezTo>
                  <a:cubicBezTo>
                    <a:pt x="169" y="32"/>
                    <a:pt x="147" y="3"/>
                    <a:pt x="125" y="3"/>
                  </a:cubicBezTo>
                  <a:cubicBezTo>
                    <a:pt x="116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115;p48">
              <a:extLst>
                <a:ext uri="{FF2B5EF4-FFF2-40B4-BE49-F238E27FC236}">
                  <a16:creationId xmlns:a16="http://schemas.microsoft.com/office/drawing/2014/main" id="{EC34E527-5A73-4E9B-A270-2418C658817B}"/>
                </a:ext>
              </a:extLst>
            </p:cNvPr>
            <p:cNvSpPr/>
            <p:nvPr/>
          </p:nvSpPr>
          <p:spPr>
            <a:xfrm>
              <a:off x="1859149" y="3605892"/>
              <a:ext cx="12784" cy="9716"/>
            </a:xfrm>
            <a:custGeom>
              <a:avLst/>
              <a:gdLst/>
              <a:ahLst/>
              <a:cxnLst/>
              <a:rect l="l" t="t" r="r" b="b"/>
              <a:pathLst>
                <a:path w="125" h="95" extrusionOk="0">
                  <a:moveTo>
                    <a:pt x="66" y="0"/>
                  </a:moveTo>
                  <a:cubicBezTo>
                    <a:pt x="0" y="7"/>
                    <a:pt x="0" y="95"/>
                    <a:pt x="66" y="95"/>
                  </a:cubicBezTo>
                  <a:cubicBezTo>
                    <a:pt x="124" y="95"/>
                    <a:pt x="124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116;p48">
              <a:extLst>
                <a:ext uri="{FF2B5EF4-FFF2-40B4-BE49-F238E27FC236}">
                  <a16:creationId xmlns:a16="http://schemas.microsoft.com/office/drawing/2014/main" id="{730B0C20-4A21-482D-9186-618CC8DC9C1E}"/>
                </a:ext>
              </a:extLst>
            </p:cNvPr>
            <p:cNvSpPr/>
            <p:nvPr/>
          </p:nvSpPr>
          <p:spPr>
            <a:xfrm>
              <a:off x="2023297" y="3433665"/>
              <a:ext cx="18716" cy="27920"/>
            </a:xfrm>
            <a:custGeom>
              <a:avLst/>
              <a:gdLst/>
              <a:ahLst/>
              <a:cxnLst/>
              <a:rect l="l" t="t" r="r" b="b"/>
              <a:pathLst>
                <a:path w="183" h="273" extrusionOk="0">
                  <a:moveTo>
                    <a:pt x="106" y="1"/>
                  </a:moveTo>
                  <a:cubicBezTo>
                    <a:pt x="90" y="1"/>
                    <a:pt x="78" y="10"/>
                    <a:pt x="73" y="28"/>
                  </a:cubicBezTo>
                  <a:cubicBezTo>
                    <a:pt x="73" y="50"/>
                    <a:pt x="66" y="57"/>
                    <a:pt x="66" y="79"/>
                  </a:cubicBezTo>
                  <a:cubicBezTo>
                    <a:pt x="66" y="86"/>
                    <a:pt x="51" y="94"/>
                    <a:pt x="51" y="101"/>
                  </a:cubicBezTo>
                  <a:lnTo>
                    <a:pt x="51" y="115"/>
                  </a:lnTo>
                  <a:lnTo>
                    <a:pt x="51" y="123"/>
                  </a:lnTo>
                  <a:cubicBezTo>
                    <a:pt x="44" y="145"/>
                    <a:pt x="29" y="174"/>
                    <a:pt x="7" y="203"/>
                  </a:cubicBezTo>
                  <a:cubicBezTo>
                    <a:pt x="0" y="225"/>
                    <a:pt x="0" y="254"/>
                    <a:pt x="29" y="269"/>
                  </a:cubicBezTo>
                  <a:cubicBezTo>
                    <a:pt x="37" y="271"/>
                    <a:pt x="45" y="273"/>
                    <a:pt x="53" y="273"/>
                  </a:cubicBezTo>
                  <a:cubicBezTo>
                    <a:pt x="68" y="273"/>
                    <a:pt x="83" y="266"/>
                    <a:pt x="88" y="247"/>
                  </a:cubicBezTo>
                  <a:cubicBezTo>
                    <a:pt x="124" y="196"/>
                    <a:pt x="153" y="130"/>
                    <a:pt x="175" y="64"/>
                  </a:cubicBezTo>
                  <a:cubicBezTo>
                    <a:pt x="183" y="42"/>
                    <a:pt x="161" y="13"/>
                    <a:pt x="139" y="13"/>
                  </a:cubicBezTo>
                  <a:cubicBezTo>
                    <a:pt x="127" y="5"/>
                    <a:pt x="116" y="1"/>
                    <a:pt x="1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17;p48">
              <a:extLst>
                <a:ext uri="{FF2B5EF4-FFF2-40B4-BE49-F238E27FC236}">
                  <a16:creationId xmlns:a16="http://schemas.microsoft.com/office/drawing/2014/main" id="{481950B0-87D7-444C-A384-752EB48362F9}"/>
                </a:ext>
              </a:extLst>
            </p:cNvPr>
            <p:cNvSpPr/>
            <p:nvPr/>
          </p:nvSpPr>
          <p:spPr>
            <a:xfrm>
              <a:off x="2041910" y="3434994"/>
              <a:ext cx="15034" cy="27409"/>
            </a:xfrm>
            <a:custGeom>
              <a:avLst/>
              <a:gdLst/>
              <a:ahLst/>
              <a:cxnLst/>
              <a:rect l="l" t="t" r="r" b="b"/>
              <a:pathLst>
                <a:path w="147" h="268" extrusionOk="0">
                  <a:moveTo>
                    <a:pt x="103" y="0"/>
                  </a:moveTo>
                  <a:cubicBezTo>
                    <a:pt x="74" y="8"/>
                    <a:pt x="52" y="29"/>
                    <a:pt x="52" y="51"/>
                  </a:cubicBezTo>
                  <a:lnTo>
                    <a:pt x="52" y="73"/>
                  </a:lnTo>
                  <a:lnTo>
                    <a:pt x="52" y="81"/>
                  </a:lnTo>
                  <a:cubicBezTo>
                    <a:pt x="52" y="102"/>
                    <a:pt x="44" y="110"/>
                    <a:pt x="44" y="124"/>
                  </a:cubicBezTo>
                  <a:cubicBezTo>
                    <a:pt x="44" y="146"/>
                    <a:pt x="37" y="154"/>
                    <a:pt x="30" y="161"/>
                  </a:cubicBezTo>
                  <a:lnTo>
                    <a:pt x="30" y="168"/>
                  </a:lnTo>
                  <a:cubicBezTo>
                    <a:pt x="30" y="168"/>
                    <a:pt x="30" y="183"/>
                    <a:pt x="15" y="183"/>
                  </a:cubicBezTo>
                  <a:cubicBezTo>
                    <a:pt x="15" y="190"/>
                    <a:pt x="8" y="197"/>
                    <a:pt x="8" y="197"/>
                  </a:cubicBezTo>
                  <a:cubicBezTo>
                    <a:pt x="1" y="219"/>
                    <a:pt x="1" y="256"/>
                    <a:pt x="30" y="263"/>
                  </a:cubicBezTo>
                  <a:cubicBezTo>
                    <a:pt x="35" y="265"/>
                    <a:pt x="42" y="267"/>
                    <a:pt x="50" y="267"/>
                  </a:cubicBezTo>
                  <a:cubicBezTo>
                    <a:pt x="65" y="267"/>
                    <a:pt x="83" y="261"/>
                    <a:pt x="88" y="241"/>
                  </a:cubicBezTo>
                  <a:cubicBezTo>
                    <a:pt x="125" y="183"/>
                    <a:pt x="147" y="117"/>
                    <a:pt x="147" y="44"/>
                  </a:cubicBezTo>
                  <a:cubicBezTo>
                    <a:pt x="147" y="15"/>
                    <a:pt x="125" y="0"/>
                    <a:pt x="10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118;p48">
              <a:extLst>
                <a:ext uri="{FF2B5EF4-FFF2-40B4-BE49-F238E27FC236}">
                  <a16:creationId xmlns:a16="http://schemas.microsoft.com/office/drawing/2014/main" id="{F57AFB87-BFBA-4435-B8DE-AF8C67D19E84}"/>
                </a:ext>
              </a:extLst>
            </p:cNvPr>
            <p:cNvSpPr/>
            <p:nvPr/>
          </p:nvSpPr>
          <p:spPr>
            <a:xfrm>
              <a:off x="1591196" y="3640153"/>
              <a:ext cx="13602" cy="10534"/>
            </a:xfrm>
            <a:custGeom>
              <a:avLst/>
              <a:gdLst/>
              <a:ahLst/>
              <a:cxnLst/>
              <a:rect l="l" t="t" r="r" b="b"/>
              <a:pathLst>
                <a:path w="133" h="103" extrusionOk="0">
                  <a:moveTo>
                    <a:pt x="66" y="1"/>
                  </a:moveTo>
                  <a:cubicBezTo>
                    <a:pt x="1" y="1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119;p48">
              <a:extLst>
                <a:ext uri="{FF2B5EF4-FFF2-40B4-BE49-F238E27FC236}">
                  <a16:creationId xmlns:a16="http://schemas.microsoft.com/office/drawing/2014/main" id="{AD221DA4-7BE0-4331-9C17-0BA08E73F1FB}"/>
                </a:ext>
              </a:extLst>
            </p:cNvPr>
            <p:cNvSpPr/>
            <p:nvPr/>
          </p:nvSpPr>
          <p:spPr>
            <a:xfrm>
              <a:off x="1612877" y="3794585"/>
              <a:ext cx="15750" cy="31704"/>
            </a:xfrm>
            <a:custGeom>
              <a:avLst/>
              <a:gdLst/>
              <a:ahLst/>
              <a:cxnLst/>
              <a:rect l="l" t="t" r="r" b="b"/>
              <a:pathLst>
                <a:path w="154" h="310" extrusionOk="0">
                  <a:moveTo>
                    <a:pt x="110" y="1"/>
                  </a:moveTo>
                  <a:cubicBezTo>
                    <a:pt x="73" y="1"/>
                    <a:pt x="51" y="23"/>
                    <a:pt x="44" y="52"/>
                  </a:cubicBezTo>
                  <a:lnTo>
                    <a:pt x="44" y="67"/>
                  </a:lnTo>
                  <a:lnTo>
                    <a:pt x="44" y="96"/>
                  </a:lnTo>
                  <a:cubicBezTo>
                    <a:pt x="44" y="110"/>
                    <a:pt x="37" y="132"/>
                    <a:pt x="37" y="147"/>
                  </a:cubicBezTo>
                  <a:cubicBezTo>
                    <a:pt x="37" y="169"/>
                    <a:pt x="30" y="183"/>
                    <a:pt x="15" y="198"/>
                  </a:cubicBezTo>
                  <a:lnTo>
                    <a:pt x="15" y="205"/>
                  </a:lnTo>
                  <a:lnTo>
                    <a:pt x="15" y="213"/>
                  </a:lnTo>
                  <a:cubicBezTo>
                    <a:pt x="15" y="220"/>
                    <a:pt x="8" y="227"/>
                    <a:pt x="8" y="242"/>
                  </a:cubicBezTo>
                  <a:cubicBezTo>
                    <a:pt x="0" y="256"/>
                    <a:pt x="0" y="293"/>
                    <a:pt x="30" y="300"/>
                  </a:cubicBezTo>
                  <a:cubicBezTo>
                    <a:pt x="36" y="306"/>
                    <a:pt x="45" y="310"/>
                    <a:pt x="55" y="310"/>
                  </a:cubicBezTo>
                  <a:cubicBezTo>
                    <a:pt x="69" y="310"/>
                    <a:pt x="84" y="303"/>
                    <a:pt x="88" y="286"/>
                  </a:cubicBezTo>
                  <a:cubicBezTo>
                    <a:pt x="124" y="213"/>
                    <a:pt x="146" y="132"/>
                    <a:pt x="154" y="45"/>
                  </a:cubicBezTo>
                  <a:cubicBezTo>
                    <a:pt x="154" y="23"/>
                    <a:pt x="124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20;p48">
              <a:extLst>
                <a:ext uri="{FF2B5EF4-FFF2-40B4-BE49-F238E27FC236}">
                  <a16:creationId xmlns:a16="http://schemas.microsoft.com/office/drawing/2014/main" id="{48F56B32-FBF0-479D-B8AE-780316CC7122}"/>
                </a:ext>
              </a:extLst>
            </p:cNvPr>
            <p:cNvSpPr/>
            <p:nvPr/>
          </p:nvSpPr>
          <p:spPr>
            <a:xfrm>
              <a:off x="1633025" y="3797653"/>
              <a:ext cx="12068" cy="26182"/>
            </a:xfrm>
            <a:custGeom>
              <a:avLst/>
              <a:gdLst/>
              <a:ahLst/>
              <a:cxnLst/>
              <a:rect l="l" t="t" r="r" b="b"/>
              <a:pathLst>
                <a:path w="118" h="256" extrusionOk="0">
                  <a:moveTo>
                    <a:pt x="88" y="0"/>
                  </a:moveTo>
                  <a:cubicBezTo>
                    <a:pt x="73" y="0"/>
                    <a:pt x="59" y="0"/>
                    <a:pt x="51" y="7"/>
                  </a:cubicBezTo>
                  <a:cubicBezTo>
                    <a:pt x="37" y="22"/>
                    <a:pt x="30" y="29"/>
                    <a:pt x="30" y="37"/>
                  </a:cubicBezTo>
                  <a:lnTo>
                    <a:pt x="0" y="204"/>
                  </a:lnTo>
                  <a:cubicBezTo>
                    <a:pt x="0" y="212"/>
                    <a:pt x="0" y="226"/>
                    <a:pt x="8" y="241"/>
                  </a:cubicBezTo>
                  <a:cubicBezTo>
                    <a:pt x="22" y="248"/>
                    <a:pt x="30" y="256"/>
                    <a:pt x="37" y="256"/>
                  </a:cubicBezTo>
                  <a:cubicBezTo>
                    <a:pt x="44" y="256"/>
                    <a:pt x="66" y="256"/>
                    <a:pt x="73" y="248"/>
                  </a:cubicBezTo>
                  <a:cubicBezTo>
                    <a:pt x="88" y="241"/>
                    <a:pt x="95" y="226"/>
                    <a:pt x="95" y="219"/>
                  </a:cubicBezTo>
                  <a:lnTo>
                    <a:pt x="117" y="59"/>
                  </a:lnTo>
                  <a:cubicBezTo>
                    <a:pt x="117" y="44"/>
                    <a:pt x="117" y="29"/>
                    <a:pt x="110" y="22"/>
                  </a:cubicBezTo>
                  <a:cubicBezTo>
                    <a:pt x="102" y="7"/>
                    <a:pt x="95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21;p48">
              <a:extLst>
                <a:ext uri="{FF2B5EF4-FFF2-40B4-BE49-F238E27FC236}">
                  <a16:creationId xmlns:a16="http://schemas.microsoft.com/office/drawing/2014/main" id="{0CB0ACCD-8E21-404B-9696-B95B558F69B9}"/>
                </a:ext>
              </a:extLst>
            </p:cNvPr>
            <p:cNvSpPr/>
            <p:nvPr/>
          </p:nvSpPr>
          <p:spPr>
            <a:xfrm>
              <a:off x="1741229" y="3866993"/>
              <a:ext cx="13500" cy="9102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6" y="1"/>
                  </a:moveTo>
                  <a:cubicBezTo>
                    <a:pt x="0" y="1"/>
                    <a:pt x="0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22;p48">
              <a:extLst>
                <a:ext uri="{FF2B5EF4-FFF2-40B4-BE49-F238E27FC236}">
                  <a16:creationId xmlns:a16="http://schemas.microsoft.com/office/drawing/2014/main" id="{29B8DC0A-DE1E-4148-B61B-D65B458F93B7}"/>
                </a:ext>
              </a:extLst>
            </p:cNvPr>
            <p:cNvSpPr/>
            <p:nvPr/>
          </p:nvSpPr>
          <p:spPr>
            <a:xfrm>
              <a:off x="1601627" y="4036357"/>
              <a:ext cx="12068" cy="10636"/>
            </a:xfrm>
            <a:custGeom>
              <a:avLst/>
              <a:gdLst/>
              <a:ahLst/>
              <a:cxnLst/>
              <a:rect l="l" t="t" r="r" b="b"/>
              <a:pathLst>
                <a:path w="118" h="104" extrusionOk="0">
                  <a:moveTo>
                    <a:pt x="52" y="1"/>
                  </a:moveTo>
                  <a:cubicBezTo>
                    <a:pt x="1" y="1"/>
                    <a:pt x="1" y="103"/>
                    <a:pt x="52" y="103"/>
                  </a:cubicBezTo>
                  <a:cubicBezTo>
                    <a:pt x="118" y="103"/>
                    <a:pt x="118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23;p48">
              <a:extLst>
                <a:ext uri="{FF2B5EF4-FFF2-40B4-BE49-F238E27FC236}">
                  <a16:creationId xmlns:a16="http://schemas.microsoft.com/office/drawing/2014/main" id="{F4EA21F4-8008-4451-BF53-8B4B5699890D}"/>
                </a:ext>
              </a:extLst>
            </p:cNvPr>
            <p:cNvSpPr/>
            <p:nvPr/>
          </p:nvSpPr>
          <p:spPr>
            <a:xfrm>
              <a:off x="1763627" y="4078186"/>
              <a:ext cx="9818" cy="29966"/>
            </a:xfrm>
            <a:custGeom>
              <a:avLst/>
              <a:gdLst/>
              <a:ahLst/>
              <a:cxnLst/>
              <a:rect l="l" t="t" r="r" b="b"/>
              <a:pathLst>
                <a:path w="96" h="293" extrusionOk="0">
                  <a:moveTo>
                    <a:pt x="51" y="0"/>
                  </a:moveTo>
                  <a:cubicBezTo>
                    <a:pt x="29" y="0"/>
                    <a:pt x="0" y="22"/>
                    <a:pt x="0" y="52"/>
                  </a:cubicBezTo>
                  <a:lnTo>
                    <a:pt x="0" y="249"/>
                  </a:lnTo>
                  <a:cubicBezTo>
                    <a:pt x="0" y="278"/>
                    <a:pt x="22" y="292"/>
                    <a:pt x="51" y="292"/>
                  </a:cubicBezTo>
                  <a:cubicBezTo>
                    <a:pt x="73" y="292"/>
                    <a:pt x="95" y="278"/>
                    <a:pt x="95" y="249"/>
                  </a:cubicBezTo>
                  <a:lnTo>
                    <a:pt x="95" y="52"/>
                  </a:lnTo>
                  <a:cubicBezTo>
                    <a:pt x="95" y="22"/>
                    <a:pt x="73" y="0"/>
                    <a:pt x="5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124;p48">
              <a:extLst>
                <a:ext uri="{FF2B5EF4-FFF2-40B4-BE49-F238E27FC236}">
                  <a16:creationId xmlns:a16="http://schemas.microsoft.com/office/drawing/2014/main" id="{46FBCCD2-CC93-476E-A4D0-BAE760C8B6A5}"/>
                </a:ext>
              </a:extLst>
            </p:cNvPr>
            <p:cNvSpPr/>
            <p:nvPr/>
          </p:nvSpPr>
          <p:spPr>
            <a:xfrm>
              <a:off x="1784491" y="4081868"/>
              <a:ext cx="9000" cy="31500"/>
            </a:xfrm>
            <a:custGeom>
              <a:avLst/>
              <a:gdLst/>
              <a:ahLst/>
              <a:cxnLst/>
              <a:rect l="l" t="t" r="r" b="b"/>
              <a:pathLst>
                <a:path w="88" h="308" extrusionOk="0">
                  <a:moveTo>
                    <a:pt x="44" y="1"/>
                  </a:moveTo>
                  <a:cubicBezTo>
                    <a:pt x="30" y="1"/>
                    <a:pt x="0" y="30"/>
                    <a:pt x="0" y="52"/>
                  </a:cubicBezTo>
                  <a:lnTo>
                    <a:pt x="0" y="256"/>
                  </a:lnTo>
                  <a:cubicBezTo>
                    <a:pt x="0" y="286"/>
                    <a:pt x="15" y="307"/>
                    <a:pt x="44" y="307"/>
                  </a:cubicBezTo>
                  <a:cubicBezTo>
                    <a:pt x="73" y="307"/>
                    <a:pt x="88" y="286"/>
                    <a:pt x="88" y="256"/>
                  </a:cubicBezTo>
                  <a:lnTo>
                    <a:pt x="88" y="52"/>
                  </a:lnTo>
                  <a:cubicBezTo>
                    <a:pt x="88" y="23"/>
                    <a:pt x="73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125;p48">
              <a:extLst>
                <a:ext uri="{FF2B5EF4-FFF2-40B4-BE49-F238E27FC236}">
                  <a16:creationId xmlns:a16="http://schemas.microsoft.com/office/drawing/2014/main" id="{14783A42-44F9-41C3-8F5B-ECEF666AD4A5}"/>
                </a:ext>
              </a:extLst>
            </p:cNvPr>
            <p:cNvSpPr/>
            <p:nvPr/>
          </p:nvSpPr>
          <p:spPr>
            <a:xfrm>
              <a:off x="1482991" y="4192731"/>
              <a:ext cx="470965" cy="168647"/>
            </a:xfrm>
            <a:custGeom>
              <a:avLst/>
              <a:gdLst/>
              <a:ahLst/>
              <a:cxnLst/>
              <a:rect l="l" t="t" r="r" b="b"/>
              <a:pathLst>
                <a:path w="4605" h="1649" extrusionOk="0">
                  <a:moveTo>
                    <a:pt x="3903" y="1"/>
                  </a:moveTo>
                  <a:cubicBezTo>
                    <a:pt x="3882" y="1"/>
                    <a:pt x="3860" y="2"/>
                    <a:pt x="3839" y="4"/>
                  </a:cubicBezTo>
                  <a:lnTo>
                    <a:pt x="643" y="318"/>
                  </a:lnTo>
                  <a:cubicBezTo>
                    <a:pt x="278" y="354"/>
                    <a:pt x="1" y="683"/>
                    <a:pt x="37" y="1047"/>
                  </a:cubicBezTo>
                  <a:cubicBezTo>
                    <a:pt x="72" y="1390"/>
                    <a:pt x="363" y="1649"/>
                    <a:pt x="701" y="1649"/>
                  </a:cubicBezTo>
                  <a:cubicBezTo>
                    <a:pt x="723" y="1649"/>
                    <a:pt x="745" y="1648"/>
                    <a:pt x="767" y="1646"/>
                  </a:cubicBezTo>
                  <a:lnTo>
                    <a:pt x="3970" y="1339"/>
                  </a:lnTo>
                  <a:cubicBezTo>
                    <a:pt x="4335" y="1295"/>
                    <a:pt x="4605" y="974"/>
                    <a:pt x="4568" y="610"/>
                  </a:cubicBezTo>
                  <a:cubicBezTo>
                    <a:pt x="4534" y="267"/>
                    <a:pt x="4241" y="1"/>
                    <a:pt x="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126;p48">
              <a:extLst>
                <a:ext uri="{FF2B5EF4-FFF2-40B4-BE49-F238E27FC236}">
                  <a16:creationId xmlns:a16="http://schemas.microsoft.com/office/drawing/2014/main" id="{C2D5807A-040D-41FE-B206-66CB894E679C}"/>
                </a:ext>
              </a:extLst>
            </p:cNvPr>
            <p:cNvSpPr/>
            <p:nvPr/>
          </p:nvSpPr>
          <p:spPr>
            <a:xfrm>
              <a:off x="1461207" y="4187413"/>
              <a:ext cx="508397" cy="177750"/>
            </a:xfrm>
            <a:custGeom>
              <a:avLst/>
              <a:gdLst/>
              <a:ahLst/>
              <a:cxnLst/>
              <a:rect l="l" t="t" r="r" b="b"/>
              <a:pathLst>
                <a:path w="4971" h="1738" extrusionOk="0">
                  <a:moveTo>
                    <a:pt x="4088" y="99"/>
                  </a:moveTo>
                  <a:cubicBezTo>
                    <a:pt x="4366" y="99"/>
                    <a:pt x="4624" y="258"/>
                    <a:pt x="4708" y="530"/>
                  </a:cubicBezTo>
                  <a:cubicBezTo>
                    <a:pt x="4803" y="808"/>
                    <a:pt x="4672" y="1121"/>
                    <a:pt x="4416" y="1260"/>
                  </a:cubicBezTo>
                  <a:cubicBezTo>
                    <a:pt x="4234" y="1362"/>
                    <a:pt x="4000" y="1355"/>
                    <a:pt x="3811" y="1369"/>
                  </a:cubicBezTo>
                  <a:cubicBezTo>
                    <a:pt x="3081" y="1442"/>
                    <a:pt x="2352" y="1515"/>
                    <a:pt x="1622" y="1581"/>
                  </a:cubicBezTo>
                  <a:cubicBezTo>
                    <a:pt x="1410" y="1596"/>
                    <a:pt x="1206" y="1625"/>
                    <a:pt x="1002" y="1647"/>
                  </a:cubicBezTo>
                  <a:cubicBezTo>
                    <a:pt x="984" y="1648"/>
                    <a:pt x="967" y="1648"/>
                    <a:pt x="949" y="1648"/>
                  </a:cubicBezTo>
                  <a:cubicBezTo>
                    <a:pt x="757" y="1648"/>
                    <a:pt x="574" y="1575"/>
                    <a:pt x="440" y="1428"/>
                  </a:cubicBezTo>
                  <a:cubicBezTo>
                    <a:pt x="243" y="1187"/>
                    <a:pt x="250" y="822"/>
                    <a:pt x="462" y="603"/>
                  </a:cubicBezTo>
                  <a:cubicBezTo>
                    <a:pt x="571" y="494"/>
                    <a:pt x="702" y="429"/>
                    <a:pt x="854" y="414"/>
                  </a:cubicBezTo>
                  <a:lnTo>
                    <a:pt x="854" y="414"/>
                  </a:lnTo>
                  <a:cubicBezTo>
                    <a:pt x="855" y="414"/>
                    <a:pt x="855" y="414"/>
                    <a:pt x="856" y="414"/>
                  </a:cubicBezTo>
                  <a:lnTo>
                    <a:pt x="856" y="414"/>
                  </a:lnTo>
                  <a:cubicBezTo>
                    <a:pt x="856" y="414"/>
                    <a:pt x="856" y="414"/>
                    <a:pt x="856" y="414"/>
                  </a:cubicBezTo>
                  <a:cubicBezTo>
                    <a:pt x="1381" y="355"/>
                    <a:pt x="1914" y="311"/>
                    <a:pt x="2439" y="260"/>
                  </a:cubicBezTo>
                  <a:cubicBezTo>
                    <a:pt x="2979" y="202"/>
                    <a:pt x="3519" y="136"/>
                    <a:pt x="4052" y="100"/>
                  </a:cubicBezTo>
                  <a:cubicBezTo>
                    <a:pt x="4064" y="99"/>
                    <a:pt x="4076" y="99"/>
                    <a:pt x="4088" y="99"/>
                  </a:cubicBezTo>
                  <a:close/>
                  <a:moveTo>
                    <a:pt x="4097" y="0"/>
                  </a:moveTo>
                  <a:cubicBezTo>
                    <a:pt x="4038" y="0"/>
                    <a:pt x="3981" y="14"/>
                    <a:pt x="3920" y="20"/>
                  </a:cubicBezTo>
                  <a:cubicBezTo>
                    <a:pt x="3599" y="49"/>
                    <a:pt x="3278" y="85"/>
                    <a:pt x="2957" y="114"/>
                  </a:cubicBezTo>
                  <a:cubicBezTo>
                    <a:pt x="2264" y="173"/>
                    <a:pt x="1586" y="238"/>
                    <a:pt x="885" y="311"/>
                  </a:cubicBezTo>
                  <a:lnTo>
                    <a:pt x="841" y="311"/>
                  </a:lnTo>
                  <a:cubicBezTo>
                    <a:pt x="837" y="312"/>
                    <a:pt x="834" y="313"/>
                    <a:pt x="830" y="315"/>
                  </a:cubicBezTo>
                  <a:lnTo>
                    <a:pt x="830" y="315"/>
                  </a:lnTo>
                  <a:cubicBezTo>
                    <a:pt x="278" y="397"/>
                    <a:pt x="1" y="1055"/>
                    <a:pt x="382" y="1486"/>
                  </a:cubicBezTo>
                  <a:cubicBezTo>
                    <a:pt x="520" y="1645"/>
                    <a:pt x="719" y="1737"/>
                    <a:pt x="923" y="1737"/>
                  </a:cubicBezTo>
                  <a:cubicBezTo>
                    <a:pt x="944" y="1737"/>
                    <a:pt x="966" y="1736"/>
                    <a:pt x="987" y="1734"/>
                  </a:cubicBezTo>
                  <a:cubicBezTo>
                    <a:pt x="1060" y="1727"/>
                    <a:pt x="1126" y="1727"/>
                    <a:pt x="1192" y="1720"/>
                  </a:cubicBezTo>
                  <a:cubicBezTo>
                    <a:pt x="1958" y="1647"/>
                    <a:pt x="2724" y="1574"/>
                    <a:pt x="3482" y="1501"/>
                  </a:cubicBezTo>
                  <a:cubicBezTo>
                    <a:pt x="3709" y="1479"/>
                    <a:pt x="3935" y="1450"/>
                    <a:pt x="4168" y="1435"/>
                  </a:cubicBezTo>
                  <a:cubicBezTo>
                    <a:pt x="4657" y="1377"/>
                    <a:pt x="4971" y="881"/>
                    <a:pt x="4767" y="421"/>
                  </a:cubicBezTo>
                  <a:cubicBezTo>
                    <a:pt x="4657" y="187"/>
                    <a:pt x="4416" y="20"/>
                    <a:pt x="4154" y="5"/>
                  </a:cubicBezTo>
                  <a:cubicBezTo>
                    <a:pt x="4134" y="2"/>
                    <a:pt x="4116" y="0"/>
                    <a:pt x="409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127;p48">
              <a:extLst>
                <a:ext uri="{FF2B5EF4-FFF2-40B4-BE49-F238E27FC236}">
                  <a16:creationId xmlns:a16="http://schemas.microsoft.com/office/drawing/2014/main" id="{3D09E901-DC3C-4CD0-A681-9039A9C3F46B}"/>
                </a:ext>
              </a:extLst>
            </p:cNvPr>
            <p:cNvSpPr/>
            <p:nvPr/>
          </p:nvSpPr>
          <p:spPr>
            <a:xfrm>
              <a:off x="1528912" y="4220856"/>
              <a:ext cx="22909" cy="146045"/>
            </a:xfrm>
            <a:custGeom>
              <a:avLst/>
              <a:gdLst/>
              <a:ahLst/>
              <a:cxnLst/>
              <a:rect l="l" t="t" r="r" b="b"/>
              <a:pathLst>
                <a:path w="224" h="1428" extrusionOk="0">
                  <a:moveTo>
                    <a:pt x="46" y="1"/>
                  </a:moveTo>
                  <a:cubicBezTo>
                    <a:pt x="22" y="1"/>
                    <a:pt x="1" y="17"/>
                    <a:pt x="4" y="50"/>
                  </a:cubicBezTo>
                  <a:cubicBezTo>
                    <a:pt x="41" y="444"/>
                    <a:pt x="77" y="823"/>
                    <a:pt x="114" y="1217"/>
                  </a:cubicBezTo>
                  <a:cubicBezTo>
                    <a:pt x="128" y="1269"/>
                    <a:pt x="128" y="1327"/>
                    <a:pt x="136" y="1378"/>
                  </a:cubicBezTo>
                  <a:cubicBezTo>
                    <a:pt x="136" y="1411"/>
                    <a:pt x="157" y="1427"/>
                    <a:pt x="179" y="1427"/>
                  </a:cubicBezTo>
                  <a:cubicBezTo>
                    <a:pt x="201" y="1427"/>
                    <a:pt x="223" y="1411"/>
                    <a:pt x="223" y="1378"/>
                  </a:cubicBezTo>
                  <a:cubicBezTo>
                    <a:pt x="187" y="991"/>
                    <a:pt x="157" y="605"/>
                    <a:pt x="114" y="211"/>
                  </a:cubicBezTo>
                  <a:cubicBezTo>
                    <a:pt x="106" y="160"/>
                    <a:pt x="106" y="101"/>
                    <a:pt x="99" y="50"/>
                  </a:cubicBezTo>
                  <a:cubicBezTo>
                    <a:pt x="95" y="17"/>
                    <a:pt x="70" y="1"/>
                    <a:pt x="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128;p48">
              <a:extLst>
                <a:ext uri="{FF2B5EF4-FFF2-40B4-BE49-F238E27FC236}">
                  <a16:creationId xmlns:a16="http://schemas.microsoft.com/office/drawing/2014/main" id="{88E39C1F-C509-4C50-BC8D-D015E0523540}"/>
                </a:ext>
              </a:extLst>
            </p:cNvPr>
            <p:cNvSpPr/>
            <p:nvPr/>
          </p:nvSpPr>
          <p:spPr>
            <a:xfrm>
              <a:off x="1587514" y="4215436"/>
              <a:ext cx="23932" cy="146250"/>
            </a:xfrm>
            <a:custGeom>
              <a:avLst/>
              <a:gdLst/>
              <a:ahLst/>
              <a:cxnLst/>
              <a:rect l="l" t="t" r="r" b="b"/>
              <a:pathLst>
                <a:path w="234" h="1430" extrusionOk="0">
                  <a:moveTo>
                    <a:pt x="49" y="1"/>
                  </a:moveTo>
                  <a:cubicBezTo>
                    <a:pt x="24" y="1"/>
                    <a:pt x="0" y="16"/>
                    <a:pt x="0" y="45"/>
                  </a:cubicBezTo>
                  <a:cubicBezTo>
                    <a:pt x="37" y="439"/>
                    <a:pt x="73" y="825"/>
                    <a:pt x="110" y="1212"/>
                  </a:cubicBezTo>
                  <a:cubicBezTo>
                    <a:pt x="117" y="1270"/>
                    <a:pt x="117" y="1322"/>
                    <a:pt x="132" y="1380"/>
                  </a:cubicBezTo>
                  <a:cubicBezTo>
                    <a:pt x="135" y="1413"/>
                    <a:pt x="163" y="1429"/>
                    <a:pt x="187" y="1429"/>
                  </a:cubicBezTo>
                  <a:cubicBezTo>
                    <a:pt x="212" y="1429"/>
                    <a:pt x="234" y="1413"/>
                    <a:pt x="226" y="1380"/>
                  </a:cubicBezTo>
                  <a:cubicBezTo>
                    <a:pt x="190" y="986"/>
                    <a:pt x="154" y="607"/>
                    <a:pt x="117" y="213"/>
                  </a:cubicBezTo>
                  <a:cubicBezTo>
                    <a:pt x="110" y="154"/>
                    <a:pt x="110" y="103"/>
                    <a:pt x="102" y="45"/>
                  </a:cubicBezTo>
                  <a:cubicBezTo>
                    <a:pt x="99" y="16"/>
                    <a:pt x="73" y="1"/>
                    <a:pt x="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29;p48">
              <a:extLst>
                <a:ext uri="{FF2B5EF4-FFF2-40B4-BE49-F238E27FC236}">
                  <a16:creationId xmlns:a16="http://schemas.microsoft.com/office/drawing/2014/main" id="{A0A9F654-9219-43B4-BDFA-DC07C41A61BD}"/>
                </a:ext>
              </a:extLst>
            </p:cNvPr>
            <p:cNvSpPr/>
            <p:nvPr/>
          </p:nvSpPr>
          <p:spPr>
            <a:xfrm>
              <a:off x="1647548" y="4209709"/>
              <a:ext cx="22909" cy="145943"/>
            </a:xfrm>
            <a:custGeom>
              <a:avLst/>
              <a:gdLst/>
              <a:ahLst/>
              <a:cxnLst/>
              <a:rect l="l" t="t" r="r" b="b"/>
              <a:pathLst>
                <a:path w="224" h="1427" extrusionOk="0">
                  <a:moveTo>
                    <a:pt x="46" y="0"/>
                  </a:moveTo>
                  <a:cubicBezTo>
                    <a:pt x="23" y="0"/>
                    <a:pt x="1" y="17"/>
                    <a:pt x="4" y="50"/>
                  </a:cubicBezTo>
                  <a:cubicBezTo>
                    <a:pt x="41" y="444"/>
                    <a:pt x="77" y="823"/>
                    <a:pt x="114" y="1217"/>
                  </a:cubicBezTo>
                  <a:cubicBezTo>
                    <a:pt x="121" y="1268"/>
                    <a:pt x="121" y="1326"/>
                    <a:pt x="136" y="1378"/>
                  </a:cubicBezTo>
                  <a:cubicBezTo>
                    <a:pt x="136" y="1410"/>
                    <a:pt x="157" y="1427"/>
                    <a:pt x="179" y="1427"/>
                  </a:cubicBezTo>
                  <a:cubicBezTo>
                    <a:pt x="201" y="1427"/>
                    <a:pt x="223" y="1410"/>
                    <a:pt x="223" y="1378"/>
                  </a:cubicBezTo>
                  <a:cubicBezTo>
                    <a:pt x="187" y="991"/>
                    <a:pt x="150" y="604"/>
                    <a:pt x="114" y="210"/>
                  </a:cubicBezTo>
                  <a:cubicBezTo>
                    <a:pt x="106" y="159"/>
                    <a:pt x="106" y="101"/>
                    <a:pt x="99" y="50"/>
                  </a:cubicBezTo>
                  <a:cubicBezTo>
                    <a:pt x="95" y="17"/>
                    <a:pt x="70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30;p48">
              <a:extLst>
                <a:ext uri="{FF2B5EF4-FFF2-40B4-BE49-F238E27FC236}">
                  <a16:creationId xmlns:a16="http://schemas.microsoft.com/office/drawing/2014/main" id="{FF283A6C-11B9-4737-8B61-108648D6B4CD}"/>
                </a:ext>
              </a:extLst>
            </p:cNvPr>
            <p:cNvSpPr/>
            <p:nvPr/>
          </p:nvSpPr>
          <p:spPr>
            <a:xfrm>
              <a:off x="1706559" y="4204288"/>
              <a:ext cx="23216" cy="145022"/>
            </a:xfrm>
            <a:custGeom>
              <a:avLst/>
              <a:gdLst/>
              <a:ahLst/>
              <a:cxnLst/>
              <a:rect l="l" t="t" r="r" b="b"/>
              <a:pathLst>
                <a:path w="227" h="1418" extrusionOk="0">
                  <a:moveTo>
                    <a:pt x="42" y="1"/>
                  </a:moveTo>
                  <a:cubicBezTo>
                    <a:pt x="20" y="1"/>
                    <a:pt x="0" y="15"/>
                    <a:pt x="4" y="44"/>
                  </a:cubicBezTo>
                  <a:cubicBezTo>
                    <a:pt x="40" y="438"/>
                    <a:pt x="77" y="825"/>
                    <a:pt x="113" y="1212"/>
                  </a:cubicBezTo>
                  <a:cubicBezTo>
                    <a:pt x="120" y="1270"/>
                    <a:pt x="120" y="1321"/>
                    <a:pt x="128" y="1379"/>
                  </a:cubicBezTo>
                  <a:cubicBezTo>
                    <a:pt x="128" y="1405"/>
                    <a:pt x="153" y="1418"/>
                    <a:pt x="178" y="1418"/>
                  </a:cubicBezTo>
                  <a:cubicBezTo>
                    <a:pt x="202" y="1418"/>
                    <a:pt x="226" y="1405"/>
                    <a:pt x="223" y="1379"/>
                  </a:cubicBezTo>
                  <a:cubicBezTo>
                    <a:pt x="186" y="985"/>
                    <a:pt x="150" y="606"/>
                    <a:pt x="113" y="212"/>
                  </a:cubicBezTo>
                  <a:cubicBezTo>
                    <a:pt x="106" y="154"/>
                    <a:pt x="106" y="103"/>
                    <a:pt x="91" y="44"/>
                  </a:cubicBezTo>
                  <a:cubicBezTo>
                    <a:pt x="88" y="15"/>
                    <a:pt x="64" y="1"/>
                    <a:pt x="4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31;p48">
              <a:extLst>
                <a:ext uri="{FF2B5EF4-FFF2-40B4-BE49-F238E27FC236}">
                  <a16:creationId xmlns:a16="http://schemas.microsoft.com/office/drawing/2014/main" id="{F3138A7C-42B8-45D2-B261-3FADD1C47382}"/>
                </a:ext>
              </a:extLst>
            </p:cNvPr>
            <p:cNvSpPr/>
            <p:nvPr/>
          </p:nvSpPr>
          <p:spPr>
            <a:xfrm>
              <a:off x="1765059" y="4198459"/>
              <a:ext cx="23625" cy="145431"/>
            </a:xfrm>
            <a:custGeom>
              <a:avLst/>
              <a:gdLst/>
              <a:ahLst/>
              <a:cxnLst/>
              <a:rect l="l" t="t" r="r" b="b"/>
              <a:pathLst>
                <a:path w="231" h="1422" extrusionOk="0">
                  <a:moveTo>
                    <a:pt x="45" y="1"/>
                  </a:moveTo>
                  <a:cubicBezTo>
                    <a:pt x="23" y="1"/>
                    <a:pt x="1" y="17"/>
                    <a:pt x="1" y="50"/>
                  </a:cubicBezTo>
                  <a:cubicBezTo>
                    <a:pt x="37" y="444"/>
                    <a:pt x="74" y="824"/>
                    <a:pt x="110" y="1218"/>
                  </a:cubicBezTo>
                  <a:cubicBezTo>
                    <a:pt x="117" y="1269"/>
                    <a:pt x="117" y="1327"/>
                    <a:pt x="125" y="1378"/>
                  </a:cubicBezTo>
                  <a:cubicBezTo>
                    <a:pt x="136" y="1407"/>
                    <a:pt x="163" y="1422"/>
                    <a:pt x="187" y="1422"/>
                  </a:cubicBezTo>
                  <a:cubicBezTo>
                    <a:pt x="211" y="1422"/>
                    <a:pt x="231" y="1407"/>
                    <a:pt x="227" y="1378"/>
                  </a:cubicBezTo>
                  <a:cubicBezTo>
                    <a:pt x="190" y="991"/>
                    <a:pt x="154" y="605"/>
                    <a:pt x="117" y="211"/>
                  </a:cubicBezTo>
                  <a:cubicBezTo>
                    <a:pt x="110" y="160"/>
                    <a:pt x="110" y="101"/>
                    <a:pt x="96" y="50"/>
                  </a:cubicBezTo>
                  <a:cubicBezTo>
                    <a:pt x="92" y="17"/>
                    <a:pt x="68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32;p48">
              <a:extLst>
                <a:ext uri="{FF2B5EF4-FFF2-40B4-BE49-F238E27FC236}">
                  <a16:creationId xmlns:a16="http://schemas.microsoft.com/office/drawing/2014/main" id="{7A71720C-6FF9-4250-9D56-28DD2033723F}"/>
                </a:ext>
              </a:extLst>
            </p:cNvPr>
            <p:cNvSpPr/>
            <p:nvPr/>
          </p:nvSpPr>
          <p:spPr>
            <a:xfrm>
              <a:off x="1824786" y="4191811"/>
              <a:ext cx="23216" cy="146147"/>
            </a:xfrm>
            <a:custGeom>
              <a:avLst/>
              <a:gdLst/>
              <a:ahLst/>
              <a:cxnLst/>
              <a:rect l="l" t="t" r="r" b="b"/>
              <a:pathLst>
                <a:path w="227" h="1429" extrusionOk="0">
                  <a:moveTo>
                    <a:pt x="45" y="0"/>
                  </a:moveTo>
                  <a:cubicBezTo>
                    <a:pt x="22" y="0"/>
                    <a:pt x="0" y="17"/>
                    <a:pt x="0" y="50"/>
                  </a:cubicBezTo>
                  <a:cubicBezTo>
                    <a:pt x="37" y="444"/>
                    <a:pt x="66" y="823"/>
                    <a:pt x="110" y="1217"/>
                  </a:cubicBezTo>
                  <a:cubicBezTo>
                    <a:pt x="117" y="1275"/>
                    <a:pt x="117" y="1326"/>
                    <a:pt x="124" y="1385"/>
                  </a:cubicBezTo>
                  <a:cubicBezTo>
                    <a:pt x="128" y="1414"/>
                    <a:pt x="154" y="1429"/>
                    <a:pt x="178" y="1429"/>
                  </a:cubicBezTo>
                  <a:cubicBezTo>
                    <a:pt x="203" y="1429"/>
                    <a:pt x="227" y="1414"/>
                    <a:pt x="227" y="1385"/>
                  </a:cubicBezTo>
                  <a:cubicBezTo>
                    <a:pt x="190" y="991"/>
                    <a:pt x="154" y="604"/>
                    <a:pt x="117" y="217"/>
                  </a:cubicBezTo>
                  <a:cubicBezTo>
                    <a:pt x="110" y="159"/>
                    <a:pt x="110" y="108"/>
                    <a:pt x="95" y="50"/>
                  </a:cubicBezTo>
                  <a:cubicBezTo>
                    <a:pt x="92" y="17"/>
                    <a:pt x="68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33;p48">
              <a:extLst>
                <a:ext uri="{FF2B5EF4-FFF2-40B4-BE49-F238E27FC236}">
                  <a16:creationId xmlns:a16="http://schemas.microsoft.com/office/drawing/2014/main" id="{75CCA0B6-0786-4E71-8451-B881F1BA43C3}"/>
                </a:ext>
              </a:extLst>
            </p:cNvPr>
            <p:cNvSpPr/>
            <p:nvPr/>
          </p:nvSpPr>
          <p:spPr>
            <a:xfrm>
              <a:off x="1883388" y="4187311"/>
              <a:ext cx="25057" cy="143386"/>
            </a:xfrm>
            <a:custGeom>
              <a:avLst/>
              <a:gdLst/>
              <a:ahLst/>
              <a:cxnLst/>
              <a:rect l="l" t="t" r="r" b="b"/>
              <a:pathLst>
                <a:path w="245" h="1402" extrusionOk="0">
                  <a:moveTo>
                    <a:pt x="46" y="1"/>
                  </a:moveTo>
                  <a:cubicBezTo>
                    <a:pt x="22" y="1"/>
                    <a:pt x="0" y="17"/>
                    <a:pt x="4" y="50"/>
                  </a:cubicBezTo>
                  <a:cubicBezTo>
                    <a:pt x="55" y="429"/>
                    <a:pt x="91" y="816"/>
                    <a:pt x="135" y="1195"/>
                  </a:cubicBezTo>
                  <a:cubicBezTo>
                    <a:pt x="142" y="1254"/>
                    <a:pt x="142" y="1305"/>
                    <a:pt x="157" y="1363"/>
                  </a:cubicBezTo>
                  <a:cubicBezTo>
                    <a:pt x="157" y="1389"/>
                    <a:pt x="179" y="1401"/>
                    <a:pt x="201" y="1401"/>
                  </a:cubicBezTo>
                  <a:cubicBezTo>
                    <a:pt x="223" y="1401"/>
                    <a:pt x="245" y="1389"/>
                    <a:pt x="245" y="1363"/>
                  </a:cubicBezTo>
                  <a:cubicBezTo>
                    <a:pt x="201" y="976"/>
                    <a:pt x="164" y="597"/>
                    <a:pt x="113" y="210"/>
                  </a:cubicBezTo>
                  <a:cubicBezTo>
                    <a:pt x="106" y="159"/>
                    <a:pt x="106" y="101"/>
                    <a:pt x="99" y="50"/>
                  </a:cubicBezTo>
                  <a:cubicBezTo>
                    <a:pt x="95" y="17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34;p48">
              <a:extLst>
                <a:ext uri="{FF2B5EF4-FFF2-40B4-BE49-F238E27FC236}">
                  <a16:creationId xmlns:a16="http://schemas.microsoft.com/office/drawing/2014/main" id="{2AC5B543-A791-4FC2-9DB7-181E9C76A997}"/>
                </a:ext>
              </a:extLst>
            </p:cNvPr>
            <p:cNvSpPr/>
            <p:nvPr/>
          </p:nvSpPr>
          <p:spPr>
            <a:xfrm>
              <a:off x="1926240" y="4237834"/>
              <a:ext cx="497863" cy="441204"/>
            </a:xfrm>
            <a:custGeom>
              <a:avLst/>
              <a:gdLst/>
              <a:ahLst/>
              <a:cxnLst/>
              <a:rect l="l" t="t" r="r" b="b"/>
              <a:pathLst>
                <a:path w="4868" h="4314" extrusionOk="0">
                  <a:moveTo>
                    <a:pt x="4364" y="1"/>
                  </a:moveTo>
                  <a:lnTo>
                    <a:pt x="1803" y="110"/>
                  </a:lnTo>
                  <a:cubicBezTo>
                    <a:pt x="1825" y="730"/>
                    <a:pt x="2117" y="1759"/>
                    <a:pt x="2131" y="2379"/>
                  </a:cubicBezTo>
                  <a:cubicBezTo>
                    <a:pt x="2131" y="2379"/>
                    <a:pt x="2248" y="2584"/>
                    <a:pt x="1132" y="3065"/>
                  </a:cubicBezTo>
                  <a:cubicBezTo>
                    <a:pt x="869" y="3175"/>
                    <a:pt x="614" y="3291"/>
                    <a:pt x="344" y="3401"/>
                  </a:cubicBezTo>
                  <a:cubicBezTo>
                    <a:pt x="169" y="3488"/>
                    <a:pt x="1" y="3642"/>
                    <a:pt x="8" y="3853"/>
                  </a:cubicBezTo>
                  <a:cubicBezTo>
                    <a:pt x="33" y="4286"/>
                    <a:pt x="658" y="4313"/>
                    <a:pt x="1045" y="4313"/>
                  </a:cubicBezTo>
                  <a:cubicBezTo>
                    <a:pt x="1102" y="4313"/>
                    <a:pt x="1153" y="4313"/>
                    <a:pt x="1197" y="4313"/>
                  </a:cubicBezTo>
                  <a:cubicBezTo>
                    <a:pt x="1225" y="4313"/>
                    <a:pt x="1254" y="4313"/>
                    <a:pt x="1285" y="4313"/>
                  </a:cubicBezTo>
                  <a:cubicBezTo>
                    <a:pt x="2020" y="4313"/>
                    <a:pt x="3405" y="4231"/>
                    <a:pt x="4225" y="4181"/>
                  </a:cubicBezTo>
                  <a:cubicBezTo>
                    <a:pt x="4590" y="4152"/>
                    <a:pt x="4867" y="3839"/>
                    <a:pt x="4860" y="3474"/>
                  </a:cubicBezTo>
                  <a:cubicBezTo>
                    <a:pt x="4823" y="2321"/>
                    <a:pt x="4480" y="1161"/>
                    <a:pt x="4364" y="1"/>
                  </a:cubicBezTo>
                  <a:close/>
                </a:path>
              </a:pathLst>
            </a:custGeom>
            <a:solidFill>
              <a:srgbClr val="AF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35;p48">
              <a:extLst>
                <a:ext uri="{FF2B5EF4-FFF2-40B4-BE49-F238E27FC236}">
                  <a16:creationId xmlns:a16="http://schemas.microsoft.com/office/drawing/2014/main" id="{AF6EA9A8-566D-4D63-AC5E-1E3C03586BE0}"/>
                </a:ext>
              </a:extLst>
            </p:cNvPr>
            <p:cNvSpPr/>
            <p:nvPr/>
          </p:nvSpPr>
          <p:spPr>
            <a:xfrm>
              <a:off x="1913558" y="4232822"/>
              <a:ext cx="512794" cy="451329"/>
            </a:xfrm>
            <a:custGeom>
              <a:avLst/>
              <a:gdLst/>
              <a:ahLst/>
              <a:cxnLst/>
              <a:rect l="l" t="t" r="r" b="b"/>
              <a:pathLst>
                <a:path w="5014" h="4413" extrusionOk="0">
                  <a:moveTo>
                    <a:pt x="4451" y="116"/>
                  </a:moveTo>
                  <a:cubicBezTo>
                    <a:pt x="4518" y="735"/>
                    <a:pt x="4637" y="1341"/>
                    <a:pt x="4743" y="1947"/>
                  </a:cubicBezTo>
                  <a:cubicBezTo>
                    <a:pt x="4809" y="2282"/>
                    <a:pt x="4867" y="2625"/>
                    <a:pt x="4889" y="2961"/>
                  </a:cubicBezTo>
                  <a:cubicBezTo>
                    <a:pt x="4911" y="3107"/>
                    <a:pt x="4918" y="3253"/>
                    <a:pt x="4926" y="3399"/>
                  </a:cubicBezTo>
                  <a:cubicBezTo>
                    <a:pt x="4940" y="3545"/>
                    <a:pt x="4940" y="3691"/>
                    <a:pt x="4867" y="3822"/>
                  </a:cubicBezTo>
                  <a:cubicBezTo>
                    <a:pt x="4743" y="4055"/>
                    <a:pt x="4524" y="4165"/>
                    <a:pt x="4283" y="4179"/>
                  </a:cubicBezTo>
                  <a:cubicBezTo>
                    <a:pt x="4050" y="4201"/>
                    <a:pt x="3831" y="4209"/>
                    <a:pt x="3605" y="4230"/>
                  </a:cubicBezTo>
                  <a:cubicBezTo>
                    <a:pt x="3101" y="4252"/>
                    <a:pt x="2605" y="4282"/>
                    <a:pt x="2102" y="4303"/>
                  </a:cubicBezTo>
                  <a:cubicBezTo>
                    <a:pt x="1850" y="4308"/>
                    <a:pt x="1595" y="4317"/>
                    <a:pt x="1336" y="4317"/>
                  </a:cubicBezTo>
                  <a:cubicBezTo>
                    <a:pt x="1220" y="4317"/>
                    <a:pt x="1103" y="4315"/>
                    <a:pt x="986" y="4311"/>
                  </a:cubicBezTo>
                  <a:cubicBezTo>
                    <a:pt x="708" y="4303"/>
                    <a:pt x="66" y="4245"/>
                    <a:pt x="168" y="3807"/>
                  </a:cubicBezTo>
                  <a:cubicBezTo>
                    <a:pt x="205" y="3669"/>
                    <a:pt x="322" y="3559"/>
                    <a:pt x="453" y="3508"/>
                  </a:cubicBezTo>
                  <a:cubicBezTo>
                    <a:pt x="599" y="3435"/>
                    <a:pt x="745" y="3377"/>
                    <a:pt x="898" y="3318"/>
                  </a:cubicBezTo>
                  <a:cubicBezTo>
                    <a:pt x="1183" y="3194"/>
                    <a:pt x="1460" y="3078"/>
                    <a:pt x="1737" y="2932"/>
                  </a:cubicBezTo>
                  <a:cubicBezTo>
                    <a:pt x="1883" y="2859"/>
                    <a:pt x="2022" y="2779"/>
                    <a:pt x="2146" y="2676"/>
                  </a:cubicBezTo>
                  <a:cubicBezTo>
                    <a:pt x="2204" y="2633"/>
                    <a:pt x="2255" y="2574"/>
                    <a:pt x="2284" y="2516"/>
                  </a:cubicBezTo>
                  <a:cubicBezTo>
                    <a:pt x="2299" y="2479"/>
                    <a:pt x="2292" y="2458"/>
                    <a:pt x="2292" y="2421"/>
                  </a:cubicBezTo>
                  <a:cubicBezTo>
                    <a:pt x="2284" y="2231"/>
                    <a:pt x="2255" y="2012"/>
                    <a:pt x="2219" y="1823"/>
                  </a:cubicBezTo>
                  <a:cubicBezTo>
                    <a:pt x="2134" y="1292"/>
                    <a:pt x="1980" y="760"/>
                    <a:pt x="1958" y="216"/>
                  </a:cubicBezTo>
                  <a:lnTo>
                    <a:pt x="1958" y="216"/>
                  </a:lnTo>
                  <a:cubicBezTo>
                    <a:pt x="2687" y="187"/>
                    <a:pt x="3430" y="151"/>
                    <a:pt x="4159" y="123"/>
                  </a:cubicBezTo>
                  <a:cubicBezTo>
                    <a:pt x="4259" y="123"/>
                    <a:pt x="4352" y="117"/>
                    <a:pt x="4451" y="116"/>
                  </a:cubicBezTo>
                  <a:close/>
                  <a:moveTo>
                    <a:pt x="4485" y="1"/>
                  </a:moveTo>
                  <a:cubicBezTo>
                    <a:pt x="4474" y="1"/>
                    <a:pt x="4462" y="5"/>
                    <a:pt x="4454" y="14"/>
                  </a:cubicBezTo>
                  <a:lnTo>
                    <a:pt x="4454" y="14"/>
                  </a:lnTo>
                  <a:cubicBezTo>
                    <a:pt x="3718" y="43"/>
                    <a:pt x="2969" y="79"/>
                    <a:pt x="2226" y="108"/>
                  </a:cubicBezTo>
                  <a:cubicBezTo>
                    <a:pt x="2117" y="108"/>
                    <a:pt x="2022" y="116"/>
                    <a:pt x="1912" y="116"/>
                  </a:cubicBezTo>
                  <a:cubicBezTo>
                    <a:pt x="1883" y="116"/>
                    <a:pt x="1861" y="130"/>
                    <a:pt x="1861" y="159"/>
                  </a:cubicBezTo>
                  <a:cubicBezTo>
                    <a:pt x="1883" y="670"/>
                    <a:pt x="2007" y="1173"/>
                    <a:pt x="2102" y="1677"/>
                  </a:cubicBezTo>
                  <a:cubicBezTo>
                    <a:pt x="2146" y="1918"/>
                    <a:pt x="2175" y="2158"/>
                    <a:pt x="2189" y="2406"/>
                  </a:cubicBezTo>
                  <a:cubicBezTo>
                    <a:pt x="2189" y="2426"/>
                    <a:pt x="2189" y="2451"/>
                    <a:pt x="2200" y="2451"/>
                  </a:cubicBezTo>
                  <a:cubicBezTo>
                    <a:pt x="2200" y="2451"/>
                    <a:pt x="2201" y="2451"/>
                    <a:pt x="2201" y="2451"/>
                  </a:cubicBezTo>
                  <a:lnTo>
                    <a:pt x="2201" y="2451"/>
                  </a:lnTo>
                  <a:cubicBezTo>
                    <a:pt x="2199" y="2454"/>
                    <a:pt x="2195" y="2459"/>
                    <a:pt x="2189" y="2465"/>
                  </a:cubicBezTo>
                  <a:cubicBezTo>
                    <a:pt x="2168" y="2523"/>
                    <a:pt x="2102" y="2574"/>
                    <a:pt x="2044" y="2625"/>
                  </a:cubicBezTo>
                  <a:cubicBezTo>
                    <a:pt x="1883" y="2749"/>
                    <a:pt x="1693" y="2852"/>
                    <a:pt x="1511" y="2932"/>
                  </a:cubicBezTo>
                  <a:cubicBezTo>
                    <a:pt x="1205" y="3078"/>
                    <a:pt x="898" y="3209"/>
                    <a:pt x="584" y="3340"/>
                  </a:cubicBezTo>
                  <a:cubicBezTo>
                    <a:pt x="365" y="3435"/>
                    <a:pt x="103" y="3552"/>
                    <a:pt x="66" y="3815"/>
                  </a:cubicBezTo>
                  <a:cubicBezTo>
                    <a:pt x="1" y="4201"/>
                    <a:pt x="417" y="4347"/>
                    <a:pt x="716" y="4384"/>
                  </a:cubicBezTo>
                  <a:cubicBezTo>
                    <a:pt x="902" y="4406"/>
                    <a:pt x="1091" y="4413"/>
                    <a:pt x="1281" y="4413"/>
                  </a:cubicBezTo>
                  <a:cubicBezTo>
                    <a:pt x="1471" y="4413"/>
                    <a:pt x="1661" y="4406"/>
                    <a:pt x="1847" y="4398"/>
                  </a:cubicBezTo>
                  <a:cubicBezTo>
                    <a:pt x="2365" y="4384"/>
                    <a:pt x="2875" y="4355"/>
                    <a:pt x="3393" y="4325"/>
                  </a:cubicBezTo>
                  <a:cubicBezTo>
                    <a:pt x="3641" y="4311"/>
                    <a:pt x="3889" y="4303"/>
                    <a:pt x="4123" y="4282"/>
                  </a:cubicBezTo>
                  <a:cubicBezTo>
                    <a:pt x="4356" y="4267"/>
                    <a:pt x="4553" y="4252"/>
                    <a:pt x="4736" y="4106"/>
                  </a:cubicBezTo>
                  <a:cubicBezTo>
                    <a:pt x="4947" y="3939"/>
                    <a:pt x="5013" y="3698"/>
                    <a:pt x="4998" y="3443"/>
                  </a:cubicBezTo>
                  <a:cubicBezTo>
                    <a:pt x="4984" y="3078"/>
                    <a:pt x="4940" y="2706"/>
                    <a:pt x="4882" y="2341"/>
                  </a:cubicBezTo>
                  <a:cubicBezTo>
                    <a:pt x="4768" y="1592"/>
                    <a:pt x="4598" y="857"/>
                    <a:pt x="4515" y="102"/>
                  </a:cubicBezTo>
                  <a:lnTo>
                    <a:pt x="4515" y="102"/>
                  </a:lnTo>
                  <a:cubicBezTo>
                    <a:pt x="4535" y="82"/>
                    <a:pt x="4535" y="46"/>
                    <a:pt x="4515" y="27"/>
                  </a:cubicBezTo>
                  <a:lnTo>
                    <a:pt x="4515" y="27"/>
                  </a:lnTo>
                  <a:cubicBezTo>
                    <a:pt x="4514" y="9"/>
                    <a:pt x="4500" y="1"/>
                    <a:pt x="448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36;p48">
              <a:extLst>
                <a:ext uri="{FF2B5EF4-FFF2-40B4-BE49-F238E27FC236}">
                  <a16:creationId xmlns:a16="http://schemas.microsoft.com/office/drawing/2014/main" id="{426B157F-F2C4-48E9-86F1-825FF40C87E7}"/>
                </a:ext>
              </a:extLst>
            </p:cNvPr>
            <p:cNvSpPr/>
            <p:nvPr/>
          </p:nvSpPr>
          <p:spPr>
            <a:xfrm>
              <a:off x="1895661" y="4468458"/>
              <a:ext cx="569453" cy="240443"/>
            </a:xfrm>
            <a:custGeom>
              <a:avLst/>
              <a:gdLst/>
              <a:ahLst/>
              <a:cxnLst/>
              <a:rect l="l" t="t" r="r" b="b"/>
              <a:pathLst>
                <a:path w="5568" h="2351" extrusionOk="0">
                  <a:moveTo>
                    <a:pt x="5122" y="0"/>
                  </a:moveTo>
                  <a:cubicBezTo>
                    <a:pt x="4860" y="270"/>
                    <a:pt x="4356" y="555"/>
                    <a:pt x="3984" y="599"/>
                  </a:cubicBezTo>
                  <a:cubicBezTo>
                    <a:pt x="3898" y="610"/>
                    <a:pt x="3812" y="616"/>
                    <a:pt x="3724" y="616"/>
                  </a:cubicBezTo>
                  <a:cubicBezTo>
                    <a:pt x="3433" y="616"/>
                    <a:pt x="3136" y="554"/>
                    <a:pt x="2861" y="453"/>
                  </a:cubicBezTo>
                  <a:cubicBezTo>
                    <a:pt x="2686" y="394"/>
                    <a:pt x="2518" y="307"/>
                    <a:pt x="2423" y="154"/>
                  </a:cubicBezTo>
                  <a:cubicBezTo>
                    <a:pt x="2423" y="154"/>
                    <a:pt x="1730" y="628"/>
                    <a:pt x="1102" y="781"/>
                  </a:cubicBezTo>
                  <a:cubicBezTo>
                    <a:pt x="468" y="942"/>
                    <a:pt x="22" y="1314"/>
                    <a:pt x="15" y="1715"/>
                  </a:cubicBezTo>
                  <a:cubicBezTo>
                    <a:pt x="15" y="1781"/>
                    <a:pt x="15" y="1839"/>
                    <a:pt x="8" y="1897"/>
                  </a:cubicBezTo>
                  <a:cubicBezTo>
                    <a:pt x="1" y="2144"/>
                    <a:pt x="192" y="2350"/>
                    <a:pt x="435" y="2350"/>
                  </a:cubicBezTo>
                  <a:cubicBezTo>
                    <a:pt x="444" y="2350"/>
                    <a:pt x="452" y="2350"/>
                    <a:pt x="460" y="2350"/>
                  </a:cubicBezTo>
                  <a:lnTo>
                    <a:pt x="5028" y="2262"/>
                  </a:lnTo>
                  <a:cubicBezTo>
                    <a:pt x="5225" y="2262"/>
                    <a:pt x="5385" y="2123"/>
                    <a:pt x="5436" y="1934"/>
                  </a:cubicBezTo>
                  <a:cubicBezTo>
                    <a:pt x="5494" y="1657"/>
                    <a:pt x="5567" y="1277"/>
                    <a:pt x="5509" y="985"/>
                  </a:cubicBezTo>
                  <a:cubicBezTo>
                    <a:pt x="5392" y="489"/>
                    <a:pt x="5144" y="51"/>
                    <a:pt x="5144" y="51"/>
                  </a:cubicBezTo>
                  <a:lnTo>
                    <a:pt x="51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37;p48">
              <a:extLst>
                <a:ext uri="{FF2B5EF4-FFF2-40B4-BE49-F238E27FC236}">
                  <a16:creationId xmlns:a16="http://schemas.microsoft.com/office/drawing/2014/main" id="{92B89C70-C628-4092-92AD-EED3A20353FE}"/>
                </a:ext>
              </a:extLst>
            </p:cNvPr>
            <p:cNvSpPr/>
            <p:nvPr/>
          </p:nvSpPr>
          <p:spPr>
            <a:xfrm>
              <a:off x="1888911" y="4463344"/>
              <a:ext cx="579885" cy="252204"/>
            </a:xfrm>
            <a:custGeom>
              <a:avLst/>
              <a:gdLst/>
              <a:ahLst/>
              <a:cxnLst/>
              <a:rect l="l" t="t" r="r" b="b"/>
              <a:pathLst>
                <a:path w="5670" h="2466" extrusionOk="0">
                  <a:moveTo>
                    <a:pt x="5157" y="131"/>
                  </a:moveTo>
                  <a:lnTo>
                    <a:pt x="5157" y="131"/>
                  </a:lnTo>
                  <a:cubicBezTo>
                    <a:pt x="5157" y="133"/>
                    <a:pt x="5158" y="136"/>
                    <a:pt x="5159" y="138"/>
                  </a:cubicBezTo>
                  <a:cubicBezTo>
                    <a:pt x="5407" y="568"/>
                    <a:pt x="5590" y="1072"/>
                    <a:pt x="5524" y="1575"/>
                  </a:cubicBezTo>
                  <a:cubicBezTo>
                    <a:pt x="5488" y="1852"/>
                    <a:pt x="5451" y="2254"/>
                    <a:pt x="5086" y="2276"/>
                  </a:cubicBezTo>
                  <a:lnTo>
                    <a:pt x="4999" y="2276"/>
                  </a:lnTo>
                  <a:lnTo>
                    <a:pt x="3437" y="2305"/>
                  </a:lnTo>
                  <a:cubicBezTo>
                    <a:pt x="2737" y="2319"/>
                    <a:pt x="2044" y="2327"/>
                    <a:pt x="1343" y="2349"/>
                  </a:cubicBezTo>
                  <a:cubicBezTo>
                    <a:pt x="1110" y="2349"/>
                    <a:pt x="884" y="2356"/>
                    <a:pt x="658" y="2356"/>
                  </a:cubicBezTo>
                  <a:lnTo>
                    <a:pt x="519" y="2356"/>
                  </a:lnTo>
                  <a:cubicBezTo>
                    <a:pt x="322" y="2356"/>
                    <a:pt x="140" y="2232"/>
                    <a:pt x="110" y="2028"/>
                  </a:cubicBezTo>
                  <a:cubicBezTo>
                    <a:pt x="67" y="1743"/>
                    <a:pt x="154" y="1473"/>
                    <a:pt x="366" y="1283"/>
                  </a:cubicBezTo>
                  <a:cubicBezTo>
                    <a:pt x="614" y="1050"/>
                    <a:pt x="913" y="955"/>
                    <a:pt x="1234" y="860"/>
                  </a:cubicBezTo>
                  <a:cubicBezTo>
                    <a:pt x="1666" y="740"/>
                    <a:pt x="2091" y="516"/>
                    <a:pt x="2463" y="263"/>
                  </a:cubicBezTo>
                  <a:lnTo>
                    <a:pt x="2463" y="263"/>
                  </a:lnTo>
                  <a:cubicBezTo>
                    <a:pt x="2592" y="442"/>
                    <a:pt x="2816" y="529"/>
                    <a:pt x="3021" y="590"/>
                  </a:cubicBezTo>
                  <a:cubicBezTo>
                    <a:pt x="3263" y="667"/>
                    <a:pt x="3528" y="710"/>
                    <a:pt x="3790" y="710"/>
                  </a:cubicBezTo>
                  <a:cubicBezTo>
                    <a:pt x="3828" y="710"/>
                    <a:pt x="3866" y="709"/>
                    <a:pt x="3904" y="707"/>
                  </a:cubicBezTo>
                  <a:cubicBezTo>
                    <a:pt x="4361" y="679"/>
                    <a:pt x="4818" y="448"/>
                    <a:pt x="5157" y="131"/>
                  </a:cubicBezTo>
                  <a:close/>
                  <a:moveTo>
                    <a:pt x="5182" y="0"/>
                  </a:moveTo>
                  <a:cubicBezTo>
                    <a:pt x="5172" y="0"/>
                    <a:pt x="5161" y="4"/>
                    <a:pt x="5152" y="14"/>
                  </a:cubicBezTo>
                  <a:cubicBezTo>
                    <a:pt x="4853" y="320"/>
                    <a:pt x="4393" y="576"/>
                    <a:pt x="3955" y="612"/>
                  </a:cubicBezTo>
                  <a:cubicBezTo>
                    <a:pt x="3897" y="617"/>
                    <a:pt x="3839" y="619"/>
                    <a:pt x="3781" y="619"/>
                  </a:cubicBezTo>
                  <a:cubicBezTo>
                    <a:pt x="3577" y="619"/>
                    <a:pt x="3374" y="590"/>
                    <a:pt x="3175" y="539"/>
                  </a:cubicBezTo>
                  <a:cubicBezTo>
                    <a:pt x="2934" y="473"/>
                    <a:pt x="2664" y="393"/>
                    <a:pt x="2525" y="182"/>
                  </a:cubicBezTo>
                  <a:cubicBezTo>
                    <a:pt x="2520" y="171"/>
                    <a:pt x="2501" y="158"/>
                    <a:pt x="2482" y="158"/>
                  </a:cubicBezTo>
                  <a:cubicBezTo>
                    <a:pt x="2474" y="158"/>
                    <a:pt x="2466" y="160"/>
                    <a:pt x="2460" y="167"/>
                  </a:cubicBezTo>
                  <a:cubicBezTo>
                    <a:pt x="2095" y="422"/>
                    <a:pt x="1679" y="641"/>
                    <a:pt x="1249" y="765"/>
                  </a:cubicBezTo>
                  <a:cubicBezTo>
                    <a:pt x="782" y="904"/>
                    <a:pt x="161" y="1108"/>
                    <a:pt x="45" y="1655"/>
                  </a:cubicBezTo>
                  <a:cubicBezTo>
                    <a:pt x="1" y="1882"/>
                    <a:pt x="1" y="2152"/>
                    <a:pt x="176" y="2327"/>
                  </a:cubicBezTo>
                  <a:cubicBezTo>
                    <a:pt x="271" y="2429"/>
                    <a:pt x="402" y="2465"/>
                    <a:pt x="541" y="2465"/>
                  </a:cubicBezTo>
                  <a:cubicBezTo>
                    <a:pt x="709" y="2465"/>
                    <a:pt x="876" y="2458"/>
                    <a:pt x="1052" y="2458"/>
                  </a:cubicBezTo>
                  <a:cubicBezTo>
                    <a:pt x="1767" y="2436"/>
                    <a:pt x="2482" y="2429"/>
                    <a:pt x="3204" y="2414"/>
                  </a:cubicBezTo>
                  <a:cubicBezTo>
                    <a:pt x="3795" y="2400"/>
                    <a:pt x="4386" y="2385"/>
                    <a:pt x="4970" y="2370"/>
                  </a:cubicBezTo>
                  <a:lnTo>
                    <a:pt x="5086" y="2370"/>
                  </a:lnTo>
                  <a:cubicBezTo>
                    <a:pt x="5327" y="2363"/>
                    <a:pt x="5488" y="2210"/>
                    <a:pt x="5546" y="1984"/>
                  </a:cubicBezTo>
                  <a:cubicBezTo>
                    <a:pt x="5619" y="1692"/>
                    <a:pt x="5670" y="1371"/>
                    <a:pt x="5619" y="1072"/>
                  </a:cubicBezTo>
                  <a:cubicBezTo>
                    <a:pt x="5560" y="780"/>
                    <a:pt x="5451" y="495"/>
                    <a:pt x="5320" y="240"/>
                  </a:cubicBezTo>
                  <a:cubicBezTo>
                    <a:pt x="5291" y="196"/>
                    <a:pt x="5269" y="138"/>
                    <a:pt x="5247" y="94"/>
                  </a:cubicBezTo>
                  <a:cubicBezTo>
                    <a:pt x="5240" y="82"/>
                    <a:pt x="5229" y="75"/>
                    <a:pt x="5218" y="72"/>
                  </a:cubicBezTo>
                  <a:lnTo>
                    <a:pt x="5218" y="72"/>
                  </a:lnTo>
                  <a:cubicBezTo>
                    <a:pt x="5245" y="43"/>
                    <a:pt x="5216" y="0"/>
                    <a:pt x="518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38;p48">
              <a:extLst>
                <a:ext uri="{FF2B5EF4-FFF2-40B4-BE49-F238E27FC236}">
                  <a16:creationId xmlns:a16="http://schemas.microsoft.com/office/drawing/2014/main" id="{7AB8EECE-CD70-48E4-9319-02E00AA8F559}"/>
                </a:ext>
              </a:extLst>
            </p:cNvPr>
            <p:cNvSpPr/>
            <p:nvPr/>
          </p:nvSpPr>
          <p:spPr>
            <a:xfrm>
              <a:off x="1896377" y="4657969"/>
              <a:ext cx="556771" cy="50932"/>
            </a:xfrm>
            <a:custGeom>
              <a:avLst/>
              <a:gdLst/>
              <a:ahLst/>
              <a:cxnLst/>
              <a:rect l="l" t="t" r="r" b="b"/>
              <a:pathLst>
                <a:path w="5444" h="498" extrusionOk="0">
                  <a:moveTo>
                    <a:pt x="5254" y="1"/>
                  </a:moveTo>
                  <a:cubicBezTo>
                    <a:pt x="4130" y="15"/>
                    <a:pt x="3014" y="37"/>
                    <a:pt x="1905" y="52"/>
                  </a:cubicBezTo>
                  <a:cubicBezTo>
                    <a:pt x="1278" y="59"/>
                    <a:pt x="636" y="81"/>
                    <a:pt x="1" y="88"/>
                  </a:cubicBezTo>
                  <a:cubicBezTo>
                    <a:pt x="15" y="320"/>
                    <a:pt x="198" y="497"/>
                    <a:pt x="426" y="497"/>
                  </a:cubicBezTo>
                  <a:cubicBezTo>
                    <a:pt x="435" y="497"/>
                    <a:pt x="444" y="497"/>
                    <a:pt x="453" y="497"/>
                  </a:cubicBezTo>
                  <a:lnTo>
                    <a:pt x="5021" y="409"/>
                  </a:lnTo>
                  <a:cubicBezTo>
                    <a:pt x="5218" y="409"/>
                    <a:pt x="5378" y="270"/>
                    <a:pt x="5429" y="81"/>
                  </a:cubicBezTo>
                  <a:cubicBezTo>
                    <a:pt x="5436" y="52"/>
                    <a:pt x="5436" y="22"/>
                    <a:pt x="5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39;p48">
              <a:extLst>
                <a:ext uri="{FF2B5EF4-FFF2-40B4-BE49-F238E27FC236}">
                  <a16:creationId xmlns:a16="http://schemas.microsoft.com/office/drawing/2014/main" id="{00CD2339-FA7B-4401-AE30-2D9D39E7859C}"/>
                </a:ext>
              </a:extLst>
            </p:cNvPr>
            <p:cNvSpPr/>
            <p:nvPr/>
          </p:nvSpPr>
          <p:spPr>
            <a:xfrm>
              <a:off x="1896377" y="4648253"/>
              <a:ext cx="559021" cy="18818"/>
            </a:xfrm>
            <a:custGeom>
              <a:avLst/>
              <a:gdLst/>
              <a:ahLst/>
              <a:cxnLst/>
              <a:rect l="l" t="t" r="r" b="b"/>
              <a:pathLst>
                <a:path w="5466" h="184" extrusionOk="0">
                  <a:moveTo>
                    <a:pt x="5466" y="1"/>
                  </a:moveTo>
                  <a:cubicBezTo>
                    <a:pt x="4955" y="8"/>
                    <a:pt x="4444" y="23"/>
                    <a:pt x="3941" y="30"/>
                  </a:cubicBezTo>
                  <a:cubicBezTo>
                    <a:pt x="2824" y="44"/>
                    <a:pt x="1715" y="66"/>
                    <a:pt x="592" y="81"/>
                  </a:cubicBezTo>
                  <a:cubicBezTo>
                    <a:pt x="395" y="81"/>
                    <a:pt x="198" y="81"/>
                    <a:pt x="1" y="88"/>
                  </a:cubicBezTo>
                  <a:lnTo>
                    <a:pt x="1" y="139"/>
                  </a:lnTo>
                  <a:lnTo>
                    <a:pt x="1" y="183"/>
                  </a:lnTo>
                  <a:cubicBezTo>
                    <a:pt x="628" y="176"/>
                    <a:pt x="1270" y="154"/>
                    <a:pt x="1905" y="147"/>
                  </a:cubicBezTo>
                  <a:cubicBezTo>
                    <a:pt x="3021" y="125"/>
                    <a:pt x="4130" y="110"/>
                    <a:pt x="5254" y="88"/>
                  </a:cubicBezTo>
                  <a:lnTo>
                    <a:pt x="5444" y="88"/>
                  </a:lnTo>
                  <a:cubicBezTo>
                    <a:pt x="5451" y="66"/>
                    <a:pt x="5451" y="37"/>
                    <a:pt x="54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40;p48">
              <a:extLst>
                <a:ext uri="{FF2B5EF4-FFF2-40B4-BE49-F238E27FC236}">
                  <a16:creationId xmlns:a16="http://schemas.microsoft.com/office/drawing/2014/main" id="{5D1F83F9-4F44-4DDE-90CF-5AE0049AE18B}"/>
                </a:ext>
              </a:extLst>
            </p:cNvPr>
            <p:cNvSpPr/>
            <p:nvPr/>
          </p:nvSpPr>
          <p:spPr>
            <a:xfrm>
              <a:off x="1980751" y="4554265"/>
              <a:ext cx="32932" cy="56761"/>
            </a:xfrm>
            <a:custGeom>
              <a:avLst/>
              <a:gdLst/>
              <a:ahLst/>
              <a:cxnLst/>
              <a:rect l="l" t="t" r="r" b="b"/>
              <a:pathLst>
                <a:path w="322" h="555" extrusionOk="0">
                  <a:moveTo>
                    <a:pt x="88" y="0"/>
                  </a:moveTo>
                  <a:lnTo>
                    <a:pt x="0" y="30"/>
                  </a:lnTo>
                  <a:cubicBezTo>
                    <a:pt x="0" y="44"/>
                    <a:pt x="0" y="51"/>
                    <a:pt x="15" y="66"/>
                  </a:cubicBezTo>
                  <a:cubicBezTo>
                    <a:pt x="154" y="175"/>
                    <a:pt x="226" y="336"/>
                    <a:pt x="212" y="511"/>
                  </a:cubicBezTo>
                  <a:cubicBezTo>
                    <a:pt x="212" y="540"/>
                    <a:pt x="241" y="555"/>
                    <a:pt x="263" y="555"/>
                  </a:cubicBezTo>
                  <a:cubicBezTo>
                    <a:pt x="285" y="555"/>
                    <a:pt x="307" y="540"/>
                    <a:pt x="307" y="511"/>
                  </a:cubicBezTo>
                  <a:cubicBezTo>
                    <a:pt x="321" y="321"/>
                    <a:pt x="234" y="124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41;p48">
              <a:extLst>
                <a:ext uri="{FF2B5EF4-FFF2-40B4-BE49-F238E27FC236}">
                  <a16:creationId xmlns:a16="http://schemas.microsoft.com/office/drawing/2014/main" id="{DD40A1C7-65FC-4F33-A3EC-213947185A5C}"/>
                </a:ext>
              </a:extLst>
            </p:cNvPr>
            <p:cNvSpPr/>
            <p:nvPr/>
          </p:nvSpPr>
          <p:spPr>
            <a:xfrm>
              <a:off x="2015831" y="4543833"/>
              <a:ext cx="29966" cy="64841"/>
            </a:xfrm>
            <a:custGeom>
              <a:avLst/>
              <a:gdLst/>
              <a:ahLst/>
              <a:cxnLst/>
              <a:rect l="l" t="t" r="r" b="b"/>
              <a:pathLst>
                <a:path w="293" h="634" extrusionOk="0">
                  <a:moveTo>
                    <a:pt x="80" y="0"/>
                  </a:moveTo>
                  <a:cubicBezTo>
                    <a:pt x="66" y="8"/>
                    <a:pt x="44" y="8"/>
                    <a:pt x="15" y="22"/>
                  </a:cubicBezTo>
                  <a:cubicBezTo>
                    <a:pt x="0" y="44"/>
                    <a:pt x="0" y="66"/>
                    <a:pt x="15" y="80"/>
                  </a:cubicBezTo>
                  <a:cubicBezTo>
                    <a:pt x="124" y="226"/>
                    <a:pt x="183" y="402"/>
                    <a:pt x="183" y="584"/>
                  </a:cubicBezTo>
                  <a:cubicBezTo>
                    <a:pt x="183" y="617"/>
                    <a:pt x="205" y="633"/>
                    <a:pt x="227" y="633"/>
                  </a:cubicBezTo>
                  <a:cubicBezTo>
                    <a:pt x="250" y="633"/>
                    <a:pt x="274" y="617"/>
                    <a:pt x="277" y="584"/>
                  </a:cubicBezTo>
                  <a:cubicBezTo>
                    <a:pt x="292" y="372"/>
                    <a:pt x="219" y="175"/>
                    <a:pt x="88" y="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42;p48">
              <a:extLst>
                <a:ext uri="{FF2B5EF4-FFF2-40B4-BE49-F238E27FC236}">
                  <a16:creationId xmlns:a16="http://schemas.microsoft.com/office/drawing/2014/main" id="{BF3F8A27-3D31-47AD-B5F6-1856B6C1FEC7}"/>
                </a:ext>
              </a:extLst>
            </p:cNvPr>
            <p:cNvSpPr/>
            <p:nvPr/>
          </p:nvSpPr>
          <p:spPr>
            <a:xfrm>
              <a:off x="2043445" y="4533401"/>
              <a:ext cx="33648" cy="73227"/>
            </a:xfrm>
            <a:custGeom>
              <a:avLst/>
              <a:gdLst/>
              <a:ahLst/>
              <a:cxnLst/>
              <a:rect l="l" t="t" r="r" b="b"/>
              <a:pathLst>
                <a:path w="329" h="716" extrusionOk="0">
                  <a:moveTo>
                    <a:pt x="95" y="0"/>
                  </a:moveTo>
                  <a:cubicBezTo>
                    <a:pt x="66" y="15"/>
                    <a:pt x="29" y="29"/>
                    <a:pt x="0" y="37"/>
                  </a:cubicBezTo>
                  <a:cubicBezTo>
                    <a:pt x="0" y="51"/>
                    <a:pt x="7" y="58"/>
                    <a:pt x="7" y="66"/>
                  </a:cubicBezTo>
                  <a:cubicBezTo>
                    <a:pt x="161" y="234"/>
                    <a:pt x="234" y="452"/>
                    <a:pt x="219" y="671"/>
                  </a:cubicBezTo>
                  <a:cubicBezTo>
                    <a:pt x="219" y="700"/>
                    <a:pt x="243" y="715"/>
                    <a:pt x="267" y="715"/>
                  </a:cubicBezTo>
                  <a:cubicBezTo>
                    <a:pt x="292" y="715"/>
                    <a:pt x="318" y="700"/>
                    <a:pt x="321" y="671"/>
                  </a:cubicBezTo>
                  <a:cubicBezTo>
                    <a:pt x="329" y="423"/>
                    <a:pt x="241" y="197"/>
                    <a:pt x="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143;p48">
              <a:extLst>
                <a:ext uri="{FF2B5EF4-FFF2-40B4-BE49-F238E27FC236}">
                  <a16:creationId xmlns:a16="http://schemas.microsoft.com/office/drawing/2014/main" id="{86F96B66-55B6-4A1F-9755-AEA0B2ADADF0}"/>
                </a:ext>
              </a:extLst>
            </p:cNvPr>
            <p:cNvSpPr/>
            <p:nvPr/>
          </p:nvSpPr>
          <p:spPr>
            <a:xfrm>
              <a:off x="2071058" y="4522151"/>
              <a:ext cx="39579" cy="73227"/>
            </a:xfrm>
            <a:custGeom>
              <a:avLst/>
              <a:gdLst/>
              <a:ahLst/>
              <a:cxnLst/>
              <a:rect l="l" t="t" r="r" b="b"/>
              <a:pathLst>
                <a:path w="387" h="716" extrusionOk="0">
                  <a:moveTo>
                    <a:pt x="59" y="1"/>
                  </a:moveTo>
                  <a:lnTo>
                    <a:pt x="7" y="30"/>
                  </a:lnTo>
                  <a:cubicBezTo>
                    <a:pt x="0" y="52"/>
                    <a:pt x="0" y="66"/>
                    <a:pt x="15" y="81"/>
                  </a:cubicBezTo>
                  <a:cubicBezTo>
                    <a:pt x="161" y="249"/>
                    <a:pt x="292" y="438"/>
                    <a:pt x="277" y="672"/>
                  </a:cubicBezTo>
                  <a:cubicBezTo>
                    <a:pt x="277" y="701"/>
                    <a:pt x="301" y="716"/>
                    <a:pt x="326" y="716"/>
                  </a:cubicBezTo>
                  <a:cubicBezTo>
                    <a:pt x="350" y="716"/>
                    <a:pt x="376" y="701"/>
                    <a:pt x="380" y="672"/>
                  </a:cubicBezTo>
                  <a:cubicBezTo>
                    <a:pt x="387" y="417"/>
                    <a:pt x="248" y="198"/>
                    <a:pt x="80" y="15"/>
                  </a:cubicBezTo>
                  <a:cubicBezTo>
                    <a:pt x="73" y="1"/>
                    <a:pt x="73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144;p48">
              <a:extLst>
                <a:ext uri="{FF2B5EF4-FFF2-40B4-BE49-F238E27FC236}">
                  <a16:creationId xmlns:a16="http://schemas.microsoft.com/office/drawing/2014/main" id="{6DCC7EAC-9696-4714-B199-F881BB3FF161}"/>
                </a:ext>
              </a:extLst>
            </p:cNvPr>
            <p:cNvSpPr/>
            <p:nvPr/>
          </p:nvSpPr>
          <p:spPr>
            <a:xfrm>
              <a:off x="2094888" y="4508753"/>
              <a:ext cx="51750" cy="78545"/>
            </a:xfrm>
            <a:custGeom>
              <a:avLst/>
              <a:gdLst/>
              <a:ahLst/>
              <a:cxnLst/>
              <a:rect l="l" t="t" r="r" b="b"/>
              <a:pathLst>
                <a:path w="506" h="768" extrusionOk="0">
                  <a:moveTo>
                    <a:pt x="81" y="0"/>
                  </a:moveTo>
                  <a:cubicBezTo>
                    <a:pt x="59" y="15"/>
                    <a:pt x="30" y="22"/>
                    <a:pt x="1" y="44"/>
                  </a:cubicBezTo>
                  <a:cubicBezTo>
                    <a:pt x="1" y="51"/>
                    <a:pt x="8" y="51"/>
                    <a:pt x="22" y="59"/>
                  </a:cubicBezTo>
                  <a:cubicBezTo>
                    <a:pt x="241" y="219"/>
                    <a:pt x="329" y="489"/>
                    <a:pt x="402" y="737"/>
                  </a:cubicBezTo>
                  <a:cubicBezTo>
                    <a:pt x="411" y="758"/>
                    <a:pt x="431" y="768"/>
                    <a:pt x="450" y="768"/>
                  </a:cubicBezTo>
                  <a:cubicBezTo>
                    <a:pt x="478" y="768"/>
                    <a:pt x="505" y="747"/>
                    <a:pt x="497" y="708"/>
                  </a:cubicBezTo>
                  <a:cubicBezTo>
                    <a:pt x="409" y="445"/>
                    <a:pt x="322" y="168"/>
                    <a:pt x="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145;p48">
              <a:extLst>
                <a:ext uri="{FF2B5EF4-FFF2-40B4-BE49-F238E27FC236}">
                  <a16:creationId xmlns:a16="http://schemas.microsoft.com/office/drawing/2014/main" id="{80B41922-11E6-42C3-BD71-52FC5035E0AC}"/>
                </a:ext>
              </a:extLst>
            </p:cNvPr>
            <p:cNvSpPr/>
            <p:nvPr/>
          </p:nvSpPr>
          <p:spPr>
            <a:xfrm>
              <a:off x="2124035" y="4491572"/>
              <a:ext cx="51954" cy="78545"/>
            </a:xfrm>
            <a:custGeom>
              <a:avLst/>
              <a:gdLst/>
              <a:ahLst/>
              <a:cxnLst/>
              <a:rect l="l" t="t" r="r" b="b"/>
              <a:pathLst>
                <a:path w="508" h="768" extrusionOk="0">
                  <a:moveTo>
                    <a:pt x="80" y="1"/>
                  </a:moveTo>
                  <a:lnTo>
                    <a:pt x="0" y="59"/>
                  </a:lnTo>
                  <a:cubicBezTo>
                    <a:pt x="7" y="66"/>
                    <a:pt x="7" y="73"/>
                    <a:pt x="15" y="81"/>
                  </a:cubicBezTo>
                  <a:cubicBezTo>
                    <a:pt x="226" y="241"/>
                    <a:pt x="365" y="475"/>
                    <a:pt x="409" y="730"/>
                  </a:cubicBezTo>
                  <a:cubicBezTo>
                    <a:pt x="412" y="756"/>
                    <a:pt x="428" y="767"/>
                    <a:pt x="447" y="767"/>
                  </a:cubicBezTo>
                  <a:cubicBezTo>
                    <a:pt x="475" y="767"/>
                    <a:pt x="508" y="741"/>
                    <a:pt x="504" y="701"/>
                  </a:cubicBezTo>
                  <a:cubicBezTo>
                    <a:pt x="453" y="431"/>
                    <a:pt x="299" y="183"/>
                    <a:pt x="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146;p48">
              <a:extLst>
                <a:ext uri="{FF2B5EF4-FFF2-40B4-BE49-F238E27FC236}">
                  <a16:creationId xmlns:a16="http://schemas.microsoft.com/office/drawing/2014/main" id="{22AC9796-170C-4072-9C66-E4115B8FF9CC}"/>
                </a:ext>
              </a:extLst>
            </p:cNvPr>
            <p:cNvSpPr/>
            <p:nvPr/>
          </p:nvSpPr>
          <p:spPr>
            <a:xfrm>
              <a:off x="2262001" y="4497503"/>
              <a:ext cx="173966" cy="73943"/>
            </a:xfrm>
            <a:custGeom>
              <a:avLst/>
              <a:gdLst/>
              <a:ahLst/>
              <a:cxnLst/>
              <a:rect l="l" t="t" r="r" b="b"/>
              <a:pathLst>
                <a:path w="1701" h="723" extrusionOk="0">
                  <a:moveTo>
                    <a:pt x="1664" y="1"/>
                  </a:moveTo>
                  <a:cubicBezTo>
                    <a:pt x="1657" y="1"/>
                    <a:pt x="1650" y="8"/>
                    <a:pt x="1628" y="15"/>
                  </a:cubicBezTo>
                  <a:cubicBezTo>
                    <a:pt x="1402" y="227"/>
                    <a:pt x="1146" y="409"/>
                    <a:pt x="855" y="519"/>
                  </a:cubicBezTo>
                  <a:cubicBezTo>
                    <a:pt x="709" y="570"/>
                    <a:pt x="555" y="606"/>
                    <a:pt x="402" y="628"/>
                  </a:cubicBezTo>
                  <a:cubicBezTo>
                    <a:pt x="366" y="632"/>
                    <a:pt x="320" y="636"/>
                    <a:pt x="275" y="636"/>
                  </a:cubicBezTo>
                  <a:cubicBezTo>
                    <a:pt x="231" y="636"/>
                    <a:pt x="187" y="632"/>
                    <a:pt x="154" y="621"/>
                  </a:cubicBezTo>
                  <a:cubicBezTo>
                    <a:pt x="81" y="585"/>
                    <a:pt x="96" y="482"/>
                    <a:pt x="110" y="409"/>
                  </a:cubicBezTo>
                  <a:cubicBezTo>
                    <a:pt x="110" y="374"/>
                    <a:pt x="75" y="352"/>
                    <a:pt x="46" y="352"/>
                  </a:cubicBezTo>
                  <a:cubicBezTo>
                    <a:pt x="27" y="352"/>
                    <a:pt x="11" y="360"/>
                    <a:pt x="8" y="380"/>
                  </a:cubicBezTo>
                  <a:cubicBezTo>
                    <a:pt x="1" y="512"/>
                    <a:pt x="8" y="672"/>
                    <a:pt x="169" y="709"/>
                  </a:cubicBezTo>
                  <a:cubicBezTo>
                    <a:pt x="215" y="718"/>
                    <a:pt x="263" y="722"/>
                    <a:pt x="312" y="722"/>
                  </a:cubicBezTo>
                  <a:cubicBezTo>
                    <a:pt x="451" y="722"/>
                    <a:pt x="597" y="690"/>
                    <a:pt x="716" y="658"/>
                  </a:cubicBezTo>
                  <a:cubicBezTo>
                    <a:pt x="1095" y="555"/>
                    <a:pt x="1409" y="329"/>
                    <a:pt x="1701" y="74"/>
                  </a:cubicBezTo>
                  <a:cubicBezTo>
                    <a:pt x="1694" y="45"/>
                    <a:pt x="1679" y="15"/>
                    <a:pt x="166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147;p48">
              <a:extLst>
                <a:ext uri="{FF2B5EF4-FFF2-40B4-BE49-F238E27FC236}">
                  <a16:creationId xmlns:a16="http://schemas.microsoft.com/office/drawing/2014/main" id="{A6F0557E-A45C-47F5-A58F-EB8F000B5A73}"/>
                </a:ext>
              </a:extLst>
            </p:cNvPr>
            <p:cNvSpPr/>
            <p:nvPr/>
          </p:nvSpPr>
          <p:spPr>
            <a:xfrm>
              <a:off x="2373989" y="4592310"/>
              <a:ext cx="20250" cy="22909"/>
            </a:xfrm>
            <a:custGeom>
              <a:avLst/>
              <a:gdLst/>
              <a:ahLst/>
              <a:cxnLst/>
              <a:rect l="l" t="t" r="r" b="b"/>
              <a:pathLst>
                <a:path w="198" h="224" extrusionOk="0">
                  <a:moveTo>
                    <a:pt x="138" y="0"/>
                  </a:moveTo>
                  <a:cubicBezTo>
                    <a:pt x="122" y="0"/>
                    <a:pt x="107" y="10"/>
                    <a:pt x="102" y="30"/>
                  </a:cubicBezTo>
                  <a:cubicBezTo>
                    <a:pt x="73" y="73"/>
                    <a:pt x="44" y="110"/>
                    <a:pt x="15" y="154"/>
                  </a:cubicBezTo>
                  <a:cubicBezTo>
                    <a:pt x="0" y="176"/>
                    <a:pt x="8" y="212"/>
                    <a:pt x="37" y="219"/>
                  </a:cubicBezTo>
                  <a:cubicBezTo>
                    <a:pt x="45" y="222"/>
                    <a:pt x="54" y="224"/>
                    <a:pt x="63" y="224"/>
                  </a:cubicBezTo>
                  <a:cubicBezTo>
                    <a:pt x="78" y="224"/>
                    <a:pt x="93" y="219"/>
                    <a:pt x="102" y="205"/>
                  </a:cubicBezTo>
                  <a:cubicBezTo>
                    <a:pt x="124" y="154"/>
                    <a:pt x="154" y="117"/>
                    <a:pt x="183" y="73"/>
                  </a:cubicBezTo>
                  <a:cubicBezTo>
                    <a:pt x="197" y="59"/>
                    <a:pt x="190" y="22"/>
                    <a:pt x="161" y="8"/>
                  </a:cubicBezTo>
                  <a:cubicBezTo>
                    <a:pt x="154" y="3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148;p48">
              <a:extLst>
                <a:ext uri="{FF2B5EF4-FFF2-40B4-BE49-F238E27FC236}">
                  <a16:creationId xmlns:a16="http://schemas.microsoft.com/office/drawing/2014/main" id="{7EEA9514-468A-4040-B2F8-372BE755C7A5}"/>
                </a:ext>
              </a:extLst>
            </p:cNvPr>
            <p:cNvSpPr/>
            <p:nvPr/>
          </p:nvSpPr>
          <p:spPr>
            <a:xfrm>
              <a:off x="2394137" y="4591901"/>
              <a:ext cx="17284" cy="24648"/>
            </a:xfrm>
            <a:custGeom>
              <a:avLst/>
              <a:gdLst/>
              <a:ahLst/>
              <a:cxnLst/>
              <a:rect l="l" t="t" r="r" b="b"/>
              <a:pathLst>
                <a:path w="169" h="241" extrusionOk="0">
                  <a:moveTo>
                    <a:pt x="123" y="0"/>
                  </a:moveTo>
                  <a:cubicBezTo>
                    <a:pt x="107" y="0"/>
                    <a:pt x="93" y="7"/>
                    <a:pt x="88" y="26"/>
                  </a:cubicBezTo>
                  <a:cubicBezTo>
                    <a:pt x="59" y="70"/>
                    <a:pt x="37" y="121"/>
                    <a:pt x="15" y="172"/>
                  </a:cubicBezTo>
                  <a:cubicBezTo>
                    <a:pt x="0" y="180"/>
                    <a:pt x="0" y="194"/>
                    <a:pt x="0" y="209"/>
                  </a:cubicBezTo>
                  <a:cubicBezTo>
                    <a:pt x="0" y="216"/>
                    <a:pt x="15" y="231"/>
                    <a:pt x="22" y="231"/>
                  </a:cubicBezTo>
                  <a:cubicBezTo>
                    <a:pt x="28" y="237"/>
                    <a:pt x="38" y="240"/>
                    <a:pt x="49" y="240"/>
                  </a:cubicBezTo>
                  <a:cubicBezTo>
                    <a:pt x="63" y="240"/>
                    <a:pt x="79" y="233"/>
                    <a:pt x="88" y="216"/>
                  </a:cubicBezTo>
                  <a:cubicBezTo>
                    <a:pt x="110" y="172"/>
                    <a:pt x="132" y="114"/>
                    <a:pt x="161" y="70"/>
                  </a:cubicBezTo>
                  <a:cubicBezTo>
                    <a:pt x="168" y="63"/>
                    <a:pt x="168" y="41"/>
                    <a:pt x="168" y="34"/>
                  </a:cubicBezTo>
                  <a:cubicBezTo>
                    <a:pt x="168" y="19"/>
                    <a:pt x="161" y="4"/>
                    <a:pt x="146" y="4"/>
                  </a:cubicBezTo>
                  <a:cubicBezTo>
                    <a:pt x="139" y="2"/>
                    <a:pt x="131" y="0"/>
                    <a:pt x="12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149;p48">
              <a:extLst>
                <a:ext uri="{FF2B5EF4-FFF2-40B4-BE49-F238E27FC236}">
                  <a16:creationId xmlns:a16="http://schemas.microsoft.com/office/drawing/2014/main" id="{F6E61C34-6BD7-4B7A-88E0-992D988998F1}"/>
                </a:ext>
              </a:extLst>
            </p:cNvPr>
            <p:cNvSpPr/>
            <p:nvPr/>
          </p:nvSpPr>
          <p:spPr>
            <a:xfrm>
              <a:off x="2253819" y="4590776"/>
              <a:ext cx="12784" cy="9102"/>
            </a:xfrm>
            <a:custGeom>
              <a:avLst/>
              <a:gdLst/>
              <a:ahLst/>
              <a:cxnLst/>
              <a:rect l="l" t="t" r="r" b="b"/>
              <a:pathLst>
                <a:path w="125" h="89" extrusionOk="0">
                  <a:moveTo>
                    <a:pt x="59" y="1"/>
                  </a:moveTo>
                  <a:cubicBezTo>
                    <a:pt x="1" y="1"/>
                    <a:pt x="1" y="88"/>
                    <a:pt x="59" y="88"/>
                  </a:cubicBezTo>
                  <a:cubicBezTo>
                    <a:pt x="125" y="88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150;p48">
              <a:extLst>
                <a:ext uri="{FF2B5EF4-FFF2-40B4-BE49-F238E27FC236}">
                  <a16:creationId xmlns:a16="http://schemas.microsoft.com/office/drawing/2014/main" id="{A82422DA-9E8B-45CE-8E06-5D1684B6A791}"/>
                </a:ext>
              </a:extLst>
            </p:cNvPr>
            <p:cNvSpPr/>
            <p:nvPr/>
          </p:nvSpPr>
          <p:spPr>
            <a:xfrm>
              <a:off x="1888911" y="4463344"/>
              <a:ext cx="579885" cy="252204"/>
            </a:xfrm>
            <a:custGeom>
              <a:avLst/>
              <a:gdLst/>
              <a:ahLst/>
              <a:cxnLst/>
              <a:rect l="l" t="t" r="r" b="b"/>
              <a:pathLst>
                <a:path w="5670" h="2466" extrusionOk="0">
                  <a:moveTo>
                    <a:pt x="5157" y="131"/>
                  </a:moveTo>
                  <a:lnTo>
                    <a:pt x="5157" y="131"/>
                  </a:lnTo>
                  <a:cubicBezTo>
                    <a:pt x="5157" y="133"/>
                    <a:pt x="5158" y="136"/>
                    <a:pt x="5159" y="138"/>
                  </a:cubicBezTo>
                  <a:cubicBezTo>
                    <a:pt x="5407" y="568"/>
                    <a:pt x="5590" y="1072"/>
                    <a:pt x="5524" y="1575"/>
                  </a:cubicBezTo>
                  <a:cubicBezTo>
                    <a:pt x="5488" y="1852"/>
                    <a:pt x="5451" y="2254"/>
                    <a:pt x="5086" y="2276"/>
                  </a:cubicBezTo>
                  <a:lnTo>
                    <a:pt x="4999" y="2276"/>
                  </a:lnTo>
                  <a:lnTo>
                    <a:pt x="3437" y="2305"/>
                  </a:lnTo>
                  <a:cubicBezTo>
                    <a:pt x="2737" y="2319"/>
                    <a:pt x="2044" y="2327"/>
                    <a:pt x="1343" y="2349"/>
                  </a:cubicBezTo>
                  <a:cubicBezTo>
                    <a:pt x="1110" y="2349"/>
                    <a:pt x="884" y="2356"/>
                    <a:pt x="658" y="2356"/>
                  </a:cubicBezTo>
                  <a:lnTo>
                    <a:pt x="519" y="2356"/>
                  </a:lnTo>
                  <a:cubicBezTo>
                    <a:pt x="322" y="2356"/>
                    <a:pt x="140" y="2232"/>
                    <a:pt x="110" y="2028"/>
                  </a:cubicBezTo>
                  <a:cubicBezTo>
                    <a:pt x="67" y="1743"/>
                    <a:pt x="154" y="1473"/>
                    <a:pt x="366" y="1283"/>
                  </a:cubicBezTo>
                  <a:cubicBezTo>
                    <a:pt x="614" y="1050"/>
                    <a:pt x="913" y="955"/>
                    <a:pt x="1234" y="860"/>
                  </a:cubicBezTo>
                  <a:cubicBezTo>
                    <a:pt x="1666" y="740"/>
                    <a:pt x="2091" y="516"/>
                    <a:pt x="2463" y="263"/>
                  </a:cubicBezTo>
                  <a:lnTo>
                    <a:pt x="2463" y="263"/>
                  </a:lnTo>
                  <a:cubicBezTo>
                    <a:pt x="2592" y="442"/>
                    <a:pt x="2816" y="529"/>
                    <a:pt x="3021" y="590"/>
                  </a:cubicBezTo>
                  <a:cubicBezTo>
                    <a:pt x="3263" y="667"/>
                    <a:pt x="3528" y="710"/>
                    <a:pt x="3790" y="710"/>
                  </a:cubicBezTo>
                  <a:cubicBezTo>
                    <a:pt x="3828" y="710"/>
                    <a:pt x="3866" y="709"/>
                    <a:pt x="3904" y="707"/>
                  </a:cubicBezTo>
                  <a:cubicBezTo>
                    <a:pt x="4361" y="679"/>
                    <a:pt x="4818" y="448"/>
                    <a:pt x="5157" y="131"/>
                  </a:cubicBezTo>
                  <a:close/>
                  <a:moveTo>
                    <a:pt x="5182" y="0"/>
                  </a:moveTo>
                  <a:cubicBezTo>
                    <a:pt x="5172" y="0"/>
                    <a:pt x="5161" y="4"/>
                    <a:pt x="5152" y="14"/>
                  </a:cubicBezTo>
                  <a:cubicBezTo>
                    <a:pt x="4853" y="320"/>
                    <a:pt x="4393" y="576"/>
                    <a:pt x="3955" y="612"/>
                  </a:cubicBezTo>
                  <a:cubicBezTo>
                    <a:pt x="3897" y="617"/>
                    <a:pt x="3839" y="619"/>
                    <a:pt x="3781" y="619"/>
                  </a:cubicBezTo>
                  <a:cubicBezTo>
                    <a:pt x="3577" y="619"/>
                    <a:pt x="3374" y="590"/>
                    <a:pt x="3175" y="539"/>
                  </a:cubicBezTo>
                  <a:cubicBezTo>
                    <a:pt x="2934" y="473"/>
                    <a:pt x="2664" y="393"/>
                    <a:pt x="2525" y="182"/>
                  </a:cubicBezTo>
                  <a:cubicBezTo>
                    <a:pt x="2520" y="171"/>
                    <a:pt x="2501" y="158"/>
                    <a:pt x="2482" y="158"/>
                  </a:cubicBezTo>
                  <a:cubicBezTo>
                    <a:pt x="2474" y="158"/>
                    <a:pt x="2466" y="160"/>
                    <a:pt x="2460" y="167"/>
                  </a:cubicBezTo>
                  <a:cubicBezTo>
                    <a:pt x="2095" y="422"/>
                    <a:pt x="1679" y="641"/>
                    <a:pt x="1249" y="765"/>
                  </a:cubicBezTo>
                  <a:cubicBezTo>
                    <a:pt x="782" y="904"/>
                    <a:pt x="161" y="1108"/>
                    <a:pt x="45" y="1655"/>
                  </a:cubicBezTo>
                  <a:cubicBezTo>
                    <a:pt x="1" y="1882"/>
                    <a:pt x="1" y="2152"/>
                    <a:pt x="176" y="2327"/>
                  </a:cubicBezTo>
                  <a:cubicBezTo>
                    <a:pt x="271" y="2429"/>
                    <a:pt x="402" y="2465"/>
                    <a:pt x="541" y="2465"/>
                  </a:cubicBezTo>
                  <a:cubicBezTo>
                    <a:pt x="709" y="2465"/>
                    <a:pt x="876" y="2458"/>
                    <a:pt x="1052" y="2458"/>
                  </a:cubicBezTo>
                  <a:cubicBezTo>
                    <a:pt x="1767" y="2436"/>
                    <a:pt x="2482" y="2429"/>
                    <a:pt x="3204" y="2414"/>
                  </a:cubicBezTo>
                  <a:cubicBezTo>
                    <a:pt x="3795" y="2400"/>
                    <a:pt x="4386" y="2385"/>
                    <a:pt x="4970" y="2370"/>
                  </a:cubicBezTo>
                  <a:lnTo>
                    <a:pt x="5086" y="2370"/>
                  </a:lnTo>
                  <a:cubicBezTo>
                    <a:pt x="5327" y="2363"/>
                    <a:pt x="5488" y="2210"/>
                    <a:pt x="5546" y="1984"/>
                  </a:cubicBezTo>
                  <a:cubicBezTo>
                    <a:pt x="5619" y="1692"/>
                    <a:pt x="5670" y="1371"/>
                    <a:pt x="5619" y="1072"/>
                  </a:cubicBezTo>
                  <a:cubicBezTo>
                    <a:pt x="5560" y="780"/>
                    <a:pt x="5451" y="495"/>
                    <a:pt x="5320" y="240"/>
                  </a:cubicBezTo>
                  <a:cubicBezTo>
                    <a:pt x="5291" y="196"/>
                    <a:pt x="5269" y="138"/>
                    <a:pt x="5247" y="94"/>
                  </a:cubicBezTo>
                  <a:cubicBezTo>
                    <a:pt x="5240" y="82"/>
                    <a:pt x="5229" y="75"/>
                    <a:pt x="5218" y="72"/>
                  </a:cubicBezTo>
                  <a:lnTo>
                    <a:pt x="5218" y="72"/>
                  </a:lnTo>
                  <a:cubicBezTo>
                    <a:pt x="5245" y="43"/>
                    <a:pt x="5216" y="0"/>
                    <a:pt x="518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151;p48">
              <a:extLst>
                <a:ext uri="{FF2B5EF4-FFF2-40B4-BE49-F238E27FC236}">
                  <a16:creationId xmlns:a16="http://schemas.microsoft.com/office/drawing/2014/main" id="{B692FAFE-7206-4E9C-80D7-73C3446121B7}"/>
                </a:ext>
              </a:extLst>
            </p:cNvPr>
            <p:cNvSpPr/>
            <p:nvPr/>
          </p:nvSpPr>
          <p:spPr>
            <a:xfrm>
              <a:off x="1983001" y="3374551"/>
              <a:ext cx="758146" cy="882816"/>
            </a:xfrm>
            <a:custGeom>
              <a:avLst/>
              <a:gdLst/>
              <a:ahLst/>
              <a:cxnLst/>
              <a:rect l="l" t="t" r="r" b="b"/>
              <a:pathLst>
                <a:path w="7413" h="8632" extrusionOk="0">
                  <a:moveTo>
                    <a:pt x="7187" y="0"/>
                  </a:moveTo>
                  <a:lnTo>
                    <a:pt x="3086" y="227"/>
                  </a:lnTo>
                  <a:cubicBezTo>
                    <a:pt x="2007" y="657"/>
                    <a:pt x="905" y="1248"/>
                    <a:pt x="387" y="2277"/>
                  </a:cubicBezTo>
                  <a:cubicBezTo>
                    <a:pt x="66" y="2904"/>
                    <a:pt x="0" y="3634"/>
                    <a:pt x="29" y="4349"/>
                  </a:cubicBezTo>
                  <a:cubicBezTo>
                    <a:pt x="73" y="5801"/>
                    <a:pt x="445" y="7223"/>
                    <a:pt x="825" y="8632"/>
                  </a:cubicBezTo>
                  <a:lnTo>
                    <a:pt x="4385" y="8632"/>
                  </a:lnTo>
                  <a:cubicBezTo>
                    <a:pt x="4385" y="8632"/>
                    <a:pt x="3838" y="5144"/>
                    <a:pt x="3524" y="3772"/>
                  </a:cubicBezTo>
                  <a:lnTo>
                    <a:pt x="4276" y="3546"/>
                  </a:lnTo>
                  <a:cubicBezTo>
                    <a:pt x="5100" y="3298"/>
                    <a:pt x="6012" y="3021"/>
                    <a:pt x="6669" y="2423"/>
                  </a:cubicBezTo>
                  <a:cubicBezTo>
                    <a:pt x="7325" y="1810"/>
                    <a:pt x="7413" y="825"/>
                    <a:pt x="7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152;p48">
              <a:extLst>
                <a:ext uri="{FF2B5EF4-FFF2-40B4-BE49-F238E27FC236}">
                  <a16:creationId xmlns:a16="http://schemas.microsoft.com/office/drawing/2014/main" id="{EE9916D9-8542-4801-9D35-60CF069AAC50}"/>
                </a:ext>
              </a:extLst>
            </p:cNvPr>
            <p:cNvSpPr/>
            <p:nvPr/>
          </p:nvSpPr>
          <p:spPr>
            <a:xfrm>
              <a:off x="1970320" y="3369335"/>
              <a:ext cx="765612" cy="892532"/>
            </a:xfrm>
            <a:custGeom>
              <a:avLst/>
              <a:gdLst/>
              <a:ahLst/>
              <a:cxnLst/>
              <a:rect l="l" t="t" r="r" b="b"/>
              <a:pathLst>
                <a:path w="7486" h="8727" extrusionOk="0">
                  <a:moveTo>
                    <a:pt x="7248" y="106"/>
                  </a:moveTo>
                  <a:cubicBezTo>
                    <a:pt x="7399" y="716"/>
                    <a:pt x="7406" y="1392"/>
                    <a:pt x="7107" y="1963"/>
                  </a:cubicBezTo>
                  <a:cubicBezTo>
                    <a:pt x="6785" y="2583"/>
                    <a:pt x="6114" y="2941"/>
                    <a:pt x="5494" y="3189"/>
                  </a:cubicBezTo>
                  <a:cubicBezTo>
                    <a:pt x="5144" y="3329"/>
                    <a:pt x="4780" y="3435"/>
                    <a:pt x="4415" y="3547"/>
                  </a:cubicBezTo>
                  <a:lnTo>
                    <a:pt x="4415" y="3547"/>
                  </a:lnTo>
                  <a:cubicBezTo>
                    <a:pt x="4410" y="3545"/>
                    <a:pt x="4405" y="3545"/>
                    <a:pt x="4399" y="3545"/>
                  </a:cubicBezTo>
                  <a:cubicBezTo>
                    <a:pt x="4395" y="3545"/>
                    <a:pt x="4390" y="3545"/>
                    <a:pt x="4385" y="3546"/>
                  </a:cubicBezTo>
                  <a:cubicBezTo>
                    <a:pt x="4130" y="3619"/>
                    <a:pt x="3867" y="3692"/>
                    <a:pt x="3612" y="3772"/>
                  </a:cubicBezTo>
                  <a:cubicBezTo>
                    <a:pt x="3583" y="3780"/>
                    <a:pt x="3568" y="3809"/>
                    <a:pt x="3568" y="3823"/>
                  </a:cubicBezTo>
                  <a:cubicBezTo>
                    <a:pt x="3743" y="4560"/>
                    <a:pt x="3874" y="5319"/>
                    <a:pt x="3998" y="6063"/>
                  </a:cubicBezTo>
                  <a:cubicBezTo>
                    <a:pt x="4130" y="6793"/>
                    <a:pt x="4246" y="7515"/>
                    <a:pt x="4363" y="8245"/>
                  </a:cubicBezTo>
                  <a:cubicBezTo>
                    <a:pt x="4388" y="8371"/>
                    <a:pt x="4408" y="8496"/>
                    <a:pt x="4427" y="8631"/>
                  </a:cubicBezTo>
                  <a:lnTo>
                    <a:pt x="953" y="8631"/>
                  </a:lnTo>
                  <a:cubicBezTo>
                    <a:pt x="570" y="7213"/>
                    <a:pt x="197" y="5773"/>
                    <a:pt x="168" y="4298"/>
                  </a:cubicBezTo>
                  <a:cubicBezTo>
                    <a:pt x="161" y="3612"/>
                    <a:pt x="226" y="2904"/>
                    <a:pt x="555" y="2291"/>
                  </a:cubicBezTo>
                  <a:cubicBezTo>
                    <a:pt x="832" y="1766"/>
                    <a:pt x="1284" y="1350"/>
                    <a:pt x="1773" y="1036"/>
                  </a:cubicBezTo>
                  <a:cubicBezTo>
                    <a:pt x="2021" y="868"/>
                    <a:pt x="2277" y="730"/>
                    <a:pt x="2539" y="606"/>
                  </a:cubicBezTo>
                  <a:cubicBezTo>
                    <a:pt x="2678" y="540"/>
                    <a:pt x="2824" y="474"/>
                    <a:pt x="2962" y="416"/>
                  </a:cubicBezTo>
                  <a:cubicBezTo>
                    <a:pt x="3035" y="387"/>
                    <a:pt x="3108" y="343"/>
                    <a:pt x="3181" y="321"/>
                  </a:cubicBezTo>
                  <a:cubicBezTo>
                    <a:pt x="3225" y="314"/>
                    <a:pt x="3276" y="314"/>
                    <a:pt x="3334" y="314"/>
                  </a:cubicBezTo>
                  <a:cubicBezTo>
                    <a:pt x="3437" y="307"/>
                    <a:pt x="3546" y="307"/>
                    <a:pt x="3648" y="292"/>
                  </a:cubicBezTo>
                  <a:lnTo>
                    <a:pt x="5728" y="183"/>
                  </a:lnTo>
                  <a:cubicBezTo>
                    <a:pt x="6056" y="168"/>
                    <a:pt x="6392" y="146"/>
                    <a:pt x="6720" y="132"/>
                  </a:cubicBezTo>
                  <a:cubicBezTo>
                    <a:pt x="6837" y="124"/>
                    <a:pt x="6946" y="124"/>
                    <a:pt x="7063" y="110"/>
                  </a:cubicBezTo>
                  <a:cubicBezTo>
                    <a:pt x="7096" y="110"/>
                    <a:pt x="7137" y="114"/>
                    <a:pt x="7176" y="114"/>
                  </a:cubicBezTo>
                  <a:cubicBezTo>
                    <a:pt x="7201" y="114"/>
                    <a:pt x="7226" y="113"/>
                    <a:pt x="7248" y="106"/>
                  </a:cubicBezTo>
                  <a:close/>
                  <a:moveTo>
                    <a:pt x="7304" y="0"/>
                  </a:moveTo>
                  <a:cubicBezTo>
                    <a:pt x="6851" y="29"/>
                    <a:pt x="6406" y="44"/>
                    <a:pt x="5961" y="73"/>
                  </a:cubicBezTo>
                  <a:cubicBezTo>
                    <a:pt x="5231" y="110"/>
                    <a:pt x="4502" y="153"/>
                    <a:pt x="3772" y="190"/>
                  </a:cubicBezTo>
                  <a:cubicBezTo>
                    <a:pt x="3590" y="205"/>
                    <a:pt x="3400" y="205"/>
                    <a:pt x="3218" y="219"/>
                  </a:cubicBezTo>
                  <a:cubicBezTo>
                    <a:pt x="3072" y="241"/>
                    <a:pt x="2926" y="329"/>
                    <a:pt x="2795" y="387"/>
                  </a:cubicBezTo>
                  <a:cubicBezTo>
                    <a:pt x="2517" y="504"/>
                    <a:pt x="2240" y="642"/>
                    <a:pt x="1977" y="796"/>
                  </a:cubicBezTo>
                  <a:cubicBezTo>
                    <a:pt x="1474" y="1087"/>
                    <a:pt x="1022" y="1452"/>
                    <a:pt x="679" y="1919"/>
                  </a:cubicBezTo>
                  <a:cubicBezTo>
                    <a:pt x="299" y="2444"/>
                    <a:pt x="131" y="3086"/>
                    <a:pt x="95" y="3729"/>
                  </a:cubicBezTo>
                  <a:cubicBezTo>
                    <a:pt x="0" y="5217"/>
                    <a:pt x="365" y="6713"/>
                    <a:pt x="737" y="8135"/>
                  </a:cubicBezTo>
                  <a:cubicBezTo>
                    <a:pt x="781" y="8318"/>
                    <a:pt x="832" y="8507"/>
                    <a:pt x="883" y="8690"/>
                  </a:cubicBezTo>
                  <a:cubicBezTo>
                    <a:pt x="890" y="8712"/>
                    <a:pt x="905" y="8726"/>
                    <a:pt x="927" y="8726"/>
                  </a:cubicBezTo>
                  <a:lnTo>
                    <a:pt x="4495" y="8726"/>
                  </a:lnTo>
                  <a:cubicBezTo>
                    <a:pt x="4531" y="8726"/>
                    <a:pt x="4546" y="8704"/>
                    <a:pt x="4538" y="8668"/>
                  </a:cubicBezTo>
                  <a:cubicBezTo>
                    <a:pt x="4349" y="7428"/>
                    <a:pt x="4137" y="6187"/>
                    <a:pt x="3911" y="4947"/>
                  </a:cubicBezTo>
                  <a:cubicBezTo>
                    <a:pt x="3841" y="4576"/>
                    <a:pt x="3771" y="4211"/>
                    <a:pt x="3681" y="3841"/>
                  </a:cubicBezTo>
                  <a:lnTo>
                    <a:pt x="3681" y="3841"/>
                  </a:lnTo>
                  <a:cubicBezTo>
                    <a:pt x="3931" y="3779"/>
                    <a:pt x="4168" y="3711"/>
                    <a:pt x="4406" y="3643"/>
                  </a:cubicBezTo>
                  <a:lnTo>
                    <a:pt x="4406" y="3643"/>
                  </a:lnTo>
                  <a:cubicBezTo>
                    <a:pt x="4409" y="3643"/>
                    <a:pt x="4411" y="3642"/>
                    <a:pt x="4414" y="3641"/>
                  </a:cubicBezTo>
                  <a:lnTo>
                    <a:pt x="4414" y="3641"/>
                  </a:lnTo>
                  <a:cubicBezTo>
                    <a:pt x="4414" y="3641"/>
                    <a:pt x="4414" y="3641"/>
                    <a:pt x="4414" y="3641"/>
                  </a:cubicBezTo>
                  <a:cubicBezTo>
                    <a:pt x="5115" y="3429"/>
                    <a:pt x="5844" y="3211"/>
                    <a:pt x="6457" y="2802"/>
                  </a:cubicBezTo>
                  <a:cubicBezTo>
                    <a:pt x="6734" y="2612"/>
                    <a:pt x="6990" y="2371"/>
                    <a:pt x="7165" y="2080"/>
                  </a:cubicBezTo>
                  <a:cubicBezTo>
                    <a:pt x="7333" y="1810"/>
                    <a:pt x="7413" y="1489"/>
                    <a:pt x="7449" y="1168"/>
                  </a:cubicBezTo>
                  <a:cubicBezTo>
                    <a:pt x="7486" y="788"/>
                    <a:pt x="7449" y="402"/>
                    <a:pt x="7347" y="37"/>
                  </a:cubicBezTo>
                  <a:cubicBezTo>
                    <a:pt x="7340" y="22"/>
                    <a:pt x="7318" y="0"/>
                    <a:pt x="730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153;p48">
              <a:extLst>
                <a:ext uri="{FF2B5EF4-FFF2-40B4-BE49-F238E27FC236}">
                  <a16:creationId xmlns:a16="http://schemas.microsoft.com/office/drawing/2014/main" id="{0C91B094-07F6-4EB5-A3BD-53396C26B4EF}"/>
                </a:ext>
              </a:extLst>
            </p:cNvPr>
            <p:cNvSpPr/>
            <p:nvPr/>
          </p:nvSpPr>
          <p:spPr>
            <a:xfrm>
              <a:off x="2262410" y="3725551"/>
              <a:ext cx="86932" cy="39682"/>
            </a:xfrm>
            <a:custGeom>
              <a:avLst/>
              <a:gdLst/>
              <a:ahLst/>
              <a:cxnLst/>
              <a:rect l="l" t="t" r="r" b="b"/>
              <a:pathLst>
                <a:path w="850" h="388" extrusionOk="0">
                  <a:moveTo>
                    <a:pt x="180" y="1"/>
                  </a:moveTo>
                  <a:cubicBezTo>
                    <a:pt x="136" y="1"/>
                    <a:pt x="92" y="4"/>
                    <a:pt x="48" y="12"/>
                  </a:cubicBezTo>
                  <a:cubicBezTo>
                    <a:pt x="0" y="19"/>
                    <a:pt x="23" y="108"/>
                    <a:pt x="67" y="108"/>
                  </a:cubicBezTo>
                  <a:cubicBezTo>
                    <a:pt x="70" y="108"/>
                    <a:pt x="74" y="108"/>
                    <a:pt x="77" y="107"/>
                  </a:cubicBezTo>
                  <a:cubicBezTo>
                    <a:pt x="118" y="99"/>
                    <a:pt x="159" y="94"/>
                    <a:pt x="201" y="94"/>
                  </a:cubicBezTo>
                  <a:cubicBezTo>
                    <a:pt x="411" y="94"/>
                    <a:pt x="619" y="199"/>
                    <a:pt x="741" y="370"/>
                  </a:cubicBezTo>
                  <a:cubicBezTo>
                    <a:pt x="752" y="382"/>
                    <a:pt x="766" y="388"/>
                    <a:pt x="781" y="388"/>
                  </a:cubicBezTo>
                  <a:cubicBezTo>
                    <a:pt x="815" y="388"/>
                    <a:pt x="849" y="357"/>
                    <a:pt x="829" y="326"/>
                  </a:cubicBezTo>
                  <a:cubicBezTo>
                    <a:pt x="680" y="121"/>
                    <a:pt x="431" y="1"/>
                    <a:pt x="1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154;p48">
              <a:extLst>
                <a:ext uri="{FF2B5EF4-FFF2-40B4-BE49-F238E27FC236}">
                  <a16:creationId xmlns:a16="http://schemas.microsoft.com/office/drawing/2014/main" id="{AA9D354A-1B09-4C1A-B5BE-96D16D68645B}"/>
                </a:ext>
              </a:extLst>
            </p:cNvPr>
            <p:cNvSpPr/>
            <p:nvPr/>
          </p:nvSpPr>
          <p:spPr>
            <a:xfrm>
              <a:off x="2236637" y="3435710"/>
              <a:ext cx="38148" cy="27614"/>
            </a:xfrm>
            <a:custGeom>
              <a:avLst/>
              <a:gdLst/>
              <a:ahLst/>
              <a:cxnLst/>
              <a:rect l="l" t="t" r="r" b="b"/>
              <a:pathLst>
                <a:path w="373" h="270" extrusionOk="0">
                  <a:moveTo>
                    <a:pt x="328" y="1"/>
                  </a:moveTo>
                  <a:cubicBezTo>
                    <a:pt x="319" y="1"/>
                    <a:pt x="310" y="3"/>
                    <a:pt x="300" y="8"/>
                  </a:cubicBezTo>
                  <a:cubicBezTo>
                    <a:pt x="212" y="66"/>
                    <a:pt x="118" y="132"/>
                    <a:pt x="30" y="183"/>
                  </a:cubicBezTo>
                  <a:cubicBezTo>
                    <a:pt x="8" y="190"/>
                    <a:pt x="1" y="227"/>
                    <a:pt x="8" y="249"/>
                  </a:cubicBezTo>
                  <a:cubicBezTo>
                    <a:pt x="13" y="259"/>
                    <a:pt x="33" y="269"/>
                    <a:pt x="52" y="269"/>
                  </a:cubicBezTo>
                  <a:cubicBezTo>
                    <a:pt x="60" y="269"/>
                    <a:pt x="67" y="268"/>
                    <a:pt x="74" y="263"/>
                  </a:cubicBezTo>
                  <a:cubicBezTo>
                    <a:pt x="169" y="212"/>
                    <a:pt x="256" y="147"/>
                    <a:pt x="351" y="95"/>
                  </a:cubicBezTo>
                  <a:cubicBezTo>
                    <a:pt x="366" y="81"/>
                    <a:pt x="373" y="44"/>
                    <a:pt x="366" y="30"/>
                  </a:cubicBezTo>
                  <a:cubicBezTo>
                    <a:pt x="361" y="10"/>
                    <a:pt x="346" y="1"/>
                    <a:pt x="32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155;p48">
              <a:extLst>
                <a:ext uri="{FF2B5EF4-FFF2-40B4-BE49-F238E27FC236}">
                  <a16:creationId xmlns:a16="http://schemas.microsoft.com/office/drawing/2014/main" id="{0851078F-3FBB-40DD-BAD1-F7CCBFA31E43}"/>
                </a:ext>
              </a:extLst>
            </p:cNvPr>
            <p:cNvSpPr/>
            <p:nvPr/>
          </p:nvSpPr>
          <p:spPr>
            <a:xfrm>
              <a:off x="2159115" y="3472119"/>
              <a:ext cx="39579" cy="28534"/>
            </a:xfrm>
            <a:custGeom>
              <a:avLst/>
              <a:gdLst/>
              <a:ahLst/>
              <a:cxnLst/>
              <a:rect l="l" t="t" r="r" b="b"/>
              <a:pathLst>
                <a:path w="387" h="279" extrusionOk="0">
                  <a:moveTo>
                    <a:pt x="331" y="0"/>
                  </a:moveTo>
                  <a:cubicBezTo>
                    <a:pt x="324" y="0"/>
                    <a:pt x="318" y="3"/>
                    <a:pt x="314" y="9"/>
                  </a:cubicBezTo>
                  <a:cubicBezTo>
                    <a:pt x="219" y="75"/>
                    <a:pt x="124" y="141"/>
                    <a:pt x="29" y="192"/>
                  </a:cubicBezTo>
                  <a:cubicBezTo>
                    <a:pt x="15" y="199"/>
                    <a:pt x="0" y="236"/>
                    <a:pt x="15" y="257"/>
                  </a:cubicBezTo>
                  <a:cubicBezTo>
                    <a:pt x="20" y="268"/>
                    <a:pt x="40" y="278"/>
                    <a:pt x="56" y="278"/>
                  </a:cubicBezTo>
                  <a:cubicBezTo>
                    <a:pt x="63" y="278"/>
                    <a:pt x="69" y="276"/>
                    <a:pt x="73" y="272"/>
                  </a:cubicBezTo>
                  <a:cubicBezTo>
                    <a:pt x="168" y="214"/>
                    <a:pt x="263" y="148"/>
                    <a:pt x="358" y="90"/>
                  </a:cubicBezTo>
                  <a:cubicBezTo>
                    <a:pt x="379" y="82"/>
                    <a:pt x="387" y="46"/>
                    <a:pt x="379" y="31"/>
                  </a:cubicBezTo>
                  <a:cubicBezTo>
                    <a:pt x="369" y="16"/>
                    <a:pt x="348" y="0"/>
                    <a:pt x="33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156;p48">
              <a:extLst>
                <a:ext uri="{FF2B5EF4-FFF2-40B4-BE49-F238E27FC236}">
                  <a16:creationId xmlns:a16="http://schemas.microsoft.com/office/drawing/2014/main" id="{08E8A39D-F901-4DEF-8D0C-64745BBA886C}"/>
                </a:ext>
              </a:extLst>
            </p:cNvPr>
            <p:cNvSpPr/>
            <p:nvPr/>
          </p:nvSpPr>
          <p:spPr>
            <a:xfrm>
              <a:off x="2094888" y="3519062"/>
              <a:ext cx="29966" cy="32829"/>
            </a:xfrm>
            <a:custGeom>
              <a:avLst/>
              <a:gdLst/>
              <a:ahLst/>
              <a:cxnLst/>
              <a:rect l="l" t="t" r="r" b="b"/>
              <a:pathLst>
                <a:path w="293" h="321" extrusionOk="0">
                  <a:moveTo>
                    <a:pt x="245" y="1"/>
                  </a:moveTo>
                  <a:cubicBezTo>
                    <a:pt x="232" y="1"/>
                    <a:pt x="219" y="6"/>
                    <a:pt x="212" y="17"/>
                  </a:cubicBezTo>
                  <a:cubicBezTo>
                    <a:pt x="147" y="90"/>
                    <a:pt x="81" y="163"/>
                    <a:pt x="22" y="244"/>
                  </a:cubicBezTo>
                  <a:cubicBezTo>
                    <a:pt x="1" y="265"/>
                    <a:pt x="1" y="287"/>
                    <a:pt x="22" y="309"/>
                  </a:cubicBezTo>
                  <a:cubicBezTo>
                    <a:pt x="30" y="316"/>
                    <a:pt x="41" y="320"/>
                    <a:pt x="52" y="320"/>
                  </a:cubicBezTo>
                  <a:cubicBezTo>
                    <a:pt x="63" y="320"/>
                    <a:pt x="74" y="316"/>
                    <a:pt x="81" y="309"/>
                  </a:cubicBezTo>
                  <a:cubicBezTo>
                    <a:pt x="147" y="236"/>
                    <a:pt x="212" y="163"/>
                    <a:pt x="278" y="83"/>
                  </a:cubicBezTo>
                  <a:cubicBezTo>
                    <a:pt x="292" y="61"/>
                    <a:pt x="292" y="32"/>
                    <a:pt x="278" y="17"/>
                  </a:cubicBezTo>
                  <a:cubicBezTo>
                    <a:pt x="271" y="6"/>
                    <a:pt x="258" y="1"/>
                    <a:pt x="2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157;p48">
              <a:extLst>
                <a:ext uri="{FF2B5EF4-FFF2-40B4-BE49-F238E27FC236}">
                  <a16:creationId xmlns:a16="http://schemas.microsoft.com/office/drawing/2014/main" id="{14883519-701B-4FFB-86D4-60BB8350FBDF}"/>
                </a:ext>
              </a:extLst>
            </p:cNvPr>
            <p:cNvSpPr/>
            <p:nvPr/>
          </p:nvSpPr>
          <p:spPr>
            <a:xfrm>
              <a:off x="2047126" y="3580937"/>
              <a:ext cx="26284" cy="30477"/>
            </a:xfrm>
            <a:custGeom>
              <a:avLst/>
              <a:gdLst/>
              <a:ahLst/>
              <a:cxnLst/>
              <a:rect l="l" t="t" r="r" b="b"/>
              <a:pathLst>
                <a:path w="257" h="298" extrusionOk="0">
                  <a:moveTo>
                    <a:pt x="224" y="0"/>
                  </a:moveTo>
                  <a:cubicBezTo>
                    <a:pt x="208" y="0"/>
                    <a:pt x="192" y="7"/>
                    <a:pt x="176" y="18"/>
                  </a:cubicBezTo>
                  <a:cubicBezTo>
                    <a:pt x="125" y="91"/>
                    <a:pt x="66" y="157"/>
                    <a:pt x="15" y="230"/>
                  </a:cubicBezTo>
                  <a:cubicBezTo>
                    <a:pt x="1" y="237"/>
                    <a:pt x="1" y="259"/>
                    <a:pt x="1" y="266"/>
                  </a:cubicBezTo>
                  <a:cubicBezTo>
                    <a:pt x="1" y="273"/>
                    <a:pt x="15" y="295"/>
                    <a:pt x="23" y="295"/>
                  </a:cubicBezTo>
                  <a:cubicBezTo>
                    <a:pt x="30" y="297"/>
                    <a:pt x="36" y="298"/>
                    <a:pt x="42" y="298"/>
                  </a:cubicBezTo>
                  <a:cubicBezTo>
                    <a:pt x="59" y="298"/>
                    <a:pt x="72" y="290"/>
                    <a:pt x="88" y="273"/>
                  </a:cubicBezTo>
                  <a:cubicBezTo>
                    <a:pt x="139" y="200"/>
                    <a:pt x="198" y="142"/>
                    <a:pt x="249" y="69"/>
                  </a:cubicBezTo>
                  <a:cubicBezTo>
                    <a:pt x="256" y="62"/>
                    <a:pt x="256" y="40"/>
                    <a:pt x="256" y="33"/>
                  </a:cubicBezTo>
                  <a:cubicBezTo>
                    <a:pt x="256" y="18"/>
                    <a:pt x="249" y="3"/>
                    <a:pt x="241" y="3"/>
                  </a:cubicBezTo>
                  <a:cubicBezTo>
                    <a:pt x="236" y="1"/>
                    <a:pt x="230" y="0"/>
                    <a:pt x="22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158;p48">
              <a:extLst>
                <a:ext uri="{FF2B5EF4-FFF2-40B4-BE49-F238E27FC236}">
                  <a16:creationId xmlns:a16="http://schemas.microsoft.com/office/drawing/2014/main" id="{BEC5E8F1-F702-4AD0-A746-B54B2D1914BB}"/>
                </a:ext>
              </a:extLst>
            </p:cNvPr>
            <p:cNvSpPr/>
            <p:nvPr/>
          </p:nvSpPr>
          <p:spPr>
            <a:xfrm>
              <a:off x="2012865" y="3645267"/>
              <a:ext cx="25466" cy="44489"/>
            </a:xfrm>
            <a:custGeom>
              <a:avLst/>
              <a:gdLst/>
              <a:ahLst/>
              <a:cxnLst/>
              <a:rect l="l" t="t" r="r" b="b"/>
              <a:pathLst>
                <a:path w="249" h="435" extrusionOk="0">
                  <a:moveTo>
                    <a:pt x="190" y="0"/>
                  </a:moveTo>
                  <a:cubicBezTo>
                    <a:pt x="175" y="0"/>
                    <a:pt x="152" y="19"/>
                    <a:pt x="146" y="38"/>
                  </a:cubicBezTo>
                  <a:cubicBezTo>
                    <a:pt x="102" y="148"/>
                    <a:pt x="51" y="257"/>
                    <a:pt x="7" y="381"/>
                  </a:cubicBezTo>
                  <a:cubicBezTo>
                    <a:pt x="0" y="403"/>
                    <a:pt x="15" y="432"/>
                    <a:pt x="44" y="432"/>
                  </a:cubicBezTo>
                  <a:cubicBezTo>
                    <a:pt x="49" y="434"/>
                    <a:pt x="54" y="434"/>
                    <a:pt x="58" y="434"/>
                  </a:cubicBezTo>
                  <a:cubicBezTo>
                    <a:pt x="80" y="434"/>
                    <a:pt x="96" y="420"/>
                    <a:pt x="102" y="396"/>
                  </a:cubicBezTo>
                  <a:cubicBezTo>
                    <a:pt x="146" y="286"/>
                    <a:pt x="190" y="177"/>
                    <a:pt x="234" y="60"/>
                  </a:cubicBezTo>
                  <a:cubicBezTo>
                    <a:pt x="248" y="31"/>
                    <a:pt x="226" y="2"/>
                    <a:pt x="197" y="2"/>
                  </a:cubicBezTo>
                  <a:cubicBezTo>
                    <a:pt x="195" y="1"/>
                    <a:pt x="193" y="0"/>
                    <a:pt x="19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159;p48">
              <a:extLst>
                <a:ext uri="{FF2B5EF4-FFF2-40B4-BE49-F238E27FC236}">
                  <a16:creationId xmlns:a16="http://schemas.microsoft.com/office/drawing/2014/main" id="{92B63DD2-5151-4D8C-B717-16766677404A}"/>
                </a:ext>
              </a:extLst>
            </p:cNvPr>
            <p:cNvSpPr/>
            <p:nvPr/>
          </p:nvSpPr>
          <p:spPr>
            <a:xfrm>
              <a:off x="2009081" y="3737005"/>
              <a:ext cx="12068" cy="38352"/>
            </a:xfrm>
            <a:custGeom>
              <a:avLst/>
              <a:gdLst/>
              <a:ahLst/>
              <a:cxnLst/>
              <a:rect l="l" t="t" r="r" b="b"/>
              <a:pathLst>
                <a:path w="118" h="375" extrusionOk="0">
                  <a:moveTo>
                    <a:pt x="63" y="1"/>
                  </a:moveTo>
                  <a:cubicBezTo>
                    <a:pt x="41" y="1"/>
                    <a:pt x="30" y="21"/>
                    <a:pt x="30" y="46"/>
                  </a:cubicBezTo>
                  <a:cubicBezTo>
                    <a:pt x="22" y="134"/>
                    <a:pt x="8" y="236"/>
                    <a:pt x="1" y="331"/>
                  </a:cubicBezTo>
                  <a:cubicBezTo>
                    <a:pt x="1" y="352"/>
                    <a:pt x="30" y="374"/>
                    <a:pt x="44" y="374"/>
                  </a:cubicBezTo>
                  <a:cubicBezTo>
                    <a:pt x="74" y="374"/>
                    <a:pt x="95" y="352"/>
                    <a:pt x="95" y="331"/>
                  </a:cubicBezTo>
                  <a:cubicBezTo>
                    <a:pt x="103" y="236"/>
                    <a:pt x="110" y="134"/>
                    <a:pt x="117" y="46"/>
                  </a:cubicBezTo>
                  <a:cubicBezTo>
                    <a:pt x="117" y="17"/>
                    <a:pt x="95" y="2"/>
                    <a:pt x="74" y="2"/>
                  </a:cubicBezTo>
                  <a:cubicBezTo>
                    <a:pt x="70" y="1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160;p48">
              <a:extLst>
                <a:ext uri="{FF2B5EF4-FFF2-40B4-BE49-F238E27FC236}">
                  <a16:creationId xmlns:a16="http://schemas.microsoft.com/office/drawing/2014/main" id="{8E58C376-BAE8-4E3F-845A-BD4E52DE1D18}"/>
                </a:ext>
              </a:extLst>
            </p:cNvPr>
            <p:cNvSpPr/>
            <p:nvPr/>
          </p:nvSpPr>
          <p:spPr>
            <a:xfrm>
              <a:off x="2016547" y="3811050"/>
              <a:ext cx="9818" cy="43364"/>
            </a:xfrm>
            <a:custGeom>
              <a:avLst/>
              <a:gdLst/>
              <a:ahLst/>
              <a:cxnLst/>
              <a:rect l="l" t="t" r="r" b="b"/>
              <a:pathLst>
                <a:path w="96" h="424" extrusionOk="0">
                  <a:moveTo>
                    <a:pt x="44" y="1"/>
                  </a:moveTo>
                  <a:cubicBezTo>
                    <a:pt x="30" y="1"/>
                    <a:pt x="1" y="22"/>
                    <a:pt x="1" y="44"/>
                  </a:cubicBezTo>
                  <a:lnTo>
                    <a:pt x="1" y="380"/>
                  </a:lnTo>
                  <a:cubicBezTo>
                    <a:pt x="1" y="409"/>
                    <a:pt x="22" y="424"/>
                    <a:pt x="44" y="424"/>
                  </a:cubicBezTo>
                  <a:cubicBezTo>
                    <a:pt x="73" y="424"/>
                    <a:pt x="95" y="409"/>
                    <a:pt x="95" y="380"/>
                  </a:cubicBezTo>
                  <a:lnTo>
                    <a:pt x="95" y="44"/>
                  </a:lnTo>
                  <a:cubicBezTo>
                    <a:pt x="95" y="15"/>
                    <a:pt x="73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161;p48">
              <a:extLst>
                <a:ext uri="{FF2B5EF4-FFF2-40B4-BE49-F238E27FC236}">
                  <a16:creationId xmlns:a16="http://schemas.microsoft.com/office/drawing/2014/main" id="{E4DF5283-F14B-4F4E-9842-0FB51F49C2BE}"/>
                </a:ext>
              </a:extLst>
            </p:cNvPr>
            <p:cNvSpPr/>
            <p:nvPr/>
          </p:nvSpPr>
          <p:spPr>
            <a:xfrm>
              <a:off x="2017263" y="3897573"/>
              <a:ext cx="14318" cy="35182"/>
            </a:xfrm>
            <a:custGeom>
              <a:avLst/>
              <a:gdLst/>
              <a:ahLst/>
              <a:cxnLst/>
              <a:rect l="l" t="t" r="r" b="b"/>
              <a:pathLst>
                <a:path w="140" h="344" extrusionOk="0">
                  <a:moveTo>
                    <a:pt x="52" y="1"/>
                  </a:moveTo>
                  <a:cubicBezTo>
                    <a:pt x="8" y="1"/>
                    <a:pt x="1" y="30"/>
                    <a:pt x="8" y="52"/>
                  </a:cubicBezTo>
                  <a:cubicBezTo>
                    <a:pt x="23" y="139"/>
                    <a:pt x="37" y="227"/>
                    <a:pt x="52" y="307"/>
                  </a:cubicBezTo>
                  <a:cubicBezTo>
                    <a:pt x="52" y="336"/>
                    <a:pt x="88" y="344"/>
                    <a:pt x="103" y="344"/>
                  </a:cubicBezTo>
                  <a:cubicBezTo>
                    <a:pt x="132" y="336"/>
                    <a:pt x="139" y="307"/>
                    <a:pt x="139" y="293"/>
                  </a:cubicBezTo>
                  <a:cubicBezTo>
                    <a:pt x="132" y="212"/>
                    <a:pt x="110" y="118"/>
                    <a:pt x="103" y="37"/>
                  </a:cubicBezTo>
                  <a:cubicBezTo>
                    <a:pt x="103" y="8"/>
                    <a:pt x="66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162;p48">
              <a:extLst>
                <a:ext uri="{FF2B5EF4-FFF2-40B4-BE49-F238E27FC236}">
                  <a16:creationId xmlns:a16="http://schemas.microsoft.com/office/drawing/2014/main" id="{C76F21DA-B58F-40F9-95BC-FA89A857B3FE}"/>
                </a:ext>
              </a:extLst>
            </p:cNvPr>
            <p:cNvSpPr/>
            <p:nvPr/>
          </p:nvSpPr>
          <p:spPr>
            <a:xfrm>
              <a:off x="2030763" y="3964561"/>
              <a:ext cx="14216" cy="39068"/>
            </a:xfrm>
            <a:custGeom>
              <a:avLst/>
              <a:gdLst/>
              <a:ahLst/>
              <a:cxnLst/>
              <a:rect l="l" t="t" r="r" b="b"/>
              <a:pathLst>
                <a:path w="139" h="382" extrusionOk="0">
                  <a:moveTo>
                    <a:pt x="53" y="1"/>
                  </a:moveTo>
                  <a:cubicBezTo>
                    <a:pt x="49" y="1"/>
                    <a:pt x="46" y="1"/>
                    <a:pt x="44" y="2"/>
                  </a:cubicBezTo>
                  <a:cubicBezTo>
                    <a:pt x="7" y="10"/>
                    <a:pt x="0" y="39"/>
                    <a:pt x="7" y="68"/>
                  </a:cubicBezTo>
                  <a:cubicBezTo>
                    <a:pt x="29" y="156"/>
                    <a:pt x="37" y="236"/>
                    <a:pt x="44" y="338"/>
                  </a:cubicBezTo>
                  <a:cubicBezTo>
                    <a:pt x="44" y="367"/>
                    <a:pt x="66" y="382"/>
                    <a:pt x="88" y="382"/>
                  </a:cubicBezTo>
                  <a:cubicBezTo>
                    <a:pt x="117" y="382"/>
                    <a:pt x="139" y="367"/>
                    <a:pt x="139" y="338"/>
                  </a:cubicBezTo>
                  <a:cubicBezTo>
                    <a:pt x="139" y="236"/>
                    <a:pt x="117" y="141"/>
                    <a:pt x="102" y="39"/>
                  </a:cubicBezTo>
                  <a:cubicBezTo>
                    <a:pt x="90" y="15"/>
                    <a:pt x="68" y="1"/>
                    <a:pt x="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163;p48">
              <a:extLst>
                <a:ext uri="{FF2B5EF4-FFF2-40B4-BE49-F238E27FC236}">
                  <a16:creationId xmlns:a16="http://schemas.microsoft.com/office/drawing/2014/main" id="{DB5524EF-1A9B-46B2-938E-A8096A629610}"/>
                </a:ext>
              </a:extLst>
            </p:cNvPr>
            <p:cNvSpPr/>
            <p:nvPr/>
          </p:nvSpPr>
          <p:spPr>
            <a:xfrm>
              <a:off x="2043547" y="4040039"/>
              <a:ext cx="19943" cy="50318"/>
            </a:xfrm>
            <a:custGeom>
              <a:avLst/>
              <a:gdLst/>
              <a:ahLst/>
              <a:cxnLst/>
              <a:rect l="l" t="t" r="r" b="b"/>
              <a:pathLst>
                <a:path w="195" h="492" extrusionOk="0">
                  <a:moveTo>
                    <a:pt x="48" y="0"/>
                  </a:moveTo>
                  <a:cubicBezTo>
                    <a:pt x="23" y="0"/>
                    <a:pt x="1" y="26"/>
                    <a:pt x="14" y="45"/>
                  </a:cubicBezTo>
                  <a:cubicBezTo>
                    <a:pt x="28" y="184"/>
                    <a:pt x="58" y="322"/>
                    <a:pt x="94" y="461"/>
                  </a:cubicBezTo>
                  <a:cubicBezTo>
                    <a:pt x="100" y="482"/>
                    <a:pt x="119" y="492"/>
                    <a:pt x="138" y="492"/>
                  </a:cubicBezTo>
                  <a:cubicBezTo>
                    <a:pt x="167" y="492"/>
                    <a:pt x="195" y="471"/>
                    <a:pt x="182" y="432"/>
                  </a:cubicBezTo>
                  <a:cubicBezTo>
                    <a:pt x="145" y="301"/>
                    <a:pt x="123" y="177"/>
                    <a:pt x="101" y="45"/>
                  </a:cubicBezTo>
                  <a:cubicBezTo>
                    <a:pt x="101" y="23"/>
                    <a:pt x="87" y="1"/>
                    <a:pt x="58" y="1"/>
                  </a:cubicBezTo>
                  <a:cubicBezTo>
                    <a:pt x="54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164;p48">
              <a:extLst>
                <a:ext uri="{FF2B5EF4-FFF2-40B4-BE49-F238E27FC236}">
                  <a16:creationId xmlns:a16="http://schemas.microsoft.com/office/drawing/2014/main" id="{648D6F76-6FDA-4933-8B5B-B6F6AFA75BA2}"/>
                </a:ext>
              </a:extLst>
            </p:cNvPr>
            <p:cNvSpPr/>
            <p:nvPr/>
          </p:nvSpPr>
          <p:spPr>
            <a:xfrm>
              <a:off x="2062058" y="4116538"/>
              <a:ext cx="15034" cy="30784"/>
            </a:xfrm>
            <a:custGeom>
              <a:avLst/>
              <a:gdLst/>
              <a:ahLst/>
              <a:cxnLst/>
              <a:rect l="l" t="t" r="r" b="b"/>
              <a:pathLst>
                <a:path w="147" h="301" extrusionOk="0">
                  <a:moveTo>
                    <a:pt x="41" y="0"/>
                  </a:moveTo>
                  <a:cubicBezTo>
                    <a:pt x="14" y="0"/>
                    <a:pt x="1" y="19"/>
                    <a:pt x="1" y="41"/>
                  </a:cubicBezTo>
                  <a:cubicBezTo>
                    <a:pt x="1" y="122"/>
                    <a:pt x="30" y="202"/>
                    <a:pt x="59" y="275"/>
                  </a:cubicBezTo>
                  <a:cubicBezTo>
                    <a:pt x="64" y="294"/>
                    <a:pt x="82" y="301"/>
                    <a:pt x="97" y="301"/>
                  </a:cubicBezTo>
                  <a:cubicBezTo>
                    <a:pt x="105" y="301"/>
                    <a:pt x="112" y="299"/>
                    <a:pt x="117" y="297"/>
                  </a:cubicBezTo>
                  <a:cubicBezTo>
                    <a:pt x="147" y="275"/>
                    <a:pt x="147" y="260"/>
                    <a:pt x="139" y="231"/>
                  </a:cubicBezTo>
                  <a:lnTo>
                    <a:pt x="139" y="224"/>
                  </a:lnTo>
                  <a:lnTo>
                    <a:pt x="139" y="209"/>
                  </a:lnTo>
                  <a:cubicBezTo>
                    <a:pt x="139" y="202"/>
                    <a:pt x="132" y="195"/>
                    <a:pt x="132" y="187"/>
                  </a:cubicBezTo>
                  <a:cubicBezTo>
                    <a:pt x="125" y="165"/>
                    <a:pt x="125" y="151"/>
                    <a:pt x="125" y="136"/>
                  </a:cubicBezTo>
                  <a:cubicBezTo>
                    <a:pt x="125" y="122"/>
                    <a:pt x="110" y="100"/>
                    <a:pt x="110" y="92"/>
                  </a:cubicBezTo>
                  <a:lnTo>
                    <a:pt x="110" y="85"/>
                  </a:lnTo>
                  <a:lnTo>
                    <a:pt x="110" y="78"/>
                  </a:lnTo>
                  <a:lnTo>
                    <a:pt x="110" y="49"/>
                  </a:lnTo>
                  <a:cubicBezTo>
                    <a:pt x="110" y="19"/>
                    <a:pt x="95" y="5"/>
                    <a:pt x="66" y="5"/>
                  </a:cubicBezTo>
                  <a:cubicBezTo>
                    <a:pt x="57" y="2"/>
                    <a:pt x="48" y="0"/>
                    <a:pt x="4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165;p48">
              <a:extLst>
                <a:ext uri="{FF2B5EF4-FFF2-40B4-BE49-F238E27FC236}">
                  <a16:creationId xmlns:a16="http://schemas.microsoft.com/office/drawing/2014/main" id="{D64CD50B-9C5F-44FE-A45D-F6760497F7AD}"/>
                </a:ext>
              </a:extLst>
            </p:cNvPr>
            <p:cNvSpPr/>
            <p:nvPr/>
          </p:nvSpPr>
          <p:spPr>
            <a:xfrm>
              <a:off x="2074024" y="4168697"/>
              <a:ext cx="15750" cy="27716"/>
            </a:xfrm>
            <a:custGeom>
              <a:avLst/>
              <a:gdLst/>
              <a:ahLst/>
              <a:cxnLst/>
              <a:rect l="l" t="t" r="r" b="b"/>
              <a:pathLst>
                <a:path w="154" h="271" extrusionOk="0">
                  <a:moveTo>
                    <a:pt x="63" y="1"/>
                  </a:moveTo>
                  <a:cubicBezTo>
                    <a:pt x="58" y="1"/>
                    <a:pt x="55" y="2"/>
                    <a:pt x="51" y="6"/>
                  </a:cubicBezTo>
                  <a:cubicBezTo>
                    <a:pt x="22" y="6"/>
                    <a:pt x="0" y="27"/>
                    <a:pt x="15" y="57"/>
                  </a:cubicBezTo>
                  <a:cubicBezTo>
                    <a:pt x="30" y="115"/>
                    <a:pt x="51" y="173"/>
                    <a:pt x="59" y="232"/>
                  </a:cubicBezTo>
                  <a:cubicBezTo>
                    <a:pt x="65" y="256"/>
                    <a:pt x="86" y="270"/>
                    <a:pt x="105" y="270"/>
                  </a:cubicBezTo>
                  <a:cubicBezTo>
                    <a:pt x="109" y="270"/>
                    <a:pt x="113" y="270"/>
                    <a:pt x="117" y="268"/>
                  </a:cubicBezTo>
                  <a:cubicBezTo>
                    <a:pt x="139" y="261"/>
                    <a:pt x="154" y="232"/>
                    <a:pt x="154" y="210"/>
                  </a:cubicBezTo>
                  <a:cubicBezTo>
                    <a:pt x="132" y="159"/>
                    <a:pt x="117" y="93"/>
                    <a:pt x="102" y="42"/>
                  </a:cubicBezTo>
                  <a:cubicBezTo>
                    <a:pt x="97" y="19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166;p48">
              <a:extLst>
                <a:ext uri="{FF2B5EF4-FFF2-40B4-BE49-F238E27FC236}">
                  <a16:creationId xmlns:a16="http://schemas.microsoft.com/office/drawing/2014/main" id="{EF7997EE-9D71-4454-978F-2EFE94450597}"/>
                </a:ext>
              </a:extLst>
            </p:cNvPr>
            <p:cNvSpPr/>
            <p:nvPr/>
          </p:nvSpPr>
          <p:spPr>
            <a:xfrm>
              <a:off x="2118001" y="4181890"/>
              <a:ext cx="42648" cy="15034"/>
            </a:xfrm>
            <a:custGeom>
              <a:avLst/>
              <a:gdLst/>
              <a:ahLst/>
              <a:cxnLst/>
              <a:rect l="l" t="t" r="r" b="b"/>
              <a:pathLst>
                <a:path w="417" h="147" extrusionOk="0">
                  <a:moveTo>
                    <a:pt x="358" y="1"/>
                  </a:moveTo>
                  <a:cubicBezTo>
                    <a:pt x="249" y="23"/>
                    <a:pt x="147" y="37"/>
                    <a:pt x="37" y="59"/>
                  </a:cubicBezTo>
                  <a:cubicBezTo>
                    <a:pt x="15" y="59"/>
                    <a:pt x="1" y="95"/>
                    <a:pt x="1" y="110"/>
                  </a:cubicBezTo>
                  <a:cubicBezTo>
                    <a:pt x="15" y="139"/>
                    <a:pt x="30" y="147"/>
                    <a:pt x="59" y="147"/>
                  </a:cubicBezTo>
                  <a:cubicBezTo>
                    <a:pt x="169" y="132"/>
                    <a:pt x="271" y="110"/>
                    <a:pt x="380" y="95"/>
                  </a:cubicBezTo>
                  <a:cubicBezTo>
                    <a:pt x="402" y="95"/>
                    <a:pt x="417" y="59"/>
                    <a:pt x="417" y="37"/>
                  </a:cubicBezTo>
                  <a:cubicBezTo>
                    <a:pt x="402" y="8"/>
                    <a:pt x="380" y="1"/>
                    <a:pt x="3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167;p48">
              <a:extLst>
                <a:ext uri="{FF2B5EF4-FFF2-40B4-BE49-F238E27FC236}">
                  <a16:creationId xmlns:a16="http://schemas.microsoft.com/office/drawing/2014/main" id="{0193507C-5D02-4E54-AFA2-55CC114AB8AD}"/>
                </a:ext>
              </a:extLst>
            </p:cNvPr>
            <p:cNvSpPr/>
            <p:nvPr/>
          </p:nvSpPr>
          <p:spPr>
            <a:xfrm>
              <a:off x="2194910" y="4176266"/>
              <a:ext cx="44079" cy="13909"/>
            </a:xfrm>
            <a:custGeom>
              <a:avLst/>
              <a:gdLst/>
              <a:ahLst/>
              <a:cxnLst/>
              <a:rect l="l" t="t" r="r" b="b"/>
              <a:pathLst>
                <a:path w="431" h="136" extrusionOk="0">
                  <a:moveTo>
                    <a:pt x="395" y="1"/>
                  </a:moveTo>
                  <a:cubicBezTo>
                    <a:pt x="390" y="1"/>
                    <a:pt x="385" y="2"/>
                    <a:pt x="380" y="5"/>
                  </a:cubicBezTo>
                  <a:cubicBezTo>
                    <a:pt x="270" y="19"/>
                    <a:pt x="161" y="26"/>
                    <a:pt x="44" y="48"/>
                  </a:cubicBezTo>
                  <a:cubicBezTo>
                    <a:pt x="15" y="48"/>
                    <a:pt x="0" y="63"/>
                    <a:pt x="0" y="92"/>
                  </a:cubicBezTo>
                  <a:cubicBezTo>
                    <a:pt x="0" y="114"/>
                    <a:pt x="15" y="136"/>
                    <a:pt x="44" y="136"/>
                  </a:cubicBezTo>
                  <a:cubicBezTo>
                    <a:pt x="153" y="121"/>
                    <a:pt x="263" y="114"/>
                    <a:pt x="380" y="92"/>
                  </a:cubicBezTo>
                  <a:cubicBezTo>
                    <a:pt x="409" y="92"/>
                    <a:pt x="431" y="78"/>
                    <a:pt x="431" y="48"/>
                  </a:cubicBezTo>
                  <a:cubicBezTo>
                    <a:pt x="431" y="25"/>
                    <a:pt x="416" y="1"/>
                    <a:pt x="3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168;p48">
              <a:extLst>
                <a:ext uri="{FF2B5EF4-FFF2-40B4-BE49-F238E27FC236}">
                  <a16:creationId xmlns:a16="http://schemas.microsoft.com/office/drawing/2014/main" id="{30C247C0-038B-4AA4-8AEB-256E18C67AD4}"/>
                </a:ext>
              </a:extLst>
            </p:cNvPr>
            <p:cNvSpPr/>
            <p:nvPr/>
          </p:nvSpPr>
          <p:spPr>
            <a:xfrm>
              <a:off x="2264251" y="4166243"/>
              <a:ext cx="31500" cy="9000"/>
            </a:xfrm>
            <a:custGeom>
              <a:avLst/>
              <a:gdLst/>
              <a:ahLst/>
              <a:cxnLst/>
              <a:rect l="l" t="t" r="r" b="b"/>
              <a:pathLst>
                <a:path w="308" h="88" extrusionOk="0">
                  <a:moveTo>
                    <a:pt x="256" y="0"/>
                  </a:moveTo>
                  <a:cubicBezTo>
                    <a:pt x="183" y="0"/>
                    <a:pt x="110" y="0"/>
                    <a:pt x="37" y="15"/>
                  </a:cubicBezTo>
                  <a:cubicBezTo>
                    <a:pt x="15" y="15"/>
                    <a:pt x="1" y="51"/>
                    <a:pt x="1" y="73"/>
                  </a:cubicBezTo>
                  <a:cubicBezTo>
                    <a:pt x="15" y="81"/>
                    <a:pt x="30" y="88"/>
                    <a:pt x="59" y="88"/>
                  </a:cubicBezTo>
                  <a:lnTo>
                    <a:pt x="256" y="88"/>
                  </a:lnTo>
                  <a:cubicBezTo>
                    <a:pt x="285" y="88"/>
                    <a:pt x="307" y="66"/>
                    <a:pt x="307" y="44"/>
                  </a:cubicBezTo>
                  <a:cubicBezTo>
                    <a:pt x="307" y="15"/>
                    <a:pt x="285" y="0"/>
                    <a:pt x="2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169;p48">
              <a:extLst>
                <a:ext uri="{FF2B5EF4-FFF2-40B4-BE49-F238E27FC236}">
                  <a16:creationId xmlns:a16="http://schemas.microsoft.com/office/drawing/2014/main" id="{EDED3FE1-85CD-4434-B791-5436A50D3177}"/>
                </a:ext>
              </a:extLst>
            </p:cNvPr>
            <p:cNvSpPr/>
            <p:nvPr/>
          </p:nvSpPr>
          <p:spPr>
            <a:xfrm>
              <a:off x="2326944" y="4151311"/>
              <a:ext cx="44898" cy="16977"/>
            </a:xfrm>
            <a:custGeom>
              <a:avLst/>
              <a:gdLst/>
              <a:ahLst/>
              <a:cxnLst/>
              <a:rect l="l" t="t" r="r" b="b"/>
              <a:pathLst>
                <a:path w="439" h="166" extrusionOk="0">
                  <a:moveTo>
                    <a:pt x="387" y="1"/>
                  </a:moveTo>
                  <a:cubicBezTo>
                    <a:pt x="271" y="30"/>
                    <a:pt x="161" y="44"/>
                    <a:pt x="37" y="73"/>
                  </a:cubicBezTo>
                  <a:cubicBezTo>
                    <a:pt x="15" y="81"/>
                    <a:pt x="1" y="110"/>
                    <a:pt x="1" y="125"/>
                  </a:cubicBezTo>
                  <a:cubicBezTo>
                    <a:pt x="1" y="147"/>
                    <a:pt x="18" y="166"/>
                    <a:pt x="40" y="166"/>
                  </a:cubicBezTo>
                  <a:cubicBezTo>
                    <a:pt x="46" y="166"/>
                    <a:pt x="53" y="164"/>
                    <a:pt x="59" y="161"/>
                  </a:cubicBezTo>
                  <a:cubicBezTo>
                    <a:pt x="176" y="139"/>
                    <a:pt x="285" y="117"/>
                    <a:pt x="402" y="88"/>
                  </a:cubicBezTo>
                  <a:cubicBezTo>
                    <a:pt x="431" y="81"/>
                    <a:pt x="438" y="52"/>
                    <a:pt x="438" y="37"/>
                  </a:cubicBezTo>
                  <a:cubicBezTo>
                    <a:pt x="431" y="8"/>
                    <a:pt x="402" y="1"/>
                    <a:pt x="38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170;p48">
              <a:extLst>
                <a:ext uri="{FF2B5EF4-FFF2-40B4-BE49-F238E27FC236}">
                  <a16:creationId xmlns:a16="http://schemas.microsoft.com/office/drawing/2014/main" id="{35909606-261E-451F-A020-503C135A4174}"/>
                </a:ext>
              </a:extLst>
            </p:cNvPr>
            <p:cNvSpPr/>
            <p:nvPr/>
          </p:nvSpPr>
          <p:spPr>
            <a:xfrm>
              <a:off x="2367955" y="4093118"/>
              <a:ext cx="12068" cy="36614"/>
            </a:xfrm>
            <a:custGeom>
              <a:avLst/>
              <a:gdLst/>
              <a:ahLst/>
              <a:cxnLst/>
              <a:rect l="l" t="t" r="r" b="b"/>
              <a:pathLst>
                <a:path w="118" h="358" extrusionOk="0">
                  <a:moveTo>
                    <a:pt x="37" y="0"/>
                  </a:moveTo>
                  <a:cubicBezTo>
                    <a:pt x="23" y="0"/>
                    <a:pt x="1" y="30"/>
                    <a:pt x="16" y="59"/>
                  </a:cubicBezTo>
                  <a:cubicBezTo>
                    <a:pt x="16" y="73"/>
                    <a:pt x="23" y="103"/>
                    <a:pt x="23" y="124"/>
                  </a:cubicBezTo>
                  <a:lnTo>
                    <a:pt x="23" y="132"/>
                  </a:lnTo>
                  <a:lnTo>
                    <a:pt x="23" y="146"/>
                  </a:lnTo>
                  <a:lnTo>
                    <a:pt x="23" y="183"/>
                  </a:lnTo>
                  <a:cubicBezTo>
                    <a:pt x="23" y="234"/>
                    <a:pt x="30" y="270"/>
                    <a:pt x="30" y="314"/>
                  </a:cubicBezTo>
                  <a:cubicBezTo>
                    <a:pt x="30" y="343"/>
                    <a:pt x="45" y="358"/>
                    <a:pt x="74" y="358"/>
                  </a:cubicBezTo>
                  <a:cubicBezTo>
                    <a:pt x="103" y="358"/>
                    <a:pt x="118" y="343"/>
                    <a:pt x="118" y="314"/>
                  </a:cubicBezTo>
                  <a:cubicBezTo>
                    <a:pt x="118" y="219"/>
                    <a:pt x="110" y="132"/>
                    <a:pt x="96" y="37"/>
                  </a:cubicBezTo>
                  <a:cubicBezTo>
                    <a:pt x="96" y="15"/>
                    <a:pt x="59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171;p48">
              <a:extLst>
                <a:ext uri="{FF2B5EF4-FFF2-40B4-BE49-F238E27FC236}">
                  <a16:creationId xmlns:a16="http://schemas.microsoft.com/office/drawing/2014/main" id="{1CFBD9C8-DCBC-40B2-9FE4-65E809DED416}"/>
                </a:ext>
              </a:extLst>
            </p:cNvPr>
            <p:cNvSpPr/>
            <p:nvPr/>
          </p:nvSpPr>
          <p:spPr>
            <a:xfrm>
              <a:off x="2358342" y="4016209"/>
              <a:ext cx="15750" cy="44898"/>
            </a:xfrm>
            <a:custGeom>
              <a:avLst/>
              <a:gdLst/>
              <a:ahLst/>
              <a:cxnLst/>
              <a:rect l="l" t="t" r="r" b="b"/>
              <a:pathLst>
                <a:path w="154" h="439" extrusionOk="0">
                  <a:moveTo>
                    <a:pt x="37" y="1"/>
                  </a:moveTo>
                  <a:cubicBezTo>
                    <a:pt x="7" y="1"/>
                    <a:pt x="0" y="23"/>
                    <a:pt x="0" y="52"/>
                  </a:cubicBezTo>
                  <a:cubicBezTo>
                    <a:pt x="15" y="169"/>
                    <a:pt x="44" y="278"/>
                    <a:pt x="58" y="402"/>
                  </a:cubicBezTo>
                  <a:cubicBezTo>
                    <a:pt x="58" y="424"/>
                    <a:pt x="95" y="439"/>
                    <a:pt x="117" y="439"/>
                  </a:cubicBezTo>
                  <a:cubicBezTo>
                    <a:pt x="139" y="424"/>
                    <a:pt x="153" y="402"/>
                    <a:pt x="153" y="380"/>
                  </a:cubicBezTo>
                  <a:cubicBezTo>
                    <a:pt x="131" y="264"/>
                    <a:pt x="110" y="154"/>
                    <a:pt x="88" y="37"/>
                  </a:cubicBezTo>
                  <a:cubicBezTo>
                    <a:pt x="88" y="8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172;p48">
              <a:extLst>
                <a:ext uri="{FF2B5EF4-FFF2-40B4-BE49-F238E27FC236}">
                  <a16:creationId xmlns:a16="http://schemas.microsoft.com/office/drawing/2014/main" id="{A945A712-E992-49B3-83A1-6DADE600BB74}"/>
                </a:ext>
              </a:extLst>
            </p:cNvPr>
            <p:cNvSpPr/>
            <p:nvPr/>
          </p:nvSpPr>
          <p:spPr>
            <a:xfrm>
              <a:off x="2340444" y="3937868"/>
              <a:ext cx="18716" cy="48682"/>
            </a:xfrm>
            <a:custGeom>
              <a:avLst/>
              <a:gdLst/>
              <a:ahLst/>
              <a:cxnLst/>
              <a:rect l="l" t="t" r="r" b="b"/>
              <a:pathLst>
                <a:path w="183" h="476" extrusionOk="0">
                  <a:moveTo>
                    <a:pt x="44" y="1"/>
                  </a:moveTo>
                  <a:cubicBezTo>
                    <a:pt x="15" y="8"/>
                    <a:pt x="0" y="37"/>
                    <a:pt x="7" y="52"/>
                  </a:cubicBezTo>
                  <a:lnTo>
                    <a:pt x="88" y="439"/>
                  </a:lnTo>
                  <a:cubicBezTo>
                    <a:pt x="102" y="460"/>
                    <a:pt x="124" y="475"/>
                    <a:pt x="146" y="475"/>
                  </a:cubicBezTo>
                  <a:cubicBezTo>
                    <a:pt x="175" y="460"/>
                    <a:pt x="182" y="439"/>
                    <a:pt x="182" y="417"/>
                  </a:cubicBezTo>
                  <a:lnTo>
                    <a:pt x="102" y="37"/>
                  </a:lnTo>
                  <a:cubicBezTo>
                    <a:pt x="88" y="8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173;p48">
              <a:extLst>
                <a:ext uri="{FF2B5EF4-FFF2-40B4-BE49-F238E27FC236}">
                  <a16:creationId xmlns:a16="http://schemas.microsoft.com/office/drawing/2014/main" id="{44476EC3-0EE0-4F7D-9CFA-4211D94A8AA9}"/>
                </a:ext>
              </a:extLst>
            </p:cNvPr>
            <p:cNvSpPr/>
            <p:nvPr/>
          </p:nvSpPr>
          <p:spPr>
            <a:xfrm>
              <a:off x="2324694" y="3861062"/>
              <a:ext cx="19534" cy="45614"/>
            </a:xfrm>
            <a:custGeom>
              <a:avLst/>
              <a:gdLst/>
              <a:ahLst/>
              <a:cxnLst/>
              <a:rect l="l" t="t" r="r" b="b"/>
              <a:pathLst>
                <a:path w="191" h="446" extrusionOk="0">
                  <a:moveTo>
                    <a:pt x="45" y="0"/>
                  </a:moveTo>
                  <a:cubicBezTo>
                    <a:pt x="8" y="0"/>
                    <a:pt x="1" y="30"/>
                    <a:pt x="8" y="59"/>
                  </a:cubicBezTo>
                  <a:cubicBezTo>
                    <a:pt x="23" y="175"/>
                    <a:pt x="52" y="299"/>
                    <a:pt x="88" y="409"/>
                  </a:cubicBezTo>
                  <a:cubicBezTo>
                    <a:pt x="96" y="438"/>
                    <a:pt x="125" y="445"/>
                    <a:pt x="147" y="445"/>
                  </a:cubicBezTo>
                  <a:cubicBezTo>
                    <a:pt x="169" y="438"/>
                    <a:pt x="190" y="409"/>
                    <a:pt x="183" y="394"/>
                  </a:cubicBezTo>
                  <a:cubicBezTo>
                    <a:pt x="147" y="278"/>
                    <a:pt x="118" y="154"/>
                    <a:pt x="96" y="37"/>
                  </a:cubicBezTo>
                  <a:cubicBezTo>
                    <a:pt x="96" y="8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174;p48">
              <a:extLst>
                <a:ext uri="{FF2B5EF4-FFF2-40B4-BE49-F238E27FC236}">
                  <a16:creationId xmlns:a16="http://schemas.microsoft.com/office/drawing/2014/main" id="{D139F5A8-61E9-4592-A81B-701A92C8CB33}"/>
                </a:ext>
              </a:extLst>
            </p:cNvPr>
            <p:cNvSpPr/>
            <p:nvPr/>
          </p:nvSpPr>
          <p:spPr>
            <a:xfrm>
              <a:off x="2314262" y="3787835"/>
              <a:ext cx="16568" cy="42750"/>
            </a:xfrm>
            <a:custGeom>
              <a:avLst/>
              <a:gdLst/>
              <a:ahLst/>
              <a:cxnLst/>
              <a:rect l="l" t="t" r="r" b="b"/>
              <a:pathLst>
                <a:path w="162" h="418" extrusionOk="0">
                  <a:moveTo>
                    <a:pt x="26" y="1"/>
                  </a:moveTo>
                  <a:cubicBezTo>
                    <a:pt x="9" y="1"/>
                    <a:pt x="1" y="23"/>
                    <a:pt x="1" y="45"/>
                  </a:cubicBezTo>
                  <a:cubicBezTo>
                    <a:pt x="8" y="162"/>
                    <a:pt x="23" y="271"/>
                    <a:pt x="66" y="381"/>
                  </a:cubicBezTo>
                  <a:cubicBezTo>
                    <a:pt x="74" y="410"/>
                    <a:pt x="103" y="417"/>
                    <a:pt x="117" y="417"/>
                  </a:cubicBezTo>
                  <a:cubicBezTo>
                    <a:pt x="147" y="410"/>
                    <a:pt x="161" y="381"/>
                    <a:pt x="154" y="359"/>
                  </a:cubicBezTo>
                  <a:cubicBezTo>
                    <a:pt x="117" y="264"/>
                    <a:pt x="88" y="162"/>
                    <a:pt x="88" y="52"/>
                  </a:cubicBezTo>
                  <a:cubicBezTo>
                    <a:pt x="88" y="23"/>
                    <a:pt x="74" y="9"/>
                    <a:pt x="44" y="9"/>
                  </a:cubicBezTo>
                  <a:cubicBezTo>
                    <a:pt x="37" y="3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175;p48">
              <a:extLst>
                <a:ext uri="{FF2B5EF4-FFF2-40B4-BE49-F238E27FC236}">
                  <a16:creationId xmlns:a16="http://schemas.microsoft.com/office/drawing/2014/main" id="{5472460E-9A47-4A77-A530-1535FA1878E6}"/>
                </a:ext>
              </a:extLst>
            </p:cNvPr>
            <p:cNvSpPr/>
            <p:nvPr/>
          </p:nvSpPr>
          <p:spPr>
            <a:xfrm>
              <a:off x="2351592" y="3713585"/>
              <a:ext cx="38864" cy="20148"/>
            </a:xfrm>
            <a:custGeom>
              <a:avLst/>
              <a:gdLst/>
              <a:ahLst/>
              <a:cxnLst/>
              <a:rect l="l" t="t" r="r" b="b"/>
              <a:pathLst>
                <a:path w="380" h="197" extrusionOk="0">
                  <a:moveTo>
                    <a:pt x="333" y="0"/>
                  </a:moveTo>
                  <a:cubicBezTo>
                    <a:pt x="329" y="0"/>
                    <a:pt x="325" y="2"/>
                    <a:pt x="321" y="5"/>
                  </a:cubicBezTo>
                  <a:cubicBezTo>
                    <a:pt x="227" y="42"/>
                    <a:pt x="139" y="63"/>
                    <a:pt x="44" y="100"/>
                  </a:cubicBezTo>
                  <a:cubicBezTo>
                    <a:pt x="15" y="114"/>
                    <a:pt x="0" y="136"/>
                    <a:pt x="8" y="158"/>
                  </a:cubicBezTo>
                  <a:cubicBezTo>
                    <a:pt x="8" y="177"/>
                    <a:pt x="30" y="196"/>
                    <a:pt x="54" y="196"/>
                  </a:cubicBezTo>
                  <a:cubicBezTo>
                    <a:pt x="58" y="196"/>
                    <a:pt x="62" y="196"/>
                    <a:pt x="66" y="195"/>
                  </a:cubicBezTo>
                  <a:cubicBezTo>
                    <a:pt x="154" y="158"/>
                    <a:pt x="249" y="129"/>
                    <a:pt x="336" y="93"/>
                  </a:cubicBezTo>
                  <a:cubicBezTo>
                    <a:pt x="365" y="85"/>
                    <a:pt x="380" y="56"/>
                    <a:pt x="373" y="42"/>
                  </a:cubicBezTo>
                  <a:cubicBezTo>
                    <a:pt x="367" y="19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176;p48">
              <a:extLst>
                <a:ext uri="{FF2B5EF4-FFF2-40B4-BE49-F238E27FC236}">
                  <a16:creationId xmlns:a16="http://schemas.microsoft.com/office/drawing/2014/main" id="{0C91023C-618A-4398-888D-DEEA8DD49DF7}"/>
                </a:ext>
              </a:extLst>
            </p:cNvPr>
            <p:cNvSpPr/>
            <p:nvPr/>
          </p:nvSpPr>
          <p:spPr>
            <a:xfrm>
              <a:off x="2418887" y="3692312"/>
              <a:ext cx="38045" cy="16977"/>
            </a:xfrm>
            <a:custGeom>
              <a:avLst/>
              <a:gdLst/>
              <a:ahLst/>
              <a:cxnLst/>
              <a:rect l="l" t="t" r="r" b="b"/>
              <a:pathLst>
                <a:path w="372" h="166" extrusionOk="0">
                  <a:moveTo>
                    <a:pt x="315" y="0"/>
                  </a:moveTo>
                  <a:cubicBezTo>
                    <a:pt x="312" y="0"/>
                    <a:pt x="308" y="0"/>
                    <a:pt x="306" y="1"/>
                  </a:cubicBezTo>
                  <a:cubicBezTo>
                    <a:pt x="262" y="16"/>
                    <a:pt x="218" y="38"/>
                    <a:pt x="181" y="45"/>
                  </a:cubicBezTo>
                  <a:cubicBezTo>
                    <a:pt x="160" y="53"/>
                    <a:pt x="138" y="53"/>
                    <a:pt x="116" y="67"/>
                  </a:cubicBezTo>
                  <a:cubicBezTo>
                    <a:pt x="109" y="67"/>
                    <a:pt x="87" y="67"/>
                    <a:pt x="79" y="74"/>
                  </a:cubicBezTo>
                  <a:lnTo>
                    <a:pt x="50" y="74"/>
                  </a:lnTo>
                  <a:cubicBezTo>
                    <a:pt x="28" y="74"/>
                    <a:pt x="6" y="89"/>
                    <a:pt x="6" y="118"/>
                  </a:cubicBezTo>
                  <a:cubicBezTo>
                    <a:pt x="0" y="142"/>
                    <a:pt x="9" y="166"/>
                    <a:pt x="28" y="166"/>
                  </a:cubicBezTo>
                  <a:cubicBezTo>
                    <a:pt x="33" y="166"/>
                    <a:pt x="38" y="165"/>
                    <a:pt x="43" y="162"/>
                  </a:cubicBezTo>
                  <a:cubicBezTo>
                    <a:pt x="145" y="155"/>
                    <a:pt x="233" y="125"/>
                    <a:pt x="327" y="89"/>
                  </a:cubicBezTo>
                  <a:cubicBezTo>
                    <a:pt x="349" y="82"/>
                    <a:pt x="371" y="53"/>
                    <a:pt x="364" y="38"/>
                  </a:cubicBezTo>
                  <a:cubicBezTo>
                    <a:pt x="358" y="19"/>
                    <a:pt x="335" y="0"/>
                    <a:pt x="3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177;p48">
              <a:extLst>
                <a:ext uri="{FF2B5EF4-FFF2-40B4-BE49-F238E27FC236}">
                  <a16:creationId xmlns:a16="http://schemas.microsoft.com/office/drawing/2014/main" id="{95898F89-B665-4458-8B96-F3D3E1D6400C}"/>
                </a:ext>
              </a:extLst>
            </p:cNvPr>
            <p:cNvSpPr/>
            <p:nvPr/>
          </p:nvSpPr>
          <p:spPr>
            <a:xfrm>
              <a:off x="2491909" y="3659892"/>
              <a:ext cx="43364" cy="22909"/>
            </a:xfrm>
            <a:custGeom>
              <a:avLst/>
              <a:gdLst/>
              <a:ahLst/>
              <a:cxnLst/>
              <a:rect l="l" t="t" r="r" b="b"/>
              <a:pathLst>
                <a:path w="424" h="224" extrusionOk="0">
                  <a:moveTo>
                    <a:pt x="375" y="1"/>
                  </a:moveTo>
                  <a:cubicBezTo>
                    <a:pt x="367" y="1"/>
                    <a:pt x="358" y="2"/>
                    <a:pt x="350" y="5"/>
                  </a:cubicBezTo>
                  <a:cubicBezTo>
                    <a:pt x="248" y="63"/>
                    <a:pt x="153" y="100"/>
                    <a:pt x="44" y="136"/>
                  </a:cubicBezTo>
                  <a:cubicBezTo>
                    <a:pt x="15" y="143"/>
                    <a:pt x="0" y="173"/>
                    <a:pt x="0" y="187"/>
                  </a:cubicBezTo>
                  <a:cubicBezTo>
                    <a:pt x="7" y="216"/>
                    <a:pt x="29" y="224"/>
                    <a:pt x="58" y="224"/>
                  </a:cubicBezTo>
                  <a:cubicBezTo>
                    <a:pt x="175" y="202"/>
                    <a:pt x="285" y="151"/>
                    <a:pt x="394" y="92"/>
                  </a:cubicBezTo>
                  <a:cubicBezTo>
                    <a:pt x="416" y="78"/>
                    <a:pt x="423" y="41"/>
                    <a:pt x="416" y="27"/>
                  </a:cubicBezTo>
                  <a:cubicBezTo>
                    <a:pt x="411" y="7"/>
                    <a:pt x="393" y="1"/>
                    <a:pt x="37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178;p48">
              <a:extLst>
                <a:ext uri="{FF2B5EF4-FFF2-40B4-BE49-F238E27FC236}">
                  <a16:creationId xmlns:a16="http://schemas.microsoft.com/office/drawing/2014/main" id="{6ADDC999-2EFC-4EB5-8B2B-05B41307BD4F}"/>
                </a:ext>
              </a:extLst>
            </p:cNvPr>
            <p:cNvSpPr/>
            <p:nvPr/>
          </p:nvSpPr>
          <p:spPr>
            <a:xfrm>
              <a:off x="2561250" y="3621846"/>
              <a:ext cx="47864" cy="29864"/>
            </a:xfrm>
            <a:custGeom>
              <a:avLst/>
              <a:gdLst/>
              <a:ahLst/>
              <a:cxnLst/>
              <a:rect l="l" t="t" r="r" b="b"/>
              <a:pathLst>
                <a:path w="468" h="292" extrusionOk="0">
                  <a:moveTo>
                    <a:pt x="417" y="1"/>
                  </a:moveTo>
                  <a:cubicBezTo>
                    <a:pt x="406" y="1"/>
                    <a:pt x="395" y="5"/>
                    <a:pt x="387" y="12"/>
                  </a:cubicBezTo>
                  <a:cubicBezTo>
                    <a:pt x="285" y="99"/>
                    <a:pt x="161" y="158"/>
                    <a:pt x="37" y="209"/>
                  </a:cubicBezTo>
                  <a:cubicBezTo>
                    <a:pt x="8" y="216"/>
                    <a:pt x="1" y="245"/>
                    <a:pt x="1" y="260"/>
                  </a:cubicBezTo>
                  <a:cubicBezTo>
                    <a:pt x="7" y="278"/>
                    <a:pt x="27" y="291"/>
                    <a:pt x="47" y="291"/>
                  </a:cubicBezTo>
                  <a:cubicBezTo>
                    <a:pt x="51" y="291"/>
                    <a:pt x="55" y="290"/>
                    <a:pt x="59" y="289"/>
                  </a:cubicBezTo>
                  <a:cubicBezTo>
                    <a:pt x="205" y="245"/>
                    <a:pt x="329" y="172"/>
                    <a:pt x="446" y="78"/>
                  </a:cubicBezTo>
                  <a:cubicBezTo>
                    <a:pt x="468" y="63"/>
                    <a:pt x="468" y="27"/>
                    <a:pt x="446" y="12"/>
                  </a:cubicBezTo>
                  <a:cubicBezTo>
                    <a:pt x="438" y="5"/>
                    <a:pt x="427" y="1"/>
                    <a:pt x="4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179;p48">
              <a:extLst>
                <a:ext uri="{FF2B5EF4-FFF2-40B4-BE49-F238E27FC236}">
                  <a16:creationId xmlns:a16="http://schemas.microsoft.com/office/drawing/2014/main" id="{B2AB94E5-2926-41BD-B37F-BB50E6ACC2EE}"/>
                </a:ext>
              </a:extLst>
            </p:cNvPr>
            <p:cNvSpPr/>
            <p:nvPr/>
          </p:nvSpPr>
          <p:spPr>
            <a:xfrm>
              <a:off x="2639591" y="3572040"/>
              <a:ext cx="29250" cy="35284"/>
            </a:xfrm>
            <a:custGeom>
              <a:avLst/>
              <a:gdLst/>
              <a:ahLst/>
              <a:cxnLst/>
              <a:rect l="l" t="t" r="r" b="b"/>
              <a:pathLst>
                <a:path w="286" h="345" extrusionOk="0">
                  <a:moveTo>
                    <a:pt x="231" y="1"/>
                  </a:moveTo>
                  <a:cubicBezTo>
                    <a:pt x="218" y="1"/>
                    <a:pt x="205" y="6"/>
                    <a:pt x="198" y="17"/>
                  </a:cubicBezTo>
                  <a:cubicBezTo>
                    <a:pt x="139" y="98"/>
                    <a:pt x="74" y="171"/>
                    <a:pt x="15" y="251"/>
                  </a:cubicBezTo>
                  <a:cubicBezTo>
                    <a:pt x="8" y="265"/>
                    <a:pt x="1" y="273"/>
                    <a:pt x="1" y="287"/>
                  </a:cubicBezTo>
                  <a:cubicBezTo>
                    <a:pt x="1" y="302"/>
                    <a:pt x="8" y="317"/>
                    <a:pt x="15" y="331"/>
                  </a:cubicBezTo>
                  <a:cubicBezTo>
                    <a:pt x="23" y="339"/>
                    <a:pt x="38" y="345"/>
                    <a:pt x="52" y="345"/>
                  </a:cubicBezTo>
                  <a:cubicBezTo>
                    <a:pt x="63" y="345"/>
                    <a:pt x="74" y="341"/>
                    <a:pt x="81" y="331"/>
                  </a:cubicBezTo>
                  <a:cubicBezTo>
                    <a:pt x="147" y="244"/>
                    <a:pt x="212" y="171"/>
                    <a:pt x="263" y="90"/>
                  </a:cubicBezTo>
                  <a:cubicBezTo>
                    <a:pt x="271" y="83"/>
                    <a:pt x="285" y="76"/>
                    <a:pt x="285" y="54"/>
                  </a:cubicBezTo>
                  <a:cubicBezTo>
                    <a:pt x="285" y="47"/>
                    <a:pt x="278" y="25"/>
                    <a:pt x="263" y="17"/>
                  </a:cubicBezTo>
                  <a:cubicBezTo>
                    <a:pt x="256" y="6"/>
                    <a:pt x="243" y="1"/>
                    <a:pt x="23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180;p48">
              <a:extLst>
                <a:ext uri="{FF2B5EF4-FFF2-40B4-BE49-F238E27FC236}">
                  <a16:creationId xmlns:a16="http://schemas.microsoft.com/office/drawing/2014/main" id="{A40CE392-2639-41CC-9586-90B4A102F8A3}"/>
                </a:ext>
              </a:extLst>
            </p:cNvPr>
            <p:cNvSpPr/>
            <p:nvPr/>
          </p:nvSpPr>
          <p:spPr>
            <a:xfrm>
              <a:off x="2679886" y="3513335"/>
              <a:ext cx="16568" cy="31909"/>
            </a:xfrm>
            <a:custGeom>
              <a:avLst/>
              <a:gdLst/>
              <a:ahLst/>
              <a:cxnLst/>
              <a:rect l="l" t="t" r="r" b="b"/>
              <a:pathLst>
                <a:path w="162" h="312" extrusionOk="0">
                  <a:moveTo>
                    <a:pt x="117" y="0"/>
                  </a:moveTo>
                  <a:cubicBezTo>
                    <a:pt x="74" y="0"/>
                    <a:pt x="52" y="15"/>
                    <a:pt x="52" y="44"/>
                  </a:cubicBezTo>
                  <a:lnTo>
                    <a:pt x="52" y="66"/>
                  </a:lnTo>
                  <a:cubicBezTo>
                    <a:pt x="52" y="73"/>
                    <a:pt x="52" y="81"/>
                    <a:pt x="44" y="88"/>
                  </a:cubicBezTo>
                  <a:cubicBezTo>
                    <a:pt x="44" y="110"/>
                    <a:pt x="37" y="124"/>
                    <a:pt x="37" y="146"/>
                  </a:cubicBezTo>
                  <a:cubicBezTo>
                    <a:pt x="30" y="161"/>
                    <a:pt x="30" y="183"/>
                    <a:pt x="15" y="197"/>
                  </a:cubicBezTo>
                  <a:lnTo>
                    <a:pt x="15" y="205"/>
                  </a:lnTo>
                  <a:cubicBezTo>
                    <a:pt x="15" y="205"/>
                    <a:pt x="10" y="221"/>
                    <a:pt x="13" y="221"/>
                  </a:cubicBezTo>
                  <a:cubicBezTo>
                    <a:pt x="14" y="221"/>
                    <a:pt x="14" y="220"/>
                    <a:pt x="15" y="219"/>
                  </a:cubicBezTo>
                  <a:lnTo>
                    <a:pt x="15" y="219"/>
                  </a:lnTo>
                  <a:cubicBezTo>
                    <a:pt x="15" y="227"/>
                    <a:pt x="8" y="234"/>
                    <a:pt x="8" y="241"/>
                  </a:cubicBezTo>
                  <a:cubicBezTo>
                    <a:pt x="1" y="263"/>
                    <a:pt x="1" y="300"/>
                    <a:pt x="30" y="307"/>
                  </a:cubicBezTo>
                  <a:cubicBezTo>
                    <a:pt x="35" y="309"/>
                    <a:pt x="44" y="311"/>
                    <a:pt x="52" y="311"/>
                  </a:cubicBezTo>
                  <a:cubicBezTo>
                    <a:pt x="67" y="311"/>
                    <a:pt x="84" y="306"/>
                    <a:pt x="88" y="292"/>
                  </a:cubicBezTo>
                  <a:cubicBezTo>
                    <a:pt x="125" y="205"/>
                    <a:pt x="154" y="124"/>
                    <a:pt x="161" y="44"/>
                  </a:cubicBezTo>
                  <a:cubicBezTo>
                    <a:pt x="161" y="15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181;p48">
              <a:extLst>
                <a:ext uri="{FF2B5EF4-FFF2-40B4-BE49-F238E27FC236}">
                  <a16:creationId xmlns:a16="http://schemas.microsoft.com/office/drawing/2014/main" id="{31F9BD7C-A3C1-4C41-B2E1-6934309CBCFB}"/>
                </a:ext>
              </a:extLst>
            </p:cNvPr>
            <p:cNvSpPr/>
            <p:nvPr/>
          </p:nvSpPr>
          <p:spPr>
            <a:xfrm>
              <a:off x="2694102" y="3436426"/>
              <a:ext cx="12784" cy="36920"/>
            </a:xfrm>
            <a:custGeom>
              <a:avLst/>
              <a:gdLst/>
              <a:ahLst/>
              <a:cxnLst/>
              <a:rect l="l" t="t" r="r" b="b"/>
              <a:pathLst>
                <a:path w="125" h="361" extrusionOk="0">
                  <a:moveTo>
                    <a:pt x="73" y="1"/>
                  </a:moveTo>
                  <a:cubicBezTo>
                    <a:pt x="44" y="23"/>
                    <a:pt x="15" y="37"/>
                    <a:pt x="15" y="67"/>
                  </a:cubicBezTo>
                  <a:cubicBezTo>
                    <a:pt x="22" y="110"/>
                    <a:pt x="22" y="147"/>
                    <a:pt x="15" y="198"/>
                  </a:cubicBezTo>
                  <a:lnTo>
                    <a:pt x="15" y="220"/>
                  </a:lnTo>
                  <a:lnTo>
                    <a:pt x="15" y="227"/>
                  </a:lnTo>
                  <a:lnTo>
                    <a:pt x="15" y="242"/>
                  </a:lnTo>
                  <a:cubicBezTo>
                    <a:pt x="15" y="256"/>
                    <a:pt x="8" y="285"/>
                    <a:pt x="8" y="300"/>
                  </a:cubicBezTo>
                  <a:cubicBezTo>
                    <a:pt x="0" y="329"/>
                    <a:pt x="15" y="358"/>
                    <a:pt x="44" y="358"/>
                  </a:cubicBezTo>
                  <a:cubicBezTo>
                    <a:pt x="49" y="360"/>
                    <a:pt x="54" y="360"/>
                    <a:pt x="58" y="360"/>
                  </a:cubicBezTo>
                  <a:cubicBezTo>
                    <a:pt x="80" y="360"/>
                    <a:pt x="95" y="346"/>
                    <a:pt x="95" y="322"/>
                  </a:cubicBezTo>
                  <a:cubicBezTo>
                    <a:pt x="124" y="227"/>
                    <a:pt x="124" y="140"/>
                    <a:pt x="117" y="45"/>
                  </a:cubicBezTo>
                  <a:cubicBezTo>
                    <a:pt x="117" y="23"/>
                    <a:pt x="95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182;p48">
              <a:extLst>
                <a:ext uri="{FF2B5EF4-FFF2-40B4-BE49-F238E27FC236}">
                  <a16:creationId xmlns:a16="http://schemas.microsoft.com/office/drawing/2014/main" id="{8553FC30-9499-40D9-927C-72105854D702}"/>
                </a:ext>
              </a:extLst>
            </p:cNvPr>
            <p:cNvSpPr/>
            <p:nvPr/>
          </p:nvSpPr>
          <p:spPr>
            <a:xfrm>
              <a:off x="2341876" y="3652835"/>
              <a:ext cx="17284" cy="30375"/>
            </a:xfrm>
            <a:custGeom>
              <a:avLst/>
              <a:gdLst/>
              <a:ahLst/>
              <a:cxnLst/>
              <a:rect l="l" t="t" r="r" b="b"/>
              <a:pathLst>
                <a:path w="169" h="297" extrusionOk="0">
                  <a:moveTo>
                    <a:pt x="110" y="1"/>
                  </a:moveTo>
                  <a:cubicBezTo>
                    <a:pt x="103" y="1"/>
                    <a:pt x="88" y="8"/>
                    <a:pt x="74" y="23"/>
                  </a:cubicBezTo>
                  <a:cubicBezTo>
                    <a:pt x="59" y="30"/>
                    <a:pt x="59" y="37"/>
                    <a:pt x="59" y="45"/>
                  </a:cubicBezTo>
                  <a:lnTo>
                    <a:pt x="59" y="66"/>
                  </a:lnTo>
                  <a:cubicBezTo>
                    <a:pt x="59" y="74"/>
                    <a:pt x="59" y="88"/>
                    <a:pt x="52" y="96"/>
                  </a:cubicBezTo>
                  <a:cubicBezTo>
                    <a:pt x="52" y="110"/>
                    <a:pt x="37" y="132"/>
                    <a:pt x="37" y="139"/>
                  </a:cubicBezTo>
                  <a:cubicBezTo>
                    <a:pt x="37" y="147"/>
                    <a:pt x="30" y="161"/>
                    <a:pt x="30" y="169"/>
                  </a:cubicBezTo>
                  <a:lnTo>
                    <a:pt x="30" y="176"/>
                  </a:lnTo>
                  <a:cubicBezTo>
                    <a:pt x="30" y="176"/>
                    <a:pt x="25" y="185"/>
                    <a:pt x="27" y="185"/>
                  </a:cubicBezTo>
                  <a:cubicBezTo>
                    <a:pt x="27" y="185"/>
                    <a:pt x="28" y="185"/>
                    <a:pt x="30" y="183"/>
                  </a:cubicBezTo>
                  <a:lnTo>
                    <a:pt x="30" y="190"/>
                  </a:lnTo>
                  <a:cubicBezTo>
                    <a:pt x="30" y="190"/>
                    <a:pt x="30" y="205"/>
                    <a:pt x="22" y="205"/>
                  </a:cubicBezTo>
                  <a:cubicBezTo>
                    <a:pt x="22" y="212"/>
                    <a:pt x="15" y="220"/>
                    <a:pt x="15" y="227"/>
                  </a:cubicBezTo>
                  <a:cubicBezTo>
                    <a:pt x="1" y="249"/>
                    <a:pt x="1" y="285"/>
                    <a:pt x="30" y="293"/>
                  </a:cubicBezTo>
                  <a:cubicBezTo>
                    <a:pt x="38" y="295"/>
                    <a:pt x="48" y="297"/>
                    <a:pt x="58" y="297"/>
                  </a:cubicBezTo>
                  <a:cubicBezTo>
                    <a:pt x="74" y="297"/>
                    <a:pt x="91" y="292"/>
                    <a:pt x="95" y="278"/>
                  </a:cubicBezTo>
                  <a:cubicBezTo>
                    <a:pt x="132" y="205"/>
                    <a:pt x="161" y="132"/>
                    <a:pt x="168" y="59"/>
                  </a:cubicBezTo>
                  <a:cubicBezTo>
                    <a:pt x="168" y="45"/>
                    <a:pt x="161" y="30"/>
                    <a:pt x="147" y="23"/>
                  </a:cubicBezTo>
                  <a:cubicBezTo>
                    <a:pt x="139" y="8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183;p48">
              <a:extLst>
                <a:ext uri="{FF2B5EF4-FFF2-40B4-BE49-F238E27FC236}">
                  <a16:creationId xmlns:a16="http://schemas.microsoft.com/office/drawing/2014/main" id="{1B171EEE-347D-445C-8D3B-4A9DEF54FD8C}"/>
                </a:ext>
              </a:extLst>
            </p:cNvPr>
            <p:cNvSpPr/>
            <p:nvPr/>
          </p:nvSpPr>
          <p:spPr>
            <a:xfrm>
              <a:off x="2362023" y="3652835"/>
              <a:ext cx="12068" cy="28432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81" y="1"/>
                  </a:moveTo>
                  <a:cubicBezTo>
                    <a:pt x="74" y="1"/>
                    <a:pt x="52" y="1"/>
                    <a:pt x="44" y="15"/>
                  </a:cubicBezTo>
                  <a:cubicBezTo>
                    <a:pt x="37" y="15"/>
                    <a:pt x="22" y="30"/>
                    <a:pt x="22" y="37"/>
                  </a:cubicBezTo>
                  <a:cubicBezTo>
                    <a:pt x="15" y="103"/>
                    <a:pt x="8" y="169"/>
                    <a:pt x="1" y="220"/>
                  </a:cubicBezTo>
                  <a:cubicBezTo>
                    <a:pt x="1" y="227"/>
                    <a:pt x="1" y="249"/>
                    <a:pt x="8" y="256"/>
                  </a:cubicBezTo>
                  <a:cubicBezTo>
                    <a:pt x="15" y="271"/>
                    <a:pt x="22" y="278"/>
                    <a:pt x="37" y="278"/>
                  </a:cubicBezTo>
                  <a:cubicBezTo>
                    <a:pt x="44" y="278"/>
                    <a:pt x="59" y="278"/>
                    <a:pt x="74" y="271"/>
                  </a:cubicBezTo>
                  <a:cubicBezTo>
                    <a:pt x="81" y="256"/>
                    <a:pt x="88" y="249"/>
                    <a:pt x="88" y="242"/>
                  </a:cubicBezTo>
                  <a:cubicBezTo>
                    <a:pt x="95" y="176"/>
                    <a:pt x="110" y="110"/>
                    <a:pt x="117" y="59"/>
                  </a:cubicBezTo>
                  <a:cubicBezTo>
                    <a:pt x="117" y="52"/>
                    <a:pt x="117" y="30"/>
                    <a:pt x="110" y="23"/>
                  </a:cubicBezTo>
                  <a:cubicBezTo>
                    <a:pt x="95" y="15"/>
                    <a:pt x="88" y="1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184;p48">
              <a:extLst>
                <a:ext uri="{FF2B5EF4-FFF2-40B4-BE49-F238E27FC236}">
                  <a16:creationId xmlns:a16="http://schemas.microsoft.com/office/drawing/2014/main" id="{E960F157-74A5-4E38-A4A4-EDC7F7937E67}"/>
                </a:ext>
              </a:extLst>
            </p:cNvPr>
            <p:cNvSpPr/>
            <p:nvPr/>
          </p:nvSpPr>
          <p:spPr>
            <a:xfrm>
              <a:off x="2526989" y="3582676"/>
              <a:ext cx="12784" cy="9818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2" y="96"/>
                    <a:pt x="66" y="96"/>
                  </a:cubicBezTo>
                  <a:cubicBezTo>
                    <a:pt x="124" y="96"/>
                    <a:pt x="124" y="1"/>
                    <a:pt x="66" y="1"/>
                  </a:cubicBezTo>
                  <a:cubicBezTo>
                    <a:pt x="63" y="1"/>
                    <a:pt x="61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185;p48">
              <a:extLst>
                <a:ext uri="{FF2B5EF4-FFF2-40B4-BE49-F238E27FC236}">
                  <a16:creationId xmlns:a16="http://schemas.microsoft.com/office/drawing/2014/main" id="{C1F0726C-85EA-4740-B2EB-BFAEC9C531BC}"/>
                </a:ext>
              </a:extLst>
            </p:cNvPr>
            <p:cNvSpPr/>
            <p:nvPr/>
          </p:nvSpPr>
          <p:spPr>
            <a:xfrm>
              <a:off x="2484444" y="3438676"/>
              <a:ext cx="14216" cy="23216"/>
            </a:xfrm>
            <a:custGeom>
              <a:avLst/>
              <a:gdLst/>
              <a:ahLst/>
              <a:cxnLst/>
              <a:rect l="l" t="t" r="r" b="b"/>
              <a:pathLst>
                <a:path w="139" h="227" extrusionOk="0">
                  <a:moveTo>
                    <a:pt x="102" y="1"/>
                  </a:moveTo>
                  <a:cubicBezTo>
                    <a:pt x="95" y="1"/>
                    <a:pt x="80" y="1"/>
                    <a:pt x="66" y="8"/>
                  </a:cubicBezTo>
                  <a:cubicBezTo>
                    <a:pt x="59" y="8"/>
                    <a:pt x="51" y="15"/>
                    <a:pt x="51" y="37"/>
                  </a:cubicBezTo>
                  <a:cubicBezTo>
                    <a:pt x="29" y="81"/>
                    <a:pt x="15" y="125"/>
                    <a:pt x="0" y="176"/>
                  </a:cubicBezTo>
                  <a:cubicBezTo>
                    <a:pt x="0" y="183"/>
                    <a:pt x="0" y="198"/>
                    <a:pt x="15" y="212"/>
                  </a:cubicBezTo>
                  <a:cubicBezTo>
                    <a:pt x="22" y="220"/>
                    <a:pt x="29" y="227"/>
                    <a:pt x="37" y="227"/>
                  </a:cubicBezTo>
                  <a:cubicBezTo>
                    <a:pt x="51" y="227"/>
                    <a:pt x="66" y="227"/>
                    <a:pt x="73" y="220"/>
                  </a:cubicBezTo>
                  <a:cubicBezTo>
                    <a:pt x="88" y="212"/>
                    <a:pt x="95" y="198"/>
                    <a:pt x="95" y="190"/>
                  </a:cubicBezTo>
                  <a:cubicBezTo>
                    <a:pt x="117" y="147"/>
                    <a:pt x="131" y="103"/>
                    <a:pt x="139" y="52"/>
                  </a:cubicBezTo>
                  <a:cubicBezTo>
                    <a:pt x="139" y="45"/>
                    <a:pt x="139" y="30"/>
                    <a:pt x="131" y="15"/>
                  </a:cubicBezTo>
                  <a:cubicBezTo>
                    <a:pt x="124" y="8"/>
                    <a:pt x="117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186;p48">
              <a:extLst>
                <a:ext uri="{FF2B5EF4-FFF2-40B4-BE49-F238E27FC236}">
                  <a16:creationId xmlns:a16="http://schemas.microsoft.com/office/drawing/2014/main" id="{21A2974E-C0B5-47F9-A756-E00BC2FA6A2E}"/>
                </a:ext>
              </a:extLst>
            </p:cNvPr>
            <p:cNvSpPr/>
            <p:nvPr/>
          </p:nvSpPr>
          <p:spPr>
            <a:xfrm>
              <a:off x="2497841" y="3435710"/>
              <a:ext cx="18000" cy="30170"/>
            </a:xfrm>
            <a:custGeom>
              <a:avLst/>
              <a:gdLst/>
              <a:ahLst/>
              <a:cxnLst/>
              <a:rect l="l" t="t" r="r" b="b"/>
              <a:pathLst>
                <a:path w="176" h="295" extrusionOk="0">
                  <a:moveTo>
                    <a:pt x="125" y="1"/>
                  </a:moveTo>
                  <a:cubicBezTo>
                    <a:pt x="110" y="1"/>
                    <a:pt x="81" y="8"/>
                    <a:pt x="73" y="37"/>
                  </a:cubicBezTo>
                  <a:cubicBezTo>
                    <a:pt x="52" y="103"/>
                    <a:pt x="30" y="168"/>
                    <a:pt x="8" y="241"/>
                  </a:cubicBezTo>
                  <a:cubicBezTo>
                    <a:pt x="0" y="263"/>
                    <a:pt x="15" y="292"/>
                    <a:pt x="44" y="292"/>
                  </a:cubicBezTo>
                  <a:cubicBezTo>
                    <a:pt x="49" y="294"/>
                    <a:pt x="54" y="294"/>
                    <a:pt x="59" y="294"/>
                  </a:cubicBezTo>
                  <a:cubicBezTo>
                    <a:pt x="83" y="294"/>
                    <a:pt x="103" y="280"/>
                    <a:pt x="103" y="256"/>
                  </a:cubicBezTo>
                  <a:cubicBezTo>
                    <a:pt x="117" y="190"/>
                    <a:pt x="146" y="125"/>
                    <a:pt x="168" y="52"/>
                  </a:cubicBezTo>
                  <a:cubicBezTo>
                    <a:pt x="176" y="30"/>
                    <a:pt x="154" y="1"/>
                    <a:pt x="12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187;p48">
              <a:extLst>
                <a:ext uri="{FF2B5EF4-FFF2-40B4-BE49-F238E27FC236}">
                  <a16:creationId xmlns:a16="http://schemas.microsoft.com/office/drawing/2014/main" id="{FDAA8205-531F-4720-B94E-6677832F7B92}"/>
                </a:ext>
              </a:extLst>
            </p:cNvPr>
            <p:cNvSpPr/>
            <p:nvPr/>
          </p:nvSpPr>
          <p:spPr>
            <a:xfrm>
              <a:off x="2173228" y="3538699"/>
              <a:ext cx="13602" cy="90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6" y="0"/>
                  </a:moveTo>
                  <a:cubicBezTo>
                    <a:pt x="1" y="0"/>
                    <a:pt x="1" y="88"/>
                    <a:pt x="66" y="88"/>
                  </a:cubicBezTo>
                  <a:cubicBezTo>
                    <a:pt x="132" y="88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188;p48">
              <a:extLst>
                <a:ext uri="{FF2B5EF4-FFF2-40B4-BE49-F238E27FC236}">
                  <a16:creationId xmlns:a16="http://schemas.microsoft.com/office/drawing/2014/main" id="{1A8C37E7-7610-43B9-A31F-D05018C18299}"/>
                </a:ext>
              </a:extLst>
            </p:cNvPr>
            <p:cNvSpPr/>
            <p:nvPr/>
          </p:nvSpPr>
          <p:spPr>
            <a:xfrm>
              <a:off x="2184478" y="3680346"/>
              <a:ext cx="13500" cy="9205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0"/>
                  </a:moveTo>
                  <a:cubicBezTo>
                    <a:pt x="0" y="0"/>
                    <a:pt x="5" y="89"/>
                    <a:pt x="66" y="89"/>
                  </a:cubicBezTo>
                  <a:cubicBezTo>
                    <a:pt x="131" y="89"/>
                    <a:pt x="131" y="2"/>
                    <a:pt x="66" y="2"/>
                  </a:cubicBezTo>
                  <a:cubicBezTo>
                    <a:pt x="61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189;p48">
              <a:extLst>
                <a:ext uri="{FF2B5EF4-FFF2-40B4-BE49-F238E27FC236}">
                  <a16:creationId xmlns:a16="http://schemas.microsoft.com/office/drawing/2014/main" id="{21CF422C-7122-4D28-B3DA-CB8AA7FE5D28}"/>
                </a:ext>
              </a:extLst>
            </p:cNvPr>
            <p:cNvSpPr/>
            <p:nvPr/>
          </p:nvSpPr>
          <p:spPr>
            <a:xfrm>
              <a:off x="2076990" y="3800619"/>
              <a:ext cx="16568" cy="26591"/>
            </a:xfrm>
            <a:custGeom>
              <a:avLst/>
              <a:gdLst/>
              <a:ahLst/>
              <a:cxnLst/>
              <a:rect l="l" t="t" r="r" b="b"/>
              <a:pathLst>
                <a:path w="162" h="260" extrusionOk="0">
                  <a:moveTo>
                    <a:pt x="125" y="0"/>
                  </a:moveTo>
                  <a:cubicBezTo>
                    <a:pt x="110" y="0"/>
                    <a:pt x="95" y="0"/>
                    <a:pt x="88" y="8"/>
                  </a:cubicBezTo>
                  <a:cubicBezTo>
                    <a:pt x="88" y="15"/>
                    <a:pt x="66" y="30"/>
                    <a:pt x="66" y="37"/>
                  </a:cubicBezTo>
                  <a:cubicBezTo>
                    <a:pt x="66" y="59"/>
                    <a:pt x="59" y="103"/>
                    <a:pt x="44" y="124"/>
                  </a:cubicBezTo>
                  <a:cubicBezTo>
                    <a:pt x="44" y="139"/>
                    <a:pt x="37" y="146"/>
                    <a:pt x="37" y="146"/>
                  </a:cubicBezTo>
                  <a:cubicBezTo>
                    <a:pt x="37" y="146"/>
                    <a:pt x="37" y="154"/>
                    <a:pt x="30" y="154"/>
                  </a:cubicBezTo>
                  <a:cubicBezTo>
                    <a:pt x="22" y="175"/>
                    <a:pt x="15" y="183"/>
                    <a:pt x="15" y="190"/>
                  </a:cubicBezTo>
                  <a:cubicBezTo>
                    <a:pt x="1" y="212"/>
                    <a:pt x="1" y="248"/>
                    <a:pt x="30" y="256"/>
                  </a:cubicBezTo>
                  <a:cubicBezTo>
                    <a:pt x="39" y="258"/>
                    <a:pt x="49" y="260"/>
                    <a:pt x="58" y="260"/>
                  </a:cubicBezTo>
                  <a:cubicBezTo>
                    <a:pt x="76" y="260"/>
                    <a:pt x="90" y="253"/>
                    <a:pt x="95" y="234"/>
                  </a:cubicBezTo>
                  <a:cubicBezTo>
                    <a:pt x="132" y="183"/>
                    <a:pt x="146" y="117"/>
                    <a:pt x="161" y="51"/>
                  </a:cubicBezTo>
                  <a:cubicBezTo>
                    <a:pt x="161" y="44"/>
                    <a:pt x="161" y="30"/>
                    <a:pt x="146" y="15"/>
                  </a:cubicBezTo>
                  <a:cubicBezTo>
                    <a:pt x="139" y="8"/>
                    <a:pt x="132" y="0"/>
                    <a:pt x="1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190;p48">
              <a:extLst>
                <a:ext uri="{FF2B5EF4-FFF2-40B4-BE49-F238E27FC236}">
                  <a16:creationId xmlns:a16="http://schemas.microsoft.com/office/drawing/2014/main" id="{CABEC7CA-1DC8-4D16-B0AB-F3D5F9981B3E}"/>
                </a:ext>
              </a:extLst>
            </p:cNvPr>
            <p:cNvSpPr/>
            <p:nvPr/>
          </p:nvSpPr>
          <p:spPr>
            <a:xfrm>
              <a:off x="2090388" y="3811050"/>
              <a:ext cx="17284" cy="27920"/>
            </a:xfrm>
            <a:custGeom>
              <a:avLst/>
              <a:gdLst/>
              <a:ahLst/>
              <a:cxnLst/>
              <a:rect l="l" t="t" r="r" b="b"/>
              <a:pathLst>
                <a:path w="169" h="273" extrusionOk="0">
                  <a:moveTo>
                    <a:pt x="125" y="1"/>
                  </a:moveTo>
                  <a:cubicBezTo>
                    <a:pt x="110" y="1"/>
                    <a:pt x="81" y="8"/>
                    <a:pt x="74" y="37"/>
                  </a:cubicBezTo>
                  <a:cubicBezTo>
                    <a:pt x="52" y="95"/>
                    <a:pt x="23" y="161"/>
                    <a:pt x="8" y="219"/>
                  </a:cubicBezTo>
                  <a:cubicBezTo>
                    <a:pt x="1" y="241"/>
                    <a:pt x="15" y="270"/>
                    <a:pt x="45" y="270"/>
                  </a:cubicBezTo>
                  <a:cubicBezTo>
                    <a:pt x="50" y="272"/>
                    <a:pt x="54" y="272"/>
                    <a:pt x="59" y="272"/>
                  </a:cubicBezTo>
                  <a:cubicBezTo>
                    <a:pt x="81" y="272"/>
                    <a:pt x="96" y="258"/>
                    <a:pt x="96" y="234"/>
                  </a:cubicBezTo>
                  <a:cubicBezTo>
                    <a:pt x="118" y="168"/>
                    <a:pt x="147" y="103"/>
                    <a:pt x="161" y="52"/>
                  </a:cubicBezTo>
                  <a:cubicBezTo>
                    <a:pt x="169" y="22"/>
                    <a:pt x="154" y="1"/>
                    <a:pt x="12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191;p48">
              <a:extLst>
                <a:ext uri="{FF2B5EF4-FFF2-40B4-BE49-F238E27FC236}">
                  <a16:creationId xmlns:a16="http://schemas.microsoft.com/office/drawing/2014/main" id="{1C838546-B066-4F06-8221-B294E6BD132F}"/>
                </a:ext>
              </a:extLst>
            </p:cNvPr>
            <p:cNvSpPr/>
            <p:nvPr/>
          </p:nvSpPr>
          <p:spPr>
            <a:xfrm>
              <a:off x="2238887" y="3902073"/>
              <a:ext cx="12784" cy="10534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192;p48">
              <a:extLst>
                <a:ext uri="{FF2B5EF4-FFF2-40B4-BE49-F238E27FC236}">
                  <a16:creationId xmlns:a16="http://schemas.microsoft.com/office/drawing/2014/main" id="{4A8DA970-4892-4EDB-9181-B95E280C51F8}"/>
                </a:ext>
              </a:extLst>
            </p:cNvPr>
            <p:cNvSpPr/>
            <p:nvPr/>
          </p:nvSpPr>
          <p:spPr>
            <a:xfrm>
              <a:off x="2132933" y="4097925"/>
              <a:ext cx="11352" cy="31807"/>
            </a:xfrm>
            <a:custGeom>
              <a:avLst/>
              <a:gdLst/>
              <a:ahLst/>
              <a:cxnLst/>
              <a:rect l="l" t="t" r="r" b="b"/>
              <a:pathLst>
                <a:path w="111" h="311" extrusionOk="0">
                  <a:moveTo>
                    <a:pt x="55" y="1"/>
                  </a:moveTo>
                  <a:cubicBezTo>
                    <a:pt x="41" y="1"/>
                    <a:pt x="27" y="12"/>
                    <a:pt x="23" y="26"/>
                  </a:cubicBezTo>
                  <a:cubicBezTo>
                    <a:pt x="15" y="114"/>
                    <a:pt x="1" y="187"/>
                    <a:pt x="15" y="267"/>
                  </a:cubicBezTo>
                  <a:cubicBezTo>
                    <a:pt x="15" y="289"/>
                    <a:pt x="30" y="311"/>
                    <a:pt x="59" y="311"/>
                  </a:cubicBezTo>
                  <a:cubicBezTo>
                    <a:pt x="88" y="311"/>
                    <a:pt x="110" y="289"/>
                    <a:pt x="103" y="267"/>
                  </a:cubicBezTo>
                  <a:lnTo>
                    <a:pt x="103" y="158"/>
                  </a:lnTo>
                  <a:lnTo>
                    <a:pt x="103" y="99"/>
                  </a:lnTo>
                  <a:lnTo>
                    <a:pt x="103" y="92"/>
                  </a:lnTo>
                  <a:cubicBezTo>
                    <a:pt x="103" y="85"/>
                    <a:pt x="103" y="77"/>
                    <a:pt x="110" y="63"/>
                  </a:cubicBezTo>
                  <a:cubicBezTo>
                    <a:pt x="110" y="41"/>
                    <a:pt x="103" y="12"/>
                    <a:pt x="74" y="12"/>
                  </a:cubicBezTo>
                  <a:cubicBezTo>
                    <a:pt x="69" y="4"/>
                    <a:pt x="62" y="1"/>
                    <a:pt x="5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193;p48">
              <a:extLst>
                <a:ext uri="{FF2B5EF4-FFF2-40B4-BE49-F238E27FC236}">
                  <a16:creationId xmlns:a16="http://schemas.microsoft.com/office/drawing/2014/main" id="{61996A1B-8AF2-47AC-95C5-9F146CE40BFB}"/>
                </a:ext>
              </a:extLst>
            </p:cNvPr>
            <p:cNvSpPr/>
            <p:nvPr/>
          </p:nvSpPr>
          <p:spPr>
            <a:xfrm>
              <a:off x="2162797" y="4098334"/>
              <a:ext cx="11250" cy="19534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59" y="0"/>
                  </a:moveTo>
                  <a:cubicBezTo>
                    <a:pt x="52" y="0"/>
                    <a:pt x="30" y="8"/>
                    <a:pt x="22" y="15"/>
                  </a:cubicBezTo>
                  <a:cubicBezTo>
                    <a:pt x="15" y="22"/>
                    <a:pt x="1" y="44"/>
                    <a:pt x="1" y="52"/>
                  </a:cubicBezTo>
                  <a:lnTo>
                    <a:pt x="1" y="132"/>
                  </a:lnTo>
                  <a:cubicBezTo>
                    <a:pt x="1" y="146"/>
                    <a:pt x="8" y="161"/>
                    <a:pt x="22" y="168"/>
                  </a:cubicBezTo>
                  <a:cubicBezTo>
                    <a:pt x="30" y="183"/>
                    <a:pt x="37" y="190"/>
                    <a:pt x="59" y="190"/>
                  </a:cubicBezTo>
                  <a:cubicBezTo>
                    <a:pt x="66" y="190"/>
                    <a:pt x="88" y="183"/>
                    <a:pt x="95" y="168"/>
                  </a:cubicBezTo>
                  <a:cubicBezTo>
                    <a:pt x="103" y="161"/>
                    <a:pt x="110" y="154"/>
                    <a:pt x="110" y="132"/>
                  </a:cubicBezTo>
                  <a:lnTo>
                    <a:pt x="110" y="52"/>
                  </a:lnTo>
                  <a:cubicBezTo>
                    <a:pt x="110" y="44"/>
                    <a:pt x="103" y="22"/>
                    <a:pt x="95" y="15"/>
                  </a:cubicBezTo>
                  <a:cubicBezTo>
                    <a:pt x="88" y="8"/>
                    <a:pt x="74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194;p48">
              <a:extLst>
                <a:ext uri="{FF2B5EF4-FFF2-40B4-BE49-F238E27FC236}">
                  <a16:creationId xmlns:a16="http://schemas.microsoft.com/office/drawing/2014/main" id="{C6040A34-DED0-43C7-8D7C-BB035A3280D5}"/>
                </a:ext>
              </a:extLst>
            </p:cNvPr>
            <p:cNvSpPr/>
            <p:nvPr/>
          </p:nvSpPr>
          <p:spPr>
            <a:xfrm>
              <a:off x="2326228" y="4087902"/>
              <a:ext cx="9000" cy="10023"/>
            </a:xfrm>
            <a:custGeom>
              <a:avLst/>
              <a:gdLst/>
              <a:ahLst/>
              <a:cxnLst/>
              <a:rect l="l" t="t" r="r" b="b"/>
              <a:pathLst>
                <a:path w="88" h="98" extrusionOk="0">
                  <a:moveTo>
                    <a:pt x="37" y="0"/>
                  </a:moveTo>
                  <a:cubicBezTo>
                    <a:pt x="30" y="0"/>
                    <a:pt x="22" y="8"/>
                    <a:pt x="22" y="8"/>
                  </a:cubicBezTo>
                  <a:lnTo>
                    <a:pt x="8" y="15"/>
                  </a:lnTo>
                  <a:cubicBezTo>
                    <a:pt x="8" y="22"/>
                    <a:pt x="0" y="37"/>
                    <a:pt x="0" y="44"/>
                  </a:cubicBezTo>
                  <a:lnTo>
                    <a:pt x="0" y="51"/>
                  </a:lnTo>
                  <a:lnTo>
                    <a:pt x="0" y="73"/>
                  </a:lnTo>
                  <a:cubicBezTo>
                    <a:pt x="0" y="81"/>
                    <a:pt x="8" y="81"/>
                    <a:pt x="8" y="88"/>
                  </a:cubicBezTo>
                  <a:cubicBezTo>
                    <a:pt x="8" y="95"/>
                    <a:pt x="11" y="97"/>
                    <a:pt x="16" y="97"/>
                  </a:cubicBezTo>
                  <a:cubicBezTo>
                    <a:pt x="20" y="97"/>
                    <a:pt x="26" y="95"/>
                    <a:pt x="30" y="95"/>
                  </a:cubicBezTo>
                  <a:lnTo>
                    <a:pt x="59" y="95"/>
                  </a:lnTo>
                  <a:cubicBezTo>
                    <a:pt x="66" y="95"/>
                    <a:pt x="73" y="88"/>
                    <a:pt x="73" y="88"/>
                  </a:cubicBezTo>
                  <a:lnTo>
                    <a:pt x="81" y="81"/>
                  </a:lnTo>
                  <a:cubicBezTo>
                    <a:pt x="88" y="73"/>
                    <a:pt x="88" y="66"/>
                    <a:pt x="88" y="51"/>
                  </a:cubicBezTo>
                  <a:lnTo>
                    <a:pt x="88" y="30"/>
                  </a:lnTo>
                  <a:cubicBezTo>
                    <a:pt x="88" y="15"/>
                    <a:pt x="81" y="15"/>
                    <a:pt x="81" y="8"/>
                  </a:cubicBezTo>
                  <a:cubicBezTo>
                    <a:pt x="81" y="0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195;p48">
              <a:extLst>
                <a:ext uri="{FF2B5EF4-FFF2-40B4-BE49-F238E27FC236}">
                  <a16:creationId xmlns:a16="http://schemas.microsoft.com/office/drawing/2014/main" id="{DC4D0AEB-0E21-43D8-94C0-447DE51E59E8}"/>
                </a:ext>
              </a:extLst>
            </p:cNvPr>
            <p:cNvSpPr/>
            <p:nvPr/>
          </p:nvSpPr>
          <p:spPr>
            <a:xfrm>
              <a:off x="2002331" y="4192731"/>
              <a:ext cx="471681" cy="168647"/>
            </a:xfrm>
            <a:custGeom>
              <a:avLst/>
              <a:gdLst/>
              <a:ahLst/>
              <a:cxnLst/>
              <a:rect l="l" t="t" r="r" b="b"/>
              <a:pathLst>
                <a:path w="4612" h="1649" extrusionOk="0">
                  <a:moveTo>
                    <a:pt x="3910" y="1"/>
                  </a:moveTo>
                  <a:cubicBezTo>
                    <a:pt x="3889" y="1"/>
                    <a:pt x="3868" y="2"/>
                    <a:pt x="3846" y="4"/>
                  </a:cubicBezTo>
                  <a:lnTo>
                    <a:pt x="643" y="318"/>
                  </a:lnTo>
                  <a:cubicBezTo>
                    <a:pt x="278" y="354"/>
                    <a:pt x="1" y="683"/>
                    <a:pt x="37" y="1047"/>
                  </a:cubicBezTo>
                  <a:cubicBezTo>
                    <a:pt x="72" y="1390"/>
                    <a:pt x="363" y="1649"/>
                    <a:pt x="701" y="1649"/>
                  </a:cubicBezTo>
                  <a:cubicBezTo>
                    <a:pt x="723" y="1649"/>
                    <a:pt x="745" y="1648"/>
                    <a:pt x="767" y="1646"/>
                  </a:cubicBezTo>
                  <a:lnTo>
                    <a:pt x="3970" y="1339"/>
                  </a:lnTo>
                  <a:cubicBezTo>
                    <a:pt x="4335" y="1295"/>
                    <a:pt x="4612" y="974"/>
                    <a:pt x="4576" y="610"/>
                  </a:cubicBezTo>
                  <a:cubicBezTo>
                    <a:pt x="4534" y="267"/>
                    <a:pt x="4248" y="1"/>
                    <a:pt x="3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196;p48">
              <a:extLst>
                <a:ext uri="{FF2B5EF4-FFF2-40B4-BE49-F238E27FC236}">
                  <a16:creationId xmlns:a16="http://schemas.microsoft.com/office/drawing/2014/main" id="{39D5E453-8315-491F-AD77-AC3106DF0A9E}"/>
                </a:ext>
              </a:extLst>
            </p:cNvPr>
            <p:cNvSpPr/>
            <p:nvPr/>
          </p:nvSpPr>
          <p:spPr>
            <a:xfrm>
              <a:off x="1980342" y="4187413"/>
              <a:ext cx="509419" cy="177750"/>
            </a:xfrm>
            <a:custGeom>
              <a:avLst/>
              <a:gdLst/>
              <a:ahLst/>
              <a:cxnLst/>
              <a:rect l="l" t="t" r="r" b="b"/>
              <a:pathLst>
                <a:path w="4981" h="1738" extrusionOk="0">
                  <a:moveTo>
                    <a:pt x="4097" y="99"/>
                  </a:moveTo>
                  <a:cubicBezTo>
                    <a:pt x="4375" y="99"/>
                    <a:pt x="4627" y="258"/>
                    <a:pt x="4718" y="530"/>
                  </a:cubicBezTo>
                  <a:cubicBezTo>
                    <a:pt x="4805" y="808"/>
                    <a:pt x="4681" y="1121"/>
                    <a:pt x="4426" y="1260"/>
                  </a:cubicBezTo>
                  <a:cubicBezTo>
                    <a:pt x="4243" y="1362"/>
                    <a:pt x="4003" y="1355"/>
                    <a:pt x="3813" y="1369"/>
                  </a:cubicBezTo>
                  <a:cubicBezTo>
                    <a:pt x="3083" y="1442"/>
                    <a:pt x="2354" y="1515"/>
                    <a:pt x="1624" y="1581"/>
                  </a:cubicBezTo>
                  <a:cubicBezTo>
                    <a:pt x="1412" y="1596"/>
                    <a:pt x="1215" y="1625"/>
                    <a:pt x="1004" y="1647"/>
                  </a:cubicBezTo>
                  <a:cubicBezTo>
                    <a:pt x="986" y="1648"/>
                    <a:pt x="969" y="1648"/>
                    <a:pt x="951" y="1648"/>
                  </a:cubicBezTo>
                  <a:cubicBezTo>
                    <a:pt x="760" y="1648"/>
                    <a:pt x="583" y="1575"/>
                    <a:pt x="449" y="1428"/>
                  </a:cubicBezTo>
                  <a:cubicBezTo>
                    <a:pt x="245" y="1187"/>
                    <a:pt x="252" y="822"/>
                    <a:pt x="464" y="603"/>
                  </a:cubicBezTo>
                  <a:cubicBezTo>
                    <a:pt x="573" y="494"/>
                    <a:pt x="711" y="429"/>
                    <a:pt x="857" y="414"/>
                  </a:cubicBezTo>
                  <a:lnTo>
                    <a:pt x="857" y="414"/>
                  </a:lnTo>
                  <a:cubicBezTo>
                    <a:pt x="857" y="414"/>
                    <a:pt x="858" y="414"/>
                    <a:pt x="858" y="414"/>
                  </a:cubicBezTo>
                  <a:lnTo>
                    <a:pt x="858" y="414"/>
                  </a:lnTo>
                  <a:cubicBezTo>
                    <a:pt x="858" y="414"/>
                    <a:pt x="858" y="414"/>
                    <a:pt x="858" y="414"/>
                  </a:cubicBezTo>
                  <a:cubicBezTo>
                    <a:pt x="1383" y="355"/>
                    <a:pt x="1916" y="311"/>
                    <a:pt x="2441" y="260"/>
                  </a:cubicBezTo>
                  <a:cubicBezTo>
                    <a:pt x="2981" y="202"/>
                    <a:pt x="3521" y="136"/>
                    <a:pt x="4061" y="100"/>
                  </a:cubicBezTo>
                  <a:cubicBezTo>
                    <a:pt x="4073" y="99"/>
                    <a:pt x="4085" y="99"/>
                    <a:pt x="4097" y="99"/>
                  </a:cubicBezTo>
                  <a:close/>
                  <a:moveTo>
                    <a:pt x="4099" y="0"/>
                  </a:moveTo>
                  <a:cubicBezTo>
                    <a:pt x="4040" y="0"/>
                    <a:pt x="3983" y="14"/>
                    <a:pt x="3922" y="20"/>
                  </a:cubicBezTo>
                  <a:cubicBezTo>
                    <a:pt x="3601" y="49"/>
                    <a:pt x="3280" y="85"/>
                    <a:pt x="2967" y="114"/>
                  </a:cubicBezTo>
                  <a:cubicBezTo>
                    <a:pt x="2273" y="173"/>
                    <a:pt x="1588" y="238"/>
                    <a:pt x="894" y="311"/>
                  </a:cubicBezTo>
                  <a:lnTo>
                    <a:pt x="851" y="311"/>
                  </a:lnTo>
                  <a:cubicBezTo>
                    <a:pt x="847" y="312"/>
                    <a:pt x="844" y="313"/>
                    <a:pt x="841" y="314"/>
                  </a:cubicBezTo>
                  <a:lnTo>
                    <a:pt x="841" y="314"/>
                  </a:lnTo>
                  <a:cubicBezTo>
                    <a:pt x="283" y="390"/>
                    <a:pt x="1" y="1053"/>
                    <a:pt x="384" y="1486"/>
                  </a:cubicBezTo>
                  <a:cubicBezTo>
                    <a:pt x="522" y="1645"/>
                    <a:pt x="721" y="1737"/>
                    <a:pt x="930" y="1737"/>
                  </a:cubicBezTo>
                  <a:cubicBezTo>
                    <a:pt x="952" y="1737"/>
                    <a:pt x="974" y="1736"/>
                    <a:pt x="997" y="1734"/>
                  </a:cubicBezTo>
                  <a:cubicBezTo>
                    <a:pt x="1070" y="1727"/>
                    <a:pt x="1128" y="1727"/>
                    <a:pt x="1194" y="1720"/>
                  </a:cubicBezTo>
                  <a:cubicBezTo>
                    <a:pt x="1960" y="1647"/>
                    <a:pt x="2726" y="1574"/>
                    <a:pt x="3485" y="1501"/>
                  </a:cubicBezTo>
                  <a:cubicBezTo>
                    <a:pt x="3711" y="1479"/>
                    <a:pt x="3937" y="1450"/>
                    <a:pt x="4178" y="1435"/>
                  </a:cubicBezTo>
                  <a:cubicBezTo>
                    <a:pt x="4659" y="1377"/>
                    <a:pt x="4980" y="881"/>
                    <a:pt x="4769" y="421"/>
                  </a:cubicBezTo>
                  <a:cubicBezTo>
                    <a:pt x="4659" y="187"/>
                    <a:pt x="4426" y="20"/>
                    <a:pt x="4156" y="5"/>
                  </a:cubicBezTo>
                  <a:cubicBezTo>
                    <a:pt x="4136" y="2"/>
                    <a:pt x="4118" y="0"/>
                    <a:pt x="409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197;p48">
              <a:extLst>
                <a:ext uri="{FF2B5EF4-FFF2-40B4-BE49-F238E27FC236}">
                  <a16:creationId xmlns:a16="http://schemas.microsoft.com/office/drawing/2014/main" id="{3F8525B7-1CA6-41B7-A2A3-FD9A9FE40549}"/>
                </a:ext>
              </a:extLst>
            </p:cNvPr>
            <p:cNvSpPr/>
            <p:nvPr/>
          </p:nvSpPr>
          <p:spPr>
            <a:xfrm>
              <a:off x="2048660" y="4220856"/>
              <a:ext cx="23216" cy="146045"/>
            </a:xfrm>
            <a:custGeom>
              <a:avLst/>
              <a:gdLst/>
              <a:ahLst/>
              <a:cxnLst/>
              <a:rect l="l" t="t" r="r" b="b"/>
              <a:pathLst>
                <a:path w="227" h="1428" extrusionOk="0">
                  <a:moveTo>
                    <a:pt x="45" y="1"/>
                  </a:moveTo>
                  <a:cubicBezTo>
                    <a:pt x="22" y="1"/>
                    <a:pt x="0" y="17"/>
                    <a:pt x="0" y="50"/>
                  </a:cubicBezTo>
                  <a:cubicBezTo>
                    <a:pt x="37" y="444"/>
                    <a:pt x="66" y="823"/>
                    <a:pt x="110" y="1217"/>
                  </a:cubicBezTo>
                  <a:cubicBezTo>
                    <a:pt x="117" y="1269"/>
                    <a:pt x="117" y="1327"/>
                    <a:pt x="124" y="1378"/>
                  </a:cubicBezTo>
                  <a:cubicBezTo>
                    <a:pt x="128" y="1411"/>
                    <a:pt x="153" y="1427"/>
                    <a:pt x="178" y="1427"/>
                  </a:cubicBezTo>
                  <a:cubicBezTo>
                    <a:pt x="203" y="1427"/>
                    <a:pt x="226" y="1411"/>
                    <a:pt x="226" y="1378"/>
                  </a:cubicBezTo>
                  <a:cubicBezTo>
                    <a:pt x="190" y="991"/>
                    <a:pt x="153" y="605"/>
                    <a:pt x="117" y="211"/>
                  </a:cubicBezTo>
                  <a:cubicBezTo>
                    <a:pt x="110" y="160"/>
                    <a:pt x="110" y="101"/>
                    <a:pt x="95" y="50"/>
                  </a:cubicBezTo>
                  <a:cubicBezTo>
                    <a:pt x="91" y="17"/>
                    <a:pt x="68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198;p48">
              <a:extLst>
                <a:ext uri="{FF2B5EF4-FFF2-40B4-BE49-F238E27FC236}">
                  <a16:creationId xmlns:a16="http://schemas.microsoft.com/office/drawing/2014/main" id="{8133C7E0-2EBF-4AC2-B527-4BA8C44D7B88}"/>
                </a:ext>
              </a:extLst>
            </p:cNvPr>
            <p:cNvSpPr/>
            <p:nvPr/>
          </p:nvSpPr>
          <p:spPr>
            <a:xfrm>
              <a:off x="2106853" y="4215436"/>
              <a:ext cx="23932" cy="146250"/>
            </a:xfrm>
            <a:custGeom>
              <a:avLst/>
              <a:gdLst/>
              <a:ahLst/>
              <a:cxnLst/>
              <a:rect l="l" t="t" r="r" b="b"/>
              <a:pathLst>
                <a:path w="234" h="1430" extrusionOk="0">
                  <a:moveTo>
                    <a:pt x="49" y="1"/>
                  </a:moveTo>
                  <a:cubicBezTo>
                    <a:pt x="24" y="1"/>
                    <a:pt x="0" y="16"/>
                    <a:pt x="0" y="45"/>
                  </a:cubicBezTo>
                  <a:cubicBezTo>
                    <a:pt x="37" y="439"/>
                    <a:pt x="73" y="825"/>
                    <a:pt x="110" y="1212"/>
                  </a:cubicBezTo>
                  <a:cubicBezTo>
                    <a:pt x="117" y="1270"/>
                    <a:pt x="117" y="1322"/>
                    <a:pt x="132" y="1380"/>
                  </a:cubicBezTo>
                  <a:cubicBezTo>
                    <a:pt x="135" y="1413"/>
                    <a:pt x="163" y="1429"/>
                    <a:pt x="187" y="1429"/>
                  </a:cubicBezTo>
                  <a:cubicBezTo>
                    <a:pt x="212" y="1429"/>
                    <a:pt x="234" y="1413"/>
                    <a:pt x="227" y="1380"/>
                  </a:cubicBezTo>
                  <a:cubicBezTo>
                    <a:pt x="190" y="986"/>
                    <a:pt x="161" y="607"/>
                    <a:pt x="117" y="213"/>
                  </a:cubicBezTo>
                  <a:cubicBezTo>
                    <a:pt x="110" y="154"/>
                    <a:pt x="110" y="103"/>
                    <a:pt x="102" y="45"/>
                  </a:cubicBezTo>
                  <a:cubicBezTo>
                    <a:pt x="99" y="16"/>
                    <a:pt x="73" y="1"/>
                    <a:pt x="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199;p48">
              <a:extLst>
                <a:ext uri="{FF2B5EF4-FFF2-40B4-BE49-F238E27FC236}">
                  <a16:creationId xmlns:a16="http://schemas.microsoft.com/office/drawing/2014/main" id="{19E04899-606A-4A5D-82C3-1E624548223D}"/>
                </a:ext>
              </a:extLst>
            </p:cNvPr>
            <p:cNvSpPr/>
            <p:nvPr/>
          </p:nvSpPr>
          <p:spPr>
            <a:xfrm>
              <a:off x="2165762" y="4209709"/>
              <a:ext cx="24034" cy="145943"/>
            </a:xfrm>
            <a:custGeom>
              <a:avLst/>
              <a:gdLst/>
              <a:ahLst/>
              <a:cxnLst/>
              <a:rect l="l" t="t" r="r" b="b"/>
              <a:pathLst>
                <a:path w="235" h="1427" extrusionOk="0">
                  <a:moveTo>
                    <a:pt x="49" y="0"/>
                  </a:moveTo>
                  <a:cubicBezTo>
                    <a:pt x="24" y="0"/>
                    <a:pt x="1" y="17"/>
                    <a:pt x="1" y="50"/>
                  </a:cubicBezTo>
                  <a:cubicBezTo>
                    <a:pt x="37" y="444"/>
                    <a:pt x="74" y="823"/>
                    <a:pt x="110" y="1217"/>
                  </a:cubicBezTo>
                  <a:cubicBezTo>
                    <a:pt x="117" y="1268"/>
                    <a:pt x="117" y="1326"/>
                    <a:pt x="132" y="1378"/>
                  </a:cubicBezTo>
                  <a:cubicBezTo>
                    <a:pt x="139" y="1410"/>
                    <a:pt x="167" y="1427"/>
                    <a:pt x="190" y="1427"/>
                  </a:cubicBezTo>
                  <a:cubicBezTo>
                    <a:pt x="214" y="1427"/>
                    <a:pt x="234" y="1410"/>
                    <a:pt x="227" y="1378"/>
                  </a:cubicBezTo>
                  <a:cubicBezTo>
                    <a:pt x="190" y="991"/>
                    <a:pt x="154" y="604"/>
                    <a:pt x="117" y="210"/>
                  </a:cubicBezTo>
                  <a:cubicBezTo>
                    <a:pt x="110" y="159"/>
                    <a:pt x="110" y="101"/>
                    <a:pt x="103" y="50"/>
                  </a:cubicBezTo>
                  <a:cubicBezTo>
                    <a:pt x="99" y="17"/>
                    <a:pt x="74" y="0"/>
                    <a:pt x="4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200;p48">
              <a:extLst>
                <a:ext uri="{FF2B5EF4-FFF2-40B4-BE49-F238E27FC236}">
                  <a16:creationId xmlns:a16="http://schemas.microsoft.com/office/drawing/2014/main" id="{8E07E6D4-B455-48B6-80CE-06DC6EC6AFF2}"/>
                </a:ext>
              </a:extLst>
            </p:cNvPr>
            <p:cNvSpPr/>
            <p:nvPr/>
          </p:nvSpPr>
          <p:spPr>
            <a:xfrm>
              <a:off x="2225490" y="4204288"/>
              <a:ext cx="23932" cy="145022"/>
            </a:xfrm>
            <a:custGeom>
              <a:avLst/>
              <a:gdLst/>
              <a:ahLst/>
              <a:cxnLst/>
              <a:rect l="l" t="t" r="r" b="b"/>
              <a:pathLst>
                <a:path w="234" h="1418" extrusionOk="0">
                  <a:moveTo>
                    <a:pt x="49" y="1"/>
                  </a:moveTo>
                  <a:cubicBezTo>
                    <a:pt x="24" y="1"/>
                    <a:pt x="0" y="15"/>
                    <a:pt x="0" y="44"/>
                  </a:cubicBezTo>
                  <a:cubicBezTo>
                    <a:pt x="37" y="438"/>
                    <a:pt x="73" y="825"/>
                    <a:pt x="110" y="1212"/>
                  </a:cubicBezTo>
                  <a:cubicBezTo>
                    <a:pt x="117" y="1270"/>
                    <a:pt x="117" y="1321"/>
                    <a:pt x="132" y="1379"/>
                  </a:cubicBezTo>
                  <a:cubicBezTo>
                    <a:pt x="135" y="1405"/>
                    <a:pt x="163" y="1418"/>
                    <a:pt x="187" y="1418"/>
                  </a:cubicBezTo>
                  <a:cubicBezTo>
                    <a:pt x="212" y="1418"/>
                    <a:pt x="234" y="1405"/>
                    <a:pt x="227" y="1379"/>
                  </a:cubicBezTo>
                  <a:cubicBezTo>
                    <a:pt x="190" y="985"/>
                    <a:pt x="154" y="606"/>
                    <a:pt x="117" y="212"/>
                  </a:cubicBezTo>
                  <a:cubicBezTo>
                    <a:pt x="110" y="154"/>
                    <a:pt x="110" y="103"/>
                    <a:pt x="103" y="44"/>
                  </a:cubicBezTo>
                  <a:cubicBezTo>
                    <a:pt x="99" y="15"/>
                    <a:pt x="73" y="1"/>
                    <a:pt x="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201;p48">
              <a:extLst>
                <a:ext uri="{FF2B5EF4-FFF2-40B4-BE49-F238E27FC236}">
                  <a16:creationId xmlns:a16="http://schemas.microsoft.com/office/drawing/2014/main" id="{71473061-8BAB-4E01-987D-D78F22B65055}"/>
                </a:ext>
              </a:extLst>
            </p:cNvPr>
            <p:cNvSpPr/>
            <p:nvPr/>
          </p:nvSpPr>
          <p:spPr>
            <a:xfrm>
              <a:off x="2284399" y="4198459"/>
              <a:ext cx="23625" cy="145431"/>
            </a:xfrm>
            <a:custGeom>
              <a:avLst/>
              <a:gdLst/>
              <a:ahLst/>
              <a:cxnLst/>
              <a:rect l="l" t="t" r="r" b="b"/>
              <a:pathLst>
                <a:path w="231" h="1422" extrusionOk="0">
                  <a:moveTo>
                    <a:pt x="45" y="1"/>
                  </a:moveTo>
                  <a:cubicBezTo>
                    <a:pt x="23" y="1"/>
                    <a:pt x="1" y="17"/>
                    <a:pt x="1" y="50"/>
                  </a:cubicBezTo>
                  <a:cubicBezTo>
                    <a:pt x="37" y="444"/>
                    <a:pt x="74" y="824"/>
                    <a:pt x="110" y="1218"/>
                  </a:cubicBezTo>
                  <a:cubicBezTo>
                    <a:pt x="118" y="1269"/>
                    <a:pt x="118" y="1327"/>
                    <a:pt x="125" y="1378"/>
                  </a:cubicBezTo>
                  <a:cubicBezTo>
                    <a:pt x="128" y="1407"/>
                    <a:pt x="156" y="1422"/>
                    <a:pt x="181" y="1422"/>
                  </a:cubicBezTo>
                  <a:cubicBezTo>
                    <a:pt x="207" y="1422"/>
                    <a:pt x="231" y="1407"/>
                    <a:pt x="227" y="1378"/>
                  </a:cubicBezTo>
                  <a:cubicBezTo>
                    <a:pt x="191" y="991"/>
                    <a:pt x="154" y="605"/>
                    <a:pt x="118" y="211"/>
                  </a:cubicBezTo>
                  <a:cubicBezTo>
                    <a:pt x="110" y="160"/>
                    <a:pt x="110" y="101"/>
                    <a:pt x="96" y="50"/>
                  </a:cubicBezTo>
                  <a:cubicBezTo>
                    <a:pt x="92" y="17"/>
                    <a:pt x="68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202;p48">
              <a:extLst>
                <a:ext uri="{FF2B5EF4-FFF2-40B4-BE49-F238E27FC236}">
                  <a16:creationId xmlns:a16="http://schemas.microsoft.com/office/drawing/2014/main" id="{D3C0338F-1DB2-42AD-8467-261DE0C0C58B}"/>
                </a:ext>
              </a:extLst>
            </p:cNvPr>
            <p:cNvSpPr/>
            <p:nvPr/>
          </p:nvSpPr>
          <p:spPr>
            <a:xfrm>
              <a:off x="2344126" y="4191811"/>
              <a:ext cx="23216" cy="146147"/>
            </a:xfrm>
            <a:custGeom>
              <a:avLst/>
              <a:gdLst/>
              <a:ahLst/>
              <a:cxnLst/>
              <a:rect l="l" t="t" r="r" b="b"/>
              <a:pathLst>
                <a:path w="227" h="1429" extrusionOk="0">
                  <a:moveTo>
                    <a:pt x="45" y="0"/>
                  </a:moveTo>
                  <a:cubicBezTo>
                    <a:pt x="22" y="0"/>
                    <a:pt x="0" y="17"/>
                    <a:pt x="0" y="50"/>
                  </a:cubicBezTo>
                  <a:cubicBezTo>
                    <a:pt x="37" y="444"/>
                    <a:pt x="73" y="823"/>
                    <a:pt x="110" y="1217"/>
                  </a:cubicBezTo>
                  <a:cubicBezTo>
                    <a:pt x="117" y="1275"/>
                    <a:pt x="117" y="1326"/>
                    <a:pt x="125" y="1385"/>
                  </a:cubicBezTo>
                  <a:cubicBezTo>
                    <a:pt x="132" y="1414"/>
                    <a:pt x="157" y="1429"/>
                    <a:pt x="181" y="1429"/>
                  </a:cubicBezTo>
                  <a:cubicBezTo>
                    <a:pt x="205" y="1429"/>
                    <a:pt x="227" y="1414"/>
                    <a:pt x="227" y="1385"/>
                  </a:cubicBezTo>
                  <a:cubicBezTo>
                    <a:pt x="190" y="991"/>
                    <a:pt x="154" y="604"/>
                    <a:pt x="117" y="217"/>
                  </a:cubicBezTo>
                  <a:cubicBezTo>
                    <a:pt x="110" y="159"/>
                    <a:pt x="110" y="108"/>
                    <a:pt x="95" y="50"/>
                  </a:cubicBezTo>
                  <a:cubicBezTo>
                    <a:pt x="92" y="17"/>
                    <a:pt x="68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203;p48">
              <a:extLst>
                <a:ext uri="{FF2B5EF4-FFF2-40B4-BE49-F238E27FC236}">
                  <a16:creationId xmlns:a16="http://schemas.microsoft.com/office/drawing/2014/main" id="{DFC7F59F-83AD-438A-B77E-7B597B26EE1E}"/>
                </a:ext>
              </a:extLst>
            </p:cNvPr>
            <p:cNvSpPr/>
            <p:nvPr/>
          </p:nvSpPr>
          <p:spPr>
            <a:xfrm>
              <a:off x="2403035" y="4186595"/>
              <a:ext cx="23625" cy="145943"/>
            </a:xfrm>
            <a:custGeom>
              <a:avLst/>
              <a:gdLst/>
              <a:ahLst/>
              <a:cxnLst/>
              <a:rect l="l" t="t" r="r" b="b"/>
              <a:pathLst>
                <a:path w="231" h="1427" extrusionOk="0">
                  <a:moveTo>
                    <a:pt x="46" y="0"/>
                  </a:moveTo>
                  <a:cubicBezTo>
                    <a:pt x="23" y="0"/>
                    <a:pt x="1" y="17"/>
                    <a:pt x="1" y="49"/>
                  </a:cubicBezTo>
                  <a:cubicBezTo>
                    <a:pt x="37" y="436"/>
                    <a:pt x="67" y="823"/>
                    <a:pt x="110" y="1217"/>
                  </a:cubicBezTo>
                  <a:cubicBezTo>
                    <a:pt x="118" y="1268"/>
                    <a:pt x="118" y="1326"/>
                    <a:pt x="125" y="1377"/>
                  </a:cubicBezTo>
                  <a:cubicBezTo>
                    <a:pt x="129" y="1410"/>
                    <a:pt x="156" y="1427"/>
                    <a:pt x="181" y="1427"/>
                  </a:cubicBezTo>
                  <a:cubicBezTo>
                    <a:pt x="207" y="1427"/>
                    <a:pt x="231" y="1410"/>
                    <a:pt x="227" y="1377"/>
                  </a:cubicBezTo>
                  <a:cubicBezTo>
                    <a:pt x="191" y="983"/>
                    <a:pt x="154" y="604"/>
                    <a:pt x="118" y="210"/>
                  </a:cubicBezTo>
                  <a:cubicBezTo>
                    <a:pt x="110" y="159"/>
                    <a:pt x="110" y="101"/>
                    <a:pt x="96" y="49"/>
                  </a:cubicBezTo>
                  <a:cubicBezTo>
                    <a:pt x="92" y="17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204;p48">
              <a:extLst>
                <a:ext uri="{FF2B5EF4-FFF2-40B4-BE49-F238E27FC236}">
                  <a16:creationId xmlns:a16="http://schemas.microsoft.com/office/drawing/2014/main" id="{ACCAB024-36B7-4D70-A40F-2F6ACE1BFA70}"/>
                </a:ext>
              </a:extLst>
            </p:cNvPr>
            <p:cNvSpPr/>
            <p:nvPr/>
          </p:nvSpPr>
          <p:spPr>
            <a:xfrm>
              <a:off x="927140" y="3358904"/>
              <a:ext cx="421670" cy="1326065"/>
            </a:xfrm>
            <a:custGeom>
              <a:avLst/>
              <a:gdLst/>
              <a:ahLst/>
              <a:cxnLst/>
              <a:rect l="l" t="t" r="r" b="b"/>
              <a:pathLst>
                <a:path w="4123" h="12966" extrusionOk="0">
                  <a:moveTo>
                    <a:pt x="0" y="0"/>
                  </a:moveTo>
                  <a:lnTo>
                    <a:pt x="0" y="0"/>
                  </a:lnTo>
                  <a:cubicBezTo>
                    <a:pt x="394" y="1510"/>
                    <a:pt x="2999" y="11455"/>
                    <a:pt x="3393" y="12965"/>
                  </a:cubicBezTo>
                  <a:lnTo>
                    <a:pt x="4123" y="12914"/>
                  </a:lnTo>
                  <a:cubicBezTo>
                    <a:pt x="3729" y="11411"/>
                    <a:pt x="1197" y="1737"/>
                    <a:pt x="803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205;p48">
              <a:extLst>
                <a:ext uri="{FF2B5EF4-FFF2-40B4-BE49-F238E27FC236}">
                  <a16:creationId xmlns:a16="http://schemas.microsoft.com/office/drawing/2014/main" id="{AEFFE0E1-EA28-491A-9566-0642919BD878}"/>
                </a:ext>
              </a:extLst>
            </p:cNvPr>
            <p:cNvSpPr/>
            <p:nvPr/>
          </p:nvSpPr>
          <p:spPr>
            <a:xfrm>
              <a:off x="923458" y="3353586"/>
              <a:ext cx="432817" cy="1335781"/>
            </a:xfrm>
            <a:custGeom>
              <a:avLst/>
              <a:gdLst/>
              <a:ahLst/>
              <a:cxnLst/>
              <a:rect l="l" t="t" r="r" b="b"/>
              <a:pathLst>
                <a:path w="4232" h="13061" extrusionOk="0">
                  <a:moveTo>
                    <a:pt x="116" y="111"/>
                  </a:moveTo>
                  <a:cubicBezTo>
                    <a:pt x="340" y="175"/>
                    <a:pt x="570" y="248"/>
                    <a:pt x="800" y="311"/>
                  </a:cubicBezTo>
                  <a:lnTo>
                    <a:pt x="800" y="311"/>
                  </a:lnTo>
                  <a:cubicBezTo>
                    <a:pt x="944" y="874"/>
                    <a:pt x="1089" y="1430"/>
                    <a:pt x="1240" y="1993"/>
                  </a:cubicBezTo>
                  <a:cubicBezTo>
                    <a:pt x="1488" y="2941"/>
                    <a:pt x="1736" y="3875"/>
                    <a:pt x="1977" y="4824"/>
                  </a:cubicBezTo>
                  <a:lnTo>
                    <a:pt x="2831" y="8056"/>
                  </a:lnTo>
                  <a:cubicBezTo>
                    <a:pt x="3086" y="9034"/>
                    <a:pt x="3341" y="10004"/>
                    <a:pt x="3597" y="10989"/>
                  </a:cubicBezTo>
                  <a:cubicBezTo>
                    <a:pt x="3757" y="11609"/>
                    <a:pt x="3925" y="12229"/>
                    <a:pt x="4086" y="12864"/>
                  </a:cubicBezTo>
                  <a:cubicBezTo>
                    <a:pt x="4089" y="12887"/>
                    <a:pt x="4095" y="12907"/>
                    <a:pt x="4102" y="12928"/>
                  </a:cubicBezTo>
                  <a:lnTo>
                    <a:pt x="4102" y="12928"/>
                  </a:lnTo>
                  <a:cubicBezTo>
                    <a:pt x="3896" y="12946"/>
                    <a:pt x="3689" y="12958"/>
                    <a:pt x="3477" y="12971"/>
                  </a:cubicBezTo>
                  <a:lnTo>
                    <a:pt x="3477" y="12971"/>
                  </a:lnTo>
                  <a:cubicBezTo>
                    <a:pt x="3334" y="12408"/>
                    <a:pt x="3178" y="11844"/>
                    <a:pt x="3035" y="11295"/>
                  </a:cubicBezTo>
                  <a:cubicBezTo>
                    <a:pt x="2780" y="10325"/>
                    <a:pt x="2524" y="9362"/>
                    <a:pt x="2283" y="8384"/>
                  </a:cubicBezTo>
                  <a:cubicBezTo>
                    <a:pt x="1992" y="7282"/>
                    <a:pt x="1707" y="6166"/>
                    <a:pt x="1415" y="5064"/>
                  </a:cubicBezTo>
                  <a:cubicBezTo>
                    <a:pt x="1153" y="4065"/>
                    <a:pt x="897" y="3073"/>
                    <a:pt x="627" y="2073"/>
                  </a:cubicBezTo>
                  <a:cubicBezTo>
                    <a:pt x="467" y="1431"/>
                    <a:pt x="299" y="804"/>
                    <a:pt x="131" y="169"/>
                  </a:cubicBezTo>
                  <a:cubicBezTo>
                    <a:pt x="125" y="148"/>
                    <a:pt x="120" y="129"/>
                    <a:pt x="116" y="111"/>
                  </a:cubicBezTo>
                  <a:close/>
                  <a:moveTo>
                    <a:pt x="56" y="0"/>
                  </a:moveTo>
                  <a:cubicBezTo>
                    <a:pt x="24" y="0"/>
                    <a:pt x="0" y="32"/>
                    <a:pt x="7" y="52"/>
                  </a:cubicBezTo>
                  <a:cubicBezTo>
                    <a:pt x="153" y="628"/>
                    <a:pt x="314" y="1205"/>
                    <a:pt x="459" y="1767"/>
                  </a:cubicBezTo>
                  <a:cubicBezTo>
                    <a:pt x="715" y="2737"/>
                    <a:pt x="970" y="3700"/>
                    <a:pt x="1211" y="4678"/>
                  </a:cubicBezTo>
                  <a:cubicBezTo>
                    <a:pt x="1503" y="5780"/>
                    <a:pt x="1787" y="6896"/>
                    <a:pt x="2079" y="7997"/>
                  </a:cubicBezTo>
                  <a:cubicBezTo>
                    <a:pt x="2342" y="8997"/>
                    <a:pt x="2597" y="9989"/>
                    <a:pt x="2867" y="10989"/>
                  </a:cubicBezTo>
                  <a:cubicBezTo>
                    <a:pt x="3028" y="11631"/>
                    <a:pt x="3195" y="12258"/>
                    <a:pt x="3363" y="12900"/>
                  </a:cubicBezTo>
                  <a:cubicBezTo>
                    <a:pt x="3378" y="12944"/>
                    <a:pt x="3385" y="12981"/>
                    <a:pt x="3400" y="13024"/>
                  </a:cubicBezTo>
                  <a:cubicBezTo>
                    <a:pt x="3414" y="13046"/>
                    <a:pt x="3429" y="13061"/>
                    <a:pt x="3451" y="13061"/>
                  </a:cubicBezTo>
                  <a:cubicBezTo>
                    <a:pt x="3692" y="13046"/>
                    <a:pt x="3932" y="13024"/>
                    <a:pt x="4180" y="13017"/>
                  </a:cubicBezTo>
                  <a:cubicBezTo>
                    <a:pt x="4202" y="13017"/>
                    <a:pt x="4232" y="12988"/>
                    <a:pt x="4224" y="12952"/>
                  </a:cubicBezTo>
                  <a:cubicBezTo>
                    <a:pt x="4078" y="12390"/>
                    <a:pt x="3932" y="11821"/>
                    <a:pt x="3779" y="11259"/>
                  </a:cubicBezTo>
                  <a:cubicBezTo>
                    <a:pt x="3531" y="10310"/>
                    <a:pt x="3283" y="9369"/>
                    <a:pt x="3035" y="8421"/>
                  </a:cubicBezTo>
                  <a:lnTo>
                    <a:pt x="2189" y="5189"/>
                  </a:lnTo>
                  <a:cubicBezTo>
                    <a:pt x="1933" y="4218"/>
                    <a:pt x="1678" y="3240"/>
                    <a:pt x="1423" y="2256"/>
                  </a:cubicBezTo>
                  <a:cubicBezTo>
                    <a:pt x="1262" y="1635"/>
                    <a:pt x="1094" y="1015"/>
                    <a:pt x="934" y="388"/>
                  </a:cubicBezTo>
                  <a:cubicBezTo>
                    <a:pt x="919" y="337"/>
                    <a:pt x="912" y="300"/>
                    <a:pt x="897" y="256"/>
                  </a:cubicBezTo>
                  <a:cubicBezTo>
                    <a:pt x="896" y="255"/>
                    <a:pt x="895" y="253"/>
                    <a:pt x="893" y="251"/>
                  </a:cubicBezTo>
                  <a:lnTo>
                    <a:pt x="893" y="251"/>
                  </a:lnTo>
                  <a:cubicBezTo>
                    <a:pt x="888" y="241"/>
                    <a:pt x="880" y="232"/>
                    <a:pt x="868" y="227"/>
                  </a:cubicBezTo>
                  <a:cubicBezTo>
                    <a:pt x="605" y="154"/>
                    <a:pt x="335" y="74"/>
                    <a:pt x="65" y="1"/>
                  </a:cubicBezTo>
                  <a:cubicBezTo>
                    <a:pt x="62" y="0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206;p48">
              <a:extLst>
                <a:ext uri="{FF2B5EF4-FFF2-40B4-BE49-F238E27FC236}">
                  <a16:creationId xmlns:a16="http://schemas.microsoft.com/office/drawing/2014/main" id="{4A1C4453-0442-40CA-AFD6-7A22C0F7BA21}"/>
                </a:ext>
              </a:extLst>
            </p:cNvPr>
            <p:cNvSpPr/>
            <p:nvPr/>
          </p:nvSpPr>
          <p:spPr>
            <a:xfrm>
              <a:off x="920390" y="3363301"/>
              <a:ext cx="421670" cy="1325349"/>
            </a:xfrm>
            <a:custGeom>
              <a:avLst/>
              <a:gdLst/>
              <a:ahLst/>
              <a:cxnLst/>
              <a:rect l="l" t="t" r="r" b="b"/>
              <a:pathLst>
                <a:path w="4123" h="12959" extrusionOk="0">
                  <a:moveTo>
                    <a:pt x="4123" y="1"/>
                  </a:moveTo>
                  <a:lnTo>
                    <a:pt x="3320" y="227"/>
                  </a:lnTo>
                  <a:cubicBezTo>
                    <a:pt x="2934" y="1730"/>
                    <a:pt x="395" y="11405"/>
                    <a:pt x="1" y="12915"/>
                  </a:cubicBezTo>
                  <a:lnTo>
                    <a:pt x="730" y="12959"/>
                  </a:lnTo>
                  <a:cubicBezTo>
                    <a:pt x="1124" y="11456"/>
                    <a:pt x="3736" y="1504"/>
                    <a:pt x="412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207;p48">
              <a:extLst>
                <a:ext uri="{FF2B5EF4-FFF2-40B4-BE49-F238E27FC236}">
                  <a16:creationId xmlns:a16="http://schemas.microsoft.com/office/drawing/2014/main" id="{C330A11F-06B2-4D32-8C84-3E60855EC1C4}"/>
                </a:ext>
              </a:extLst>
            </p:cNvPr>
            <p:cNvSpPr/>
            <p:nvPr/>
          </p:nvSpPr>
          <p:spPr>
            <a:xfrm>
              <a:off x="913640" y="3358495"/>
              <a:ext cx="432817" cy="1336906"/>
            </a:xfrm>
            <a:custGeom>
              <a:avLst/>
              <a:gdLst/>
              <a:ahLst/>
              <a:cxnLst/>
              <a:rect l="l" t="t" r="r" b="b"/>
              <a:pathLst>
                <a:path w="4232" h="13072" extrusionOk="0">
                  <a:moveTo>
                    <a:pt x="4127" y="118"/>
                  </a:moveTo>
                  <a:cubicBezTo>
                    <a:pt x="3987" y="664"/>
                    <a:pt x="3840" y="1217"/>
                    <a:pt x="3700" y="1762"/>
                  </a:cubicBezTo>
                  <a:cubicBezTo>
                    <a:pt x="3445" y="2726"/>
                    <a:pt x="3189" y="3696"/>
                    <a:pt x="2941" y="4666"/>
                  </a:cubicBezTo>
                  <a:cubicBezTo>
                    <a:pt x="2649" y="5775"/>
                    <a:pt x="2365" y="6884"/>
                    <a:pt x="2073" y="7986"/>
                  </a:cubicBezTo>
                  <a:cubicBezTo>
                    <a:pt x="1810" y="8986"/>
                    <a:pt x="1555" y="9978"/>
                    <a:pt x="1292" y="10977"/>
                  </a:cubicBezTo>
                  <a:cubicBezTo>
                    <a:pt x="1125" y="11619"/>
                    <a:pt x="964" y="12247"/>
                    <a:pt x="789" y="12889"/>
                  </a:cubicBezTo>
                  <a:cubicBezTo>
                    <a:pt x="784" y="12919"/>
                    <a:pt x="775" y="12946"/>
                    <a:pt x="766" y="12975"/>
                  </a:cubicBezTo>
                  <a:lnTo>
                    <a:pt x="766" y="12975"/>
                  </a:lnTo>
                  <a:cubicBezTo>
                    <a:pt x="549" y="12961"/>
                    <a:pt x="343" y="12943"/>
                    <a:pt x="127" y="12935"/>
                  </a:cubicBezTo>
                  <a:lnTo>
                    <a:pt x="127" y="12935"/>
                  </a:lnTo>
                  <a:cubicBezTo>
                    <a:pt x="267" y="12387"/>
                    <a:pt x="408" y="11846"/>
                    <a:pt x="563" y="11298"/>
                  </a:cubicBezTo>
                  <a:cubicBezTo>
                    <a:pt x="811" y="10350"/>
                    <a:pt x="1052" y="9409"/>
                    <a:pt x="1300" y="8460"/>
                  </a:cubicBezTo>
                  <a:lnTo>
                    <a:pt x="2146" y="5235"/>
                  </a:lnTo>
                  <a:cubicBezTo>
                    <a:pt x="2401" y="4258"/>
                    <a:pt x="2657" y="3280"/>
                    <a:pt x="2912" y="2295"/>
                  </a:cubicBezTo>
                  <a:cubicBezTo>
                    <a:pt x="3080" y="1675"/>
                    <a:pt x="3240" y="1055"/>
                    <a:pt x="3408" y="427"/>
                  </a:cubicBezTo>
                  <a:cubicBezTo>
                    <a:pt x="3415" y="387"/>
                    <a:pt x="3422" y="352"/>
                    <a:pt x="3440" y="312"/>
                  </a:cubicBezTo>
                  <a:lnTo>
                    <a:pt x="3440" y="312"/>
                  </a:lnTo>
                  <a:cubicBezTo>
                    <a:pt x="3671" y="249"/>
                    <a:pt x="3897" y="181"/>
                    <a:pt x="4127" y="118"/>
                  </a:cubicBezTo>
                  <a:close/>
                  <a:moveTo>
                    <a:pt x="4185" y="1"/>
                  </a:moveTo>
                  <a:cubicBezTo>
                    <a:pt x="4181" y="1"/>
                    <a:pt x="4178" y="2"/>
                    <a:pt x="4174" y="4"/>
                  </a:cubicBezTo>
                  <a:cubicBezTo>
                    <a:pt x="3913" y="75"/>
                    <a:pt x="3658" y="159"/>
                    <a:pt x="3396" y="231"/>
                  </a:cubicBezTo>
                  <a:lnTo>
                    <a:pt x="3396" y="231"/>
                  </a:lnTo>
                  <a:cubicBezTo>
                    <a:pt x="3394" y="230"/>
                    <a:pt x="3391" y="230"/>
                    <a:pt x="3388" y="230"/>
                  </a:cubicBezTo>
                  <a:cubicBezTo>
                    <a:pt x="3375" y="230"/>
                    <a:pt x="3363" y="235"/>
                    <a:pt x="3354" y="246"/>
                  </a:cubicBezTo>
                  <a:lnTo>
                    <a:pt x="3354" y="246"/>
                  </a:lnTo>
                  <a:cubicBezTo>
                    <a:pt x="3341" y="256"/>
                    <a:pt x="3336" y="271"/>
                    <a:pt x="3338" y="286"/>
                  </a:cubicBezTo>
                  <a:lnTo>
                    <a:pt x="3338" y="286"/>
                  </a:lnTo>
                  <a:cubicBezTo>
                    <a:pt x="3193" y="842"/>
                    <a:pt x="3049" y="1404"/>
                    <a:pt x="2897" y="1959"/>
                  </a:cubicBezTo>
                  <a:cubicBezTo>
                    <a:pt x="2649" y="2908"/>
                    <a:pt x="2401" y="3849"/>
                    <a:pt x="2161" y="4798"/>
                  </a:cubicBezTo>
                  <a:lnTo>
                    <a:pt x="1307" y="8022"/>
                  </a:lnTo>
                  <a:cubicBezTo>
                    <a:pt x="1052" y="9000"/>
                    <a:pt x="796" y="9978"/>
                    <a:pt x="541" y="10963"/>
                  </a:cubicBezTo>
                  <a:cubicBezTo>
                    <a:pt x="380" y="11583"/>
                    <a:pt x="213" y="12203"/>
                    <a:pt x="52" y="12831"/>
                  </a:cubicBezTo>
                  <a:cubicBezTo>
                    <a:pt x="37" y="12874"/>
                    <a:pt x="30" y="12911"/>
                    <a:pt x="16" y="12962"/>
                  </a:cubicBezTo>
                  <a:cubicBezTo>
                    <a:pt x="1" y="12984"/>
                    <a:pt x="30" y="13013"/>
                    <a:pt x="59" y="13020"/>
                  </a:cubicBezTo>
                  <a:cubicBezTo>
                    <a:pt x="307" y="13042"/>
                    <a:pt x="541" y="13057"/>
                    <a:pt x="789" y="13071"/>
                  </a:cubicBezTo>
                  <a:cubicBezTo>
                    <a:pt x="804" y="13071"/>
                    <a:pt x="833" y="13049"/>
                    <a:pt x="833" y="13035"/>
                  </a:cubicBezTo>
                  <a:cubicBezTo>
                    <a:pt x="979" y="12458"/>
                    <a:pt x="1132" y="11882"/>
                    <a:pt x="1278" y="11320"/>
                  </a:cubicBezTo>
                  <a:cubicBezTo>
                    <a:pt x="1533" y="10350"/>
                    <a:pt x="1788" y="9387"/>
                    <a:pt x="2037" y="8409"/>
                  </a:cubicBezTo>
                  <a:cubicBezTo>
                    <a:pt x="2328" y="7307"/>
                    <a:pt x="2613" y="6191"/>
                    <a:pt x="2905" y="5089"/>
                  </a:cubicBezTo>
                  <a:cubicBezTo>
                    <a:pt x="3167" y="4090"/>
                    <a:pt x="3423" y="3098"/>
                    <a:pt x="3685" y="2098"/>
                  </a:cubicBezTo>
                  <a:cubicBezTo>
                    <a:pt x="3853" y="1456"/>
                    <a:pt x="4014" y="829"/>
                    <a:pt x="4189" y="187"/>
                  </a:cubicBezTo>
                  <a:cubicBezTo>
                    <a:pt x="4196" y="143"/>
                    <a:pt x="4211" y="106"/>
                    <a:pt x="4225" y="62"/>
                  </a:cubicBezTo>
                  <a:cubicBezTo>
                    <a:pt x="4232" y="32"/>
                    <a:pt x="4206" y="1"/>
                    <a:pt x="418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208;p48">
              <a:extLst>
                <a:ext uri="{FF2B5EF4-FFF2-40B4-BE49-F238E27FC236}">
                  <a16:creationId xmlns:a16="http://schemas.microsoft.com/office/drawing/2014/main" id="{3FE2A08E-3A45-488D-A284-455F1CE00E85}"/>
                </a:ext>
              </a:extLst>
            </p:cNvPr>
            <p:cNvSpPr/>
            <p:nvPr/>
          </p:nvSpPr>
          <p:spPr>
            <a:xfrm>
              <a:off x="2905295" y="3358904"/>
              <a:ext cx="421670" cy="1326065"/>
            </a:xfrm>
            <a:custGeom>
              <a:avLst/>
              <a:gdLst/>
              <a:ahLst/>
              <a:cxnLst/>
              <a:rect l="l" t="t" r="r" b="b"/>
              <a:pathLst>
                <a:path w="4123" h="12966" extrusionOk="0">
                  <a:moveTo>
                    <a:pt x="0" y="0"/>
                  </a:moveTo>
                  <a:lnTo>
                    <a:pt x="0" y="0"/>
                  </a:lnTo>
                  <a:cubicBezTo>
                    <a:pt x="394" y="1510"/>
                    <a:pt x="3006" y="11455"/>
                    <a:pt x="3393" y="12965"/>
                  </a:cubicBezTo>
                  <a:lnTo>
                    <a:pt x="4122" y="12914"/>
                  </a:lnTo>
                  <a:cubicBezTo>
                    <a:pt x="3736" y="11411"/>
                    <a:pt x="1197" y="1737"/>
                    <a:pt x="803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209;p48">
              <a:extLst>
                <a:ext uri="{FF2B5EF4-FFF2-40B4-BE49-F238E27FC236}">
                  <a16:creationId xmlns:a16="http://schemas.microsoft.com/office/drawing/2014/main" id="{07F591FB-7766-4894-A331-3ABE4B582E41}"/>
                </a:ext>
              </a:extLst>
            </p:cNvPr>
            <p:cNvSpPr/>
            <p:nvPr/>
          </p:nvSpPr>
          <p:spPr>
            <a:xfrm>
              <a:off x="2901613" y="3353586"/>
              <a:ext cx="432817" cy="1335781"/>
            </a:xfrm>
            <a:custGeom>
              <a:avLst/>
              <a:gdLst/>
              <a:ahLst/>
              <a:cxnLst/>
              <a:rect l="l" t="t" r="r" b="b"/>
              <a:pathLst>
                <a:path w="4232" h="13061" extrusionOk="0">
                  <a:moveTo>
                    <a:pt x="119" y="111"/>
                  </a:moveTo>
                  <a:cubicBezTo>
                    <a:pt x="347" y="176"/>
                    <a:pt x="571" y="248"/>
                    <a:pt x="800" y="311"/>
                  </a:cubicBezTo>
                  <a:lnTo>
                    <a:pt x="800" y="311"/>
                  </a:lnTo>
                  <a:cubicBezTo>
                    <a:pt x="944" y="874"/>
                    <a:pt x="1088" y="1430"/>
                    <a:pt x="1240" y="1993"/>
                  </a:cubicBezTo>
                  <a:cubicBezTo>
                    <a:pt x="1488" y="2941"/>
                    <a:pt x="1736" y="3875"/>
                    <a:pt x="1984" y="4824"/>
                  </a:cubicBezTo>
                  <a:lnTo>
                    <a:pt x="2831" y="8056"/>
                  </a:lnTo>
                  <a:cubicBezTo>
                    <a:pt x="3086" y="9034"/>
                    <a:pt x="3341" y="10004"/>
                    <a:pt x="3597" y="10989"/>
                  </a:cubicBezTo>
                  <a:cubicBezTo>
                    <a:pt x="3757" y="11609"/>
                    <a:pt x="3925" y="12229"/>
                    <a:pt x="4085" y="12864"/>
                  </a:cubicBezTo>
                  <a:cubicBezTo>
                    <a:pt x="4093" y="12887"/>
                    <a:pt x="4099" y="12907"/>
                    <a:pt x="4104" y="12928"/>
                  </a:cubicBezTo>
                  <a:lnTo>
                    <a:pt x="4104" y="12928"/>
                  </a:lnTo>
                  <a:cubicBezTo>
                    <a:pt x="3892" y="12946"/>
                    <a:pt x="3685" y="12959"/>
                    <a:pt x="3477" y="12971"/>
                  </a:cubicBezTo>
                  <a:lnTo>
                    <a:pt x="3477" y="12971"/>
                  </a:lnTo>
                  <a:cubicBezTo>
                    <a:pt x="3334" y="12408"/>
                    <a:pt x="3185" y="11845"/>
                    <a:pt x="3042" y="11295"/>
                  </a:cubicBezTo>
                  <a:cubicBezTo>
                    <a:pt x="2787" y="10325"/>
                    <a:pt x="2531" y="9362"/>
                    <a:pt x="2283" y="8384"/>
                  </a:cubicBezTo>
                  <a:cubicBezTo>
                    <a:pt x="1991" y="7282"/>
                    <a:pt x="1707" y="6166"/>
                    <a:pt x="1415" y="5064"/>
                  </a:cubicBezTo>
                  <a:cubicBezTo>
                    <a:pt x="1152" y="4065"/>
                    <a:pt x="897" y="3073"/>
                    <a:pt x="634" y="2073"/>
                  </a:cubicBezTo>
                  <a:cubicBezTo>
                    <a:pt x="467" y="1431"/>
                    <a:pt x="306" y="804"/>
                    <a:pt x="131" y="169"/>
                  </a:cubicBezTo>
                  <a:cubicBezTo>
                    <a:pt x="128" y="148"/>
                    <a:pt x="124" y="129"/>
                    <a:pt x="119" y="111"/>
                  </a:cubicBezTo>
                  <a:close/>
                  <a:moveTo>
                    <a:pt x="56" y="0"/>
                  </a:moveTo>
                  <a:cubicBezTo>
                    <a:pt x="24" y="0"/>
                    <a:pt x="1" y="32"/>
                    <a:pt x="14" y="52"/>
                  </a:cubicBezTo>
                  <a:cubicBezTo>
                    <a:pt x="160" y="628"/>
                    <a:pt x="313" y="1205"/>
                    <a:pt x="459" y="1767"/>
                  </a:cubicBezTo>
                  <a:cubicBezTo>
                    <a:pt x="715" y="2737"/>
                    <a:pt x="970" y="3700"/>
                    <a:pt x="1218" y="4678"/>
                  </a:cubicBezTo>
                  <a:cubicBezTo>
                    <a:pt x="1510" y="5780"/>
                    <a:pt x="1787" y="6896"/>
                    <a:pt x="2079" y="7997"/>
                  </a:cubicBezTo>
                  <a:cubicBezTo>
                    <a:pt x="2349" y="8997"/>
                    <a:pt x="2604" y="9989"/>
                    <a:pt x="2867" y="10989"/>
                  </a:cubicBezTo>
                  <a:cubicBezTo>
                    <a:pt x="3028" y="11631"/>
                    <a:pt x="3195" y="12258"/>
                    <a:pt x="3370" y="12900"/>
                  </a:cubicBezTo>
                  <a:cubicBezTo>
                    <a:pt x="3378" y="12944"/>
                    <a:pt x="3385" y="12981"/>
                    <a:pt x="3407" y="13024"/>
                  </a:cubicBezTo>
                  <a:cubicBezTo>
                    <a:pt x="3414" y="13046"/>
                    <a:pt x="3429" y="13061"/>
                    <a:pt x="3451" y="13061"/>
                  </a:cubicBezTo>
                  <a:cubicBezTo>
                    <a:pt x="3699" y="13046"/>
                    <a:pt x="3932" y="13024"/>
                    <a:pt x="4180" y="13017"/>
                  </a:cubicBezTo>
                  <a:cubicBezTo>
                    <a:pt x="4209" y="13017"/>
                    <a:pt x="4231" y="12988"/>
                    <a:pt x="4224" y="12952"/>
                  </a:cubicBezTo>
                  <a:cubicBezTo>
                    <a:pt x="4078" y="12390"/>
                    <a:pt x="3932" y="11821"/>
                    <a:pt x="3779" y="11259"/>
                  </a:cubicBezTo>
                  <a:cubicBezTo>
                    <a:pt x="3531" y="10310"/>
                    <a:pt x="3283" y="9369"/>
                    <a:pt x="3042" y="8421"/>
                  </a:cubicBezTo>
                  <a:lnTo>
                    <a:pt x="2188" y="5189"/>
                  </a:lnTo>
                  <a:cubicBezTo>
                    <a:pt x="1933" y="4218"/>
                    <a:pt x="1678" y="3240"/>
                    <a:pt x="1422" y="2256"/>
                  </a:cubicBezTo>
                  <a:cubicBezTo>
                    <a:pt x="1262" y="1635"/>
                    <a:pt x="1094" y="1015"/>
                    <a:pt x="934" y="388"/>
                  </a:cubicBezTo>
                  <a:cubicBezTo>
                    <a:pt x="927" y="342"/>
                    <a:pt x="915" y="308"/>
                    <a:pt x="902" y="270"/>
                  </a:cubicBezTo>
                  <a:lnTo>
                    <a:pt x="902" y="270"/>
                  </a:lnTo>
                  <a:cubicBezTo>
                    <a:pt x="900" y="252"/>
                    <a:pt x="889" y="235"/>
                    <a:pt x="868" y="227"/>
                  </a:cubicBezTo>
                  <a:cubicBezTo>
                    <a:pt x="605" y="154"/>
                    <a:pt x="343" y="74"/>
                    <a:pt x="65" y="1"/>
                  </a:cubicBezTo>
                  <a:cubicBezTo>
                    <a:pt x="62" y="0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210;p48">
              <a:extLst>
                <a:ext uri="{FF2B5EF4-FFF2-40B4-BE49-F238E27FC236}">
                  <a16:creationId xmlns:a16="http://schemas.microsoft.com/office/drawing/2014/main" id="{2E07F587-9E2A-4745-A18E-46BD8D9F609B}"/>
                </a:ext>
              </a:extLst>
            </p:cNvPr>
            <p:cNvSpPr/>
            <p:nvPr/>
          </p:nvSpPr>
          <p:spPr>
            <a:xfrm>
              <a:off x="2899261" y="3363301"/>
              <a:ext cx="421772" cy="1325349"/>
            </a:xfrm>
            <a:custGeom>
              <a:avLst/>
              <a:gdLst/>
              <a:ahLst/>
              <a:cxnLst/>
              <a:rect l="l" t="t" r="r" b="b"/>
              <a:pathLst>
                <a:path w="4124" h="12959" extrusionOk="0">
                  <a:moveTo>
                    <a:pt x="4123" y="1"/>
                  </a:moveTo>
                  <a:lnTo>
                    <a:pt x="3320" y="227"/>
                  </a:lnTo>
                  <a:cubicBezTo>
                    <a:pt x="2926" y="1730"/>
                    <a:pt x="387" y="11405"/>
                    <a:pt x="1" y="12915"/>
                  </a:cubicBezTo>
                  <a:lnTo>
                    <a:pt x="730" y="12959"/>
                  </a:lnTo>
                  <a:cubicBezTo>
                    <a:pt x="1117" y="11456"/>
                    <a:pt x="3729" y="1504"/>
                    <a:pt x="412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211;p48">
              <a:extLst>
                <a:ext uri="{FF2B5EF4-FFF2-40B4-BE49-F238E27FC236}">
                  <a16:creationId xmlns:a16="http://schemas.microsoft.com/office/drawing/2014/main" id="{DAC83767-6C1F-4874-93F4-D197BFAFAC54}"/>
                </a:ext>
              </a:extLst>
            </p:cNvPr>
            <p:cNvSpPr/>
            <p:nvPr/>
          </p:nvSpPr>
          <p:spPr>
            <a:xfrm>
              <a:off x="2892613" y="3358495"/>
              <a:ext cx="432715" cy="1336906"/>
            </a:xfrm>
            <a:custGeom>
              <a:avLst/>
              <a:gdLst/>
              <a:ahLst/>
              <a:cxnLst/>
              <a:rect l="l" t="t" r="r" b="b"/>
              <a:pathLst>
                <a:path w="4231" h="13072" extrusionOk="0">
                  <a:moveTo>
                    <a:pt x="4119" y="119"/>
                  </a:moveTo>
                  <a:cubicBezTo>
                    <a:pt x="3978" y="665"/>
                    <a:pt x="3832" y="1217"/>
                    <a:pt x="3692" y="1762"/>
                  </a:cubicBezTo>
                  <a:cubicBezTo>
                    <a:pt x="3437" y="2726"/>
                    <a:pt x="3181" y="3696"/>
                    <a:pt x="2933" y="4666"/>
                  </a:cubicBezTo>
                  <a:cubicBezTo>
                    <a:pt x="2641" y="5775"/>
                    <a:pt x="2364" y="6884"/>
                    <a:pt x="2072" y="7986"/>
                  </a:cubicBezTo>
                  <a:cubicBezTo>
                    <a:pt x="1802" y="8986"/>
                    <a:pt x="1547" y="9978"/>
                    <a:pt x="1284" y="10977"/>
                  </a:cubicBezTo>
                  <a:cubicBezTo>
                    <a:pt x="1124" y="11619"/>
                    <a:pt x="956" y="12247"/>
                    <a:pt x="781" y="12889"/>
                  </a:cubicBezTo>
                  <a:cubicBezTo>
                    <a:pt x="776" y="12919"/>
                    <a:pt x="771" y="12946"/>
                    <a:pt x="761" y="12974"/>
                  </a:cubicBezTo>
                  <a:lnTo>
                    <a:pt x="761" y="12974"/>
                  </a:lnTo>
                  <a:cubicBezTo>
                    <a:pt x="545" y="12961"/>
                    <a:pt x="335" y="12943"/>
                    <a:pt x="126" y="12935"/>
                  </a:cubicBezTo>
                  <a:lnTo>
                    <a:pt x="126" y="12935"/>
                  </a:lnTo>
                  <a:cubicBezTo>
                    <a:pt x="266" y="12387"/>
                    <a:pt x="407" y="11846"/>
                    <a:pt x="555" y="11298"/>
                  </a:cubicBezTo>
                  <a:cubicBezTo>
                    <a:pt x="803" y="10350"/>
                    <a:pt x="1051" y="9409"/>
                    <a:pt x="1291" y="8460"/>
                  </a:cubicBezTo>
                  <a:lnTo>
                    <a:pt x="2145" y="5235"/>
                  </a:lnTo>
                  <a:cubicBezTo>
                    <a:pt x="2400" y="4258"/>
                    <a:pt x="2656" y="3280"/>
                    <a:pt x="2911" y="2295"/>
                  </a:cubicBezTo>
                  <a:cubicBezTo>
                    <a:pt x="3072" y="1675"/>
                    <a:pt x="3240" y="1055"/>
                    <a:pt x="3400" y="427"/>
                  </a:cubicBezTo>
                  <a:cubicBezTo>
                    <a:pt x="3407" y="387"/>
                    <a:pt x="3420" y="353"/>
                    <a:pt x="3433" y="314"/>
                  </a:cubicBezTo>
                  <a:lnTo>
                    <a:pt x="3433" y="314"/>
                  </a:lnTo>
                  <a:cubicBezTo>
                    <a:pt x="3658" y="251"/>
                    <a:pt x="3883" y="183"/>
                    <a:pt x="4119" y="119"/>
                  </a:cubicBezTo>
                  <a:close/>
                  <a:moveTo>
                    <a:pt x="4180" y="1"/>
                  </a:moveTo>
                  <a:cubicBezTo>
                    <a:pt x="4175" y="1"/>
                    <a:pt x="4171" y="2"/>
                    <a:pt x="4166" y="4"/>
                  </a:cubicBezTo>
                  <a:cubicBezTo>
                    <a:pt x="3911" y="75"/>
                    <a:pt x="3657" y="159"/>
                    <a:pt x="3389" y="231"/>
                  </a:cubicBezTo>
                  <a:lnTo>
                    <a:pt x="3389" y="231"/>
                  </a:lnTo>
                  <a:cubicBezTo>
                    <a:pt x="3386" y="230"/>
                    <a:pt x="3383" y="230"/>
                    <a:pt x="3380" y="230"/>
                  </a:cubicBezTo>
                  <a:cubicBezTo>
                    <a:pt x="3361" y="230"/>
                    <a:pt x="3343" y="241"/>
                    <a:pt x="3334" y="267"/>
                  </a:cubicBezTo>
                  <a:cubicBezTo>
                    <a:pt x="3188" y="829"/>
                    <a:pt x="3043" y="1398"/>
                    <a:pt x="2889" y="1959"/>
                  </a:cubicBezTo>
                  <a:cubicBezTo>
                    <a:pt x="2641" y="2908"/>
                    <a:pt x="2400" y="3849"/>
                    <a:pt x="2152" y="4798"/>
                  </a:cubicBezTo>
                  <a:lnTo>
                    <a:pt x="1306" y="8022"/>
                  </a:lnTo>
                  <a:cubicBezTo>
                    <a:pt x="1051" y="9000"/>
                    <a:pt x="795" y="9978"/>
                    <a:pt x="540" y="10963"/>
                  </a:cubicBezTo>
                  <a:cubicBezTo>
                    <a:pt x="372" y="11583"/>
                    <a:pt x="212" y="12203"/>
                    <a:pt x="44" y="12831"/>
                  </a:cubicBezTo>
                  <a:cubicBezTo>
                    <a:pt x="37" y="12874"/>
                    <a:pt x="22" y="12911"/>
                    <a:pt x="7" y="12962"/>
                  </a:cubicBezTo>
                  <a:cubicBezTo>
                    <a:pt x="0" y="12984"/>
                    <a:pt x="22" y="13013"/>
                    <a:pt x="51" y="13020"/>
                  </a:cubicBezTo>
                  <a:cubicBezTo>
                    <a:pt x="299" y="13042"/>
                    <a:pt x="533" y="13057"/>
                    <a:pt x="781" y="13071"/>
                  </a:cubicBezTo>
                  <a:cubicBezTo>
                    <a:pt x="803" y="13071"/>
                    <a:pt x="832" y="13049"/>
                    <a:pt x="832" y="13035"/>
                  </a:cubicBezTo>
                  <a:cubicBezTo>
                    <a:pt x="970" y="12458"/>
                    <a:pt x="1131" y="11882"/>
                    <a:pt x="1277" y="11320"/>
                  </a:cubicBezTo>
                  <a:cubicBezTo>
                    <a:pt x="1532" y="10350"/>
                    <a:pt x="1788" y="9387"/>
                    <a:pt x="2036" y="8409"/>
                  </a:cubicBezTo>
                  <a:cubicBezTo>
                    <a:pt x="2328" y="7307"/>
                    <a:pt x="2605" y="6191"/>
                    <a:pt x="2897" y="5089"/>
                  </a:cubicBezTo>
                  <a:cubicBezTo>
                    <a:pt x="3167" y="4090"/>
                    <a:pt x="3422" y="3098"/>
                    <a:pt x="3685" y="2098"/>
                  </a:cubicBezTo>
                  <a:cubicBezTo>
                    <a:pt x="3845" y="1456"/>
                    <a:pt x="4013" y="829"/>
                    <a:pt x="4181" y="187"/>
                  </a:cubicBezTo>
                  <a:cubicBezTo>
                    <a:pt x="4195" y="143"/>
                    <a:pt x="4203" y="106"/>
                    <a:pt x="4225" y="62"/>
                  </a:cubicBezTo>
                  <a:cubicBezTo>
                    <a:pt x="4231" y="32"/>
                    <a:pt x="4206" y="1"/>
                    <a:pt x="41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212;p48">
              <a:extLst>
                <a:ext uri="{FF2B5EF4-FFF2-40B4-BE49-F238E27FC236}">
                  <a16:creationId xmlns:a16="http://schemas.microsoft.com/office/drawing/2014/main" id="{483EE1BB-225C-4C7B-A6D1-3D857E10C3D3}"/>
                </a:ext>
              </a:extLst>
            </p:cNvPr>
            <p:cNvSpPr/>
            <p:nvPr/>
          </p:nvSpPr>
          <p:spPr>
            <a:xfrm>
              <a:off x="1822536" y="2545530"/>
              <a:ext cx="38148" cy="458283"/>
            </a:xfrm>
            <a:custGeom>
              <a:avLst/>
              <a:gdLst/>
              <a:ahLst/>
              <a:cxnLst/>
              <a:rect l="l" t="t" r="r" b="b"/>
              <a:pathLst>
                <a:path w="373" h="4481" extrusionOk="0">
                  <a:moveTo>
                    <a:pt x="190" y="0"/>
                  </a:moveTo>
                  <a:cubicBezTo>
                    <a:pt x="1" y="8"/>
                    <a:pt x="22" y="526"/>
                    <a:pt x="22" y="526"/>
                  </a:cubicBezTo>
                  <a:lnTo>
                    <a:pt x="22" y="4480"/>
                  </a:lnTo>
                  <a:lnTo>
                    <a:pt x="373" y="4480"/>
                  </a:lnTo>
                  <a:lnTo>
                    <a:pt x="373" y="526"/>
                  </a:lnTo>
                  <a:cubicBezTo>
                    <a:pt x="373" y="526"/>
                    <a:pt x="365" y="0"/>
                    <a:pt x="19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213;p48">
              <a:extLst>
                <a:ext uri="{FF2B5EF4-FFF2-40B4-BE49-F238E27FC236}">
                  <a16:creationId xmlns:a16="http://schemas.microsoft.com/office/drawing/2014/main" id="{1BA964C7-53E2-4A38-B017-C984B9683A80}"/>
                </a:ext>
              </a:extLst>
            </p:cNvPr>
            <p:cNvSpPr/>
            <p:nvPr/>
          </p:nvSpPr>
          <p:spPr>
            <a:xfrm>
              <a:off x="1818854" y="2541235"/>
              <a:ext cx="47045" cy="468510"/>
            </a:xfrm>
            <a:custGeom>
              <a:avLst/>
              <a:gdLst/>
              <a:ahLst/>
              <a:cxnLst/>
              <a:rect l="l" t="t" r="r" b="b"/>
              <a:pathLst>
                <a:path w="460" h="4581" extrusionOk="0">
                  <a:moveTo>
                    <a:pt x="229" y="108"/>
                  </a:moveTo>
                  <a:cubicBezTo>
                    <a:pt x="252" y="108"/>
                    <a:pt x="276" y="132"/>
                    <a:pt x="299" y="196"/>
                  </a:cubicBezTo>
                  <a:cubicBezTo>
                    <a:pt x="394" y="415"/>
                    <a:pt x="365" y="684"/>
                    <a:pt x="365" y="925"/>
                  </a:cubicBezTo>
                  <a:lnTo>
                    <a:pt x="365" y="3340"/>
                  </a:lnTo>
                  <a:lnTo>
                    <a:pt x="365" y="4486"/>
                  </a:lnTo>
                  <a:lnTo>
                    <a:pt x="102" y="4486"/>
                  </a:lnTo>
                  <a:lnTo>
                    <a:pt x="102" y="1348"/>
                  </a:lnTo>
                  <a:lnTo>
                    <a:pt x="102" y="595"/>
                  </a:lnTo>
                  <a:lnTo>
                    <a:pt x="102" y="595"/>
                  </a:lnTo>
                  <a:cubicBezTo>
                    <a:pt x="107" y="587"/>
                    <a:pt x="110" y="578"/>
                    <a:pt x="110" y="568"/>
                  </a:cubicBezTo>
                  <a:cubicBezTo>
                    <a:pt x="110" y="473"/>
                    <a:pt x="110" y="385"/>
                    <a:pt x="124" y="290"/>
                  </a:cubicBezTo>
                  <a:cubicBezTo>
                    <a:pt x="139" y="216"/>
                    <a:pt x="181" y="108"/>
                    <a:pt x="229" y="108"/>
                  </a:cubicBezTo>
                  <a:close/>
                  <a:moveTo>
                    <a:pt x="208" y="0"/>
                  </a:moveTo>
                  <a:cubicBezTo>
                    <a:pt x="18" y="0"/>
                    <a:pt x="1" y="444"/>
                    <a:pt x="7" y="568"/>
                  </a:cubicBezTo>
                  <a:lnTo>
                    <a:pt x="7" y="3749"/>
                  </a:lnTo>
                  <a:lnTo>
                    <a:pt x="7" y="4529"/>
                  </a:lnTo>
                  <a:cubicBezTo>
                    <a:pt x="7" y="4559"/>
                    <a:pt x="29" y="4581"/>
                    <a:pt x="58" y="4581"/>
                  </a:cubicBezTo>
                  <a:lnTo>
                    <a:pt x="409" y="4581"/>
                  </a:lnTo>
                  <a:cubicBezTo>
                    <a:pt x="438" y="4581"/>
                    <a:pt x="460" y="4559"/>
                    <a:pt x="460" y="4529"/>
                  </a:cubicBezTo>
                  <a:lnTo>
                    <a:pt x="460" y="1925"/>
                  </a:lnTo>
                  <a:lnTo>
                    <a:pt x="460" y="684"/>
                  </a:lnTo>
                  <a:cubicBezTo>
                    <a:pt x="460" y="575"/>
                    <a:pt x="460" y="466"/>
                    <a:pt x="438" y="349"/>
                  </a:cubicBezTo>
                  <a:cubicBezTo>
                    <a:pt x="423" y="239"/>
                    <a:pt x="401" y="64"/>
                    <a:pt x="285" y="21"/>
                  </a:cubicBezTo>
                  <a:cubicBezTo>
                    <a:pt x="257" y="6"/>
                    <a:pt x="231" y="0"/>
                    <a:pt x="20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214;p48">
              <a:extLst>
                <a:ext uri="{FF2B5EF4-FFF2-40B4-BE49-F238E27FC236}">
                  <a16:creationId xmlns:a16="http://schemas.microsoft.com/office/drawing/2014/main" id="{E9A2652F-FFF9-410E-8F4B-636C488BF007}"/>
                </a:ext>
              </a:extLst>
            </p:cNvPr>
            <p:cNvSpPr/>
            <p:nvPr/>
          </p:nvSpPr>
          <p:spPr>
            <a:xfrm>
              <a:off x="1683752" y="2980393"/>
              <a:ext cx="332897" cy="222647"/>
            </a:xfrm>
            <a:custGeom>
              <a:avLst/>
              <a:gdLst/>
              <a:ahLst/>
              <a:cxnLst/>
              <a:rect l="l" t="t" r="r" b="b"/>
              <a:pathLst>
                <a:path w="3255" h="2177" extrusionOk="0">
                  <a:moveTo>
                    <a:pt x="1674" y="263"/>
                  </a:moveTo>
                  <a:cubicBezTo>
                    <a:pt x="2901" y="263"/>
                    <a:pt x="2999" y="1416"/>
                    <a:pt x="2992" y="1753"/>
                  </a:cubicBezTo>
                  <a:cubicBezTo>
                    <a:pt x="2992" y="1811"/>
                    <a:pt x="2955" y="1855"/>
                    <a:pt x="2904" y="1855"/>
                  </a:cubicBezTo>
                  <a:lnTo>
                    <a:pt x="489" y="1943"/>
                  </a:lnTo>
                  <a:cubicBezTo>
                    <a:pt x="483" y="1945"/>
                    <a:pt x="476" y="1946"/>
                    <a:pt x="470" y="1946"/>
                  </a:cubicBezTo>
                  <a:cubicBezTo>
                    <a:pt x="435" y="1946"/>
                    <a:pt x="408" y="1912"/>
                    <a:pt x="402" y="1863"/>
                  </a:cubicBezTo>
                  <a:cubicBezTo>
                    <a:pt x="351" y="1527"/>
                    <a:pt x="300" y="316"/>
                    <a:pt x="1606" y="265"/>
                  </a:cubicBezTo>
                  <a:cubicBezTo>
                    <a:pt x="1629" y="264"/>
                    <a:pt x="1652" y="263"/>
                    <a:pt x="1674" y="263"/>
                  </a:cubicBezTo>
                  <a:close/>
                  <a:moveTo>
                    <a:pt x="1666" y="0"/>
                  </a:moveTo>
                  <a:cubicBezTo>
                    <a:pt x="1639" y="0"/>
                    <a:pt x="1612" y="1"/>
                    <a:pt x="1584" y="2"/>
                  </a:cubicBezTo>
                  <a:cubicBezTo>
                    <a:pt x="0" y="53"/>
                    <a:pt x="103" y="1687"/>
                    <a:pt x="154" y="2089"/>
                  </a:cubicBezTo>
                  <a:cubicBezTo>
                    <a:pt x="161" y="2132"/>
                    <a:pt x="197" y="2176"/>
                    <a:pt x="249" y="2176"/>
                  </a:cubicBezTo>
                  <a:lnTo>
                    <a:pt x="3167" y="2060"/>
                  </a:lnTo>
                  <a:cubicBezTo>
                    <a:pt x="3211" y="2060"/>
                    <a:pt x="3247" y="2016"/>
                    <a:pt x="3247" y="1972"/>
                  </a:cubicBezTo>
                  <a:cubicBezTo>
                    <a:pt x="3254" y="1571"/>
                    <a:pt x="3170" y="0"/>
                    <a:pt x="16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215;p48">
              <a:extLst>
                <a:ext uri="{FF2B5EF4-FFF2-40B4-BE49-F238E27FC236}">
                  <a16:creationId xmlns:a16="http://schemas.microsoft.com/office/drawing/2014/main" id="{09978899-793A-4576-8F89-5B82CD7B547B}"/>
                </a:ext>
              </a:extLst>
            </p:cNvPr>
            <p:cNvSpPr/>
            <p:nvPr/>
          </p:nvSpPr>
          <p:spPr>
            <a:xfrm>
              <a:off x="1688252" y="2974155"/>
              <a:ext cx="335147" cy="231852"/>
            </a:xfrm>
            <a:custGeom>
              <a:avLst/>
              <a:gdLst/>
              <a:ahLst/>
              <a:cxnLst/>
              <a:rect l="l" t="t" r="r" b="b"/>
              <a:pathLst>
                <a:path w="3277" h="2267" extrusionOk="0">
                  <a:moveTo>
                    <a:pt x="1627" y="101"/>
                  </a:moveTo>
                  <a:cubicBezTo>
                    <a:pt x="1935" y="101"/>
                    <a:pt x="2243" y="178"/>
                    <a:pt x="2488" y="355"/>
                  </a:cubicBezTo>
                  <a:cubicBezTo>
                    <a:pt x="2780" y="566"/>
                    <a:pt x="2962" y="902"/>
                    <a:pt x="3057" y="1252"/>
                  </a:cubicBezTo>
                  <a:cubicBezTo>
                    <a:pt x="3094" y="1391"/>
                    <a:pt x="3123" y="1544"/>
                    <a:pt x="3138" y="1697"/>
                  </a:cubicBezTo>
                  <a:cubicBezTo>
                    <a:pt x="3145" y="1763"/>
                    <a:pt x="3203" y="2055"/>
                    <a:pt x="3101" y="2069"/>
                  </a:cubicBezTo>
                  <a:cubicBezTo>
                    <a:pt x="3091" y="2071"/>
                    <a:pt x="3083" y="2074"/>
                    <a:pt x="3077" y="2079"/>
                  </a:cubicBezTo>
                  <a:lnTo>
                    <a:pt x="3077" y="2079"/>
                  </a:lnTo>
                  <a:cubicBezTo>
                    <a:pt x="2619" y="2100"/>
                    <a:pt x="2167" y="2114"/>
                    <a:pt x="1708" y="2135"/>
                  </a:cubicBezTo>
                  <a:cubicBezTo>
                    <a:pt x="1379" y="2142"/>
                    <a:pt x="1051" y="2157"/>
                    <a:pt x="723" y="2172"/>
                  </a:cubicBezTo>
                  <a:cubicBezTo>
                    <a:pt x="606" y="2172"/>
                    <a:pt x="482" y="2179"/>
                    <a:pt x="372" y="2179"/>
                  </a:cubicBezTo>
                  <a:cubicBezTo>
                    <a:pt x="337" y="2179"/>
                    <a:pt x="284" y="2188"/>
                    <a:pt x="241" y="2188"/>
                  </a:cubicBezTo>
                  <a:cubicBezTo>
                    <a:pt x="231" y="2188"/>
                    <a:pt x="221" y="2188"/>
                    <a:pt x="212" y="2186"/>
                  </a:cubicBezTo>
                  <a:cubicBezTo>
                    <a:pt x="139" y="2172"/>
                    <a:pt x="146" y="2011"/>
                    <a:pt x="146" y="1953"/>
                  </a:cubicBezTo>
                  <a:cubicBezTo>
                    <a:pt x="139" y="1829"/>
                    <a:pt x="139" y="1705"/>
                    <a:pt x="146" y="1588"/>
                  </a:cubicBezTo>
                  <a:cubicBezTo>
                    <a:pt x="168" y="1281"/>
                    <a:pt x="241" y="975"/>
                    <a:pt x="394" y="712"/>
                  </a:cubicBezTo>
                  <a:cubicBezTo>
                    <a:pt x="584" y="391"/>
                    <a:pt x="905" y="202"/>
                    <a:pt x="1262" y="136"/>
                  </a:cubicBezTo>
                  <a:cubicBezTo>
                    <a:pt x="1381" y="113"/>
                    <a:pt x="1504" y="101"/>
                    <a:pt x="1627" y="101"/>
                  </a:cubicBezTo>
                  <a:close/>
                  <a:moveTo>
                    <a:pt x="1593" y="0"/>
                  </a:moveTo>
                  <a:cubicBezTo>
                    <a:pt x="1249" y="0"/>
                    <a:pt x="896" y="90"/>
                    <a:pt x="620" y="296"/>
                  </a:cubicBezTo>
                  <a:cubicBezTo>
                    <a:pt x="117" y="690"/>
                    <a:pt x="0" y="1391"/>
                    <a:pt x="44" y="1989"/>
                  </a:cubicBezTo>
                  <a:cubicBezTo>
                    <a:pt x="59" y="2099"/>
                    <a:pt x="59" y="2259"/>
                    <a:pt x="205" y="2266"/>
                  </a:cubicBezTo>
                  <a:cubicBezTo>
                    <a:pt x="248" y="2266"/>
                    <a:pt x="299" y="2266"/>
                    <a:pt x="350" y="2259"/>
                  </a:cubicBezTo>
                  <a:cubicBezTo>
                    <a:pt x="642" y="2252"/>
                    <a:pt x="941" y="2245"/>
                    <a:pt x="1233" y="2223"/>
                  </a:cubicBezTo>
                  <a:cubicBezTo>
                    <a:pt x="1846" y="2208"/>
                    <a:pt x="2466" y="2186"/>
                    <a:pt x="3072" y="2157"/>
                  </a:cubicBezTo>
                  <a:lnTo>
                    <a:pt x="3089" y="2157"/>
                  </a:lnTo>
                  <a:cubicBezTo>
                    <a:pt x="3097" y="2162"/>
                    <a:pt x="3107" y="2166"/>
                    <a:pt x="3118" y="2166"/>
                  </a:cubicBezTo>
                  <a:cubicBezTo>
                    <a:pt x="3122" y="2166"/>
                    <a:pt x="3126" y="2165"/>
                    <a:pt x="3130" y="2164"/>
                  </a:cubicBezTo>
                  <a:cubicBezTo>
                    <a:pt x="3276" y="2135"/>
                    <a:pt x="3247" y="1967"/>
                    <a:pt x="3247" y="1851"/>
                  </a:cubicBezTo>
                  <a:cubicBezTo>
                    <a:pt x="3240" y="1719"/>
                    <a:pt x="3232" y="1595"/>
                    <a:pt x="3203" y="1464"/>
                  </a:cubicBezTo>
                  <a:cubicBezTo>
                    <a:pt x="3145" y="1150"/>
                    <a:pt x="3035" y="829"/>
                    <a:pt x="2838" y="566"/>
                  </a:cubicBezTo>
                  <a:cubicBezTo>
                    <a:pt x="2598" y="253"/>
                    <a:pt x="2255" y="63"/>
                    <a:pt x="1868" y="19"/>
                  </a:cubicBezTo>
                  <a:cubicBezTo>
                    <a:pt x="1778" y="7"/>
                    <a:pt x="1686" y="0"/>
                    <a:pt x="159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216;p48">
              <a:extLst>
                <a:ext uri="{FF2B5EF4-FFF2-40B4-BE49-F238E27FC236}">
                  <a16:creationId xmlns:a16="http://schemas.microsoft.com/office/drawing/2014/main" id="{66F3DAB1-04B0-4D38-A3DB-0801CE4E5BE0}"/>
                </a:ext>
              </a:extLst>
            </p:cNvPr>
            <p:cNvSpPr/>
            <p:nvPr/>
          </p:nvSpPr>
          <p:spPr>
            <a:xfrm>
              <a:off x="1718116" y="3002791"/>
              <a:ext cx="285136" cy="181943"/>
            </a:xfrm>
            <a:custGeom>
              <a:avLst/>
              <a:gdLst/>
              <a:ahLst/>
              <a:cxnLst/>
              <a:rect l="l" t="t" r="r" b="b"/>
              <a:pathLst>
                <a:path w="2788" h="1779" extrusionOk="0">
                  <a:moveTo>
                    <a:pt x="1233" y="85"/>
                  </a:moveTo>
                  <a:lnTo>
                    <a:pt x="1233" y="85"/>
                  </a:lnTo>
                  <a:cubicBezTo>
                    <a:pt x="1240" y="92"/>
                    <a:pt x="1250" y="97"/>
                    <a:pt x="1263" y="97"/>
                  </a:cubicBezTo>
                  <a:cubicBezTo>
                    <a:pt x="1265" y="97"/>
                    <a:pt x="1267" y="97"/>
                    <a:pt x="1270" y="97"/>
                  </a:cubicBezTo>
                  <a:cubicBezTo>
                    <a:pt x="1296" y="96"/>
                    <a:pt x="1323" y="95"/>
                    <a:pt x="1349" y="95"/>
                  </a:cubicBezTo>
                  <a:cubicBezTo>
                    <a:pt x="1653" y="95"/>
                    <a:pt x="1961" y="174"/>
                    <a:pt x="2189" y="389"/>
                  </a:cubicBezTo>
                  <a:cubicBezTo>
                    <a:pt x="2371" y="556"/>
                    <a:pt x="2481" y="790"/>
                    <a:pt x="2546" y="1023"/>
                  </a:cubicBezTo>
                  <a:cubicBezTo>
                    <a:pt x="2568" y="1125"/>
                    <a:pt x="2590" y="1235"/>
                    <a:pt x="2597" y="1337"/>
                  </a:cubicBezTo>
                  <a:cubicBezTo>
                    <a:pt x="2605" y="1388"/>
                    <a:pt x="2634" y="1556"/>
                    <a:pt x="2568" y="1592"/>
                  </a:cubicBezTo>
                  <a:cubicBezTo>
                    <a:pt x="2561" y="1595"/>
                    <a:pt x="2550" y="1596"/>
                    <a:pt x="2537" y="1596"/>
                  </a:cubicBezTo>
                  <a:cubicBezTo>
                    <a:pt x="2511" y="1596"/>
                    <a:pt x="2478" y="1592"/>
                    <a:pt x="2459" y="1592"/>
                  </a:cubicBezTo>
                  <a:cubicBezTo>
                    <a:pt x="2379" y="1592"/>
                    <a:pt x="2291" y="1600"/>
                    <a:pt x="2204" y="1600"/>
                  </a:cubicBezTo>
                  <a:cubicBezTo>
                    <a:pt x="1685" y="1614"/>
                    <a:pt x="1167" y="1636"/>
                    <a:pt x="657" y="1651"/>
                  </a:cubicBezTo>
                  <a:cubicBezTo>
                    <a:pt x="555" y="1651"/>
                    <a:pt x="452" y="1658"/>
                    <a:pt x="358" y="1658"/>
                  </a:cubicBezTo>
                  <a:cubicBezTo>
                    <a:pt x="308" y="1658"/>
                    <a:pt x="258" y="1674"/>
                    <a:pt x="208" y="1674"/>
                  </a:cubicBezTo>
                  <a:cubicBezTo>
                    <a:pt x="199" y="1674"/>
                    <a:pt x="191" y="1674"/>
                    <a:pt x="183" y="1673"/>
                  </a:cubicBezTo>
                  <a:cubicBezTo>
                    <a:pt x="66" y="1651"/>
                    <a:pt x="102" y="1366"/>
                    <a:pt x="102" y="1279"/>
                  </a:cubicBezTo>
                  <a:cubicBezTo>
                    <a:pt x="110" y="1016"/>
                    <a:pt x="175" y="746"/>
                    <a:pt x="328" y="527"/>
                  </a:cubicBezTo>
                  <a:cubicBezTo>
                    <a:pt x="539" y="233"/>
                    <a:pt x="883" y="114"/>
                    <a:pt x="1233" y="85"/>
                  </a:cubicBezTo>
                  <a:close/>
                  <a:moveTo>
                    <a:pt x="1345" y="0"/>
                  </a:moveTo>
                  <a:cubicBezTo>
                    <a:pt x="1323" y="0"/>
                    <a:pt x="1301" y="1"/>
                    <a:pt x="1279" y="2"/>
                  </a:cubicBezTo>
                  <a:lnTo>
                    <a:pt x="1279" y="2"/>
                  </a:lnTo>
                  <a:cubicBezTo>
                    <a:pt x="1278" y="2"/>
                    <a:pt x="1277" y="2"/>
                    <a:pt x="1276" y="2"/>
                  </a:cubicBezTo>
                  <a:cubicBezTo>
                    <a:pt x="1274" y="2"/>
                    <a:pt x="1272" y="2"/>
                    <a:pt x="1270" y="2"/>
                  </a:cubicBezTo>
                  <a:cubicBezTo>
                    <a:pt x="1267" y="2"/>
                    <a:pt x="1264" y="2"/>
                    <a:pt x="1262" y="2"/>
                  </a:cubicBezTo>
                  <a:lnTo>
                    <a:pt x="1262" y="2"/>
                  </a:lnTo>
                  <a:cubicBezTo>
                    <a:pt x="914" y="25"/>
                    <a:pt x="575" y="113"/>
                    <a:pt x="336" y="374"/>
                  </a:cubicBezTo>
                  <a:cubicBezTo>
                    <a:pt x="153" y="564"/>
                    <a:pt x="66" y="834"/>
                    <a:pt x="29" y="1089"/>
                  </a:cubicBezTo>
                  <a:cubicBezTo>
                    <a:pt x="7" y="1198"/>
                    <a:pt x="7" y="1308"/>
                    <a:pt x="7" y="1417"/>
                  </a:cubicBezTo>
                  <a:cubicBezTo>
                    <a:pt x="7" y="1498"/>
                    <a:pt x="0" y="1607"/>
                    <a:pt x="37" y="1680"/>
                  </a:cubicBezTo>
                  <a:cubicBezTo>
                    <a:pt x="65" y="1758"/>
                    <a:pt x="153" y="1778"/>
                    <a:pt x="243" y="1778"/>
                  </a:cubicBezTo>
                  <a:cubicBezTo>
                    <a:pt x="312" y="1778"/>
                    <a:pt x="383" y="1767"/>
                    <a:pt x="431" y="1760"/>
                  </a:cubicBezTo>
                  <a:cubicBezTo>
                    <a:pt x="992" y="1746"/>
                    <a:pt x="1561" y="1716"/>
                    <a:pt x="2131" y="1702"/>
                  </a:cubicBezTo>
                  <a:cubicBezTo>
                    <a:pt x="2276" y="1687"/>
                    <a:pt x="2437" y="1702"/>
                    <a:pt x="2583" y="1680"/>
                  </a:cubicBezTo>
                  <a:cubicBezTo>
                    <a:pt x="2787" y="1651"/>
                    <a:pt x="2707" y="1308"/>
                    <a:pt x="2678" y="1162"/>
                  </a:cubicBezTo>
                  <a:cubicBezTo>
                    <a:pt x="2634" y="870"/>
                    <a:pt x="2525" y="586"/>
                    <a:pt x="2328" y="367"/>
                  </a:cubicBezTo>
                  <a:cubicBezTo>
                    <a:pt x="2068" y="101"/>
                    <a:pt x="1707" y="0"/>
                    <a:pt x="13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217;p48">
              <a:extLst>
                <a:ext uri="{FF2B5EF4-FFF2-40B4-BE49-F238E27FC236}">
                  <a16:creationId xmlns:a16="http://schemas.microsoft.com/office/drawing/2014/main" id="{79E5972D-C8F3-41E7-8676-FFCF7952279E}"/>
                </a:ext>
              </a:extLst>
            </p:cNvPr>
            <p:cNvSpPr/>
            <p:nvPr/>
          </p:nvSpPr>
          <p:spPr>
            <a:xfrm>
              <a:off x="1856900" y="2093588"/>
              <a:ext cx="344761" cy="366238"/>
            </a:xfrm>
            <a:custGeom>
              <a:avLst/>
              <a:gdLst/>
              <a:ahLst/>
              <a:cxnLst/>
              <a:rect l="l" t="t" r="r" b="b"/>
              <a:pathLst>
                <a:path w="3371" h="3581" extrusionOk="0">
                  <a:moveTo>
                    <a:pt x="2079" y="0"/>
                  </a:moveTo>
                  <a:cubicBezTo>
                    <a:pt x="1699" y="0"/>
                    <a:pt x="1330" y="193"/>
                    <a:pt x="1116" y="538"/>
                  </a:cubicBezTo>
                  <a:cubicBezTo>
                    <a:pt x="868" y="968"/>
                    <a:pt x="577" y="1457"/>
                    <a:pt x="321" y="1880"/>
                  </a:cubicBezTo>
                  <a:cubicBezTo>
                    <a:pt x="0" y="2406"/>
                    <a:pt x="175" y="3092"/>
                    <a:pt x="708" y="3405"/>
                  </a:cubicBezTo>
                  <a:cubicBezTo>
                    <a:pt x="715" y="3413"/>
                    <a:pt x="722" y="3413"/>
                    <a:pt x="730" y="3420"/>
                  </a:cubicBezTo>
                  <a:cubicBezTo>
                    <a:pt x="911" y="3529"/>
                    <a:pt x="1110" y="3581"/>
                    <a:pt x="1305" y="3581"/>
                  </a:cubicBezTo>
                  <a:cubicBezTo>
                    <a:pt x="1682" y="3581"/>
                    <a:pt x="2048" y="3387"/>
                    <a:pt x="2255" y="3040"/>
                  </a:cubicBezTo>
                  <a:lnTo>
                    <a:pt x="3050" y="1698"/>
                  </a:lnTo>
                  <a:cubicBezTo>
                    <a:pt x="3371" y="1165"/>
                    <a:pt x="3196" y="487"/>
                    <a:pt x="2663" y="173"/>
                  </a:cubicBezTo>
                  <a:cubicBezTo>
                    <a:pt x="2656" y="166"/>
                    <a:pt x="2649" y="166"/>
                    <a:pt x="2641" y="151"/>
                  </a:cubicBezTo>
                  <a:cubicBezTo>
                    <a:pt x="2463" y="49"/>
                    <a:pt x="2270" y="0"/>
                    <a:pt x="2079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218;p48">
              <a:extLst>
                <a:ext uri="{FF2B5EF4-FFF2-40B4-BE49-F238E27FC236}">
                  <a16:creationId xmlns:a16="http://schemas.microsoft.com/office/drawing/2014/main" id="{C72E7058-B4F7-4257-9A03-5BD166A0C5CE}"/>
                </a:ext>
              </a:extLst>
            </p:cNvPr>
            <p:cNvSpPr/>
            <p:nvPr/>
          </p:nvSpPr>
          <p:spPr>
            <a:xfrm>
              <a:off x="1865797" y="2088782"/>
              <a:ext cx="326249" cy="374829"/>
            </a:xfrm>
            <a:custGeom>
              <a:avLst/>
              <a:gdLst/>
              <a:ahLst/>
              <a:cxnLst/>
              <a:rect l="l" t="t" r="r" b="b"/>
              <a:pathLst>
                <a:path w="3190" h="3665" extrusionOk="0">
                  <a:moveTo>
                    <a:pt x="1971" y="99"/>
                  </a:moveTo>
                  <a:cubicBezTo>
                    <a:pt x="2162" y="99"/>
                    <a:pt x="2354" y="150"/>
                    <a:pt x="2525" y="249"/>
                  </a:cubicBezTo>
                  <a:cubicBezTo>
                    <a:pt x="2846" y="439"/>
                    <a:pt x="3065" y="775"/>
                    <a:pt x="3065" y="1154"/>
                  </a:cubicBezTo>
                  <a:cubicBezTo>
                    <a:pt x="3072" y="1387"/>
                    <a:pt x="2978" y="1599"/>
                    <a:pt x="2861" y="1796"/>
                  </a:cubicBezTo>
                  <a:cubicBezTo>
                    <a:pt x="2642" y="2168"/>
                    <a:pt x="2416" y="2548"/>
                    <a:pt x="2197" y="2920"/>
                  </a:cubicBezTo>
                  <a:cubicBezTo>
                    <a:pt x="2087" y="3102"/>
                    <a:pt x="1978" y="3263"/>
                    <a:pt x="1803" y="3387"/>
                  </a:cubicBezTo>
                  <a:cubicBezTo>
                    <a:pt x="1626" y="3500"/>
                    <a:pt x="1418" y="3560"/>
                    <a:pt x="1208" y="3560"/>
                  </a:cubicBezTo>
                  <a:cubicBezTo>
                    <a:pt x="1054" y="3560"/>
                    <a:pt x="898" y="3528"/>
                    <a:pt x="752" y="3460"/>
                  </a:cubicBezTo>
                  <a:cubicBezTo>
                    <a:pt x="417" y="3292"/>
                    <a:pt x="169" y="2971"/>
                    <a:pt x="132" y="2599"/>
                  </a:cubicBezTo>
                  <a:cubicBezTo>
                    <a:pt x="88" y="2168"/>
                    <a:pt x="344" y="1840"/>
                    <a:pt x="548" y="1497"/>
                  </a:cubicBezTo>
                  <a:cubicBezTo>
                    <a:pt x="679" y="1271"/>
                    <a:pt x="818" y="1037"/>
                    <a:pt x="949" y="818"/>
                  </a:cubicBezTo>
                  <a:cubicBezTo>
                    <a:pt x="1066" y="629"/>
                    <a:pt x="1168" y="439"/>
                    <a:pt x="1358" y="300"/>
                  </a:cubicBezTo>
                  <a:cubicBezTo>
                    <a:pt x="1540" y="165"/>
                    <a:pt x="1755" y="99"/>
                    <a:pt x="1971" y="99"/>
                  </a:cubicBezTo>
                  <a:close/>
                  <a:moveTo>
                    <a:pt x="1981" y="0"/>
                  </a:moveTo>
                  <a:cubicBezTo>
                    <a:pt x="1818" y="0"/>
                    <a:pt x="1656" y="36"/>
                    <a:pt x="1504" y="111"/>
                  </a:cubicBezTo>
                  <a:cubicBezTo>
                    <a:pt x="1095" y="293"/>
                    <a:pt x="920" y="694"/>
                    <a:pt x="701" y="1059"/>
                  </a:cubicBezTo>
                  <a:cubicBezTo>
                    <a:pt x="563" y="1285"/>
                    <a:pt x="424" y="1526"/>
                    <a:pt x="293" y="1752"/>
                  </a:cubicBezTo>
                  <a:cubicBezTo>
                    <a:pt x="183" y="1935"/>
                    <a:pt x="81" y="2110"/>
                    <a:pt x="52" y="2329"/>
                  </a:cubicBezTo>
                  <a:cubicBezTo>
                    <a:pt x="1" y="2686"/>
                    <a:pt x="117" y="3058"/>
                    <a:pt x="373" y="3314"/>
                  </a:cubicBezTo>
                  <a:cubicBezTo>
                    <a:pt x="607" y="3551"/>
                    <a:pt x="911" y="3665"/>
                    <a:pt x="1211" y="3665"/>
                  </a:cubicBezTo>
                  <a:cubicBezTo>
                    <a:pt x="1605" y="3665"/>
                    <a:pt x="1992" y="3470"/>
                    <a:pt x="2211" y="3102"/>
                  </a:cubicBezTo>
                  <a:cubicBezTo>
                    <a:pt x="2452" y="2715"/>
                    <a:pt x="2678" y="2329"/>
                    <a:pt x="2905" y="1935"/>
                  </a:cubicBezTo>
                  <a:cubicBezTo>
                    <a:pt x="3043" y="1709"/>
                    <a:pt x="3160" y="1490"/>
                    <a:pt x="3175" y="1212"/>
                  </a:cubicBezTo>
                  <a:cubicBezTo>
                    <a:pt x="3189" y="775"/>
                    <a:pt x="2956" y="381"/>
                    <a:pt x="2576" y="162"/>
                  </a:cubicBezTo>
                  <a:cubicBezTo>
                    <a:pt x="2570" y="158"/>
                    <a:pt x="2564" y="156"/>
                    <a:pt x="2558" y="156"/>
                  </a:cubicBezTo>
                  <a:lnTo>
                    <a:pt x="2558" y="156"/>
                  </a:lnTo>
                  <a:cubicBezTo>
                    <a:pt x="2379" y="54"/>
                    <a:pt x="2180" y="0"/>
                    <a:pt x="19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219;p48">
              <a:extLst>
                <a:ext uri="{FF2B5EF4-FFF2-40B4-BE49-F238E27FC236}">
                  <a16:creationId xmlns:a16="http://schemas.microsoft.com/office/drawing/2014/main" id="{F3BB4A42-2051-40B7-8A08-0C7909235107}"/>
                </a:ext>
              </a:extLst>
            </p:cNvPr>
            <p:cNvSpPr/>
            <p:nvPr/>
          </p:nvSpPr>
          <p:spPr>
            <a:xfrm>
              <a:off x="1909058" y="2092566"/>
              <a:ext cx="276238" cy="279204"/>
            </a:xfrm>
            <a:custGeom>
              <a:avLst/>
              <a:gdLst/>
              <a:ahLst/>
              <a:cxnLst/>
              <a:rect l="l" t="t" r="r" b="b"/>
              <a:pathLst>
                <a:path w="2701" h="2730" extrusionOk="0">
                  <a:moveTo>
                    <a:pt x="2117" y="329"/>
                  </a:moveTo>
                  <a:cubicBezTo>
                    <a:pt x="2146" y="446"/>
                    <a:pt x="2182" y="570"/>
                    <a:pt x="2212" y="687"/>
                  </a:cubicBezTo>
                  <a:cubicBezTo>
                    <a:pt x="2095" y="716"/>
                    <a:pt x="1971" y="752"/>
                    <a:pt x="1854" y="774"/>
                  </a:cubicBezTo>
                  <a:cubicBezTo>
                    <a:pt x="1825" y="657"/>
                    <a:pt x="1788" y="541"/>
                    <a:pt x="1759" y="424"/>
                  </a:cubicBezTo>
                  <a:cubicBezTo>
                    <a:pt x="1883" y="395"/>
                    <a:pt x="2000" y="366"/>
                    <a:pt x="2117" y="329"/>
                  </a:cubicBezTo>
                  <a:close/>
                  <a:moveTo>
                    <a:pt x="1672" y="446"/>
                  </a:moveTo>
                  <a:cubicBezTo>
                    <a:pt x="1701" y="570"/>
                    <a:pt x="1737" y="687"/>
                    <a:pt x="1767" y="803"/>
                  </a:cubicBezTo>
                  <a:cubicBezTo>
                    <a:pt x="1643" y="832"/>
                    <a:pt x="1526" y="869"/>
                    <a:pt x="1409" y="898"/>
                  </a:cubicBezTo>
                  <a:cubicBezTo>
                    <a:pt x="1380" y="774"/>
                    <a:pt x="1343" y="657"/>
                    <a:pt x="1314" y="541"/>
                  </a:cubicBezTo>
                  <a:cubicBezTo>
                    <a:pt x="1431" y="511"/>
                    <a:pt x="1555" y="475"/>
                    <a:pt x="1672" y="446"/>
                  </a:cubicBezTo>
                  <a:close/>
                  <a:moveTo>
                    <a:pt x="1219" y="555"/>
                  </a:moveTo>
                  <a:cubicBezTo>
                    <a:pt x="1241" y="679"/>
                    <a:pt x="1278" y="796"/>
                    <a:pt x="1307" y="913"/>
                  </a:cubicBezTo>
                  <a:cubicBezTo>
                    <a:pt x="1190" y="942"/>
                    <a:pt x="1073" y="978"/>
                    <a:pt x="949" y="1008"/>
                  </a:cubicBezTo>
                  <a:cubicBezTo>
                    <a:pt x="927" y="884"/>
                    <a:pt x="884" y="767"/>
                    <a:pt x="862" y="650"/>
                  </a:cubicBezTo>
                  <a:cubicBezTo>
                    <a:pt x="979" y="621"/>
                    <a:pt x="1095" y="592"/>
                    <a:pt x="1219" y="555"/>
                  </a:cubicBezTo>
                  <a:close/>
                  <a:moveTo>
                    <a:pt x="2226" y="774"/>
                  </a:moveTo>
                  <a:cubicBezTo>
                    <a:pt x="2255" y="891"/>
                    <a:pt x="2292" y="1015"/>
                    <a:pt x="2321" y="1132"/>
                  </a:cubicBezTo>
                  <a:cubicBezTo>
                    <a:pt x="2204" y="1161"/>
                    <a:pt x="2080" y="1197"/>
                    <a:pt x="1964" y="1226"/>
                  </a:cubicBezTo>
                  <a:cubicBezTo>
                    <a:pt x="1934" y="1102"/>
                    <a:pt x="1898" y="986"/>
                    <a:pt x="1869" y="869"/>
                  </a:cubicBezTo>
                  <a:cubicBezTo>
                    <a:pt x="1993" y="840"/>
                    <a:pt x="2109" y="811"/>
                    <a:pt x="2226" y="774"/>
                  </a:cubicBezTo>
                  <a:close/>
                  <a:moveTo>
                    <a:pt x="1781" y="891"/>
                  </a:moveTo>
                  <a:cubicBezTo>
                    <a:pt x="1810" y="1015"/>
                    <a:pt x="1847" y="1132"/>
                    <a:pt x="1876" y="1248"/>
                  </a:cubicBezTo>
                  <a:cubicBezTo>
                    <a:pt x="1752" y="1278"/>
                    <a:pt x="1635" y="1314"/>
                    <a:pt x="1518" y="1343"/>
                  </a:cubicBezTo>
                  <a:cubicBezTo>
                    <a:pt x="1489" y="1226"/>
                    <a:pt x="1453" y="1102"/>
                    <a:pt x="1424" y="986"/>
                  </a:cubicBezTo>
                  <a:cubicBezTo>
                    <a:pt x="1548" y="957"/>
                    <a:pt x="1664" y="920"/>
                    <a:pt x="1781" y="891"/>
                  </a:cubicBezTo>
                  <a:close/>
                  <a:moveTo>
                    <a:pt x="1336" y="1008"/>
                  </a:moveTo>
                  <a:cubicBezTo>
                    <a:pt x="1365" y="1124"/>
                    <a:pt x="1387" y="1241"/>
                    <a:pt x="1424" y="1358"/>
                  </a:cubicBezTo>
                  <a:cubicBezTo>
                    <a:pt x="1307" y="1387"/>
                    <a:pt x="1190" y="1423"/>
                    <a:pt x="1066" y="1453"/>
                  </a:cubicBezTo>
                  <a:cubicBezTo>
                    <a:pt x="1044" y="1336"/>
                    <a:pt x="1008" y="1212"/>
                    <a:pt x="979" y="1095"/>
                  </a:cubicBezTo>
                  <a:cubicBezTo>
                    <a:pt x="1095" y="1066"/>
                    <a:pt x="1212" y="1029"/>
                    <a:pt x="1336" y="1008"/>
                  </a:cubicBezTo>
                  <a:close/>
                  <a:moveTo>
                    <a:pt x="891" y="1124"/>
                  </a:moveTo>
                  <a:cubicBezTo>
                    <a:pt x="913" y="1241"/>
                    <a:pt x="949" y="1358"/>
                    <a:pt x="979" y="1482"/>
                  </a:cubicBezTo>
                  <a:cubicBezTo>
                    <a:pt x="862" y="1504"/>
                    <a:pt x="745" y="1540"/>
                    <a:pt x="621" y="1569"/>
                  </a:cubicBezTo>
                  <a:cubicBezTo>
                    <a:pt x="585" y="1453"/>
                    <a:pt x="563" y="1336"/>
                    <a:pt x="534" y="1212"/>
                  </a:cubicBezTo>
                  <a:cubicBezTo>
                    <a:pt x="650" y="1190"/>
                    <a:pt x="767" y="1146"/>
                    <a:pt x="891" y="1124"/>
                  </a:cubicBezTo>
                  <a:close/>
                  <a:moveTo>
                    <a:pt x="2350" y="1234"/>
                  </a:moveTo>
                  <a:cubicBezTo>
                    <a:pt x="2372" y="1350"/>
                    <a:pt x="2409" y="1467"/>
                    <a:pt x="2438" y="1591"/>
                  </a:cubicBezTo>
                  <a:cubicBezTo>
                    <a:pt x="2314" y="1613"/>
                    <a:pt x="2190" y="1642"/>
                    <a:pt x="2080" y="1679"/>
                  </a:cubicBezTo>
                  <a:cubicBezTo>
                    <a:pt x="2058" y="1562"/>
                    <a:pt x="2022" y="1445"/>
                    <a:pt x="1993" y="1321"/>
                  </a:cubicBezTo>
                  <a:cubicBezTo>
                    <a:pt x="2109" y="1299"/>
                    <a:pt x="2226" y="1256"/>
                    <a:pt x="2350" y="1234"/>
                  </a:cubicBezTo>
                  <a:close/>
                  <a:moveTo>
                    <a:pt x="548" y="1679"/>
                  </a:moveTo>
                  <a:cubicBezTo>
                    <a:pt x="555" y="1715"/>
                    <a:pt x="570" y="1744"/>
                    <a:pt x="577" y="1781"/>
                  </a:cubicBezTo>
                  <a:cubicBezTo>
                    <a:pt x="534" y="1759"/>
                    <a:pt x="497" y="1737"/>
                    <a:pt x="453" y="1708"/>
                  </a:cubicBezTo>
                  <a:cubicBezTo>
                    <a:pt x="490" y="1701"/>
                    <a:pt x="512" y="1686"/>
                    <a:pt x="548" y="1679"/>
                  </a:cubicBezTo>
                  <a:close/>
                  <a:moveTo>
                    <a:pt x="1898" y="1343"/>
                  </a:moveTo>
                  <a:cubicBezTo>
                    <a:pt x="1927" y="1460"/>
                    <a:pt x="1964" y="1577"/>
                    <a:pt x="1993" y="1701"/>
                  </a:cubicBezTo>
                  <a:cubicBezTo>
                    <a:pt x="1876" y="1723"/>
                    <a:pt x="1752" y="1759"/>
                    <a:pt x="1635" y="1788"/>
                  </a:cubicBezTo>
                  <a:cubicBezTo>
                    <a:pt x="1606" y="1672"/>
                    <a:pt x="1570" y="1555"/>
                    <a:pt x="1548" y="1431"/>
                  </a:cubicBezTo>
                  <a:cubicBezTo>
                    <a:pt x="1657" y="1409"/>
                    <a:pt x="1774" y="1372"/>
                    <a:pt x="1898" y="1343"/>
                  </a:cubicBezTo>
                  <a:close/>
                  <a:moveTo>
                    <a:pt x="1446" y="1453"/>
                  </a:moveTo>
                  <a:cubicBezTo>
                    <a:pt x="1475" y="1569"/>
                    <a:pt x="1511" y="1686"/>
                    <a:pt x="1533" y="1810"/>
                  </a:cubicBezTo>
                  <a:cubicBezTo>
                    <a:pt x="1416" y="1832"/>
                    <a:pt x="1300" y="1869"/>
                    <a:pt x="1183" y="1898"/>
                  </a:cubicBezTo>
                  <a:cubicBezTo>
                    <a:pt x="1154" y="1788"/>
                    <a:pt x="1124" y="1664"/>
                    <a:pt x="1088" y="1540"/>
                  </a:cubicBezTo>
                  <a:cubicBezTo>
                    <a:pt x="1205" y="1518"/>
                    <a:pt x="1321" y="1482"/>
                    <a:pt x="1446" y="1453"/>
                  </a:cubicBezTo>
                  <a:close/>
                  <a:moveTo>
                    <a:pt x="1000" y="1569"/>
                  </a:moveTo>
                  <a:cubicBezTo>
                    <a:pt x="1022" y="1686"/>
                    <a:pt x="1059" y="1803"/>
                    <a:pt x="1088" y="1927"/>
                  </a:cubicBezTo>
                  <a:cubicBezTo>
                    <a:pt x="1022" y="1941"/>
                    <a:pt x="964" y="1963"/>
                    <a:pt x="898" y="1971"/>
                  </a:cubicBezTo>
                  <a:cubicBezTo>
                    <a:pt x="825" y="1934"/>
                    <a:pt x="760" y="1890"/>
                    <a:pt x="687" y="1854"/>
                  </a:cubicBezTo>
                  <a:cubicBezTo>
                    <a:pt x="672" y="1788"/>
                    <a:pt x="650" y="1723"/>
                    <a:pt x="643" y="1664"/>
                  </a:cubicBezTo>
                  <a:cubicBezTo>
                    <a:pt x="760" y="1635"/>
                    <a:pt x="876" y="1599"/>
                    <a:pt x="1000" y="1569"/>
                  </a:cubicBezTo>
                  <a:close/>
                  <a:moveTo>
                    <a:pt x="1117" y="2014"/>
                  </a:moveTo>
                  <a:cubicBezTo>
                    <a:pt x="1124" y="2051"/>
                    <a:pt x="1132" y="2080"/>
                    <a:pt x="1139" y="2117"/>
                  </a:cubicBezTo>
                  <a:cubicBezTo>
                    <a:pt x="1095" y="2087"/>
                    <a:pt x="1052" y="2073"/>
                    <a:pt x="1015" y="2044"/>
                  </a:cubicBezTo>
                  <a:cubicBezTo>
                    <a:pt x="1052" y="2036"/>
                    <a:pt x="1081" y="2029"/>
                    <a:pt x="1117" y="2014"/>
                  </a:cubicBezTo>
                  <a:close/>
                  <a:moveTo>
                    <a:pt x="2007" y="1788"/>
                  </a:moveTo>
                  <a:cubicBezTo>
                    <a:pt x="2036" y="1905"/>
                    <a:pt x="2073" y="2022"/>
                    <a:pt x="2102" y="2146"/>
                  </a:cubicBezTo>
                  <a:cubicBezTo>
                    <a:pt x="1978" y="2182"/>
                    <a:pt x="1861" y="2211"/>
                    <a:pt x="1745" y="2233"/>
                  </a:cubicBezTo>
                  <a:cubicBezTo>
                    <a:pt x="1715" y="2117"/>
                    <a:pt x="1679" y="2000"/>
                    <a:pt x="1657" y="1876"/>
                  </a:cubicBezTo>
                  <a:cubicBezTo>
                    <a:pt x="1774" y="1854"/>
                    <a:pt x="1891" y="1817"/>
                    <a:pt x="2007" y="1788"/>
                  </a:cubicBezTo>
                  <a:close/>
                  <a:moveTo>
                    <a:pt x="1562" y="1905"/>
                  </a:moveTo>
                  <a:cubicBezTo>
                    <a:pt x="1591" y="2029"/>
                    <a:pt x="1628" y="2146"/>
                    <a:pt x="1657" y="2263"/>
                  </a:cubicBezTo>
                  <a:cubicBezTo>
                    <a:pt x="1591" y="2284"/>
                    <a:pt x="1526" y="2299"/>
                    <a:pt x="1460" y="2306"/>
                  </a:cubicBezTo>
                  <a:cubicBezTo>
                    <a:pt x="1387" y="2270"/>
                    <a:pt x="1329" y="2226"/>
                    <a:pt x="1249" y="2190"/>
                  </a:cubicBezTo>
                  <a:cubicBezTo>
                    <a:pt x="1234" y="2124"/>
                    <a:pt x="1212" y="2058"/>
                    <a:pt x="1205" y="2000"/>
                  </a:cubicBezTo>
                  <a:cubicBezTo>
                    <a:pt x="1321" y="1971"/>
                    <a:pt x="1446" y="1934"/>
                    <a:pt x="1562" y="1905"/>
                  </a:cubicBezTo>
                  <a:close/>
                  <a:moveTo>
                    <a:pt x="1672" y="2357"/>
                  </a:moveTo>
                  <a:cubicBezTo>
                    <a:pt x="1679" y="2394"/>
                    <a:pt x="1686" y="2416"/>
                    <a:pt x="1701" y="2452"/>
                  </a:cubicBezTo>
                  <a:cubicBezTo>
                    <a:pt x="1657" y="2430"/>
                    <a:pt x="1613" y="2401"/>
                    <a:pt x="1570" y="2379"/>
                  </a:cubicBezTo>
                  <a:cubicBezTo>
                    <a:pt x="1606" y="2372"/>
                    <a:pt x="1635" y="2365"/>
                    <a:pt x="1672" y="2357"/>
                  </a:cubicBezTo>
                  <a:close/>
                  <a:moveTo>
                    <a:pt x="1548" y="1"/>
                  </a:moveTo>
                  <a:cubicBezTo>
                    <a:pt x="1570" y="117"/>
                    <a:pt x="1599" y="227"/>
                    <a:pt x="1635" y="344"/>
                  </a:cubicBezTo>
                  <a:cubicBezTo>
                    <a:pt x="1518" y="373"/>
                    <a:pt x="1402" y="409"/>
                    <a:pt x="1278" y="438"/>
                  </a:cubicBezTo>
                  <a:cubicBezTo>
                    <a:pt x="1249" y="307"/>
                    <a:pt x="1212" y="190"/>
                    <a:pt x="1190" y="66"/>
                  </a:cubicBezTo>
                  <a:cubicBezTo>
                    <a:pt x="1161" y="74"/>
                    <a:pt x="1124" y="81"/>
                    <a:pt x="1095" y="103"/>
                  </a:cubicBezTo>
                  <a:cubicBezTo>
                    <a:pt x="1124" y="220"/>
                    <a:pt x="1161" y="336"/>
                    <a:pt x="1190" y="468"/>
                  </a:cubicBezTo>
                  <a:cubicBezTo>
                    <a:pt x="1066" y="490"/>
                    <a:pt x="949" y="526"/>
                    <a:pt x="833" y="555"/>
                  </a:cubicBezTo>
                  <a:cubicBezTo>
                    <a:pt x="811" y="482"/>
                    <a:pt x="796" y="402"/>
                    <a:pt x="774" y="329"/>
                  </a:cubicBezTo>
                  <a:cubicBezTo>
                    <a:pt x="752" y="358"/>
                    <a:pt x="723" y="380"/>
                    <a:pt x="701" y="409"/>
                  </a:cubicBezTo>
                  <a:cubicBezTo>
                    <a:pt x="723" y="468"/>
                    <a:pt x="730" y="526"/>
                    <a:pt x="752" y="584"/>
                  </a:cubicBezTo>
                  <a:cubicBezTo>
                    <a:pt x="687" y="606"/>
                    <a:pt x="621" y="621"/>
                    <a:pt x="563" y="628"/>
                  </a:cubicBezTo>
                  <a:cubicBezTo>
                    <a:pt x="541" y="665"/>
                    <a:pt x="512" y="701"/>
                    <a:pt x="497" y="752"/>
                  </a:cubicBezTo>
                  <a:cubicBezTo>
                    <a:pt x="585" y="723"/>
                    <a:pt x="687" y="701"/>
                    <a:pt x="774" y="679"/>
                  </a:cubicBezTo>
                  <a:cubicBezTo>
                    <a:pt x="803" y="796"/>
                    <a:pt x="840" y="913"/>
                    <a:pt x="869" y="1029"/>
                  </a:cubicBezTo>
                  <a:cubicBezTo>
                    <a:pt x="752" y="1059"/>
                    <a:pt x="636" y="1095"/>
                    <a:pt x="512" y="1124"/>
                  </a:cubicBezTo>
                  <a:cubicBezTo>
                    <a:pt x="482" y="1029"/>
                    <a:pt x="468" y="942"/>
                    <a:pt x="439" y="847"/>
                  </a:cubicBezTo>
                  <a:cubicBezTo>
                    <a:pt x="424" y="884"/>
                    <a:pt x="395" y="935"/>
                    <a:pt x="366" y="971"/>
                  </a:cubicBezTo>
                  <a:cubicBezTo>
                    <a:pt x="388" y="1029"/>
                    <a:pt x="395" y="1088"/>
                    <a:pt x="409" y="1154"/>
                  </a:cubicBezTo>
                  <a:cubicBezTo>
                    <a:pt x="351" y="1168"/>
                    <a:pt x="293" y="1175"/>
                    <a:pt x="227" y="1197"/>
                  </a:cubicBezTo>
                  <a:cubicBezTo>
                    <a:pt x="205" y="1234"/>
                    <a:pt x="183" y="1270"/>
                    <a:pt x="154" y="1314"/>
                  </a:cubicBezTo>
                  <a:cubicBezTo>
                    <a:pt x="249" y="1285"/>
                    <a:pt x="337" y="1270"/>
                    <a:pt x="431" y="1241"/>
                  </a:cubicBezTo>
                  <a:cubicBezTo>
                    <a:pt x="461" y="1358"/>
                    <a:pt x="497" y="1482"/>
                    <a:pt x="519" y="1599"/>
                  </a:cubicBezTo>
                  <a:cubicBezTo>
                    <a:pt x="461" y="1613"/>
                    <a:pt x="395" y="1635"/>
                    <a:pt x="329" y="1642"/>
                  </a:cubicBezTo>
                  <a:lnTo>
                    <a:pt x="59" y="1482"/>
                  </a:lnTo>
                  <a:cubicBezTo>
                    <a:pt x="37" y="1504"/>
                    <a:pt x="23" y="1540"/>
                    <a:pt x="1" y="1569"/>
                  </a:cubicBezTo>
                  <a:cubicBezTo>
                    <a:pt x="650" y="1956"/>
                    <a:pt x="1292" y="2335"/>
                    <a:pt x="1934" y="2729"/>
                  </a:cubicBezTo>
                  <a:lnTo>
                    <a:pt x="1993" y="2635"/>
                  </a:lnTo>
                  <a:cubicBezTo>
                    <a:pt x="1934" y="2598"/>
                    <a:pt x="1876" y="2562"/>
                    <a:pt x="1818" y="2525"/>
                  </a:cubicBezTo>
                  <a:cubicBezTo>
                    <a:pt x="1796" y="2467"/>
                    <a:pt x="1781" y="2401"/>
                    <a:pt x="1774" y="2335"/>
                  </a:cubicBezTo>
                  <a:cubicBezTo>
                    <a:pt x="1891" y="2306"/>
                    <a:pt x="2007" y="2270"/>
                    <a:pt x="2131" y="2248"/>
                  </a:cubicBezTo>
                  <a:cubicBezTo>
                    <a:pt x="2139" y="2284"/>
                    <a:pt x="2146" y="2328"/>
                    <a:pt x="2153" y="2365"/>
                  </a:cubicBezTo>
                  <a:lnTo>
                    <a:pt x="2226" y="2248"/>
                  </a:lnTo>
                  <a:cubicBezTo>
                    <a:pt x="2226" y="2233"/>
                    <a:pt x="2226" y="2226"/>
                    <a:pt x="2219" y="2219"/>
                  </a:cubicBezTo>
                  <a:cubicBezTo>
                    <a:pt x="2226" y="2219"/>
                    <a:pt x="2241" y="2219"/>
                    <a:pt x="2248" y="2211"/>
                  </a:cubicBezTo>
                  <a:lnTo>
                    <a:pt x="2314" y="2087"/>
                  </a:lnTo>
                  <a:lnTo>
                    <a:pt x="2314" y="2087"/>
                  </a:lnTo>
                  <a:cubicBezTo>
                    <a:pt x="2277" y="2102"/>
                    <a:pt x="2241" y="2109"/>
                    <a:pt x="2190" y="2117"/>
                  </a:cubicBezTo>
                  <a:cubicBezTo>
                    <a:pt x="2168" y="2000"/>
                    <a:pt x="2131" y="1883"/>
                    <a:pt x="2102" y="1759"/>
                  </a:cubicBezTo>
                  <a:cubicBezTo>
                    <a:pt x="2219" y="1737"/>
                    <a:pt x="2336" y="1701"/>
                    <a:pt x="2460" y="1672"/>
                  </a:cubicBezTo>
                  <a:cubicBezTo>
                    <a:pt x="2467" y="1708"/>
                    <a:pt x="2474" y="1752"/>
                    <a:pt x="2482" y="1788"/>
                  </a:cubicBezTo>
                  <a:lnTo>
                    <a:pt x="2540" y="1701"/>
                  </a:lnTo>
                  <a:cubicBezTo>
                    <a:pt x="2547" y="1686"/>
                    <a:pt x="2547" y="1679"/>
                    <a:pt x="2555" y="1672"/>
                  </a:cubicBezTo>
                  <a:cubicBezTo>
                    <a:pt x="2547" y="1672"/>
                    <a:pt x="2547" y="1664"/>
                    <a:pt x="2547" y="1650"/>
                  </a:cubicBezTo>
                  <a:cubicBezTo>
                    <a:pt x="2555" y="1650"/>
                    <a:pt x="2569" y="1650"/>
                    <a:pt x="2569" y="1642"/>
                  </a:cubicBezTo>
                  <a:lnTo>
                    <a:pt x="2620" y="1533"/>
                  </a:lnTo>
                  <a:lnTo>
                    <a:pt x="2620" y="1533"/>
                  </a:lnTo>
                  <a:cubicBezTo>
                    <a:pt x="2591" y="1540"/>
                    <a:pt x="2555" y="1555"/>
                    <a:pt x="2525" y="1562"/>
                  </a:cubicBezTo>
                  <a:cubicBezTo>
                    <a:pt x="2503" y="1445"/>
                    <a:pt x="2467" y="1321"/>
                    <a:pt x="2438" y="1205"/>
                  </a:cubicBezTo>
                  <a:cubicBezTo>
                    <a:pt x="2525" y="1190"/>
                    <a:pt x="2613" y="1161"/>
                    <a:pt x="2700" y="1139"/>
                  </a:cubicBezTo>
                  <a:lnTo>
                    <a:pt x="2700" y="1044"/>
                  </a:lnTo>
                  <a:cubicBezTo>
                    <a:pt x="2613" y="1066"/>
                    <a:pt x="2511" y="1088"/>
                    <a:pt x="2423" y="1117"/>
                  </a:cubicBezTo>
                  <a:cubicBezTo>
                    <a:pt x="2394" y="993"/>
                    <a:pt x="2358" y="876"/>
                    <a:pt x="2328" y="760"/>
                  </a:cubicBezTo>
                  <a:cubicBezTo>
                    <a:pt x="2423" y="730"/>
                    <a:pt x="2518" y="708"/>
                    <a:pt x="2613" y="687"/>
                  </a:cubicBezTo>
                  <a:cubicBezTo>
                    <a:pt x="2606" y="657"/>
                    <a:pt x="2584" y="628"/>
                    <a:pt x="2569" y="592"/>
                  </a:cubicBezTo>
                  <a:cubicBezTo>
                    <a:pt x="2474" y="614"/>
                    <a:pt x="2394" y="643"/>
                    <a:pt x="2299" y="657"/>
                  </a:cubicBezTo>
                  <a:cubicBezTo>
                    <a:pt x="2277" y="541"/>
                    <a:pt x="2233" y="424"/>
                    <a:pt x="2212" y="300"/>
                  </a:cubicBezTo>
                  <a:cubicBezTo>
                    <a:pt x="2233" y="293"/>
                    <a:pt x="2277" y="285"/>
                    <a:pt x="2299" y="278"/>
                  </a:cubicBezTo>
                  <a:cubicBezTo>
                    <a:pt x="2277" y="249"/>
                    <a:pt x="2233" y="220"/>
                    <a:pt x="2204" y="205"/>
                  </a:cubicBezTo>
                  <a:cubicBezTo>
                    <a:pt x="2190" y="205"/>
                    <a:pt x="2190" y="205"/>
                    <a:pt x="2182" y="212"/>
                  </a:cubicBezTo>
                  <a:cubicBezTo>
                    <a:pt x="2182" y="205"/>
                    <a:pt x="2182" y="190"/>
                    <a:pt x="2175" y="190"/>
                  </a:cubicBezTo>
                  <a:cubicBezTo>
                    <a:pt x="2168" y="183"/>
                    <a:pt x="2153" y="183"/>
                    <a:pt x="2146" y="176"/>
                  </a:cubicBezTo>
                  <a:cubicBezTo>
                    <a:pt x="2139" y="161"/>
                    <a:pt x="2131" y="161"/>
                    <a:pt x="2117" y="154"/>
                  </a:cubicBezTo>
                  <a:cubicBezTo>
                    <a:pt x="2102" y="147"/>
                    <a:pt x="2073" y="125"/>
                    <a:pt x="2058" y="117"/>
                  </a:cubicBezTo>
                  <a:lnTo>
                    <a:pt x="2058" y="117"/>
                  </a:lnTo>
                  <a:lnTo>
                    <a:pt x="2080" y="227"/>
                  </a:lnTo>
                  <a:cubicBezTo>
                    <a:pt x="1964" y="256"/>
                    <a:pt x="1847" y="293"/>
                    <a:pt x="1730" y="322"/>
                  </a:cubicBezTo>
                  <a:cubicBezTo>
                    <a:pt x="1701" y="212"/>
                    <a:pt x="1672" y="110"/>
                    <a:pt x="164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220;p48">
              <a:extLst>
                <a:ext uri="{FF2B5EF4-FFF2-40B4-BE49-F238E27FC236}">
                  <a16:creationId xmlns:a16="http://schemas.microsoft.com/office/drawing/2014/main" id="{65F050B6-ACBB-4214-9263-3E8BE1ED2477}"/>
                </a:ext>
              </a:extLst>
            </p:cNvPr>
            <p:cNvSpPr/>
            <p:nvPr/>
          </p:nvSpPr>
          <p:spPr>
            <a:xfrm>
              <a:off x="1856900" y="2253031"/>
              <a:ext cx="250056" cy="206795"/>
            </a:xfrm>
            <a:custGeom>
              <a:avLst/>
              <a:gdLst/>
              <a:ahLst/>
              <a:cxnLst/>
              <a:rect l="l" t="t" r="r" b="b"/>
              <a:pathLst>
                <a:path w="2445" h="2022" extrusionOk="0">
                  <a:moveTo>
                    <a:pt x="1165" y="916"/>
                  </a:moveTo>
                  <a:cubicBezTo>
                    <a:pt x="1183" y="916"/>
                    <a:pt x="1201" y="917"/>
                    <a:pt x="1219" y="920"/>
                  </a:cubicBezTo>
                  <a:cubicBezTo>
                    <a:pt x="1262" y="927"/>
                    <a:pt x="1306" y="949"/>
                    <a:pt x="1335" y="985"/>
                  </a:cubicBezTo>
                  <a:cubicBezTo>
                    <a:pt x="1365" y="1022"/>
                    <a:pt x="1379" y="1066"/>
                    <a:pt x="1386" y="1117"/>
                  </a:cubicBezTo>
                  <a:cubicBezTo>
                    <a:pt x="1394" y="1197"/>
                    <a:pt x="1350" y="1299"/>
                    <a:pt x="1270" y="1336"/>
                  </a:cubicBezTo>
                  <a:cubicBezTo>
                    <a:pt x="1238" y="1351"/>
                    <a:pt x="1204" y="1359"/>
                    <a:pt x="1171" y="1359"/>
                  </a:cubicBezTo>
                  <a:cubicBezTo>
                    <a:pt x="1112" y="1359"/>
                    <a:pt x="1054" y="1336"/>
                    <a:pt x="1007" y="1299"/>
                  </a:cubicBezTo>
                  <a:cubicBezTo>
                    <a:pt x="934" y="1226"/>
                    <a:pt x="927" y="1095"/>
                    <a:pt x="971" y="1015"/>
                  </a:cubicBezTo>
                  <a:cubicBezTo>
                    <a:pt x="1012" y="943"/>
                    <a:pt x="1088" y="916"/>
                    <a:pt x="1165" y="916"/>
                  </a:cubicBezTo>
                  <a:close/>
                  <a:moveTo>
                    <a:pt x="511" y="0"/>
                  </a:moveTo>
                  <a:cubicBezTo>
                    <a:pt x="453" y="110"/>
                    <a:pt x="387" y="219"/>
                    <a:pt x="321" y="321"/>
                  </a:cubicBezTo>
                  <a:cubicBezTo>
                    <a:pt x="0" y="847"/>
                    <a:pt x="175" y="1533"/>
                    <a:pt x="708" y="1846"/>
                  </a:cubicBezTo>
                  <a:cubicBezTo>
                    <a:pt x="715" y="1854"/>
                    <a:pt x="722" y="1854"/>
                    <a:pt x="730" y="1861"/>
                  </a:cubicBezTo>
                  <a:cubicBezTo>
                    <a:pt x="911" y="1970"/>
                    <a:pt x="1110" y="2022"/>
                    <a:pt x="1305" y="2022"/>
                  </a:cubicBezTo>
                  <a:cubicBezTo>
                    <a:pt x="1682" y="2022"/>
                    <a:pt x="2048" y="1828"/>
                    <a:pt x="2255" y="1481"/>
                  </a:cubicBezTo>
                  <a:lnTo>
                    <a:pt x="2444" y="1160"/>
                  </a:lnTo>
                  <a:cubicBezTo>
                    <a:pt x="1802" y="774"/>
                    <a:pt x="1160" y="394"/>
                    <a:pt x="511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221;p48">
              <a:extLst>
                <a:ext uri="{FF2B5EF4-FFF2-40B4-BE49-F238E27FC236}">
                  <a16:creationId xmlns:a16="http://schemas.microsoft.com/office/drawing/2014/main" id="{1ED9EBFA-3288-4A51-9B8E-FEF7F3ABF7B8}"/>
                </a:ext>
              </a:extLst>
            </p:cNvPr>
            <p:cNvSpPr/>
            <p:nvPr/>
          </p:nvSpPr>
          <p:spPr>
            <a:xfrm>
              <a:off x="1951604" y="2346610"/>
              <a:ext cx="48682" cy="45204"/>
            </a:xfrm>
            <a:custGeom>
              <a:avLst/>
              <a:gdLst/>
              <a:ahLst/>
              <a:cxnLst/>
              <a:rect l="l" t="t" r="r" b="b"/>
              <a:pathLst>
                <a:path w="476" h="442" extrusionOk="0">
                  <a:moveTo>
                    <a:pt x="239" y="1"/>
                  </a:moveTo>
                  <a:cubicBezTo>
                    <a:pt x="162" y="1"/>
                    <a:pt x="86" y="28"/>
                    <a:pt x="45" y="100"/>
                  </a:cubicBezTo>
                  <a:cubicBezTo>
                    <a:pt x="1" y="180"/>
                    <a:pt x="8" y="304"/>
                    <a:pt x="81" y="377"/>
                  </a:cubicBezTo>
                  <a:cubicBezTo>
                    <a:pt x="126" y="418"/>
                    <a:pt x="183" y="441"/>
                    <a:pt x="240" y="441"/>
                  </a:cubicBezTo>
                  <a:cubicBezTo>
                    <a:pt x="275" y="441"/>
                    <a:pt x="311" y="433"/>
                    <a:pt x="344" y="413"/>
                  </a:cubicBezTo>
                  <a:cubicBezTo>
                    <a:pt x="424" y="377"/>
                    <a:pt x="475" y="282"/>
                    <a:pt x="460" y="194"/>
                  </a:cubicBezTo>
                  <a:cubicBezTo>
                    <a:pt x="453" y="151"/>
                    <a:pt x="439" y="107"/>
                    <a:pt x="409" y="70"/>
                  </a:cubicBezTo>
                  <a:cubicBezTo>
                    <a:pt x="380" y="34"/>
                    <a:pt x="336" y="12"/>
                    <a:pt x="293" y="5"/>
                  </a:cubicBezTo>
                  <a:cubicBezTo>
                    <a:pt x="275" y="2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222;p48">
              <a:extLst>
                <a:ext uri="{FF2B5EF4-FFF2-40B4-BE49-F238E27FC236}">
                  <a16:creationId xmlns:a16="http://schemas.microsoft.com/office/drawing/2014/main" id="{EA007FE3-8D94-43FB-9644-4CE69479005C}"/>
                </a:ext>
              </a:extLst>
            </p:cNvPr>
            <p:cNvSpPr/>
            <p:nvPr/>
          </p:nvSpPr>
          <p:spPr>
            <a:xfrm>
              <a:off x="1865797" y="2088782"/>
              <a:ext cx="326249" cy="374829"/>
            </a:xfrm>
            <a:custGeom>
              <a:avLst/>
              <a:gdLst/>
              <a:ahLst/>
              <a:cxnLst/>
              <a:rect l="l" t="t" r="r" b="b"/>
              <a:pathLst>
                <a:path w="3190" h="3665" extrusionOk="0">
                  <a:moveTo>
                    <a:pt x="1971" y="99"/>
                  </a:moveTo>
                  <a:cubicBezTo>
                    <a:pt x="2162" y="99"/>
                    <a:pt x="2354" y="150"/>
                    <a:pt x="2525" y="249"/>
                  </a:cubicBezTo>
                  <a:cubicBezTo>
                    <a:pt x="2846" y="439"/>
                    <a:pt x="3065" y="775"/>
                    <a:pt x="3065" y="1154"/>
                  </a:cubicBezTo>
                  <a:cubicBezTo>
                    <a:pt x="3072" y="1387"/>
                    <a:pt x="2978" y="1599"/>
                    <a:pt x="2861" y="1796"/>
                  </a:cubicBezTo>
                  <a:cubicBezTo>
                    <a:pt x="2642" y="2168"/>
                    <a:pt x="2416" y="2548"/>
                    <a:pt x="2197" y="2920"/>
                  </a:cubicBezTo>
                  <a:cubicBezTo>
                    <a:pt x="2087" y="3102"/>
                    <a:pt x="1978" y="3263"/>
                    <a:pt x="1803" y="3387"/>
                  </a:cubicBezTo>
                  <a:cubicBezTo>
                    <a:pt x="1626" y="3500"/>
                    <a:pt x="1418" y="3560"/>
                    <a:pt x="1208" y="3560"/>
                  </a:cubicBezTo>
                  <a:cubicBezTo>
                    <a:pt x="1054" y="3560"/>
                    <a:pt x="898" y="3528"/>
                    <a:pt x="752" y="3460"/>
                  </a:cubicBezTo>
                  <a:cubicBezTo>
                    <a:pt x="417" y="3292"/>
                    <a:pt x="169" y="2971"/>
                    <a:pt x="132" y="2599"/>
                  </a:cubicBezTo>
                  <a:cubicBezTo>
                    <a:pt x="88" y="2168"/>
                    <a:pt x="344" y="1840"/>
                    <a:pt x="548" y="1497"/>
                  </a:cubicBezTo>
                  <a:cubicBezTo>
                    <a:pt x="679" y="1271"/>
                    <a:pt x="818" y="1037"/>
                    <a:pt x="949" y="818"/>
                  </a:cubicBezTo>
                  <a:cubicBezTo>
                    <a:pt x="1066" y="629"/>
                    <a:pt x="1168" y="439"/>
                    <a:pt x="1358" y="300"/>
                  </a:cubicBezTo>
                  <a:cubicBezTo>
                    <a:pt x="1540" y="165"/>
                    <a:pt x="1755" y="99"/>
                    <a:pt x="1971" y="99"/>
                  </a:cubicBezTo>
                  <a:close/>
                  <a:moveTo>
                    <a:pt x="1981" y="0"/>
                  </a:moveTo>
                  <a:cubicBezTo>
                    <a:pt x="1818" y="0"/>
                    <a:pt x="1656" y="36"/>
                    <a:pt x="1504" y="111"/>
                  </a:cubicBezTo>
                  <a:cubicBezTo>
                    <a:pt x="1095" y="293"/>
                    <a:pt x="920" y="694"/>
                    <a:pt x="701" y="1059"/>
                  </a:cubicBezTo>
                  <a:cubicBezTo>
                    <a:pt x="563" y="1285"/>
                    <a:pt x="424" y="1526"/>
                    <a:pt x="293" y="1752"/>
                  </a:cubicBezTo>
                  <a:cubicBezTo>
                    <a:pt x="183" y="1935"/>
                    <a:pt x="81" y="2110"/>
                    <a:pt x="52" y="2329"/>
                  </a:cubicBezTo>
                  <a:cubicBezTo>
                    <a:pt x="1" y="2686"/>
                    <a:pt x="117" y="3058"/>
                    <a:pt x="373" y="3314"/>
                  </a:cubicBezTo>
                  <a:cubicBezTo>
                    <a:pt x="607" y="3551"/>
                    <a:pt x="911" y="3665"/>
                    <a:pt x="1211" y="3665"/>
                  </a:cubicBezTo>
                  <a:cubicBezTo>
                    <a:pt x="1605" y="3665"/>
                    <a:pt x="1992" y="3470"/>
                    <a:pt x="2211" y="3102"/>
                  </a:cubicBezTo>
                  <a:cubicBezTo>
                    <a:pt x="2452" y="2715"/>
                    <a:pt x="2678" y="2329"/>
                    <a:pt x="2905" y="1935"/>
                  </a:cubicBezTo>
                  <a:cubicBezTo>
                    <a:pt x="3043" y="1709"/>
                    <a:pt x="3160" y="1490"/>
                    <a:pt x="3175" y="1212"/>
                  </a:cubicBezTo>
                  <a:cubicBezTo>
                    <a:pt x="3189" y="775"/>
                    <a:pt x="2956" y="381"/>
                    <a:pt x="2576" y="162"/>
                  </a:cubicBezTo>
                  <a:cubicBezTo>
                    <a:pt x="2570" y="158"/>
                    <a:pt x="2564" y="156"/>
                    <a:pt x="2558" y="156"/>
                  </a:cubicBezTo>
                  <a:lnTo>
                    <a:pt x="2558" y="156"/>
                  </a:lnTo>
                  <a:cubicBezTo>
                    <a:pt x="2379" y="54"/>
                    <a:pt x="2180" y="0"/>
                    <a:pt x="19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223;p48">
              <a:extLst>
                <a:ext uri="{FF2B5EF4-FFF2-40B4-BE49-F238E27FC236}">
                  <a16:creationId xmlns:a16="http://schemas.microsoft.com/office/drawing/2014/main" id="{CCC5105D-518F-4E95-8D45-F9EFF64A49F9}"/>
                </a:ext>
              </a:extLst>
            </p:cNvPr>
            <p:cNvSpPr/>
            <p:nvPr/>
          </p:nvSpPr>
          <p:spPr>
            <a:xfrm>
              <a:off x="1763627" y="2219179"/>
              <a:ext cx="388124" cy="287181"/>
            </a:xfrm>
            <a:custGeom>
              <a:avLst/>
              <a:gdLst/>
              <a:ahLst/>
              <a:cxnLst/>
              <a:rect l="l" t="t" r="r" b="b"/>
              <a:pathLst>
                <a:path w="3795" h="2808" extrusionOk="0">
                  <a:moveTo>
                    <a:pt x="1300" y="316"/>
                  </a:moveTo>
                  <a:cubicBezTo>
                    <a:pt x="1315" y="316"/>
                    <a:pt x="1330" y="321"/>
                    <a:pt x="1343" y="331"/>
                  </a:cubicBezTo>
                  <a:lnTo>
                    <a:pt x="3422" y="1572"/>
                  </a:lnTo>
                  <a:cubicBezTo>
                    <a:pt x="3466" y="1601"/>
                    <a:pt x="3473" y="1652"/>
                    <a:pt x="3451" y="1703"/>
                  </a:cubicBezTo>
                  <a:cubicBezTo>
                    <a:pt x="3318" y="1930"/>
                    <a:pt x="2912" y="2561"/>
                    <a:pt x="2239" y="2561"/>
                  </a:cubicBezTo>
                  <a:cubicBezTo>
                    <a:pt x="2025" y="2561"/>
                    <a:pt x="1785" y="2498"/>
                    <a:pt x="1518" y="2338"/>
                  </a:cubicBezTo>
                  <a:cubicBezTo>
                    <a:pt x="394" y="1674"/>
                    <a:pt x="1022" y="645"/>
                    <a:pt x="1226" y="361"/>
                  </a:cubicBezTo>
                  <a:cubicBezTo>
                    <a:pt x="1245" y="332"/>
                    <a:pt x="1273" y="316"/>
                    <a:pt x="1300" y="316"/>
                  </a:cubicBezTo>
                  <a:close/>
                  <a:moveTo>
                    <a:pt x="1195" y="0"/>
                  </a:moveTo>
                  <a:cubicBezTo>
                    <a:pt x="1166" y="0"/>
                    <a:pt x="1136" y="15"/>
                    <a:pt x="1116" y="40"/>
                  </a:cubicBezTo>
                  <a:cubicBezTo>
                    <a:pt x="876" y="368"/>
                    <a:pt x="0" y="1747"/>
                    <a:pt x="1372" y="2557"/>
                  </a:cubicBezTo>
                  <a:cubicBezTo>
                    <a:pt x="1671" y="2735"/>
                    <a:pt x="1946" y="2807"/>
                    <a:pt x="2194" y="2807"/>
                  </a:cubicBezTo>
                  <a:cubicBezTo>
                    <a:pt x="3071" y="2807"/>
                    <a:pt x="3620" y="1907"/>
                    <a:pt x="3780" y="1623"/>
                  </a:cubicBezTo>
                  <a:cubicBezTo>
                    <a:pt x="3794" y="1594"/>
                    <a:pt x="3787" y="1535"/>
                    <a:pt x="3743" y="1506"/>
                  </a:cubicBezTo>
                  <a:lnTo>
                    <a:pt x="1233" y="10"/>
                  </a:lnTo>
                  <a:cubicBezTo>
                    <a:pt x="1221" y="3"/>
                    <a:pt x="1208" y="0"/>
                    <a:pt x="11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224;p48">
              <a:extLst>
                <a:ext uri="{FF2B5EF4-FFF2-40B4-BE49-F238E27FC236}">
                  <a16:creationId xmlns:a16="http://schemas.microsoft.com/office/drawing/2014/main" id="{1F917641-BF13-4B03-B540-1DCC7360B613}"/>
                </a:ext>
              </a:extLst>
            </p:cNvPr>
            <p:cNvSpPr/>
            <p:nvPr/>
          </p:nvSpPr>
          <p:spPr>
            <a:xfrm>
              <a:off x="1819570" y="2214883"/>
              <a:ext cx="340363" cy="296590"/>
            </a:xfrm>
            <a:custGeom>
              <a:avLst/>
              <a:gdLst/>
              <a:ahLst/>
              <a:cxnLst/>
              <a:rect l="l" t="t" r="r" b="b"/>
              <a:pathLst>
                <a:path w="3328" h="2900" extrusionOk="0">
                  <a:moveTo>
                    <a:pt x="644" y="84"/>
                  </a:moveTo>
                  <a:cubicBezTo>
                    <a:pt x="654" y="84"/>
                    <a:pt x="666" y="86"/>
                    <a:pt x="679" y="89"/>
                  </a:cubicBezTo>
                  <a:cubicBezTo>
                    <a:pt x="832" y="154"/>
                    <a:pt x="985" y="271"/>
                    <a:pt x="1131" y="366"/>
                  </a:cubicBezTo>
                  <a:cubicBezTo>
                    <a:pt x="1394" y="519"/>
                    <a:pt x="1649" y="673"/>
                    <a:pt x="1919" y="833"/>
                  </a:cubicBezTo>
                  <a:cubicBezTo>
                    <a:pt x="2321" y="1070"/>
                    <a:pt x="2729" y="1313"/>
                    <a:pt x="3137" y="1557"/>
                  </a:cubicBezTo>
                  <a:lnTo>
                    <a:pt x="3137" y="1557"/>
                  </a:lnTo>
                  <a:cubicBezTo>
                    <a:pt x="3141" y="1561"/>
                    <a:pt x="3146" y="1566"/>
                    <a:pt x="3152" y="1570"/>
                  </a:cubicBezTo>
                  <a:cubicBezTo>
                    <a:pt x="3218" y="1636"/>
                    <a:pt x="3050" y="1840"/>
                    <a:pt x="3014" y="1891"/>
                  </a:cubicBezTo>
                  <a:cubicBezTo>
                    <a:pt x="2926" y="2008"/>
                    <a:pt x="2839" y="2124"/>
                    <a:pt x="2744" y="2227"/>
                  </a:cubicBezTo>
                  <a:cubicBezTo>
                    <a:pt x="2518" y="2475"/>
                    <a:pt x="2240" y="2679"/>
                    <a:pt x="1905" y="2752"/>
                  </a:cubicBezTo>
                  <a:cubicBezTo>
                    <a:pt x="1811" y="2774"/>
                    <a:pt x="1718" y="2784"/>
                    <a:pt x="1624" y="2784"/>
                  </a:cubicBezTo>
                  <a:cubicBezTo>
                    <a:pt x="1279" y="2784"/>
                    <a:pt x="938" y="2645"/>
                    <a:pt x="657" y="2438"/>
                  </a:cubicBezTo>
                  <a:cubicBezTo>
                    <a:pt x="329" y="2190"/>
                    <a:pt x="110" y="1840"/>
                    <a:pt x="103" y="1424"/>
                  </a:cubicBezTo>
                  <a:cubicBezTo>
                    <a:pt x="95" y="1103"/>
                    <a:pt x="190" y="797"/>
                    <a:pt x="336" y="512"/>
                  </a:cubicBezTo>
                  <a:cubicBezTo>
                    <a:pt x="394" y="403"/>
                    <a:pt x="460" y="293"/>
                    <a:pt x="518" y="191"/>
                  </a:cubicBezTo>
                  <a:cubicBezTo>
                    <a:pt x="550" y="135"/>
                    <a:pt x="581" y="84"/>
                    <a:pt x="644" y="84"/>
                  </a:cubicBezTo>
                  <a:close/>
                  <a:moveTo>
                    <a:pt x="650" y="1"/>
                  </a:moveTo>
                  <a:cubicBezTo>
                    <a:pt x="572" y="1"/>
                    <a:pt x="519" y="70"/>
                    <a:pt x="467" y="140"/>
                  </a:cubicBezTo>
                  <a:cubicBezTo>
                    <a:pt x="394" y="249"/>
                    <a:pt x="321" y="366"/>
                    <a:pt x="263" y="483"/>
                  </a:cubicBezTo>
                  <a:cubicBezTo>
                    <a:pt x="110" y="782"/>
                    <a:pt x="0" y="1132"/>
                    <a:pt x="22" y="1468"/>
                  </a:cubicBezTo>
                  <a:cubicBezTo>
                    <a:pt x="37" y="1884"/>
                    <a:pt x="248" y="2241"/>
                    <a:pt x="577" y="2497"/>
                  </a:cubicBezTo>
                  <a:cubicBezTo>
                    <a:pt x="881" y="2732"/>
                    <a:pt x="1253" y="2899"/>
                    <a:pt x="1631" y="2899"/>
                  </a:cubicBezTo>
                  <a:cubicBezTo>
                    <a:pt x="1698" y="2899"/>
                    <a:pt x="1765" y="2894"/>
                    <a:pt x="1832" y="2883"/>
                  </a:cubicBezTo>
                  <a:cubicBezTo>
                    <a:pt x="2233" y="2818"/>
                    <a:pt x="2583" y="2569"/>
                    <a:pt x="2846" y="2270"/>
                  </a:cubicBezTo>
                  <a:cubicBezTo>
                    <a:pt x="2955" y="2154"/>
                    <a:pt x="3057" y="2015"/>
                    <a:pt x="3138" y="1876"/>
                  </a:cubicBezTo>
                  <a:cubicBezTo>
                    <a:pt x="3200" y="1787"/>
                    <a:pt x="3327" y="1625"/>
                    <a:pt x="3236" y="1521"/>
                  </a:cubicBezTo>
                  <a:lnTo>
                    <a:pt x="3236" y="1521"/>
                  </a:lnTo>
                  <a:cubicBezTo>
                    <a:pt x="3232" y="1515"/>
                    <a:pt x="3226" y="1509"/>
                    <a:pt x="3218" y="1504"/>
                  </a:cubicBezTo>
                  <a:lnTo>
                    <a:pt x="3218" y="1504"/>
                  </a:lnTo>
                  <a:cubicBezTo>
                    <a:pt x="3218" y="1504"/>
                    <a:pt x="3218" y="1504"/>
                    <a:pt x="3218" y="1504"/>
                  </a:cubicBezTo>
                  <a:cubicBezTo>
                    <a:pt x="3215" y="1502"/>
                    <a:pt x="3212" y="1500"/>
                    <a:pt x="3208" y="1499"/>
                  </a:cubicBezTo>
                  <a:lnTo>
                    <a:pt x="3208" y="1499"/>
                  </a:lnTo>
                  <a:cubicBezTo>
                    <a:pt x="2810" y="1267"/>
                    <a:pt x="2405" y="1021"/>
                    <a:pt x="2007" y="782"/>
                  </a:cubicBezTo>
                  <a:cubicBezTo>
                    <a:pt x="1730" y="607"/>
                    <a:pt x="1438" y="446"/>
                    <a:pt x="1153" y="271"/>
                  </a:cubicBezTo>
                  <a:cubicBezTo>
                    <a:pt x="1007" y="191"/>
                    <a:pt x="869" y="89"/>
                    <a:pt x="715" y="16"/>
                  </a:cubicBezTo>
                  <a:cubicBezTo>
                    <a:pt x="691" y="5"/>
                    <a:pt x="670" y="1"/>
                    <a:pt x="65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225;p48">
              <a:extLst>
                <a:ext uri="{FF2B5EF4-FFF2-40B4-BE49-F238E27FC236}">
                  <a16:creationId xmlns:a16="http://schemas.microsoft.com/office/drawing/2014/main" id="{FA0051B1-4F50-47D8-B20D-6CF07CB3F49B}"/>
                </a:ext>
              </a:extLst>
            </p:cNvPr>
            <p:cNvSpPr/>
            <p:nvPr/>
          </p:nvSpPr>
          <p:spPr>
            <a:xfrm>
              <a:off x="1843400" y="2246486"/>
              <a:ext cx="289636" cy="239420"/>
            </a:xfrm>
            <a:custGeom>
              <a:avLst/>
              <a:gdLst/>
              <a:ahLst/>
              <a:cxnLst/>
              <a:rect l="l" t="t" r="r" b="b"/>
              <a:pathLst>
                <a:path w="2832" h="2341" extrusionOk="0">
                  <a:moveTo>
                    <a:pt x="526" y="106"/>
                  </a:moveTo>
                  <a:cubicBezTo>
                    <a:pt x="531" y="106"/>
                    <a:pt x="536" y="107"/>
                    <a:pt x="541" y="108"/>
                  </a:cubicBezTo>
                  <a:cubicBezTo>
                    <a:pt x="577" y="115"/>
                    <a:pt x="628" y="152"/>
                    <a:pt x="650" y="174"/>
                  </a:cubicBezTo>
                  <a:cubicBezTo>
                    <a:pt x="723" y="218"/>
                    <a:pt x="796" y="254"/>
                    <a:pt x="869" y="298"/>
                  </a:cubicBezTo>
                  <a:cubicBezTo>
                    <a:pt x="1285" y="546"/>
                    <a:pt x="1694" y="787"/>
                    <a:pt x="2102" y="1027"/>
                  </a:cubicBezTo>
                  <a:cubicBezTo>
                    <a:pt x="2248" y="1122"/>
                    <a:pt x="2394" y="1203"/>
                    <a:pt x="2540" y="1297"/>
                  </a:cubicBezTo>
                  <a:cubicBezTo>
                    <a:pt x="2562" y="1305"/>
                    <a:pt x="2598" y="1327"/>
                    <a:pt x="2613" y="1341"/>
                  </a:cubicBezTo>
                  <a:cubicBezTo>
                    <a:pt x="2657" y="1407"/>
                    <a:pt x="2533" y="1560"/>
                    <a:pt x="2496" y="1618"/>
                  </a:cubicBezTo>
                  <a:cubicBezTo>
                    <a:pt x="2343" y="1845"/>
                    <a:pt x="2131" y="2042"/>
                    <a:pt x="1876" y="2151"/>
                  </a:cubicBezTo>
                  <a:cubicBezTo>
                    <a:pt x="1738" y="2216"/>
                    <a:pt x="1595" y="2245"/>
                    <a:pt x="1453" y="2245"/>
                  </a:cubicBezTo>
                  <a:cubicBezTo>
                    <a:pt x="1215" y="2245"/>
                    <a:pt x="978" y="2164"/>
                    <a:pt x="759" y="2038"/>
                  </a:cubicBezTo>
                  <a:lnTo>
                    <a:pt x="759" y="2038"/>
                  </a:lnTo>
                  <a:cubicBezTo>
                    <a:pt x="757" y="2037"/>
                    <a:pt x="755" y="2036"/>
                    <a:pt x="752" y="2034"/>
                  </a:cubicBezTo>
                  <a:lnTo>
                    <a:pt x="752" y="2034"/>
                  </a:lnTo>
                  <a:cubicBezTo>
                    <a:pt x="752" y="2034"/>
                    <a:pt x="752" y="2034"/>
                    <a:pt x="752" y="2034"/>
                  </a:cubicBezTo>
                  <a:cubicBezTo>
                    <a:pt x="453" y="1852"/>
                    <a:pt x="205" y="1597"/>
                    <a:pt x="139" y="1239"/>
                  </a:cubicBezTo>
                  <a:cubicBezTo>
                    <a:pt x="96" y="984"/>
                    <a:pt x="161" y="721"/>
                    <a:pt x="263" y="495"/>
                  </a:cubicBezTo>
                  <a:cubicBezTo>
                    <a:pt x="298" y="404"/>
                    <a:pt x="413" y="106"/>
                    <a:pt x="526" y="106"/>
                  </a:cubicBezTo>
                  <a:close/>
                  <a:moveTo>
                    <a:pt x="517" y="1"/>
                  </a:moveTo>
                  <a:cubicBezTo>
                    <a:pt x="379" y="1"/>
                    <a:pt x="290" y="214"/>
                    <a:pt x="234" y="320"/>
                  </a:cubicBezTo>
                  <a:cubicBezTo>
                    <a:pt x="96" y="582"/>
                    <a:pt x="1" y="889"/>
                    <a:pt x="30" y="1195"/>
                  </a:cubicBezTo>
                  <a:cubicBezTo>
                    <a:pt x="81" y="1604"/>
                    <a:pt x="358" y="1910"/>
                    <a:pt x="701" y="2115"/>
                  </a:cubicBezTo>
                  <a:cubicBezTo>
                    <a:pt x="707" y="2117"/>
                    <a:pt x="712" y="2119"/>
                    <a:pt x="718" y="2120"/>
                  </a:cubicBezTo>
                  <a:lnTo>
                    <a:pt x="718" y="2120"/>
                  </a:lnTo>
                  <a:cubicBezTo>
                    <a:pt x="948" y="2249"/>
                    <a:pt x="1200" y="2341"/>
                    <a:pt x="1459" y="2341"/>
                  </a:cubicBezTo>
                  <a:cubicBezTo>
                    <a:pt x="1558" y="2341"/>
                    <a:pt x="1659" y="2327"/>
                    <a:pt x="1759" y="2297"/>
                  </a:cubicBezTo>
                  <a:cubicBezTo>
                    <a:pt x="2029" y="2217"/>
                    <a:pt x="2270" y="2034"/>
                    <a:pt x="2452" y="1815"/>
                  </a:cubicBezTo>
                  <a:cubicBezTo>
                    <a:pt x="2540" y="1706"/>
                    <a:pt x="2832" y="1385"/>
                    <a:pt x="2657" y="1261"/>
                  </a:cubicBezTo>
                  <a:cubicBezTo>
                    <a:pt x="2569" y="1188"/>
                    <a:pt x="2452" y="1130"/>
                    <a:pt x="2357" y="1079"/>
                  </a:cubicBezTo>
                  <a:cubicBezTo>
                    <a:pt x="1905" y="801"/>
                    <a:pt x="1445" y="531"/>
                    <a:pt x="979" y="254"/>
                  </a:cubicBezTo>
                  <a:cubicBezTo>
                    <a:pt x="854" y="181"/>
                    <a:pt x="730" y="94"/>
                    <a:pt x="592" y="21"/>
                  </a:cubicBezTo>
                  <a:cubicBezTo>
                    <a:pt x="565" y="7"/>
                    <a:pt x="541" y="1"/>
                    <a:pt x="5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226;p48">
              <a:extLst>
                <a:ext uri="{FF2B5EF4-FFF2-40B4-BE49-F238E27FC236}">
                  <a16:creationId xmlns:a16="http://schemas.microsoft.com/office/drawing/2014/main" id="{73D1CB5A-0F87-4198-95E1-FAC7415BA008}"/>
                </a:ext>
              </a:extLst>
            </p:cNvPr>
            <p:cNvSpPr/>
            <p:nvPr/>
          </p:nvSpPr>
          <p:spPr>
            <a:xfrm>
              <a:off x="1847184" y="2466474"/>
              <a:ext cx="79159" cy="99716"/>
            </a:xfrm>
            <a:custGeom>
              <a:avLst/>
              <a:gdLst/>
              <a:ahLst/>
              <a:cxnLst/>
              <a:rect l="l" t="t" r="r" b="b"/>
              <a:pathLst>
                <a:path w="774" h="975" extrusionOk="0">
                  <a:moveTo>
                    <a:pt x="475" y="0"/>
                  </a:moveTo>
                  <a:cubicBezTo>
                    <a:pt x="351" y="190"/>
                    <a:pt x="124" y="576"/>
                    <a:pt x="15" y="766"/>
                  </a:cubicBezTo>
                  <a:cubicBezTo>
                    <a:pt x="15" y="766"/>
                    <a:pt x="0" y="876"/>
                    <a:pt x="117" y="949"/>
                  </a:cubicBezTo>
                  <a:cubicBezTo>
                    <a:pt x="149" y="968"/>
                    <a:pt x="181" y="974"/>
                    <a:pt x="210" y="974"/>
                  </a:cubicBezTo>
                  <a:cubicBezTo>
                    <a:pt x="269" y="974"/>
                    <a:pt x="314" y="949"/>
                    <a:pt x="314" y="949"/>
                  </a:cubicBezTo>
                  <a:cubicBezTo>
                    <a:pt x="438" y="759"/>
                    <a:pt x="664" y="379"/>
                    <a:pt x="774" y="182"/>
                  </a:cubicBezTo>
                  <a:lnTo>
                    <a:pt x="475" y="0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227;p48">
              <a:extLst>
                <a:ext uri="{FF2B5EF4-FFF2-40B4-BE49-F238E27FC236}">
                  <a16:creationId xmlns:a16="http://schemas.microsoft.com/office/drawing/2014/main" id="{2291EE37-BF6A-47A5-9790-12F094AC4997}"/>
                </a:ext>
              </a:extLst>
            </p:cNvPr>
            <p:cNvSpPr/>
            <p:nvPr/>
          </p:nvSpPr>
          <p:spPr>
            <a:xfrm>
              <a:off x="1843400" y="2461462"/>
              <a:ext cx="88159" cy="109636"/>
            </a:xfrm>
            <a:custGeom>
              <a:avLst/>
              <a:gdLst/>
              <a:ahLst/>
              <a:cxnLst/>
              <a:rect l="l" t="t" r="r" b="b"/>
              <a:pathLst>
                <a:path w="862" h="1072" extrusionOk="0">
                  <a:moveTo>
                    <a:pt x="114" y="828"/>
                  </a:moveTo>
                  <a:cubicBezTo>
                    <a:pt x="112" y="833"/>
                    <a:pt x="110" y="837"/>
                    <a:pt x="110" y="837"/>
                  </a:cubicBezTo>
                  <a:cubicBezTo>
                    <a:pt x="113" y="834"/>
                    <a:pt x="114" y="831"/>
                    <a:pt x="114" y="828"/>
                  </a:cubicBezTo>
                  <a:close/>
                  <a:moveTo>
                    <a:pt x="538" y="112"/>
                  </a:moveTo>
                  <a:cubicBezTo>
                    <a:pt x="613" y="158"/>
                    <a:pt x="687" y="201"/>
                    <a:pt x="761" y="244"/>
                  </a:cubicBezTo>
                  <a:lnTo>
                    <a:pt x="761" y="244"/>
                  </a:lnTo>
                  <a:cubicBezTo>
                    <a:pt x="620" y="479"/>
                    <a:pt x="480" y="713"/>
                    <a:pt x="345" y="948"/>
                  </a:cubicBezTo>
                  <a:lnTo>
                    <a:pt x="345" y="948"/>
                  </a:lnTo>
                  <a:cubicBezTo>
                    <a:pt x="342" y="950"/>
                    <a:pt x="339" y="951"/>
                    <a:pt x="336" y="954"/>
                  </a:cubicBezTo>
                  <a:cubicBezTo>
                    <a:pt x="311" y="967"/>
                    <a:pt x="284" y="974"/>
                    <a:pt x="258" y="974"/>
                  </a:cubicBezTo>
                  <a:cubicBezTo>
                    <a:pt x="186" y="974"/>
                    <a:pt x="121" y="926"/>
                    <a:pt x="110" y="852"/>
                  </a:cubicBezTo>
                  <a:lnTo>
                    <a:pt x="110" y="830"/>
                  </a:lnTo>
                  <a:cubicBezTo>
                    <a:pt x="110" y="825"/>
                    <a:pt x="111" y="823"/>
                    <a:pt x="112" y="823"/>
                  </a:cubicBezTo>
                  <a:lnTo>
                    <a:pt x="112" y="823"/>
                  </a:lnTo>
                  <a:cubicBezTo>
                    <a:pt x="113" y="823"/>
                    <a:pt x="113" y="826"/>
                    <a:pt x="114" y="828"/>
                  </a:cubicBezTo>
                  <a:lnTo>
                    <a:pt x="114" y="828"/>
                  </a:lnTo>
                  <a:cubicBezTo>
                    <a:pt x="116" y="821"/>
                    <a:pt x="121" y="812"/>
                    <a:pt x="125" y="808"/>
                  </a:cubicBezTo>
                  <a:lnTo>
                    <a:pt x="205" y="669"/>
                  </a:lnTo>
                  <a:lnTo>
                    <a:pt x="538" y="112"/>
                  </a:lnTo>
                  <a:close/>
                  <a:moveTo>
                    <a:pt x="511" y="1"/>
                  </a:moveTo>
                  <a:cubicBezTo>
                    <a:pt x="496" y="1"/>
                    <a:pt x="480" y="6"/>
                    <a:pt x="475" y="20"/>
                  </a:cubicBezTo>
                  <a:cubicBezTo>
                    <a:pt x="336" y="261"/>
                    <a:pt x="198" y="487"/>
                    <a:pt x="52" y="728"/>
                  </a:cubicBezTo>
                  <a:cubicBezTo>
                    <a:pt x="37" y="764"/>
                    <a:pt x="1" y="801"/>
                    <a:pt x="8" y="837"/>
                  </a:cubicBezTo>
                  <a:cubicBezTo>
                    <a:pt x="8" y="881"/>
                    <a:pt x="23" y="925"/>
                    <a:pt x="45" y="961"/>
                  </a:cubicBezTo>
                  <a:cubicBezTo>
                    <a:pt x="92" y="1032"/>
                    <a:pt x="169" y="1072"/>
                    <a:pt x="250" y="1072"/>
                  </a:cubicBezTo>
                  <a:cubicBezTo>
                    <a:pt x="289" y="1072"/>
                    <a:pt x="330" y="1062"/>
                    <a:pt x="368" y="1041"/>
                  </a:cubicBezTo>
                  <a:lnTo>
                    <a:pt x="368" y="1041"/>
                  </a:lnTo>
                  <a:cubicBezTo>
                    <a:pt x="380" y="1039"/>
                    <a:pt x="393" y="1032"/>
                    <a:pt x="402" y="1019"/>
                  </a:cubicBezTo>
                  <a:cubicBezTo>
                    <a:pt x="555" y="764"/>
                    <a:pt x="709" y="509"/>
                    <a:pt x="854" y="253"/>
                  </a:cubicBezTo>
                  <a:cubicBezTo>
                    <a:pt x="862" y="231"/>
                    <a:pt x="862" y="195"/>
                    <a:pt x="840" y="188"/>
                  </a:cubicBezTo>
                  <a:cubicBezTo>
                    <a:pt x="738" y="122"/>
                    <a:pt x="636" y="71"/>
                    <a:pt x="533" y="5"/>
                  </a:cubicBezTo>
                  <a:cubicBezTo>
                    <a:pt x="528" y="3"/>
                    <a:pt x="520" y="1"/>
                    <a:pt x="51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228;p48">
              <a:extLst>
                <a:ext uri="{FF2B5EF4-FFF2-40B4-BE49-F238E27FC236}">
                  <a16:creationId xmlns:a16="http://schemas.microsoft.com/office/drawing/2014/main" id="{8540D2BE-30EA-408F-8008-60942403D2F2}"/>
                </a:ext>
              </a:extLst>
            </p:cNvPr>
            <p:cNvSpPr/>
            <p:nvPr/>
          </p:nvSpPr>
          <p:spPr>
            <a:xfrm>
              <a:off x="1789706" y="2535815"/>
              <a:ext cx="106057" cy="96238"/>
            </a:xfrm>
            <a:custGeom>
              <a:avLst/>
              <a:gdLst/>
              <a:ahLst/>
              <a:cxnLst/>
              <a:rect l="l" t="t" r="r" b="b"/>
              <a:pathLst>
                <a:path w="1037" h="941" extrusionOk="0">
                  <a:moveTo>
                    <a:pt x="520" y="1"/>
                  </a:moveTo>
                  <a:cubicBezTo>
                    <a:pt x="392" y="1"/>
                    <a:pt x="265" y="46"/>
                    <a:pt x="176" y="139"/>
                  </a:cubicBezTo>
                  <a:cubicBezTo>
                    <a:pt x="1" y="307"/>
                    <a:pt x="15" y="628"/>
                    <a:pt x="183" y="810"/>
                  </a:cubicBezTo>
                  <a:cubicBezTo>
                    <a:pt x="273" y="897"/>
                    <a:pt x="397" y="941"/>
                    <a:pt x="521" y="941"/>
                  </a:cubicBezTo>
                  <a:cubicBezTo>
                    <a:pt x="647" y="941"/>
                    <a:pt x="773" y="895"/>
                    <a:pt x="861" y="803"/>
                  </a:cubicBezTo>
                  <a:cubicBezTo>
                    <a:pt x="1037" y="621"/>
                    <a:pt x="1037" y="300"/>
                    <a:pt x="854" y="125"/>
                  </a:cubicBezTo>
                  <a:cubicBezTo>
                    <a:pt x="765" y="42"/>
                    <a:pt x="642" y="1"/>
                    <a:pt x="52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229;p48">
              <a:extLst>
                <a:ext uri="{FF2B5EF4-FFF2-40B4-BE49-F238E27FC236}">
                  <a16:creationId xmlns:a16="http://schemas.microsoft.com/office/drawing/2014/main" id="{C1801DD7-BE7F-43FA-BF5E-24BD3ADE3A3A}"/>
                </a:ext>
              </a:extLst>
            </p:cNvPr>
            <p:cNvSpPr/>
            <p:nvPr/>
          </p:nvSpPr>
          <p:spPr>
            <a:xfrm>
              <a:off x="1785616" y="2530496"/>
              <a:ext cx="112397" cy="105750"/>
            </a:xfrm>
            <a:custGeom>
              <a:avLst/>
              <a:gdLst/>
              <a:ahLst/>
              <a:cxnLst/>
              <a:rect l="l" t="t" r="r" b="b"/>
              <a:pathLst>
                <a:path w="1099" h="1034" extrusionOk="0">
                  <a:moveTo>
                    <a:pt x="550" y="93"/>
                  </a:moveTo>
                  <a:cubicBezTo>
                    <a:pt x="567" y="93"/>
                    <a:pt x="585" y="94"/>
                    <a:pt x="602" y="96"/>
                  </a:cubicBezTo>
                  <a:cubicBezTo>
                    <a:pt x="785" y="104"/>
                    <a:pt x="931" y="228"/>
                    <a:pt x="974" y="410"/>
                  </a:cubicBezTo>
                  <a:cubicBezTo>
                    <a:pt x="1018" y="571"/>
                    <a:pt x="967" y="775"/>
                    <a:pt x="814" y="870"/>
                  </a:cubicBezTo>
                  <a:cubicBezTo>
                    <a:pt x="741" y="920"/>
                    <a:pt x="651" y="945"/>
                    <a:pt x="561" y="945"/>
                  </a:cubicBezTo>
                  <a:cubicBezTo>
                    <a:pt x="456" y="945"/>
                    <a:pt x="350" y="910"/>
                    <a:pt x="271" y="837"/>
                  </a:cubicBezTo>
                  <a:lnTo>
                    <a:pt x="271" y="837"/>
                  </a:lnTo>
                  <a:cubicBezTo>
                    <a:pt x="268" y="833"/>
                    <a:pt x="264" y="829"/>
                    <a:pt x="259" y="826"/>
                  </a:cubicBezTo>
                  <a:cubicBezTo>
                    <a:pt x="135" y="695"/>
                    <a:pt x="106" y="498"/>
                    <a:pt x="172" y="330"/>
                  </a:cubicBezTo>
                  <a:cubicBezTo>
                    <a:pt x="238" y="185"/>
                    <a:pt x="387" y="93"/>
                    <a:pt x="550" y="93"/>
                  </a:cubicBezTo>
                  <a:close/>
                  <a:moveTo>
                    <a:pt x="558" y="0"/>
                  </a:moveTo>
                  <a:cubicBezTo>
                    <a:pt x="390" y="0"/>
                    <a:pt x="228" y="79"/>
                    <a:pt x="135" y="235"/>
                  </a:cubicBezTo>
                  <a:cubicBezTo>
                    <a:pt x="0" y="420"/>
                    <a:pt x="25" y="702"/>
                    <a:pt x="188" y="878"/>
                  </a:cubicBezTo>
                  <a:lnTo>
                    <a:pt x="188" y="878"/>
                  </a:lnTo>
                  <a:cubicBezTo>
                    <a:pt x="191" y="883"/>
                    <a:pt x="195" y="888"/>
                    <a:pt x="201" y="892"/>
                  </a:cubicBezTo>
                  <a:cubicBezTo>
                    <a:pt x="296" y="986"/>
                    <a:pt x="426" y="1034"/>
                    <a:pt x="559" y="1034"/>
                  </a:cubicBezTo>
                  <a:cubicBezTo>
                    <a:pt x="641" y="1034"/>
                    <a:pt x="724" y="1015"/>
                    <a:pt x="799" y="979"/>
                  </a:cubicBezTo>
                  <a:cubicBezTo>
                    <a:pt x="996" y="892"/>
                    <a:pt x="1098" y="673"/>
                    <a:pt x="1084" y="461"/>
                  </a:cubicBezTo>
                  <a:cubicBezTo>
                    <a:pt x="1055" y="242"/>
                    <a:pt x="909" y="60"/>
                    <a:pt x="690" y="16"/>
                  </a:cubicBezTo>
                  <a:cubicBezTo>
                    <a:pt x="646" y="6"/>
                    <a:pt x="602" y="0"/>
                    <a:pt x="5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230;p48">
              <a:extLst>
                <a:ext uri="{FF2B5EF4-FFF2-40B4-BE49-F238E27FC236}">
                  <a16:creationId xmlns:a16="http://schemas.microsoft.com/office/drawing/2014/main" id="{31F2EEDE-4CC8-483D-B424-6BE837D32DDB}"/>
                </a:ext>
              </a:extLst>
            </p:cNvPr>
            <p:cNvSpPr/>
            <p:nvPr/>
          </p:nvSpPr>
          <p:spPr>
            <a:xfrm>
              <a:off x="1818854" y="2560667"/>
              <a:ext cx="47864" cy="42648"/>
            </a:xfrm>
            <a:custGeom>
              <a:avLst/>
              <a:gdLst/>
              <a:ahLst/>
              <a:cxnLst/>
              <a:rect l="l" t="t" r="r" b="b"/>
              <a:pathLst>
                <a:path w="468" h="417" extrusionOk="0">
                  <a:moveTo>
                    <a:pt x="235" y="0"/>
                  </a:moveTo>
                  <a:cubicBezTo>
                    <a:pt x="177" y="0"/>
                    <a:pt x="118" y="22"/>
                    <a:pt x="80" y="64"/>
                  </a:cubicBezTo>
                  <a:cubicBezTo>
                    <a:pt x="0" y="130"/>
                    <a:pt x="0" y="276"/>
                    <a:pt x="80" y="356"/>
                  </a:cubicBezTo>
                  <a:cubicBezTo>
                    <a:pt x="122" y="398"/>
                    <a:pt x="176" y="416"/>
                    <a:pt x="228" y="416"/>
                  </a:cubicBezTo>
                  <a:cubicBezTo>
                    <a:pt x="285" y="416"/>
                    <a:pt x="341" y="394"/>
                    <a:pt x="379" y="356"/>
                  </a:cubicBezTo>
                  <a:cubicBezTo>
                    <a:pt x="467" y="276"/>
                    <a:pt x="452" y="130"/>
                    <a:pt x="379" y="57"/>
                  </a:cubicBezTo>
                  <a:cubicBezTo>
                    <a:pt x="341" y="18"/>
                    <a:pt x="288" y="0"/>
                    <a:pt x="235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231;p48">
              <a:extLst>
                <a:ext uri="{FF2B5EF4-FFF2-40B4-BE49-F238E27FC236}">
                  <a16:creationId xmlns:a16="http://schemas.microsoft.com/office/drawing/2014/main" id="{92CFB2A1-0146-43C2-AAFF-F8AA32936A1A}"/>
                </a:ext>
              </a:extLst>
            </p:cNvPr>
            <p:cNvSpPr/>
            <p:nvPr/>
          </p:nvSpPr>
          <p:spPr>
            <a:xfrm>
              <a:off x="1813945" y="2554940"/>
              <a:ext cx="54920" cy="52466"/>
            </a:xfrm>
            <a:custGeom>
              <a:avLst/>
              <a:gdLst/>
              <a:ahLst/>
              <a:cxnLst/>
              <a:rect l="l" t="t" r="r" b="b"/>
              <a:pathLst>
                <a:path w="537" h="513" extrusionOk="0">
                  <a:moveTo>
                    <a:pt x="296" y="98"/>
                  </a:moveTo>
                  <a:cubicBezTo>
                    <a:pt x="303" y="98"/>
                    <a:pt x="311" y="105"/>
                    <a:pt x="318" y="105"/>
                  </a:cubicBezTo>
                  <a:cubicBezTo>
                    <a:pt x="318" y="105"/>
                    <a:pt x="333" y="105"/>
                    <a:pt x="333" y="113"/>
                  </a:cubicBezTo>
                  <a:cubicBezTo>
                    <a:pt x="333" y="120"/>
                    <a:pt x="340" y="120"/>
                    <a:pt x="340" y="120"/>
                  </a:cubicBezTo>
                  <a:cubicBezTo>
                    <a:pt x="340" y="120"/>
                    <a:pt x="355" y="135"/>
                    <a:pt x="347" y="135"/>
                  </a:cubicBezTo>
                  <a:cubicBezTo>
                    <a:pt x="355" y="142"/>
                    <a:pt x="369" y="142"/>
                    <a:pt x="369" y="149"/>
                  </a:cubicBezTo>
                  <a:cubicBezTo>
                    <a:pt x="369" y="149"/>
                    <a:pt x="376" y="156"/>
                    <a:pt x="369" y="156"/>
                  </a:cubicBezTo>
                  <a:lnTo>
                    <a:pt x="376" y="171"/>
                  </a:lnTo>
                  <a:lnTo>
                    <a:pt x="384" y="178"/>
                  </a:lnTo>
                  <a:cubicBezTo>
                    <a:pt x="384" y="178"/>
                    <a:pt x="388" y="188"/>
                    <a:pt x="386" y="188"/>
                  </a:cubicBezTo>
                  <a:cubicBezTo>
                    <a:pt x="386" y="188"/>
                    <a:pt x="385" y="187"/>
                    <a:pt x="384" y="186"/>
                  </a:cubicBezTo>
                  <a:lnTo>
                    <a:pt x="384" y="186"/>
                  </a:lnTo>
                  <a:cubicBezTo>
                    <a:pt x="384" y="193"/>
                    <a:pt x="391" y="208"/>
                    <a:pt x="391" y="215"/>
                  </a:cubicBezTo>
                  <a:lnTo>
                    <a:pt x="391" y="229"/>
                  </a:lnTo>
                  <a:lnTo>
                    <a:pt x="391" y="244"/>
                  </a:lnTo>
                  <a:lnTo>
                    <a:pt x="391" y="266"/>
                  </a:lnTo>
                  <a:lnTo>
                    <a:pt x="391" y="288"/>
                  </a:lnTo>
                  <a:lnTo>
                    <a:pt x="391" y="295"/>
                  </a:lnTo>
                  <a:cubicBezTo>
                    <a:pt x="391" y="302"/>
                    <a:pt x="391" y="317"/>
                    <a:pt x="384" y="324"/>
                  </a:cubicBezTo>
                  <a:cubicBezTo>
                    <a:pt x="384" y="324"/>
                    <a:pt x="384" y="332"/>
                    <a:pt x="376" y="332"/>
                  </a:cubicBezTo>
                  <a:lnTo>
                    <a:pt x="376" y="339"/>
                  </a:lnTo>
                  <a:cubicBezTo>
                    <a:pt x="369" y="353"/>
                    <a:pt x="369" y="361"/>
                    <a:pt x="355" y="368"/>
                  </a:cubicBezTo>
                  <a:lnTo>
                    <a:pt x="347" y="375"/>
                  </a:lnTo>
                  <a:lnTo>
                    <a:pt x="340" y="383"/>
                  </a:lnTo>
                  <a:cubicBezTo>
                    <a:pt x="340" y="383"/>
                    <a:pt x="333" y="383"/>
                    <a:pt x="333" y="397"/>
                  </a:cubicBezTo>
                  <a:cubicBezTo>
                    <a:pt x="318" y="405"/>
                    <a:pt x="311" y="405"/>
                    <a:pt x="303" y="412"/>
                  </a:cubicBezTo>
                  <a:lnTo>
                    <a:pt x="296" y="412"/>
                  </a:lnTo>
                  <a:cubicBezTo>
                    <a:pt x="282" y="412"/>
                    <a:pt x="282" y="412"/>
                    <a:pt x="274" y="419"/>
                  </a:cubicBezTo>
                  <a:lnTo>
                    <a:pt x="194" y="419"/>
                  </a:lnTo>
                  <a:cubicBezTo>
                    <a:pt x="189" y="419"/>
                    <a:pt x="181" y="416"/>
                    <a:pt x="174" y="414"/>
                  </a:cubicBezTo>
                  <a:lnTo>
                    <a:pt x="174" y="414"/>
                  </a:lnTo>
                  <a:cubicBezTo>
                    <a:pt x="175" y="401"/>
                    <a:pt x="169" y="387"/>
                    <a:pt x="158" y="375"/>
                  </a:cubicBezTo>
                  <a:lnTo>
                    <a:pt x="150" y="368"/>
                  </a:lnTo>
                  <a:cubicBezTo>
                    <a:pt x="150" y="368"/>
                    <a:pt x="143" y="361"/>
                    <a:pt x="150" y="361"/>
                  </a:cubicBezTo>
                  <a:cubicBezTo>
                    <a:pt x="143" y="353"/>
                    <a:pt x="143" y="339"/>
                    <a:pt x="128" y="332"/>
                  </a:cubicBezTo>
                  <a:lnTo>
                    <a:pt x="128" y="324"/>
                  </a:lnTo>
                  <a:cubicBezTo>
                    <a:pt x="128" y="324"/>
                    <a:pt x="128" y="317"/>
                    <a:pt x="121" y="317"/>
                  </a:cubicBezTo>
                  <a:cubicBezTo>
                    <a:pt x="121" y="302"/>
                    <a:pt x="114" y="295"/>
                    <a:pt x="114" y="288"/>
                  </a:cubicBezTo>
                  <a:lnTo>
                    <a:pt x="114" y="281"/>
                  </a:lnTo>
                  <a:lnTo>
                    <a:pt x="114" y="259"/>
                  </a:lnTo>
                  <a:lnTo>
                    <a:pt x="114" y="229"/>
                  </a:lnTo>
                  <a:lnTo>
                    <a:pt x="114" y="222"/>
                  </a:lnTo>
                  <a:lnTo>
                    <a:pt x="114" y="208"/>
                  </a:lnTo>
                  <a:cubicBezTo>
                    <a:pt x="114" y="193"/>
                    <a:pt x="121" y="186"/>
                    <a:pt x="121" y="178"/>
                  </a:cubicBezTo>
                  <a:lnTo>
                    <a:pt x="121" y="171"/>
                  </a:lnTo>
                  <a:cubicBezTo>
                    <a:pt x="121" y="171"/>
                    <a:pt x="121" y="156"/>
                    <a:pt x="128" y="156"/>
                  </a:cubicBezTo>
                  <a:lnTo>
                    <a:pt x="143" y="149"/>
                  </a:lnTo>
                  <a:lnTo>
                    <a:pt x="150" y="142"/>
                  </a:lnTo>
                  <a:lnTo>
                    <a:pt x="165" y="120"/>
                  </a:lnTo>
                  <a:cubicBezTo>
                    <a:pt x="172" y="120"/>
                    <a:pt x="172" y="113"/>
                    <a:pt x="187" y="113"/>
                  </a:cubicBezTo>
                  <a:cubicBezTo>
                    <a:pt x="187" y="113"/>
                    <a:pt x="194" y="113"/>
                    <a:pt x="194" y="105"/>
                  </a:cubicBezTo>
                  <a:cubicBezTo>
                    <a:pt x="201" y="105"/>
                    <a:pt x="216" y="98"/>
                    <a:pt x="223" y="98"/>
                  </a:cubicBezTo>
                  <a:close/>
                  <a:moveTo>
                    <a:pt x="286" y="0"/>
                  </a:moveTo>
                  <a:cubicBezTo>
                    <a:pt x="193" y="0"/>
                    <a:pt x="104" y="38"/>
                    <a:pt x="48" y="113"/>
                  </a:cubicBezTo>
                  <a:cubicBezTo>
                    <a:pt x="0" y="196"/>
                    <a:pt x="6" y="309"/>
                    <a:pt x="54" y="392"/>
                  </a:cubicBezTo>
                  <a:lnTo>
                    <a:pt x="54" y="392"/>
                  </a:lnTo>
                  <a:cubicBezTo>
                    <a:pt x="52" y="393"/>
                    <a:pt x="50" y="395"/>
                    <a:pt x="48" y="397"/>
                  </a:cubicBezTo>
                  <a:cubicBezTo>
                    <a:pt x="52" y="397"/>
                    <a:pt x="55" y="398"/>
                    <a:pt x="58" y="399"/>
                  </a:cubicBezTo>
                  <a:lnTo>
                    <a:pt x="58" y="399"/>
                  </a:lnTo>
                  <a:cubicBezTo>
                    <a:pt x="68" y="414"/>
                    <a:pt x="79" y="428"/>
                    <a:pt x="92" y="441"/>
                  </a:cubicBezTo>
                  <a:cubicBezTo>
                    <a:pt x="92" y="441"/>
                    <a:pt x="92" y="441"/>
                    <a:pt x="92" y="441"/>
                  </a:cubicBezTo>
                  <a:lnTo>
                    <a:pt x="92" y="441"/>
                  </a:lnTo>
                  <a:cubicBezTo>
                    <a:pt x="95" y="445"/>
                    <a:pt x="99" y="448"/>
                    <a:pt x="103" y="450"/>
                  </a:cubicBezTo>
                  <a:lnTo>
                    <a:pt x="103" y="450"/>
                  </a:lnTo>
                  <a:cubicBezTo>
                    <a:pt x="156" y="490"/>
                    <a:pt x="218" y="513"/>
                    <a:pt x="281" y="513"/>
                  </a:cubicBezTo>
                  <a:cubicBezTo>
                    <a:pt x="321" y="513"/>
                    <a:pt x="360" y="504"/>
                    <a:pt x="398" y="485"/>
                  </a:cubicBezTo>
                  <a:cubicBezTo>
                    <a:pt x="493" y="441"/>
                    <a:pt x="537" y="332"/>
                    <a:pt x="530" y="229"/>
                  </a:cubicBezTo>
                  <a:cubicBezTo>
                    <a:pt x="522" y="178"/>
                    <a:pt x="508" y="120"/>
                    <a:pt x="471" y="76"/>
                  </a:cubicBezTo>
                  <a:cubicBezTo>
                    <a:pt x="427" y="40"/>
                    <a:pt x="384" y="11"/>
                    <a:pt x="333" y="3"/>
                  </a:cubicBezTo>
                  <a:cubicBezTo>
                    <a:pt x="317" y="1"/>
                    <a:pt x="301" y="0"/>
                    <a:pt x="28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232;p48">
              <a:extLst>
                <a:ext uri="{FF2B5EF4-FFF2-40B4-BE49-F238E27FC236}">
                  <a16:creationId xmlns:a16="http://schemas.microsoft.com/office/drawing/2014/main" id="{C266C179-400A-4536-A179-D5D1D6DB07A2}"/>
                </a:ext>
              </a:extLst>
            </p:cNvPr>
            <p:cNvSpPr/>
            <p:nvPr/>
          </p:nvSpPr>
          <p:spPr>
            <a:xfrm>
              <a:off x="952504" y="2693314"/>
              <a:ext cx="1257440" cy="539590"/>
            </a:xfrm>
            <a:custGeom>
              <a:avLst/>
              <a:gdLst/>
              <a:ahLst/>
              <a:cxnLst/>
              <a:rect l="l" t="t" r="r" b="b"/>
              <a:pathLst>
                <a:path w="12295" h="5276" extrusionOk="0">
                  <a:moveTo>
                    <a:pt x="0" y="0"/>
                  </a:moveTo>
                  <a:lnTo>
                    <a:pt x="2080" y="5275"/>
                  </a:lnTo>
                  <a:lnTo>
                    <a:pt x="12294" y="5275"/>
                  </a:lnTo>
                  <a:lnTo>
                    <a:pt x="12294" y="4414"/>
                  </a:lnTo>
                  <a:lnTo>
                    <a:pt x="8238" y="4414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233;p48">
              <a:extLst>
                <a:ext uri="{FF2B5EF4-FFF2-40B4-BE49-F238E27FC236}">
                  <a16:creationId xmlns:a16="http://schemas.microsoft.com/office/drawing/2014/main" id="{DF202827-FE26-4A46-8C7F-31C08871A00C}"/>
                </a:ext>
              </a:extLst>
            </p:cNvPr>
            <p:cNvSpPr/>
            <p:nvPr/>
          </p:nvSpPr>
          <p:spPr>
            <a:xfrm>
              <a:off x="1240503" y="2830462"/>
              <a:ext cx="245659" cy="240852"/>
            </a:xfrm>
            <a:custGeom>
              <a:avLst/>
              <a:gdLst/>
              <a:ahLst/>
              <a:cxnLst/>
              <a:rect l="l" t="t" r="r" b="b"/>
              <a:pathLst>
                <a:path w="2402" h="2355" extrusionOk="0">
                  <a:moveTo>
                    <a:pt x="1336" y="228"/>
                  </a:moveTo>
                  <a:cubicBezTo>
                    <a:pt x="1350" y="359"/>
                    <a:pt x="1358" y="483"/>
                    <a:pt x="1380" y="614"/>
                  </a:cubicBezTo>
                  <a:cubicBezTo>
                    <a:pt x="1380" y="614"/>
                    <a:pt x="1372" y="622"/>
                    <a:pt x="1358" y="622"/>
                  </a:cubicBezTo>
                  <a:cubicBezTo>
                    <a:pt x="1372" y="622"/>
                    <a:pt x="1372" y="622"/>
                    <a:pt x="1380" y="629"/>
                  </a:cubicBezTo>
                  <a:lnTo>
                    <a:pt x="1380" y="651"/>
                  </a:lnTo>
                  <a:cubicBezTo>
                    <a:pt x="1385" y="681"/>
                    <a:pt x="1404" y="697"/>
                    <a:pt x="1427" y="697"/>
                  </a:cubicBezTo>
                  <a:cubicBezTo>
                    <a:pt x="1437" y="697"/>
                    <a:pt x="1449" y="694"/>
                    <a:pt x="1460" y="687"/>
                  </a:cubicBezTo>
                  <a:cubicBezTo>
                    <a:pt x="1569" y="592"/>
                    <a:pt x="1679" y="512"/>
                    <a:pt x="1788" y="417"/>
                  </a:cubicBezTo>
                  <a:lnTo>
                    <a:pt x="1788" y="417"/>
                  </a:lnTo>
                  <a:cubicBezTo>
                    <a:pt x="1737" y="541"/>
                    <a:pt x="1686" y="658"/>
                    <a:pt x="1642" y="782"/>
                  </a:cubicBezTo>
                  <a:lnTo>
                    <a:pt x="1628" y="782"/>
                  </a:lnTo>
                  <a:cubicBezTo>
                    <a:pt x="1628" y="797"/>
                    <a:pt x="1635" y="797"/>
                    <a:pt x="1635" y="804"/>
                  </a:cubicBezTo>
                  <a:lnTo>
                    <a:pt x="1635" y="811"/>
                  </a:lnTo>
                  <a:cubicBezTo>
                    <a:pt x="1613" y="848"/>
                    <a:pt x="1642" y="884"/>
                    <a:pt x="1686" y="884"/>
                  </a:cubicBezTo>
                  <a:cubicBezTo>
                    <a:pt x="1825" y="870"/>
                    <a:pt x="1956" y="848"/>
                    <a:pt x="2087" y="819"/>
                  </a:cubicBezTo>
                  <a:lnTo>
                    <a:pt x="2087" y="819"/>
                  </a:lnTo>
                  <a:cubicBezTo>
                    <a:pt x="1978" y="906"/>
                    <a:pt x="1883" y="986"/>
                    <a:pt x="1774" y="1059"/>
                  </a:cubicBezTo>
                  <a:lnTo>
                    <a:pt x="1759" y="1059"/>
                  </a:lnTo>
                  <a:lnTo>
                    <a:pt x="1759" y="1067"/>
                  </a:lnTo>
                  <a:cubicBezTo>
                    <a:pt x="1722" y="1096"/>
                    <a:pt x="1737" y="1140"/>
                    <a:pt x="1774" y="1154"/>
                  </a:cubicBezTo>
                  <a:cubicBezTo>
                    <a:pt x="1898" y="1205"/>
                    <a:pt x="2036" y="1256"/>
                    <a:pt x="2160" y="1300"/>
                  </a:cubicBezTo>
                  <a:cubicBezTo>
                    <a:pt x="2044" y="1322"/>
                    <a:pt x="1898" y="1337"/>
                    <a:pt x="1759" y="1359"/>
                  </a:cubicBezTo>
                  <a:cubicBezTo>
                    <a:pt x="1715" y="1366"/>
                    <a:pt x="1701" y="1402"/>
                    <a:pt x="1722" y="1439"/>
                  </a:cubicBezTo>
                  <a:cubicBezTo>
                    <a:pt x="1817" y="1548"/>
                    <a:pt x="1898" y="1658"/>
                    <a:pt x="1992" y="1767"/>
                  </a:cubicBezTo>
                  <a:cubicBezTo>
                    <a:pt x="1861" y="1716"/>
                    <a:pt x="1737" y="1658"/>
                    <a:pt x="1598" y="1607"/>
                  </a:cubicBezTo>
                  <a:cubicBezTo>
                    <a:pt x="1590" y="1602"/>
                    <a:pt x="1581" y="1599"/>
                    <a:pt x="1573" y="1599"/>
                  </a:cubicBezTo>
                  <a:cubicBezTo>
                    <a:pt x="1547" y="1599"/>
                    <a:pt x="1526" y="1624"/>
                    <a:pt x="1526" y="1658"/>
                  </a:cubicBezTo>
                  <a:cubicBezTo>
                    <a:pt x="1540" y="1796"/>
                    <a:pt x="1562" y="1928"/>
                    <a:pt x="1591" y="2059"/>
                  </a:cubicBezTo>
                  <a:lnTo>
                    <a:pt x="1343" y="1731"/>
                  </a:lnTo>
                  <a:cubicBezTo>
                    <a:pt x="1331" y="1716"/>
                    <a:pt x="1317" y="1710"/>
                    <a:pt x="1303" y="1710"/>
                  </a:cubicBezTo>
                  <a:cubicBezTo>
                    <a:pt x="1282" y="1710"/>
                    <a:pt x="1261" y="1724"/>
                    <a:pt x="1248" y="1745"/>
                  </a:cubicBezTo>
                  <a:cubicBezTo>
                    <a:pt x="1248" y="1753"/>
                    <a:pt x="1241" y="1753"/>
                    <a:pt x="1241" y="1760"/>
                  </a:cubicBezTo>
                  <a:cubicBezTo>
                    <a:pt x="1197" y="1891"/>
                    <a:pt x="1153" y="2008"/>
                    <a:pt x="1095" y="2132"/>
                  </a:cubicBezTo>
                  <a:cubicBezTo>
                    <a:pt x="1080" y="2001"/>
                    <a:pt x="1066" y="1855"/>
                    <a:pt x="1044" y="1716"/>
                  </a:cubicBezTo>
                  <a:cubicBezTo>
                    <a:pt x="1034" y="1686"/>
                    <a:pt x="1014" y="1666"/>
                    <a:pt x="990" y="1666"/>
                  </a:cubicBezTo>
                  <a:cubicBezTo>
                    <a:pt x="979" y="1666"/>
                    <a:pt x="968" y="1670"/>
                    <a:pt x="956" y="1680"/>
                  </a:cubicBezTo>
                  <a:cubicBezTo>
                    <a:pt x="847" y="1767"/>
                    <a:pt x="738" y="1855"/>
                    <a:pt x="628" y="1942"/>
                  </a:cubicBezTo>
                  <a:cubicBezTo>
                    <a:pt x="686" y="1818"/>
                    <a:pt x="738" y="1687"/>
                    <a:pt x="796" y="1548"/>
                  </a:cubicBezTo>
                  <a:cubicBezTo>
                    <a:pt x="810" y="1512"/>
                    <a:pt x="789" y="1475"/>
                    <a:pt x="738" y="1475"/>
                  </a:cubicBezTo>
                  <a:cubicBezTo>
                    <a:pt x="606" y="1497"/>
                    <a:pt x="475" y="1512"/>
                    <a:pt x="336" y="1541"/>
                  </a:cubicBezTo>
                  <a:lnTo>
                    <a:pt x="665" y="1293"/>
                  </a:lnTo>
                  <a:cubicBezTo>
                    <a:pt x="701" y="1271"/>
                    <a:pt x="694" y="1220"/>
                    <a:pt x="657" y="1205"/>
                  </a:cubicBezTo>
                  <a:cubicBezTo>
                    <a:pt x="533" y="1162"/>
                    <a:pt x="395" y="1103"/>
                    <a:pt x="263" y="1059"/>
                  </a:cubicBezTo>
                  <a:cubicBezTo>
                    <a:pt x="402" y="1038"/>
                    <a:pt x="548" y="1030"/>
                    <a:pt x="686" y="1001"/>
                  </a:cubicBezTo>
                  <a:cubicBezTo>
                    <a:pt x="730" y="994"/>
                    <a:pt x="752" y="957"/>
                    <a:pt x="723" y="921"/>
                  </a:cubicBezTo>
                  <a:cubicBezTo>
                    <a:pt x="628" y="811"/>
                    <a:pt x="548" y="702"/>
                    <a:pt x="460" y="592"/>
                  </a:cubicBezTo>
                  <a:lnTo>
                    <a:pt x="460" y="592"/>
                  </a:lnTo>
                  <a:cubicBezTo>
                    <a:pt x="577" y="636"/>
                    <a:pt x="686" y="695"/>
                    <a:pt x="803" y="738"/>
                  </a:cubicBezTo>
                  <a:lnTo>
                    <a:pt x="803" y="746"/>
                  </a:lnTo>
                  <a:cubicBezTo>
                    <a:pt x="803" y="746"/>
                    <a:pt x="810" y="746"/>
                    <a:pt x="810" y="738"/>
                  </a:cubicBezTo>
                  <a:cubicBezTo>
                    <a:pt x="825" y="746"/>
                    <a:pt x="840" y="746"/>
                    <a:pt x="847" y="760"/>
                  </a:cubicBezTo>
                  <a:cubicBezTo>
                    <a:pt x="853" y="763"/>
                    <a:pt x="860" y="764"/>
                    <a:pt x="866" y="764"/>
                  </a:cubicBezTo>
                  <a:cubicBezTo>
                    <a:pt x="895" y="764"/>
                    <a:pt x="920" y="738"/>
                    <a:pt x="920" y="702"/>
                  </a:cubicBezTo>
                  <a:cubicBezTo>
                    <a:pt x="905" y="563"/>
                    <a:pt x="883" y="439"/>
                    <a:pt x="862" y="301"/>
                  </a:cubicBezTo>
                  <a:lnTo>
                    <a:pt x="862" y="301"/>
                  </a:lnTo>
                  <a:lnTo>
                    <a:pt x="1080" y="600"/>
                  </a:lnTo>
                  <a:cubicBezTo>
                    <a:pt x="1080" y="600"/>
                    <a:pt x="1080" y="614"/>
                    <a:pt x="1066" y="614"/>
                  </a:cubicBezTo>
                  <a:lnTo>
                    <a:pt x="1080" y="614"/>
                  </a:lnTo>
                  <a:lnTo>
                    <a:pt x="1095" y="629"/>
                  </a:lnTo>
                  <a:cubicBezTo>
                    <a:pt x="1108" y="645"/>
                    <a:pt x="1124" y="653"/>
                    <a:pt x="1140" y="653"/>
                  </a:cubicBezTo>
                  <a:cubicBezTo>
                    <a:pt x="1159" y="653"/>
                    <a:pt x="1178" y="642"/>
                    <a:pt x="1190" y="622"/>
                  </a:cubicBezTo>
                  <a:cubicBezTo>
                    <a:pt x="1234" y="490"/>
                    <a:pt x="1285" y="359"/>
                    <a:pt x="1336" y="228"/>
                  </a:cubicBezTo>
                  <a:close/>
                  <a:moveTo>
                    <a:pt x="1347" y="0"/>
                  </a:moveTo>
                  <a:cubicBezTo>
                    <a:pt x="1330" y="0"/>
                    <a:pt x="1313" y="12"/>
                    <a:pt x="1307" y="38"/>
                  </a:cubicBezTo>
                  <a:cubicBezTo>
                    <a:pt x="1241" y="199"/>
                    <a:pt x="1175" y="366"/>
                    <a:pt x="1124" y="520"/>
                  </a:cubicBezTo>
                  <a:cubicBezTo>
                    <a:pt x="1029" y="403"/>
                    <a:pt x="942" y="271"/>
                    <a:pt x="847" y="155"/>
                  </a:cubicBezTo>
                  <a:cubicBezTo>
                    <a:pt x="847" y="140"/>
                    <a:pt x="840" y="118"/>
                    <a:pt x="840" y="104"/>
                  </a:cubicBezTo>
                  <a:cubicBezTo>
                    <a:pt x="832" y="104"/>
                    <a:pt x="825" y="111"/>
                    <a:pt x="810" y="111"/>
                  </a:cubicBezTo>
                  <a:cubicBezTo>
                    <a:pt x="797" y="95"/>
                    <a:pt x="781" y="88"/>
                    <a:pt x="766" y="88"/>
                  </a:cubicBezTo>
                  <a:cubicBezTo>
                    <a:pt x="740" y="88"/>
                    <a:pt x="718" y="110"/>
                    <a:pt x="723" y="147"/>
                  </a:cubicBezTo>
                  <a:cubicBezTo>
                    <a:pt x="752" y="323"/>
                    <a:pt x="774" y="483"/>
                    <a:pt x="796" y="658"/>
                  </a:cubicBezTo>
                  <a:cubicBezTo>
                    <a:pt x="650" y="592"/>
                    <a:pt x="511" y="541"/>
                    <a:pt x="365" y="476"/>
                  </a:cubicBezTo>
                  <a:lnTo>
                    <a:pt x="336" y="447"/>
                  </a:lnTo>
                  <a:cubicBezTo>
                    <a:pt x="336" y="454"/>
                    <a:pt x="329" y="454"/>
                    <a:pt x="329" y="468"/>
                  </a:cubicBezTo>
                  <a:cubicBezTo>
                    <a:pt x="322" y="468"/>
                    <a:pt x="322" y="468"/>
                    <a:pt x="314" y="454"/>
                  </a:cubicBezTo>
                  <a:cubicBezTo>
                    <a:pt x="307" y="452"/>
                    <a:pt x="299" y="451"/>
                    <a:pt x="292" y="451"/>
                  </a:cubicBezTo>
                  <a:cubicBezTo>
                    <a:pt x="248" y="451"/>
                    <a:pt x="224" y="489"/>
                    <a:pt x="256" y="527"/>
                  </a:cubicBezTo>
                  <a:cubicBezTo>
                    <a:pt x="365" y="658"/>
                    <a:pt x="475" y="804"/>
                    <a:pt x="584" y="928"/>
                  </a:cubicBezTo>
                  <a:cubicBezTo>
                    <a:pt x="424" y="950"/>
                    <a:pt x="256" y="965"/>
                    <a:pt x="103" y="986"/>
                  </a:cubicBezTo>
                  <a:cubicBezTo>
                    <a:pt x="95" y="986"/>
                    <a:pt x="95" y="986"/>
                    <a:pt x="81" y="979"/>
                  </a:cubicBezTo>
                  <a:lnTo>
                    <a:pt x="81" y="986"/>
                  </a:lnTo>
                  <a:lnTo>
                    <a:pt x="66" y="986"/>
                  </a:lnTo>
                  <a:cubicBezTo>
                    <a:pt x="8" y="994"/>
                    <a:pt x="1" y="1059"/>
                    <a:pt x="59" y="1074"/>
                  </a:cubicBezTo>
                  <a:cubicBezTo>
                    <a:pt x="220" y="1140"/>
                    <a:pt x="387" y="1205"/>
                    <a:pt x="541" y="1256"/>
                  </a:cubicBezTo>
                  <a:cubicBezTo>
                    <a:pt x="402" y="1359"/>
                    <a:pt x="278" y="1461"/>
                    <a:pt x="139" y="1563"/>
                  </a:cubicBezTo>
                  <a:lnTo>
                    <a:pt x="132" y="1570"/>
                  </a:lnTo>
                  <a:cubicBezTo>
                    <a:pt x="86" y="1603"/>
                    <a:pt x="105" y="1660"/>
                    <a:pt x="152" y="1660"/>
                  </a:cubicBezTo>
                  <a:cubicBezTo>
                    <a:pt x="157" y="1660"/>
                    <a:pt x="163" y="1659"/>
                    <a:pt x="168" y="1658"/>
                  </a:cubicBezTo>
                  <a:cubicBezTo>
                    <a:pt x="336" y="1636"/>
                    <a:pt x="504" y="1607"/>
                    <a:pt x="679" y="1585"/>
                  </a:cubicBezTo>
                  <a:lnTo>
                    <a:pt x="679" y="1585"/>
                  </a:lnTo>
                  <a:cubicBezTo>
                    <a:pt x="606" y="1753"/>
                    <a:pt x="541" y="1906"/>
                    <a:pt x="475" y="2059"/>
                  </a:cubicBezTo>
                  <a:cubicBezTo>
                    <a:pt x="460" y="2088"/>
                    <a:pt x="482" y="2125"/>
                    <a:pt x="511" y="2125"/>
                  </a:cubicBezTo>
                  <a:cubicBezTo>
                    <a:pt x="533" y="2125"/>
                    <a:pt x="541" y="2125"/>
                    <a:pt x="548" y="2110"/>
                  </a:cubicBezTo>
                  <a:cubicBezTo>
                    <a:pt x="679" y="2001"/>
                    <a:pt x="810" y="1898"/>
                    <a:pt x="942" y="1789"/>
                  </a:cubicBezTo>
                  <a:cubicBezTo>
                    <a:pt x="956" y="1964"/>
                    <a:pt x="978" y="2132"/>
                    <a:pt x="1007" y="2307"/>
                  </a:cubicBezTo>
                  <a:cubicBezTo>
                    <a:pt x="1011" y="2338"/>
                    <a:pt x="1032" y="2355"/>
                    <a:pt x="1052" y="2355"/>
                  </a:cubicBezTo>
                  <a:cubicBezTo>
                    <a:pt x="1070" y="2355"/>
                    <a:pt x="1088" y="2342"/>
                    <a:pt x="1095" y="2314"/>
                  </a:cubicBezTo>
                  <a:lnTo>
                    <a:pt x="1102" y="2314"/>
                  </a:lnTo>
                  <a:lnTo>
                    <a:pt x="1102" y="2300"/>
                  </a:lnTo>
                  <a:cubicBezTo>
                    <a:pt x="1168" y="2147"/>
                    <a:pt x="1226" y="1986"/>
                    <a:pt x="1285" y="1833"/>
                  </a:cubicBezTo>
                  <a:cubicBezTo>
                    <a:pt x="1387" y="1971"/>
                    <a:pt x="1496" y="2110"/>
                    <a:pt x="1598" y="2241"/>
                  </a:cubicBezTo>
                  <a:lnTo>
                    <a:pt x="1606" y="2256"/>
                  </a:lnTo>
                  <a:cubicBezTo>
                    <a:pt x="1617" y="2263"/>
                    <a:pt x="1629" y="2266"/>
                    <a:pt x="1640" y="2266"/>
                  </a:cubicBezTo>
                  <a:cubicBezTo>
                    <a:pt x="1665" y="2266"/>
                    <a:pt x="1686" y="2250"/>
                    <a:pt x="1686" y="2220"/>
                  </a:cubicBezTo>
                  <a:lnTo>
                    <a:pt x="1701" y="2220"/>
                  </a:lnTo>
                  <a:lnTo>
                    <a:pt x="1686" y="2205"/>
                  </a:lnTo>
                  <a:cubicBezTo>
                    <a:pt x="1664" y="2044"/>
                    <a:pt x="1635" y="1869"/>
                    <a:pt x="1613" y="1709"/>
                  </a:cubicBezTo>
                  <a:lnTo>
                    <a:pt x="1613" y="1709"/>
                  </a:lnTo>
                  <a:cubicBezTo>
                    <a:pt x="1781" y="1782"/>
                    <a:pt x="1934" y="1840"/>
                    <a:pt x="2087" y="1906"/>
                  </a:cubicBezTo>
                  <a:lnTo>
                    <a:pt x="2102" y="1913"/>
                  </a:lnTo>
                  <a:lnTo>
                    <a:pt x="2109" y="1906"/>
                  </a:lnTo>
                  <a:cubicBezTo>
                    <a:pt x="2113" y="1906"/>
                    <a:pt x="2117" y="1907"/>
                    <a:pt x="2120" y="1907"/>
                  </a:cubicBezTo>
                  <a:cubicBezTo>
                    <a:pt x="2156" y="1907"/>
                    <a:pt x="2173" y="1873"/>
                    <a:pt x="2153" y="1840"/>
                  </a:cubicBezTo>
                  <a:lnTo>
                    <a:pt x="2146" y="1840"/>
                  </a:lnTo>
                  <a:lnTo>
                    <a:pt x="2146" y="1833"/>
                  </a:lnTo>
                  <a:cubicBezTo>
                    <a:pt x="2036" y="1709"/>
                    <a:pt x="1927" y="1563"/>
                    <a:pt x="1817" y="1432"/>
                  </a:cubicBezTo>
                  <a:cubicBezTo>
                    <a:pt x="1992" y="1417"/>
                    <a:pt x="2160" y="1395"/>
                    <a:pt x="2328" y="1366"/>
                  </a:cubicBezTo>
                  <a:cubicBezTo>
                    <a:pt x="2343" y="1366"/>
                    <a:pt x="2357" y="1380"/>
                    <a:pt x="2365" y="1380"/>
                  </a:cubicBezTo>
                  <a:lnTo>
                    <a:pt x="2365" y="1359"/>
                  </a:lnTo>
                  <a:cubicBezTo>
                    <a:pt x="2386" y="1337"/>
                    <a:pt x="2401" y="1308"/>
                    <a:pt x="2372" y="1286"/>
                  </a:cubicBezTo>
                  <a:cubicBezTo>
                    <a:pt x="2365" y="1286"/>
                    <a:pt x="2365" y="1278"/>
                    <a:pt x="2350" y="1278"/>
                  </a:cubicBezTo>
                  <a:cubicBezTo>
                    <a:pt x="2189" y="1213"/>
                    <a:pt x="2022" y="1147"/>
                    <a:pt x="1868" y="1096"/>
                  </a:cubicBezTo>
                  <a:cubicBezTo>
                    <a:pt x="2000" y="994"/>
                    <a:pt x="2131" y="906"/>
                    <a:pt x="2262" y="804"/>
                  </a:cubicBezTo>
                  <a:cubicBezTo>
                    <a:pt x="2277" y="804"/>
                    <a:pt x="2299" y="797"/>
                    <a:pt x="2306" y="797"/>
                  </a:cubicBezTo>
                  <a:cubicBezTo>
                    <a:pt x="2306" y="782"/>
                    <a:pt x="2299" y="775"/>
                    <a:pt x="2299" y="768"/>
                  </a:cubicBezTo>
                  <a:cubicBezTo>
                    <a:pt x="2312" y="734"/>
                    <a:pt x="2295" y="694"/>
                    <a:pt x="2257" y="694"/>
                  </a:cubicBezTo>
                  <a:cubicBezTo>
                    <a:pt x="2254" y="694"/>
                    <a:pt x="2251" y="694"/>
                    <a:pt x="2248" y="695"/>
                  </a:cubicBezTo>
                  <a:cubicBezTo>
                    <a:pt x="2073" y="724"/>
                    <a:pt x="1905" y="746"/>
                    <a:pt x="1737" y="768"/>
                  </a:cubicBezTo>
                  <a:cubicBezTo>
                    <a:pt x="1795" y="622"/>
                    <a:pt x="1861" y="483"/>
                    <a:pt x="1919" y="337"/>
                  </a:cubicBezTo>
                  <a:cubicBezTo>
                    <a:pt x="1934" y="330"/>
                    <a:pt x="1941" y="308"/>
                    <a:pt x="1963" y="301"/>
                  </a:cubicBezTo>
                  <a:cubicBezTo>
                    <a:pt x="1956" y="293"/>
                    <a:pt x="1941" y="293"/>
                    <a:pt x="1934" y="286"/>
                  </a:cubicBezTo>
                  <a:cubicBezTo>
                    <a:pt x="1939" y="249"/>
                    <a:pt x="1918" y="220"/>
                    <a:pt x="1892" y="220"/>
                  </a:cubicBezTo>
                  <a:cubicBezTo>
                    <a:pt x="1882" y="220"/>
                    <a:pt x="1871" y="225"/>
                    <a:pt x="1861" y="235"/>
                  </a:cubicBezTo>
                  <a:cubicBezTo>
                    <a:pt x="1737" y="344"/>
                    <a:pt x="1591" y="454"/>
                    <a:pt x="1460" y="563"/>
                  </a:cubicBezTo>
                  <a:lnTo>
                    <a:pt x="1409" y="104"/>
                  </a:lnTo>
                  <a:cubicBezTo>
                    <a:pt x="1416" y="82"/>
                    <a:pt x="1423" y="60"/>
                    <a:pt x="1423" y="45"/>
                  </a:cubicBezTo>
                  <a:lnTo>
                    <a:pt x="1394" y="45"/>
                  </a:lnTo>
                  <a:cubicBezTo>
                    <a:pt x="1390" y="17"/>
                    <a:pt x="1369" y="0"/>
                    <a:pt x="1347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234;p48">
              <a:extLst>
                <a:ext uri="{FF2B5EF4-FFF2-40B4-BE49-F238E27FC236}">
                  <a16:creationId xmlns:a16="http://schemas.microsoft.com/office/drawing/2014/main" id="{DA6DDC66-805A-4248-B00C-DCE7D0BCFBA4}"/>
                </a:ext>
              </a:extLst>
            </p:cNvPr>
            <p:cNvSpPr/>
            <p:nvPr/>
          </p:nvSpPr>
          <p:spPr>
            <a:xfrm>
              <a:off x="1800854" y="3150677"/>
              <a:ext cx="409090" cy="78443"/>
            </a:xfrm>
            <a:custGeom>
              <a:avLst/>
              <a:gdLst/>
              <a:ahLst/>
              <a:cxnLst/>
              <a:rect l="l" t="t" r="r" b="b"/>
              <a:pathLst>
                <a:path w="4000" h="767" extrusionOk="0">
                  <a:moveTo>
                    <a:pt x="3722" y="307"/>
                  </a:moveTo>
                  <a:cubicBezTo>
                    <a:pt x="3780" y="307"/>
                    <a:pt x="3780" y="395"/>
                    <a:pt x="3722" y="395"/>
                  </a:cubicBezTo>
                  <a:lnTo>
                    <a:pt x="3583" y="395"/>
                  </a:lnTo>
                  <a:lnTo>
                    <a:pt x="2628" y="424"/>
                  </a:lnTo>
                  <a:cubicBezTo>
                    <a:pt x="2625" y="424"/>
                    <a:pt x="2623" y="424"/>
                    <a:pt x="2621" y="424"/>
                  </a:cubicBezTo>
                  <a:cubicBezTo>
                    <a:pt x="2562" y="424"/>
                    <a:pt x="2564" y="336"/>
                    <a:pt x="2628" y="336"/>
                  </a:cubicBezTo>
                  <a:lnTo>
                    <a:pt x="2766" y="336"/>
                  </a:lnTo>
                  <a:lnTo>
                    <a:pt x="3722" y="307"/>
                  </a:lnTo>
                  <a:close/>
                  <a:moveTo>
                    <a:pt x="639" y="183"/>
                  </a:moveTo>
                  <a:cubicBezTo>
                    <a:pt x="655" y="183"/>
                    <a:pt x="671" y="185"/>
                    <a:pt x="687" y="190"/>
                  </a:cubicBezTo>
                  <a:cubicBezTo>
                    <a:pt x="716" y="190"/>
                    <a:pt x="752" y="205"/>
                    <a:pt x="767" y="234"/>
                  </a:cubicBezTo>
                  <a:cubicBezTo>
                    <a:pt x="796" y="263"/>
                    <a:pt x="818" y="300"/>
                    <a:pt x="818" y="336"/>
                  </a:cubicBezTo>
                  <a:cubicBezTo>
                    <a:pt x="825" y="395"/>
                    <a:pt x="789" y="475"/>
                    <a:pt x="723" y="497"/>
                  </a:cubicBezTo>
                  <a:cubicBezTo>
                    <a:pt x="692" y="509"/>
                    <a:pt x="660" y="516"/>
                    <a:pt x="631" y="516"/>
                  </a:cubicBezTo>
                  <a:cubicBezTo>
                    <a:pt x="592" y="516"/>
                    <a:pt x="555" y="504"/>
                    <a:pt x="526" y="475"/>
                  </a:cubicBezTo>
                  <a:cubicBezTo>
                    <a:pt x="468" y="416"/>
                    <a:pt x="461" y="314"/>
                    <a:pt x="504" y="263"/>
                  </a:cubicBezTo>
                  <a:cubicBezTo>
                    <a:pt x="533" y="212"/>
                    <a:pt x="583" y="183"/>
                    <a:pt x="639" y="183"/>
                  </a:cubicBezTo>
                  <a:close/>
                  <a:moveTo>
                    <a:pt x="1478" y="183"/>
                  </a:moveTo>
                  <a:cubicBezTo>
                    <a:pt x="1494" y="183"/>
                    <a:pt x="1510" y="185"/>
                    <a:pt x="1526" y="190"/>
                  </a:cubicBezTo>
                  <a:cubicBezTo>
                    <a:pt x="1555" y="190"/>
                    <a:pt x="1592" y="205"/>
                    <a:pt x="1606" y="234"/>
                  </a:cubicBezTo>
                  <a:cubicBezTo>
                    <a:pt x="1635" y="263"/>
                    <a:pt x="1657" y="300"/>
                    <a:pt x="1657" y="336"/>
                  </a:cubicBezTo>
                  <a:cubicBezTo>
                    <a:pt x="1664" y="395"/>
                    <a:pt x="1628" y="475"/>
                    <a:pt x="1562" y="497"/>
                  </a:cubicBezTo>
                  <a:cubicBezTo>
                    <a:pt x="1531" y="509"/>
                    <a:pt x="1499" y="516"/>
                    <a:pt x="1470" y="516"/>
                  </a:cubicBezTo>
                  <a:cubicBezTo>
                    <a:pt x="1431" y="516"/>
                    <a:pt x="1394" y="504"/>
                    <a:pt x="1365" y="475"/>
                  </a:cubicBezTo>
                  <a:cubicBezTo>
                    <a:pt x="1307" y="416"/>
                    <a:pt x="1300" y="314"/>
                    <a:pt x="1343" y="263"/>
                  </a:cubicBezTo>
                  <a:cubicBezTo>
                    <a:pt x="1372" y="212"/>
                    <a:pt x="1422" y="183"/>
                    <a:pt x="1478" y="183"/>
                  </a:cubicBezTo>
                  <a:close/>
                  <a:moveTo>
                    <a:pt x="1" y="1"/>
                  </a:moveTo>
                  <a:lnTo>
                    <a:pt x="1" y="88"/>
                  </a:lnTo>
                  <a:cubicBezTo>
                    <a:pt x="8" y="314"/>
                    <a:pt x="8" y="533"/>
                    <a:pt x="23" y="767"/>
                  </a:cubicBezTo>
                  <a:lnTo>
                    <a:pt x="3999" y="767"/>
                  </a:lnTo>
                  <a:lnTo>
                    <a:pt x="39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235;p48">
              <a:extLst>
                <a:ext uri="{FF2B5EF4-FFF2-40B4-BE49-F238E27FC236}">
                  <a16:creationId xmlns:a16="http://schemas.microsoft.com/office/drawing/2014/main" id="{3E1031BC-58A4-49FE-9B78-BCD7DB7811D3}"/>
                </a:ext>
              </a:extLst>
            </p:cNvPr>
            <p:cNvSpPr/>
            <p:nvPr/>
          </p:nvSpPr>
          <p:spPr>
            <a:xfrm>
              <a:off x="1133015" y="3149961"/>
              <a:ext cx="660476" cy="78443"/>
            </a:xfrm>
            <a:custGeom>
              <a:avLst/>
              <a:gdLst/>
              <a:ahLst/>
              <a:cxnLst/>
              <a:rect l="l" t="t" r="r" b="b"/>
              <a:pathLst>
                <a:path w="6458" h="767" extrusionOk="0">
                  <a:moveTo>
                    <a:pt x="1767" y="336"/>
                  </a:moveTo>
                  <a:cubicBezTo>
                    <a:pt x="1825" y="336"/>
                    <a:pt x="1825" y="423"/>
                    <a:pt x="1767" y="423"/>
                  </a:cubicBezTo>
                  <a:lnTo>
                    <a:pt x="1694" y="423"/>
                  </a:lnTo>
                  <a:cubicBezTo>
                    <a:pt x="1526" y="423"/>
                    <a:pt x="1365" y="431"/>
                    <a:pt x="1198" y="431"/>
                  </a:cubicBezTo>
                  <a:cubicBezTo>
                    <a:pt x="1195" y="431"/>
                    <a:pt x="1193" y="431"/>
                    <a:pt x="1191" y="431"/>
                  </a:cubicBezTo>
                  <a:cubicBezTo>
                    <a:pt x="1132" y="431"/>
                    <a:pt x="1134" y="343"/>
                    <a:pt x="1198" y="343"/>
                  </a:cubicBezTo>
                  <a:lnTo>
                    <a:pt x="1271" y="343"/>
                  </a:lnTo>
                  <a:cubicBezTo>
                    <a:pt x="1431" y="343"/>
                    <a:pt x="1599" y="336"/>
                    <a:pt x="1767" y="336"/>
                  </a:cubicBezTo>
                  <a:close/>
                  <a:moveTo>
                    <a:pt x="2620" y="336"/>
                  </a:moveTo>
                  <a:cubicBezTo>
                    <a:pt x="2686" y="336"/>
                    <a:pt x="2686" y="423"/>
                    <a:pt x="2620" y="423"/>
                  </a:cubicBezTo>
                  <a:lnTo>
                    <a:pt x="2547" y="423"/>
                  </a:lnTo>
                  <a:cubicBezTo>
                    <a:pt x="2387" y="423"/>
                    <a:pt x="2219" y="431"/>
                    <a:pt x="2058" y="431"/>
                  </a:cubicBezTo>
                  <a:cubicBezTo>
                    <a:pt x="2056" y="431"/>
                    <a:pt x="2054" y="431"/>
                    <a:pt x="2051" y="431"/>
                  </a:cubicBezTo>
                  <a:cubicBezTo>
                    <a:pt x="1993" y="431"/>
                    <a:pt x="1995" y="343"/>
                    <a:pt x="2058" y="343"/>
                  </a:cubicBezTo>
                  <a:lnTo>
                    <a:pt x="2131" y="343"/>
                  </a:lnTo>
                  <a:cubicBezTo>
                    <a:pt x="2292" y="343"/>
                    <a:pt x="2452" y="336"/>
                    <a:pt x="2620" y="336"/>
                  </a:cubicBezTo>
                  <a:close/>
                  <a:moveTo>
                    <a:pt x="566" y="190"/>
                  </a:moveTo>
                  <a:cubicBezTo>
                    <a:pt x="582" y="190"/>
                    <a:pt x="598" y="192"/>
                    <a:pt x="614" y="197"/>
                  </a:cubicBezTo>
                  <a:cubicBezTo>
                    <a:pt x="643" y="197"/>
                    <a:pt x="680" y="212"/>
                    <a:pt x="694" y="241"/>
                  </a:cubicBezTo>
                  <a:cubicBezTo>
                    <a:pt x="723" y="270"/>
                    <a:pt x="745" y="307"/>
                    <a:pt x="745" y="343"/>
                  </a:cubicBezTo>
                  <a:cubicBezTo>
                    <a:pt x="752" y="402"/>
                    <a:pt x="716" y="482"/>
                    <a:pt x="650" y="504"/>
                  </a:cubicBezTo>
                  <a:cubicBezTo>
                    <a:pt x="619" y="516"/>
                    <a:pt x="588" y="523"/>
                    <a:pt x="557" y="523"/>
                  </a:cubicBezTo>
                  <a:cubicBezTo>
                    <a:pt x="517" y="523"/>
                    <a:pt x="479" y="511"/>
                    <a:pt x="446" y="482"/>
                  </a:cubicBezTo>
                  <a:cubicBezTo>
                    <a:pt x="395" y="423"/>
                    <a:pt x="388" y="321"/>
                    <a:pt x="431" y="270"/>
                  </a:cubicBezTo>
                  <a:cubicBezTo>
                    <a:pt x="460" y="219"/>
                    <a:pt x="510" y="190"/>
                    <a:pt x="566" y="190"/>
                  </a:cubicBezTo>
                  <a:close/>
                  <a:moveTo>
                    <a:pt x="1" y="0"/>
                  </a:moveTo>
                  <a:lnTo>
                    <a:pt x="307" y="766"/>
                  </a:lnTo>
                  <a:lnTo>
                    <a:pt x="6458" y="766"/>
                  </a:lnTo>
                  <a:cubicBezTo>
                    <a:pt x="6451" y="518"/>
                    <a:pt x="6443" y="263"/>
                    <a:pt x="6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236;p48">
              <a:extLst>
                <a:ext uri="{FF2B5EF4-FFF2-40B4-BE49-F238E27FC236}">
                  <a16:creationId xmlns:a16="http://schemas.microsoft.com/office/drawing/2014/main" id="{36EB6CDE-B5EC-44CF-9B02-31F71828CB1E}"/>
                </a:ext>
              </a:extLst>
            </p:cNvPr>
            <p:cNvSpPr/>
            <p:nvPr/>
          </p:nvSpPr>
          <p:spPr>
            <a:xfrm>
              <a:off x="1127799" y="3140961"/>
              <a:ext cx="1081327" cy="91943"/>
            </a:xfrm>
            <a:custGeom>
              <a:avLst/>
              <a:gdLst/>
              <a:ahLst/>
              <a:cxnLst/>
              <a:rect l="l" t="t" r="r" b="b"/>
              <a:pathLst>
                <a:path w="10573" h="899" extrusionOk="0">
                  <a:moveTo>
                    <a:pt x="1" y="1"/>
                  </a:moveTo>
                  <a:lnTo>
                    <a:pt x="45" y="96"/>
                  </a:lnTo>
                  <a:lnTo>
                    <a:pt x="6480" y="96"/>
                  </a:lnTo>
                  <a:cubicBezTo>
                    <a:pt x="6494" y="351"/>
                    <a:pt x="6502" y="606"/>
                    <a:pt x="6502" y="862"/>
                  </a:cubicBezTo>
                  <a:lnTo>
                    <a:pt x="337" y="862"/>
                  </a:lnTo>
                  <a:lnTo>
                    <a:pt x="358" y="898"/>
                  </a:lnTo>
                  <a:lnTo>
                    <a:pt x="10573" y="898"/>
                  </a:lnTo>
                  <a:lnTo>
                    <a:pt x="10573" y="862"/>
                  </a:lnTo>
                  <a:lnTo>
                    <a:pt x="6597" y="862"/>
                  </a:lnTo>
                  <a:cubicBezTo>
                    <a:pt x="6582" y="628"/>
                    <a:pt x="6582" y="409"/>
                    <a:pt x="6575" y="183"/>
                  </a:cubicBezTo>
                  <a:lnTo>
                    <a:pt x="6575" y="96"/>
                  </a:lnTo>
                  <a:lnTo>
                    <a:pt x="10573" y="96"/>
                  </a:lnTo>
                  <a:lnTo>
                    <a:pt x="10573" y="37"/>
                  </a:lnTo>
                  <a:lnTo>
                    <a:pt x="6509" y="37"/>
                  </a:lnTo>
                  <a:lnTo>
                    <a:pt x="6502" y="1"/>
                  </a:ln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237;p48">
              <a:extLst>
                <a:ext uri="{FF2B5EF4-FFF2-40B4-BE49-F238E27FC236}">
                  <a16:creationId xmlns:a16="http://schemas.microsoft.com/office/drawing/2014/main" id="{CAD35722-3DF4-4905-8C52-05A8FE591CD9}"/>
                </a:ext>
              </a:extLst>
            </p:cNvPr>
            <p:cNvSpPr/>
            <p:nvPr/>
          </p:nvSpPr>
          <p:spPr>
            <a:xfrm>
              <a:off x="2062774" y="3181972"/>
              <a:ext cx="124772" cy="12170"/>
            </a:xfrm>
            <a:custGeom>
              <a:avLst/>
              <a:gdLst/>
              <a:ahLst/>
              <a:cxnLst/>
              <a:rect l="l" t="t" r="r" b="b"/>
              <a:pathLst>
                <a:path w="1220" h="119" extrusionOk="0">
                  <a:moveTo>
                    <a:pt x="1161" y="1"/>
                  </a:moveTo>
                  <a:lnTo>
                    <a:pt x="205" y="30"/>
                  </a:lnTo>
                  <a:lnTo>
                    <a:pt x="67" y="30"/>
                  </a:lnTo>
                  <a:cubicBezTo>
                    <a:pt x="3" y="30"/>
                    <a:pt x="1" y="118"/>
                    <a:pt x="60" y="118"/>
                  </a:cubicBezTo>
                  <a:cubicBezTo>
                    <a:pt x="62" y="118"/>
                    <a:pt x="64" y="118"/>
                    <a:pt x="67" y="118"/>
                  </a:cubicBezTo>
                  <a:lnTo>
                    <a:pt x="1022" y="89"/>
                  </a:lnTo>
                  <a:lnTo>
                    <a:pt x="1161" y="89"/>
                  </a:lnTo>
                  <a:cubicBezTo>
                    <a:pt x="1219" y="89"/>
                    <a:pt x="1219" y="1"/>
                    <a:pt x="1161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238;p48">
              <a:extLst>
                <a:ext uri="{FF2B5EF4-FFF2-40B4-BE49-F238E27FC236}">
                  <a16:creationId xmlns:a16="http://schemas.microsoft.com/office/drawing/2014/main" id="{4D2AFE57-D713-46F5-A73B-6EE8D7A9E06C}"/>
                </a:ext>
              </a:extLst>
            </p:cNvPr>
            <p:cNvSpPr/>
            <p:nvPr/>
          </p:nvSpPr>
          <p:spPr>
            <a:xfrm>
              <a:off x="1248685" y="3184222"/>
              <a:ext cx="70977" cy="9920"/>
            </a:xfrm>
            <a:custGeom>
              <a:avLst/>
              <a:gdLst/>
              <a:ahLst/>
              <a:cxnLst/>
              <a:rect l="l" t="t" r="r" b="b"/>
              <a:pathLst>
                <a:path w="694" h="97" extrusionOk="0">
                  <a:moveTo>
                    <a:pt x="636" y="1"/>
                  </a:moveTo>
                  <a:cubicBezTo>
                    <a:pt x="468" y="1"/>
                    <a:pt x="307" y="8"/>
                    <a:pt x="140" y="8"/>
                  </a:cubicBezTo>
                  <a:lnTo>
                    <a:pt x="67" y="8"/>
                  </a:lnTo>
                  <a:cubicBezTo>
                    <a:pt x="3" y="8"/>
                    <a:pt x="1" y="96"/>
                    <a:pt x="60" y="96"/>
                  </a:cubicBezTo>
                  <a:cubicBezTo>
                    <a:pt x="62" y="96"/>
                    <a:pt x="64" y="96"/>
                    <a:pt x="67" y="96"/>
                  </a:cubicBezTo>
                  <a:cubicBezTo>
                    <a:pt x="227" y="96"/>
                    <a:pt x="395" y="88"/>
                    <a:pt x="563" y="88"/>
                  </a:cubicBezTo>
                  <a:lnTo>
                    <a:pt x="636" y="88"/>
                  </a:lnTo>
                  <a:cubicBezTo>
                    <a:pt x="694" y="88"/>
                    <a:pt x="694" y="1"/>
                    <a:pt x="636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239;p48">
              <a:extLst>
                <a:ext uri="{FF2B5EF4-FFF2-40B4-BE49-F238E27FC236}">
                  <a16:creationId xmlns:a16="http://schemas.microsoft.com/office/drawing/2014/main" id="{D5CF4E5E-7622-45BE-A115-CBE26FF02C83}"/>
                </a:ext>
              </a:extLst>
            </p:cNvPr>
            <p:cNvSpPr/>
            <p:nvPr/>
          </p:nvSpPr>
          <p:spPr>
            <a:xfrm>
              <a:off x="1336742" y="3184222"/>
              <a:ext cx="70977" cy="9920"/>
            </a:xfrm>
            <a:custGeom>
              <a:avLst/>
              <a:gdLst/>
              <a:ahLst/>
              <a:cxnLst/>
              <a:rect l="l" t="t" r="r" b="b"/>
              <a:pathLst>
                <a:path w="694" h="97" extrusionOk="0">
                  <a:moveTo>
                    <a:pt x="628" y="1"/>
                  </a:moveTo>
                  <a:cubicBezTo>
                    <a:pt x="468" y="1"/>
                    <a:pt x="300" y="8"/>
                    <a:pt x="139" y="8"/>
                  </a:cubicBezTo>
                  <a:lnTo>
                    <a:pt x="66" y="8"/>
                  </a:lnTo>
                  <a:cubicBezTo>
                    <a:pt x="3" y="8"/>
                    <a:pt x="1" y="96"/>
                    <a:pt x="59" y="96"/>
                  </a:cubicBezTo>
                  <a:cubicBezTo>
                    <a:pt x="62" y="96"/>
                    <a:pt x="64" y="96"/>
                    <a:pt x="66" y="96"/>
                  </a:cubicBezTo>
                  <a:cubicBezTo>
                    <a:pt x="227" y="96"/>
                    <a:pt x="395" y="88"/>
                    <a:pt x="555" y="88"/>
                  </a:cubicBezTo>
                  <a:lnTo>
                    <a:pt x="628" y="88"/>
                  </a:lnTo>
                  <a:cubicBezTo>
                    <a:pt x="694" y="88"/>
                    <a:pt x="694" y="1"/>
                    <a:pt x="628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240;p48">
              <a:extLst>
                <a:ext uri="{FF2B5EF4-FFF2-40B4-BE49-F238E27FC236}">
                  <a16:creationId xmlns:a16="http://schemas.microsoft.com/office/drawing/2014/main" id="{465D6232-DF4F-4137-96CB-E5B67F096B2B}"/>
                </a:ext>
              </a:extLst>
            </p:cNvPr>
            <p:cNvSpPr/>
            <p:nvPr/>
          </p:nvSpPr>
          <p:spPr>
            <a:xfrm>
              <a:off x="1871013" y="3181972"/>
              <a:ext cx="102" cy="920"/>
            </a:xfrm>
            <a:custGeom>
              <a:avLst/>
              <a:gdLst/>
              <a:ahLst/>
              <a:cxnLst/>
              <a:rect l="l" t="t" r="r" b="b"/>
              <a:pathLst>
                <a:path w="1" h="9" fill="none" extrusionOk="0">
                  <a:moveTo>
                    <a:pt x="1" y="8"/>
                  </a:moveTo>
                  <a:lnTo>
                    <a:pt x="1" y="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241;p48">
              <a:extLst>
                <a:ext uri="{FF2B5EF4-FFF2-40B4-BE49-F238E27FC236}">
                  <a16:creationId xmlns:a16="http://schemas.microsoft.com/office/drawing/2014/main" id="{76A73678-5409-4C2E-A38C-D6C84853F1CD}"/>
                </a:ext>
              </a:extLst>
            </p:cNvPr>
            <p:cNvSpPr/>
            <p:nvPr/>
          </p:nvSpPr>
          <p:spPr>
            <a:xfrm>
              <a:off x="1867331" y="3180540"/>
              <a:ext cx="102" cy="10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242;p48">
              <a:extLst>
                <a:ext uri="{FF2B5EF4-FFF2-40B4-BE49-F238E27FC236}">
                  <a16:creationId xmlns:a16="http://schemas.microsoft.com/office/drawing/2014/main" id="{2AA60EF5-380C-40B9-87DF-D43716EF45A4}"/>
                </a:ext>
              </a:extLst>
            </p:cNvPr>
            <p:cNvSpPr/>
            <p:nvPr/>
          </p:nvSpPr>
          <p:spPr>
            <a:xfrm>
              <a:off x="1862115" y="3180540"/>
              <a:ext cx="102" cy="10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243;p48">
              <a:extLst>
                <a:ext uri="{FF2B5EF4-FFF2-40B4-BE49-F238E27FC236}">
                  <a16:creationId xmlns:a16="http://schemas.microsoft.com/office/drawing/2014/main" id="{B4AEC675-7080-45D4-B0A3-3609D571FCE5}"/>
                </a:ext>
              </a:extLst>
            </p:cNvPr>
            <p:cNvSpPr/>
            <p:nvPr/>
          </p:nvSpPr>
          <p:spPr>
            <a:xfrm>
              <a:off x="1847900" y="3169393"/>
              <a:ext cx="37432" cy="34057"/>
            </a:xfrm>
            <a:custGeom>
              <a:avLst/>
              <a:gdLst/>
              <a:ahLst/>
              <a:cxnLst/>
              <a:rect l="l" t="t" r="r" b="b"/>
              <a:pathLst>
                <a:path w="366" h="333" extrusionOk="0">
                  <a:moveTo>
                    <a:pt x="179" y="0"/>
                  </a:moveTo>
                  <a:cubicBezTo>
                    <a:pt x="123" y="0"/>
                    <a:pt x="73" y="29"/>
                    <a:pt x="44" y="80"/>
                  </a:cubicBezTo>
                  <a:cubicBezTo>
                    <a:pt x="1" y="131"/>
                    <a:pt x="8" y="233"/>
                    <a:pt x="66" y="284"/>
                  </a:cubicBezTo>
                  <a:cubicBezTo>
                    <a:pt x="96" y="319"/>
                    <a:pt x="134" y="333"/>
                    <a:pt x="174" y="333"/>
                  </a:cubicBezTo>
                  <a:cubicBezTo>
                    <a:pt x="203" y="333"/>
                    <a:pt x="233" y="326"/>
                    <a:pt x="263" y="314"/>
                  </a:cubicBezTo>
                  <a:cubicBezTo>
                    <a:pt x="329" y="284"/>
                    <a:pt x="365" y="212"/>
                    <a:pt x="358" y="153"/>
                  </a:cubicBezTo>
                  <a:cubicBezTo>
                    <a:pt x="358" y="117"/>
                    <a:pt x="336" y="80"/>
                    <a:pt x="307" y="51"/>
                  </a:cubicBezTo>
                  <a:cubicBezTo>
                    <a:pt x="292" y="22"/>
                    <a:pt x="256" y="7"/>
                    <a:pt x="227" y="7"/>
                  </a:cubicBezTo>
                  <a:cubicBezTo>
                    <a:pt x="211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244;p48">
              <a:extLst>
                <a:ext uri="{FF2B5EF4-FFF2-40B4-BE49-F238E27FC236}">
                  <a16:creationId xmlns:a16="http://schemas.microsoft.com/office/drawing/2014/main" id="{9A9F700D-5587-40CD-A7A6-988C65E6D24E}"/>
                </a:ext>
              </a:extLst>
            </p:cNvPr>
            <p:cNvSpPr/>
            <p:nvPr/>
          </p:nvSpPr>
          <p:spPr>
            <a:xfrm>
              <a:off x="1192026" y="3180540"/>
              <a:ext cx="102" cy="10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245;p48">
              <a:extLst>
                <a:ext uri="{FF2B5EF4-FFF2-40B4-BE49-F238E27FC236}">
                  <a16:creationId xmlns:a16="http://schemas.microsoft.com/office/drawing/2014/main" id="{51D4F7B3-1AC3-4E6D-8C4A-F07059BC0E6F}"/>
                </a:ext>
              </a:extLst>
            </p:cNvPr>
            <p:cNvSpPr/>
            <p:nvPr/>
          </p:nvSpPr>
          <p:spPr>
            <a:xfrm>
              <a:off x="1195708" y="3181972"/>
              <a:ext cx="102" cy="920"/>
            </a:xfrm>
            <a:custGeom>
              <a:avLst/>
              <a:gdLst/>
              <a:ahLst/>
              <a:cxnLst/>
              <a:rect l="l" t="t" r="r" b="b"/>
              <a:pathLst>
                <a:path w="1" h="9" fill="none" extrusionOk="0">
                  <a:moveTo>
                    <a:pt x="1" y="8"/>
                  </a:moveTo>
                  <a:lnTo>
                    <a:pt x="1" y="8"/>
                  </a:lnTo>
                  <a:lnTo>
                    <a:pt x="1" y="1"/>
                  </a:lnTo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246;p48">
              <a:extLst>
                <a:ext uri="{FF2B5EF4-FFF2-40B4-BE49-F238E27FC236}">
                  <a16:creationId xmlns:a16="http://schemas.microsoft.com/office/drawing/2014/main" id="{353620F2-0D6F-4EDD-8564-39688FC1D4AC}"/>
                </a:ext>
              </a:extLst>
            </p:cNvPr>
            <p:cNvSpPr/>
            <p:nvPr/>
          </p:nvSpPr>
          <p:spPr>
            <a:xfrm>
              <a:off x="1186810" y="3180540"/>
              <a:ext cx="102" cy="10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247;p48">
              <a:extLst>
                <a:ext uri="{FF2B5EF4-FFF2-40B4-BE49-F238E27FC236}">
                  <a16:creationId xmlns:a16="http://schemas.microsoft.com/office/drawing/2014/main" id="{FEFCAAC7-E4A1-40C3-A4BA-845938F29C2A}"/>
                </a:ext>
              </a:extLst>
            </p:cNvPr>
            <p:cNvSpPr/>
            <p:nvPr/>
          </p:nvSpPr>
          <p:spPr>
            <a:xfrm>
              <a:off x="1172594" y="3169393"/>
              <a:ext cx="37432" cy="34057"/>
            </a:xfrm>
            <a:custGeom>
              <a:avLst/>
              <a:gdLst/>
              <a:ahLst/>
              <a:cxnLst/>
              <a:rect l="l" t="t" r="r" b="b"/>
              <a:pathLst>
                <a:path w="366" h="333" extrusionOk="0">
                  <a:moveTo>
                    <a:pt x="179" y="0"/>
                  </a:moveTo>
                  <a:cubicBezTo>
                    <a:pt x="123" y="0"/>
                    <a:pt x="73" y="29"/>
                    <a:pt x="44" y="80"/>
                  </a:cubicBezTo>
                  <a:cubicBezTo>
                    <a:pt x="1" y="131"/>
                    <a:pt x="8" y="233"/>
                    <a:pt x="66" y="284"/>
                  </a:cubicBezTo>
                  <a:cubicBezTo>
                    <a:pt x="96" y="319"/>
                    <a:pt x="134" y="333"/>
                    <a:pt x="174" y="333"/>
                  </a:cubicBezTo>
                  <a:cubicBezTo>
                    <a:pt x="203" y="333"/>
                    <a:pt x="233" y="326"/>
                    <a:pt x="263" y="314"/>
                  </a:cubicBezTo>
                  <a:cubicBezTo>
                    <a:pt x="329" y="284"/>
                    <a:pt x="365" y="212"/>
                    <a:pt x="358" y="153"/>
                  </a:cubicBezTo>
                  <a:cubicBezTo>
                    <a:pt x="358" y="117"/>
                    <a:pt x="336" y="80"/>
                    <a:pt x="307" y="51"/>
                  </a:cubicBezTo>
                  <a:cubicBezTo>
                    <a:pt x="293" y="22"/>
                    <a:pt x="256" y="7"/>
                    <a:pt x="227" y="7"/>
                  </a:cubicBezTo>
                  <a:cubicBezTo>
                    <a:pt x="211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248;p48">
              <a:extLst>
                <a:ext uri="{FF2B5EF4-FFF2-40B4-BE49-F238E27FC236}">
                  <a16:creationId xmlns:a16="http://schemas.microsoft.com/office/drawing/2014/main" id="{D7EA2EA2-E1DF-4C32-AFB4-4BFE6E36E47E}"/>
                </a:ext>
              </a:extLst>
            </p:cNvPr>
            <p:cNvSpPr/>
            <p:nvPr/>
          </p:nvSpPr>
          <p:spPr>
            <a:xfrm>
              <a:off x="1947922" y="3180540"/>
              <a:ext cx="102" cy="10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249;p48">
              <a:extLst>
                <a:ext uri="{FF2B5EF4-FFF2-40B4-BE49-F238E27FC236}">
                  <a16:creationId xmlns:a16="http://schemas.microsoft.com/office/drawing/2014/main" id="{628FEBAD-4BE2-4957-859D-FAF416DD8504}"/>
                </a:ext>
              </a:extLst>
            </p:cNvPr>
            <p:cNvSpPr/>
            <p:nvPr/>
          </p:nvSpPr>
          <p:spPr>
            <a:xfrm>
              <a:off x="1956820" y="3181972"/>
              <a:ext cx="102" cy="920"/>
            </a:xfrm>
            <a:custGeom>
              <a:avLst/>
              <a:gdLst/>
              <a:ahLst/>
              <a:cxnLst/>
              <a:rect l="l" t="t" r="r" b="b"/>
              <a:pathLst>
                <a:path w="1" h="9" fill="none" extrusionOk="0">
                  <a:moveTo>
                    <a:pt x="1" y="8"/>
                  </a:moveTo>
                  <a:lnTo>
                    <a:pt x="1" y="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250;p48">
              <a:extLst>
                <a:ext uri="{FF2B5EF4-FFF2-40B4-BE49-F238E27FC236}">
                  <a16:creationId xmlns:a16="http://schemas.microsoft.com/office/drawing/2014/main" id="{216F2A52-7CB3-4983-A9B6-D55C4440DB14}"/>
                </a:ext>
              </a:extLst>
            </p:cNvPr>
            <p:cNvSpPr/>
            <p:nvPr/>
          </p:nvSpPr>
          <p:spPr>
            <a:xfrm>
              <a:off x="1953138" y="3180540"/>
              <a:ext cx="102" cy="10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251;p48">
              <a:extLst>
                <a:ext uri="{FF2B5EF4-FFF2-40B4-BE49-F238E27FC236}">
                  <a16:creationId xmlns:a16="http://schemas.microsoft.com/office/drawing/2014/main" id="{177AD126-6F61-4E66-A4D0-E4423328877B}"/>
                </a:ext>
              </a:extLst>
            </p:cNvPr>
            <p:cNvSpPr/>
            <p:nvPr/>
          </p:nvSpPr>
          <p:spPr>
            <a:xfrm>
              <a:off x="1933706" y="3169393"/>
              <a:ext cx="37432" cy="34057"/>
            </a:xfrm>
            <a:custGeom>
              <a:avLst/>
              <a:gdLst/>
              <a:ahLst/>
              <a:cxnLst/>
              <a:rect l="l" t="t" r="r" b="b"/>
              <a:pathLst>
                <a:path w="366" h="333" extrusionOk="0">
                  <a:moveTo>
                    <a:pt x="179" y="0"/>
                  </a:moveTo>
                  <a:cubicBezTo>
                    <a:pt x="123" y="0"/>
                    <a:pt x="73" y="29"/>
                    <a:pt x="44" y="80"/>
                  </a:cubicBezTo>
                  <a:cubicBezTo>
                    <a:pt x="1" y="131"/>
                    <a:pt x="8" y="233"/>
                    <a:pt x="66" y="284"/>
                  </a:cubicBezTo>
                  <a:cubicBezTo>
                    <a:pt x="96" y="319"/>
                    <a:pt x="134" y="333"/>
                    <a:pt x="174" y="333"/>
                  </a:cubicBezTo>
                  <a:cubicBezTo>
                    <a:pt x="203" y="333"/>
                    <a:pt x="233" y="326"/>
                    <a:pt x="263" y="314"/>
                  </a:cubicBezTo>
                  <a:cubicBezTo>
                    <a:pt x="329" y="284"/>
                    <a:pt x="365" y="212"/>
                    <a:pt x="358" y="153"/>
                  </a:cubicBezTo>
                  <a:cubicBezTo>
                    <a:pt x="358" y="117"/>
                    <a:pt x="336" y="80"/>
                    <a:pt x="307" y="51"/>
                  </a:cubicBezTo>
                  <a:cubicBezTo>
                    <a:pt x="293" y="22"/>
                    <a:pt x="256" y="7"/>
                    <a:pt x="227" y="7"/>
                  </a:cubicBezTo>
                  <a:cubicBezTo>
                    <a:pt x="211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252;p48">
              <a:extLst>
                <a:ext uri="{FF2B5EF4-FFF2-40B4-BE49-F238E27FC236}">
                  <a16:creationId xmlns:a16="http://schemas.microsoft.com/office/drawing/2014/main" id="{FB7C5BA9-B7F1-4FE6-BCDE-6C70D468E62E}"/>
                </a:ext>
              </a:extLst>
            </p:cNvPr>
            <p:cNvSpPr/>
            <p:nvPr/>
          </p:nvSpPr>
          <p:spPr>
            <a:xfrm>
              <a:off x="946367" y="2690144"/>
              <a:ext cx="1268793" cy="550840"/>
            </a:xfrm>
            <a:custGeom>
              <a:avLst/>
              <a:gdLst/>
              <a:ahLst/>
              <a:cxnLst/>
              <a:rect l="l" t="t" r="r" b="b"/>
              <a:pathLst>
                <a:path w="12406" h="5386" extrusionOk="0">
                  <a:moveTo>
                    <a:pt x="6643" y="89"/>
                  </a:moveTo>
                  <a:lnTo>
                    <a:pt x="6643" y="89"/>
                  </a:lnTo>
                  <a:cubicBezTo>
                    <a:pt x="6820" y="578"/>
                    <a:pt x="6997" y="1060"/>
                    <a:pt x="7181" y="1549"/>
                  </a:cubicBezTo>
                  <a:lnTo>
                    <a:pt x="8057" y="3927"/>
                  </a:lnTo>
                  <a:cubicBezTo>
                    <a:pt x="8122" y="4110"/>
                    <a:pt x="8195" y="4292"/>
                    <a:pt x="8254" y="4474"/>
                  </a:cubicBezTo>
                  <a:cubicBezTo>
                    <a:pt x="8268" y="4489"/>
                    <a:pt x="8283" y="4511"/>
                    <a:pt x="8305" y="4511"/>
                  </a:cubicBezTo>
                  <a:lnTo>
                    <a:pt x="12318" y="4511"/>
                  </a:lnTo>
                  <a:lnTo>
                    <a:pt x="12318" y="5277"/>
                  </a:lnTo>
                  <a:lnTo>
                    <a:pt x="2293" y="5277"/>
                  </a:lnTo>
                  <a:cubicBezTo>
                    <a:pt x="2269" y="5277"/>
                    <a:pt x="2231" y="5274"/>
                    <a:pt x="2198" y="5274"/>
                  </a:cubicBezTo>
                  <a:cubicBezTo>
                    <a:pt x="2188" y="5274"/>
                    <a:pt x="2177" y="5274"/>
                    <a:pt x="2168" y="5275"/>
                  </a:cubicBezTo>
                  <a:lnTo>
                    <a:pt x="2168" y="5275"/>
                  </a:lnTo>
                  <a:cubicBezTo>
                    <a:pt x="1933" y="4696"/>
                    <a:pt x="1711" y="4111"/>
                    <a:pt x="1483" y="3526"/>
                  </a:cubicBezTo>
                  <a:lnTo>
                    <a:pt x="359" y="680"/>
                  </a:lnTo>
                  <a:cubicBezTo>
                    <a:pt x="287" y="482"/>
                    <a:pt x="202" y="283"/>
                    <a:pt x="127" y="89"/>
                  </a:cubicBezTo>
                  <a:close/>
                  <a:moveTo>
                    <a:pt x="54" y="0"/>
                  </a:moveTo>
                  <a:cubicBezTo>
                    <a:pt x="53" y="0"/>
                    <a:pt x="51" y="0"/>
                    <a:pt x="50" y="0"/>
                  </a:cubicBezTo>
                  <a:lnTo>
                    <a:pt x="50" y="0"/>
                  </a:lnTo>
                  <a:cubicBezTo>
                    <a:pt x="49" y="0"/>
                    <a:pt x="49" y="0"/>
                    <a:pt x="48" y="0"/>
                  </a:cubicBezTo>
                  <a:cubicBezTo>
                    <a:pt x="39" y="0"/>
                    <a:pt x="31" y="3"/>
                    <a:pt x="25" y="8"/>
                  </a:cubicBezTo>
                  <a:lnTo>
                    <a:pt x="25" y="8"/>
                  </a:lnTo>
                  <a:cubicBezTo>
                    <a:pt x="10" y="17"/>
                    <a:pt x="1" y="35"/>
                    <a:pt x="9" y="60"/>
                  </a:cubicBezTo>
                  <a:cubicBezTo>
                    <a:pt x="250" y="651"/>
                    <a:pt x="476" y="1242"/>
                    <a:pt x="717" y="1848"/>
                  </a:cubicBezTo>
                  <a:lnTo>
                    <a:pt x="1833" y="4693"/>
                  </a:lnTo>
                  <a:cubicBezTo>
                    <a:pt x="1921" y="4912"/>
                    <a:pt x="2008" y="5131"/>
                    <a:pt x="2089" y="5343"/>
                  </a:cubicBezTo>
                  <a:cubicBezTo>
                    <a:pt x="2103" y="5357"/>
                    <a:pt x="2118" y="5379"/>
                    <a:pt x="2140" y="5379"/>
                  </a:cubicBezTo>
                  <a:lnTo>
                    <a:pt x="11938" y="5379"/>
                  </a:lnTo>
                  <a:cubicBezTo>
                    <a:pt x="12026" y="5379"/>
                    <a:pt x="12120" y="5386"/>
                    <a:pt x="12210" y="5386"/>
                  </a:cubicBezTo>
                  <a:cubicBezTo>
                    <a:pt x="12254" y="5386"/>
                    <a:pt x="12298" y="5384"/>
                    <a:pt x="12340" y="5379"/>
                  </a:cubicBezTo>
                  <a:lnTo>
                    <a:pt x="12361" y="5379"/>
                  </a:lnTo>
                  <a:cubicBezTo>
                    <a:pt x="12391" y="5379"/>
                    <a:pt x="12405" y="5357"/>
                    <a:pt x="12405" y="5328"/>
                  </a:cubicBezTo>
                  <a:lnTo>
                    <a:pt x="12405" y="4474"/>
                  </a:lnTo>
                  <a:cubicBezTo>
                    <a:pt x="12405" y="4445"/>
                    <a:pt x="12391" y="4431"/>
                    <a:pt x="12361" y="4431"/>
                  </a:cubicBezTo>
                  <a:lnTo>
                    <a:pt x="8335" y="4431"/>
                  </a:lnTo>
                  <a:cubicBezTo>
                    <a:pt x="8157" y="3940"/>
                    <a:pt x="7979" y="3455"/>
                    <a:pt x="7794" y="2971"/>
                  </a:cubicBezTo>
                  <a:lnTo>
                    <a:pt x="6919" y="586"/>
                  </a:lnTo>
                  <a:cubicBezTo>
                    <a:pt x="6853" y="403"/>
                    <a:pt x="6780" y="221"/>
                    <a:pt x="6714" y="38"/>
                  </a:cubicBezTo>
                  <a:cubicBezTo>
                    <a:pt x="6707" y="24"/>
                    <a:pt x="6692" y="2"/>
                    <a:pt x="6671" y="2"/>
                  </a:cubicBezTo>
                  <a:lnTo>
                    <a:pt x="68" y="2"/>
                  </a:ln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253;p48">
              <a:extLst>
                <a:ext uri="{FF2B5EF4-FFF2-40B4-BE49-F238E27FC236}">
                  <a16:creationId xmlns:a16="http://schemas.microsoft.com/office/drawing/2014/main" id="{C8D1FD08-2972-4059-9CCB-9B0D44015572}"/>
                </a:ext>
              </a:extLst>
            </p:cNvPr>
            <p:cNvSpPr/>
            <p:nvPr/>
          </p:nvSpPr>
          <p:spPr>
            <a:xfrm>
              <a:off x="786822" y="3234949"/>
              <a:ext cx="2663994" cy="168034"/>
            </a:xfrm>
            <a:custGeom>
              <a:avLst/>
              <a:gdLst/>
              <a:ahLst/>
              <a:cxnLst/>
              <a:rect l="l" t="t" r="r" b="b"/>
              <a:pathLst>
                <a:path w="26048" h="1643" extrusionOk="0">
                  <a:moveTo>
                    <a:pt x="825" y="1"/>
                  </a:moveTo>
                  <a:cubicBezTo>
                    <a:pt x="380" y="1"/>
                    <a:pt x="15" y="366"/>
                    <a:pt x="1" y="825"/>
                  </a:cubicBezTo>
                  <a:cubicBezTo>
                    <a:pt x="1" y="1278"/>
                    <a:pt x="380" y="1643"/>
                    <a:pt x="825" y="1643"/>
                  </a:cubicBezTo>
                  <a:lnTo>
                    <a:pt x="25230" y="1643"/>
                  </a:lnTo>
                  <a:cubicBezTo>
                    <a:pt x="25683" y="1643"/>
                    <a:pt x="26048" y="1270"/>
                    <a:pt x="26048" y="825"/>
                  </a:cubicBezTo>
                  <a:cubicBezTo>
                    <a:pt x="26048" y="366"/>
                    <a:pt x="25675" y="1"/>
                    <a:pt x="25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254;p48">
              <a:extLst>
                <a:ext uri="{FF2B5EF4-FFF2-40B4-BE49-F238E27FC236}">
                  <a16:creationId xmlns:a16="http://schemas.microsoft.com/office/drawing/2014/main" id="{057047D9-D8E2-4ACE-AC75-C4BB513D65A0}"/>
                </a:ext>
              </a:extLst>
            </p:cNvPr>
            <p:cNvSpPr/>
            <p:nvPr/>
          </p:nvSpPr>
          <p:spPr>
            <a:xfrm>
              <a:off x="777106" y="3230449"/>
              <a:ext cx="2687926" cy="177750"/>
            </a:xfrm>
            <a:custGeom>
              <a:avLst/>
              <a:gdLst/>
              <a:ahLst/>
              <a:cxnLst/>
              <a:rect l="l" t="t" r="r" b="b"/>
              <a:pathLst>
                <a:path w="26282" h="1738" extrusionOk="0">
                  <a:moveTo>
                    <a:pt x="25252" y="96"/>
                  </a:moveTo>
                  <a:cubicBezTo>
                    <a:pt x="25646" y="96"/>
                    <a:pt x="26004" y="315"/>
                    <a:pt x="26077" y="709"/>
                  </a:cubicBezTo>
                  <a:cubicBezTo>
                    <a:pt x="26164" y="1190"/>
                    <a:pt x="25792" y="1621"/>
                    <a:pt x="25318" y="1621"/>
                  </a:cubicBezTo>
                  <a:lnTo>
                    <a:pt x="1693" y="1621"/>
                  </a:lnTo>
                  <a:cubicBezTo>
                    <a:pt x="1523" y="1621"/>
                    <a:pt x="1350" y="1627"/>
                    <a:pt x="1177" y="1627"/>
                  </a:cubicBezTo>
                  <a:cubicBezTo>
                    <a:pt x="1091" y="1627"/>
                    <a:pt x="1005" y="1626"/>
                    <a:pt x="920" y="1621"/>
                  </a:cubicBezTo>
                  <a:cubicBezTo>
                    <a:pt x="563" y="1614"/>
                    <a:pt x="242" y="1380"/>
                    <a:pt x="161" y="1023"/>
                  </a:cubicBezTo>
                  <a:cubicBezTo>
                    <a:pt x="66" y="548"/>
                    <a:pt x="439" y="111"/>
                    <a:pt x="920" y="96"/>
                  </a:cubicBezTo>
                  <a:close/>
                  <a:moveTo>
                    <a:pt x="927" y="1"/>
                  </a:moveTo>
                  <a:cubicBezTo>
                    <a:pt x="925" y="1"/>
                    <a:pt x="922" y="1"/>
                    <a:pt x="920" y="1"/>
                  </a:cubicBezTo>
                  <a:cubicBezTo>
                    <a:pt x="919" y="1"/>
                    <a:pt x="918" y="1"/>
                    <a:pt x="917" y="1"/>
                  </a:cubicBezTo>
                  <a:lnTo>
                    <a:pt x="917" y="1"/>
                  </a:lnTo>
                  <a:cubicBezTo>
                    <a:pt x="517" y="10"/>
                    <a:pt x="161" y="287"/>
                    <a:pt x="81" y="680"/>
                  </a:cubicBezTo>
                  <a:cubicBezTo>
                    <a:pt x="1" y="1059"/>
                    <a:pt x="183" y="1460"/>
                    <a:pt x="526" y="1636"/>
                  </a:cubicBezTo>
                  <a:cubicBezTo>
                    <a:pt x="701" y="1723"/>
                    <a:pt x="876" y="1738"/>
                    <a:pt x="1059" y="1738"/>
                  </a:cubicBezTo>
                  <a:lnTo>
                    <a:pt x="25289" y="1738"/>
                  </a:lnTo>
                  <a:cubicBezTo>
                    <a:pt x="25719" y="1738"/>
                    <a:pt x="26099" y="1460"/>
                    <a:pt x="26186" y="1023"/>
                  </a:cubicBezTo>
                  <a:cubicBezTo>
                    <a:pt x="26281" y="475"/>
                    <a:pt x="25843" y="8"/>
                    <a:pt x="25311" y="1"/>
                  </a:cubicBezTo>
                  <a:lnTo>
                    <a:pt x="933" y="1"/>
                  </a:lnTo>
                  <a:cubicBezTo>
                    <a:pt x="931" y="1"/>
                    <a:pt x="929" y="1"/>
                    <a:pt x="92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27BDFD54-BE18-4B39-9E80-06E12591E65D}"/>
              </a:ext>
            </a:extLst>
          </p:cNvPr>
          <p:cNvSpPr/>
          <p:nvPr/>
        </p:nvSpPr>
        <p:spPr>
          <a:xfrm>
            <a:off x="258725" y="214866"/>
            <a:ext cx="8626549" cy="4713767"/>
          </a:xfrm>
          <a:prstGeom prst="snip2SameRect">
            <a:avLst/>
          </a:prstGeom>
          <a:solidFill>
            <a:srgbClr val="FFFF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4" name="Google Shape;3798;p50">
            <a:extLst>
              <a:ext uri="{FF2B5EF4-FFF2-40B4-BE49-F238E27FC236}">
                <a16:creationId xmlns:a16="http://schemas.microsoft.com/office/drawing/2014/main" id="{725AE1DA-06F2-4F35-B7E8-8845BBFEE3F1}"/>
              </a:ext>
            </a:extLst>
          </p:cNvPr>
          <p:cNvGrpSpPr/>
          <p:nvPr/>
        </p:nvGrpSpPr>
        <p:grpSpPr>
          <a:xfrm>
            <a:off x="8227077" y="150551"/>
            <a:ext cx="644302" cy="869207"/>
            <a:chOff x="7094666" y="2834418"/>
            <a:chExt cx="1157186" cy="1636769"/>
          </a:xfrm>
        </p:grpSpPr>
        <p:sp>
          <p:nvSpPr>
            <p:cNvPr id="535" name="Google Shape;3799;p50">
              <a:extLst>
                <a:ext uri="{FF2B5EF4-FFF2-40B4-BE49-F238E27FC236}">
                  <a16:creationId xmlns:a16="http://schemas.microsoft.com/office/drawing/2014/main" id="{1A2A0393-CBC5-4C44-8A65-8A70CD394DB4}"/>
                </a:ext>
              </a:extLst>
            </p:cNvPr>
            <p:cNvSpPr/>
            <p:nvPr/>
          </p:nvSpPr>
          <p:spPr>
            <a:xfrm>
              <a:off x="7463220" y="3092211"/>
              <a:ext cx="788631" cy="688104"/>
            </a:xfrm>
            <a:custGeom>
              <a:avLst/>
              <a:gdLst/>
              <a:ahLst/>
              <a:cxnLst/>
              <a:rect l="l" t="t" r="r" b="b"/>
              <a:pathLst>
                <a:path w="14863" h="12927" extrusionOk="0">
                  <a:moveTo>
                    <a:pt x="7638" y="1"/>
                  </a:moveTo>
                  <a:cubicBezTo>
                    <a:pt x="5011" y="1"/>
                    <a:pt x="2293" y="1397"/>
                    <a:pt x="927" y="3654"/>
                  </a:cubicBezTo>
                  <a:cubicBezTo>
                    <a:pt x="198" y="4858"/>
                    <a:pt x="1" y="6317"/>
                    <a:pt x="15" y="7703"/>
                  </a:cubicBezTo>
                  <a:cubicBezTo>
                    <a:pt x="15" y="7820"/>
                    <a:pt x="146" y="9855"/>
                    <a:pt x="226" y="9855"/>
                  </a:cubicBezTo>
                  <a:cubicBezTo>
                    <a:pt x="227" y="9855"/>
                    <a:pt x="227" y="9855"/>
                    <a:pt x="227" y="9855"/>
                  </a:cubicBezTo>
                  <a:cubicBezTo>
                    <a:pt x="566" y="9803"/>
                    <a:pt x="1040" y="9779"/>
                    <a:pt x="1602" y="9779"/>
                  </a:cubicBezTo>
                  <a:cubicBezTo>
                    <a:pt x="4234" y="9779"/>
                    <a:pt x="8782" y="10304"/>
                    <a:pt x="10273" y="10869"/>
                  </a:cubicBezTo>
                  <a:cubicBezTo>
                    <a:pt x="12090" y="11541"/>
                    <a:pt x="12988" y="12927"/>
                    <a:pt x="12988" y="12927"/>
                  </a:cubicBezTo>
                  <a:cubicBezTo>
                    <a:pt x="13579" y="11891"/>
                    <a:pt x="14177" y="10833"/>
                    <a:pt x="14461" y="9666"/>
                  </a:cubicBezTo>
                  <a:cubicBezTo>
                    <a:pt x="14863" y="7988"/>
                    <a:pt x="14761" y="6171"/>
                    <a:pt x="14388" y="4500"/>
                  </a:cubicBezTo>
                  <a:cubicBezTo>
                    <a:pt x="14060" y="3034"/>
                    <a:pt x="13301" y="1611"/>
                    <a:pt x="11908" y="910"/>
                  </a:cubicBezTo>
                  <a:cubicBezTo>
                    <a:pt x="10813" y="349"/>
                    <a:pt x="9544" y="152"/>
                    <a:pt x="8340" y="35"/>
                  </a:cubicBezTo>
                  <a:cubicBezTo>
                    <a:pt x="8107" y="12"/>
                    <a:pt x="7873" y="1"/>
                    <a:pt x="7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800;p50">
              <a:extLst>
                <a:ext uri="{FF2B5EF4-FFF2-40B4-BE49-F238E27FC236}">
                  <a16:creationId xmlns:a16="http://schemas.microsoft.com/office/drawing/2014/main" id="{336928A6-CAE4-4193-882E-4F119E96670E}"/>
                </a:ext>
              </a:extLst>
            </p:cNvPr>
            <p:cNvSpPr/>
            <p:nvPr/>
          </p:nvSpPr>
          <p:spPr>
            <a:xfrm>
              <a:off x="7459347" y="3089603"/>
              <a:ext cx="789055" cy="693214"/>
            </a:xfrm>
            <a:custGeom>
              <a:avLst/>
              <a:gdLst/>
              <a:ahLst/>
              <a:cxnLst/>
              <a:rect l="l" t="t" r="r" b="b"/>
              <a:pathLst>
                <a:path w="14871" h="13023" extrusionOk="0">
                  <a:moveTo>
                    <a:pt x="329" y="9854"/>
                  </a:moveTo>
                  <a:cubicBezTo>
                    <a:pt x="330" y="9856"/>
                    <a:pt x="330" y="9858"/>
                    <a:pt x="329" y="9861"/>
                  </a:cubicBezTo>
                  <a:lnTo>
                    <a:pt x="329" y="9854"/>
                  </a:lnTo>
                  <a:close/>
                  <a:moveTo>
                    <a:pt x="7589" y="91"/>
                  </a:moveTo>
                  <a:cubicBezTo>
                    <a:pt x="7855" y="91"/>
                    <a:pt x="8136" y="98"/>
                    <a:pt x="8403" y="127"/>
                  </a:cubicBezTo>
                  <a:lnTo>
                    <a:pt x="8403" y="127"/>
                  </a:lnTo>
                  <a:cubicBezTo>
                    <a:pt x="8406" y="127"/>
                    <a:pt x="8410" y="128"/>
                    <a:pt x="8413" y="128"/>
                  </a:cubicBezTo>
                  <a:cubicBezTo>
                    <a:pt x="8413" y="128"/>
                    <a:pt x="8413" y="128"/>
                    <a:pt x="8413" y="128"/>
                  </a:cubicBezTo>
                  <a:lnTo>
                    <a:pt x="8413" y="128"/>
                  </a:lnTo>
                  <a:cubicBezTo>
                    <a:pt x="8414" y="128"/>
                    <a:pt x="8414" y="128"/>
                    <a:pt x="8415" y="128"/>
                  </a:cubicBezTo>
                  <a:lnTo>
                    <a:pt x="8415" y="128"/>
                  </a:lnTo>
                  <a:cubicBezTo>
                    <a:pt x="9560" y="237"/>
                    <a:pt x="10705" y="420"/>
                    <a:pt x="11755" y="894"/>
                  </a:cubicBezTo>
                  <a:cubicBezTo>
                    <a:pt x="12645" y="1302"/>
                    <a:pt x="13331" y="1988"/>
                    <a:pt x="13798" y="2856"/>
                  </a:cubicBezTo>
                  <a:cubicBezTo>
                    <a:pt x="14286" y="3768"/>
                    <a:pt x="14505" y="4804"/>
                    <a:pt x="14637" y="5826"/>
                  </a:cubicBezTo>
                  <a:cubicBezTo>
                    <a:pt x="14782" y="6993"/>
                    <a:pt x="14782" y="8197"/>
                    <a:pt x="14556" y="9357"/>
                  </a:cubicBezTo>
                  <a:cubicBezTo>
                    <a:pt x="14306" y="10629"/>
                    <a:pt x="13686" y="11753"/>
                    <a:pt x="13050" y="12861"/>
                  </a:cubicBezTo>
                  <a:lnTo>
                    <a:pt x="13050" y="12861"/>
                  </a:lnTo>
                  <a:cubicBezTo>
                    <a:pt x="12731" y="12389"/>
                    <a:pt x="12279" y="11989"/>
                    <a:pt x="11828" y="11655"/>
                  </a:cubicBezTo>
                  <a:cubicBezTo>
                    <a:pt x="11368" y="11320"/>
                    <a:pt x="10857" y="11035"/>
                    <a:pt x="10325" y="10838"/>
                  </a:cubicBezTo>
                  <a:cubicBezTo>
                    <a:pt x="10033" y="10729"/>
                    <a:pt x="9741" y="10656"/>
                    <a:pt x="9434" y="10590"/>
                  </a:cubicBezTo>
                  <a:cubicBezTo>
                    <a:pt x="8588" y="10400"/>
                    <a:pt x="7720" y="10262"/>
                    <a:pt x="6859" y="10152"/>
                  </a:cubicBezTo>
                  <a:cubicBezTo>
                    <a:pt x="5859" y="10021"/>
                    <a:pt x="4860" y="9926"/>
                    <a:pt x="3846" y="9853"/>
                  </a:cubicBezTo>
                  <a:cubicBezTo>
                    <a:pt x="3099" y="9797"/>
                    <a:pt x="2353" y="9763"/>
                    <a:pt x="1607" y="9763"/>
                  </a:cubicBezTo>
                  <a:cubicBezTo>
                    <a:pt x="1477" y="9763"/>
                    <a:pt x="1348" y="9764"/>
                    <a:pt x="1219" y="9766"/>
                  </a:cubicBezTo>
                  <a:cubicBezTo>
                    <a:pt x="1059" y="9773"/>
                    <a:pt x="884" y="9773"/>
                    <a:pt x="716" y="9795"/>
                  </a:cubicBezTo>
                  <a:cubicBezTo>
                    <a:pt x="643" y="9802"/>
                    <a:pt x="584" y="9802"/>
                    <a:pt x="511" y="9817"/>
                  </a:cubicBezTo>
                  <a:cubicBezTo>
                    <a:pt x="457" y="9824"/>
                    <a:pt x="377" y="9818"/>
                    <a:pt x="325" y="9835"/>
                  </a:cubicBezTo>
                  <a:lnTo>
                    <a:pt x="325" y="9835"/>
                  </a:lnTo>
                  <a:cubicBezTo>
                    <a:pt x="320" y="9823"/>
                    <a:pt x="314" y="9809"/>
                    <a:pt x="314" y="9795"/>
                  </a:cubicBezTo>
                  <a:lnTo>
                    <a:pt x="285" y="9634"/>
                  </a:lnTo>
                  <a:cubicBezTo>
                    <a:pt x="271" y="9459"/>
                    <a:pt x="256" y="9291"/>
                    <a:pt x="234" y="9124"/>
                  </a:cubicBezTo>
                  <a:cubicBezTo>
                    <a:pt x="161" y="8328"/>
                    <a:pt x="103" y="7540"/>
                    <a:pt x="161" y="6752"/>
                  </a:cubicBezTo>
                  <a:cubicBezTo>
                    <a:pt x="205" y="6074"/>
                    <a:pt x="322" y="5403"/>
                    <a:pt x="555" y="4753"/>
                  </a:cubicBezTo>
                  <a:cubicBezTo>
                    <a:pt x="759" y="4140"/>
                    <a:pt x="1081" y="3579"/>
                    <a:pt x="1482" y="3068"/>
                  </a:cubicBezTo>
                  <a:cubicBezTo>
                    <a:pt x="2204" y="2141"/>
                    <a:pt x="3153" y="1426"/>
                    <a:pt x="4203" y="916"/>
                  </a:cubicBezTo>
                  <a:cubicBezTo>
                    <a:pt x="5247" y="405"/>
                    <a:pt x="6421" y="113"/>
                    <a:pt x="7589" y="91"/>
                  </a:cubicBezTo>
                  <a:close/>
                  <a:moveTo>
                    <a:pt x="7729" y="1"/>
                  </a:moveTo>
                  <a:cubicBezTo>
                    <a:pt x="6796" y="1"/>
                    <a:pt x="5856" y="176"/>
                    <a:pt x="4977" y="492"/>
                  </a:cubicBezTo>
                  <a:cubicBezTo>
                    <a:pt x="3889" y="886"/>
                    <a:pt x="2868" y="1492"/>
                    <a:pt x="2044" y="2309"/>
                  </a:cubicBezTo>
                  <a:cubicBezTo>
                    <a:pt x="1628" y="2710"/>
                    <a:pt x="1256" y="3163"/>
                    <a:pt x="956" y="3659"/>
                  </a:cubicBezTo>
                  <a:cubicBezTo>
                    <a:pt x="606" y="4228"/>
                    <a:pt x="373" y="4870"/>
                    <a:pt x="227" y="5527"/>
                  </a:cubicBezTo>
                  <a:cubicBezTo>
                    <a:pt x="15" y="6475"/>
                    <a:pt x="1" y="7453"/>
                    <a:pt x="59" y="8416"/>
                  </a:cubicBezTo>
                  <a:cubicBezTo>
                    <a:pt x="88" y="8803"/>
                    <a:pt x="117" y="9182"/>
                    <a:pt x="161" y="9569"/>
                  </a:cubicBezTo>
                  <a:cubicBezTo>
                    <a:pt x="168" y="9664"/>
                    <a:pt x="183" y="9795"/>
                    <a:pt x="220" y="9882"/>
                  </a:cubicBezTo>
                  <a:cubicBezTo>
                    <a:pt x="237" y="9932"/>
                    <a:pt x="272" y="9945"/>
                    <a:pt x="312" y="9945"/>
                  </a:cubicBezTo>
                  <a:cubicBezTo>
                    <a:pt x="355" y="9945"/>
                    <a:pt x="404" y="9930"/>
                    <a:pt x="446" y="9926"/>
                  </a:cubicBezTo>
                  <a:cubicBezTo>
                    <a:pt x="825" y="9879"/>
                    <a:pt x="1206" y="9862"/>
                    <a:pt x="1588" y="9862"/>
                  </a:cubicBezTo>
                  <a:cubicBezTo>
                    <a:pt x="1971" y="9862"/>
                    <a:pt x="2354" y="9879"/>
                    <a:pt x="2737" y="9897"/>
                  </a:cubicBezTo>
                  <a:cubicBezTo>
                    <a:pt x="3736" y="9941"/>
                    <a:pt x="4743" y="10021"/>
                    <a:pt x="5743" y="10123"/>
                  </a:cubicBezTo>
                  <a:cubicBezTo>
                    <a:pt x="6713" y="10225"/>
                    <a:pt x="7669" y="10349"/>
                    <a:pt x="8625" y="10532"/>
                  </a:cubicBezTo>
                  <a:cubicBezTo>
                    <a:pt x="9398" y="10678"/>
                    <a:pt x="10179" y="10846"/>
                    <a:pt x="10886" y="11210"/>
                  </a:cubicBezTo>
                  <a:cubicBezTo>
                    <a:pt x="11674" y="11604"/>
                    <a:pt x="12389" y="12188"/>
                    <a:pt x="12915" y="12888"/>
                  </a:cubicBezTo>
                  <a:lnTo>
                    <a:pt x="12995" y="12998"/>
                  </a:lnTo>
                  <a:cubicBezTo>
                    <a:pt x="13003" y="13013"/>
                    <a:pt x="13021" y="13023"/>
                    <a:pt x="13038" y="13023"/>
                  </a:cubicBezTo>
                  <a:cubicBezTo>
                    <a:pt x="13053" y="13023"/>
                    <a:pt x="13068" y="13015"/>
                    <a:pt x="13075" y="12998"/>
                  </a:cubicBezTo>
                  <a:cubicBezTo>
                    <a:pt x="13659" y="11969"/>
                    <a:pt x="14264" y="10926"/>
                    <a:pt x="14542" y="9766"/>
                  </a:cubicBezTo>
                  <a:cubicBezTo>
                    <a:pt x="14834" y="8598"/>
                    <a:pt x="14870" y="7373"/>
                    <a:pt x="14753" y="6176"/>
                  </a:cubicBezTo>
                  <a:cubicBezTo>
                    <a:pt x="14556" y="4213"/>
                    <a:pt x="13973" y="1995"/>
                    <a:pt x="12112" y="974"/>
                  </a:cubicBezTo>
                  <a:cubicBezTo>
                    <a:pt x="10995" y="362"/>
                    <a:pt x="9701" y="162"/>
                    <a:pt x="8446" y="44"/>
                  </a:cubicBezTo>
                  <a:lnTo>
                    <a:pt x="8446" y="44"/>
                  </a:lnTo>
                  <a:cubicBezTo>
                    <a:pt x="8438" y="37"/>
                    <a:pt x="8427" y="33"/>
                    <a:pt x="8413" y="33"/>
                  </a:cubicBezTo>
                  <a:cubicBezTo>
                    <a:pt x="8186" y="11"/>
                    <a:pt x="7958" y="1"/>
                    <a:pt x="77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801;p50">
              <a:extLst>
                <a:ext uri="{FF2B5EF4-FFF2-40B4-BE49-F238E27FC236}">
                  <a16:creationId xmlns:a16="http://schemas.microsoft.com/office/drawing/2014/main" id="{8404BD18-E574-42AE-9F8D-6DE424201185}"/>
                </a:ext>
              </a:extLst>
            </p:cNvPr>
            <p:cNvSpPr/>
            <p:nvPr/>
          </p:nvSpPr>
          <p:spPr>
            <a:xfrm>
              <a:off x="7985172" y="3253338"/>
              <a:ext cx="152494" cy="374899"/>
            </a:xfrm>
            <a:custGeom>
              <a:avLst/>
              <a:gdLst/>
              <a:ahLst/>
              <a:cxnLst/>
              <a:rect l="l" t="t" r="r" b="b"/>
              <a:pathLst>
                <a:path w="2874" h="7043" extrusionOk="0">
                  <a:moveTo>
                    <a:pt x="69" y="0"/>
                  </a:moveTo>
                  <a:cubicBezTo>
                    <a:pt x="24" y="0"/>
                    <a:pt x="0" y="62"/>
                    <a:pt x="50" y="87"/>
                  </a:cubicBezTo>
                  <a:cubicBezTo>
                    <a:pt x="903" y="510"/>
                    <a:pt x="1640" y="1167"/>
                    <a:pt x="2144" y="1976"/>
                  </a:cubicBezTo>
                  <a:cubicBezTo>
                    <a:pt x="2443" y="2451"/>
                    <a:pt x="2647" y="2969"/>
                    <a:pt x="2698" y="3538"/>
                  </a:cubicBezTo>
                  <a:cubicBezTo>
                    <a:pt x="2757" y="4085"/>
                    <a:pt x="2713" y="4640"/>
                    <a:pt x="2625" y="5179"/>
                  </a:cubicBezTo>
                  <a:cubicBezTo>
                    <a:pt x="2538" y="5800"/>
                    <a:pt x="2370" y="6398"/>
                    <a:pt x="2144" y="6982"/>
                  </a:cubicBezTo>
                  <a:cubicBezTo>
                    <a:pt x="2135" y="7018"/>
                    <a:pt x="2165" y="7043"/>
                    <a:pt x="2194" y="7043"/>
                  </a:cubicBezTo>
                  <a:cubicBezTo>
                    <a:pt x="2212" y="7043"/>
                    <a:pt x="2230" y="7033"/>
                    <a:pt x="2239" y="7011"/>
                  </a:cubicBezTo>
                  <a:cubicBezTo>
                    <a:pt x="2647" y="5960"/>
                    <a:pt x="2873" y="4793"/>
                    <a:pt x="2800" y="3662"/>
                  </a:cubicBezTo>
                  <a:cubicBezTo>
                    <a:pt x="2727" y="2611"/>
                    <a:pt x="2180" y="1685"/>
                    <a:pt x="1443" y="955"/>
                  </a:cubicBezTo>
                  <a:cubicBezTo>
                    <a:pt x="1049" y="568"/>
                    <a:pt x="597" y="255"/>
                    <a:pt x="94" y="7"/>
                  </a:cubicBezTo>
                  <a:cubicBezTo>
                    <a:pt x="85" y="2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802;p50">
              <a:extLst>
                <a:ext uri="{FF2B5EF4-FFF2-40B4-BE49-F238E27FC236}">
                  <a16:creationId xmlns:a16="http://schemas.microsoft.com/office/drawing/2014/main" id="{E153517D-D125-4DD0-96D5-A943DA98A345}"/>
                </a:ext>
              </a:extLst>
            </p:cNvPr>
            <p:cNvSpPr/>
            <p:nvPr/>
          </p:nvSpPr>
          <p:spPr>
            <a:xfrm>
              <a:off x="8066194" y="3438578"/>
              <a:ext cx="17245" cy="92567"/>
            </a:xfrm>
            <a:custGeom>
              <a:avLst/>
              <a:gdLst/>
              <a:ahLst/>
              <a:cxnLst/>
              <a:rect l="l" t="t" r="r" b="b"/>
              <a:pathLst>
                <a:path w="325" h="1739" extrusionOk="0">
                  <a:moveTo>
                    <a:pt x="56" y="0"/>
                  </a:moveTo>
                  <a:cubicBezTo>
                    <a:pt x="27" y="0"/>
                    <a:pt x="1" y="22"/>
                    <a:pt x="18" y="58"/>
                  </a:cubicBezTo>
                  <a:cubicBezTo>
                    <a:pt x="223" y="576"/>
                    <a:pt x="237" y="1152"/>
                    <a:pt x="40" y="1678"/>
                  </a:cubicBezTo>
                  <a:cubicBezTo>
                    <a:pt x="31" y="1714"/>
                    <a:pt x="61" y="1739"/>
                    <a:pt x="91" y="1739"/>
                  </a:cubicBezTo>
                  <a:cubicBezTo>
                    <a:pt x="109" y="1739"/>
                    <a:pt x="127" y="1729"/>
                    <a:pt x="135" y="1707"/>
                  </a:cubicBezTo>
                  <a:cubicBezTo>
                    <a:pt x="325" y="1167"/>
                    <a:pt x="318" y="569"/>
                    <a:pt x="106" y="29"/>
                  </a:cubicBezTo>
                  <a:cubicBezTo>
                    <a:pt x="95" y="9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803;p50">
              <a:extLst>
                <a:ext uri="{FF2B5EF4-FFF2-40B4-BE49-F238E27FC236}">
                  <a16:creationId xmlns:a16="http://schemas.microsoft.com/office/drawing/2014/main" id="{2D66745E-2A37-4A4C-B2C5-A554878015DB}"/>
                </a:ext>
              </a:extLst>
            </p:cNvPr>
            <p:cNvSpPr/>
            <p:nvPr/>
          </p:nvSpPr>
          <p:spPr>
            <a:xfrm>
              <a:off x="8106361" y="3251156"/>
              <a:ext cx="89778" cy="247094"/>
            </a:xfrm>
            <a:custGeom>
              <a:avLst/>
              <a:gdLst/>
              <a:ahLst/>
              <a:cxnLst/>
              <a:rect l="l" t="t" r="r" b="b"/>
              <a:pathLst>
                <a:path w="1692" h="4642" extrusionOk="0">
                  <a:moveTo>
                    <a:pt x="75" y="0"/>
                  </a:moveTo>
                  <a:cubicBezTo>
                    <a:pt x="39" y="0"/>
                    <a:pt x="0" y="49"/>
                    <a:pt x="35" y="84"/>
                  </a:cubicBezTo>
                  <a:cubicBezTo>
                    <a:pt x="903" y="1003"/>
                    <a:pt x="1399" y="2244"/>
                    <a:pt x="1450" y="3506"/>
                  </a:cubicBezTo>
                  <a:cubicBezTo>
                    <a:pt x="1458" y="3871"/>
                    <a:pt x="1428" y="4228"/>
                    <a:pt x="1363" y="4578"/>
                  </a:cubicBezTo>
                  <a:cubicBezTo>
                    <a:pt x="1358" y="4618"/>
                    <a:pt x="1391" y="4641"/>
                    <a:pt x="1419" y="4641"/>
                  </a:cubicBezTo>
                  <a:cubicBezTo>
                    <a:pt x="1438" y="4641"/>
                    <a:pt x="1455" y="4631"/>
                    <a:pt x="1458" y="4608"/>
                  </a:cubicBezTo>
                  <a:cubicBezTo>
                    <a:pt x="1691" y="3331"/>
                    <a:pt x="1428" y="1988"/>
                    <a:pt x="757" y="879"/>
                  </a:cubicBezTo>
                  <a:cubicBezTo>
                    <a:pt x="560" y="566"/>
                    <a:pt x="341" y="274"/>
                    <a:pt x="101" y="11"/>
                  </a:cubicBezTo>
                  <a:cubicBezTo>
                    <a:pt x="93" y="4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804;p50">
              <a:extLst>
                <a:ext uri="{FF2B5EF4-FFF2-40B4-BE49-F238E27FC236}">
                  <a16:creationId xmlns:a16="http://schemas.microsoft.com/office/drawing/2014/main" id="{F604357F-30A7-4531-BF14-3CCA4261D71F}"/>
                </a:ext>
              </a:extLst>
            </p:cNvPr>
            <p:cNvSpPr/>
            <p:nvPr/>
          </p:nvSpPr>
          <p:spPr>
            <a:xfrm>
              <a:off x="8174755" y="3527473"/>
              <a:ext cx="7800" cy="8996"/>
            </a:xfrm>
            <a:custGeom>
              <a:avLst/>
              <a:gdLst/>
              <a:ahLst/>
              <a:cxnLst/>
              <a:rect l="l" t="t" r="r" b="b"/>
              <a:pathLst>
                <a:path w="147" h="169" extrusionOk="0">
                  <a:moveTo>
                    <a:pt x="103" y="0"/>
                  </a:moveTo>
                  <a:cubicBezTo>
                    <a:pt x="88" y="8"/>
                    <a:pt x="74" y="8"/>
                    <a:pt x="66" y="15"/>
                  </a:cubicBezTo>
                  <a:lnTo>
                    <a:pt x="15" y="73"/>
                  </a:lnTo>
                  <a:cubicBezTo>
                    <a:pt x="1" y="73"/>
                    <a:pt x="1" y="81"/>
                    <a:pt x="1" y="88"/>
                  </a:cubicBezTo>
                  <a:lnTo>
                    <a:pt x="1" y="110"/>
                  </a:lnTo>
                  <a:lnTo>
                    <a:pt x="1" y="132"/>
                  </a:lnTo>
                  <a:cubicBezTo>
                    <a:pt x="1" y="139"/>
                    <a:pt x="15" y="139"/>
                    <a:pt x="15" y="146"/>
                  </a:cubicBezTo>
                  <a:cubicBezTo>
                    <a:pt x="23" y="153"/>
                    <a:pt x="30" y="168"/>
                    <a:pt x="52" y="168"/>
                  </a:cubicBezTo>
                  <a:cubicBezTo>
                    <a:pt x="59" y="168"/>
                    <a:pt x="74" y="153"/>
                    <a:pt x="81" y="146"/>
                  </a:cubicBezTo>
                  <a:lnTo>
                    <a:pt x="139" y="95"/>
                  </a:lnTo>
                  <a:cubicBezTo>
                    <a:pt x="147" y="95"/>
                    <a:pt x="147" y="81"/>
                    <a:pt x="147" y="73"/>
                  </a:cubicBezTo>
                  <a:lnTo>
                    <a:pt x="147" y="59"/>
                  </a:lnTo>
                  <a:lnTo>
                    <a:pt x="147" y="37"/>
                  </a:lnTo>
                  <a:cubicBezTo>
                    <a:pt x="147" y="29"/>
                    <a:pt x="139" y="29"/>
                    <a:pt x="139" y="15"/>
                  </a:cubicBezTo>
                  <a:cubicBezTo>
                    <a:pt x="132" y="8"/>
                    <a:pt x="125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805;p50">
              <a:extLst>
                <a:ext uri="{FF2B5EF4-FFF2-40B4-BE49-F238E27FC236}">
                  <a16:creationId xmlns:a16="http://schemas.microsoft.com/office/drawing/2014/main" id="{9F761529-B60D-4EFC-B16F-7190A22491D5}"/>
                </a:ext>
              </a:extLst>
            </p:cNvPr>
            <p:cNvSpPr/>
            <p:nvPr/>
          </p:nvSpPr>
          <p:spPr>
            <a:xfrm>
              <a:off x="8023003" y="3468440"/>
              <a:ext cx="4722" cy="15969"/>
            </a:xfrm>
            <a:custGeom>
              <a:avLst/>
              <a:gdLst/>
              <a:ahLst/>
              <a:cxnLst/>
              <a:rect l="l" t="t" r="r" b="b"/>
              <a:pathLst>
                <a:path w="89" h="300" extrusionOk="0">
                  <a:moveTo>
                    <a:pt x="45" y="0"/>
                  </a:moveTo>
                  <a:cubicBezTo>
                    <a:pt x="30" y="0"/>
                    <a:pt x="1" y="15"/>
                    <a:pt x="1" y="44"/>
                  </a:cubicBezTo>
                  <a:lnTo>
                    <a:pt x="1" y="256"/>
                  </a:lnTo>
                  <a:cubicBezTo>
                    <a:pt x="1" y="277"/>
                    <a:pt x="15" y="299"/>
                    <a:pt x="45" y="299"/>
                  </a:cubicBezTo>
                  <a:cubicBezTo>
                    <a:pt x="74" y="299"/>
                    <a:pt x="88" y="277"/>
                    <a:pt x="88" y="256"/>
                  </a:cubicBezTo>
                  <a:lnTo>
                    <a:pt x="88" y="44"/>
                  </a:lnTo>
                  <a:cubicBezTo>
                    <a:pt x="88" y="15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806;p50">
              <a:extLst>
                <a:ext uri="{FF2B5EF4-FFF2-40B4-BE49-F238E27FC236}">
                  <a16:creationId xmlns:a16="http://schemas.microsoft.com/office/drawing/2014/main" id="{E2C58223-1D0E-4DE0-AF02-AD8C08C44E2D}"/>
                </a:ext>
              </a:extLst>
            </p:cNvPr>
            <p:cNvSpPr/>
            <p:nvPr/>
          </p:nvSpPr>
          <p:spPr>
            <a:xfrm>
              <a:off x="8075851" y="3163113"/>
              <a:ext cx="72480" cy="71541"/>
            </a:xfrm>
            <a:custGeom>
              <a:avLst/>
              <a:gdLst/>
              <a:ahLst/>
              <a:cxnLst/>
              <a:rect l="l" t="t" r="r" b="b"/>
              <a:pathLst>
                <a:path w="1366" h="1344" extrusionOk="0">
                  <a:moveTo>
                    <a:pt x="65" y="1"/>
                  </a:moveTo>
                  <a:cubicBezTo>
                    <a:pt x="30" y="1"/>
                    <a:pt x="1" y="43"/>
                    <a:pt x="33" y="82"/>
                  </a:cubicBezTo>
                  <a:cubicBezTo>
                    <a:pt x="493" y="454"/>
                    <a:pt x="902" y="870"/>
                    <a:pt x="1267" y="1329"/>
                  </a:cubicBezTo>
                  <a:cubicBezTo>
                    <a:pt x="1275" y="1340"/>
                    <a:pt x="1285" y="1344"/>
                    <a:pt x="1296" y="1344"/>
                  </a:cubicBezTo>
                  <a:cubicBezTo>
                    <a:pt x="1331" y="1344"/>
                    <a:pt x="1366" y="1297"/>
                    <a:pt x="1332" y="1264"/>
                  </a:cubicBezTo>
                  <a:cubicBezTo>
                    <a:pt x="967" y="811"/>
                    <a:pt x="544" y="388"/>
                    <a:pt x="99" y="16"/>
                  </a:cubicBezTo>
                  <a:cubicBezTo>
                    <a:pt x="88" y="5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807;p50">
              <a:extLst>
                <a:ext uri="{FF2B5EF4-FFF2-40B4-BE49-F238E27FC236}">
                  <a16:creationId xmlns:a16="http://schemas.microsoft.com/office/drawing/2014/main" id="{89085682-948F-4B0C-B368-D312962C4880}"/>
                </a:ext>
              </a:extLst>
            </p:cNvPr>
            <p:cNvSpPr/>
            <p:nvPr/>
          </p:nvSpPr>
          <p:spPr>
            <a:xfrm>
              <a:off x="8152682" y="325211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125" y="95"/>
                    <a:pt x="125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808;p50">
              <a:extLst>
                <a:ext uri="{FF2B5EF4-FFF2-40B4-BE49-F238E27FC236}">
                  <a16:creationId xmlns:a16="http://schemas.microsoft.com/office/drawing/2014/main" id="{84571560-D78B-439E-939E-540CC532B217}"/>
                </a:ext>
              </a:extLst>
            </p:cNvPr>
            <p:cNvSpPr/>
            <p:nvPr/>
          </p:nvSpPr>
          <p:spPr>
            <a:xfrm>
              <a:off x="8046615" y="3199948"/>
              <a:ext cx="26636" cy="21452"/>
            </a:xfrm>
            <a:custGeom>
              <a:avLst/>
              <a:gdLst/>
              <a:ahLst/>
              <a:cxnLst/>
              <a:rect l="l" t="t" r="r" b="b"/>
              <a:pathLst>
                <a:path w="502" h="403" extrusionOk="0">
                  <a:moveTo>
                    <a:pt x="54" y="1"/>
                  </a:moveTo>
                  <a:cubicBezTo>
                    <a:pt x="36" y="1"/>
                    <a:pt x="13" y="14"/>
                    <a:pt x="8" y="25"/>
                  </a:cubicBezTo>
                  <a:cubicBezTo>
                    <a:pt x="1" y="46"/>
                    <a:pt x="8" y="68"/>
                    <a:pt x="37" y="83"/>
                  </a:cubicBezTo>
                  <a:cubicBezTo>
                    <a:pt x="176" y="170"/>
                    <a:pt x="293" y="273"/>
                    <a:pt x="402" y="389"/>
                  </a:cubicBezTo>
                  <a:cubicBezTo>
                    <a:pt x="412" y="399"/>
                    <a:pt x="422" y="403"/>
                    <a:pt x="433" y="403"/>
                  </a:cubicBezTo>
                  <a:cubicBezTo>
                    <a:pt x="469" y="403"/>
                    <a:pt x="502" y="352"/>
                    <a:pt x="468" y="324"/>
                  </a:cubicBezTo>
                  <a:cubicBezTo>
                    <a:pt x="351" y="207"/>
                    <a:pt x="220" y="98"/>
                    <a:pt x="74" y="10"/>
                  </a:cubicBezTo>
                  <a:cubicBezTo>
                    <a:pt x="69" y="3"/>
                    <a:pt x="62" y="1"/>
                    <a:pt x="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809;p50">
              <a:extLst>
                <a:ext uri="{FF2B5EF4-FFF2-40B4-BE49-F238E27FC236}">
                  <a16:creationId xmlns:a16="http://schemas.microsoft.com/office/drawing/2014/main" id="{1E7C1308-AF2C-40A7-8942-3EFAD433EB35}"/>
                </a:ext>
              </a:extLst>
            </p:cNvPr>
            <p:cNvSpPr/>
            <p:nvPr/>
          </p:nvSpPr>
          <p:spPr>
            <a:xfrm>
              <a:off x="8140054" y="3606093"/>
              <a:ext cx="31571" cy="76012"/>
            </a:xfrm>
            <a:custGeom>
              <a:avLst/>
              <a:gdLst/>
              <a:ahLst/>
              <a:cxnLst/>
              <a:rect l="l" t="t" r="r" b="b"/>
              <a:pathLst>
                <a:path w="595" h="1428" extrusionOk="0">
                  <a:moveTo>
                    <a:pt x="542" y="1"/>
                  </a:moveTo>
                  <a:cubicBezTo>
                    <a:pt x="522" y="1"/>
                    <a:pt x="501" y="13"/>
                    <a:pt x="494" y="41"/>
                  </a:cubicBezTo>
                  <a:cubicBezTo>
                    <a:pt x="385" y="493"/>
                    <a:pt x="217" y="938"/>
                    <a:pt x="20" y="1361"/>
                  </a:cubicBezTo>
                  <a:cubicBezTo>
                    <a:pt x="0" y="1396"/>
                    <a:pt x="31" y="1428"/>
                    <a:pt x="63" y="1428"/>
                  </a:cubicBezTo>
                  <a:cubicBezTo>
                    <a:pt x="77" y="1428"/>
                    <a:pt x="91" y="1421"/>
                    <a:pt x="100" y="1405"/>
                  </a:cubicBezTo>
                  <a:cubicBezTo>
                    <a:pt x="305" y="975"/>
                    <a:pt x="465" y="522"/>
                    <a:pt x="582" y="55"/>
                  </a:cubicBezTo>
                  <a:cubicBezTo>
                    <a:pt x="594" y="22"/>
                    <a:pt x="569" y="1"/>
                    <a:pt x="5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810;p50">
              <a:extLst>
                <a:ext uri="{FF2B5EF4-FFF2-40B4-BE49-F238E27FC236}">
                  <a16:creationId xmlns:a16="http://schemas.microsoft.com/office/drawing/2014/main" id="{C909C534-4B59-4E5C-A6C5-A0A868636F12}"/>
                </a:ext>
              </a:extLst>
            </p:cNvPr>
            <p:cNvSpPr/>
            <p:nvPr/>
          </p:nvSpPr>
          <p:spPr>
            <a:xfrm>
              <a:off x="7504289" y="3375288"/>
              <a:ext cx="23506" cy="175180"/>
            </a:xfrm>
            <a:custGeom>
              <a:avLst/>
              <a:gdLst/>
              <a:ahLst/>
              <a:cxnLst/>
              <a:rect l="l" t="t" r="r" b="b"/>
              <a:pathLst>
                <a:path w="443" h="3291" extrusionOk="0">
                  <a:moveTo>
                    <a:pt x="367" y="0"/>
                  </a:moveTo>
                  <a:cubicBezTo>
                    <a:pt x="356" y="0"/>
                    <a:pt x="345" y="4"/>
                    <a:pt x="336" y="14"/>
                  </a:cubicBezTo>
                  <a:cubicBezTo>
                    <a:pt x="255" y="87"/>
                    <a:pt x="234" y="189"/>
                    <a:pt x="212" y="291"/>
                  </a:cubicBezTo>
                  <a:cubicBezTo>
                    <a:pt x="182" y="422"/>
                    <a:pt x="153" y="568"/>
                    <a:pt x="124" y="714"/>
                  </a:cubicBezTo>
                  <a:cubicBezTo>
                    <a:pt x="80" y="991"/>
                    <a:pt x="51" y="1276"/>
                    <a:pt x="37" y="1546"/>
                  </a:cubicBezTo>
                  <a:cubicBezTo>
                    <a:pt x="0" y="2115"/>
                    <a:pt x="29" y="2684"/>
                    <a:pt x="102" y="3253"/>
                  </a:cubicBezTo>
                  <a:cubicBezTo>
                    <a:pt x="105" y="3279"/>
                    <a:pt x="120" y="3290"/>
                    <a:pt x="137" y="3290"/>
                  </a:cubicBezTo>
                  <a:cubicBezTo>
                    <a:pt x="164" y="3290"/>
                    <a:pt x="194" y="3264"/>
                    <a:pt x="190" y="3224"/>
                  </a:cubicBezTo>
                  <a:cubicBezTo>
                    <a:pt x="117" y="2699"/>
                    <a:pt x="102" y="2166"/>
                    <a:pt x="124" y="1641"/>
                  </a:cubicBezTo>
                  <a:cubicBezTo>
                    <a:pt x="146" y="1371"/>
                    <a:pt x="161" y="1108"/>
                    <a:pt x="212" y="853"/>
                  </a:cubicBezTo>
                  <a:cubicBezTo>
                    <a:pt x="226" y="729"/>
                    <a:pt x="255" y="597"/>
                    <a:pt x="270" y="473"/>
                  </a:cubicBezTo>
                  <a:cubicBezTo>
                    <a:pt x="299" y="342"/>
                    <a:pt x="306" y="182"/>
                    <a:pt x="409" y="87"/>
                  </a:cubicBezTo>
                  <a:cubicBezTo>
                    <a:pt x="443" y="52"/>
                    <a:pt x="406" y="0"/>
                    <a:pt x="3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811;p50">
              <a:extLst>
                <a:ext uri="{FF2B5EF4-FFF2-40B4-BE49-F238E27FC236}">
                  <a16:creationId xmlns:a16="http://schemas.microsoft.com/office/drawing/2014/main" id="{8F5922F9-5F81-4028-B83A-DA452FEBB102}"/>
                </a:ext>
              </a:extLst>
            </p:cNvPr>
            <p:cNvSpPr/>
            <p:nvPr/>
          </p:nvSpPr>
          <p:spPr>
            <a:xfrm>
              <a:off x="7538353" y="3464076"/>
              <a:ext cx="7004" cy="30448"/>
            </a:xfrm>
            <a:custGeom>
              <a:avLst/>
              <a:gdLst/>
              <a:ahLst/>
              <a:cxnLst/>
              <a:rect l="l" t="t" r="r" b="b"/>
              <a:pathLst>
                <a:path w="132" h="572" extrusionOk="0">
                  <a:moveTo>
                    <a:pt x="69" y="0"/>
                  </a:moveTo>
                  <a:cubicBezTo>
                    <a:pt x="54" y="0"/>
                    <a:pt x="40" y="16"/>
                    <a:pt x="29" y="31"/>
                  </a:cubicBezTo>
                  <a:cubicBezTo>
                    <a:pt x="0" y="199"/>
                    <a:pt x="0" y="374"/>
                    <a:pt x="29" y="535"/>
                  </a:cubicBezTo>
                  <a:cubicBezTo>
                    <a:pt x="44" y="564"/>
                    <a:pt x="66" y="571"/>
                    <a:pt x="88" y="571"/>
                  </a:cubicBezTo>
                  <a:cubicBezTo>
                    <a:pt x="117" y="564"/>
                    <a:pt x="124" y="535"/>
                    <a:pt x="124" y="520"/>
                  </a:cubicBezTo>
                  <a:cubicBezTo>
                    <a:pt x="95" y="374"/>
                    <a:pt x="95" y="214"/>
                    <a:pt x="124" y="60"/>
                  </a:cubicBezTo>
                  <a:cubicBezTo>
                    <a:pt x="131" y="31"/>
                    <a:pt x="110" y="9"/>
                    <a:pt x="88" y="9"/>
                  </a:cubicBezTo>
                  <a:cubicBezTo>
                    <a:pt x="81" y="3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812;p50">
              <a:extLst>
                <a:ext uri="{FF2B5EF4-FFF2-40B4-BE49-F238E27FC236}">
                  <a16:creationId xmlns:a16="http://schemas.microsoft.com/office/drawing/2014/main" id="{92BF83DA-CEE2-437F-9502-FE220DE40358}"/>
                </a:ext>
              </a:extLst>
            </p:cNvPr>
            <p:cNvSpPr/>
            <p:nvPr/>
          </p:nvSpPr>
          <p:spPr>
            <a:xfrm>
              <a:off x="7536761" y="3516188"/>
              <a:ext cx="6261" cy="5483"/>
            </a:xfrm>
            <a:custGeom>
              <a:avLst/>
              <a:gdLst/>
              <a:ahLst/>
              <a:cxnLst/>
              <a:rect l="l" t="t" r="r" b="b"/>
              <a:pathLst>
                <a:path w="118" h="103" extrusionOk="0">
                  <a:moveTo>
                    <a:pt x="52" y="1"/>
                  </a:moveTo>
                  <a:cubicBezTo>
                    <a:pt x="1" y="1"/>
                    <a:pt x="1" y="103"/>
                    <a:pt x="52" y="103"/>
                  </a:cubicBezTo>
                  <a:cubicBezTo>
                    <a:pt x="118" y="103"/>
                    <a:pt x="118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813;p50">
              <a:extLst>
                <a:ext uri="{FF2B5EF4-FFF2-40B4-BE49-F238E27FC236}">
                  <a16:creationId xmlns:a16="http://schemas.microsoft.com/office/drawing/2014/main" id="{6FDE104A-6725-4541-9B85-FB01C97FC773}"/>
                </a:ext>
              </a:extLst>
            </p:cNvPr>
            <p:cNvSpPr/>
            <p:nvPr/>
          </p:nvSpPr>
          <p:spPr>
            <a:xfrm>
              <a:off x="7145020" y="3577562"/>
              <a:ext cx="1070061" cy="714666"/>
            </a:xfrm>
            <a:custGeom>
              <a:avLst/>
              <a:gdLst/>
              <a:ahLst/>
              <a:cxnLst/>
              <a:rect l="l" t="t" r="r" b="b"/>
              <a:pathLst>
                <a:path w="20167" h="13426" extrusionOk="0">
                  <a:moveTo>
                    <a:pt x="10054" y="0"/>
                  </a:moveTo>
                  <a:cubicBezTo>
                    <a:pt x="7479" y="0"/>
                    <a:pt x="4721" y="467"/>
                    <a:pt x="2656" y="2087"/>
                  </a:cubicBezTo>
                  <a:cubicBezTo>
                    <a:pt x="1511" y="2999"/>
                    <a:pt x="504" y="4320"/>
                    <a:pt x="256" y="5801"/>
                  </a:cubicBezTo>
                  <a:cubicBezTo>
                    <a:pt x="0" y="7340"/>
                    <a:pt x="715" y="8843"/>
                    <a:pt x="1605" y="10032"/>
                  </a:cubicBezTo>
                  <a:cubicBezTo>
                    <a:pt x="3524" y="12586"/>
                    <a:pt x="6749" y="13425"/>
                    <a:pt x="9813" y="13425"/>
                  </a:cubicBezTo>
                  <a:cubicBezTo>
                    <a:pt x="17277" y="13425"/>
                    <a:pt x="20167" y="9164"/>
                    <a:pt x="19590" y="5144"/>
                  </a:cubicBezTo>
                  <a:cubicBezTo>
                    <a:pt x="19007" y="1124"/>
                    <a:pt x="14505" y="548"/>
                    <a:pt x="14505" y="548"/>
                  </a:cubicBezTo>
                  <a:cubicBezTo>
                    <a:pt x="13053" y="176"/>
                    <a:pt x="11550" y="0"/>
                    <a:pt x="10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814;p50">
              <a:extLst>
                <a:ext uri="{FF2B5EF4-FFF2-40B4-BE49-F238E27FC236}">
                  <a16:creationId xmlns:a16="http://schemas.microsoft.com/office/drawing/2014/main" id="{3D0D9EBF-0DE3-45D4-8D07-D25D5EF1B17B}"/>
                </a:ext>
              </a:extLst>
            </p:cNvPr>
            <p:cNvSpPr/>
            <p:nvPr/>
          </p:nvSpPr>
          <p:spPr>
            <a:xfrm>
              <a:off x="7150803" y="3575592"/>
              <a:ext cx="1043372" cy="720468"/>
            </a:xfrm>
            <a:custGeom>
              <a:avLst/>
              <a:gdLst/>
              <a:ahLst/>
              <a:cxnLst/>
              <a:rect l="l" t="t" r="r" b="b"/>
              <a:pathLst>
                <a:path w="19664" h="13535" extrusionOk="0">
                  <a:moveTo>
                    <a:pt x="9945" y="89"/>
                  </a:moveTo>
                  <a:cubicBezTo>
                    <a:pt x="11222" y="89"/>
                    <a:pt x="12506" y="220"/>
                    <a:pt x="13754" y="490"/>
                  </a:cubicBezTo>
                  <a:cubicBezTo>
                    <a:pt x="13914" y="526"/>
                    <a:pt x="14060" y="555"/>
                    <a:pt x="14206" y="592"/>
                  </a:cubicBezTo>
                  <a:cubicBezTo>
                    <a:pt x="14265" y="614"/>
                    <a:pt x="14323" y="628"/>
                    <a:pt x="14389" y="636"/>
                  </a:cubicBezTo>
                  <a:lnTo>
                    <a:pt x="14374" y="636"/>
                  </a:lnTo>
                  <a:cubicBezTo>
                    <a:pt x="14396" y="636"/>
                    <a:pt x="14425" y="643"/>
                    <a:pt x="14440" y="643"/>
                  </a:cubicBezTo>
                  <a:cubicBezTo>
                    <a:pt x="14549" y="665"/>
                    <a:pt x="14659" y="687"/>
                    <a:pt x="14768" y="709"/>
                  </a:cubicBezTo>
                  <a:cubicBezTo>
                    <a:pt x="15753" y="928"/>
                    <a:pt x="16716" y="1343"/>
                    <a:pt x="17526" y="1964"/>
                  </a:cubicBezTo>
                  <a:cubicBezTo>
                    <a:pt x="18073" y="2379"/>
                    <a:pt x="18540" y="2897"/>
                    <a:pt x="18876" y="3510"/>
                  </a:cubicBezTo>
                  <a:cubicBezTo>
                    <a:pt x="19248" y="4189"/>
                    <a:pt x="19430" y="4933"/>
                    <a:pt x="19481" y="5699"/>
                  </a:cubicBezTo>
                  <a:cubicBezTo>
                    <a:pt x="19576" y="6939"/>
                    <a:pt x="19321" y="8202"/>
                    <a:pt x="18715" y="9296"/>
                  </a:cubicBezTo>
                  <a:cubicBezTo>
                    <a:pt x="18051" y="10515"/>
                    <a:pt x="16993" y="11470"/>
                    <a:pt x="15782" y="12120"/>
                  </a:cubicBezTo>
                  <a:cubicBezTo>
                    <a:pt x="14148" y="12995"/>
                    <a:pt x="12273" y="13353"/>
                    <a:pt x="10434" y="13426"/>
                  </a:cubicBezTo>
                  <a:cubicBezTo>
                    <a:pt x="10190" y="13436"/>
                    <a:pt x="9944" y="13441"/>
                    <a:pt x="9698" y="13441"/>
                  </a:cubicBezTo>
                  <a:cubicBezTo>
                    <a:pt x="7953" y="13441"/>
                    <a:pt x="6181" y="13178"/>
                    <a:pt x="4583" y="12455"/>
                  </a:cubicBezTo>
                  <a:cubicBezTo>
                    <a:pt x="3700" y="12054"/>
                    <a:pt x="2868" y="11507"/>
                    <a:pt x="2182" y="10828"/>
                  </a:cubicBezTo>
                  <a:cubicBezTo>
                    <a:pt x="1423" y="10055"/>
                    <a:pt x="796" y="9121"/>
                    <a:pt x="431" y="8100"/>
                  </a:cubicBezTo>
                  <a:cubicBezTo>
                    <a:pt x="242" y="7560"/>
                    <a:pt x="125" y="6998"/>
                    <a:pt x="139" y="6429"/>
                  </a:cubicBezTo>
                  <a:cubicBezTo>
                    <a:pt x="147" y="5882"/>
                    <a:pt x="278" y="5342"/>
                    <a:pt x="490" y="4838"/>
                  </a:cubicBezTo>
                  <a:cubicBezTo>
                    <a:pt x="898" y="3846"/>
                    <a:pt x="1606" y="2978"/>
                    <a:pt x="2438" y="2299"/>
                  </a:cubicBezTo>
                  <a:cubicBezTo>
                    <a:pt x="4108" y="913"/>
                    <a:pt x="6290" y="337"/>
                    <a:pt x="8413" y="161"/>
                  </a:cubicBezTo>
                  <a:cubicBezTo>
                    <a:pt x="8917" y="110"/>
                    <a:pt x="9435" y="89"/>
                    <a:pt x="9945" y="89"/>
                  </a:cubicBezTo>
                  <a:close/>
                  <a:moveTo>
                    <a:pt x="9952" y="1"/>
                  </a:moveTo>
                  <a:cubicBezTo>
                    <a:pt x="9950" y="1"/>
                    <a:pt x="9948" y="1"/>
                    <a:pt x="9945" y="1"/>
                  </a:cubicBezTo>
                  <a:cubicBezTo>
                    <a:pt x="7793" y="1"/>
                    <a:pt x="5546" y="307"/>
                    <a:pt x="3634" y="1358"/>
                  </a:cubicBezTo>
                  <a:cubicBezTo>
                    <a:pt x="2693" y="1869"/>
                    <a:pt x="1854" y="2569"/>
                    <a:pt x="1197" y="3423"/>
                  </a:cubicBezTo>
                  <a:cubicBezTo>
                    <a:pt x="541" y="4269"/>
                    <a:pt x="59" y="5298"/>
                    <a:pt x="30" y="6385"/>
                  </a:cubicBezTo>
                  <a:cubicBezTo>
                    <a:pt x="1" y="7516"/>
                    <a:pt x="438" y="8610"/>
                    <a:pt x="1044" y="9551"/>
                  </a:cubicBezTo>
                  <a:cubicBezTo>
                    <a:pt x="1599" y="10412"/>
                    <a:pt x="2299" y="11171"/>
                    <a:pt x="3153" y="11762"/>
                  </a:cubicBezTo>
                  <a:cubicBezTo>
                    <a:pt x="4794" y="12908"/>
                    <a:pt x="6801" y="13396"/>
                    <a:pt x="8771" y="13506"/>
                  </a:cubicBezTo>
                  <a:cubicBezTo>
                    <a:pt x="9111" y="13525"/>
                    <a:pt x="9455" y="13535"/>
                    <a:pt x="9798" y="13535"/>
                  </a:cubicBezTo>
                  <a:cubicBezTo>
                    <a:pt x="11449" y="13535"/>
                    <a:pt x="13119" y="13305"/>
                    <a:pt x="14659" y="12725"/>
                  </a:cubicBezTo>
                  <a:cubicBezTo>
                    <a:pt x="16045" y="12200"/>
                    <a:pt x="17329" y="11361"/>
                    <a:pt x="18241" y="10179"/>
                  </a:cubicBezTo>
                  <a:cubicBezTo>
                    <a:pt x="19022" y="9157"/>
                    <a:pt x="19481" y="7924"/>
                    <a:pt x="19569" y="6648"/>
                  </a:cubicBezTo>
                  <a:cubicBezTo>
                    <a:pt x="19664" y="5203"/>
                    <a:pt x="19321" y="3737"/>
                    <a:pt x="18350" y="2628"/>
                  </a:cubicBezTo>
                  <a:cubicBezTo>
                    <a:pt x="17570" y="1723"/>
                    <a:pt x="16475" y="1117"/>
                    <a:pt x="15337" y="774"/>
                  </a:cubicBezTo>
                  <a:cubicBezTo>
                    <a:pt x="15045" y="687"/>
                    <a:pt x="14753" y="614"/>
                    <a:pt x="14447" y="563"/>
                  </a:cubicBezTo>
                  <a:cubicBezTo>
                    <a:pt x="14192" y="526"/>
                    <a:pt x="13951" y="446"/>
                    <a:pt x="13695" y="388"/>
                  </a:cubicBezTo>
                  <a:cubicBezTo>
                    <a:pt x="13075" y="264"/>
                    <a:pt x="12441" y="161"/>
                    <a:pt x="11813" y="96"/>
                  </a:cubicBezTo>
                  <a:cubicBezTo>
                    <a:pt x="11204" y="39"/>
                    <a:pt x="10594" y="10"/>
                    <a:pt x="9978" y="8"/>
                  </a:cubicBezTo>
                  <a:lnTo>
                    <a:pt x="9978" y="8"/>
                  </a:lnTo>
                  <a:cubicBezTo>
                    <a:pt x="9972" y="4"/>
                    <a:pt x="9963" y="1"/>
                    <a:pt x="99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815;p50">
              <a:extLst>
                <a:ext uri="{FF2B5EF4-FFF2-40B4-BE49-F238E27FC236}">
                  <a16:creationId xmlns:a16="http://schemas.microsoft.com/office/drawing/2014/main" id="{702F1D45-4748-4F23-948A-4DC45CE4098F}"/>
                </a:ext>
              </a:extLst>
            </p:cNvPr>
            <p:cNvSpPr/>
            <p:nvPr/>
          </p:nvSpPr>
          <p:spPr>
            <a:xfrm>
              <a:off x="7834110" y="3748058"/>
              <a:ext cx="233252" cy="125942"/>
            </a:xfrm>
            <a:custGeom>
              <a:avLst/>
              <a:gdLst/>
              <a:ahLst/>
              <a:cxnLst/>
              <a:rect l="l" t="t" r="r" b="b"/>
              <a:pathLst>
                <a:path w="4396" h="2366" extrusionOk="0">
                  <a:moveTo>
                    <a:pt x="303" y="1"/>
                  </a:moveTo>
                  <a:cubicBezTo>
                    <a:pt x="221" y="1"/>
                    <a:pt x="140" y="3"/>
                    <a:pt x="59" y="8"/>
                  </a:cubicBezTo>
                  <a:cubicBezTo>
                    <a:pt x="4" y="8"/>
                    <a:pt x="1" y="97"/>
                    <a:pt x="48" y="97"/>
                  </a:cubicBezTo>
                  <a:cubicBezTo>
                    <a:pt x="51" y="97"/>
                    <a:pt x="55" y="96"/>
                    <a:pt x="59" y="95"/>
                  </a:cubicBezTo>
                  <a:cubicBezTo>
                    <a:pt x="125" y="92"/>
                    <a:pt x="192" y="91"/>
                    <a:pt x="259" y="91"/>
                  </a:cubicBezTo>
                  <a:cubicBezTo>
                    <a:pt x="1496" y="91"/>
                    <a:pt x="2711" y="601"/>
                    <a:pt x="3597" y="1467"/>
                  </a:cubicBezTo>
                  <a:cubicBezTo>
                    <a:pt x="3860" y="1730"/>
                    <a:pt x="4101" y="2021"/>
                    <a:pt x="4290" y="2342"/>
                  </a:cubicBezTo>
                  <a:cubicBezTo>
                    <a:pt x="4300" y="2359"/>
                    <a:pt x="4315" y="2365"/>
                    <a:pt x="4330" y="2365"/>
                  </a:cubicBezTo>
                  <a:cubicBezTo>
                    <a:pt x="4362" y="2365"/>
                    <a:pt x="4396" y="2334"/>
                    <a:pt x="4371" y="2299"/>
                  </a:cubicBezTo>
                  <a:cubicBezTo>
                    <a:pt x="3677" y="1153"/>
                    <a:pt x="2496" y="343"/>
                    <a:pt x="1182" y="88"/>
                  </a:cubicBezTo>
                  <a:cubicBezTo>
                    <a:pt x="897" y="31"/>
                    <a:pt x="598" y="1"/>
                    <a:pt x="3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816;p50">
              <a:extLst>
                <a:ext uri="{FF2B5EF4-FFF2-40B4-BE49-F238E27FC236}">
                  <a16:creationId xmlns:a16="http://schemas.microsoft.com/office/drawing/2014/main" id="{99AC5124-1CAB-4714-8577-F9B2B79BA53D}"/>
                </a:ext>
              </a:extLst>
            </p:cNvPr>
            <p:cNvSpPr/>
            <p:nvPr/>
          </p:nvSpPr>
          <p:spPr>
            <a:xfrm>
              <a:off x="7786886" y="3902265"/>
              <a:ext cx="355661" cy="219041"/>
            </a:xfrm>
            <a:custGeom>
              <a:avLst/>
              <a:gdLst/>
              <a:ahLst/>
              <a:cxnLst/>
              <a:rect l="l" t="t" r="r" b="b"/>
              <a:pathLst>
                <a:path w="6703" h="4115" extrusionOk="0">
                  <a:moveTo>
                    <a:pt x="6643" y="0"/>
                  </a:moveTo>
                  <a:cubicBezTo>
                    <a:pt x="6632" y="0"/>
                    <a:pt x="6620" y="6"/>
                    <a:pt x="6610" y="22"/>
                  </a:cubicBezTo>
                  <a:cubicBezTo>
                    <a:pt x="5355" y="1642"/>
                    <a:pt x="3801" y="3137"/>
                    <a:pt x="1795" y="3757"/>
                  </a:cubicBezTo>
                  <a:cubicBezTo>
                    <a:pt x="1233" y="3932"/>
                    <a:pt x="650" y="4020"/>
                    <a:pt x="66" y="4035"/>
                  </a:cubicBezTo>
                  <a:cubicBezTo>
                    <a:pt x="61" y="4034"/>
                    <a:pt x="57" y="4033"/>
                    <a:pt x="53" y="4033"/>
                  </a:cubicBezTo>
                  <a:cubicBezTo>
                    <a:pt x="0" y="4033"/>
                    <a:pt x="5" y="4115"/>
                    <a:pt x="66" y="4115"/>
                  </a:cubicBezTo>
                  <a:cubicBezTo>
                    <a:pt x="2189" y="4108"/>
                    <a:pt x="4086" y="2918"/>
                    <a:pt x="5516" y="1430"/>
                  </a:cubicBezTo>
                  <a:cubicBezTo>
                    <a:pt x="5925" y="999"/>
                    <a:pt x="6311" y="547"/>
                    <a:pt x="6676" y="80"/>
                  </a:cubicBezTo>
                  <a:cubicBezTo>
                    <a:pt x="6703" y="48"/>
                    <a:pt x="6675" y="0"/>
                    <a:pt x="66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817;p50">
              <a:extLst>
                <a:ext uri="{FF2B5EF4-FFF2-40B4-BE49-F238E27FC236}">
                  <a16:creationId xmlns:a16="http://schemas.microsoft.com/office/drawing/2014/main" id="{68ADA645-D1FD-4246-8689-25A26B1D7A05}"/>
                </a:ext>
              </a:extLst>
            </p:cNvPr>
            <p:cNvSpPr/>
            <p:nvPr/>
          </p:nvSpPr>
          <p:spPr>
            <a:xfrm>
              <a:off x="7936356" y="3947457"/>
              <a:ext cx="216538" cy="190084"/>
            </a:xfrm>
            <a:custGeom>
              <a:avLst/>
              <a:gdLst/>
              <a:ahLst/>
              <a:cxnLst/>
              <a:rect l="l" t="t" r="r" b="b"/>
              <a:pathLst>
                <a:path w="4081" h="3571" extrusionOk="0">
                  <a:moveTo>
                    <a:pt x="4019" y="0"/>
                  </a:moveTo>
                  <a:cubicBezTo>
                    <a:pt x="4003" y="0"/>
                    <a:pt x="3987" y="8"/>
                    <a:pt x="3976" y="26"/>
                  </a:cubicBezTo>
                  <a:cubicBezTo>
                    <a:pt x="3239" y="1194"/>
                    <a:pt x="2232" y="2193"/>
                    <a:pt x="1065" y="2923"/>
                  </a:cubicBezTo>
                  <a:cubicBezTo>
                    <a:pt x="736" y="3135"/>
                    <a:pt x="401" y="3317"/>
                    <a:pt x="58" y="3485"/>
                  </a:cubicBezTo>
                  <a:cubicBezTo>
                    <a:pt x="1" y="3497"/>
                    <a:pt x="26" y="3571"/>
                    <a:pt x="77" y="3571"/>
                  </a:cubicBezTo>
                  <a:cubicBezTo>
                    <a:pt x="85" y="3571"/>
                    <a:pt x="93" y="3569"/>
                    <a:pt x="102" y="3565"/>
                  </a:cubicBezTo>
                  <a:cubicBezTo>
                    <a:pt x="1364" y="2974"/>
                    <a:pt x="2487" y="2099"/>
                    <a:pt x="3370" y="1019"/>
                  </a:cubicBezTo>
                  <a:cubicBezTo>
                    <a:pt x="3618" y="720"/>
                    <a:pt x="3844" y="399"/>
                    <a:pt x="4056" y="70"/>
                  </a:cubicBezTo>
                  <a:cubicBezTo>
                    <a:pt x="4081" y="35"/>
                    <a:pt x="4051" y="0"/>
                    <a:pt x="40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818;p50">
              <a:extLst>
                <a:ext uri="{FF2B5EF4-FFF2-40B4-BE49-F238E27FC236}">
                  <a16:creationId xmlns:a16="http://schemas.microsoft.com/office/drawing/2014/main" id="{D792478B-721B-4706-8191-1EE2B5E9C3F1}"/>
                </a:ext>
              </a:extLst>
            </p:cNvPr>
            <p:cNvSpPr/>
            <p:nvPr/>
          </p:nvSpPr>
          <p:spPr>
            <a:xfrm>
              <a:off x="7967768" y="4059719"/>
              <a:ext cx="139760" cy="99593"/>
            </a:xfrm>
            <a:custGeom>
              <a:avLst/>
              <a:gdLst/>
              <a:ahLst/>
              <a:cxnLst/>
              <a:rect l="l" t="t" r="r" b="b"/>
              <a:pathLst>
                <a:path w="2634" h="1871" extrusionOk="0">
                  <a:moveTo>
                    <a:pt x="2570" y="0"/>
                  </a:moveTo>
                  <a:cubicBezTo>
                    <a:pt x="2559" y="0"/>
                    <a:pt x="2547" y="6"/>
                    <a:pt x="2537" y="19"/>
                  </a:cubicBezTo>
                  <a:cubicBezTo>
                    <a:pt x="1837" y="763"/>
                    <a:pt x="983" y="1368"/>
                    <a:pt x="57" y="1784"/>
                  </a:cubicBezTo>
                  <a:cubicBezTo>
                    <a:pt x="1" y="1809"/>
                    <a:pt x="35" y="1871"/>
                    <a:pt x="78" y="1871"/>
                  </a:cubicBezTo>
                  <a:cubicBezTo>
                    <a:pt x="85" y="1871"/>
                    <a:pt x="93" y="1869"/>
                    <a:pt x="101" y="1865"/>
                  </a:cubicBezTo>
                  <a:cubicBezTo>
                    <a:pt x="1042" y="1441"/>
                    <a:pt x="1888" y="829"/>
                    <a:pt x="2596" y="77"/>
                  </a:cubicBezTo>
                  <a:cubicBezTo>
                    <a:pt x="2634" y="45"/>
                    <a:pt x="2603" y="0"/>
                    <a:pt x="25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819;p50">
              <a:extLst>
                <a:ext uri="{FF2B5EF4-FFF2-40B4-BE49-F238E27FC236}">
                  <a16:creationId xmlns:a16="http://schemas.microsoft.com/office/drawing/2014/main" id="{A58C57EB-576E-4D60-A9A4-4C0E3B4872E5}"/>
                </a:ext>
              </a:extLst>
            </p:cNvPr>
            <p:cNvSpPr/>
            <p:nvPr/>
          </p:nvSpPr>
          <p:spPr>
            <a:xfrm>
              <a:off x="7795376" y="4160697"/>
              <a:ext cx="227309" cy="77929"/>
            </a:xfrm>
            <a:custGeom>
              <a:avLst/>
              <a:gdLst/>
              <a:ahLst/>
              <a:cxnLst/>
              <a:rect l="l" t="t" r="r" b="b"/>
              <a:pathLst>
                <a:path w="4284" h="1464" extrusionOk="0">
                  <a:moveTo>
                    <a:pt x="4208" y="0"/>
                  </a:moveTo>
                  <a:cubicBezTo>
                    <a:pt x="4202" y="0"/>
                    <a:pt x="4195" y="2"/>
                    <a:pt x="4189" y="4"/>
                  </a:cubicBezTo>
                  <a:cubicBezTo>
                    <a:pt x="2926" y="748"/>
                    <a:pt x="1518" y="1208"/>
                    <a:pt x="66" y="1368"/>
                  </a:cubicBezTo>
                  <a:cubicBezTo>
                    <a:pt x="1" y="1376"/>
                    <a:pt x="1" y="1463"/>
                    <a:pt x="66" y="1463"/>
                  </a:cubicBezTo>
                  <a:cubicBezTo>
                    <a:pt x="1533" y="1303"/>
                    <a:pt x="2956" y="836"/>
                    <a:pt x="4232" y="92"/>
                  </a:cubicBezTo>
                  <a:cubicBezTo>
                    <a:pt x="4284" y="66"/>
                    <a:pt x="4256" y="0"/>
                    <a:pt x="42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820;p50">
              <a:extLst>
                <a:ext uri="{FF2B5EF4-FFF2-40B4-BE49-F238E27FC236}">
                  <a16:creationId xmlns:a16="http://schemas.microsoft.com/office/drawing/2014/main" id="{2933D7EA-9EC6-498A-A5AC-913CBA3190EA}"/>
                </a:ext>
              </a:extLst>
            </p:cNvPr>
            <p:cNvSpPr/>
            <p:nvPr/>
          </p:nvSpPr>
          <p:spPr>
            <a:xfrm>
              <a:off x="7771764" y="4177304"/>
              <a:ext cx="142148" cy="27839"/>
            </a:xfrm>
            <a:custGeom>
              <a:avLst/>
              <a:gdLst/>
              <a:ahLst/>
              <a:cxnLst/>
              <a:rect l="l" t="t" r="r" b="b"/>
              <a:pathLst>
                <a:path w="2679" h="523" extrusionOk="0">
                  <a:moveTo>
                    <a:pt x="2620" y="1"/>
                  </a:moveTo>
                  <a:cubicBezTo>
                    <a:pt x="2614" y="1"/>
                    <a:pt x="2606" y="2"/>
                    <a:pt x="2598" y="6"/>
                  </a:cubicBezTo>
                  <a:cubicBezTo>
                    <a:pt x="1859" y="286"/>
                    <a:pt x="1070" y="425"/>
                    <a:pt x="273" y="425"/>
                  </a:cubicBezTo>
                  <a:cubicBezTo>
                    <a:pt x="197" y="425"/>
                    <a:pt x="121" y="424"/>
                    <a:pt x="44" y="422"/>
                  </a:cubicBezTo>
                  <a:cubicBezTo>
                    <a:pt x="43" y="421"/>
                    <a:pt x="41" y="421"/>
                    <a:pt x="40" y="421"/>
                  </a:cubicBezTo>
                  <a:cubicBezTo>
                    <a:pt x="1" y="421"/>
                    <a:pt x="3" y="517"/>
                    <a:pt x="59" y="517"/>
                  </a:cubicBezTo>
                  <a:cubicBezTo>
                    <a:pt x="147" y="520"/>
                    <a:pt x="235" y="522"/>
                    <a:pt x="323" y="522"/>
                  </a:cubicBezTo>
                  <a:cubicBezTo>
                    <a:pt x="1110" y="522"/>
                    <a:pt x="1892" y="376"/>
                    <a:pt x="2627" y="93"/>
                  </a:cubicBezTo>
                  <a:cubicBezTo>
                    <a:pt x="2678" y="81"/>
                    <a:pt x="2668" y="1"/>
                    <a:pt x="26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821;p50">
              <a:extLst>
                <a:ext uri="{FF2B5EF4-FFF2-40B4-BE49-F238E27FC236}">
                  <a16:creationId xmlns:a16="http://schemas.microsoft.com/office/drawing/2014/main" id="{BE322CCB-3A92-4CB2-ACCE-054961620D78}"/>
                </a:ext>
              </a:extLst>
            </p:cNvPr>
            <p:cNvSpPr/>
            <p:nvPr/>
          </p:nvSpPr>
          <p:spPr>
            <a:xfrm>
              <a:off x="7937471" y="4165913"/>
              <a:ext cx="6632" cy="5536"/>
            </a:xfrm>
            <a:custGeom>
              <a:avLst/>
              <a:gdLst/>
              <a:ahLst/>
              <a:cxnLst/>
              <a:rect l="l" t="t" r="r" b="b"/>
              <a:pathLst>
                <a:path w="125" h="104" extrusionOk="0">
                  <a:moveTo>
                    <a:pt x="59" y="1"/>
                  </a:moveTo>
                  <a:cubicBezTo>
                    <a:pt x="0" y="1"/>
                    <a:pt x="0" y="103"/>
                    <a:pt x="59" y="103"/>
                  </a:cubicBezTo>
                  <a:cubicBezTo>
                    <a:pt x="124" y="103"/>
                    <a:pt x="124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822;p50">
              <a:extLst>
                <a:ext uri="{FF2B5EF4-FFF2-40B4-BE49-F238E27FC236}">
                  <a16:creationId xmlns:a16="http://schemas.microsoft.com/office/drawing/2014/main" id="{1F7A3C41-187F-42EA-B9D4-DFE751ED22AF}"/>
                </a:ext>
              </a:extLst>
            </p:cNvPr>
            <p:cNvSpPr/>
            <p:nvPr/>
          </p:nvSpPr>
          <p:spPr>
            <a:xfrm>
              <a:off x="7755899" y="4146325"/>
              <a:ext cx="100708" cy="15437"/>
            </a:xfrm>
            <a:custGeom>
              <a:avLst/>
              <a:gdLst/>
              <a:ahLst/>
              <a:cxnLst/>
              <a:rect l="l" t="t" r="r" b="b"/>
              <a:pathLst>
                <a:path w="1898" h="290" extrusionOk="0">
                  <a:moveTo>
                    <a:pt x="1834" y="1"/>
                  </a:moveTo>
                  <a:cubicBezTo>
                    <a:pt x="1829" y="1"/>
                    <a:pt x="1823" y="2"/>
                    <a:pt x="1817" y="4"/>
                  </a:cubicBezTo>
                  <a:cubicBezTo>
                    <a:pt x="1273" y="135"/>
                    <a:pt x="722" y="194"/>
                    <a:pt x="164" y="194"/>
                  </a:cubicBezTo>
                  <a:cubicBezTo>
                    <a:pt x="131" y="194"/>
                    <a:pt x="99" y="194"/>
                    <a:pt x="66" y="194"/>
                  </a:cubicBezTo>
                  <a:cubicBezTo>
                    <a:pt x="64" y="194"/>
                    <a:pt x="61" y="193"/>
                    <a:pt x="59" y="193"/>
                  </a:cubicBezTo>
                  <a:cubicBezTo>
                    <a:pt x="1" y="193"/>
                    <a:pt x="3" y="275"/>
                    <a:pt x="66" y="289"/>
                  </a:cubicBezTo>
                  <a:cubicBezTo>
                    <a:pt x="96" y="289"/>
                    <a:pt x="126" y="289"/>
                    <a:pt x="156" y="289"/>
                  </a:cubicBezTo>
                  <a:cubicBezTo>
                    <a:pt x="723" y="289"/>
                    <a:pt x="1285" y="223"/>
                    <a:pt x="1839" y="92"/>
                  </a:cubicBezTo>
                  <a:cubicBezTo>
                    <a:pt x="1898" y="79"/>
                    <a:pt x="1881" y="1"/>
                    <a:pt x="183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823;p50">
              <a:extLst>
                <a:ext uri="{FF2B5EF4-FFF2-40B4-BE49-F238E27FC236}">
                  <a16:creationId xmlns:a16="http://schemas.microsoft.com/office/drawing/2014/main" id="{A0CA4B27-AAB2-44C4-8172-7386F1E6499A}"/>
                </a:ext>
              </a:extLst>
            </p:cNvPr>
            <p:cNvSpPr/>
            <p:nvPr/>
          </p:nvSpPr>
          <p:spPr>
            <a:xfrm>
              <a:off x="8172473" y="388592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0" y="0"/>
                    <a:pt x="0" y="95"/>
                    <a:pt x="66" y="95"/>
                  </a:cubicBezTo>
                  <a:cubicBezTo>
                    <a:pt x="131" y="95"/>
                    <a:pt x="131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824;p50">
              <a:extLst>
                <a:ext uri="{FF2B5EF4-FFF2-40B4-BE49-F238E27FC236}">
                  <a16:creationId xmlns:a16="http://schemas.microsoft.com/office/drawing/2014/main" id="{0A4C5CBD-5CC4-464D-A2D7-EFFDCD497AD9}"/>
                </a:ext>
              </a:extLst>
            </p:cNvPr>
            <p:cNvSpPr/>
            <p:nvPr/>
          </p:nvSpPr>
          <p:spPr>
            <a:xfrm>
              <a:off x="7366333" y="4036564"/>
              <a:ext cx="229325" cy="64941"/>
            </a:xfrm>
            <a:custGeom>
              <a:avLst/>
              <a:gdLst/>
              <a:ahLst/>
              <a:cxnLst/>
              <a:rect l="l" t="t" r="r" b="b"/>
              <a:pathLst>
                <a:path w="4322" h="1220" extrusionOk="0">
                  <a:moveTo>
                    <a:pt x="55" y="0"/>
                  </a:moveTo>
                  <a:cubicBezTo>
                    <a:pt x="18" y="0"/>
                    <a:pt x="1" y="60"/>
                    <a:pt x="46" y="89"/>
                  </a:cubicBezTo>
                  <a:cubicBezTo>
                    <a:pt x="1323" y="826"/>
                    <a:pt x="2782" y="1220"/>
                    <a:pt x="4256" y="1220"/>
                  </a:cubicBezTo>
                  <a:cubicBezTo>
                    <a:pt x="4320" y="1220"/>
                    <a:pt x="4322" y="1125"/>
                    <a:pt x="4263" y="1125"/>
                  </a:cubicBezTo>
                  <a:cubicBezTo>
                    <a:pt x="4261" y="1125"/>
                    <a:pt x="4258" y="1125"/>
                    <a:pt x="4256" y="1125"/>
                  </a:cubicBezTo>
                  <a:cubicBezTo>
                    <a:pt x="2797" y="1125"/>
                    <a:pt x="1360" y="746"/>
                    <a:pt x="90" y="16"/>
                  </a:cubicBezTo>
                  <a:cubicBezTo>
                    <a:pt x="78" y="5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825;p50">
              <a:extLst>
                <a:ext uri="{FF2B5EF4-FFF2-40B4-BE49-F238E27FC236}">
                  <a16:creationId xmlns:a16="http://schemas.microsoft.com/office/drawing/2014/main" id="{5E43CE41-1CD7-4284-B1F9-B1812DC84F5C}"/>
                </a:ext>
              </a:extLst>
            </p:cNvPr>
            <p:cNvSpPr/>
            <p:nvPr/>
          </p:nvSpPr>
          <p:spPr>
            <a:xfrm>
              <a:off x="7452661" y="4160324"/>
              <a:ext cx="132968" cy="29330"/>
            </a:xfrm>
            <a:custGeom>
              <a:avLst/>
              <a:gdLst/>
              <a:ahLst/>
              <a:cxnLst/>
              <a:rect l="l" t="t" r="r" b="b"/>
              <a:pathLst>
                <a:path w="2506" h="551" extrusionOk="0">
                  <a:moveTo>
                    <a:pt x="61" y="1"/>
                  </a:moveTo>
                  <a:cubicBezTo>
                    <a:pt x="19" y="1"/>
                    <a:pt x="1" y="79"/>
                    <a:pt x="46" y="99"/>
                  </a:cubicBezTo>
                  <a:cubicBezTo>
                    <a:pt x="827" y="339"/>
                    <a:pt x="1630" y="500"/>
                    <a:pt x="2440" y="551"/>
                  </a:cubicBezTo>
                  <a:cubicBezTo>
                    <a:pt x="2505" y="551"/>
                    <a:pt x="2505" y="463"/>
                    <a:pt x="2440" y="449"/>
                  </a:cubicBezTo>
                  <a:cubicBezTo>
                    <a:pt x="1637" y="398"/>
                    <a:pt x="842" y="245"/>
                    <a:pt x="76" y="4"/>
                  </a:cubicBezTo>
                  <a:cubicBezTo>
                    <a:pt x="70" y="2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826;p50">
              <a:extLst>
                <a:ext uri="{FF2B5EF4-FFF2-40B4-BE49-F238E27FC236}">
                  <a16:creationId xmlns:a16="http://schemas.microsoft.com/office/drawing/2014/main" id="{11D2C538-A414-4A70-8B29-B28C35546EC0}"/>
                </a:ext>
              </a:extLst>
            </p:cNvPr>
            <p:cNvSpPr/>
            <p:nvPr/>
          </p:nvSpPr>
          <p:spPr>
            <a:xfrm>
              <a:off x="7448310" y="4123542"/>
              <a:ext cx="54970" cy="20121"/>
            </a:xfrm>
            <a:custGeom>
              <a:avLst/>
              <a:gdLst/>
              <a:ahLst/>
              <a:cxnLst/>
              <a:rect l="l" t="t" r="r" b="b"/>
              <a:pathLst>
                <a:path w="1036" h="378" extrusionOk="0">
                  <a:moveTo>
                    <a:pt x="66" y="0"/>
                  </a:moveTo>
                  <a:cubicBezTo>
                    <a:pt x="22" y="0"/>
                    <a:pt x="1" y="76"/>
                    <a:pt x="48" y="97"/>
                  </a:cubicBezTo>
                  <a:cubicBezTo>
                    <a:pt x="355" y="206"/>
                    <a:pt x="654" y="294"/>
                    <a:pt x="960" y="374"/>
                  </a:cubicBezTo>
                  <a:cubicBezTo>
                    <a:pt x="967" y="376"/>
                    <a:pt x="973" y="377"/>
                    <a:pt x="979" y="377"/>
                  </a:cubicBezTo>
                  <a:cubicBezTo>
                    <a:pt x="1028" y="377"/>
                    <a:pt x="1035" y="299"/>
                    <a:pt x="989" y="286"/>
                  </a:cubicBezTo>
                  <a:cubicBezTo>
                    <a:pt x="683" y="199"/>
                    <a:pt x="376" y="111"/>
                    <a:pt x="77" y="2"/>
                  </a:cubicBezTo>
                  <a:cubicBezTo>
                    <a:pt x="73" y="1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827;p50">
              <a:extLst>
                <a:ext uri="{FF2B5EF4-FFF2-40B4-BE49-F238E27FC236}">
                  <a16:creationId xmlns:a16="http://schemas.microsoft.com/office/drawing/2014/main" id="{86B255AF-715D-43BB-B4E8-35E31C79BA17}"/>
                </a:ext>
              </a:extLst>
            </p:cNvPr>
            <p:cNvSpPr/>
            <p:nvPr/>
          </p:nvSpPr>
          <p:spPr>
            <a:xfrm>
              <a:off x="7418438" y="4207007"/>
              <a:ext cx="109251" cy="43010"/>
            </a:xfrm>
            <a:custGeom>
              <a:avLst/>
              <a:gdLst/>
              <a:ahLst/>
              <a:cxnLst/>
              <a:rect l="l" t="t" r="r" b="b"/>
              <a:pathLst>
                <a:path w="2059" h="808" extrusionOk="0">
                  <a:moveTo>
                    <a:pt x="72" y="1"/>
                  </a:moveTo>
                  <a:cubicBezTo>
                    <a:pt x="28" y="1"/>
                    <a:pt x="1" y="67"/>
                    <a:pt x="49" y="97"/>
                  </a:cubicBezTo>
                  <a:cubicBezTo>
                    <a:pt x="662" y="411"/>
                    <a:pt x="1304" y="652"/>
                    <a:pt x="1983" y="805"/>
                  </a:cubicBezTo>
                  <a:cubicBezTo>
                    <a:pt x="1989" y="807"/>
                    <a:pt x="1995" y="808"/>
                    <a:pt x="2000" y="808"/>
                  </a:cubicBezTo>
                  <a:cubicBezTo>
                    <a:pt x="2051" y="808"/>
                    <a:pt x="2058" y="724"/>
                    <a:pt x="2012" y="717"/>
                  </a:cubicBezTo>
                  <a:cubicBezTo>
                    <a:pt x="1341" y="557"/>
                    <a:pt x="706" y="323"/>
                    <a:pt x="100" y="10"/>
                  </a:cubicBezTo>
                  <a:cubicBezTo>
                    <a:pt x="91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828;p50">
              <a:extLst>
                <a:ext uri="{FF2B5EF4-FFF2-40B4-BE49-F238E27FC236}">
                  <a16:creationId xmlns:a16="http://schemas.microsoft.com/office/drawing/2014/main" id="{B53A6B1E-F29A-47B0-93A6-C7A9CDFA598A}"/>
                </a:ext>
              </a:extLst>
            </p:cNvPr>
            <p:cNvSpPr/>
            <p:nvPr/>
          </p:nvSpPr>
          <p:spPr>
            <a:xfrm>
              <a:off x="7455898" y="4193114"/>
              <a:ext cx="6208" cy="4737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51" y="1"/>
                  </a:moveTo>
                  <a:cubicBezTo>
                    <a:pt x="0" y="1"/>
                    <a:pt x="0" y="88"/>
                    <a:pt x="51" y="88"/>
                  </a:cubicBezTo>
                  <a:cubicBezTo>
                    <a:pt x="117" y="88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829;p50">
              <a:extLst>
                <a:ext uri="{FF2B5EF4-FFF2-40B4-BE49-F238E27FC236}">
                  <a16:creationId xmlns:a16="http://schemas.microsoft.com/office/drawing/2014/main" id="{D7BD71CD-E523-466D-8729-9C1E96B69D8B}"/>
                </a:ext>
              </a:extLst>
            </p:cNvPr>
            <p:cNvSpPr/>
            <p:nvPr/>
          </p:nvSpPr>
          <p:spPr>
            <a:xfrm>
              <a:off x="7488795" y="4203600"/>
              <a:ext cx="16661" cy="7452"/>
            </a:xfrm>
            <a:custGeom>
              <a:avLst/>
              <a:gdLst/>
              <a:ahLst/>
              <a:cxnLst/>
              <a:rect l="l" t="t" r="r" b="b"/>
              <a:pathLst>
                <a:path w="314" h="140" extrusionOk="0">
                  <a:moveTo>
                    <a:pt x="51" y="1"/>
                  </a:moveTo>
                  <a:cubicBezTo>
                    <a:pt x="44" y="1"/>
                    <a:pt x="22" y="8"/>
                    <a:pt x="15" y="23"/>
                  </a:cubicBezTo>
                  <a:cubicBezTo>
                    <a:pt x="7" y="30"/>
                    <a:pt x="0" y="37"/>
                    <a:pt x="0" y="59"/>
                  </a:cubicBezTo>
                  <a:cubicBezTo>
                    <a:pt x="0" y="66"/>
                    <a:pt x="7" y="81"/>
                    <a:pt x="15" y="96"/>
                  </a:cubicBezTo>
                  <a:cubicBezTo>
                    <a:pt x="29" y="103"/>
                    <a:pt x="37" y="110"/>
                    <a:pt x="51" y="110"/>
                  </a:cubicBezTo>
                  <a:cubicBezTo>
                    <a:pt x="124" y="125"/>
                    <a:pt x="197" y="132"/>
                    <a:pt x="263" y="139"/>
                  </a:cubicBezTo>
                  <a:cubicBezTo>
                    <a:pt x="270" y="139"/>
                    <a:pt x="292" y="132"/>
                    <a:pt x="299" y="125"/>
                  </a:cubicBezTo>
                  <a:cubicBezTo>
                    <a:pt x="307" y="110"/>
                    <a:pt x="314" y="103"/>
                    <a:pt x="314" y="81"/>
                  </a:cubicBezTo>
                  <a:cubicBezTo>
                    <a:pt x="314" y="74"/>
                    <a:pt x="307" y="59"/>
                    <a:pt x="299" y="44"/>
                  </a:cubicBezTo>
                  <a:cubicBezTo>
                    <a:pt x="292" y="37"/>
                    <a:pt x="277" y="37"/>
                    <a:pt x="263" y="30"/>
                  </a:cubicBezTo>
                  <a:cubicBezTo>
                    <a:pt x="190" y="23"/>
                    <a:pt x="117" y="8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830;p50">
              <a:extLst>
                <a:ext uri="{FF2B5EF4-FFF2-40B4-BE49-F238E27FC236}">
                  <a16:creationId xmlns:a16="http://schemas.microsoft.com/office/drawing/2014/main" id="{07B65AEB-1D1F-418B-9003-5A346D2C1919}"/>
                </a:ext>
              </a:extLst>
            </p:cNvPr>
            <p:cNvSpPr/>
            <p:nvPr/>
          </p:nvSpPr>
          <p:spPr>
            <a:xfrm>
              <a:off x="7750487" y="4247089"/>
              <a:ext cx="6261" cy="5110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3" y="0"/>
                  </a:moveTo>
                  <a:cubicBezTo>
                    <a:pt x="0" y="0"/>
                    <a:pt x="2" y="96"/>
                    <a:pt x="59" y="96"/>
                  </a:cubicBezTo>
                  <a:cubicBezTo>
                    <a:pt x="117" y="96"/>
                    <a:pt x="117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831;p50">
              <a:extLst>
                <a:ext uri="{FF2B5EF4-FFF2-40B4-BE49-F238E27FC236}">
                  <a16:creationId xmlns:a16="http://schemas.microsoft.com/office/drawing/2014/main" id="{77C372E6-AEF5-4B19-87D0-485077D9A841}"/>
                </a:ext>
              </a:extLst>
            </p:cNvPr>
            <p:cNvSpPr/>
            <p:nvPr/>
          </p:nvSpPr>
          <p:spPr>
            <a:xfrm>
              <a:off x="7182586" y="3803630"/>
              <a:ext cx="64521" cy="130094"/>
            </a:xfrm>
            <a:custGeom>
              <a:avLst/>
              <a:gdLst/>
              <a:ahLst/>
              <a:cxnLst/>
              <a:rect l="l" t="t" r="r" b="b"/>
              <a:pathLst>
                <a:path w="1216" h="2444" extrusionOk="0">
                  <a:moveTo>
                    <a:pt x="104" y="0"/>
                  </a:moveTo>
                  <a:cubicBezTo>
                    <a:pt x="85" y="0"/>
                    <a:pt x="67" y="9"/>
                    <a:pt x="58" y="29"/>
                  </a:cubicBezTo>
                  <a:cubicBezTo>
                    <a:pt x="0" y="248"/>
                    <a:pt x="58" y="467"/>
                    <a:pt x="124" y="664"/>
                  </a:cubicBezTo>
                  <a:cubicBezTo>
                    <a:pt x="190" y="875"/>
                    <a:pt x="270" y="1087"/>
                    <a:pt x="358" y="1298"/>
                  </a:cubicBezTo>
                  <a:cubicBezTo>
                    <a:pt x="555" y="1707"/>
                    <a:pt x="810" y="2094"/>
                    <a:pt x="1116" y="2429"/>
                  </a:cubicBezTo>
                  <a:cubicBezTo>
                    <a:pt x="1128" y="2439"/>
                    <a:pt x="1140" y="2444"/>
                    <a:pt x="1152" y="2444"/>
                  </a:cubicBezTo>
                  <a:cubicBezTo>
                    <a:pt x="1189" y="2444"/>
                    <a:pt x="1216" y="2397"/>
                    <a:pt x="1182" y="2364"/>
                  </a:cubicBezTo>
                  <a:cubicBezTo>
                    <a:pt x="897" y="2057"/>
                    <a:pt x="664" y="1700"/>
                    <a:pt x="482" y="1328"/>
                  </a:cubicBezTo>
                  <a:cubicBezTo>
                    <a:pt x="387" y="1131"/>
                    <a:pt x="306" y="934"/>
                    <a:pt x="241" y="722"/>
                  </a:cubicBezTo>
                  <a:cubicBezTo>
                    <a:pt x="182" y="510"/>
                    <a:pt x="95" y="277"/>
                    <a:pt x="161" y="58"/>
                  </a:cubicBezTo>
                  <a:cubicBezTo>
                    <a:pt x="165" y="22"/>
                    <a:pt x="134" y="0"/>
                    <a:pt x="10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832;p50">
              <a:extLst>
                <a:ext uri="{FF2B5EF4-FFF2-40B4-BE49-F238E27FC236}">
                  <a16:creationId xmlns:a16="http://schemas.microsoft.com/office/drawing/2014/main" id="{6F3589E7-EBA1-4C58-8144-4E6AAE42AA4D}"/>
                </a:ext>
              </a:extLst>
            </p:cNvPr>
            <p:cNvSpPr/>
            <p:nvPr/>
          </p:nvSpPr>
          <p:spPr>
            <a:xfrm>
              <a:off x="7177068" y="3877407"/>
              <a:ext cx="110789" cy="137600"/>
            </a:xfrm>
            <a:custGeom>
              <a:avLst/>
              <a:gdLst/>
              <a:ahLst/>
              <a:cxnLst/>
              <a:rect l="l" t="t" r="r" b="b"/>
              <a:pathLst>
                <a:path w="2088" h="2585" extrusionOk="0">
                  <a:moveTo>
                    <a:pt x="59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410" y="1065"/>
                    <a:pt x="1104" y="1955"/>
                    <a:pt x="2001" y="2575"/>
                  </a:cubicBezTo>
                  <a:cubicBezTo>
                    <a:pt x="2009" y="2582"/>
                    <a:pt x="2018" y="2584"/>
                    <a:pt x="2026" y="2584"/>
                  </a:cubicBezTo>
                  <a:cubicBezTo>
                    <a:pt x="2064" y="2584"/>
                    <a:pt x="2087" y="2518"/>
                    <a:pt x="2045" y="2488"/>
                  </a:cubicBezTo>
                  <a:cubicBezTo>
                    <a:pt x="1169" y="1890"/>
                    <a:pt x="483" y="1021"/>
                    <a:pt x="104" y="29"/>
                  </a:cubicBezTo>
                  <a:cubicBezTo>
                    <a:pt x="96" y="9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833;p50">
              <a:extLst>
                <a:ext uri="{FF2B5EF4-FFF2-40B4-BE49-F238E27FC236}">
                  <a16:creationId xmlns:a16="http://schemas.microsoft.com/office/drawing/2014/main" id="{98D650F2-EA61-4E69-887A-CDB356AEA47C}"/>
                </a:ext>
              </a:extLst>
            </p:cNvPr>
            <p:cNvSpPr/>
            <p:nvPr/>
          </p:nvSpPr>
          <p:spPr>
            <a:xfrm>
              <a:off x="7180994" y="3944743"/>
              <a:ext cx="33375" cy="40827"/>
            </a:xfrm>
            <a:custGeom>
              <a:avLst/>
              <a:gdLst/>
              <a:ahLst/>
              <a:cxnLst/>
              <a:rect l="l" t="t" r="r" b="b"/>
              <a:pathLst>
                <a:path w="629" h="767" extrusionOk="0">
                  <a:moveTo>
                    <a:pt x="48" y="1"/>
                  </a:moveTo>
                  <a:cubicBezTo>
                    <a:pt x="35" y="1"/>
                    <a:pt x="23" y="4"/>
                    <a:pt x="15" y="12"/>
                  </a:cubicBezTo>
                  <a:cubicBezTo>
                    <a:pt x="1" y="34"/>
                    <a:pt x="8" y="63"/>
                    <a:pt x="15" y="77"/>
                  </a:cubicBezTo>
                  <a:cubicBezTo>
                    <a:pt x="191" y="304"/>
                    <a:pt x="373" y="523"/>
                    <a:pt x="548" y="756"/>
                  </a:cubicBezTo>
                  <a:cubicBezTo>
                    <a:pt x="555" y="763"/>
                    <a:pt x="568" y="767"/>
                    <a:pt x="581" y="767"/>
                  </a:cubicBezTo>
                  <a:cubicBezTo>
                    <a:pt x="594" y="767"/>
                    <a:pt x="606" y="763"/>
                    <a:pt x="614" y="756"/>
                  </a:cubicBezTo>
                  <a:cubicBezTo>
                    <a:pt x="628" y="734"/>
                    <a:pt x="628" y="705"/>
                    <a:pt x="614" y="690"/>
                  </a:cubicBezTo>
                  <a:cubicBezTo>
                    <a:pt x="439" y="464"/>
                    <a:pt x="256" y="245"/>
                    <a:pt x="81" y="12"/>
                  </a:cubicBezTo>
                  <a:cubicBezTo>
                    <a:pt x="74" y="4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834;p50">
              <a:extLst>
                <a:ext uri="{FF2B5EF4-FFF2-40B4-BE49-F238E27FC236}">
                  <a16:creationId xmlns:a16="http://schemas.microsoft.com/office/drawing/2014/main" id="{B1183A8E-7F13-47F1-83F9-7F06284E40BE}"/>
                </a:ext>
              </a:extLst>
            </p:cNvPr>
            <p:cNvSpPr/>
            <p:nvPr/>
          </p:nvSpPr>
          <p:spPr>
            <a:xfrm>
              <a:off x="7172133" y="3925526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1" y="103"/>
                    <a:pt x="131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835;p50">
              <a:extLst>
                <a:ext uri="{FF2B5EF4-FFF2-40B4-BE49-F238E27FC236}">
                  <a16:creationId xmlns:a16="http://schemas.microsoft.com/office/drawing/2014/main" id="{55CC9E96-2180-4951-BC36-2CC58A1A6CB8}"/>
                </a:ext>
              </a:extLst>
            </p:cNvPr>
            <p:cNvSpPr/>
            <p:nvPr/>
          </p:nvSpPr>
          <p:spPr>
            <a:xfrm>
              <a:off x="7188953" y="4002763"/>
              <a:ext cx="34118" cy="41839"/>
            </a:xfrm>
            <a:custGeom>
              <a:avLst/>
              <a:gdLst/>
              <a:ahLst/>
              <a:cxnLst/>
              <a:rect l="l" t="t" r="r" b="b"/>
              <a:pathLst>
                <a:path w="643" h="786" extrusionOk="0">
                  <a:moveTo>
                    <a:pt x="64" y="1"/>
                  </a:moveTo>
                  <a:cubicBezTo>
                    <a:pt x="31" y="1"/>
                    <a:pt x="1" y="34"/>
                    <a:pt x="26" y="75"/>
                  </a:cubicBezTo>
                  <a:cubicBezTo>
                    <a:pt x="194" y="301"/>
                    <a:pt x="362" y="534"/>
                    <a:pt x="537" y="768"/>
                  </a:cubicBezTo>
                  <a:cubicBezTo>
                    <a:pt x="547" y="780"/>
                    <a:pt x="561" y="786"/>
                    <a:pt x="575" y="786"/>
                  </a:cubicBezTo>
                  <a:cubicBezTo>
                    <a:pt x="610" y="786"/>
                    <a:pt x="643" y="753"/>
                    <a:pt x="617" y="717"/>
                  </a:cubicBezTo>
                  <a:cubicBezTo>
                    <a:pt x="442" y="490"/>
                    <a:pt x="281" y="257"/>
                    <a:pt x="106" y="23"/>
                  </a:cubicBezTo>
                  <a:cubicBezTo>
                    <a:pt x="95" y="8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836;p50">
              <a:extLst>
                <a:ext uri="{FF2B5EF4-FFF2-40B4-BE49-F238E27FC236}">
                  <a16:creationId xmlns:a16="http://schemas.microsoft.com/office/drawing/2014/main" id="{B3955465-E512-42A7-BD3E-7296D64689C6}"/>
                </a:ext>
              </a:extLst>
            </p:cNvPr>
            <p:cNvSpPr/>
            <p:nvPr/>
          </p:nvSpPr>
          <p:spPr>
            <a:xfrm>
              <a:off x="7870084" y="3918181"/>
              <a:ext cx="10506" cy="25125"/>
            </a:xfrm>
            <a:custGeom>
              <a:avLst/>
              <a:gdLst/>
              <a:ahLst/>
              <a:cxnLst/>
              <a:rect l="l" t="t" r="r" b="b"/>
              <a:pathLst>
                <a:path w="198" h="472" extrusionOk="0">
                  <a:moveTo>
                    <a:pt x="154" y="0"/>
                  </a:moveTo>
                  <a:cubicBezTo>
                    <a:pt x="125" y="15"/>
                    <a:pt x="110" y="29"/>
                    <a:pt x="110" y="58"/>
                  </a:cubicBezTo>
                  <a:cubicBezTo>
                    <a:pt x="88" y="175"/>
                    <a:pt x="66" y="292"/>
                    <a:pt x="8" y="401"/>
                  </a:cubicBezTo>
                  <a:cubicBezTo>
                    <a:pt x="1" y="431"/>
                    <a:pt x="1" y="460"/>
                    <a:pt x="30" y="467"/>
                  </a:cubicBezTo>
                  <a:cubicBezTo>
                    <a:pt x="35" y="470"/>
                    <a:pt x="44" y="471"/>
                    <a:pt x="52" y="471"/>
                  </a:cubicBezTo>
                  <a:cubicBezTo>
                    <a:pt x="67" y="471"/>
                    <a:pt x="84" y="466"/>
                    <a:pt x="88" y="452"/>
                  </a:cubicBezTo>
                  <a:cubicBezTo>
                    <a:pt x="147" y="321"/>
                    <a:pt x="183" y="182"/>
                    <a:pt x="198" y="44"/>
                  </a:cubicBezTo>
                  <a:cubicBezTo>
                    <a:pt x="198" y="2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837;p50">
              <a:extLst>
                <a:ext uri="{FF2B5EF4-FFF2-40B4-BE49-F238E27FC236}">
                  <a16:creationId xmlns:a16="http://schemas.microsoft.com/office/drawing/2014/main" id="{F1401A8A-138E-4119-A18F-970F40D872AA}"/>
                </a:ext>
              </a:extLst>
            </p:cNvPr>
            <p:cNvSpPr/>
            <p:nvPr/>
          </p:nvSpPr>
          <p:spPr>
            <a:xfrm>
              <a:off x="7884835" y="3923983"/>
              <a:ext cx="8914" cy="17619"/>
            </a:xfrm>
            <a:custGeom>
              <a:avLst/>
              <a:gdLst/>
              <a:ahLst/>
              <a:cxnLst/>
              <a:rect l="l" t="t" r="r" b="b"/>
              <a:pathLst>
                <a:path w="168" h="331" extrusionOk="0">
                  <a:moveTo>
                    <a:pt x="124" y="1"/>
                  </a:moveTo>
                  <a:cubicBezTo>
                    <a:pt x="102" y="1"/>
                    <a:pt x="80" y="15"/>
                    <a:pt x="66" y="37"/>
                  </a:cubicBezTo>
                  <a:cubicBezTo>
                    <a:pt x="51" y="125"/>
                    <a:pt x="29" y="205"/>
                    <a:pt x="15" y="278"/>
                  </a:cubicBezTo>
                  <a:cubicBezTo>
                    <a:pt x="0" y="300"/>
                    <a:pt x="22" y="329"/>
                    <a:pt x="51" y="329"/>
                  </a:cubicBezTo>
                  <a:cubicBezTo>
                    <a:pt x="55" y="330"/>
                    <a:pt x="59" y="331"/>
                    <a:pt x="63" y="331"/>
                  </a:cubicBezTo>
                  <a:cubicBezTo>
                    <a:pt x="82" y="331"/>
                    <a:pt x="102" y="317"/>
                    <a:pt x="102" y="292"/>
                  </a:cubicBezTo>
                  <a:cubicBezTo>
                    <a:pt x="124" y="212"/>
                    <a:pt x="139" y="132"/>
                    <a:pt x="161" y="59"/>
                  </a:cubicBezTo>
                  <a:cubicBezTo>
                    <a:pt x="168" y="30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838;p50">
              <a:extLst>
                <a:ext uri="{FF2B5EF4-FFF2-40B4-BE49-F238E27FC236}">
                  <a16:creationId xmlns:a16="http://schemas.microsoft.com/office/drawing/2014/main" id="{A989C86A-20A5-45A5-98AB-38762D295C57}"/>
                </a:ext>
              </a:extLst>
            </p:cNvPr>
            <p:cNvSpPr/>
            <p:nvPr/>
          </p:nvSpPr>
          <p:spPr>
            <a:xfrm>
              <a:off x="7277776" y="3763973"/>
              <a:ext cx="7800" cy="12083"/>
            </a:xfrm>
            <a:custGeom>
              <a:avLst/>
              <a:gdLst/>
              <a:ahLst/>
              <a:cxnLst/>
              <a:rect l="l" t="t" r="r" b="b"/>
              <a:pathLst>
                <a:path w="147" h="227" extrusionOk="0">
                  <a:moveTo>
                    <a:pt x="110" y="1"/>
                  </a:moveTo>
                  <a:cubicBezTo>
                    <a:pt x="103" y="1"/>
                    <a:pt x="81" y="1"/>
                    <a:pt x="74" y="8"/>
                  </a:cubicBezTo>
                  <a:cubicBezTo>
                    <a:pt x="74" y="8"/>
                    <a:pt x="67" y="15"/>
                    <a:pt x="52" y="37"/>
                  </a:cubicBezTo>
                  <a:lnTo>
                    <a:pt x="1" y="176"/>
                  </a:lnTo>
                  <a:cubicBezTo>
                    <a:pt x="1" y="183"/>
                    <a:pt x="1" y="198"/>
                    <a:pt x="8" y="212"/>
                  </a:cubicBezTo>
                  <a:cubicBezTo>
                    <a:pt x="15" y="219"/>
                    <a:pt x="30" y="227"/>
                    <a:pt x="37" y="227"/>
                  </a:cubicBezTo>
                  <a:cubicBezTo>
                    <a:pt x="45" y="227"/>
                    <a:pt x="67" y="227"/>
                    <a:pt x="74" y="219"/>
                  </a:cubicBezTo>
                  <a:cubicBezTo>
                    <a:pt x="81" y="212"/>
                    <a:pt x="88" y="198"/>
                    <a:pt x="88" y="190"/>
                  </a:cubicBezTo>
                  <a:lnTo>
                    <a:pt x="147" y="52"/>
                  </a:lnTo>
                  <a:cubicBezTo>
                    <a:pt x="147" y="44"/>
                    <a:pt x="147" y="30"/>
                    <a:pt x="139" y="15"/>
                  </a:cubicBezTo>
                  <a:cubicBezTo>
                    <a:pt x="125" y="8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839;p50">
              <a:extLst>
                <a:ext uri="{FF2B5EF4-FFF2-40B4-BE49-F238E27FC236}">
                  <a16:creationId xmlns:a16="http://schemas.microsoft.com/office/drawing/2014/main" id="{4069A22E-44F1-4914-9E4F-051B23768BA4}"/>
                </a:ext>
              </a:extLst>
            </p:cNvPr>
            <p:cNvSpPr/>
            <p:nvPr/>
          </p:nvSpPr>
          <p:spPr>
            <a:xfrm>
              <a:off x="7283188" y="3766528"/>
              <a:ext cx="10930" cy="16288"/>
            </a:xfrm>
            <a:custGeom>
              <a:avLst/>
              <a:gdLst/>
              <a:ahLst/>
              <a:cxnLst/>
              <a:rect l="l" t="t" r="r" b="b"/>
              <a:pathLst>
                <a:path w="206" h="306" extrusionOk="0">
                  <a:moveTo>
                    <a:pt x="166" y="1"/>
                  </a:moveTo>
                  <a:cubicBezTo>
                    <a:pt x="148" y="1"/>
                    <a:pt x="129" y="9"/>
                    <a:pt x="118" y="25"/>
                  </a:cubicBezTo>
                  <a:cubicBezTo>
                    <a:pt x="81" y="98"/>
                    <a:pt x="45" y="171"/>
                    <a:pt x="8" y="237"/>
                  </a:cubicBezTo>
                  <a:cubicBezTo>
                    <a:pt x="1" y="252"/>
                    <a:pt x="1" y="288"/>
                    <a:pt x="23" y="295"/>
                  </a:cubicBezTo>
                  <a:cubicBezTo>
                    <a:pt x="32" y="301"/>
                    <a:pt x="44" y="305"/>
                    <a:pt x="54" y="305"/>
                  </a:cubicBezTo>
                  <a:cubicBezTo>
                    <a:pt x="70" y="305"/>
                    <a:pt x="84" y="298"/>
                    <a:pt x="89" y="281"/>
                  </a:cubicBezTo>
                  <a:cubicBezTo>
                    <a:pt x="125" y="208"/>
                    <a:pt x="161" y="135"/>
                    <a:pt x="198" y="69"/>
                  </a:cubicBezTo>
                  <a:cubicBezTo>
                    <a:pt x="205" y="55"/>
                    <a:pt x="205" y="18"/>
                    <a:pt x="183" y="4"/>
                  </a:cubicBezTo>
                  <a:cubicBezTo>
                    <a:pt x="178" y="2"/>
                    <a:pt x="172" y="1"/>
                    <a:pt x="1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840;p50">
              <a:extLst>
                <a:ext uri="{FF2B5EF4-FFF2-40B4-BE49-F238E27FC236}">
                  <a16:creationId xmlns:a16="http://schemas.microsoft.com/office/drawing/2014/main" id="{0CC6AFDF-99AE-4EF7-96C3-442F4C5A064E}"/>
                </a:ext>
              </a:extLst>
            </p:cNvPr>
            <p:cNvSpPr/>
            <p:nvPr/>
          </p:nvSpPr>
          <p:spPr>
            <a:xfrm>
              <a:off x="8074896" y="3763867"/>
              <a:ext cx="11673" cy="20440"/>
            </a:xfrm>
            <a:custGeom>
              <a:avLst/>
              <a:gdLst/>
              <a:ahLst/>
              <a:cxnLst/>
              <a:rect l="l" t="t" r="r" b="b"/>
              <a:pathLst>
                <a:path w="220" h="384" extrusionOk="0">
                  <a:moveTo>
                    <a:pt x="160" y="1"/>
                  </a:moveTo>
                  <a:cubicBezTo>
                    <a:pt x="144" y="1"/>
                    <a:pt x="123" y="15"/>
                    <a:pt x="117" y="39"/>
                  </a:cubicBezTo>
                  <a:cubicBezTo>
                    <a:pt x="81" y="134"/>
                    <a:pt x="44" y="229"/>
                    <a:pt x="8" y="331"/>
                  </a:cubicBezTo>
                  <a:cubicBezTo>
                    <a:pt x="0" y="360"/>
                    <a:pt x="15" y="382"/>
                    <a:pt x="44" y="382"/>
                  </a:cubicBezTo>
                  <a:cubicBezTo>
                    <a:pt x="49" y="383"/>
                    <a:pt x="54" y="384"/>
                    <a:pt x="58" y="384"/>
                  </a:cubicBezTo>
                  <a:cubicBezTo>
                    <a:pt x="78" y="384"/>
                    <a:pt x="89" y="370"/>
                    <a:pt x="95" y="345"/>
                  </a:cubicBezTo>
                  <a:cubicBezTo>
                    <a:pt x="132" y="251"/>
                    <a:pt x="168" y="156"/>
                    <a:pt x="205" y="54"/>
                  </a:cubicBezTo>
                  <a:cubicBezTo>
                    <a:pt x="219" y="24"/>
                    <a:pt x="197" y="3"/>
                    <a:pt x="168" y="3"/>
                  </a:cubicBezTo>
                  <a:cubicBezTo>
                    <a:pt x="166" y="1"/>
                    <a:pt x="163" y="1"/>
                    <a:pt x="16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841;p50">
              <a:extLst>
                <a:ext uri="{FF2B5EF4-FFF2-40B4-BE49-F238E27FC236}">
                  <a16:creationId xmlns:a16="http://schemas.microsoft.com/office/drawing/2014/main" id="{E49E623B-2CF9-4188-A41F-E18F18DABC50}"/>
                </a:ext>
              </a:extLst>
            </p:cNvPr>
            <p:cNvSpPr/>
            <p:nvPr/>
          </p:nvSpPr>
          <p:spPr>
            <a:xfrm>
              <a:off x="8091132" y="3766316"/>
              <a:ext cx="10930" cy="20706"/>
            </a:xfrm>
            <a:custGeom>
              <a:avLst/>
              <a:gdLst/>
              <a:ahLst/>
              <a:cxnLst/>
              <a:rect l="l" t="t" r="r" b="b"/>
              <a:pathLst>
                <a:path w="206" h="389" extrusionOk="0">
                  <a:moveTo>
                    <a:pt x="154" y="0"/>
                  </a:moveTo>
                  <a:cubicBezTo>
                    <a:pt x="139" y="0"/>
                    <a:pt x="110" y="22"/>
                    <a:pt x="103" y="37"/>
                  </a:cubicBezTo>
                  <a:cubicBezTo>
                    <a:pt x="74" y="139"/>
                    <a:pt x="45" y="226"/>
                    <a:pt x="8" y="329"/>
                  </a:cubicBezTo>
                  <a:cubicBezTo>
                    <a:pt x="1" y="358"/>
                    <a:pt x="23" y="387"/>
                    <a:pt x="45" y="387"/>
                  </a:cubicBezTo>
                  <a:cubicBezTo>
                    <a:pt x="48" y="388"/>
                    <a:pt x="52" y="388"/>
                    <a:pt x="56" y="388"/>
                  </a:cubicBezTo>
                  <a:cubicBezTo>
                    <a:pt x="81" y="388"/>
                    <a:pt x="103" y="369"/>
                    <a:pt x="103" y="343"/>
                  </a:cubicBezTo>
                  <a:cubicBezTo>
                    <a:pt x="132" y="248"/>
                    <a:pt x="154" y="154"/>
                    <a:pt x="191" y="51"/>
                  </a:cubicBezTo>
                  <a:cubicBezTo>
                    <a:pt x="205" y="29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842;p50">
              <a:extLst>
                <a:ext uri="{FF2B5EF4-FFF2-40B4-BE49-F238E27FC236}">
                  <a16:creationId xmlns:a16="http://schemas.microsoft.com/office/drawing/2014/main" id="{45F4A239-23A9-440B-91D7-6694398E695B}"/>
                </a:ext>
              </a:extLst>
            </p:cNvPr>
            <p:cNvSpPr/>
            <p:nvPr/>
          </p:nvSpPr>
          <p:spPr>
            <a:xfrm>
              <a:off x="7992441" y="3700683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0"/>
                  </a:moveTo>
                  <a:cubicBezTo>
                    <a:pt x="0" y="15"/>
                    <a:pt x="0" y="102"/>
                    <a:pt x="66" y="102"/>
                  </a:cubicBezTo>
                  <a:cubicBezTo>
                    <a:pt x="132" y="102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843;p50">
              <a:extLst>
                <a:ext uri="{FF2B5EF4-FFF2-40B4-BE49-F238E27FC236}">
                  <a16:creationId xmlns:a16="http://schemas.microsoft.com/office/drawing/2014/main" id="{95E50BCA-469A-481B-B854-2E83D467F8BE}"/>
                </a:ext>
              </a:extLst>
            </p:cNvPr>
            <p:cNvSpPr/>
            <p:nvPr/>
          </p:nvSpPr>
          <p:spPr>
            <a:xfrm>
              <a:off x="7784552" y="4007075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0" y="0"/>
                    <a:pt x="2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ubicBezTo>
                    <a:pt x="57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844;p50">
              <a:extLst>
                <a:ext uri="{FF2B5EF4-FFF2-40B4-BE49-F238E27FC236}">
                  <a16:creationId xmlns:a16="http://schemas.microsoft.com/office/drawing/2014/main" id="{92E894DC-ABE6-4AF1-80A4-9C69919E4C7D}"/>
                </a:ext>
              </a:extLst>
            </p:cNvPr>
            <p:cNvSpPr/>
            <p:nvPr/>
          </p:nvSpPr>
          <p:spPr>
            <a:xfrm>
              <a:off x="7989735" y="3956985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0" y="96"/>
                    <a:pt x="59" y="96"/>
                  </a:cubicBezTo>
                  <a:cubicBezTo>
                    <a:pt x="124" y="96"/>
                    <a:pt x="124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845;p50">
              <a:extLst>
                <a:ext uri="{FF2B5EF4-FFF2-40B4-BE49-F238E27FC236}">
                  <a16:creationId xmlns:a16="http://schemas.microsoft.com/office/drawing/2014/main" id="{CD540147-426B-449A-8693-911D524530F9}"/>
                </a:ext>
              </a:extLst>
            </p:cNvPr>
            <p:cNvSpPr/>
            <p:nvPr/>
          </p:nvSpPr>
          <p:spPr>
            <a:xfrm>
              <a:off x="7235964" y="3843606"/>
              <a:ext cx="7057" cy="4684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846;p50">
              <a:extLst>
                <a:ext uri="{FF2B5EF4-FFF2-40B4-BE49-F238E27FC236}">
                  <a16:creationId xmlns:a16="http://schemas.microsoft.com/office/drawing/2014/main" id="{D0824367-91E3-4732-97A7-F18ADB671E70}"/>
                </a:ext>
              </a:extLst>
            </p:cNvPr>
            <p:cNvSpPr/>
            <p:nvPr/>
          </p:nvSpPr>
          <p:spPr>
            <a:xfrm>
              <a:off x="7261911" y="3737146"/>
              <a:ext cx="6261" cy="4737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46" y="1"/>
                  </a:moveTo>
                  <a:cubicBezTo>
                    <a:pt x="1" y="1"/>
                    <a:pt x="3" y="89"/>
                    <a:pt x="52" y="89"/>
                  </a:cubicBezTo>
                  <a:cubicBezTo>
                    <a:pt x="117" y="89"/>
                    <a:pt x="117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847;p50">
              <a:extLst>
                <a:ext uri="{FF2B5EF4-FFF2-40B4-BE49-F238E27FC236}">
                  <a16:creationId xmlns:a16="http://schemas.microsoft.com/office/drawing/2014/main" id="{BC60AF0A-F900-431F-A171-D554CEDD656C}"/>
                </a:ext>
              </a:extLst>
            </p:cNvPr>
            <p:cNvSpPr/>
            <p:nvPr/>
          </p:nvSpPr>
          <p:spPr>
            <a:xfrm>
              <a:off x="7117110" y="4153883"/>
              <a:ext cx="269545" cy="218083"/>
            </a:xfrm>
            <a:custGeom>
              <a:avLst/>
              <a:gdLst/>
              <a:ahLst/>
              <a:cxnLst/>
              <a:rect l="l" t="t" r="r" b="b"/>
              <a:pathLst>
                <a:path w="5080" h="4097" extrusionOk="0">
                  <a:moveTo>
                    <a:pt x="2788" y="1"/>
                  </a:moveTo>
                  <a:cubicBezTo>
                    <a:pt x="2664" y="555"/>
                    <a:pt x="2438" y="1460"/>
                    <a:pt x="2307" y="2014"/>
                  </a:cubicBezTo>
                  <a:cubicBezTo>
                    <a:pt x="2307" y="2014"/>
                    <a:pt x="2372" y="2226"/>
                    <a:pt x="1263" y="2387"/>
                  </a:cubicBezTo>
                  <a:cubicBezTo>
                    <a:pt x="1001" y="2423"/>
                    <a:pt x="745" y="2467"/>
                    <a:pt x="490" y="2503"/>
                  </a:cubicBezTo>
                  <a:cubicBezTo>
                    <a:pt x="315" y="2525"/>
                    <a:pt x="125" y="2635"/>
                    <a:pt x="89" y="2817"/>
                  </a:cubicBezTo>
                  <a:cubicBezTo>
                    <a:pt x="1" y="3262"/>
                    <a:pt x="731" y="3415"/>
                    <a:pt x="1030" y="3503"/>
                  </a:cubicBezTo>
                  <a:cubicBezTo>
                    <a:pt x="1650" y="3671"/>
                    <a:pt x="2963" y="3941"/>
                    <a:pt x="3729" y="4087"/>
                  </a:cubicBezTo>
                  <a:cubicBezTo>
                    <a:pt x="3768" y="4093"/>
                    <a:pt x="3807" y="4097"/>
                    <a:pt x="3845" y="4097"/>
                  </a:cubicBezTo>
                  <a:cubicBezTo>
                    <a:pt x="4131" y="4097"/>
                    <a:pt x="4394" y="3909"/>
                    <a:pt x="4459" y="3620"/>
                  </a:cubicBezTo>
                  <a:cubicBezTo>
                    <a:pt x="4700" y="2576"/>
                    <a:pt x="4904" y="1548"/>
                    <a:pt x="5079" y="497"/>
                  </a:cubicBezTo>
                  <a:lnTo>
                    <a:pt x="2788" y="1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848;p50">
              <a:extLst>
                <a:ext uri="{FF2B5EF4-FFF2-40B4-BE49-F238E27FC236}">
                  <a16:creationId xmlns:a16="http://schemas.microsoft.com/office/drawing/2014/main" id="{7AFE8992-60C1-4227-BD3B-EA17F0E01AA0}"/>
                </a:ext>
              </a:extLst>
            </p:cNvPr>
            <p:cNvSpPr/>
            <p:nvPr/>
          </p:nvSpPr>
          <p:spPr>
            <a:xfrm>
              <a:off x="7112122" y="4151488"/>
              <a:ext cx="277822" cy="222501"/>
            </a:xfrm>
            <a:custGeom>
              <a:avLst/>
              <a:gdLst/>
              <a:ahLst/>
              <a:cxnLst/>
              <a:rect l="l" t="t" r="r" b="b"/>
              <a:pathLst>
                <a:path w="5236" h="4180" extrusionOk="0">
                  <a:moveTo>
                    <a:pt x="2909" y="106"/>
                  </a:moveTo>
                  <a:cubicBezTo>
                    <a:pt x="3559" y="249"/>
                    <a:pt x="4224" y="392"/>
                    <a:pt x="4874" y="535"/>
                  </a:cubicBezTo>
                  <a:cubicBezTo>
                    <a:pt x="4950" y="547"/>
                    <a:pt x="5036" y="571"/>
                    <a:pt x="5119" y="591"/>
                  </a:cubicBezTo>
                  <a:lnTo>
                    <a:pt x="5119" y="591"/>
                  </a:lnTo>
                  <a:cubicBezTo>
                    <a:pt x="5020" y="1163"/>
                    <a:pt x="4914" y="1728"/>
                    <a:pt x="4801" y="2293"/>
                  </a:cubicBezTo>
                  <a:cubicBezTo>
                    <a:pt x="4735" y="2585"/>
                    <a:pt x="4677" y="2877"/>
                    <a:pt x="4604" y="3168"/>
                  </a:cubicBezTo>
                  <a:cubicBezTo>
                    <a:pt x="4553" y="3417"/>
                    <a:pt x="4531" y="3738"/>
                    <a:pt x="4341" y="3927"/>
                  </a:cubicBezTo>
                  <a:cubicBezTo>
                    <a:pt x="4226" y="4047"/>
                    <a:pt x="4084" y="4088"/>
                    <a:pt x="3933" y="4088"/>
                  </a:cubicBezTo>
                  <a:cubicBezTo>
                    <a:pt x="3864" y="4088"/>
                    <a:pt x="3792" y="4080"/>
                    <a:pt x="3721" y="4066"/>
                  </a:cubicBezTo>
                  <a:cubicBezTo>
                    <a:pt x="3524" y="4029"/>
                    <a:pt x="3320" y="3978"/>
                    <a:pt x="3108" y="3942"/>
                  </a:cubicBezTo>
                  <a:cubicBezTo>
                    <a:pt x="2663" y="3854"/>
                    <a:pt x="2225" y="3759"/>
                    <a:pt x="1788" y="3665"/>
                  </a:cubicBezTo>
                  <a:cubicBezTo>
                    <a:pt x="1467" y="3592"/>
                    <a:pt x="1138" y="3519"/>
                    <a:pt x="825" y="3417"/>
                  </a:cubicBezTo>
                  <a:cubicBezTo>
                    <a:pt x="577" y="3344"/>
                    <a:pt x="0" y="3103"/>
                    <a:pt x="277" y="2760"/>
                  </a:cubicBezTo>
                  <a:cubicBezTo>
                    <a:pt x="431" y="2556"/>
                    <a:pt x="766" y="2570"/>
                    <a:pt x="992" y="2541"/>
                  </a:cubicBezTo>
                  <a:cubicBezTo>
                    <a:pt x="1262" y="2505"/>
                    <a:pt x="1525" y="2468"/>
                    <a:pt x="1780" y="2402"/>
                  </a:cubicBezTo>
                  <a:cubicBezTo>
                    <a:pt x="1970" y="2359"/>
                    <a:pt x="2255" y="2315"/>
                    <a:pt x="2401" y="2154"/>
                  </a:cubicBezTo>
                  <a:cubicBezTo>
                    <a:pt x="2430" y="2132"/>
                    <a:pt x="2437" y="2103"/>
                    <a:pt x="2444" y="2067"/>
                  </a:cubicBezTo>
                  <a:cubicBezTo>
                    <a:pt x="2481" y="1899"/>
                    <a:pt x="2532" y="1717"/>
                    <a:pt x="2568" y="1556"/>
                  </a:cubicBezTo>
                  <a:cubicBezTo>
                    <a:pt x="2682" y="1068"/>
                    <a:pt x="2802" y="593"/>
                    <a:pt x="2909" y="106"/>
                  </a:cubicBezTo>
                  <a:close/>
                  <a:moveTo>
                    <a:pt x="2885" y="1"/>
                  </a:moveTo>
                  <a:cubicBezTo>
                    <a:pt x="2860" y="1"/>
                    <a:pt x="2838" y="20"/>
                    <a:pt x="2838" y="38"/>
                  </a:cubicBezTo>
                  <a:cubicBezTo>
                    <a:pt x="2729" y="513"/>
                    <a:pt x="2612" y="980"/>
                    <a:pt x="2503" y="1447"/>
                  </a:cubicBezTo>
                  <a:cubicBezTo>
                    <a:pt x="2459" y="1658"/>
                    <a:pt x="2393" y="1855"/>
                    <a:pt x="2357" y="2067"/>
                  </a:cubicBezTo>
                  <a:cubicBezTo>
                    <a:pt x="2357" y="2074"/>
                    <a:pt x="2357" y="2074"/>
                    <a:pt x="2349" y="2089"/>
                  </a:cubicBezTo>
                  <a:cubicBezTo>
                    <a:pt x="2291" y="2140"/>
                    <a:pt x="2211" y="2176"/>
                    <a:pt x="2138" y="2205"/>
                  </a:cubicBezTo>
                  <a:cubicBezTo>
                    <a:pt x="1955" y="2278"/>
                    <a:pt x="1751" y="2315"/>
                    <a:pt x="1561" y="2351"/>
                  </a:cubicBezTo>
                  <a:cubicBezTo>
                    <a:pt x="1262" y="2402"/>
                    <a:pt x="971" y="2439"/>
                    <a:pt x="671" y="2483"/>
                  </a:cubicBezTo>
                  <a:cubicBezTo>
                    <a:pt x="474" y="2512"/>
                    <a:pt x="255" y="2577"/>
                    <a:pt x="168" y="2774"/>
                  </a:cubicBezTo>
                  <a:cubicBezTo>
                    <a:pt x="29" y="3096"/>
                    <a:pt x="343" y="3322"/>
                    <a:pt x="606" y="3431"/>
                  </a:cubicBezTo>
                  <a:cubicBezTo>
                    <a:pt x="912" y="3562"/>
                    <a:pt x="1255" y="3635"/>
                    <a:pt x="1569" y="3708"/>
                  </a:cubicBezTo>
                  <a:cubicBezTo>
                    <a:pt x="2028" y="3818"/>
                    <a:pt x="2481" y="3913"/>
                    <a:pt x="2940" y="4000"/>
                  </a:cubicBezTo>
                  <a:cubicBezTo>
                    <a:pt x="3159" y="4044"/>
                    <a:pt x="3378" y="4095"/>
                    <a:pt x="3597" y="4132"/>
                  </a:cubicBezTo>
                  <a:cubicBezTo>
                    <a:pt x="3716" y="4154"/>
                    <a:pt x="3834" y="4180"/>
                    <a:pt x="3956" y="4180"/>
                  </a:cubicBezTo>
                  <a:cubicBezTo>
                    <a:pt x="4030" y="4180"/>
                    <a:pt x="4104" y="4171"/>
                    <a:pt x="4181" y="4146"/>
                  </a:cubicBezTo>
                  <a:cubicBezTo>
                    <a:pt x="4392" y="4066"/>
                    <a:pt x="4546" y="3891"/>
                    <a:pt x="4597" y="3672"/>
                  </a:cubicBezTo>
                  <a:cubicBezTo>
                    <a:pt x="4691" y="3344"/>
                    <a:pt x="4757" y="3008"/>
                    <a:pt x="4830" y="2672"/>
                  </a:cubicBezTo>
                  <a:cubicBezTo>
                    <a:pt x="4976" y="1965"/>
                    <a:pt x="5107" y="1264"/>
                    <a:pt x="5231" y="564"/>
                  </a:cubicBezTo>
                  <a:cubicBezTo>
                    <a:pt x="5236" y="524"/>
                    <a:pt x="5200" y="498"/>
                    <a:pt x="5170" y="498"/>
                  </a:cubicBezTo>
                  <a:cubicBezTo>
                    <a:pt x="5164" y="498"/>
                    <a:pt x="5160" y="498"/>
                    <a:pt x="5155" y="500"/>
                  </a:cubicBezTo>
                  <a:lnTo>
                    <a:pt x="5155" y="500"/>
                  </a:lnTo>
                  <a:cubicBezTo>
                    <a:pt x="4499" y="356"/>
                    <a:pt x="3837" y="212"/>
                    <a:pt x="3174" y="68"/>
                  </a:cubicBezTo>
                  <a:cubicBezTo>
                    <a:pt x="3086" y="53"/>
                    <a:pt x="2984" y="24"/>
                    <a:pt x="2897" y="2"/>
                  </a:cubicBezTo>
                  <a:cubicBezTo>
                    <a:pt x="2893" y="1"/>
                    <a:pt x="2889" y="1"/>
                    <a:pt x="28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849;p50">
              <a:extLst>
                <a:ext uri="{FF2B5EF4-FFF2-40B4-BE49-F238E27FC236}">
                  <a16:creationId xmlns:a16="http://schemas.microsoft.com/office/drawing/2014/main" id="{239CCE30-E0EB-42C5-9481-8E10F38CC80F}"/>
                </a:ext>
              </a:extLst>
            </p:cNvPr>
            <p:cNvSpPr/>
            <p:nvPr/>
          </p:nvSpPr>
          <p:spPr>
            <a:xfrm>
              <a:off x="7094666" y="4199129"/>
              <a:ext cx="284242" cy="196525"/>
            </a:xfrm>
            <a:custGeom>
              <a:avLst/>
              <a:gdLst/>
              <a:ahLst/>
              <a:cxnLst/>
              <a:rect l="l" t="t" r="r" b="b"/>
              <a:pathLst>
                <a:path w="5357" h="3692" extrusionOk="0">
                  <a:moveTo>
                    <a:pt x="1505" y="1"/>
                  </a:moveTo>
                  <a:cubicBezTo>
                    <a:pt x="1488" y="1"/>
                    <a:pt x="1470" y="2"/>
                    <a:pt x="1453" y="4"/>
                  </a:cubicBezTo>
                  <a:cubicBezTo>
                    <a:pt x="1270" y="34"/>
                    <a:pt x="1154" y="194"/>
                    <a:pt x="1183" y="369"/>
                  </a:cubicBezTo>
                  <a:lnTo>
                    <a:pt x="1365" y="1529"/>
                  </a:lnTo>
                  <a:cubicBezTo>
                    <a:pt x="803" y="1580"/>
                    <a:pt x="344" y="1485"/>
                    <a:pt x="169" y="2011"/>
                  </a:cubicBezTo>
                  <a:cubicBezTo>
                    <a:pt x="1" y="2529"/>
                    <a:pt x="657" y="2762"/>
                    <a:pt x="657" y="2762"/>
                  </a:cubicBezTo>
                  <a:lnTo>
                    <a:pt x="4831" y="3682"/>
                  </a:lnTo>
                  <a:cubicBezTo>
                    <a:pt x="4861" y="3688"/>
                    <a:pt x="4892" y="3692"/>
                    <a:pt x="4922" y="3692"/>
                  </a:cubicBezTo>
                  <a:cubicBezTo>
                    <a:pt x="5113" y="3692"/>
                    <a:pt x="5282" y="3556"/>
                    <a:pt x="5320" y="3361"/>
                  </a:cubicBezTo>
                  <a:cubicBezTo>
                    <a:pt x="5356" y="3178"/>
                    <a:pt x="5239" y="2988"/>
                    <a:pt x="5050" y="2952"/>
                  </a:cubicBezTo>
                  <a:lnTo>
                    <a:pt x="3466" y="2609"/>
                  </a:lnTo>
                  <a:cubicBezTo>
                    <a:pt x="3503" y="2376"/>
                    <a:pt x="3415" y="2120"/>
                    <a:pt x="3226" y="1967"/>
                  </a:cubicBezTo>
                  <a:lnTo>
                    <a:pt x="3926" y="997"/>
                  </a:lnTo>
                  <a:cubicBezTo>
                    <a:pt x="4036" y="865"/>
                    <a:pt x="3999" y="661"/>
                    <a:pt x="3853" y="559"/>
                  </a:cubicBezTo>
                  <a:cubicBezTo>
                    <a:pt x="3792" y="519"/>
                    <a:pt x="3725" y="501"/>
                    <a:pt x="3659" y="501"/>
                  </a:cubicBezTo>
                  <a:cubicBezTo>
                    <a:pt x="3541" y="501"/>
                    <a:pt x="3427" y="559"/>
                    <a:pt x="3357" y="661"/>
                  </a:cubicBezTo>
                  <a:lnTo>
                    <a:pt x="2737" y="1580"/>
                  </a:lnTo>
                  <a:cubicBezTo>
                    <a:pt x="2556" y="1454"/>
                    <a:pt x="2375" y="1420"/>
                    <a:pt x="2233" y="1420"/>
                  </a:cubicBezTo>
                  <a:cubicBezTo>
                    <a:pt x="2073" y="1420"/>
                    <a:pt x="1963" y="1464"/>
                    <a:pt x="1963" y="1464"/>
                  </a:cubicBezTo>
                  <a:lnTo>
                    <a:pt x="1854" y="318"/>
                  </a:lnTo>
                  <a:cubicBezTo>
                    <a:pt x="1827" y="138"/>
                    <a:pt x="1685" y="1"/>
                    <a:pt x="1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850;p50">
              <a:extLst>
                <a:ext uri="{FF2B5EF4-FFF2-40B4-BE49-F238E27FC236}">
                  <a16:creationId xmlns:a16="http://schemas.microsoft.com/office/drawing/2014/main" id="{3A1C5B55-A949-4F2E-A310-4E063BCBB94B}"/>
                </a:ext>
              </a:extLst>
            </p:cNvPr>
            <p:cNvSpPr/>
            <p:nvPr/>
          </p:nvSpPr>
          <p:spPr>
            <a:xfrm>
              <a:off x="7094666" y="4195669"/>
              <a:ext cx="289655" cy="200517"/>
            </a:xfrm>
            <a:custGeom>
              <a:avLst/>
              <a:gdLst/>
              <a:ahLst/>
              <a:cxnLst/>
              <a:rect l="l" t="t" r="r" b="b"/>
              <a:pathLst>
                <a:path w="5459" h="3767" extrusionOk="0">
                  <a:moveTo>
                    <a:pt x="1523" y="118"/>
                  </a:moveTo>
                  <a:cubicBezTo>
                    <a:pt x="1679" y="118"/>
                    <a:pt x="1807" y="239"/>
                    <a:pt x="1825" y="390"/>
                  </a:cubicBezTo>
                  <a:cubicBezTo>
                    <a:pt x="1854" y="573"/>
                    <a:pt x="1861" y="755"/>
                    <a:pt x="1883" y="938"/>
                  </a:cubicBezTo>
                  <a:cubicBezTo>
                    <a:pt x="1898" y="1135"/>
                    <a:pt x="1920" y="1339"/>
                    <a:pt x="1934" y="1529"/>
                  </a:cubicBezTo>
                  <a:cubicBezTo>
                    <a:pt x="1934" y="1554"/>
                    <a:pt x="1956" y="1574"/>
                    <a:pt x="1986" y="1574"/>
                  </a:cubicBezTo>
                  <a:cubicBezTo>
                    <a:pt x="1990" y="1574"/>
                    <a:pt x="1995" y="1573"/>
                    <a:pt x="2000" y="1572"/>
                  </a:cubicBezTo>
                  <a:cubicBezTo>
                    <a:pt x="2077" y="1543"/>
                    <a:pt x="2158" y="1530"/>
                    <a:pt x="2239" y="1530"/>
                  </a:cubicBezTo>
                  <a:cubicBezTo>
                    <a:pt x="2418" y="1530"/>
                    <a:pt x="2596" y="1594"/>
                    <a:pt x="2737" y="1689"/>
                  </a:cubicBezTo>
                  <a:cubicBezTo>
                    <a:pt x="2743" y="1696"/>
                    <a:pt x="2751" y="1698"/>
                    <a:pt x="2760" y="1698"/>
                  </a:cubicBezTo>
                  <a:cubicBezTo>
                    <a:pt x="2778" y="1698"/>
                    <a:pt x="2797" y="1685"/>
                    <a:pt x="2802" y="1675"/>
                  </a:cubicBezTo>
                  <a:cubicBezTo>
                    <a:pt x="2999" y="1375"/>
                    <a:pt x="3204" y="1062"/>
                    <a:pt x="3415" y="763"/>
                  </a:cubicBezTo>
                  <a:cubicBezTo>
                    <a:pt x="3477" y="672"/>
                    <a:pt x="3582" y="619"/>
                    <a:pt x="3688" y="619"/>
                  </a:cubicBezTo>
                  <a:cubicBezTo>
                    <a:pt x="3745" y="619"/>
                    <a:pt x="3802" y="635"/>
                    <a:pt x="3853" y="668"/>
                  </a:cubicBezTo>
                  <a:cubicBezTo>
                    <a:pt x="3977" y="763"/>
                    <a:pt x="3999" y="923"/>
                    <a:pt x="3904" y="1054"/>
                  </a:cubicBezTo>
                  <a:cubicBezTo>
                    <a:pt x="3795" y="1208"/>
                    <a:pt x="3671" y="1368"/>
                    <a:pt x="3547" y="1507"/>
                  </a:cubicBezTo>
                  <a:cubicBezTo>
                    <a:pt x="3430" y="1667"/>
                    <a:pt x="3313" y="1820"/>
                    <a:pt x="3182" y="1974"/>
                  </a:cubicBezTo>
                  <a:cubicBezTo>
                    <a:pt x="3171" y="1987"/>
                    <a:pt x="3171" y="2002"/>
                    <a:pt x="3178" y="2014"/>
                  </a:cubicBezTo>
                  <a:lnTo>
                    <a:pt x="3178" y="2014"/>
                  </a:lnTo>
                  <a:cubicBezTo>
                    <a:pt x="3171" y="2034"/>
                    <a:pt x="3173" y="2054"/>
                    <a:pt x="3196" y="2069"/>
                  </a:cubicBezTo>
                  <a:cubicBezTo>
                    <a:pt x="3379" y="2222"/>
                    <a:pt x="3459" y="2441"/>
                    <a:pt x="3430" y="2681"/>
                  </a:cubicBezTo>
                  <a:cubicBezTo>
                    <a:pt x="3430" y="2696"/>
                    <a:pt x="3452" y="2725"/>
                    <a:pt x="3466" y="2725"/>
                  </a:cubicBezTo>
                  <a:lnTo>
                    <a:pt x="5028" y="3053"/>
                  </a:lnTo>
                  <a:cubicBezTo>
                    <a:pt x="5290" y="3105"/>
                    <a:pt x="5385" y="3418"/>
                    <a:pt x="5181" y="3608"/>
                  </a:cubicBezTo>
                  <a:cubicBezTo>
                    <a:pt x="5111" y="3678"/>
                    <a:pt x="5028" y="3703"/>
                    <a:pt x="4941" y="3703"/>
                  </a:cubicBezTo>
                  <a:cubicBezTo>
                    <a:pt x="4900" y="3703"/>
                    <a:pt x="4858" y="3698"/>
                    <a:pt x="4816" y="3688"/>
                  </a:cubicBezTo>
                  <a:cubicBezTo>
                    <a:pt x="4634" y="3652"/>
                    <a:pt x="4451" y="3608"/>
                    <a:pt x="4269" y="3571"/>
                  </a:cubicBezTo>
                  <a:cubicBezTo>
                    <a:pt x="3087" y="3309"/>
                    <a:pt x="1898" y="3061"/>
                    <a:pt x="723" y="2791"/>
                  </a:cubicBezTo>
                  <a:cubicBezTo>
                    <a:pt x="512" y="2740"/>
                    <a:pt x="278" y="2572"/>
                    <a:pt x="220" y="2360"/>
                  </a:cubicBezTo>
                  <a:cubicBezTo>
                    <a:pt x="147" y="2105"/>
                    <a:pt x="322" y="1813"/>
                    <a:pt x="570" y="1733"/>
                  </a:cubicBezTo>
                  <a:cubicBezTo>
                    <a:pt x="825" y="1638"/>
                    <a:pt x="1117" y="1675"/>
                    <a:pt x="1380" y="1645"/>
                  </a:cubicBezTo>
                  <a:cubicBezTo>
                    <a:pt x="1416" y="1645"/>
                    <a:pt x="1438" y="1623"/>
                    <a:pt x="1424" y="1580"/>
                  </a:cubicBezTo>
                  <a:cubicBezTo>
                    <a:pt x="1372" y="1208"/>
                    <a:pt x="1307" y="835"/>
                    <a:pt x="1256" y="463"/>
                  </a:cubicBezTo>
                  <a:cubicBezTo>
                    <a:pt x="1234" y="325"/>
                    <a:pt x="1278" y="186"/>
                    <a:pt x="1424" y="135"/>
                  </a:cubicBezTo>
                  <a:cubicBezTo>
                    <a:pt x="1457" y="124"/>
                    <a:pt x="1491" y="118"/>
                    <a:pt x="1523" y="118"/>
                  </a:cubicBezTo>
                  <a:close/>
                  <a:moveTo>
                    <a:pt x="1519" y="1"/>
                  </a:moveTo>
                  <a:cubicBezTo>
                    <a:pt x="1369" y="1"/>
                    <a:pt x="1223" y="81"/>
                    <a:pt x="1168" y="252"/>
                  </a:cubicBezTo>
                  <a:cubicBezTo>
                    <a:pt x="1139" y="339"/>
                    <a:pt x="1161" y="427"/>
                    <a:pt x="1168" y="514"/>
                  </a:cubicBezTo>
                  <a:lnTo>
                    <a:pt x="1227" y="872"/>
                  </a:lnTo>
                  <a:lnTo>
                    <a:pt x="1328" y="1525"/>
                  </a:lnTo>
                  <a:lnTo>
                    <a:pt x="1328" y="1525"/>
                  </a:lnTo>
                  <a:cubicBezTo>
                    <a:pt x="890" y="1552"/>
                    <a:pt x="343" y="1490"/>
                    <a:pt x="147" y="1981"/>
                  </a:cubicBezTo>
                  <a:cubicBezTo>
                    <a:pt x="1" y="2368"/>
                    <a:pt x="263" y="2667"/>
                    <a:pt x="606" y="2813"/>
                  </a:cubicBezTo>
                  <a:cubicBezTo>
                    <a:pt x="716" y="2856"/>
                    <a:pt x="833" y="2871"/>
                    <a:pt x="942" y="2893"/>
                  </a:cubicBezTo>
                  <a:cubicBezTo>
                    <a:pt x="1241" y="2959"/>
                    <a:pt x="1555" y="3032"/>
                    <a:pt x="1854" y="3097"/>
                  </a:cubicBezTo>
                  <a:cubicBezTo>
                    <a:pt x="2613" y="3258"/>
                    <a:pt x="3364" y="3433"/>
                    <a:pt x="4123" y="3601"/>
                  </a:cubicBezTo>
                  <a:cubicBezTo>
                    <a:pt x="4342" y="3644"/>
                    <a:pt x="4554" y="3688"/>
                    <a:pt x="4772" y="3747"/>
                  </a:cubicBezTo>
                  <a:cubicBezTo>
                    <a:pt x="4825" y="3755"/>
                    <a:pt x="4879" y="3767"/>
                    <a:pt x="4937" y="3767"/>
                  </a:cubicBezTo>
                  <a:cubicBezTo>
                    <a:pt x="4976" y="3767"/>
                    <a:pt x="5016" y="3761"/>
                    <a:pt x="5057" y="3747"/>
                  </a:cubicBezTo>
                  <a:cubicBezTo>
                    <a:pt x="5290" y="3674"/>
                    <a:pt x="5458" y="3396"/>
                    <a:pt x="5349" y="3163"/>
                  </a:cubicBezTo>
                  <a:cubicBezTo>
                    <a:pt x="5225" y="2886"/>
                    <a:pt x="4838" y="2878"/>
                    <a:pt x="4583" y="2820"/>
                  </a:cubicBezTo>
                  <a:lnTo>
                    <a:pt x="3539" y="2601"/>
                  </a:lnTo>
                  <a:cubicBezTo>
                    <a:pt x="3527" y="2598"/>
                    <a:pt x="3517" y="2596"/>
                    <a:pt x="3507" y="2595"/>
                  </a:cubicBezTo>
                  <a:lnTo>
                    <a:pt x="3507" y="2595"/>
                  </a:lnTo>
                  <a:cubicBezTo>
                    <a:pt x="3528" y="2371"/>
                    <a:pt x="3444" y="2151"/>
                    <a:pt x="3284" y="1998"/>
                  </a:cubicBezTo>
                  <a:lnTo>
                    <a:pt x="3284" y="1998"/>
                  </a:lnTo>
                  <a:cubicBezTo>
                    <a:pt x="3396" y="1851"/>
                    <a:pt x="3508" y="1705"/>
                    <a:pt x="3634" y="1558"/>
                  </a:cubicBezTo>
                  <a:cubicBezTo>
                    <a:pt x="3751" y="1397"/>
                    <a:pt x="3890" y="1244"/>
                    <a:pt x="4006" y="1076"/>
                  </a:cubicBezTo>
                  <a:cubicBezTo>
                    <a:pt x="4190" y="804"/>
                    <a:pt x="3945" y="515"/>
                    <a:pt x="3667" y="515"/>
                  </a:cubicBezTo>
                  <a:cubicBezTo>
                    <a:pt x="3625" y="515"/>
                    <a:pt x="3582" y="522"/>
                    <a:pt x="3539" y="536"/>
                  </a:cubicBezTo>
                  <a:cubicBezTo>
                    <a:pt x="3350" y="609"/>
                    <a:pt x="3233" y="850"/>
                    <a:pt x="3124" y="1011"/>
                  </a:cubicBezTo>
                  <a:cubicBezTo>
                    <a:pt x="2994" y="1195"/>
                    <a:pt x="2870" y="1386"/>
                    <a:pt x="2747" y="1572"/>
                  </a:cubicBezTo>
                  <a:lnTo>
                    <a:pt x="2747" y="1572"/>
                  </a:lnTo>
                  <a:cubicBezTo>
                    <a:pt x="2598" y="1475"/>
                    <a:pt x="2413" y="1416"/>
                    <a:pt x="2231" y="1416"/>
                  </a:cubicBezTo>
                  <a:cubicBezTo>
                    <a:pt x="2160" y="1416"/>
                    <a:pt x="2090" y="1425"/>
                    <a:pt x="2022" y="1444"/>
                  </a:cubicBezTo>
                  <a:lnTo>
                    <a:pt x="2022" y="1444"/>
                  </a:lnTo>
                  <a:cubicBezTo>
                    <a:pt x="2004" y="1266"/>
                    <a:pt x="1990" y="1084"/>
                    <a:pt x="1971" y="901"/>
                  </a:cubicBezTo>
                  <a:cubicBezTo>
                    <a:pt x="1963" y="770"/>
                    <a:pt x="1942" y="631"/>
                    <a:pt x="1934" y="507"/>
                  </a:cubicBezTo>
                  <a:cubicBezTo>
                    <a:pt x="1927" y="434"/>
                    <a:pt x="1927" y="361"/>
                    <a:pt x="1905" y="288"/>
                  </a:cubicBezTo>
                  <a:cubicBezTo>
                    <a:pt x="1859" y="103"/>
                    <a:pt x="1687" y="1"/>
                    <a:pt x="151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851;p50">
              <a:extLst>
                <a:ext uri="{FF2B5EF4-FFF2-40B4-BE49-F238E27FC236}">
                  <a16:creationId xmlns:a16="http://schemas.microsoft.com/office/drawing/2014/main" id="{B5451C9E-C7B4-4DBE-AA94-D40E783AF433}"/>
                </a:ext>
              </a:extLst>
            </p:cNvPr>
            <p:cNvSpPr/>
            <p:nvPr/>
          </p:nvSpPr>
          <p:spPr>
            <a:xfrm>
              <a:off x="7140350" y="4315436"/>
              <a:ext cx="21383" cy="5909"/>
            </a:xfrm>
            <a:custGeom>
              <a:avLst/>
              <a:gdLst/>
              <a:ahLst/>
              <a:cxnLst/>
              <a:rect l="l" t="t" r="r" b="b"/>
              <a:pathLst>
                <a:path w="403" h="111" extrusionOk="0">
                  <a:moveTo>
                    <a:pt x="45" y="1"/>
                  </a:moveTo>
                  <a:cubicBezTo>
                    <a:pt x="15" y="1"/>
                    <a:pt x="1" y="30"/>
                    <a:pt x="1" y="45"/>
                  </a:cubicBezTo>
                  <a:cubicBezTo>
                    <a:pt x="1" y="74"/>
                    <a:pt x="15" y="81"/>
                    <a:pt x="45" y="88"/>
                  </a:cubicBezTo>
                  <a:cubicBezTo>
                    <a:pt x="147" y="103"/>
                    <a:pt x="249" y="110"/>
                    <a:pt x="358" y="110"/>
                  </a:cubicBezTo>
                  <a:cubicBezTo>
                    <a:pt x="380" y="110"/>
                    <a:pt x="402" y="88"/>
                    <a:pt x="402" y="67"/>
                  </a:cubicBezTo>
                  <a:cubicBezTo>
                    <a:pt x="402" y="37"/>
                    <a:pt x="380" y="16"/>
                    <a:pt x="358" y="16"/>
                  </a:cubicBezTo>
                  <a:cubicBezTo>
                    <a:pt x="256" y="16"/>
                    <a:pt x="154" y="16"/>
                    <a:pt x="4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852;p50">
              <a:extLst>
                <a:ext uri="{FF2B5EF4-FFF2-40B4-BE49-F238E27FC236}">
                  <a16:creationId xmlns:a16="http://schemas.microsoft.com/office/drawing/2014/main" id="{6FF15B61-6622-40B1-B362-C247CB4A9CD3}"/>
                </a:ext>
              </a:extLst>
            </p:cNvPr>
            <p:cNvSpPr/>
            <p:nvPr/>
          </p:nvSpPr>
          <p:spPr>
            <a:xfrm>
              <a:off x="7190280" y="4297178"/>
              <a:ext cx="11673" cy="15224"/>
            </a:xfrm>
            <a:custGeom>
              <a:avLst/>
              <a:gdLst/>
              <a:ahLst/>
              <a:cxnLst/>
              <a:rect l="l" t="t" r="r" b="b"/>
              <a:pathLst>
                <a:path w="220" h="286" extrusionOk="0">
                  <a:moveTo>
                    <a:pt x="150" y="1"/>
                  </a:moveTo>
                  <a:cubicBezTo>
                    <a:pt x="138" y="1"/>
                    <a:pt x="129" y="8"/>
                    <a:pt x="125" y="23"/>
                  </a:cubicBezTo>
                  <a:cubicBezTo>
                    <a:pt x="110" y="52"/>
                    <a:pt x="88" y="81"/>
                    <a:pt x="74" y="118"/>
                  </a:cubicBezTo>
                  <a:cubicBezTo>
                    <a:pt x="59" y="132"/>
                    <a:pt x="52" y="140"/>
                    <a:pt x="45" y="162"/>
                  </a:cubicBezTo>
                  <a:cubicBezTo>
                    <a:pt x="37" y="169"/>
                    <a:pt x="37" y="176"/>
                    <a:pt x="23" y="176"/>
                  </a:cubicBezTo>
                  <a:lnTo>
                    <a:pt x="16" y="191"/>
                  </a:lnTo>
                  <a:lnTo>
                    <a:pt x="16" y="198"/>
                  </a:lnTo>
                  <a:cubicBezTo>
                    <a:pt x="8" y="205"/>
                    <a:pt x="1" y="213"/>
                    <a:pt x="1" y="234"/>
                  </a:cubicBezTo>
                  <a:cubicBezTo>
                    <a:pt x="1" y="242"/>
                    <a:pt x="8" y="264"/>
                    <a:pt x="16" y="271"/>
                  </a:cubicBezTo>
                  <a:cubicBezTo>
                    <a:pt x="23" y="278"/>
                    <a:pt x="37" y="286"/>
                    <a:pt x="52" y="286"/>
                  </a:cubicBezTo>
                  <a:cubicBezTo>
                    <a:pt x="59" y="286"/>
                    <a:pt x="81" y="286"/>
                    <a:pt x="88" y="271"/>
                  </a:cubicBezTo>
                  <a:cubicBezTo>
                    <a:pt x="132" y="213"/>
                    <a:pt x="169" y="154"/>
                    <a:pt x="205" y="89"/>
                  </a:cubicBezTo>
                  <a:cubicBezTo>
                    <a:pt x="220" y="67"/>
                    <a:pt x="220" y="30"/>
                    <a:pt x="191" y="23"/>
                  </a:cubicBezTo>
                  <a:cubicBezTo>
                    <a:pt x="176" y="8"/>
                    <a:pt x="161" y="1"/>
                    <a:pt x="15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853;p50">
              <a:extLst>
                <a:ext uri="{FF2B5EF4-FFF2-40B4-BE49-F238E27FC236}">
                  <a16:creationId xmlns:a16="http://schemas.microsoft.com/office/drawing/2014/main" id="{9C9BC1F1-BDEF-4DDA-86E4-401A28B3E695}"/>
                </a:ext>
              </a:extLst>
            </p:cNvPr>
            <p:cNvSpPr/>
            <p:nvPr/>
          </p:nvSpPr>
          <p:spPr>
            <a:xfrm>
              <a:off x="7173672" y="4254488"/>
              <a:ext cx="5837" cy="10167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59" y="0"/>
                  </a:moveTo>
                  <a:cubicBezTo>
                    <a:pt x="44" y="0"/>
                    <a:pt x="29" y="15"/>
                    <a:pt x="15" y="22"/>
                  </a:cubicBezTo>
                  <a:cubicBezTo>
                    <a:pt x="7" y="30"/>
                    <a:pt x="0" y="37"/>
                    <a:pt x="0" y="59"/>
                  </a:cubicBezTo>
                  <a:lnTo>
                    <a:pt x="0" y="132"/>
                  </a:lnTo>
                  <a:cubicBezTo>
                    <a:pt x="0" y="139"/>
                    <a:pt x="7" y="161"/>
                    <a:pt x="15" y="168"/>
                  </a:cubicBezTo>
                  <a:cubicBezTo>
                    <a:pt x="29" y="176"/>
                    <a:pt x="37" y="190"/>
                    <a:pt x="59" y="190"/>
                  </a:cubicBezTo>
                  <a:cubicBezTo>
                    <a:pt x="66" y="190"/>
                    <a:pt x="80" y="176"/>
                    <a:pt x="95" y="168"/>
                  </a:cubicBezTo>
                  <a:cubicBezTo>
                    <a:pt x="102" y="161"/>
                    <a:pt x="110" y="154"/>
                    <a:pt x="110" y="132"/>
                  </a:cubicBezTo>
                  <a:lnTo>
                    <a:pt x="110" y="59"/>
                  </a:lnTo>
                  <a:cubicBezTo>
                    <a:pt x="110" y="52"/>
                    <a:pt x="102" y="30"/>
                    <a:pt x="95" y="22"/>
                  </a:cubicBezTo>
                  <a:cubicBezTo>
                    <a:pt x="80" y="1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854;p50">
              <a:extLst>
                <a:ext uri="{FF2B5EF4-FFF2-40B4-BE49-F238E27FC236}">
                  <a16:creationId xmlns:a16="http://schemas.microsoft.com/office/drawing/2014/main" id="{6A9D1770-E4B1-4112-B2A7-7607462262CD}"/>
                </a:ext>
              </a:extLst>
            </p:cNvPr>
            <p:cNvSpPr/>
            <p:nvPr/>
          </p:nvSpPr>
          <p:spPr>
            <a:xfrm>
              <a:off x="7170966" y="4216641"/>
              <a:ext cx="10506" cy="14425"/>
            </a:xfrm>
            <a:custGeom>
              <a:avLst/>
              <a:gdLst/>
              <a:ahLst/>
              <a:cxnLst/>
              <a:rect l="l" t="t" r="r" b="b"/>
              <a:pathLst>
                <a:path w="198" h="271" extrusionOk="0">
                  <a:moveTo>
                    <a:pt x="42" y="1"/>
                  </a:moveTo>
                  <a:cubicBezTo>
                    <a:pt x="35" y="1"/>
                    <a:pt x="28" y="2"/>
                    <a:pt x="22" y="4"/>
                  </a:cubicBezTo>
                  <a:cubicBezTo>
                    <a:pt x="0" y="11"/>
                    <a:pt x="0" y="40"/>
                    <a:pt x="7" y="69"/>
                  </a:cubicBezTo>
                  <a:cubicBezTo>
                    <a:pt x="44" y="135"/>
                    <a:pt x="66" y="186"/>
                    <a:pt x="110" y="252"/>
                  </a:cubicBezTo>
                  <a:cubicBezTo>
                    <a:pt x="114" y="266"/>
                    <a:pt x="131" y="271"/>
                    <a:pt x="146" y="271"/>
                  </a:cubicBezTo>
                  <a:cubicBezTo>
                    <a:pt x="154" y="271"/>
                    <a:pt x="163" y="269"/>
                    <a:pt x="168" y="266"/>
                  </a:cubicBezTo>
                  <a:cubicBezTo>
                    <a:pt x="197" y="252"/>
                    <a:pt x="197" y="223"/>
                    <a:pt x="190" y="201"/>
                  </a:cubicBezTo>
                  <a:cubicBezTo>
                    <a:pt x="161" y="142"/>
                    <a:pt x="124" y="77"/>
                    <a:pt x="88" y="18"/>
                  </a:cubicBezTo>
                  <a:cubicBezTo>
                    <a:pt x="82" y="8"/>
                    <a:pt x="61" y="1"/>
                    <a:pt x="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855;p50">
              <a:extLst>
                <a:ext uri="{FF2B5EF4-FFF2-40B4-BE49-F238E27FC236}">
                  <a16:creationId xmlns:a16="http://schemas.microsoft.com/office/drawing/2014/main" id="{8674ECE4-6411-4F74-A503-4453FF5BFB8E}"/>
                </a:ext>
              </a:extLst>
            </p:cNvPr>
            <p:cNvSpPr/>
            <p:nvPr/>
          </p:nvSpPr>
          <p:spPr>
            <a:xfrm>
              <a:off x="7229013" y="4294730"/>
              <a:ext cx="14751" cy="15171"/>
            </a:xfrm>
            <a:custGeom>
              <a:avLst/>
              <a:gdLst/>
              <a:ahLst/>
              <a:cxnLst/>
              <a:rect l="l" t="t" r="r" b="b"/>
              <a:pathLst>
                <a:path w="278" h="285" extrusionOk="0">
                  <a:moveTo>
                    <a:pt x="225" y="1"/>
                  </a:moveTo>
                  <a:cubicBezTo>
                    <a:pt x="216" y="1"/>
                    <a:pt x="207" y="4"/>
                    <a:pt x="198" y="11"/>
                  </a:cubicBezTo>
                  <a:cubicBezTo>
                    <a:pt x="132" y="69"/>
                    <a:pt x="73" y="135"/>
                    <a:pt x="15" y="193"/>
                  </a:cubicBezTo>
                  <a:cubicBezTo>
                    <a:pt x="8" y="208"/>
                    <a:pt x="1" y="215"/>
                    <a:pt x="1" y="237"/>
                  </a:cubicBezTo>
                  <a:cubicBezTo>
                    <a:pt x="1" y="244"/>
                    <a:pt x="8" y="259"/>
                    <a:pt x="15" y="273"/>
                  </a:cubicBezTo>
                  <a:cubicBezTo>
                    <a:pt x="26" y="280"/>
                    <a:pt x="41" y="284"/>
                    <a:pt x="53" y="284"/>
                  </a:cubicBezTo>
                  <a:cubicBezTo>
                    <a:pt x="66" y="284"/>
                    <a:pt x="77" y="280"/>
                    <a:pt x="81" y="273"/>
                  </a:cubicBezTo>
                  <a:cubicBezTo>
                    <a:pt x="132" y="208"/>
                    <a:pt x="198" y="142"/>
                    <a:pt x="263" y="91"/>
                  </a:cubicBezTo>
                  <a:cubicBezTo>
                    <a:pt x="278" y="69"/>
                    <a:pt x="278" y="32"/>
                    <a:pt x="263" y="25"/>
                  </a:cubicBezTo>
                  <a:cubicBezTo>
                    <a:pt x="250" y="8"/>
                    <a:pt x="238" y="1"/>
                    <a:pt x="22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3856;p50">
              <a:extLst>
                <a:ext uri="{FF2B5EF4-FFF2-40B4-BE49-F238E27FC236}">
                  <a16:creationId xmlns:a16="http://schemas.microsoft.com/office/drawing/2014/main" id="{9DE3D311-0B1C-464E-8E8E-E06A0CB545CD}"/>
                </a:ext>
              </a:extLst>
            </p:cNvPr>
            <p:cNvSpPr/>
            <p:nvPr/>
          </p:nvSpPr>
          <p:spPr>
            <a:xfrm>
              <a:off x="7255331" y="4275461"/>
              <a:ext cx="15175" cy="7133"/>
            </a:xfrm>
            <a:custGeom>
              <a:avLst/>
              <a:gdLst/>
              <a:ahLst/>
              <a:cxnLst/>
              <a:rect l="l" t="t" r="r" b="b"/>
              <a:pathLst>
                <a:path w="286" h="134" extrusionOk="0">
                  <a:moveTo>
                    <a:pt x="59" y="0"/>
                  </a:moveTo>
                  <a:cubicBezTo>
                    <a:pt x="52" y="0"/>
                    <a:pt x="30" y="8"/>
                    <a:pt x="23" y="22"/>
                  </a:cubicBezTo>
                  <a:cubicBezTo>
                    <a:pt x="15" y="30"/>
                    <a:pt x="1" y="37"/>
                    <a:pt x="1" y="59"/>
                  </a:cubicBezTo>
                  <a:cubicBezTo>
                    <a:pt x="1" y="66"/>
                    <a:pt x="15" y="88"/>
                    <a:pt x="23" y="95"/>
                  </a:cubicBezTo>
                  <a:lnTo>
                    <a:pt x="74" y="95"/>
                  </a:lnTo>
                  <a:cubicBezTo>
                    <a:pt x="132" y="103"/>
                    <a:pt x="176" y="110"/>
                    <a:pt x="220" y="132"/>
                  </a:cubicBezTo>
                  <a:cubicBezTo>
                    <a:pt x="225" y="133"/>
                    <a:pt x="230" y="134"/>
                    <a:pt x="234" y="134"/>
                  </a:cubicBezTo>
                  <a:cubicBezTo>
                    <a:pt x="258" y="134"/>
                    <a:pt x="278" y="119"/>
                    <a:pt x="278" y="95"/>
                  </a:cubicBezTo>
                  <a:cubicBezTo>
                    <a:pt x="285" y="66"/>
                    <a:pt x="271" y="51"/>
                    <a:pt x="241" y="37"/>
                  </a:cubicBezTo>
                  <a:cubicBezTo>
                    <a:pt x="176" y="22"/>
                    <a:pt x="11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857;p50">
              <a:extLst>
                <a:ext uri="{FF2B5EF4-FFF2-40B4-BE49-F238E27FC236}">
                  <a16:creationId xmlns:a16="http://schemas.microsoft.com/office/drawing/2014/main" id="{8551197E-C2C3-47D9-9420-71ED23A4F2E7}"/>
                </a:ext>
              </a:extLst>
            </p:cNvPr>
            <p:cNvSpPr/>
            <p:nvPr/>
          </p:nvSpPr>
          <p:spPr>
            <a:xfrm>
              <a:off x="7282073" y="4236603"/>
              <a:ext cx="14379" cy="19322"/>
            </a:xfrm>
            <a:custGeom>
              <a:avLst/>
              <a:gdLst/>
              <a:ahLst/>
              <a:cxnLst/>
              <a:rect l="l" t="t" r="r" b="b"/>
              <a:pathLst>
                <a:path w="271" h="363" extrusionOk="0">
                  <a:moveTo>
                    <a:pt x="220" y="1"/>
                  </a:moveTo>
                  <a:cubicBezTo>
                    <a:pt x="202" y="1"/>
                    <a:pt x="187" y="11"/>
                    <a:pt x="182" y="30"/>
                  </a:cubicBezTo>
                  <a:cubicBezTo>
                    <a:pt x="131" y="125"/>
                    <a:pt x="73" y="212"/>
                    <a:pt x="22" y="293"/>
                  </a:cubicBezTo>
                  <a:cubicBezTo>
                    <a:pt x="0" y="315"/>
                    <a:pt x="22" y="351"/>
                    <a:pt x="37" y="358"/>
                  </a:cubicBezTo>
                  <a:cubicBezTo>
                    <a:pt x="47" y="361"/>
                    <a:pt x="57" y="363"/>
                    <a:pt x="66" y="363"/>
                  </a:cubicBezTo>
                  <a:cubicBezTo>
                    <a:pt x="81" y="363"/>
                    <a:pt x="93" y="358"/>
                    <a:pt x="102" y="344"/>
                  </a:cubicBezTo>
                  <a:cubicBezTo>
                    <a:pt x="153" y="256"/>
                    <a:pt x="219" y="169"/>
                    <a:pt x="263" y="74"/>
                  </a:cubicBezTo>
                  <a:cubicBezTo>
                    <a:pt x="270" y="59"/>
                    <a:pt x="270" y="23"/>
                    <a:pt x="248" y="8"/>
                  </a:cubicBezTo>
                  <a:cubicBezTo>
                    <a:pt x="238" y="3"/>
                    <a:pt x="229" y="1"/>
                    <a:pt x="22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858;p50">
              <a:extLst>
                <a:ext uri="{FF2B5EF4-FFF2-40B4-BE49-F238E27FC236}">
                  <a16:creationId xmlns:a16="http://schemas.microsoft.com/office/drawing/2014/main" id="{3BCA55FE-B8CF-4441-812A-6EB378D883D8}"/>
                </a:ext>
              </a:extLst>
            </p:cNvPr>
            <p:cNvSpPr/>
            <p:nvPr/>
          </p:nvSpPr>
          <p:spPr>
            <a:xfrm>
              <a:off x="7116739" y="4296061"/>
              <a:ext cx="13636" cy="1384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98" y="0"/>
                  </a:moveTo>
                  <a:cubicBezTo>
                    <a:pt x="190" y="7"/>
                    <a:pt x="183" y="15"/>
                    <a:pt x="168" y="15"/>
                  </a:cubicBezTo>
                  <a:cubicBezTo>
                    <a:pt x="117" y="66"/>
                    <a:pt x="59" y="117"/>
                    <a:pt x="15" y="175"/>
                  </a:cubicBezTo>
                  <a:cubicBezTo>
                    <a:pt x="8" y="183"/>
                    <a:pt x="1" y="190"/>
                    <a:pt x="1" y="212"/>
                  </a:cubicBezTo>
                  <a:cubicBezTo>
                    <a:pt x="1" y="219"/>
                    <a:pt x="8" y="234"/>
                    <a:pt x="15" y="248"/>
                  </a:cubicBezTo>
                  <a:cubicBezTo>
                    <a:pt x="26" y="255"/>
                    <a:pt x="41" y="259"/>
                    <a:pt x="54" y="259"/>
                  </a:cubicBezTo>
                  <a:cubicBezTo>
                    <a:pt x="66" y="259"/>
                    <a:pt x="77" y="255"/>
                    <a:pt x="81" y="248"/>
                  </a:cubicBezTo>
                  <a:cubicBezTo>
                    <a:pt x="125" y="190"/>
                    <a:pt x="183" y="139"/>
                    <a:pt x="234" y="88"/>
                  </a:cubicBezTo>
                  <a:cubicBezTo>
                    <a:pt x="241" y="80"/>
                    <a:pt x="256" y="73"/>
                    <a:pt x="256" y="51"/>
                  </a:cubicBezTo>
                  <a:cubicBezTo>
                    <a:pt x="256" y="44"/>
                    <a:pt x="241" y="29"/>
                    <a:pt x="234" y="15"/>
                  </a:cubicBezTo>
                  <a:cubicBezTo>
                    <a:pt x="227" y="7"/>
                    <a:pt x="220" y="0"/>
                    <a:pt x="19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859;p50">
              <a:extLst>
                <a:ext uri="{FF2B5EF4-FFF2-40B4-BE49-F238E27FC236}">
                  <a16:creationId xmlns:a16="http://schemas.microsoft.com/office/drawing/2014/main" id="{BAA36035-7AA2-4CE7-B02E-65F379A9CDFF}"/>
                </a:ext>
              </a:extLst>
            </p:cNvPr>
            <p:cNvSpPr/>
            <p:nvPr/>
          </p:nvSpPr>
          <p:spPr>
            <a:xfrm>
              <a:off x="7172133" y="4338751"/>
              <a:ext cx="17457" cy="7825"/>
            </a:xfrm>
            <a:custGeom>
              <a:avLst/>
              <a:gdLst/>
              <a:ahLst/>
              <a:cxnLst/>
              <a:rect l="l" t="t" r="r" b="b"/>
              <a:pathLst>
                <a:path w="329" h="147" extrusionOk="0">
                  <a:moveTo>
                    <a:pt x="270" y="1"/>
                  </a:moveTo>
                  <a:lnTo>
                    <a:pt x="51" y="52"/>
                  </a:lnTo>
                  <a:cubicBezTo>
                    <a:pt x="22" y="59"/>
                    <a:pt x="0" y="88"/>
                    <a:pt x="15" y="110"/>
                  </a:cubicBezTo>
                  <a:cubicBezTo>
                    <a:pt x="22" y="139"/>
                    <a:pt x="51" y="147"/>
                    <a:pt x="66" y="147"/>
                  </a:cubicBezTo>
                  <a:lnTo>
                    <a:pt x="285" y="88"/>
                  </a:lnTo>
                  <a:cubicBezTo>
                    <a:pt x="314" y="81"/>
                    <a:pt x="328" y="52"/>
                    <a:pt x="321" y="37"/>
                  </a:cubicBezTo>
                  <a:cubicBezTo>
                    <a:pt x="314" y="8"/>
                    <a:pt x="285" y="1"/>
                    <a:pt x="2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860;p50">
              <a:extLst>
                <a:ext uri="{FF2B5EF4-FFF2-40B4-BE49-F238E27FC236}">
                  <a16:creationId xmlns:a16="http://schemas.microsoft.com/office/drawing/2014/main" id="{A2FFD9EA-66B2-439F-8644-92FD7C5EADCE}"/>
                </a:ext>
              </a:extLst>
            </p:cNvPr>
            <p:cNvSpPr/>
            <p:nvPr/>
          </p:nvSpPr>
          <p:spPr>
            <a:xfrm>
              <a:off x="7233683" y="4324698"/>
              <a:ext cx="10081" cy="12775"/>
            </a:xfrm>
            <a:custGeom>
              <a:avLst/>
              <a:gdLst/>
              <a:ahLst/>
              <a:cxnLst/>
              <a:rect l="l" t="t" r="r" b="b"/>
              <a:pathLst>
                <a:path w="190" h="240" extrusionOk="0">
                  <a:moveTo>
                    <a:pt x="154" y="0"/>
                  </a:moveTo>
                  <a:cubicBezTo>
                    <a:pt x="142" y="0"/>
                    <a:pt x="128" y="6"/>
                    <a:pt x="117" y="17"/>
                  </a:cubicBezTo>
                  <a:cubicBezTo>
                    <a:pt x="73" y="60"/>
                    <a:pt x="37" y="119"/>
                    <a:pt x="7" y="170"/>
                  </a:cubicBezTo>
                  <a:cubicBezTo>
                    <a:pt x="0" y="177"/>
                    <a:pt x="0" y="199"/>
                    <a:pt x="0" y="206"/>
                  </a:cubicBezTo>
                  <a:cubicBezTo>
                    <a:pt x="0" y="221"/>
                    <a:pt x="7" y="235"/>
                    <a:pt x="22" y="235"/>
                  </a:cubicBezTo>
                  <a:cubicBezTo>
                    <a:pt x="27" y="238"/>
                    <a:pt x="36" y="240"/>
                    <a:pt x="44" y="240"/>
                  </a:cubicBezTo>
                  <a:cubicBezTo>
                    <a:pt x="59" y="240"/>
                    <a:pt x="76" y="235"/>
                    <a:pt x="80" y="221"/>
                  </a:cubicBezTo>
                  <a:cubicBezTo>
                    <a:pt x="102" y="177"/>
                    <a:pt x="117" y="155"/>
                    <a:pt x="139" y="126"/>
                  </a:cubicBezTo>
                  <a:lnTo>
                    <a:pt x="139" y="126"/>
                  </a:lnTo>
                  <a:lnTo>
                    <a:pt x="131" y="133"/>
                  </a:lnTo>
                  <a:cubicBezTo>
                    <a:pt x="146" y="119"/>
                    <a:pt x="153" y="97"/>
                    <a:pt x="175" y="82"/>
                  </a:cubicBezTo>
                  <a:cubicBezTo>
                    <a:pt x="190" y="60"/>
                    <a:pt x="190" y="24"/>
                    <a:pt x="175" y="17"/>
                  </a:cubicBezTo>
                  <a:cubicBezTo>
                    <a:pt x="175" y="6"/>
                    <a:pt x="166" y="0"/>
                    <a:pt x="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861;p50">
              <a:extLst>
                <a:ext uri="{FF2B5EF4-FFF2-40B4-BE49-F238E27FC236}">
                  <a16:creationId xmlns:a16="http://schemas.microsoft.com/office/drawing/2014/main" id="{4E013BBB-15F6-426A-81BD-917342F489CA}"/>
                </a:ext>
              </a:extLst>
            </p:cNvPr>
            <p:cNvSpPr/>
            <p:nvPr/>
          </p:nvSpPr>
          <p:spPr>
            <a:xfrm>
              <a:off x="7265041" y="4350195"/>
              <a:ext cx="11249" cy="16342"/>
            </a:xfrm>
            <a:custGeom>
              <a:avLst/>
              <a:gdLst/>
              <a:ahLst/>
              <a:cxnLst/>
              <a:rect l="l" t="t" r="r" b="b"/>
              <a:pathLst>
                <a:path w="212" h="307" extrusionOk="0">
                  <a:moveTo>
                    <a:pt x="52" y="0"/>
                  </a:moveTo>
                  <a:cubicBezTo>
                    <a:pt x="43" y="0"/>
                    <a:pt x="35" y="2"/>
                    <a:pt x="29" y="5"/>
                  </a:cubicBezTo>
                  <a:cubicBezTo>
                    <a:pt x="15" y="19"/>
                    <a:pt x="0" y="48"/>
                    <a:pt x="15" y="63"/>
                  </a:cubicBezTo>
                  <a:lnTo>
                    <a:pt x="117" y="289"/>
                  </a:lnTo>
                  <a:cubicBezTo>
                    <a:pt x="127" y="300"/>
                    <a:pt x="150" y="307"/>
                    <a:pt x="167" y="307"/>
                  </a:cubicBezTo>
                  <a:cubicBezTo>
                    <a:pt x="173" y="307"/>
                    <a:pt x="179" y="306"/>
                    <a:pt x="182" y="304"/>
                  </a:cubicBezTo>
                  <a:cubicBezTo>
                    <a:pt x="204" y="289"/>
                    <a:pt x="212" y="260"/>
                    <a:pt x="204" y="238"/>
                  </a:cubicBezTo>
                  <a:cubicBezTo>
                    <a:pt x="153" y="165"/>
                    <a:pt x="117" y="92"/>
                    <a:pt x="95" y="19"/>
                  </a:cubicBezTo>
                  <a:cubicBezTo>
                    <a:pt x="86" y="5"/>
                    <a:pt x="68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862;p50">
              <a:extLst>
                <a:ext uri="{FF2B5EF4-FFF2-40B4-BE49-F238E27FC236}">
                  <a16:creationId xmlns:a16="http://schemas.microsoft.com/office/drawing/2014/main" id="{5A1EFCC3-2E9B-4518-9EF3-23C77720260F}"/>
                </a:ext>
              </a:extLst>
            </p:cNvPr>
            <p:cNvSpPr/>
            <p:nvPr/>
          </p:nvSpPr>
          <p:spPr>
            <a:xfrm>
              <a:off x="7308763" y="4356636"/>
              <a:ext cx="17457" cy="6281"/>
            </a:xfrm>
            <a:custGeom>
              <a:avLst/>
              <a:gdLst/>
              <a:ahLst/>
              <a:cxnLst/>
              <a:rect l="l" t="t" r="r" b="b"/>
              <a:pathLst>
                <a:path w="329" h="118" extrusionOk="0">
                  <a:moveTo>
                    <a:pt x="44" y="0"/>
                  </a:moveTo>
                  <a:cubicBezTo>
                    <a:pt x="15" y="0"/>
                    <a:pt x="1" y="29"/>
                    <a:pt x="1" y="44"/>
                  </a:cubicBezTo>
                  <a:cubicBezTo>
                    <a:pt x="1" y="73"/>
                    <a:pt x="15" y="81"/>
                    <a:pt x="44" y="95"/>
                  </a:cubicBezTo>
                  <a:cubicBezTo>
                    <a:pt x="125" y="102"/>
                    <a:pt x="198" y="110"/>
                    <a:pt x="285" y="117"/>
                  </a:cubicBezTo>
                  <a:cubicBezTo>
                    <a:pt x="307" y="117"/>
                    <a:pt x="329" y="95"/>
                    <a:pt x="329" y="73"/>
                  </a:cubicBezTo>
                  <a:cubicBezTo>
                    <a:pt x="329" y="44"/>
                    <a:pt x="307" y="29"/>
                    <a:pt x="285" y="29"/>
                  </a:cubicBezTo>
                  <a:cubicBezTo>
                    <a:pt x="198" y="22"/>
                    <a:pt x="125" y="8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863;p50">
              <a:extLst>
                <a:ext uri="{FF2B5EF4-FFF2-40B4-BE49-F238E27FC236}">
                  <a16:creationId xmlns:a16="http://schemas.microsoft.com/office/drawing/2014/main" id="{ED82CE9B-9224-4CEC-9176-F5E24938A5C9}"/>
                </a:ext>
              </a:extLst>
            </p:cNvPr>
            <p:cNvSpPr/>
            <p:nvPr/>
          </p:nvSpPr>
          <p:spPr>
            <a:xfrm>
              <a:off x="7346329" y="4371221"/>
              <a:ext cx="20534" cy="10806"/>
            </a:xfrm>
            <a:custGeom>
              <a:avLst/>
              <a:gdLst/>
              <a:ahLst/>
              <a:cxnLst/>
              <a:rect l="l" t="t" r="r" b="b"/>
              <a:pathLst>
                <a:path w="387" h="203" extrusionOk="0">
                  <a:moveTo>
                    <a:pt x="351" y="0"/>
                  </a:moveTo>
                  <a:cubicBezTo>
                    <a:pt x="342" y="0"/>
                    <a:pt x="331" y="3"/>
                    <a:pt x="321" y="11"/>
                  </a:cubicBezTo>
                  <a:cubicBezTo>
                    <a:pt x="241" y="47"/>
                    <a:pt x="139" y="84"/>
                    <a:pt x="44" y="106"/>
                  </a:cubicBezTo>
                  <a:cubicBezTo>
                    <a:pt x="22" y="120"/>
                    <a:pt x="0" y="149"/>
                    <a:pt x="15" y="164"/>
                  </a:cubicBezTo>
                  <a:cubicBezTo>
                    <a:pt x="21" y="188"/>
                    <a:pt x="37" y="202"/>
                    <a:pt x="55" y="202"/>
                  </a:cubicBezTo>
                  <a:cubicBezTo>
                    <a:pt x="58" y="202"/>
                    <a:pt x="62" y="202"/>
                    <a:pt x="66" y="201"/>
                  </a:cubicBezTo>
                  <a:cubicBezTo>
                    <a:pt x="168" y="164"/>
                    <a:pt x="270" y="128"/>
                    <a:pt x="358" y="91"/>
                  </a:cubicBezTo>
                  <a:cubicBezTo>
                    <a:pt x="387" y="84"/>
                    <a:pt x="387" y="47"/>
                    <a:pt x="380" y="25"/>
                  </a:cubicBezTo>
                  <a:cubicBezTo>
                    <a:pt x="380" y="11"/>
                    <a:pt x="367" y="0"/>
                    <a:pt x="3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864;p50">
              <a:extLst>
                <a:ext uri="{FF2B5EF4-FFF2-40B4-BE49-F238E27FC236}">
                  <a16:creationId xmlns:a16="http://schemas.microsoft.com/office/drawing/2014/main" id="{33770D5D-1254-45BF-8796-AADEFC16B932}"/>
                </a:ext>
              </a:extLst>
            </p:cNvPr>
            <p:cNvSpPr/>
            <p:nvPr/>
          </p:nvSpPr>
          <p:spPr>
            <a:xfrm>
              <a:off x="7157382" y="4291163"/>
              <a:ext cx="12841" cy="8304"/>
            </a:xfrm>
            <a:custGeom>
              <a:avLst/>
              <a:gdLst/>
              <a:ahLst/>
              <a:cxnLst/>
              <a:rect l="l" t="t" r="r" b="b"/>
              <a:pathLst>
                <a:path w="242" h="156" extrusionOk="0">
                  <a:moveTo>
                    <a:pt x="139" y="41"/>
                  </a:moveTo>
                  <a:cubicBezTo>
                    <a:pt x="144" y="44"/>
                    <a:pt x="148" y="46"/>
                    <a:pt x="152" y="48"/>
                  </a:cubicBezTo>
                  <a:lnTo>
                    <a:pt x="152" y="48"/>
                  </a:lnTo>
                  <a:cubicBezTo>
                    <a:pt x="148" y="41"/>
                    <a:pt x="139" y="41"/>
                    <a:pt x="139" y="41"/>
                  </a:cubicBezTo>
                  <a:close/>
                  <a:moveTo>
                    <a:pt x="39" y="1"/>
                  </a:moveTo>
                  <a:cubicBezTo>
                    <a:pt x="23" y="1"/>
                    <a:pt x="6" y="7"/>
                    <a:pt x="1" y="26"/>
                  </a:cubicBezTo>
                  <a:cubicBezTo>
                    <a:pt x="1" y="34"/>
                    <a:pt x="1" y="63"/>
                    <a:pt x="23" y="78"/>
                  </a:cubicBezTo>
                  <a:cubicBezTo>
                    <a:pt x="74" y="107"/>
                    <a:pt x="125" y="136"/>
                    <a:pt x="183" y="150"/>
                  </a:cubicBezTo>
                  <a:cubicBezTo>
                    <a:pt x="188" y="154"/>
                    <a:pt x="193" y="155"/>
                    <a:pt x="198" y="155"/>
                  </a:cubicBezTo>
                  <a:cubicBezTo>
                    <a:pt x="216" y="155"/>
                    <a:pt x="234" y="137"/>
                    <a:pt x="234" y="114"/>
                  </a:cubicBezTo>
                  <a:cubicBezTo>
                    <a:pt x="242" y="92"/>
                    <a:pt x="227" y="63"/>
                    <a:pt x="198" y="63"/>
                  </a:cubicBezTo>
                  <a:cubicBezTo>
                    <a:pt x="186" y="57"/>
                    <a:pt x="170" y="56"/>
                    <a:pt x="152" y="48"/>
                  </a:cubicBezTo>
                  <a:lnTo>
                    <a:pt x="152" y="48"/>
                  </a:lnTo>
                  <a:cubicBezTo>
                    <a:pt x="153" y="50"/>
                    <a:pt x="154" y="53"/>
                    <a:pt x="154" y="56"/>
                  </a:cubicBezTo>
                  <a:cubicBezTo>
                    <a:pt x="125" y="41"/>
                    <a:pt x="88" y="26"/>
                    <a:pt x="59" y="5"/>
                  </a:cubicBezTo>
                  <a:cubicBezTo>
                    <a:pt x="54" y="2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865;p50">
              <a:extLst>
                <a:ext uri="{FF2B5EF4-FFF2-40B4-BE49-F238E27FC236}">
                  <a16:creationId xmlns:a16="http://schemas.microsoft.com/office/drawing/2014/main" id="{6A25EA5A-7520-4DD0-B84E-C494B034A147}"/>
                </a:ext>
              </a:extLst>
            </p:cNvPr>
            <p:cNvSpPr/>
            <p:nvPr/>
          </p:nvSpPr>
          <p:spPr>
            <a:xfrm>
              <a:off x="7129526" y="4330234"/>
              <a:ext cx="11302" cy="10114"/>
            </a:xfrm>
            <a:custGeom>
              <a:avLst/>
              <a:gdLst/>
              <a:ahLst/>
              <a:cxnLst/>
              <a:rect l="l" t="t" r="r" b="b"/>
              <a:pathLst>
                <a:path w="213" h="190" extrusionOk="0">
                  <a:moveTo>
                    <a:pt x="59" y="0"/>
                  </a:moveTo>
                  <a:cubicBezTo>
                    <a:pt x="52" y="0"/>
                    <a:pt x="30" y="15"/>
                    <a:pt x="22" y="22"/>
                  </a:cubicBezTo>
                  <a:cubicBezTo>
                    <a:pt x="15" y="29"/>
                    <a:pt x="0" y="37"/>
                    <a:pt x="0" y="59"/>
                  </a:cubicBezTo>
                  <a:cubicBezTo>
                    <a:pt x="15" y="73"/>
                    <a:pt x="15" y="95"/>
                    <a:pt x="22" y="95"/>
                  </a:cubicBezTo>
                  <a:cubicBezTo>
                    <a:pt x="59" y="124"/>
                    <a:pt x="95" y="146"/>
                    <a:pt x="124" y="175"/>
                  </a:cubicBezTo>
                  <a:cubicBezTo>
                    <a:pt x="124" y="190"/>
                    <a:pt x="132" y="190"/>
                    <a:pt x="139" y="190"/>
                  </a:cubicBezTo>
                  <a:lnTo>
                    <a:pt x="161" y="190"/>
                  </a:lnTo>
                  <a:cubicBezTo>
                    <a:pt x="168" y="190"/>
                    <a:pt x="183" y="175"/>
                    <a:pt x="197" y="168"/>
                  </a:cubicBezTo>
                  <a:cubicBezTo>
                    <a:pt x="205" y="161"/>
                    <a:pt x="212" y="146"/>
                    <a:pt x="212" y="131"/>
                  </a:cubicBezTo>
                  <a:cubicBezTo>
                    <a:pt x="212" y="124"/>
                    <a:pt x="212" y="102"/>
                    <a:pt x="197" y="95"/>
                  </a:cubicBezTo>
                  <a:cubicBezTo>
                    <a:pt x="161" y="66"/>
                    <a:pt x="117" y="37"/>
                    <a:pt x="95" y="15"/>
                  </a:cubicBezTo>
                  <a:cubicBezTo>
                    <a:pt x="95" y="0"/>
                    <a:pt x="88" y="0"/>
                    <a:pt x="7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866;p50">
              <a:extLst>
                <a:ext uri="{FF2B5EF4-FFF2-40B4-BE49-F238E27FC236}">
                  <a16:creationId xmlns:a16="http://schemas.microsoft.com/office/drawing/2014/main" id="{6F351AD1-738D-4068-A814-D47F917E4182}"/>
                </a:ext>
              </a:extLst>
            </p:cNvPr>
            <p:cNvSpPr/>
            <p:nvPr/>
          </p:nvSpPr>
          <p:spPr>
            <a:xfrm>
              <a:off x="7217393" y="4349237"/>
              <a:ext cx="17881" cy="9156"/>
            </a:xfrm>
            <a:custGeom>
              <a:avLst/>
              <a:gdLst/>
              <a:ahLst/>
              <a:cxnLst/>
              <a:rect l="l" t="t" r="r" b="b"/>
              <a:pathLst>
                <a:path w="337" h="172" extrusionOk="0">
                  <a:moveTo>
                    <a:pt x="271" y="1"/>
                  </a:moveTo>
                  <a:cubicBezTo>
                    <a:pt x="190" y="23"/>
                    <a:pt x="110" y="59"/>
                    <a:pt x="23" y="96"/>
                  </a:cubicBezTo>
                  <a:cubicBezTo>
                    <a:pt x="8" y="103"/>
                    <a:pt x="1" y="139"/>
                    <a:pt x="8" y="161"/>
                  </a:cubicBezTo>
                  <a:cubicBezTo>
                    <a:pt x="18" y="166"/>
                    <a:pt x="32" y="171"/>
                    <a:pt x="50" y="171"/>
                  </a:cubicBezTo>
                  <a:cubicBezTo>
                    <a:pt x="57" y="171"/>
                    <a:pt x="65" y="171"/>
                    <a:pt x="74" y="168"/>
                  </a:cubicBezTo>
                  <a:cubicBezTo>
                    <a:pt x="81" y="168"/>
                    <a:pt x="88" y="161"/>
                    <a:pt x="96" y="161"/>
                  </a:cubicBezTo>
                  <a:cubicBezTo>
                    <a:pt x="96" y="161"/>
                    <a:pt x="105" y="155"/>
                    <a:pt x="110" y="155"/>
                  </a:cubicBezTo>
                  <a:cubicBezTo>
                    <a:pt x="112" y="155"/>
                    <a:pt x="113" y="156"/>
                    <a:pt x="110" y="161"/>
                  </a:cubicBezTo>
                  <a:cubicBezTo>
                    <a:pt x="110" y="161"/>
                    <a:pt x="117" y="161"/>
                    <a:pt x="117" y="147"/>
                  </a:cubicBezTo>
                  <a:cubicBezTo>
                    <a:pt x="132" y="139"/>
                    <a:pt x="154" y="132"/>
                    <a:pt x="168" y="132"/>
                  </a:cubicBezTo>
                  <a:cubicBezTo>
                    <a:pt x="205" y="110"/>
                    <a:pt x="256" y="103"/>
                    <a:pt x="292" y="96"/>
                  </a:cubicBezTo>
                  <a:cubicBezTo>
                    <a:pt x="314" y="88"/>
                    <a:pt x="336" y="59"/>
                    <a:pt x="329" y="37"/>
                  </a:cubicBezTo>
                  <a:cubicBezTo>
                    <a:pt x="314" y="15"/>
                    <a:pt x="292" y="1"/>
                    <a:pt x="27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867;p50">
              <a:extLst>
                <a:ext uri="{FF2B5EF4-FFF2-40B4-BE49-F238E27FC236}">
                  <a16:creationId xmlns:a16="http://schemas.microsoft.com/office/drawing/2014/main" id="{EA4B38D4-271E-4BF7-97F6-4EAC38401E28}"/>
                </a:ext>
              </a:extLst>
            </p:cNvPr>
            <p:cNvSpPr/>
            <p:nvPr/>
          </p:nvSpPr>
          <p:spPr>
            <a:xfrm>
              <a:off x="7202696" y="4320120"/>
              <a:ext cx="5837" cy="7026"/>
            </a:xfrm>
            <a:custGeom>
              <a:avLst/>
              <a:gdLst/>
              <a:ahLst/>
              <a:cxnLst/>
              <a:rect l="l" t="t" r="r" b="b"/>
              <a:pathLst>
                <a:path w="110" h="132" extrusionOk="0">
                  <a:moveTo>
                    <a:pt x="59" y="0"/>
                  </a:moveTo>
                  <a:cubicBezTo>
                    <a:pt x="44" y="0"/>
                    <a:pt x="37" y="15"/>
                    <a:pt x="37" y="15"/>
                  </a:cubicBezTo>
                  <a:lnTo>
                    <a:pt x="8" y="37"/>
                  </a:lnTo>
                  <a:cubicBezTo>
                    <a:pt x="0" y="37"/>
                    <a:pt x="0" y="44"/>
                    <a:pt x="0" y="59"/>
                  </a:cubicBezTo>
                  <a:lnTo>
                    <a:pt x="0" y="73"/>
                  </a:lnTo>
                  <a:lnTo>
                    <a:pt x="0" y="95"/>
                  </a:lnTo>
                  <a:cubicBezTo>
                    <a:pt x="0" y="103"/>
                    <a:pt x="8" y="103"/>
                    <a:pt x="8" y="110"/>
                  </a:cubicBezTo>
                  <a:lnTo>
                    <a:pt x="15" y="124"/>
                  </a:lnTo>
                  <a:cubicBezTo>
                    <a:pt x="30" y="124"/>
                    <a:pt x="37" y="132"/>
                    <a:pt x="44" y="132"/>
                  </a:cubicBezTo>
                  <a:lnTo>
                    <a:pt x="59" y="132"/>
                  </a:lnTo>
                  <a:cubicBezTo>
                    <a:pt x="66" y="132"/>
                    <a:pt x="73" y="124"/>
                    <a:pt x="73" y="124"/>
                  </a:cubicBezTo>
                  <a:lnTo>
                    <a:pt x="103" y="95"/>
                  </a:lnTo>
                  <a:cubicBezTo>
                    <a:pt x="110" y="95"/>
                    <a:pt x="110" y="88"/>
                    <a:pt x="110" y="73"/>
                  </a:cubicBezTo>
                  <a:lnTo>
                    <a:pt x="110" y="59"/>
                  </a:lnTo>
                  <a:lnTo>
                    <a:pt x="110" y="37"/>
                  </a:lnTo>
                  <a:cubicBezTo>
                    <a:pt x="110" y="30"/>
                    <a:pt x="103" y="30"/>
                    <a:pt x="103" y="22"/>
                  </a:cubicBezTo>
                  <a:lnTo>
                    <a:pt x="95" y="15"/>
                  </a:lnTo>
                  <a:cubicBezTo>
                    <a:pt x="81" y="15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868;p50">
              <a:extLst>
                <a:ext uri="{FF2B5EF4-FFF2-40B4-BE49-F238E27FC236}">
                  <a16:creationId xmlns:a16="http://schemas.microsoft.com/office/drawing/2014/main" id="{AFE39E9D-A50B-4FB4-A77D-14BE2D7F3E8A}"/>
                </a:ext>
              </a:extLst>
            </p:cNvPr>
            <p:cNvSpPr/>
            <p:nvPr/>
          </p:nvSpPr>
          <p:spPr>
            <a:xfrm>
              <a:off x="7256499" y="4316235"/>
              <a:ext cx="9339" cy="10912"/>
            </a:xfrm>
            <a:custGeom>
              <a:avLst/>
              <a:gdLst/>
              <a:ahLst/>
              <a:cxnLst/>
              <a:rect l="l" t="t" r="r" b="b"/>
              <a:pathLst>
                <a:path w="176" h="205" extrusionOk="0">
                  <a:moveTo>
                    <a:pt x="52" y="1"/>
                  </a:moveTo>
                  <a:cubicBezTo>
                    <a:pt x="44" y="1"/>
                    <a:pt x="30" y="15"/>
                    <a:pt x="15" y="22"/>
                  </a:cubicBezTo>
                  <a:cubicBezTo>
                    <a:pt x="8" y="30"/>
                    <a:pt x="1" y="37"/>
                    <a:pt x="1" y="59"/>
                  </a:cubicBezTo>
                  <a:cubicBezTo>
                    <a:pt x="1" y="88"/>
                    <a:pt x="8" y="95"/>
                    <a:pt x="15" y="103"/>
                  </a:cubicBezTo>
                  <a:lnTo>
                    <a:pt x="37" y="125"/>
                  </a:lnTo>
                  <a:lnTo>
                    <a:pt x="37" y="125"/>
                  </a:lnTo>
                  <a:cubicBezTo>
                    <a:pt x="52" y="139"/>
                    <a:pt x="66" y="168"/>
                    <a:pt x="81" y="183"/>
                  </a:cubicBezTo>
                  <a:cubicBezTo>
                    <a:pt x="88" y="197"/>
                    <a:pt x="103" y="205"/>
                    <a:pt x="110" y="205"/>
                  </a:cubicBezTo>
                  <a:cubicBezTo>
                    <a:pt x="117" y="205"/>
                    <a:pt x="139" y="205"/>
                    <a:pt x="146" y="197"/>
                  </a:cubicBezTo>
                  <a:cubicBezTo>
                    <a:pt x="161" y="176"/>
                    <a:pt x="176" y="146"/>
                    <a:pt x="161" y="132"/>
                  </a:cubicBezTo>
                  <a:cubicBezTo>
                    <a:pt x="146" y="95"/>
                    <a:pt x="117" y="59"/>
                    <a:pt x="88" y="22"/>
                  </a:cubicBezTo>
                  <a:cubicBezTo>
                    <a:pt x="81" y="15"/>
                    <a:pt x="74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869;p50">
              <a:extLst>
                <a:ext uri="{FF2B5EF4-FFF2-40B4-BE49-F238E27FC236}">
                  <a16:creationId xmlns:a16="http://schemas.microsoft.com/office/drawing/2014/main" id="{E9BECE9B-7C9C-4CC1-9A48-2E48D3875523}"/>
                </a:ext>
              </a:extLst>
            </p:cNvPr>
            <p:cNvSpPr/>
            <p:nvPr/>
          </p:nvSpPr>
          <p:spPr>
            <a:xfrm>
              <a:off x="7225936" y="3787661"/>
              <a:ext cx="487409" cy="399544"/>
            </a:xfrm>
            <a:custGeom>
              <a:avLst/>
              <a:gdLst/>
              <a:ahLst/>
              <a:cxnLst/>
              <a:rect l="l" t="t" r="r" b="b"/>
              <a:pathLst>
                <a:path w="9186" h="7506" extrusionOk="0">
                  <a:moveTo>
                    <a:pt x="3677" y="1"/>
                  </a:moveTo>
                  <a:cubicBezTo>
                    <a:pt x="2992" y="139"/>
                    <a:pt x="2284" y="285"/>
                    <a:pt x="1751" y="730"/>
                  </a:cubicBezTo>
                  <a:cubicBezTo>
                    <a:pt x="1095" y="1285"/>
                    <a:pt x="854" y="2182"/>
                    <a:pt x="664" y="3021"/>
                  </a:cubicBezTo>
                  <a:cubicBezTo>
                    <a:pt x="372" y="4232"/>
                    <a:pt x="0" y="6684"/>
                    <a:pt x="0" y="6684"/>
                  </a:cubicBezTo>
                  <a:cubicBezTo>
                    <a:pt x="0" y="6684"/>
                    <a:pt x="1650" y="7506"/>
                    <a:pt x="3114" y="7506"/>
                  </a:cubicBezTo>
                  <a:cubicBezTo>
                    <a:pt x="3240" y="7506"/>
                    <a:pt x="3365" y="7500"/>
                    <a:pt x="3488" y="7486"/>
                  </a:cubicBezTo>
                  <a:lnTo>
                    <a:pt x="4823" y="2656"/>
                  </a:lnTo>
                  <a:lnTo>
                    <a:pt x="9186" y="81"/>
                  </a:lnTo>
                  <a:lnTo>
                    <a:pt x="3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870;p50">
              <a:extLst>
                <a:ext uri="{FF2B5EF4-FFF2-40B4-BE49-F238E27FC236}">
                  <a16:creationId xmlns:a16="http://schemas.microsoft.com/office/drawing/2014/main" id="{E148E3D4-08BB-470B-8F4A-3AF371332B93}"/>
                </a:ext>
              </a:extLst>
            </p:cNvPr>
            <p:cNvSpPr/>
            <p:nvPr/>
          </p:nvSpPr>
          <p:spPr>
            <a:xfrm>
              <a:off x="7223230" y="3785319"/>
              <a:ext cx="493617" cy="405240"/>
            </a:xfrm>
            <a:custGeom>
              <a:avLst/>
              <a:gdLst/>
              <a:ahLst/>
              <a:cxnLst/>
              <a:rect l="l" t="t" r="r" b="b"/>
              <a:pathLst>
                <a:path w="9303" h="7613" extrusionOk="0">
                  <a:moveTo>
                    <a:pt x="3692" y="81"/>
                  </a:moveTo>
                  <a:cubicBezTo>
                    <a:pt x="3700" y="86"/>
                    <a:pt x="3709" y="88"/>
                    <a:pt x="3721" y="88"/>
                  </a:cubicBezTo>
                  <a:cubicBezTo>
                    <a:pt x="4341" y="96"/>
                    <a:pt x="4969" y="110"/>
                    <a:pt x="5589" y="125"/>
                  </a:cubicBezTo>
                  <a:lnTo>
                    <a:pt x="8544" y="183"/>
                  </a:lnTo>
                  <a:cubicBezTo>
                    <a:pt x="8710" y="183"/>
                    <a:pt x="8876" y="187"/>
                    <a:pt x="9045" y="189"/>
                  </a:cubicBezTo>
                  <a:lnTo>
                    <a:pt x="9045" y="189"/>
                  </a:lnTo>
                  <a:cubicBezTo>
                    <a:pt x="8602" y="456"/>
                    <a:pt x="8164" y="716"/>
                    <a:pt x="7719" y="964"/>
                  </a:cubicBezTo>
                  <a:cubicBezTo>
                    <a:pt x="6939" y="1431"/>
                    <a:pt x="6151" y="1883"/>
                    <a:pt x="5370" y="2350"/>
                  </a:cubicBezTo>
                  <a:cubicBezTo>
                    <a:pt x="5253" y="2423"/>
                    <a:pt x="5129" y="2489"/>
                    <a:pt x="5012" y="2562"/>
                  </a:cubicBezTo>
                  <a:cubicBezTo>
                    <a:pt x="4961" y="2598"/>
                    <a:pt x="4896" y="2627"/>
                    <a:pt x="4837" y="2664"/>
                  </a:cubicBezTo>
                  <a:cubicBezTo>
                    <a:pt x="4815" y="2686"/>
                    <a:pt x="4801" y="2715"/>
                    <a:pt x="4794" y="2751"/>
                  </a:cubicBezTo>
                  <a:cubicBezTo>
                    <a:pt x="4764" y="2846"/>
                    <a:pt x="4743" y="2941"/>
                    <a:pt x="4713" y="3036"/>
                  </a:cubicBezTo>
                  <a:cubicBezTo>
                    <a:pt x="4487" y="3868"/>
                    <a:pt x="4246" y="4692"/>
                    <a:pt x="4020" y="5524"/>
                  </a:cubicBezTo>
                  <a:cubicBezTo>
                    <a:pt x="3903" y="5947"/>
                    <a:pt x="3779" y="6370"/>
                    <a:pt x="3663" y="6793"/>
                  </a:cubicBezTo>
                  <a:cubicBezTo>
                    <a:pt x="3619" y="6939"/>
                    <a:pt x="3582" y="7093"/>
                    <a:pt x="3539" y="7238"/>
                  </a:cubicBezTo>
                  <a:cubicBezTo>
                    <a:pt x="3517" y="7326"/>
                    <a:pt x="3480" y="7406"/>
                    <a:pt x="3466" y="7487"/>
                  </a:cubicBezTo>
                  <a:cubicBezTo>
                    <a:pt x="3466" y="7488"/>
                    <a:pt x="3465" y="7489"/>
                    <a:pt x="3465" y="7490"/>
                  </a:cubicBezTo>
                  <a:lnTo>
                    <a:pt x="3465" y="7490"/>
                  </a:lnTo>
                  <a:cubicBezTo>
                    <a:pt x="3348" y="7501"/>
                    <a:pt x="3230" y="7507"/>
                    <a:pt x="3112" y="7507"/>
                  </a:cubicBezTo>
                  <a:cubicBezTo>
                    <a:pt x="2619" y="7507"/>
                    <a:pt x="2124" y="7415"/>
                    <a:pt x="1656" y="7282"/>
                  </a:cubicBezTo>
                  <a:cubicBezTo>
                    <a:pt x="1189" y="7158"/>
                    <a:pt x="737" y="7005"/>
                    <a:pt x="292" y="6808"/>
                  </a:cubicBezTo>
                  <a:cubicBezTo>
                    <a:pt x="212" y="6775"/>
                    <a:pt x="133" y="6742"/>
                    <a:pt x="58" y="6703"/>
                  </a:cubicBezTo>
                  <a:lnTo>
                    <a:pt x="58" y="6703"/>
                  </a:lnTo>
                  <a:cubicBezTo>
                    <a:pt x="173" y="5952"/>
                    <a:pt x="302" y="5202"/>
                    <a:pt x="438" y="4459"/>
                  </a:cubicBezTo>
                  <a:cubicBezTo>
                    <a:pt x="533" y="3926"/>
                    <a:pt x="635" y="3408"/>
                    <a:pt x="766" y="2890"/>
                  </a:cubicBezTo>
                  <a:cubicBezTo>
                    <a:pt x="919" y="2241"/>
                    <a:pt x="1109" y="1569"/>
                    <a:pt x="1547" y="1044"/>
                  </a:cubicBezTo>
                  <a:cubicBezTo>
                    <a:pt x="2087" y="417"/>
                    <a:pt x="2919" y="234"/>
                    <a:pt x="3692" y="81"/>
                  </a:cubicBezTo>
                  <a:cubicBezTo>
                    <a:pt x="3692" y="81"/>
                    <a:pt x="3692" y="81"/>
                    <a:pt x="3692" y="81"/>
                  </a:cubicBezTo>
                  <a:close/>
                  <a:moveTo>
                    <a:pt x="3714" y="0"/>
                  </a:moveTo>
                  <a:cubicBezTo>
                    <a:pt x="3712" y="0"/>
                    <a:pt x="3709" y="1"/>
                    <a:pt x="3706" y="1"/>
                  </a:cubicBezTo>
                  <a:cubicBezTo>
                    <a:pt x="3028" y="139"/>
                    <a:pt x="2306" y="278"/>
                    <a:pt x="1766" y="745"/>
                  </a:cubicBezTo>
                  <a:cubicBezTo>
                    <a:pt x="1255" y="1175"/>
                    <a:pt x="1000" y="1818"/>
                    <a:pt x="825" y="2445"/>
                  </a:cubicBezTo>
                  <a:cubicBezTo>
                    <a:pt x="518" y="3539"/>
                    <a:pt x="343" y="4670"/>
                    <a:pt x="153" y="5794"/>
                  </a:cubicBezTo>
                  <a:cubicBezTo>
                    <a:pt x="95" y="6100"/>
                    <a:pt x="51" y="6421"/>
                    <a:pt x="0" y="6728"/>
                  </a:cubicBezTo>
                  <a:cubicBezTo>
                    <a:pt x="0" y="6750"/>
                    <a:pt x="0" y="6779"/>
                    <a:pt x="15" y="6786"/>
                  </a:cubicBezTo>
                  <a:cubicBezTo>
                    <a:pt x="781" y="7158"/>
                    <a:pt x="1627" y="7443"/>
                    <a:pt x="2481" y="7560"/>
                  </a:cubicBezTo>
                  <a:cubicBezTo>
                    <a:pt x="2715" y="7589"/>
                    <a:pt x="2956" y="7613"/>
                    <a:pt x="3199" y="7613"/>
                  </a:cubicBezTo>
                  <a:cubicBezTo>
                    <a:pt x="3312" y="7613"/>
                    <a:pt x="3425" y="7608"/>
                    <a:pt x="3539" y="7596"/>
                  </a:cubicBezTo>
                  <a:cubicBezTo>
                    <a:pt x="3553" y="7596"/>
                    <a:pt x="3575" y="7589"/>
                    <a:pt x="3582" y="7560"/>
                  </a:cubicBezTo>
                  <a:cubicBezTo>
                    <a:pt x="3736" y="7012"/>
                    <a:pt x="3882" y="6465"/>
                    <a:pt x="4035" y="5918"/>
                  </a:cubicBezTo>
                  <a:cubicBezTo>
                    <a:pt x="4283" y="5050"/>
                    <a:pt x="4524" y="4174"/>
                    <a:pt x="4764" y="3313"/>
                  </a:cubicBezTo>
                  <a:cubicBezTo>
                    <a:pt x="4801" y="3182"/>
                    <a:pt x="4837" y="3043"/>
                    <a:pt x="4874" y="2919"/>
                  </a:cubicBezTo>
                  <a:cubicBezTo>
                    <a:pt x="4887" y="2886"/>
                    <a:pt x="4932" y="2796"/>
                    <a:pt x="4927" y="2748"/>
                  </a:cubicBezTo>
                  <a:lnTo>
                    <a:pt x="4927" y="2748"/>
                  </a:lnTo>
                  <a:cubicBezTo>
                    <a:pt x="4947" y="2742"/>
                    <a:pt x="4970" y="2726"/>
                    <a:pt x="4976" y="2715"/>
                  </a:cubicBezTo>
                  <a:lnTo>
                    <a:pt x="5253" y="2554"/>
                  </a:lnTo>
                  <a:cubicBezTo>
                    <a:pt x="5997" y="2117"/>
                    <a:pt x="6742" y="1672"/>
                    <a:pt x="7493" y="1234"/>
                  </a:cubicBezTo>
                  <a:cubicBezTo>
                    <a:pt x="8070" y="891"/>
                    <a:pt x="8653" y="563"/>
                    <a:pt x="9230" y="212"/>
                  </a:cubicBezTo>
                  <a:cubicBezTo>
                    <a:pt x="9237" y="198"/>
                    <a:pt x="9244" y="198"/>
                    <a:pt x="9251" y="191"/>
                  </a:cubicBezTo>
                  <a:cubicBezTo>
                    <a:pt x="9303" y="161"/>
                    <a:pt x="9281" y="96"/>
                    <a:pt x="9230" y="96"/>
                  </a:cubicBezTo>
                  <a:cubicBezTo>
                    <a:pt x="8609" y="88"/>
                    <a:pt x="7975" y="81"/>
                    <a:pt x="7355" y="59"/>
                  </a:cubicBezTo>
                  <a:lnTo>
                    <a:pt x="4400" y="8"/>
                  </a:lnTo>
                  <a:cubicBezTo>
                    <a:pt x="4174" y="8"/>
                    <a:pt x="3948" y="1"/>
                    <a:pt x="3722" y="1"/>
                  </a:cubicBezTo>
                  <a:lnTo>
                    <a:pt x="3722" y="1"/>
                  </a:lnTo>
                  <a:cubicBezTo>
                    <a:pt x="3719" y="1"/>
                    <a:pt x="3717" y="0"/>
                    <a:pt x="37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871;p50">
              <a:extLst>
                <a:ext uri="{FF2B5EF4-FFF2-40B4-BE49-F238E27FC236}">
                  <a16:creationId xmlns:a16="http://schemas.microsoft.com/office/drawing/2014/main" id="{52E3CDDC-6F63-4519-8E9E-83179F2BF198}"/>
                </a:ext>
              </a:extLst>
            </p:cNvPr>
            <p:cNvSpPr/>
            <p:nvPr/>
          </p:nvSpPr>
          <p:spPr>
            <a:xfrm>
              <a:off x="7272364" y="3846320"/>
              <a:ext cx="74762" cy="84689"/>
            </a:xfrm>
            <a:custGeom>
              <a:avLst/>
              <a:gdLst/>
              <a:ahLst/>
              <a:cxnLst/>
              <a:rect l="l" t="t" r="r" b="b"/>
              <a:pathLst>
                <a:path w="1409" h="1591" extrusionOk="0">
                  <a:moveTo>
                    <a:pt x="708" y="0"/>
                  </a:moveTo>
                  <a:lnTo>
                    <a:pt x="555" y="394"/>
                  </a:lnTo>
                  <a:lnTo>
                    <a:pt x="402" y="183"/>
                  </a:lnTo>
                  <a:cubicBezTo>
                    <a:pt x="387" y="219"/>
                    <a:pt x="358" y="256"/>
                    <a:pt x="336" y="292"/>
                  </a:cubicBezTo>
                  <a:lnTo>
                    <a:pt x="365" y="475"/>
                  </a:lnTo>
                  <a:lnTo>
                    <a:pt x="263" y="431"/>
                  </a:lnTo>
                  <a:cubicBezTo>
                    <a:pt x="241" y="475"/>
                    <a:pt x="220" y="533"/>
                    <a:pt x="190" y="577"/>
                  </a:cubicBezTo>
                  <a:lnTo>
                    <a:pt x="241" y="635"/>
                  </a:lnTo>
                  <a:lnTo>
                    <a:pt x="169" y="642"/>
                  </a:lnTo>
                  <a:cubicBezTo>
                    <a:pt x="147" y="686"/>
                    <a:pt x="132" y="744"/>
                    <a:pt x="103" y="796"/>
                  </a:cubicBezTo>
                  <a:lnTo>
                    <a:pt x="212" y="839"/>
                  </a:lnTo>
                  <a:lnTo>
                    <a:pt x="37" y="971"/>
                  </a:lnTo>
                  <a:cubicBezTo>
                    <a:pt x="30" y="1007"/>
                    <a:pt x="23" y="1044"/>
                    <a:pt x="1" y="1073"/>
                  </a:cubicBezTo>
                  <a:lnTo>
                    <a:pt x="285" y="1022"/>
                  </a:lnTo>
                  <a:lnTo>
                    <a:pt x="285" y="1022"/>
                  </a:lnTo>
                  <a:lnTo>
                    <a:pt x="132" y="1438"/>
                  </a:lnTo>
                  <a:lnTo>
                    <a:pt x="460" y="1168"/>
                  </a:lnTo>
                  <a:lnTo>
                    <a:pt x="511" y="1591"/>
                  </a:lnTo>
                  <a:lnTo>
                    <a:pt x="665" y="1197"/>
                  </a:lnTo>
                  <a:lnTo>
                    <a:pt x="920" y="1532"/>
                  </a:lnTo>
                  <a:lnTo>
                    <a:pt x="920" y="1532"/>
                  </a:lnTo>
                  <a:lnTo>
                    <a:pt x="862" y="1117"/>
                  </a:lnTo>
                  <a:lnTo>
                    <a:pt x="862" y="1117"/>
                  </a:lnTo>
                  <a:lnTo>
                    <a:pt x="1248" y="1277"/>
                  </a:lnTo>
                  <a:lnTo>
                    <a:pt x="1248" y="1277"/>
                  </a:lnTo>
                  <a:lnTo>
                    <a:pt x="986" y="949"/>
                  </a:lnTo>
                  <a:lnTo>
                    <a:pt x="1409" y="898"/>
                  </a:lnTo>
                  <a:lnTo>
                    <a:pt x="1015" y="744"/>
                  </a:lnTo>
                  <a:lnTo>
                    <a:pt x="1350" y="489"/>
                  </a:lnTo>
                  <a:lnTo>
                    <a:pt x="935" y="547"/>
                  </a:lnTo>
                  <a:lnTo>
                    <a:pt x="1095" y="161"/>
                  </a:lnTo>
                  <a:lnTo>
                    <a:pt x="767" y="423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872;p50">
              <a:extLst>
                <a:ext uri="{FF2B5EF4-FFF2-40B4-BE49-F238E27FC236}">
                  <a16:creationId xmlns:a16="http://schemas.microsoft.com/office/drawing/2014/main" id="{80BA187F-EC16-4041-8D63-90257F525F8D}"/>
                </a:ext>
              </a:extLst>
            </p:cNvPr>
            <p:cNvSpPr/>
            <p:nvPr/>
          </p:nvSpPr>
          <p:spPr>
            <a:xfrm>
              <a:off x="7408250" y="3788033"/>
              <a:ext cx="83304" cy="70370"/>
            </a:xfrm>
            <a:custGeom>
              <a:avLst/>
              <a:gdLst/>
              <a:ahLst/>
              <a:cxnLst/>
              <a:rect l="l" t="t" r="r" b="b"/>
              <a:pathLst>
                <a:path w="1570" h="1322" extrusionOk="0">
                  <a:moveTo>
                    <a:pt x="504" y="1"/>
                  </a:moveTo>
                  <a:lnTo>
                    <a:pt x="541" y="227"/>
                  </a:lnTo>
                  <a:lnTo>
                    <a:pt x="541" y="227"/>
                  </a:lnTo>
                  <a:lnTo>
                    <a:pt x="154" y="67"/>
                  </a:lnTo>
                  <a:lnTo>
                    <a:pt x="424" y="395"/>
                  </a:lnTo>
                  <a:lnTo>
                    <a:pt x="1" y="439"/>
                  </a:lnTo>
                  <a:lnTo>
                    <a:pt x="395" y="592"/>
                  </a:lnTo>
                  <a:lnTo>
                    <a:pt x="59" y="855"/>
                  </a:lnTo>
                  <a:lnTo>
                    <a:pt x="475" y="774"/>
                  </a:lnTo>
                  <a:lnTo>
                    <a:pt x="314" y="1168"/>
                  </a:lnTo>
                  <a:lnTo>
                    <a:pt x="643" y="906"/>
                  </a:lnTo>
                  <a:lnTo>
                    <a:pt x="686" y="1321"/>
                  </a:lnTo>
                  <a:lnTo>
                    <a:pt x="840" y="935"/>
                  </a:lnTo>
                  <a:lnTo>
                    <a:pt x="1095" y="1270"/>
                  </a:lnTo>
                  <a:lnTo>
                    <a:pt x="1037" y="855"/>
                  </a:lnTo>
                  <a:lnTo>
                    <a:pt x="1037" y="855"/>
                  </a:lnTo>
                  <a:lnTo>
                    <a:pt x="1416" y="1015"/>
                  </a:lnTo>
                  <a:lnTo>
                    <a:pt x="1153" y="687"/>
                  </a:lnTo>
                  <a:lnTo>
                    <a:pt x="1569" y="636"/>
                  </a:lnTo>
                  <a:lnTo>
                    <a:pt x="1183" y="490"/>
                  </a:lnTo>
                  <a:lnTo>
                    <a:pt x="1518" y="227"/>
                  </a:lnTo>
                  <a:lnTo>
                    <a:pt x="1518" y="227"/>
                  </a:lnTo>
                  <a:lnTo>
                    <a:pt x="1095" y="293"/>
                  </a:lnTo>
                  <a:lnTo>
                    <a:pt x="1219" y="15"/>
                  </a:lnTo>
                  <a:lnTo>
                    <a:pt x="1131" y="15"/>
                  </a:lnTo>
                  <a:lnTo>
                    <a:pt x="935" y="176"/>
                  </a:lnTo>
                  <a:lnTo>
                    <a:pt x="913" y="1"/>
                  </a:lnTo>
                  <a:lnTo>
                    <a:pt x="789" y="1"/>
                  </a:lnTo>
                  <a:lnTo>
                    <a:pt x="730" y="147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873;p50">
              <a:extLst>
                <a:ext uri="{FF2B5EF4-FFF2-40B4-BE49-F238E27FC236}">
                  <a16:creationId xmlns:a16="http://schemas.microsoft.com/office/drawing/2014/main" id="{D844686A-5B2B-4860-BB45-1CE2A43125FE}"/>
                </a:ext>
              </a:extLst>
            </p:cNvPr>
            <p:cNvSpPr/>
            <p:nvPr/>
          </p:nvSpPr>
          <p:spPr>
            <a:xfrm>
              <a:off x="7332374" y="3968270"/>
              <a:ext cx="83304" cy="83518"/>
            </a:xfrm>
            <a:custGeom>
              <a:avLst/>
              <a:gdLst/>
              <a:ahLst/>
              <a:cxnLst/>
              <a:rect l="l" t="t" r="r" b="b"/>
              <a:pathLst>
                <a:path w="1570" h="1569" extrusionOk="0">
                  <a:moveTo>
                    <a:pt x="883" y="0"/>
                  </a:moveTo>
                  <a:lnTo>
                    <a:pt x="730" y="394"/>
                  </a:lnTo>
                  <a:lnTo>
                    <a:pt x="475" y="59"/>
                  </a:lnTo>
                  <a:lnTo>
                    <a:pt x="540" y="474"/>
                  </a:lnTo>
                  <a:lnTo>
                    <a:pt x="154" y="307"/>
                  </a:lnTo>
                  <a:lnTo>
                    <a:pt x="154" y="307"/>
                  </a:lnTo>
                  <a:lnTo>
                    <a:pt x="424" y="642"/>
                  </a:lnTo>
                  <a:lnTo>
                    <a:pt x="1" y="693"/>
                  </a:lnTo>
                  <a:lnTo>
                    <a:pt x="395" y="839"/>
                  </a:lnTo>
                  <a:lnTo>
                    <a:pt x="59" y="1095"/>
                  </a:lnTo>
                  <a:lnTo>
                    <a:pt x="59" y="1095"/>
                  </a:lnTo>
                  <a:lnTo>
                    <a:pt x="475" y="1029"/>
                  </a:lnTo>
                  <a:lnTo>
                    <a:pt x="307" y="1416"/>
                  </a:lnTo>
                  <a:lnTo>
                    <a:pt x="643" y="1153"/>
                  </a:lnTo>
                  <a:lnTo>
                    <a:pt x="686" y="1569"/>
                  </a:lnTo>
                  <a:lnTo>
                    <a:pt x="840" y="1175"/>
                  </a:lnTo>
                  <a:lnTo>
                    <a:pt x="1095" y="1518"/>
                  </a:lnTo>
                  <a:lnTo>
                    <a:pt x="1029" y="1095"/>
                  </a:lnTo>
                  <a:lnTo>
                    <a:pt x="1416" y="1262"/>
                  </a:lnTo>
                  <a:lnTo>
                    <a:pt x="1416" y="1262"/>
                  </a:lnTo>
                  <a:lnTo>
                    <a:pt x="1153" y="941"/>
                  </a:lnTo>
                  <a:lnTo>
                    <a:pt x="1569" y="883"/>
                  </a:lnTo>
                  <a:lnTo>
                    <a:pt x="1175" y="730"/>
                  </a:lnTo>
                  <a:lnTo>
                    <a:pt x="1518" y="474"/>
                  </a:lnTo>
                  <a:lnTo>
                    <a:pt x="1095" y="547"/>
                  </a:lnTo>
                  <a:lnTo>
                    <a:pt x="1263" y="153"/>
                  </a:lnTo>
                  <a:lnTo>
                    <a:pt x="1263" y="153"/>
                  </a:lnTo>
                  <a:lnTo>
                    <a:pt x="934" y="42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874;p50">
              <a:extLst>
                <a:ext uri="{FF2B5EF4-FFF2-40B4-BE49-F238E27FC236}">
                  <a16:creationId xmlns:a16="http://schemas.microsoft.com/office/drawing/2014/main" id="{D3422F5E-F04A-43D2-8BE1-DF1453584DE3}"/>
                </a:ext>
              </a:extLst>
            </p:cNvPr>
            <p:cNvSpPr/>
            <p:nvPr/>
          </p:nvSpPr>
          <p:spPr>
            <a:xfrm>
              <a:off x="7225936" y="4083992"/>
              <a:ext cx="53484" cy="70743"/>
            </a:xfrm>
            <a:custGeom>
              <a:avLst/>
              <a:gdLst/>
              <a:ahLst/>
              <a:cxnLst/>
              <a:rect l="l" t="t" r="r" b="b"/>
              <a:pathLst>
                <a:path w="1008" h="1329" extrusionOk="0">
                  <a:moveTo>
                    <a:pt x="314" y="0"/>
                  </a:moveTo>
                  <a:lnTo>
                    <a:pt x="153" y="387"/>
                  </a:lnTo>
                  <a:lnTo>
                    <a:pt x="117" y="336"/>
                  </a:lnTo>
                  <a:cubicBezTo>
                    <a:pt x="44" y="788"/>
                    <a:pt x="0" y="1109"/>
                    <a:pt x="0" y="1109"/>
                  </a:cubicBezTo>
                  <a:cubicBezTo>
                    <a:pt x="0" y="1109"/>
                    <a:pt x="95" y="1153"/>
                    <a:pt x="256" y="1226"/>
                  </a:cubicBezTo>
                  <a:lnTo>
                    <a:pt x="277" y="1175"/>
                  </a:lnTo>
                  <a:lnTo>
                    <a:pt x="336" y="1263"/>
                  </a:lnTo>
                  <a:cubicBezTo>
                    <a:pt x="387" y="1285"/>
                    <a:pt x="438" y="1314"/>
                    <a:pt x="489" y="1328"/>
                  </a:cubicBezTo>
                  <a:lnTo>
                    <a:pt x="460" y="1109"/>
                  </a:lnTo>
                  <a:lnTo>
                    <a:pt x="847" y="1277"/>
                  </a:lnTo>
                  <a:lnTo>
                    <a:pt x="847" y="1277"/>
                  </a:lnTo>
                  <a:lnTo>
                    <a:pt x="584" y="949"/>
                  </a:lnTo>
                  <a:lnTo>
                    <a:pt x="1007" y="891"/>
                  </a:lnTo>
                  <a:lnTo>
                    <a:pt x="613" y="737"/>
                  </a:lnTo>
                  <a:lnTo>
                    <a:pt x="949" y="482"/>
                  </a:lnTo>
                  <a:lnTo>
                    <a:pt x="533" y="548"/>
                  </a:lnTo>
                  <a:lnTo>
                    <a:pt x="533" y="548"/>
                  </a:lnTo>
                  <a:lnTo>
                    <a:pt x="693" y="154"/>
                  </a:lnTo>
                  <a:lnTo>
                    <a:pt x="693" y="154"/>
                  </a:lnTo>
                  <a:lnTo>
                    <a:pt x="365" y="416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875;p50">
              <a:extLst>
                <a:ext uri="{FF2B5EF4-FFF2-40B4-BE49-F238E27FC236}">
                  <a16:creationId xmlns:a16="http://schemas.microsoft.com/office/drawing/2014/main" id="{2E3ADDE4-8C7B-4555-A04A-DF133A6B6E2F}"/>
                </a:ext>
              </a:extLst>
            </p:cNvPr>
            <p:cNvSpPr/>
            <p:nvPr/>
          </p:nvSpPr>
          <p:spPr>
            <a:xfrm>
              <a:off x="7357153" y="4122052"/>
              <a:ext cx="67811" cy="66058"/>
            </a:xfrm>
            <a:custGeom>
              <a:avLst/>
              <a:gdLst/>
              <a:ahLst/>
              <a:cxnLst/>
              <a:rect l="l" t="t" r="r" b="b"/>
              <a:pathLst>
                <a:path w="1278" h="1241" extrusionOk="0">
                  <a:moveTo>
                    <a:pt x="891" y="0"/>
                  </a:moveTo>
                  <a:lnTo>
                    <a:pt x="737" y="394"/>
                  </a:lnTo>
                  <a:lnTo>
                    <a:pt x="482" y="59"/>
                  </a:lnTo>
                  <a:lnTo>
                    <a:pt x="548" y="475"/>
                  </a:lnTo>
                  <a:lnTo>
                    <a:pt x="548" y="475"/>
                  </a:lnTo>
                  <a:lnTo>
                    <a:pt x="154" y="314"/>
                  </a:lnTo>
                  <a:lnTo>
                    <a:pt x="416" y="643"/>
                  </a:lnTo>
                  <a:lnTo>
                    <a:pt x="1" y="694"/>
                  </a:lnTo>
                  <a:lnTo>
                    <a:pt x="387" y="847"/>
                  </a:lnTo>
                  <a:lnTo>
                    <a:pt x="52" y="1102"/>
                  </a:lnTo>
                  <a:lnTo>
                    <a:pt x="475" y="1044"/>
                  </a:lnTo>
                  <a:lnTo>
                    <a:pt x="387" y="1234"/>
                  </a:lnTo>
                  <a:cubicBezTo>
                    <a:pt x="446" y="1234"/>
                    <a:pt x="489" y="1241"/>
                    <a:pt x="548" y="1241"/>
                  </a:cubicBezTo>
                  <a:lnTo>
                    <a:pt x="635" y="1168"/>
                  </a:lnTo>
                  <a:lnTo>
                    <a:pt x="650" y="1241"/>
                  </a:lnTo>
                  <a:cubicBezTo>
                    <a:pt x="701" y="1241"/>
                    <a:pt x="767" y="1241"/>
                    <a:pt x="818" y="1234"/>
                  </a:cubicBezTo>
                  <a:lnTo>
                    <a:pt x="840" y="1190"/>
                  </a:lnTo>
                  <a:lnTo>
                    <a:pt x="876" y="1234"/>
                  </a:lnTo>
                  <a:cubicBezTo>
                    <a:pt x="913" y="1234"/>
                    <a:pt x="956" y="1226"/>
                    <a:pt x="993" y="1226"/>
                  </a:cubicBezTo>
                  <a:lnTo>
                    <a:pt x="1182" y="540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277" y="154"/>
                  </a:lnTo>
                  <a:lnTo>
                    <a:pt x="949" y="424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876;p50">
              <a:extLst>
                <a:ext uri="{FF2B5EF4-FFF2-40B4-BE49-F238E27FC236}">
                  <a16:creationId xmlns:a16="http://schemas.microsoft.com/office/drawing/2014/main" id="{5B2E973F-3344-4C4E-A8E2-F7D6E4D20CD2}"/>
                </a:ext>
              </a:extLst>
            </p:cNvPr>
            <p:cNvSpPr/>
            <p:nvPr/>
          </p:nvSpPr>
          <p:spPr>
            <a:xfrm>
              <a:off x="7272735" y="4000155"/>
              <a:ext cx="10134" cy="16501"/>
            </a:xfrm>
            <a:custGeom>
              <a:avLst/>
              <a:gdLst/>
              <a:ahLst/>
              <a:cxnLst/>
              <a:rect l="l" t="t" r="r" b="b"/>
              <a:pathLst>
                <a:path w="191" h="310" extrusionOk="0">
                  <a:moveTo>
                    <a:pt x="123" y="0"/>
                  </a:moveTo>
                  <a:cubicBezTo>
                    <a:pt x="107" y="0"/>
                    <a:pt x="93" y="14"/>
                    <a:pt x="89" y="29"/>
                  </a:cubicBezTo>
                  <a:cubicBezTo>
                    <a:pt x="74" y="65"/>
                    <a:pt x="67" y="102"/>
                    <a:pt x="52" y="138"/>
                  </a:cubicBezTo>
                  <a:lnTo>
                    <a:pt x="52" y="145"/>
                  </a:lnTo>
                  <a:lnTo>
                    <a:pt x="52" y="160"/>
                  </a:lnTo>
                  <a:cubicBezTo>
                    <a:pt x="52" y="167"/>
                    <a:pt x="37" y="175"/>
                    <a:pt x="37" y="182"/>
                  </a:cubicBezTo>
                  <a:lnTo>
                    <a:pt x="16" y="240"/>
                  </a:lnTo>
                  <a:cubicBezTo>
                    <a:pt x="1" y="255"/>
                    <a:pt x="1" y="291"/>
                    <a:pt x="30" y="306"/>
                  </a:cubicBezTo>
                  <a:cubicBezTo>
                    <a:pt x="35" y="308"/>
                    <a:pt x="42" y="310"/>
                    <a:pt x="50" y="310"/>
                  </a:cubicBezTo>
                  <a:cubicBezTo>
                    <a:pt x="67" y="310"/>
                    <a:pt x="86" y="304"/>
                    <a:pt x="96" y="284"/>
                  </a:cubicBezTo>
                  <a:cubicBezTo>
                    <a:pt x="132" y="211"/>
                    <a:pt x="169" y="138"/>
                    <a:pt x="183" y="65"/>
                  </a:cubicBezTo>
                  <a:cubicBezTo>
                    <a:pt x="191" y="36"/>
                    <a:pt x="176" y="14"/>
                    <a:pt x="147" y="14"/>
                  </a:cubicBezTo>
                  <a:cubicBezTo>
                    <a:pt x="139" y="4"/>
                    <a:pt x="131" y="0"/>
                    <a:pt x="1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3877;p50">
              <a:extLst>
                <a:ext uri="{FF2B5EF4-FFF2-40B4-BE49-F238E27FC236}">
                  <a16:creationId xmlns:a16="http://schemas.microsoft.com/office/drawing/2014/main" id="{786240C8-1D3B-4E34-B5BD-23542A57DB6D}"/>
                </a:ext>
              </a:extLst>
            </p:cNvPr>
            <p:cNvSpPr/>
            <p:nvPr/>
          </p:nvSpPr>
          <p:spPr>
            <a:xfrm>
              <a:off x="7282445" y="4003402"/>
              <a:ext cx="9710" cy="15224"/>
            </a:xfrm>
            <a:custGeom>
              <a:avLst/>
              <a:gdLst/>
              <a:ahLst/>
              <a:cxnLst/>
              <a:rect l="l" t="t" r="r" b="b"/>
              <a:pathLst>
                <a:path w="183" h="286" extrusionOk="0">
                  <a:moveTo>
                    <a:pt x="143" y="0"/>
                  </a:moveTo>
                  <a:cubicBezTo>
                    <a:pt x="125" y="0"/>
                    <a:pt x="107" y="7"/>
                    <a:pt x="103" y="26"/>
                  </a:cubicBezTo>
                  <a:cubicBezTo>
                    <a:pt x="73" y="92"/>
                    <a:pt x="51" y="150"/>
                    <a:pt x="15" y="216"/>
                  </a:cubicBezTo>
                  <a:cubicBezTo>
                    <a:pt x="0" y="223"/>
                    <a:pt x="0" y="245"/>
                    <a:pt x="0" y="252"/>
                  </a:cubicBezTo>
                  <a:cubicBezTo>
                    <a:pt x="0" y="260"/>
                    <a:pt x="15" y="281"/>
                    <a:pt x="22" y="281"/>
                  </a:cubicBezTo>
                  <a:cubicBezTo>
                    <a:pt x="27" y="284"/>
                    <a:pt x="34" y="285"/>
                    <a:pt x="43" y="285"/>
                  </a:cubicBezTo>
                  <a:cubicBezTo>
                    <a:pt x="59" y="285"/>
                    <a:pt x="78" y="279"/>
                    <a:pt x="88" y="260"/>
                  </a:cubicBezTo>
                  <a:cubicBezTo>
                    <a:pt x="110" y="194"/>
                    <a:pt x="139" y="136"/>
                    <a:pt x="175" y="70"/>
                  </a:cubicBezTo>
                  <a:cubicBezTo>
                    <a:pt x="183" y="63"/>
                    <a:pt x="183" y="41"/>
                    <a:pt x="183" y="33"/>
                  </a:cubicBezTo>
                  <a:cubicBezTo>
                    <a:pt x="183" y="26"/>
                    <a:pt x="175" y="11"/>
                    <a:pt x="168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3878;p50">
              <a:extLst>
                <a:ext uri="{FF2B5EF4-FFF2-40B4-BE49-F238E27FC236}">
                  <a16:creationId xmlns:a16="http://schemas.microsoft.com/office/drawing/2014/main" id="{EBB97C95-DCE7-4830-A9E3-E838F2F62DAF}"/>
                </a:ext>
              </a:extLst>
            </p:cNvPr>
            <p:cNvSpPr/>
            <p:nvPr/>
          </p:nvSpPr>
          <p:spPr>
            <a:xfrm>
              <a:off x="7318473" y="4093627"/>
              <a:ext cx="6579" cy="4791"/>
            </a:xfrm>
            <a:custGeom>
              <a:avLst/>
              <a:gdLst/>
              <a:ahLst/>
              <a:cxnLst/>
              <a:rect l="l" t="t" r="r" b="b"/>
              <a:pathLst>
                <a:path w="124" h="90" extrusionOk="0">
                  <a:moveTo>
                    <a:pt x="53" y="0"/>
                  </a:moveTo>
                  <a:cubicBezTo>
                    <a:pt x="0" y="0"/>
                    <a:pt x="4" y="89"/>
                    <a:pt x="66" y="89"/>
                  </a:cubicBezTo>
                  <a:cubicBezTo>
                    <a:pt x="124" y="89"/>
                    <a:pt x="124" y="2"/>
                    <a:pt x="66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3879;p50">
              <a:extLst>
                <a:ext uri="{FF2B5EF4-FFF2-40B4-BE49-F238E27FC236}">
                  <a16:creationId xmlns:a16="http://schemas.microsoft.com/office/drawing/2014/main" id="{B714AC6D-F1B4-4637-9347-E26BE49A637C}"/>
                </a:ext>
              </a:extLst>
            </p:cNvPr>
            <p:cNvSpPr/>
            <p:nvPr/>
          </p:nvSpPr>
          <p:spPr>
            <a:xfrm>
              <a:off x="7393924" y="4082928"/>
              <a:ext cx="12841" cy="11125"/>
            </a:xfrm>
            <a:custGeom>
              <a:avLst/>
              <a:gdLst/>
              <a:ahLst/>
              <a:cxnLst/>
              <a:rect l="l" t="t" r="r" b="b"/>
              <a:pathLst>
                <a:path w="242" h="209" extrusionOk="0">
                  <a:moveTo>
                    <a:pt x="189" y="0"/>
                  </a:moveTo>
                  <a:cubicBezTo>
                    <a:pt x="182" y="0"/>
                    <a:pt x="175" y="2"/>
                    <a:pt x="168" y="6"/>
                  </a:cubicBezTo>
                  <a:cubicBezTo>
                    <a:pt x="117" y="42"/>
                    <a:pt x="74" y="79"/>
                    <a:pt x="15" y="115"/>
                  </a:cubicBezTo>
                  <a:cubicBezTo>
                    <a:pt x="8" y="123"/>
                    <a:pt x="1" y="137"/>
                    <a:pt x="1" y="145"/>
                  </a:cubicBezTo>
                  <a:cubicBezTo>
                    <a:pt x="1" y="152"/>
                    <a:pt x="1" y="174"/>
                    <a:pt x="8" y="181"/>
                  </a:cubicBezTo>
                  <a:cubicBezTo>
                    <a:pt x="13" y="197"/>
                    <a:pt x="34" y="209"/>
                    <a:pt x="53" y="209"/>
                  </a:cubicBezTo>
                  <a:cubicBezTo>
                    <a:pt x="60" y="209"/>
                    <a:pt x="68" y="207"/>
                    <a:pt x="74" y="203"/>
                  </a:cubicBezTo>
                  <a:cubicBezTo>
                    <a:pt x="125" y="159"/>
                    <a:pt x="176" y="130"/>
                    <a:pt x="227" y="93"/>
                  </a:cubicBezTo>
                  <a:cubicBezTo>
                    <a:pt x="234" y="79"/>
                    <a:pt x="241" y="72"/>
                    <a:pt x="241" y="64"/>
                  </a:cubicBezTo>
                  <a:cubicBezTo>
                    <a:pt x="241" y="57"/>
                    <a:pt x="241" y="35"/>
                    <a:pt x="234" y="28"/>
                  </a:cubicBezTo>
                  <a:cubicBezTo>
                    <a:pt x="229" y="12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3880;p50">
              <a:extLst>
                <a:ext uri="{FF2B5EF4-FFF2-40B4-BE49-F238E27FC236}">
                  <a16:creationId xmlns:a16="http://schemas.microsoft.com/office/drawing/2014/main" id="{5ACAE5F6-D6CA-4DDA-94B1-C9F77B3D9018}"/>
                </a:ext>
              </a:extLst>
            </p:cNvPr>
            <p:cNvSpPr/>
            <p:nvPr/>
          </p:nvSpPr>
          <p:spPr>
            <a:xfrm>
              <a:off x="7397055" y="4092349"/>
              <a:ext cx="16289" cy="11764"/>
            </a:xfrm>
            <a:custGeom>
              <a:avLst/>
              <a:gdLst/>
              <a:ahLst/>
              <a:cxnLst/>
              <a:rect l="l" t="t" r="r" b="b"/>
              <a:pathLst>
                <a:path w="307" h="221" extrusionOk="0">
                  <a:moveTo>
                    <a:pt x="255" y="0"/>
                  </a:moveTo>
                  <a:cubicBezTo>
                    <a:pt x="244" y="0"/>
                    <a:pt x="233" y="4"/>
                    <a:pt x="226" y="11"/>
                  </a:cubicBezTo>
                  <a:cubicBezTo>
                    <a:pt x="212" y="19"/>
                    <a:pt x="204" y="19"/>
                    <a:pt x="204" y="33"/>
                  </a:cubicBezTo>
                  <a:lnTo>
                    <a:pt x="197" y="40"/>
                  </a:lnTo>
                  <a:cubicBezTo>
                    <a:pt x="175" y="48"/>
                    <a:pt x="161" y="70"/>
                    <a:pt x="153" y="77"/>
                  </a:cubicBezTo>
                  <a:lnTo>
                    <a:pt x="95" y="106"/>
                  </a:lnTo>
                  <a:cubicBezTo>
                    <a:pt x="88" y="106"/>
                    <a:pt x="80" y="113"/>
                    <a:pt x="66" y="113"/>
                  </a:cubicBezTo>
                  <a:cubicBezTo>
                    <a:pt x="58" y="113"/>
                    <a:pt x="58" y="113"/>
                    <a:pt x="51" y="121"/>
                  </a:cubicBezTo>
                  <a:cubicBezTo>
                    <a:pt x="22" y="128"/>
                    <a:pt x="0" y="157"/>
                    <a:pt x="15" y="179"/>
                  </a:cubicBezTo>
                  <a:cubicBezTo>
                    <a:pt x="3" y="202"/>
                    <a:pt x="19" y="220"/>
                    <a:pt x="40" y="220"/>
                  </a:cubicBezTo>
                  <a:cubicBezTo>
                    <a:pt x="46" y="220"/>
                    <a:pt x="52" y="219"/>
                    <a:pt x="58" y="216"/>
                  </a:cubicBezTo>
                  <a:cubicBezTo>
                    <a:pt x="139" y="179"/>
                    <a:pt x="226" y="128"/>
                    <a:pt x="285" y="77"/>
                  </a:cubicBezTo>
                  <a:cubicBezTo>
                    <a:pt x="306" y="55"/>
                    <a:pt x="306" y="26"/>
                    <a:pt x="285" y="11"/>
                  </a:cubicBezTo>
                  <a:cubicBezTo>
                    <a:pt x="277" y="4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3881;p50">
              <a:extLst>
                <a:ext uri="{FF2B5EF4-FFF2-40B4-BE49-F238E27FC236}">
                  <a16:creationId xmlns:a16="http://schemas.microsoft.com/office/drawing/2014/main" id="{8F554FC6-6053-4DCE-A8EA-E8D77D019162}"/>
                </a:ext>
              </a:extLst>
            </p:cNvPr>
            <p:cNvSpPr/>
            <p:nvPr/>
          </p:nvSpPr>
          <p:spPr>
            <a:xfrm>
              <a:off x="7430323" y="3972529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1"/>
                  </a:moveTo>
                  <a:cubicBezTo>
                    <a:pt x="0" y="1"/>
                    <a:pt x="0" y="95"/>
                    <a:pt x="59" y="95"/>
                  </a:cubicBezTo>
                  <a:cubicBezTo>
                    <a:pt x="125" y="95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3882;p50">
              <a:extLst>
                <a:ext uri="{FF2B5EF4-FFF2-40B4-BE49-F238E27FC236}">
                  <a16:creationId xmlns:a16="http://schemas.microsoft.com/office/drawing/2014/main" id="{405C4817-C2E1-4972-B19B-D55353768586}"/>
                </a:ext>
              </a:extLst>
            </p:cNvPr>
            <p:cNvSpPr/>
            <p:nvPr/>
          </p:nvSpPr>
          <p:spPr>
            <a:xfrm>
              <a:off x="7359488" y="390998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0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3883;p50">
              <a:extLst>
                <a:ext uri="{FF2B5EF4-FFF2-40B4-BE49-F238E27FC236}">
                  <a16:creationId xmlns:a16="http://schemas.microsoft.com/office/drawing/2014/main" id="{0FD5BDD1-8EB3-49EB-9B6A-8B9863862D2C}"/>
                </a:ext>
              </a:extLst>
            </p:cNvPr>
            <p:cNvSpPr/>
            <p:nvPr/>
          </p:nvSpPr>
          <p:spPr>
            <a:xfrm>
              <a:off x="7367978" y="3817203"/>
              <a:ext cx="9763" cy="11285"/>
            </a:xfrm>
            <a:custGeom>
              <a:avLst/>
              <a:gdLst/>
              <a:ahLst/>
              <a:cxnLst/>
              <a:rect l="l" t="t" r="r" b="b"/>
              <a:pathLst>
                <a:path w="184" h="212" extrusionOk="0">
                  <a:moveTo>
                    <a:pt x="132" y="0"/>
                  </a:moveTo>
                  <a:cubicBezTo>
                    <a:pt x="125" y="0"/>
                    <a:pt x="118" y="15"/>
                    <a:pt x="103" y="22"/>
                  </a:cubicBezTo>
                  <a:cubicBezTo>
                    <a:pt x="81" y="58"/>
                    <a:pt x="52" y="102"/>
                    <a:pt x="15" y="139"/>
                  </a:cubicBezTo>
                  <a:cubicBezTo>
                    <a:pt x="1" y="146"/>
                    <a:pt x="1" y="168"/>
                    <a:pt x="1" y="175"/>
                  </a:cubicBezTo>
                  <a:cubicBezTo>
                    <a:pt x="1" y="182"/>
                    <a:pt x="15" y="204"/>
                    <a:pt x="23" y="204"/>
                  </a:cubicBezTo>
                  <a:cubicBezTo>
                    <a:pt x="30" y="212"/>
                    <a:pt x="52" y="212"/>
                    <a:pt x="59" y="212"/>
                  </a:cubicBezTo>
                  <a:cubicBezTo>
                    <a:pt x="66" y="212"/>
                    <a:pt x="74" y="204"/>
                    <a:pt x="88" y="197"/>
                  </a:cubicBezTo>
                  <a:cubicBezTo>
                    <a:pt x="110" y="161"/>
                    <a:pt x="139" y="110"/>
                    <a:pt x="176" y="73"/>
                  </a:cubicBezTo>
                  <a:cubicBezTo>
                    <a:pt x="183" y="66"/>
                    <a:pt x="183" y="51"/>
                    <a:pt x="183" y="37"/>
                  </a:cubicBezTo>
                  <a:cubicBezTo>
                    <a:pt x="183" y="29"/>
                    <a:pt x="176" y="22"/>
                    <a:pt x="169" y="15"/>
                  </a:cubicBezTo>
                  <a:cubicBezTo>
                    <a:pt x="161" y="0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3884;p50">
              <a:extLst>
                <a:ext uri="{FF2B5EF4-FFF2-40B4-BE49-F238E27FC236}">
                  <a16:creationId xmlns:a16="http://schemas.microsoft.com/office/drawing/2014/main" id="{8DAC9DCA-8AE5-4F1C-B75E-D5D36F4AA263}"/>
                </a:ext>
              </a:extLst>
            </p:cNvPr>
            <p:cNvSpPr/>
            <p:nvPr/>
          </p:nvSpPr>
          <p:spPr>
            <a:xfrm>
              <a:off x="7374982" y="3821622"/>
              <a:ext cx="12045" cy="14851"/>
            </a:xfrm>
            <a:custGeom>
              <a:avLst/>
              <a:gdLst/>
              <a:ahLst/>
              <a:cxnLst/>
              <a:rect l="l" t="t" r="r" b="b"/>
              <a:pathLst>
                <a:path w="227" h="279" extrusionOk="0">
                  <a:moveTo>
                    <a:pt x="165" y="0"/>
                  </a:moveTo>
                  <a:cubicBezTo>
                    <a:pt x="145" y="0"/>
                    <a:pt x="131" y="18"/>
                    <a:pt x="131" y="41"/>
                  </a:cubicBezTo>
                  <a:cubicBezTo>
                    <a:pt x="131" y="48"/>
                    <a:pt x="117" y="56"/>
                    <a:pt x="117" y="63"/>
                  </a:cubicBezTo>
                  <a:cubicBezTo>
                    <a:pt x="117" y="63"/>
                    <a:pt x="117" y="78"/>
                    <a:pt x="110" y="78"/>
                  </a:cubicBezTo>
                  <a:cubicBezTo>
                    <a:pt x="102" y="92"/>
                    <a:pt x="88" y="114"/>
                    <a:pt x="80" y="121"/>
                  </a:cubicBezTo>
                  <a:cubicBezTo>
                    <a:pt x="73" y="129"/>
                    <a:pt x="73" y="136"/>
                    <a:pt x="66" y="136"/>
                  </a:cubicBezTo>
                  <a:lnTo>
                    <a:pt x="51" y="151"/>
                  </a:lnTo>
                  <a:cubicBezTo>
                    <a:pt x="44" y="165"/>
                    <a:pt x="29" y="172"/>
                    <a:pt x="15" y="194"/>
                  </a:cubicBezTo>
                  <a:cubicBezTo>
                    <a:pt x="0" y="224"/>
                    <a:pt x="0" y="245"/>
                    <a:pt x="22" y="267"/>
                  </a:cubicBezTo>
                  <a:cubicBezTo>
                    <a:pt x="29" y="275"/>
                    <a:pt x="40" y="278"/>
                    <a:pt x="51" y="278"/>
                  </a:cubicBezTo>
                  <a:cubicBezTo>
                    <a:pt x="62" y="278"/>
                    <a:pt x="73" y="275"/>
                    <a:pt x="80" y="267"/>
                  </a:cubicBezTo>
                  <a:cubicBezTo>
                    <a:pt x="146" y="209"/>
                    <a:pt x="190" y="136"/>
                    <a:pt x="219" y="56"/>
                  </a:cubicBezTo>
                  <a:cubicBezTo>
                    <a:pt x="226" y="27"/>
                    <a:pt x="212" y="5"/>
                    <a:pt x="183" y="5"/>
                  </a:cubicBezTo>
                  <a:cubicBezTo>
                    <a:pt x="176" y="1"/>
                    <a:pt x="170" y="0"/>
                    <a:pt x="16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3885;p50">
              <a:extLst>
                <a:ext uri="{FF2B5EF4-FFF2-40B4-BE49-F238E27FC236}">
                  <a16:creationId xmlns:a16="http://schemas.microsoft.com/office/drawing/2014/main" id="{7BDF03E1-235E-44A3-AAEA-1D51149D5472}"/>
                </a:ext>
              </a:extLst>
            </p:cNvPr>
            <p:cNvSpPr/>
            <p:nvPr/>
          </p:nvSpPr>
          <p:spPr>
            <a:xfrm>
              <a:off x="7459347" y="3863407"/>
              <a:ext cx="6632" cy="4684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59" y="0"/>
                  </a:moveTo>
                  <a:cubicBezTo>
                    <a:pt x="1" y="0"/>
                    <a:pt x="1" y="88"/>
                    <a:pt x="59" y="88"/>
                  </a:cubicBezTo>
                  <a:cubicBezTo>
                    <a:pt x="125" y="88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886;p50">
              <a:extLst>
                <a:ext uri="{FF2B5EF4-FFF2-40B4-BE49-F238E27FC236}">
                  <a16:creationId xmlns:a16="http://schemas.microsoft.com/office/drawing/2014/main" id="{5EAB7B57-C1E1-4498-B9F8-552DB257FAEE}"/>
                </a:ext>
              </a:extLst>
            </p:cNvPr>
            <p:cNvSpPr/>
            <p:nvPr/>
          </p:nvSpPr>
          <p:spPr>
            <a:xfrm>
              <a:off x="7223230" y="3785319"/>
              <a:ext cx="493617" cy="405240"/>
            </a:xfrm>
            <a:custGeom>
              <a:avLst/>
              <a:gdLst/>
              <a:ahLst/>
              <a:cxnLst/>
              <a:rect l="l" t="t" r="r" b="b"/>
              <a:pathLst>
                <a:path w="9303" h="7613" extrusionOk="0">
                  <a:moveTo>
                    <a:pt x="3692" y="81"/>
                  </a:moveTo>
                  <a:cubicBezTo>
                    <a:pt x="3700" y="86"/>
                    <a:pt x="3709" y="88"/>
                    <a:pt x="3721" y="88"/>
                  </a:cubicBezTo>
                  <a:cubicBezTo>
                    <a:pt x="4341" y="96"/>
                    <a:pt x="4969" y="110"/>
                    <a:pt x="5589" y="125"/>
                  </a:cubicBezTo>
                  <a:lnTo>
                    <a:pt x="8544" y="183"/>
                  </a:lnTo>
                  <a:cubicBezTo>
                    <a:pt x="8710" y="183"/>
                    <a:pt x="8876" y="187"/>
                    <a:pt x="9045" y="189"/>
                  </a:cubicBezTo>
                  <a:lnTo>
                    <a:pt x="9045" y="189"/>
                  </a:lnTo>
                  <a:cubicBezTo>
                    <a:pt x="8602" y="456"/>
                    <a:pt x="8164" y="716"/>
                    <a:pt x="7719" y="964"/>
                  </a:cubicBezTo>
                  <a:cubicBezTo>
                    <a:pt x="6939" y="1431"/>
                    <a:pt x="6151" y="1883"/>
                    <a:pt x="5370" y="2350"/>
                  </a:cubicBezTo>
                  <a:cubicBezTo>
                    <a:pt x="5253" y="2423"/>
                    <a:pt x="5129" y="2489"/>
                    <a:pt x="5012" y="2562"/>
                  </a:cubicBezTo>
                  <a:cubicBezTo>
                    <a:pt x="4961" y="2598"/>
                    <a:pt x="4896" y="2627"/>
                    <a:pt x="4837" y="2664"/>
                  </a:cubicBezTo>
                  <a:cubicBezTo>
                    <a:pt x="4815" y="2686"/>
                    <a:pt x="4801" y="2715"/>
                    <a:pt x="4794" y="2751"/>
                  </a:cubicBezTo>
                  <a:cubicBezTo>
                    <a:pt x="4764" y="2846"/>
                    <a:pt x="4743" y="2941"/>
                    <a:pt x="4713" y="3036"/>
                  </a:cubicBezTo>
                  <a:cubicBezTo>
                    <a:pt x="4487" y="3868"/>
                    <a:pt x="4246" y="4692"/>
                    <a:pt x="4020" y="5524"/>
                  </a:cubicBezTo>
                  <a:cubicBezTo>
                    <a:pt x="3903" y="5947"/>
                    <a:pt x="3779" y="6370"/>
                    <a:pt x="3663" y="6793"/>
                  </a:cubicBezTo>
                  <a:cubicBezTo>
                    <a:pt x="3619" y="6939"/>
                    <a:pt x="3582" y="7093"/>
                    <a:pt x="3539" y="7238"/>
                  </a:cubicBezTo>
                  <a:cubicBezTo>
                    <a:pt x="3517" y="7326"/>
                    <a:pt x="3480" y="7406"/>
                    <a:pt x="3466" y="7487"/>
                  </a:cubicBezTo>
                  <a:cubicBezTo>
                    <a:pt x="3466" y="7488"/>
                    <a:pt x="3465" y="7489"/>
                    <a:pt x="3465" y="7490"/>
                  </a:cubicBezTo>
                  <a:lnTo>
                    <a:pt x="3465" y="7490"/>
                  </a:lnTo>
                  <a:cubicBezTo>
                    <a:pt x="3348" y="7501"/>
                    <a:pt x="3230" y="7507"/>
                    <a:pt x="3112" y="7507"/>
                  </a:cubicBezTo>
                  <a:cubicBezTo>
                    <a:pt x="2619" y="7507"/>
                    <a:pt x="2124" y="7415"/>
                    <a:pt x="1656" y="7282"/>
                  </a:cubicBezTo>
                  <a:cubicBezTo>
                    <a:pt x="1189" y="7158"/>
                    <a:pt x="737" y="7005"/>
                    <a:pt x="292" y="6808"/>
                  </a:cubicBezTo>
                  <a:cubicBezTo>
                    <a:pt x="212" y="6775"/>
                    <a:pt x="133" y="6742"/>
                    <a:pt x="58" y="6703"/>
                  </a:cubicBezTo>
                  <a:lnTo>
                    <a:pt x="58" y="6703"/>
                  </a:lnTo>
                  <a:cubicBezTo>
                    <a:pt x="173" y="5952"/>
                    <a:pt x="302" y="5202"/>
                    <a:pt x="438" y="4459"/>
                  </a:cubicBezTo>
                  <a:cubicBezTo>
                    <a:pt x="533" y="3926"/>
                    <a:pt x="635" y="3408"/>
                    <a:pt x="766" y="2890"/>
                  </a:cubicBezTo>
                  <a:cubicBezTo>
                    <a:pt x="919" y="2241"/>
                    <a:pt x="1109" y="1569"/>
                    <a:pt x="1547" y="1044"/>
                  </a:cubicBezTo>
                  <a:cubicBezTo>
                    <a:pt x="2087" y="417"/>
                    <a:pt x="2919" y="234"/>
                    <a:pt x="3692" y="81"/>
                  </a:cubicBezTo>
                  <a:cubicBezTo>
                    <a:pt x="3692" y="81"/>
                    <a:pt x="3692" y="81"/>
                    <a:pt x="3692" y="81"/>
                  </a:cubicBezTo>
                  <a:close/>
                  <a:moveTo>
                    <a:pt x="3714" y="0"/>
                  </a:moveTo>
                  <a:cubicBezTo>
                    <a:pt x="3712" y="0"/>
                    <a:pt x="3709" y="1"/>
                    <a:pt x="3706" y="1"/>
                  </a:cubicBezTo>
                  <a:cubicBezTo>
                    <a:pt x="3028" y="139"/>
                    <a:pt x="2306" y="278"/>
                    <a:pt x="1766" y="745"/>
                  </a:cubicBezTo>
                  <a:cubicBezTo>
                    <a:pt x="1255" y="1175"/>
                    <a:pt x="1000" y="1818"/>
                    <a:pt x="825" y="2445"/>
                  </a:cubicBezTo>
                  <a:cubicBezTo>
                    <a:pt x="518" y="3539"/>
                    <a:pt x="343" y="4670"/>
                    <a:pt x="153" y="5794"/>
                  </a:cubicBezTo>
                  <a:cubicBezTo>
                    <a:pt x="95" y="6100"/>
                    <a:pt x="51" y="6421"/>
                    <a:pt x="0" y="6728"/>
                  </a:cubicBezTo>
                  <a:cubicBezTo>
                    <a:pt x="0" y="6750"/>
                    <a:pt x="0" y="6779"/>
                    <a:pt x="15" y="6786"/>
                  </a:cubicBezTo>
                  <a:cubicBezTo>
                    <a:pt x="781" y="7158"/>
                    <a:pt x="1627" y="7443"/>
                    <a:pt x="2481" y="7560"/>
                  </a:cubicBezTo>
                  <a:cubicBezTo>
                    <a:pt x="2715" y="7589"/>
                    <a:pt x="2956" y="7613"/>
                    <a:pt x="3199" y="7613"/>
                  </a:cubicBezTo>
                  <a:cubicBezTo>
                    <a:pt x="3312" y="7613"/>
                    <a:pt x="3425" y="7608"/>
                    <a:pt x="3539" y="7596"/>
                  </a:cubicBezTo>
                  <a:cubicBezTo>
                    <a:pt x="3553" y="7596"/>
                    <a:pt x="3575" y="7589"/>
                    <a:pt x="3582" y="7560"/>
                  </a:cubicBezTo>
                  <a:cubicBezTo>
                    <a:pt x="3736" y="7012"/>
                    <a:pt x="3882" y="6465"/>
                    <a:pt x="4035" y="5918"/>
                  </a:cubicBezTo>
                  <a:cubicBezTo>
                    <a:pt x="4283" y="5050"/>
                    <a:pt x="4524" y="4174"/>
                    <a:pt x="4764" y="3313"/>
                  </a:cubicBezTo>
                  <a:cubicBezTo>
                    <a:pt x="4801" y="3182"/>
                    <a:pt x="4837" y="3043"/>
                    <a:pt x="4874" y="2919"/>
                  </a:cubicBezTo>
                  <a:cubicBezTo>
                    <a:pt x="4887" y="2886"/>
                    <a:pt x="4932" y="2796"/>
                    <a:pt x="4927" y="2748"/>
                  </a:cubicBezTo>
                  <a:lnTo>
                    <a:pt x="4927" y="2748"/>
                  </a:lnTo>
                  <a:cubicBezTo>
                    <a:pt x="4947" y="2742"/>
                    <a:pt x="4970" y="2726"/>
                    <a:pt x="4976" y="2715"/>
                  </a:cubicBezTo>
                  <a:lnTo>
                    <a:pt x="5253" y="2554"/>
                  </a:lnTo>
                  <a:cubicBezTo>
                    <a:pt x="5997" y="2117"/>
                    <a:pt x="6742" y="1672"/>
                    <a:pt x="7493" y="1234"/>
                  </a:cubicBezTo>
                  <a:cubicBezTo>
                    <a:pt x="8070" y="891"/>
                    <a:pt x="8653" y="563"/>
                    <a:pt x="9230" y="212"/>
                  </a:cubicBezTo>
                  <a:cubicBezTo>
                    <a:pt x="9237" y="198"/>
                    <a:pt x="9244" y="198"/>
                    <a:pt x="9251" y="191"/>
                  </a:cubicBezTo>
                  <a:cubicBezTo>
                    <a:pt x="9303" y="161"/>
                    <a:pt x="9281" y="96"/>
                    <a:pt x="9230" y="96"/>
                  </a:cubicBezTo>
                  <a:cubicBezTo>
                    <a:pt x="8609" y="88"/>
                    <a:pt x="7975" y="81"/>
                    <a:pt x="7355" y="59"/>
                  </a:cubicBezTo>
                  <a:lnTo>
                    <a:pt x="4400" y="8"/>
                  </a:lnTo>
                  <a:cubicBezTo>
                    <a:pt x="4174" y="8"/>
                    <a:pt x="3948" y="1"/>
                    <a:pt x="3722" y="1"/>
                  </a:cubicBezTo>
                  <a:lnTo>
                    <a:pt x="3722" y="1"/>
                  </a:lnTo>
                  <a:cubicBezTo>
                    <a:pt x="3719" y="1"/>
                    <a:pt x="3717" y="0"/>
                    <a:pt x="37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887;p50">
              <a:extLst>
                <a:ext uri="{FF2B5EF4-FFF2-40B4-BE49-F238E27FC236}">
                  <a16:creationId xmlns:a16="http://schemas.microsoft.com/office/drawing/2014/main" id="{846A3A2A-DF20-4D99-8044-022DC701A494}"/>
                </a:ext>
              </a:extLst>
            </p:cNvPr>
            <p:cNvSpPr/>
            <p:nvPr/>
          </p:nvSpPr>
          <p:spPr>
            <a:xfrm>
              <a:off x="7530607" y="4193486"/>
              <a:ext cx="230015" cy="255025"/>
            </a:xfrm>
            <a:custGeom>
              <a:avLst/>
              <a:gdLst/>
              <a:ahLst/>
              <a:cxnLst/>
              <a:rect l="l" t="t" r="r" b="b"/>
              <a:pathLst>
                <a:path w="4335" h="4791" extrusionOk="0">
                  <a:moveTo>
                    <a:pt x="3189" y="1"/>
                  </a:moveTo>
                  <a:lnTo>
                    <a:pt x="963" y="745"/>
                  </a:lnTo>
                  <a:cubicBezTo>
                    <a:pt x="1131" y="1285"/>
                    <a:pt x="1401" y="2190"/>
                    <a:pt x="1576" y="2730"/>
                  </a:cubicBezTo>
                  <a:cubicBezTo>
                    <a:pt x="1576" y="2730"/>
                    <a:pt x="1729" y="2876"/>
                    <a:pt x="861" y="3576"/>
                  </a:cubicBezTo>
                  <a:lnTo>
                    <a:pt x="256" y="4065"/>
                  </a:lnTo>
                  <a:cubicBezTo>
                    <a:pt x="124" y="4174"/>
                    <a:pt x="0" y="4357"/>
                    <a:pt x="66" y="4539"/>
                  </a:cubicBezTo>
                  <a:cubicBezTo>
                    <a:pt x="131" y="4731"/>
                    <a:pt x="305" y="4791"/>
                    <a:pt x="506" y="4791"/>
                  </a:cubicBezTo>
                  <a:cubicBezTo>
                    <a:pt x="757" y="4791"/>
                    <a:pt x="1048" y="4697"/>
                    <a:pt x="1219" y="4649"/>
                  </a:cubicBezTo>
                  <a:cubicBezTo>
                    <a:pt x="1846" y="4481"/>
                    <a:pt x="3116" y="4043"/>
                    <a:pt x="3845" y="3780"/>
                  </a:cubicBezTo>
                  <a:cubicBezTo>
                    <a:pt x="4166" y="3656"/>
                    <a:pt x="4334" y="3321"/>
                    <a:pt x="4239" y="3000"/>
                  </a:cubicBezTo>
                  <a:cubicBezTo>
                    <a:pt x="3918" y="1985"/>
                    <a:pt x="3568" y="986"/>
                    <a:pt x="3189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3888;p50">
              <a:extLst>
                <a:ext uri="{FF2B5EF4-FFF2-40B4-BE49-F238E27FC236}">
                  <a16:creationId xmlns:a16="http://schemas.microsoft.com/office/drawing/2014/main" id="{CAB7D81C-E1E8-4A90-BFE6-CE5645A1E310}"/>
                </a:ext>
              </a:extLst>
            </p:cNvPr>
            <p:cNvSpPr/>
            <p:nvPr/>
          </p:nvSpPr>
          <p:spPr>
            <a:xfrm>
              <a:off x="7528272" y="4190984"/>
              <a:ext cx="231554" cy="259443"/>
            </a:xfrm>
            <a:custGeom>
              <a:avLst/>
              <a:gdLst/>
              <a:ahLst/>
              <a:cxnLst/>
              <a:rect l="l" t="t" r="r" b="b"/>
              <a:pathLst>
                <a:path w="4364" h="4874" extrusionOk="0">
                  <a:moveTo>
                    <a:pt x="3201" y="102"/>
                  </a:moveTo>
                  <a:lnTo>
                    <a:pt x="3201" y="102"/>
                  </a:lnTo>
                  <a:cubicBezTo>
                    <a:pt x="3401" y="639"/>
                    <a:pt x="3601" y="1182"/>
                    <a:pt x="3787" y="1726"/>
                  </a:cubicBezTo>
                  <a:cubicBezTo>
                    <a:pt x="3889" y="2003"/>
                    <a:pt x="3977" y="2281"/>
                    <a:pt x="4072" y="2565"/>
                  </a:cubicBezTo>
                  <a:cubicBezTo>
                    <a:pt x="4108" y="2696"/>
                    <a:pt x="4152" y="2820"/>
                    <a:pt x="4188" y="2937"/>
                  </a:cubicBezTo>
                  <a:cubicBezTo>
                    <a:pt x="4225" y="3069"/>
                    <a:pt x="4269" y="3185"/>
                    <a:pt x="4247" y="3324"/>
                  </a:cubicBezTo>
                  <a:cubicBezTo>
                    <a:pt x="4210" y="3557"/>
                    <a:pt x="4035" y="3718"/>
                    <a:pt x="3816" y="3798"/>
                  </a:cubicBezTo>
                  <a:cubicBezTo>
                    <a:pt x="3627" y="3864"/>
                    <a:pt x="3430" y="3937"/>
                    <a:pt x="3240" y="3995"/>
                  </a:cubicBezTo>
                  <a:cubicBezTo>
                    <a:pt x="2824" y="4141"/>
                    <a:pt x="2393" y="4287"/>
                    <a:pt x="1970" y="4426"/>
                  </a:cubicBezTo>
                  <a:cubicBezTo>
                    <a:pt x="1657" y="4528"/>
                    <a:pt x="1328" y="4637"/>
                    <a:pt x="1000" y="4717"/>
                  </a:cubicBezTo>
                  <a:cubicBezTo>
                    <a:pt x="858" y="4755"/>
                    <a:pt x="710" y="4786"/>
                    <a:pt x="567" y="4786"/>
                  </a:cubicBezTo>
                  <a:cubicBezTo>
                    <a:pt x="541" y="4786"/>
                    <a:pt x="515" y="4785"/>
                    <a:pt x="489" y="4783"/>
                  </a:cubicBezTo>
                  <a:cubicBezTo>
                    <a:pt x="292" y="4776"/>
                    <a:pt x="103" y="4652"/>
                    <a:pt x="139" y="4426"/>
                  </a:cubicBezTo>
                  <a:cubicBezTo>
                    <a:pt x="161" y="4309"/>
                    <a:pt x="241" y="4214"/>
                    <a:pt x="321" y="4141"/>
                  </a:cubicBezTo>
                  <a:cubicBezTo>
                    <a:pt x="438" y="4046"/>
                    <a:pt x="562" y="3951"/>
                    <a:pt x="679" y="3849"/>
                  </a:cubicBezTo>
                  <a:cubicBezTo>
                    <a:pt x="876" y="3689"/>
                    <a:pt x="1087" y="3521"/>
                    <a:pt x="1270" y="3338"/>
                  </a:cubicBezTo>
                  <a:cubicBezTo>
                    <a:pt x="1409" y="3214"/>
                    <a:pt x="1627" y="3032"/>
                    <a:pt x="1657" y="2828"/>
                  </a:cubicBezTo>
                  <a:cubicBezTo>
                    <a:pt x="1664" y="2791"/>
                    <a:pt x="1657" y="2769"/>
                    <a:pt x="1642" y="2740"/>
                  </a:cubicBezTo>
                  <a:cubicBezTo>
                    <a:pt x="1598" y="2572"/>
                    <a:pt x="1540" y="2405"/>
                    <a:pt x="1489" y="2237"/>
                  </a:cubicBezTo>
                  <a:cubicBezTo>
                    <a:pt x="1346" y="1760"/>
                    <a:pt x="1197" y="1283"/>
                    <a:pt x="1055" y="806"/>
                  </a:cubicBezTo>
                  <a:lnTo>
                    <a:pt x="1055" y="806"/>
                  </a:lnTo>
                  <a:cubicBezTo>
                    <a:pt x="1688" y="606"/>
                    <a:pt x="2329" y="393"/>
                    <a:pt x="2955" y="187"/>
                  </a:cubicBezTo>
                  <a:cubicBezTo>
                    <a:pt x="3039" y="161"/>
                    <a:pt x="3118" y="129"/>
                    <a:pt x="3201" y="102"/>
                  </a:cubicBezTo>
                  <a:close/>
                  <a:moveTo>
                    <a:pt x="3222" y="1"/>
                  </a:moveTo>
                  <a:cubicBezTo>
                    <a:pt x="3216" y="1"/>
                    <a:pt x="3210" y="2"/>
                    <a:pt x="3203" y="4"/>
                  </a:cubicBezTo>
                  <a:cubicBezTo>
                    <a:pt x="2554" y="216"/>
                    <a:pt x="1897" y="435"/>
                    <a:pt x="1255" y="639"/>
                  </a:cubicBezTo>
                  <a:cubicBezTo>
                    <a:pt x="1160" y="668"/>
                    <a:pt x="1073" y="705"/>
                    <a:pt x="978" y="734"/>
                  </a:cubicBezTo>
                  <a:cubicBezTo>
                    <a:pt x="949" y="741"/>
                    <a:pt x="934" y="770"/>
                    <a:pt x="942" y="785"/>
                  </a:cubicBezTo>
                  <a:cubicBezTo>
                    <a:pt x="1087" y="1245"/>
                    <a:pt x="1226" y="1697"/>
                    <a:pt x="1365" y="2157"/>
                  </a:cubicBezTo>
                  <a:cubicBezTo>
                    <a:pt x="1423" y="2368"/>
                    <a:pt x="1481" y="2572"/>
                    <a:pt x="1554" y="2777"/>
                  </a:cubicBezTo>
                  <a:cubicBezTo>
                    <a:pt x="1562" y="2791"/>
                    <a:pt x="1562" y="2769"/>
                    <a:pt x="1554" y="2806"/>
                  </a:cubicBezTo>
                  <a:cubicBezTo>
                    <a:pt x="1533" y="2879"/>
                    <a:pt x="1489" y="2937"/>
                    <a:pt x="1445" y="3003"/>
                  </a:cubicBezTo>
                  <a:cubicBezTo>
                    <a:pt x="1328" y="3156"/>
                    <a:pt x="1182" y="3287"/>
                    <a:pt x="1044" y="3411"/>
                  </a:cubicBezTo>
                  <a:cubicBezTo>
                    <a:pt x="818" y="3616"/>
                    <a:pt x="577" y="3798"/>
                    <a:pt x="351" y="3988"/>
                  </a:cubicBezTo>
                  <a:cubicBezTo>
                    <a:pt x="183" y="4126"/>
                    <a:pt x="0" y="4287"/>
                    <a:pt x="30" y="4528"/>
                  </a:cubicBezTo>
                  <a:cubicBezTo>
                    <a:pt x="63" y="4800"/>
                    <a:pt x="313" y="4874"/>
                    <a:pt x="552" y="4874"/>
                  </a:cubicBezTo>
                  <a:cubicBezTo>
                    <a:pt x="627" y="4874"/>
                    <a:pt x="701" y="4866"/>
                    <a:pt x="766" y="4856"/>
                  </a:cubicBezTo>
                  <a:cubicBezTo>
                    <a:pt x="1109" y="4798"/>
                    <a:pt x="1445" y="4688"/>
                    <a:pt x="1766" y="4579"/>
                  </a:cubicBezTo>
                  <a:cubicBezTo>
                    <a:pt x="2211" y="4447"/>
                    <a:pt x="2656" y="4287"/>
                    <a:pt x="3101" y="4134"/>
                  </a:cubicBezTo>
                  <a:lnTo>
                    <a:pt x="3736" y="3915"/>
                  </a:lnTo>
                  <a:cubicBezTo>
                    <a:pt x="3918" y="3849"/>
                    <a:pt x="4086" y="3784"/>
                    <a:pt x="4210" y="3623"/>
                  </a:cubicBezTo>
                  <a:cubicBezTo>
                    <a:pt x="4342" y="3433"/>
                    <a:pt x="4363" y="3214"/>
                    <a:pt x="4290" y="2996"/>
                  </a:cubicBezTo>
                  <a:cubicBezTo>
                    <a:pt x="4188" y="2653"/>
                    <a:pt x="4072" y="2317"/>
                    <a:pt x="3962" y="1989"/>
                  </a:cubicBezTo>
                  <a:cubicBezTo>
                    <a:pt x="3744" y="1333"/>
                    <a:pt x="3503" y="685"/>
                    <a:pt x="3263" y="45"/>
                  </a:cubicBezTo>
                  <a:lnTo>
                    <a:pt x="3263" y="45"/>
                  </a:lnTo>
                  <a:cubicBezTo>
                    <a:pt x="3263" y="39"/>
                    <a:pt x="3262" y="33"/>
                    <a:pt x="3260" y="27"/>
                  </a:cubicBezTo>
                  <a:lnTo>
                    <a:pt x="3260" y="27"/>
                  </a:lnTo>
                  <a:cubicBezTo>
                    <a:pt x="3259" y="26"/>
                    <a:pt x="3259" y="25"/>
                    <a:pt x="3258" y="24"/>
                  </a:cubicBezTo>
                  <a:lnTo>
                    <a:pt x="3258" y="24"/>
                  </a:lnTo>
                  <a:cubicBezTo>
                    <a:pt x="3252" y="11"/>
                    <a:pt x="3240" y="1"/>
                    <a:pt x="32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3889;p50">
              <a:extLst>
                <a:ext uri="{FF2B5EF4-FFF2-40B4-BE49-F238E27FC236}">
                  <a16:creationId xmlns:a16="http://schemas.microsoft.com/office/drawing/2014/main" id="{1CD14C5A-D790-438B-828F-7D1D64DF17CD}"/>
                </a:ext>
              </a:extLst>
            </p:cNvPr>
            <p:cNvSpPr/>
            <p:nvPr/>
          </p:nvSpPr>
          <p:spPr>
            <a:xfrm>
              <a:off x="7514317" y="4280517"/>
              <a:ext cx="282279" cy="187689"/>
            </a:xfrm>
            <a:custGeom>
              <a:avLst/>
              <a:gdLst/>
              <a:ahLst/>
              <a:cxnLst/>
              <a:rect l="l" t="t" r="r" b="b"/>
              <a:pathLst>
                <a:path w="5320" h="3526" extrusionOk="0">
                  <a:moveTo>
                    <a:pt x="2541" y="0"/>
                  </a:moveTo>
                  <a:cubicBezTo>
                    <a:pt x="2356" y="0"/>
                    <a:pt x="2189" y="144"/>
                    <a:pt x="2182" y="336"/>
                  </a:cubicBezTo>
                  <a:lnTo>
                    <a:pt x="2117" y="1438"/>
                  </a:lnTo>
                  <a:cubicBezTo>
                    <a:pt x="2092" y="1436"/>
                    <a:pt x="2067" y="1435"/>
                    <a:pt x="2044" y="1435"/>
                  </a:cubicBezTo>
                  <a:cubicBezTo>
                    <a:pt x="1616" y="1435"/>
                    <a:pt x="1387" y="1729"/>
                    <a:pt x="1387" y="1729"/>
                  </a:cubicBezTo>
                  <a:lnTo>
                    <a:pt x="708" y="803"/>
                  </a:lnTo>
                  <a:cubicBezTo>
                    <a:pt x="640" y="709"/>
                    <a:pt x="534" y="657"/>
                    <a:pt x="427" y="657"/>
                  </a:cubicBezTo>
                  <a:cubicBezTo>
                    <a:pt x="352" y="657"/>
                    <a:pt x="276" y="683"/>
                    <a:pt x="212" y="737"/>
                  </a:cubicBezTo>
                  <a:cubicBezTo>
                    <a:pt x="74" y="854"/>
                    <a:pt x="59" y="1058"/>
                    <a:pt x="161" y="1190"/>
                  </a:cubicBezTo>
                  <a:lnTo>
                    <a:pt x="905" y="2094"/>
                  </a:lnTo>
                  <a:cubicBezTo>
                    <a:pt x="446" y="2423"/>
                    <a:pt x="1" y="2568"/>
                    <a:pt x="117" y="3116"/>
                  </a:cubicBezTo>
                  <a:cubicBezTo>
                    <a:pt x="199" y="3466"/>
                    <a:pt x="520" y="3526"/>
                    <a:pt x="731" y="3526"/>
                  </a:cubicBezTo>
                  <a:cubicBezTo>
                    <a:pt x="841" y="3526"/>
                    <a:pt x="920" y="3510"/>
                    <a:pt x="920" y="3510"/>
                  </a:cubicBezTo>
                  <a:lnTo>
                    <a:pt x="4984" y="2182"/>
                  </a:lnTo>
                  <a:cubicBezTo>
                    <a:pt x="5203" y="2109"/>
                    <a:pt x="5320" y="1868"/>
                    <a:pt x="5239" y="1649"/>
                  </a:cubicBezTo>
                  <a:cubicBezTo>
                    <a:pt x="5187" y="1504"/>
                    <a:pt x="5048" y="1410"/>
                    <a:pt x="4901" y="1410"/>
                  </a:cubicBezTo>
                  <a:cubicBezTo>
                    <a:pt x="4863" y="1410"/>
                    <a:pt x="4825" y="1417"/>
                    <a:pt x="4787" y="1430"/>
                  </a:cubicBezTo>
                  <a:lnTo>
                    <a:pt x="3255" y="1948"/>
                  </a:lnTo>
                  <a:cubicBezTo>
                    <a:pt x="3167" y="1722"/>
                    <a:pt x="2948" y="1562"/>
                    <a:pt x="2708" y="1525"/>
                  </a:cubicBezTo>
                  <a:lnTo>
                    <a:pt x="2846" y="336"/>
                  </a:lnTo>
                  <a:cubicBezTo>
                    <a:pt x="2861" y="161"/>
                    <a:pt x="2737" y="8"/>
                    <a:pt x="2554" y="0"/>
                  </a:cubicBezTo>
                  <a:cubicBezTo>
                    <a:pt x="2550" y="0"/>
                    <a:pt x="2545" y="0"/>
                    <a:pt x="2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890;p50">
              <a:extLst>
                <a:ext uri="{FF2B5EF4-FFF2-40B4-BE49-F238E27FC236}">
                  <a16:creationId xmlns:a16="http://schemas.microsoft.com/office/drawing/2014/main" id="{F83E6752-1EE1-4534-A659-3B0F8F419A66}"/>
                </a:ext>
              </a:extLst>
            </p:cNvPr>
            <p:cNvSpPr/>
            <p:nvPr/>
          </p:nvSpPr>
          <p:spPr>
            <a:xfrm>
              <a:off x="7514742" y="4277962"/>
              <a:ext cx="284561" cy="193225"/>
            </a:xfrm>
            <a:custGeom>
              <a:avLst/>
              <a:gdLst/>
              <a:ahLst/>
              <a:cxnLst/>
              <a:rect l="l" t="t" r="r" b="b"/>
              <a:pathLst>
                <a:path w="5363" h="3630" extrusionOk="0">
                  <a:moveTo>
                    <a:pt x="2545" y="92"/>
                  </a:moveTo>
                  <a:cubicBezTo>
                    <a:pt x="2719" y="92"/>
                    <a:pt x="2823" y="235"/>
                    <a:pt x="2802" y="406"/>
                  </a:cubicBezTo>
                  <a:cubicBezTo>
                    <a:pt x="2787" y="595"/>
                    <a:pt x="2758" y="792"/>
                    <a:pt x="2729" y="989"/>
                  </a:cubicBezTo>
                  <a:cubicBezTo>
                    <a:pt x="2700" y="1179"/>
                    <a:pt x="2685" y="1369"/>
                    <a:pt x="2656" y="1559"/>
                  </a:cubicBezTo>
                  <a:cubicBezTo>
                    <a:pt x="2655" y="1562"/>
                    <a:pt x="2655" y="1565"/>
                    <a:pt x="2655" y="1568"/>
                  </a:cubicBezTo>
                  <a:lnTo>
                    <a:pt x="2655" y="1568"/>
                  </a:lnTo>
                  <a:cubicBezTo>
                    <a:pt x="2650" y="1589"/>
                    <a:pt x="2659" y="1610"/>
                    <a:pt x="2685" y="1617"/>
                  </a:cubicBezTo>
                  <a:cubicBezTo>
                    <a:pt x="2918" y="1653"/>
                    <a:pt x="3101" y="1807"/>
                    <a:pt x="3196" y="2025"/>
                  </a:cubicBezTo>
                  <a:cubicBezTo>
                    <a:pt x="3201" y="2042"/>
                    <a:pt x="3219" y="2050"/>
                    <a:pt x="3234" y="2050"/>
                  </a:cubicBezTo>
                  <a:cubicBezTo>
                    <a:pt x="3239" y="2050"/>
                    <a:pt x="3243" y="2049"/>
                    <a:pt x="3247" y="2047"/>
                  </a:cubicBezTo>
                  <a:cubicBezTo>
                    <a:pt x="3750" y="1872"/>
                    <a:pt x="4254" y="1697"/>
                    <a:pt x="4764" y="1537"/>
                  </a:cubicBezTo>
                  <a:cubicBezTo>
                    <a:pt x="4800" y="1526"/>
                    <a:pt x="4835" y="1520"/>
                    <a:pt x="4870" y="1520"/>
                  </a:cubicBezTo>
                  <a:cubicBezTo>
                    <a:pt x="5062" y="1520"/>
                    <a:pt x="5226" y="1683"/>
                    <a:pt x="5195" y="1887"/>
                  </a:cubicBezTo>
                  <a:cubicBezTo>
                    <a:pt x="5166" y="2047"/>
                    <a:pt x="5056" y="2135"/>
                    <a:pt x="4918" y="2179"/>
                  </a:cubicBezTo>
                  <a:lnTo>
                    <a:pt x="4429" y="2347"/>
                  </a:lnTo>
                  <a:cubicBezTo>
                    <a:pt x="3269" y="2726"/>
                    <a:pt x="2101" y="3113"/>
                    <a:pt x="941" y="3485"/>
                  </a:cubicBezTo>
                  <a:cubicBezTo>
                    <a:pt x="871" y="3510"/>
                    <a:pt x="790" y="3522"/>
                    <a:pt x="709" y="3522"/>
                  </a:cubicBezTo>
                  <a:cubicBezTo>
                    <a:pt x="580" y="3522"/>
                    <a:pt x="449" y="3492"/>
                    <a:pt x="350" y="3434"/>
                  </a:cubicBezTo>
                  <a:cubicBezTo>
                    <a:pt x="109" y="3295"/>
                    <a:pt x="66" y="2938"/>
                    <a:pt x="212" y="2719"/>
                  </a:cubicBezTo>
                  <a:cubicBezTo>
                    <a:pt x="365" y="2471"/>
                    <a:pt x="686" y="2339"/>
                    <a:pt x="912" y="2179"/>
                  </a:cubicBezTo>
                  <a:cubicBezTo>
                    <a:pt x="941" y="2164"/>
                    <a:pt x="941" y="2135"/>
                    <a:pt x="927" y="2106"/>
                  </a:cubicBezTo>
                  <a:cubicBezTo>
                    <a:pt x="686" y="1814"/>
                    <a:pt x="438" y="1522"/>
                    <a:pt x="204" y="1223"/>
                  </a:cubicBezTo>
                  <a:cubicBezTo>
                    <a:pt x="109" y="1106"/>
                    <a:pt x="102" y="953"/>
                    <a:pt x="212" y="844"/>
                  </a:cubicBezTo>
                  <a:lnTo>
                    <a:pt x="219" y="829"/>
                  </a:lnTo>
                  <a:cubicBezTo>
                    <a:pt x="233" y="822"/>
                    <a:pt x="248" y="814"/>
                    <a:pt x="270" y="807"/>
                  </a:cubicBezTo>
                  <a:cubicBezTo>
                    <a:pt x="314" y="778"/>
                    <a:pt x="358" y="756"/>
                    <a:pt x="416" y="756"/>
                  </a:cubicBezTo>
                  <a:cubicBezTo>
                    <a:pt x="511" y="756"/>
                    <a:pt x="606" y="807"/>
                    <a:pt x="671" y="880"/>
                  </a:cubicBezTo>
                  <a:cubicBezTo>
                    <a:pt x="781" y="1011"/>
                    <a:pt x="876" y="1172"/>
                    <a:pt x="985" y="1318"/>
                  </a:cubicBezTo>
                  <a:lnTo>
                    <a:pt x="1342" y="1807"/>
                  </a:lnTo>
                  <a:cubicBezTo>
                    <a:pt x="1356" y="1820"/>
                    <a:pt x="1374" y="1830"/>
                    <a:pt x="1390" y="1830"/>
                  </a:cubicBezTo>
                  <a:cubicBezTo>
                    <a:pt x="1400" y="1830"/>
                    <a:pt x="1410" y="1826"/>
                    <a:pt x="1415" y="1814"/>
                  </a:cubicBezTo>
                  <a:cubicBezTo>
                    <a:pt x="1571" y="1624"/>
                    <a:pt x="1822" y="1535"/>
                    <a:pt x="2061" y="1535"/>
                  </a:cubicBezTo>
                  <a:cubicBezTo>
                    <a:pt x="2079" y="1535"/>
                    <a:pt x="2098" y="1536"/>
                    <a:pt x="2116" y="1537"/>
                  </a:cubicBezTo>
                  <a:cubicBezTo>
                    <a:pt x="2145" y="1537"/>
                    <a:pt x="2167" y="1507"/>
                    <a:pt x="2167" y="1486"/>
                  </a:cubicBezTo>
                  <a:cubicBezTo>
                    <a:pt x="2182" y="1121"/>
                    <a:pt x="2203" y="756"/>
                    <a:pt x="2225" y="406"/>
                  </a:cubicBezTo>
                  <a:cubicBezTo>
                    <a:pt x="2247" y="238"/>
                    <a:pt x="2357" y="99"/>
                    <a:pt x="2532" y="92"/>
                  </a:cubicBezTo>
                  <a:cubicBezTo>
                    <a:pt x="2536" y="92"/>
                    <a:pt x="2540" y="92"/>
                    <a:pt x="2545" y="92"/>
                  </a:cubicBezTo>
                  <a:close/>
                  <a:moveTo>
                    <a:pt x="2533" y="1"/>
                  </a:moveTo>
                  <a:cubicBezTo>
                    <a:pt x="2417" y="1"/>
                    <a:pt x="2299" y="50"/>
                    <a:pt x="2218" y="158"/>
                  </a:cubicBezTo>
                  <a:cubicBezTo>
                    <a:pt x="2101" y="311"/>
                    <a:pt x="2130" y="574"/>
                    <a:pt x="2116" y="756"/>
                  </a:cubicBezTo>
                  <a:cubicBezTo>
                    <a:pt x="2102" y="981"/>
                    <a:pt x="2095" y="1212"/>
                    <a:pt x="2076" y="1432"/>
                  </a:cubicBezTo>
                  <a:lnTo>
                    <a:pt x="2076" y="1432"/>
                  </a:lnTo>
                  <a:cubicBezTo>
                    <a:pt x="2065" y="1432"/>
                    <a:pt x="2054" y="1432"/>
                    <a:pt x="2043" y="1432"/>
                  </a:cubicBezTo>
                  <a:cubicBezTo>
                    <a:pt x="1808" y="1432"/>
                    <a:pt x="1548" y="1521"/>
                    <a:pt x="1384" y="1700"/>
                  </a:cubicBezTo>
                  <a:lnTo>
                    <a:pt x="1384" y="1700"/>
                  </a:lnTo>
                  <a:cubicBezTo>
                    <a:pt x="1279" y="1550"/>
                    <a:pt x="1168" y="1395"/>
                    <a:pt x="1058" y="1252"/>
                  </a:cubicBezTo>
                  <a:cubicBezTo>
                    <a:pt x="978" y="1143"/>
                    <a:pt x="905" y="1033"/>
                    <a:pt x="824" y="931"/>
                  </a:cubicBezTo>
                  <a:cubicBezTo>
                    <a:pt x="781" y="865"/>
                    <a:pt x="730" y="792"/>
                    <a:pt x="679" y="749"/>
                  </a:cubicBezTo>
                  <a:cubicBezTo>
                    <a:pt x="605" y="687"/>
                    <a:pt x="518" y="660"/>
                    <a:pt x="432" y="660"/>
                  </a:cubicBezTo>
                  <a:cubicBezTo>
                    <a:pt x="214" y="660"/>
                    <a:pt x="5" y="838"/>
                    <a:pt x="37" y="1084"/>
                  </a:cubicBezTo>
                  <a:cubicBezTo>
                    <a:pt x="58" y="1186"/>
                    <a:pt x="109" y="1259"/>
                    <a:pt x="168" y="1332"/>
                  </a:cubicBezTo>
                  <a:cubicBezTo>
                    <a:pt x="241" y="1427"/>
                    <a:pt x="321" y="1515"/>
                    <a:pt x="394" y="1617"/>
                  </a:cubicBezTo>
                  <a:cubicBezTo>
                    <a:pt x="536" y="1792"/>
                    <a:pt x="684" y="1961"/>
                    <a:pt x="826" y="2136"/>
                  </a:cubicBezTo>
                  <a:lnTo>
                    <a:pt x="826" y="2136"/>
                  </a:lnTo>
                  <a:cubicBezTo>
                    <a:pt x="616" y="2282"/>
                    <a:pt x="375" y="2403"/>
                    <a:pt x="204" y="2595"/>
                  </a:cubicBezTo>
                  <a:cubicBezTo>
                    <a:pt x="37" y="2777"/>
                    <a:pt x="0" y="3018"/>
                    <a:pt x="88" y="3251"/>
                  </a:cubicBezTo>
                  <a:cubicBezTo>
                    <a:pt x="184" y="3523"/>
                    <a:pt x="460" y="3630"/>
                    <a:pt x="734" y="3630"/>
                  </a:cubicBezTo>
                  <a:cubicBezTo>
                    <a:pt x="792" y="3630"/>
                    <a:pt x="849" y="3625"/>
                    <a:pt x="905" y="3616"/>
                  </a:cubicBezTo>
                  <a:cubicBezTo>
                    <a:pt x="1021" y="3594"/>
                    <a:pt x="1131" y="3543"/>
                    <a:pt x="1240" y="3507"/>
                  </a:cubicBezTo>
                  <a:cubicBezTo>
                    <a:pt x="1547" y="3404"/>
                    <a:pt x="1846" y="3302"/>
                    <a:pt x="2145" y="3215"/>
                  </a:cubicBezTo>
                  <a:cubicBezTo>
                    <a:pt x="2882" y="2974"/>
                    <a:pt x="3612" y="2726"/>
                    <a:pt x="4356" y="2492"/>
                  </a:cubicBezTo>
                  <a:cubicBezTo>
                    <a:pt x="4553" y="2427"/>
                    <a:pt x="4757" y="2361"/>
                    <a:pt x="4954" y="2288"/>
                  </a:cubicBezTo>
                  <a:cubicBezTo>
                    <a:pt x="5056" y="2252"/>
                    <a:pt x="5144" y="2208"/>
                    <a:pt x="5217" y="2120"/>
                  </a:cubicBezTo>
                  <a:cubicBezTo>
                    <a:pt x="5363" y="1938"/>
                    <a:pt x="5341" y="1646"/>
                    <a:pt x="5144" y="1500"/>
                  </a:cubicBezTo>
                  <a:cubicBezTo>
                    <a:pt x="5073" y="1447"/>
                    <a:pt x="4992" y="1427"/>
                    <a:pt x="4906" y="1427"/>
                  </a:cubicBezTo>
                  <a:cubicBezTo>
                    <a:pt x="4708" y="1427"/>
                    <a:pt x="4487" y="1534"/>
                    <a:pt x="4319" y="1595"/>
                  </a:cubicBezTo>
                  <a:cubicBezTo>
                    <a:pt x="3976" y="1704"/>
                    <a:pt x="3648" y="1829"/>
                    <a:pt x="3312" y="1938"/>
                  </a:cubicBezTo>
                  <a:cubicBezTo>
                    <a:pt x="3307" y="1941"/>
                    <a:pt x="3300" y="1943"/>
                    <a:pt x="3292" y="1945"/>
                  </a:cubicBezTo>
                  <a:lnTo>
                    <a:pt x="3292" y="1945"/>
                  </a:lnTo>
                  <a:cubicBezTo>
                    <a:pt x="3190" y="1730"/>
                    <a:pt x="2993" y="1572"/>
                    <a:pt x="2762" y="1528"/>
                  </a:cubicBezTo>
                  <a:lnTo>
                    <a:pt x="2762" y="1528"/>
                  </a:lnTo>
                  <a:cubicBezTo>
                    <a:pt x="2806" y="1151"/>
                    <a:pt x="2875" y="767"/>
                    <a:pt x="2904" y="384"/>
                  </a:cubicBezTo>
                  <a:cubicBezTo>
                    <a:pt x="2922" y="144"/>
                    <a:pt x="2732" y="1"/>
                    <a:pt x="253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891;p50">
              <a:extLst>
                <a:ext uri="{FF2B5EF4-FFF2-40B4-BE49-F238E27FC236}">
                  <a16:creationId xmlns:a16="http://schemas.microsoft.com/office/drawing/2014/main" id="{73A4F44F-2AE7-4035-A398-1DD303A953C4}"/>
                </a:ext>
              </a:extLst>
            </p:cNvPr>
            <p:cNvSpPr/>
            <p:nvPr/>
          </p:nvSpPr>
          <p:spPr>
            <a:xfrm>
              <a:off x="7556500" y="4426368"/>
              <a:ext cx="19844" cy="12562"/>
            </a:xfrm>
            <a:custGeom>
              <a:avLst/>
              <a:gdLst/>
              <a:ahLst/>
              <a:cxnLst/>
              <a:rect l="l" t="t" r="r" b="b"/>
              <a:pathLst>
                <a:path w="374" h="236" extrusionOk="0">
                  <a:moveTo>
                    <a:pt x="319" y="1"/>
                  </a:moveTo>
                  <a:cubicBezTo>
                    <a:pt x="312" y="1"/>
                    <a:pt x="306" y="2"/>
                    <a:pt x="300" y="4"/>
                  </a:cubicBezTo>
                  <a:cubicBezTo>
                    <a:pt x="220" y="55"/>
                    <a:pt x="125" y="106"/>
                    <a:pt x="30" y="150"/>
                  </a:cubicBezTo>
                  <a:cubicBezTo>
                    <a:pt x="1" y="157"/>
                    <a:pt x="1" y="193"/>
                    <a:pt x="8" y="215"/>
                  </a:cubicBezTo>
                  <a:cubicBezTo>
                    <a:pt x="13" y="225"/>
                    <a:pt x="30" y="236"/>
                    <a:pt x="49" y="236"/>
                  </a:cubicBezTo>
                  <a:cubicBezTo>
                    <a:pt x="57" y="236"/>
                    <a:pt x="65" y="234"/>
                    <a:pt x="74" y="230"/>
                  </a:cubicBezTo>
                  <a:cubicBezTo>
                    <a:pt x="162" y="193"/>
                    <a:pt x="256" y="142"/>
                    <a:pt x="344" y="84"/>
                  </a:cubicBezTo>
                  <a:cubicBezTo>
                    <a:pt x="366" y="77"/>
                    <a:pt x="373" y="40"/>
                    <a:pt x="366" y="25"/>
                  </a:cubicBezTo>
                  <a:cubicBezTo>
                    <a:pt x="360" y="9"/>
                    <a:pt x="338" y="1"/>
                    <a:pt x="31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892;p50">
              <a:extLst>
                <a:ext uri="{FF2B5EF4-FFF2-40B4-BE49-F238E27FC236}">
                  <a16:creationId xmlns:a16="http://schemas.microsoft.com/office/drawing/2014/main" id="{810BD700-3CFE-4E3C-8F52-1E165BAA3962}"/>
                </a:ext>
              </a:extLst>
            </p:cNvPr>
            <p:cNvSpPr/>
            <p:nvPr/>
          </p:nvSpPr>
          <p:spPr>
            <a:xfrm>
              <a:off x="7595234" y="4389639"/>
              <a:ext cx="6261" cy="16767"/>
            </a:xfrm>
            <a:custGeom>
              <a:avLst/>
              <a:gdLst/>
              <a:ahLst/>
              <a:cxnLst/>
              <a:rect l="l" t="t" r="r" b="b"/>
              <a:pathLst>
                <a:path w="118" h="315" extrusionOk="0">
                  <a:moveTo>
                    <a:pt x="74" y="0"/>
                  </a:moveTo>
                  <a:cubicBezTo>
                    <a:pt x="37" y="0"/>
                    <a:pt x="8" y="22"/>
                    <a:pt x="8" y="44"/>
                  </a:cubicBezTo>
                  <a:cubicBezTo>
                    <a:pt x="8" y="117"/>
                    <a:pt x="8" y="183"/>
                    <a:pt x="1" y="256"/>
                  </a:cubicBezTo>
                  <a:cubicBezTo>
                    <a:pt x="1" y="263"/>
                    <a:pt x="8" y="285"/>
                    <a:pt x="15" y="292"/>
                  </a:cubicBezTo>
                  <a:cubicBezTo>
                    <a:pt x="22" y="300"/>
                    <a:pt x="37" y="314"/>
                    <a:pt x="52" y="314"/>
                  </a:cubicBezTo>
                  <a:cubicBezTo>
                    <a:pt x="59" y="314"/>
                    <a:pt x="81" y="300"/>
                    <a:pt x="88" y="292"/>
                  </a:cubicBezTo>
                  <a:cubicBezTo>
                    <a:pt x="95" y="285"/>
                    <a:pt x="95" y="278"/>
                    <a:pt x="110" y="256"/>
                  </a:cubicBezTo>
                  <a:cubicBezTo>
                    <a:pt x="117" y="183"/>
                    <a:pt x="117" y="117"/>
                    <a:pt x="117" y="44"/>
                  </a:cubicBezTo>
                  <a:cubicBezTo>
                    <a:pt x="117" y="22"/>
                    <a:pt x="95" y="0"/>
                    <a:pt x="7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893;p50">
              <a:extLst>
                <a:ext uri="{FF2B5EF4-FFF2-40B4-BE49-F238E27FC236}">
                  <a16:creationId xmlns:a16="http://schemas.microsoft.com/office/drawing/2014/main" id="{19A44371-AC96-4059-B972-85A3157025F3}"/>
                </a:ext>
              </a:extLst>
            </p:cNvPr>
            <p:cNvSpPr/>
            <p:nvPr/>
          </p:nvSpPr>
          <p:spPr>
            <a:xfrm>
              <a:off x="7554590" y="4364780"/>
              <a:ext cx="6632" cy="8623"/>
            </a:xfrm>
            <a:custGeom>
              <a:avLst/>
              <a:gdLst/>
              <a:ahLst/>
              <a:cxnLst/>
              <a:rect l="l" t="t" r="r" b="b"/>
              <a:pathLst>
                <a:path w="125" h="162" extrusionOk="0">
                  <a:moveTo>
                    <a:pt x="37" y="1"/>
                  </a:moveTo>
                  <a:cubicBezTo>
                    <a:pt x="22" y="1"/>
                    <a:pt x="22" y="1"/>
                    <a:pt x="15" y="15"/>
                  </a:cubicBezTo>
                  <a:cubicBezTo>
                    <a:pt x="8" y="22"/>
                    <a:pt x="1" y="30"/>
                    <a:pt x="1" y="37"/>
                  </a:cubicBezTo>
                  <a:cubicBezTo>
                    <a:pt x="8" y="52"/>
                    <a:pt x="8" y="66"/>
                    <a:pt x="8" y="73"/>
                  </a:cubicBezTo>
                  <a:cubicBezTo>
                    <a:pt x="15" y="95"/>
                    <a:pt x="37" y="125"/>
                    <a:pt x="44" y="139"/>
                  </a:cubicBezTo>
                  <a:cubicBezTo>
                    <a:pt x="52" y="146"/>
                    <a:pt x="59" y="161"/>
                    <a:pt x="73" y="161"/>
                  </a:cubicBezTo>
                  <a:lnTo>
                    <a:pt x="88" y="161"/>
                  </a:lnTo>
                  <a:cubicBezTo>
                    <a:pt x="103" y="161"/>
                    <a:pt x="103" y="161"/>
                    <a:pt x="110" y="146"/>
                  </a:cubicBezTo>
                  <a:cubicBezTo>
                    <a:pt x="117" y="139"/>
                    <a:pt x="125" y="132"/>
                    <a:pt x="125" y="125"/>
                  </a:cubicBezTo>
                  <a:cubicBezTo>
                    <a:pt x="125" y="110"/>
                    <a:pt x="125" y="95"/>
                    <a:pt x="117" y="88"/>
                  </a:cubicBezTo>
                  <a:cubicBezTo>
                    <a:pt x="110" y="66"/>
                    <a:pt x="88" y="37"/>
                    <a:pt x="81" y="22"/>
                  </a:cubicBezTo>
                  <a:cubicBezTo>
                    <a:pt x="73" y="15"/>
                    <a:pt x="59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894;p50">
              <a:extLst>
                <a:ext uri="{FF2B5EF4-FFF2-40B4-BE49-F238E27FC236}">
                  <a16:creationId xmlns:a16="http://schemas.microsoft.com/office/drawing/2014/main" id="{FCECD769-3DB8-4923-B92F-14426E5EA380}"/>
                </a:ext>
              </a:extLst>
            </p:cNvPr>
            <p:cNvSpPr/>
            <p:nvPr/>
          </p:nvSpPr>
          <p:spPr>
            <a:xfrm>
              <a:off x="7532517" y="4333109"/>
              <a:ext cx="14751" cy="10859"/>
            </a:xfrm>
            <a:custGeom>
              <a:avLst/>
              <a:gdLst/>
              <a:ahLst/>
              <a:cxnLst/>
              <a:rect l="l" t="t" r="r" b="b"/>
              <a:pathLst>
                <a:path w="278" h="204" extrusionOk="0">
                  <a:moveTo>
                    <a:pt x="53" y="0"/>
                  </a:moveTo>
                  <a:cubicBezTo>
                    <a:pt x="36" y="0"/>
                    <a:pt x="20" y="5"/>
                    <a:pt x="15" y="19"/>
                  </a:cubicBezTo>
                  <a:cubicBezTo>
                    <a:pt x="1" y="41"/>
                    <a:pt x="1" y="77"/>
                    <a:pt x="30" y="85"/>
                  </a:cubicBezTo>
                  <a:cubicBezTo>
                    <a:pt x="95" y="121"/>
                    <a:pt x="154" y="158"/>
                    <a:pt x="205" y="194"/>
                  </a:cubicBezTo>
                  <a:cubicBezTo>
                    <a:pt x="209" y="201"/>
                    <a:pt x="216" y="203"/>
                    <a:pt x="224" y="203"/>
                  </a:cubicBezTo>
                  <a:cubicBezTo>
                    <a:pt x="243" y="203"/>
                    <a:pt x="266" y="190"/>
                    <a:pt x="271" y="180"/>
                  </a:cubicBezTo>
                  <a:cubicBezTo>
                    <a:pt x="278" y="150"/>
                    <a:pt x="278" y="121"/>
                    <a:pt x="249" y="114"/>
                  </a:cubicBezTo>
                  <a:cubicBezTo>
                    <a:pt x="198" y="77"/>
                    <a:pt x="132" y="41"/>
                    <a:pt x="81" y="5"/>
                  </a:cubicBezTo>
                  <a:cubicBezTo>
                    <a:pt x="73" y="2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895;p50">
              <a:extLst>
                <a:ext uri="{FF2B5EF4-FFF2-40B4-BE49-F238E27FC236}">
                  <a16:creationId xmlns:a16="http://schemas.microsoft.com/office/drawing/2014/main" id="{D56F6530-BC9A-43AB-9AE3-6069364EC40B}"/>
                </a:ext>
              </a:extLst>
            </p:cNvPr>
            <p:cNvSpPr/>
            <p:nvPr/>
          </p:nvSpPr>
          <p:spPr>
            <a:xfrm>
              <a:off x="7627759" y="4365952"/>
              <a:ext cx="8543" cy="17992"/>
            </a:xfrm>
            <a:custGeom>
              <a:avLst/>
              <a:gdLst/>
              <a:ahLst/>
              <a:cxnLst/>
              <a:rect l="l" t="t" r="r" b="b"/>
              <a:pathLst>
                <a:path w="161" h="338" extrusionOk="0">
                  <a:moveTo>
                    <a:pt x="117" y="0"/>
                  </a:moveTo>
                  <a:cubicBezTo>
                    <a:pt x="95" y="0"/>
                    <a:pt x="73" y="8"/>
                    <a:pt x="59" y="37"/>
                  </a:cubicBezTo>
                  <a:cubicBezTo>
                    <a:pt x="30" y="117"/>
                    <a:pt x="15" y="197"/>
                    <a:pt x="0" y="285"/>
                  </a:cubicBezTo>
                  <a:cubicBezTo>
                    <a:pt x="0" y="307"/>
                    <a:pt x="8" y="336"/>
                    <a:pt x="30" y="336"/>
                  </a:cubicBezTo>
                  <a:cubicBezTo>
                    <a:pt x="35" y="337"/>
                    <a:pt x="40" y="338"/>
                    <a:pt x="45" y="338"/>
                  </a:cubicBezTo>
                  <a:cubicBezTo>
                    <a:pt x="68" y="338"/>
                    <a:pt x="88" y="324"/>
                    <a:pt x="88" y="300"/>
                  </a:cubicBezTo>
                  <a:cubicBezTo>
                    <a:pt x="110" y="219"/>
                    <a:pt x="125" y="132"/>
                    <a:pt x="154" y="51"/>
                  </a:cubicBezTo>
                  <a:cubicBezTo>
                    <a:pt x="161" y="22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896;p50">
              <a:extLst>
                <a:ext uri="{FF2B5EF4-FFF2-40B4-BE49-F238E27FC236}">
                  <a16:creationId xmlns:a16="http://schemas.microsoft.com/office/drawing/2014/main" id="{DDC6E3BB-A7A0-4773-B4F5-21755F8FC205}"/>
                </a:ext>
              </a:extLst>
            </p:cNvPr>
            <p:cNvSpPr/>
            <p:nvPr/>
          </p:nvSpPr>
          <p:spPr>
            <a:xfrm>
              <a:off x="7636249" y="4337580"/>
              <a:ext cx="13636" cy="7718"/>
            </a:xfrm>
            <a:custGeom>
              <a:avLst/>
              <a:gdLst/>
              <a:ahLst/>
              <a:cxnLst/>
              <a:rect l="l" t="t" r="r" b="b"/>
              <a:pathLst>
                <a:path w="257" h="145" extrusionOk="0">
                  <a:moveTo>
                    <a:pt x="198" y="1"/>
                  </a:moveTo>
                  <a:cubicBezTo>
                    <a:pt x="140" y="8"/>
                    <a:pt x="81" y="37"/>
                    <a:pt x="16" y="66"/>
                  </a:cubicBezTo>
                  <a:cubicBezTo>
                    <a:pt x="8" y="74"/>
                    <a:pt x="1" y="88"/>
                    <a:pt x="1" y="96"/>
                  </a:cubicBezTo>
                  <a:cubicBezTo>
                    <a:pt x="1" y="103"/>
                    <a:pt x="1" y="118"/>
                    <a:pt x="8" y="132"/>
                  </a:cubicBezTo>
                  <a:cubicBezTo>
                    <a:pt x="17" y="141"/>
                    <a:pt x="28" y="144"/>
                    <a:pt x="41" y="144"/>
                  </a:cubicBezTo>
                  <a:cubicBezTo>
                    <a:pt x="51" y="144"/>
                    <a:pt x="62" y="142"/>
                    <a:pt x="74" y="139"/>
                  </a:cubicBezTo>
                  <a:cubicBezTo>
                    <a:pt x="81" y="139"/>
                    <a:pt x="81" y="132"/>
                    <a:pt x="96" y="132"/>
                  </a:cubicBezTo>
                  <a:lnTo>
                    <a:pt x="103" y="132"/>
                  </a:lnTo>
                  <a:cubicBezTo>
                    <a:pt x="110" y="125"/>
                    <a:pt x="132" y="125"/>
                    <a:pt x="140" y="110"/>
                  </a:cubicBezTo>
                  <a:cubicBezTo>
                    <a:pt x="169" y="103"/>
                    <a:pt x="191" y="96"/>
                    <a:pt x="220" y="96"/>
                  </a:cubicBezTo>
                  <a:cubicBezTo>
                    <a:pt x="249" y="88"/>
                    <a:pt x="256" y="59"/>
                    <a:pt x="256" y="37"/>
                  </a:cubicBezTo>
                  <a:cubicBezTo>
                    <a:pt x="249" y="15"/>
                    <a:pt x="220" y="1"/>
                    <a:pt x="19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897;p50">
              <a:extLst>
                <a:ext uri="{FF2B5EF4-FFF2-40B4-BE49-F238E27FC236}">
                  <a16:creationId xmlns:a16="http://schemas.microsoft.com/office/drawing/2014/main" id="{1E8C9303-8752-44DC-BD87-3C5F4BC6274A}"/>
                </a:ext>
              </a:extLst>
            </p:cNvPr>
            <p:cNvSpPr/>
            <p:nvPr/>
          </p:nvSpPr>
          <p:spPr>
            <a:xfrm>
              <a:off x="7646330" y="4289034"/>
              <a:ext cx="5465" cy="21452"/>
            </a:xfrm>
            <a:custGeom>
              <a:avLst/>
              <a:gdLst/>
              <a:ahLst/>
              <a:cxnLst/>
              <a:rect l="l" t="t" r="r" b="b"/>
              <a:pathLst>
                <a:path w="103" h="403" extrusionOk="0">
                  <a:moveTo>
                    <a:pt x="59" y="1"/>
                  </a:moveTo>
                  <a:cubicBezTo>
                    <a:pt x="30" y="1"/>
                    <a:pt x="15" y="23"/>
                    <a:pt x="15" y="52"/>
                  </a:cubicBezTo>
                  <a:cubicBezTo>
                    <a:pt x="15" y="147"/>
                    <a:pt x="15" y="256"/>
                    <a:pt x="1" y="358"/>
                  </a:cubicBezTo>
                  <a:cubicBezTo>
                    <a:pt x="1" y="387"/>
                    <a:pt x="30" y="402"/>
                    <a:pt x="44" y="402"/>
                  </a:cubicBezTo>
                  <a:cubicBezTo>
                    <a:pt x="74" y="402"/>
                    <a:pt x="96" y="387"/>
                    <a:pt x="96" y="358"/>
                  </a:cubicBezTo>
                  <a:cubicBezTo>
                    <a:pt x="103" y="256"/>
                    <a:pt x="103" y="147"/>
                    <a:pt x="103" y="52"/>
                  </a:cubicBezTo>
                  <a:cubicBezTo>
                    <a:pt x="103" y="23"/>
                    <a:pt x="88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898;p50">
              <a:extLst>
                <a:ext uri="{FF2B5EF4-FFF2-40B4-BE49-F238E27FC236}">
                  <a16:creationId xmlns:a16="http://schemas.microsoft.com/office/drawing/2014/main" id="{A5506A49-33A0-4EAE-8C83-320D655493F4}"/>
                </a:ext>
              </a:extLst>
            </p:cNvPr>
            <p:cNvSpPr/>
            <p:nvPr/>
          </p:nvSpPr>
          <p:spPr>
            <a:xfrm>
              <a:off x="7531349" y="4425516"/>
              <a:ext cx="8171" cy="16288"/>
            </a:xfrm>
            <a:custGeom>
              <a:avLst/>
              <a:gdLst/>
              <a:ahLst/>
              <a:cxnLst/>
              <a:rect l="l" t="t" r="r" b="b"/>
              <a:pathLst>
                <a:path w="154" h="306" extrusionOk="0">
                  <a:moveTo>
                    <a:pt x="93" y="0"/>
                  </a:moveTo>
                  <a:cubicBezTo>
                    <a:pt x="75" y="0"/>
                    <a:pt x="63" y="19"/>
                    <a:pt x="52" y="41"/>
                  </a:cubicBezTo>
                  <a:cubicBezTo>
                    <a:pt x="23" y="100"/>
                    <a:pt x="8" y="173"/>
                    <a:pt x="1" y="246"/>
                  </a:cubicBezTo>
                  <a:cubicBezTo>
                    <a:pt x="1" y="253"/>
                    <a:pt x="1" y="275"/>
                    <a:pt x="8" y="282"/>
                  </a:cubicBezTo>
                  <a:cubicBezTo>
                    <a:pt x="15" y="290"/>
                    <a:pt x="23" y="304"/>
                    <a:pt x="37" y="304"/>
                  </a:cubicBezTo>
                  <a:cubicBezTo>
                    <a:pt x="42" y="305"/>
                    <a:pt x="47" y="306"/>
                    <a:pt x="52" y="306"/>
                  </a:cubicBezTo>
                  <a:cubicBezTo>
                    <a:pt x="73" y="306"/>
                    <a:pt x="88" y="292"/>
                    <a:pt x="88" y="268"/>
                  </a:cubicBezTo>
                  <a:cubicBezTo>
                    <a:pt x="103" y="195"/>
                    <a:pt x="117" y="122"/>
                    <a:pt x="147" y="56"/>
                  </a:cubicBezTo>
                  <a:cubicBezTo>
                    <a:pt x="154" y="27"/>
                    <a:pt x="139" y="5"/>
                    <a:pt x="110" y="5"/>
                  </a:cubicBezTo>
                  <a:cubicBezTo>
                    <a:pt x="104" y="2"/>
                    <a:pt x="98" y="0"/>
                    <a:pt x="9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899;p50">
              <a:extLst>
                <a:ext uri="{FF2B5EF4-FFF2-40B4-BE49-F238E27FC236}">
                  <a16:creationId xmlns:a16="http://schemas.microsoft.com/office/drawing/2014/main" id="{1CA7DF25-BEC8-428E-94E5-9832910E0EA6}"/>
                </a:ext>
              </a:extLst>
            </p:cNvPr>
            <p:cNvSpPr/>
            <p:nvPr/>
          </p:nvSpPr>
          <p:spPr>
            <a:xfrm>
              <a:off x="7597568" y="4431105"/>
              <a:ext cx="13583" cy="1384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205" y="0"/>
                  </a:moveTo>
                  <a:cubicBezTo>
                    <a:pt x="194" y="0"/>
                    <a:pt x="183" y="6"/>
                    <a:pt x="175" y="17"/>
                  </a:cubicBezTo>
                  <a:cubicBezTo>
                    <a:pt x="117" y="68"/>
                    <a:pt x="73" y="126"/>
                    <a:pt x="22" y="177"/>
                  </a:cubicBezTo>
                  <a:cubicBezTo>
                    <a:pt x="0" y="199"/>
                    <a:pt x="0" y="228"/>
                    <a:pt x="22" y="243"/>
                  </a:cubicBezTo>
                  <a:cubicBezTo>
                    <a:pt x="30" y="254"/>
                    <a:pt x="41" y="259"/>
                    <a:pt x="51" y="259"/>
                  </a:cubicBezTo>
                  <a:cubicBezTo>
                    <a:pt x="62" y="259"/>
                    <a:pt x="73" y="254"/>
                    <a:pt x="81" y="243"/>
                  </a:cubicBezTo>
                  <a:cubicBezTo>
                    <a:pt x="139" y="192"/>
                    <a:pt x="183" y="133"/>
                    <a:pt x="234" y="82"/>
                  </a:cubicBezTo>
                  <a:cubicBezTo>
                    <a:pt x="256" y="61"/>
                    <a:pt x="256" y="31"/>
                    <a:pt x="234" y="17"/>
                  </a:cubicBezTo>
                  <a:cubicBezTo>
                    <a:pt x="227" y="6"/>
                    <a:pt x="216" y="0"/>
                    <a:pt x="20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900;p50">
              <a:extLst>
                <a:ext uri="{FF2B5EF4-FFF2-40B4-BE49-F238E27FC236}">
                  <a16:creationId xmlns:a16="http://schemas.microsoft.com/office/drawing/2014/main" id="{D5EF5103-C6E3-4A19-97F3-B802C5944601}"/>
                </a:ext>
              </a:extLst>
            </p:cNvPr>
            <p:cNvSpPr/>
            <p:nvPr/>
          </p:nvSpPr>
          <p:spPr>
            <a:xfrm>
              <a:off x="7645959" y="4391555"/>
              <a:ext cx="5837" cy="14425"/>
            </a:xfrm>
            <a:custGeom>
              <a:avLst/>
              <a:gdLst/>
              <a:ahLst/>
              <a:cxnLst/>
              <a:rect l="l" t="t" r="r" b="b"/>
              <a:pathLst>
                <a:path w="110" h="271" extrusionOk="0">
                  <a:moveTo>
                    <a:pt x="66" y="1"/>
                  </a:moveTo>
                  <a:cubicBezTo>
                    <a:pt x="51" y="1"/>
                    <a:pt x="30" y="8"/>
                    <a:pt x="22" y="37"/>
                  </a:cubicBezTo>
                  <a:cubicBezTo>
                    <a:pt x="0" y="103"/>
                    <a:pt x="0" y="169"/>
                    <a:pt x="0" y="227"/>
                  </a:cubicBezTo>
                  <a:cubicBezTo>
                    <a:pt x="0" y="256"/>
                    <a:pt x="22" y="271"/>
                    <a:pt x="44" y="271"/>
                  </a:cubicBezTo>
                  <a:cubicBezTo>
                    <a:pt x="73" y="271"/>
                    <a:pt x="103" y="256"/>
                    <a:pt x="95" y="227"/>
                  </a:cubicBezTo>
                  <a:lnTo>
                    <a:pt x="95" y="140"/>
                  </a:lnTo>
                  <a:lnTo>
                    <a:pt x="95" y="118"/>
                  </a:lnTo>
                  <a:lnTo>
                    <a:pt x="95" y="110"/>
                  </a:lnTo>
                  <a:lnTo>
                    <a:pt x="95" y="103"/>
                  </a:lnTo>
                  <a:cubicBezTo>
                    <a:pt x="95" y="81"/>
                    <a:pt x="103" y="74"/>
                    <a:pt x="103" y="59"/>
                  </a:cubicBezTo>
                  <a:cubicBezTo>
                    <a:pt x="110" y="30"/>
                    <a:pt x="9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901;p50">
              <a:extLst>
                <a:ext uri="{FF2B5EF4-FFF2-40B4-BE49-F238E27FC236}">
                  <a16:creationId xmlns:a16="http://schemas.microsoft.com/office/drawing/2014/main" id="{630F0A37-A5E6-43DC-A356-E9F0DD579732}"/>
                </a:ext>
              </a:extLst>
            </p:cNvPr>
            <p:cNvSpPr/>
            <p:nvPr/>
          </p:nvSpPr>
          <p:spPr>
            <a:xfrm>
              <a:off x="7681934" y="4399806"/>
              <a:ext cx="16342" cy="11870"/>
            </a:xfrm>
            <a:custGeom>
              <a:avLst/>
              <a:gdLst/>
              <a:ahLst/>
              <a:cxnLst/>
              <a:rect l="l" t="t" r="r" b="b"/>
              <a:pathLst>
                <a:path w="308" h="223" extrusionOk="0">
                  <a:moveTo>
                    <a:pt x="53" y="1"/>
                  </a:moveTo>
                  <a:cubicBezTo>
                    <a:pt x="34" y="1"/>
                    <a:pt x="13" y="13"/>
                    <a:pt x="8" y="28"/>
                  </a:cubicBezTo>
                  <a:cubicBezTo>
                    <a:pt x="1" y="58"/>
                    <a:pt x="8" y="72"/>
                    <a:pt x="23" y="94"/>
                  </a:cubicBezTo>
                  <a:cubicBezTo>
                    <a:pt x="88" y="138"/>
                    <a:pt x="161" y="182"/>
                    <a:pt x="234" y="218"/>
                  </a:cubicBezTo>
                  <a:cubicBezTo>
                    <a:pt x="242" y="221"/>
                    <a:pt x="252" y="222"/>
                    <a:pt x="262" y="222"/>
                  </a:cubicBezTo>
                  <a:cubicBezTo>
                    <a:pt x="279" y="222"/>
                    <a:pt x="295" y="217"/>
                    <a:pt x="300" y="203"/>
                  </a:cubicBezTo>
                  <a:cubicBezTo>
                    <a:pt x="307" y="182"/>
                    <a:pt x="307" y="145"/>
                    <a:pt x="278" y="138"/>
                  </a:cubicBezTo>
                  <a:cubicBezTo>
                    <a:pt x="205" y="101"/>
                    <a:pt x="147" y="58"/>
                    <a:pt x="74" y="6"/>
                  </a:cubicBezTo>
                  <a:cubicBezTo>
                    <a:pt x="68" y="2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902;p50">
              <a:extLst>
                <a:ext uri="{FF2B5EF4-FFF2-40B4-BE49-F238E27FC236}">
                  <a16:creationId xmlns:a16="http://schemas.microsoft.com/office/drawing/2014/main" id="{BFBD4FC0-FBE3-4F11-910A-425C2D4BF551}"/>
                </a:ext>
              </a:extLst>
            </p:cNvPr>
            <p:cNvSpPr/>
            <p:nvPr/>
          </p:nvSpPr>
          <p:spPr>
            <a:xfrm>
              <a:off x="7722631" y="4378141"/>
              <a:ext cx="16289" cy="10167"/>
            </a:xfrm>
            <a:custGeom>
              <a:avLst/>
              <a:gdLst/>
              <a:ahLst/>
              <a:cxnLst/>
              <a:rect l="l" t="t" r="r" b="b"/>
              <a:pathLst>
                <a:path w="307" h="191" extrusionOk="0">
                  <a:moveTo>
                    <a:pt x="259" y="1"/>
                  </a:moveTo>
                  <a:cubicBezTo>
                    <a:pt x="251" y="1"/>
                    <a:pt x="243" y="2"/>
                    <a:pt x="233" y="5"/>
                  </a:cubicBezTo>
                  <a:cubicBezTo>
                    <a:pt x="161" y="34"/>
                    <a:pt x="88" y="71"/>
                    <a:pt x="15" y="100"/>
                  </a:cubicBezTo>
                  <a:cubicBezTo>
                    <a:pt x="7" y="100"/>
                    <a:pt x="0" y="114"/>
                    <a:pt x="0" y="122"/>
                  </a:cubicBezTo>
                  <a:cubicBezTo>
                    <a:pt x="0" y="136"/>
                    <a:pt x="0" y="151"/>
                    <a:pt x="7" y="158"/>
                  </a:cubicBezTo>
                  <a:cubicBezTo>
                    <a:pt x="17" y="178"/>
                    <a:pt x="30" y="191"/>
                    <a:pt x="46" y="191"/>
                  </a:cubicBezTo>
                  <a:cubicBezTo>
                    <a:pt x="54" y="191"/>
                    <a:pt x="63" y="187"/>
                    <a:pt x="73" y="180"/>
                  </a:cubicBezTo>
                  <a:cubicBezTo>
                    <a:pt x="146" y="151"/>
                    <a:pt x="219" y="114"/>
                    <a:pt x="285" y="85"/>
                  </a:cubicBezTo>
                  <a:cubicBezTo>
                    <a:pt x="299" y="85"/>
                    <a:pt x="306" y="71"/>
                    <a:pt x="306" y="63"/>
                  </a:cubicBezTo>
                  <a:cubicBezTo>
                    <a:pt x="306" y="56"/>
                    <a:pt x="306" y="34"/>
                    <a:pt x="299" y="27"/>
                  </a:cubicBezTo>
                  <a:cubicBezTo>
                    <a:pt x="285" y="7"/>
                    <a:pt x="273" y="1"/>
                    <a:pt x="2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903;p50">
              <a:extLst>
                <a:ext uri="{FF2B5EF4-FFF2-40B4-BE49-F238E27FC236}">
                  <a16:creationId xmlns:a16="http://schemas.microsoft.com/office/drawing/2014/main" id="{37FB3DC7-BA0C-4BAC-A00F-DF2FC80514DD}"/>
                </a:ext>
              </a:extLst>
            </p:cNvPr>
            <p:cNvSpPr/>
            <p:nvPr/>
          </p:nvSpPr>
          <p:spPr>
            <a:xfrm>
              <a:off x="7765981" y="4368507"/>
              <a:ext cx="15547" cy="17513"/>
            </a:xfrm>
            <a:custGeom>
              <a:avLst/>
              <a:gdLst/>
              <a:ahLst/>
              <a:cxnLst/>
              <a:rect l="l" t="t" r="r" b="b"/>
              <a:pathLst>
                <a:path w="293" h="329" extrusionOk="0">
                  <a:moveTo>
                    <a:pt x="242" y="1"/>
                  </a:moveTo>
                  <a:cubicBezTo>
                    <a:pt x="228" y="1"/>
                    <a:pt x="210" y="9"/>
                    <a:pt x="204" y="25"/>
                  </a:cubicBezTo>
                  <a:cubicBezTo>
                    <a:pt x="183" y="40"/>
                    <a:pt x="175" y="62"/>
                    <a:pt x="153" y="76"/>
                  </a:cubicBezTo>
                  <a:cubicBezTo>
                    <a:pt x="153" y="84"/>
                    <a:pt x="146" y="84"/>
                    <a:pt x="146" y="98"/>
                  </a:cubicBezTo>
                  <a:cubicBezTo>
                    <a:pt x="146" y="98"/>
                    <a:pt x="146" y="106"/>
                    <a:pt x="139" y="106"/>
                  </a:cubicBezTo>
                  <a:lnTo>
                    <a:pt x="110" y="135"/>
                  </a:lnTo>
                  <a:cubicBezTo>
                    <a:pt x="80" y="171"/>
                    <a:pt x="44" y="208"/>
                    <a:pt x="15" y="252"/>
                  </a:cubicBezTo>
                  <a:cubicBezTo>
                    <a:pt x="0" y="266"/>
                    <a:pt x="0" y="295"/>
                    <a:pt x="15" y="317"/>
                  </a:cubicBezTo>
                  <a:cubicBezTo>
                    <a:pt x="26" y="324"/>
                    <a:pt x="40" y="328"/>
                    <a:pt x="53" y="328"/>
                  </a:cubicBezTo>
                  <a:cubicBezTo>
                    <a:pt x="66" y="328"/>
                    <a:pt x="77" y="324"/>
                    <a:pt x="80" y="317"/>
                  </a:cubicBezTo>
                  <a:cubicBezTo>
                    <a:pt x="146" y="230"/>
                    <a:pt x="219" y="149"/>
                    <a:pt x="277" y="69"/>
                  </a:cubicBezTo>
                  <a:cubicBezTo>
                    <a:pt x="292" y="47"/>
                    <a:pt x="277" y="18"/>
                    <a:pt x="256" y="3"/>
                  </a:cubicBezTo>
                  <a:cubicBezTo>
                    <a:pt x="252" y="2"/>
                    <a:pt x="247" y="1"/>
                    <a:pt x="2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904;p50">
              <a:extLst>
                <a:ext uri="{FF2B5EF4-FFF2-40B4-BE49-F238E27FC236}">
                  <a16:creationId xmlns:a16="http://schemas.microsoft.com/office/drawing/2014/main" id="{6578E6D3-F682-4F08-AF74-B57D84430D8D}"/>
                </a:ext>
              </a:extLst>
            </p:cNvPr>
            <p:cNvSpPr/>
            <p:nvPr/>
          </p:nvSpPr>
          <p:spPr>
            <a:xfrm>
              <a:off x="7558834" y="4403213"/>
              <a:ext cx="13636" cy="5909"/>
            </a:xfrm>
            <a:custGeom>
              <a:avLst/>
              <a:gdLst/>
              <a:ahLst/>
              <a:cxnLst/>
              <a:rect l="l" t="t" r="r" b="b"/>
              <a:pathLst>
                <a:path w="257" h="111" extrusionOk="0">
                  <a:moveTo>
                    <a:pt x="190" y="1"/>
                  </a:moveTo>
                  <a:cubicBezTo>
                    <a:pt x="176" y="1"/>
                    <a:pt x="154" y="8"/>
                    <a:pt x="139" y="8"/>
                  </a:cubicBezTo>
                  <a:lnTo>
                    <a:pt x="147" y="8"/>
                  </a:lnTo>
                  <a:cubicBezTo>
                    <a:pt x="110" y="8"/>
                    <a:pt x="81" y="15"/>
                    <a:pt x="45" y="15"/>
                  </a:cubicBezTo>
                  <a:cubicBezTo>
                    <a:pt x="15" y="15"/>
                    <a:pt x="1" y="37"/>
                    <a:pt x="1" y="66"/>
                  </a:cubicBezTo>
                  <a:cubicBezTo>
                    <a:pt x="1" y="96"/>
                    <a:pt x="23" y="110"/>
                    <a:pt x="45" y="110"/>
                  </a:cubicBezTo>
                  <a:cubicBezTo>
                    <a:pt x="103" y="110"/>
                    <a:pt x="154" y="103"/>
                    <a:pt x="212" y="96"/>
                  </a:cubicBezTo>
                  <a:cubicBezTo>
                    <a:pt x="242" y="81"/>
                    <a:pt x="256" y="52"/>
                    <a:pt x="249" y="37"/>
                  </a:cubicBezTo>
                  <a:cubicBezTo>
                    <a:pt x="234" y="8"/>
                    <a:pt x="212" y="1"/>
                    <a:pt x="19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905;p50">
              <a:extLst>
                <a:ext uri="{FF2B5EF4-FFF2-40B4-BE49-F238E27FC236}">
                  <a16:creationId xmlns:a16="http://schemas.microsoft.com/office/drawing/2014/main" id="{A8DAB90C-FA8D-4418-8C35-450A692F4847}"/>
                </a:ext>
              </a:extLst>
            </p:cNvPr>
            <p:cNvSpPr/>
            <p:nvPr/>
          </p:nvSpPr>
          <p:spPr>
            <a:xfrm>
              <a:off x="7555386" y="4452184"/>
              <a:ext cx="12787" cy="7026"/>
            </a:xfrm>
            <a:custGeom>
              <a:avLst/>
              <a:gdLst/>
              <a:ahLst/>
              <a:cxnLst/>
              <a:rect l="l" t="t" r="r" b="b"/>
              <a:pathLst>
                <a:path w="241" h="132" extrusionOk="0">
                  <a:moveTo>
                    <a:pt x="58" y="0"/>
                  </a:moveTo>
                  <a:cubicBezTo>
                    <a:pt x="44" y="0"/>
                    <a:pt x="29" y="7"/>
                    <a:pt x="22" y="22"/>
                  </a:cubicBezTo>
                  <a:cubicBezTo>
                    <a:pt x="7" y="29"/>
                    <a:pt x="0" y="37"/>
                    <a:pt x="0" y="58"/>
                  </a:cubicBezTo>
                  <a:cubicBezTo>
                    <a:pt x="0" y="66"/>
                    <a:pt x="15" y="88"/>
                    <a:pt x="22" y="95"/>
                  </a:cubicBezTo>
                  <a:lnTo>
                    <a:pt x="29" y="102"/>
                  </a:lnTo>
                  <a:cubicBezTo>
                    <a:pt x="37" y="102"/>
                    <a:pt x="51" y="110"/>
                    <a:pt x="58" y="110"/>
                  </a:cubicBezTo>
                  <a:cubicBezTo>
                    <a:pt x="102" y="117"/>
                    <a:pt x="146" y="117"/>
                    <a:pt x="183" y="131"/>
                  </a:cubicBezTo>
                  <a:cubicBezTo>
                    <a:pt x="197" y="131"/>
                    <a:pt x="212" y="124"/>
                    <a:pt x="219" y="110"/>
                  </a:cubicBezTo>
                  <a:cubicBezTo>
                    <a:pt x="226" y="102"/>
                    <a:pt x="241" y="95"/>
                    <a:pt x="241" y="73"/>
                  </a:cubicBezTo>
                  <a:cubicBezTo>
                    <a:pt x="241" y="66"/>
                    <a:pt x="226" y="44"/>
                    <a:pt x="219" y="37"/>
                  </a:cubicBezTo>
                  <a:lnTo>
                    <a:pt x="212" y="29"/>
                  </a:lnTo>
                  <a:cubicBezTo>
                    <a:pt x="204" y="29"/>
                    <a:pt x="190" y="22"/>
                    <a:pt x="183" y="22"/>
                  </a:cubicBezTo>
                  <a:cubicBezTo>
                    <a:pt x="139" y="15"/>
                    <a:pt x="95" y="15"/>
                    <a:pt x="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906;p50">
              <a:extLst>
                <a:ext uri="{FF2B5EF4-FFF2-40B4-BE49-F238E27FC236}">
                  <a16:creationId xmlns:a16="http://schemas.microsoft.com/office/drawing/2014/main" id="{982B9160-28F7-4217-A992-0CE063EF1BF3}"/>
                </a:ext>
              </a:extLst>
            </p:cNvPr>
            <p:cNvSpPr/>
            <p:nvPr/>
          </p:nvSpPr>
          <p:spPr>
            <a:xfrm>
              <a:off x="7641714" y="4417106"/>
              <a:ext cx="13955" cy="15330"/>
            </a:xfrm>
            <a:custGeom>
              <a:avLst/>
              <a:gdLst/>
              <a:ahLst/>
              <a:cxnLst/>
              <a:rect l="l" t="t" r="r" b="b"/>
              <a:pathLst>
                <a:path w="263" h="288" extrusionOk="0">
                  <a:moveTo>
                    <a:pt x="213" y="1"/>
                  </a:moveTo>
                  <a:cubicBezTo>
                    <a:pt x="201" y="1"/>
                    <a:pt x="190" y="6"/>
                    <a:pt x="183" y="17"/>
                  </a:cubicBezTo>
                  <a:cubicBezTo>
                    <a:pt x="117" y="75"/>
                    <a:pt x="58" y="141"/>
                    <a:pt x="15" y="214"/>
                  </a:cubicBezTo>
                  <a:cubicBezTo>
                    <a:pt x="0" y="236"/>
                    <a:pt x="15" y="272"/>
                    <a:pt x="37" y="280"/>
                  </a:cubicBezTo>
                  <a:cubicBezTo>
                    <a:pt x="46" y="285"/>
                    <a:pt x="54" y="287"/>
                    <a:pt x="62" y="287"/>
                  </a:cubicBezTo>
                  <a:cubicBezTo>
                    <a:pt x="76" y="287"/>
                    <a:pt x="88" y="277"/>
                    <a:pt x="102" y="258"/>
                  </a:cubicBezTo>
                  <a:cubicBezTo>
                    <a:pt x="110" y="243"/>
                    <a:pt x="124" y="221"/>
                    <a:pt x="131" y="214"/>
                  </a:cubicBezTo>
                  <a:lnTo>
                    <a:pt x="131" y="207"/>
                  </a:lnTo>
                  <a:lnTo>
                    <a:pt x="146" y="199"/>
                  </a:lnTo>
                  <a:cubicBezTo>
                    <a:pt x="153" y="185"/>
                    <a:pt x="153" y="178"/>
                    <a:pt x="161" y="170"/>
                  </a:cubicBezTo>
                  <a:cubicBezTo>
                    <a:pt x="190" y="141"/>
                    <a:pt x="219" y="105"/>
                    <a:pt x="248" y="75"/>
                  </a:cubicBezTo>
                  <a:cubicBezTo>
                    <a:pt x="263" y="61"/>
                    <a:pt x="263" y="24"/>
                    <a:pt x="248" y="17"/>
                  </a:cubicBezTo>
                  <a:cubicBezTo>
                    <a:pt x="237" y="6"/>
                    <a:pt x="224" y="1"/>
                    <a:pt x="21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907;p50">
              <a:extLst>
                <a:ext uri="{FF2B5EF4-FFF2-40B4-BE49-F238E27FC236}">
                  <a16:creationId xmlns:a16="http://schemas.microsoft.com/office/drawing/2014/main" id="{FA1949BA-6895-4CB2-B1CB-BE2F24A28B04}"/>
                </a:ext>
              </a:extLst>
            </p:cNvPr>
            <p:cNvSpPr/>
            <p:nvPr/>
          </p:nvSpPr>
          <p:spPr>
            <a:xfrm>
              <a:off x="7613433" y="4405555"/>
              <a:ext cx="5465" cy="7452"/>
            </a:xfrm>
            <a:custGeom>
              <a:avLst/>
              <a:gdLst/>
              <a:ahLst/>
              <a:cxnLst/>
              <a:rect l="l" t="t" r="r" b="b"/>
              <a:pathLst>
                <a:path w="103" h="140" extrusionOk="0">
                  <a:moveTo>
                    <a:pt x="59" y="1"/>
                  </a:moveTo>
                  <a:cubicBezTo>
                    <a:pt x="52" y="1"/>
                    <a:pt x="37" y="1"/>
                    <a:pt x="30" y="15"/>
                  </a:cubicBezTo>
                  <a:lnTo>
                    <a:pt x="22" y="22"/>
                  </a:lnTo>
                  <a:cubicBezTo>
                    <a:pt x="22" y="22"/>
                    <a:pt x="15" y="30"/>
                    <a:pt x="15" y="37"/>
                  </a:cubicBezTo>
                  <a:cubicBezTo>
                    <a:pt x="15" y="59"/>
                    <a:pt x="1" y="66"/>
                    <a:pt x="1" y="88"/>
                  </a:cubicBezTo>
                  <a:lnTo>
                    <a:pt x="1" y="103"/>
                  </a:lnTo>
                  <a:cubicBezTo>
                    <a:pt x="1" y="110"/>
                    <a:pt x="1" y="110"/>
                    <a:pt x="15" y="125"/>
                  </a:cubicBezTo>
                  <a:cubicBezTo>
                    <a:pt x="15" y="132"/>
                    <a:pt x="22" y="132"/>
                    <a:pt x="22" y="132"/>
                  </a:cubicBezTo>
                  <a:cubicBezTo>
                    <a:pt x="30" y="132"/>
                    <a:pt x="30" y="139"/>
                    <a:pt x="37" y="139"/>
                  </a:cubicBezTo>
                  <a:lnTo>
                    <a:pt x="52" y="139"/>
                  </a:lnTo>
                  <a:cubicBezTo>
                    <a:pt x="59" y="139"/>
                    <a:pt x="66" y="139"/>
                    <a:pt x="73" y="132"/>
                  </a:cubicBezTo>
                  <a:lnTo>
                    <a:pt x="88" y="125"/>
                  </a:lnTo>
                  <a:cubicBezTo>
                    <a:pt x="95" y="110"/>
                    <a:pt x="95" y="110"/>
                    <a:pt x="95" y="103"/>
                  </a:cubicBezTo>
                  <a:cubicBezTo>
                    <a:pt x="95" y="88"/>
                    <a:pt x="103" y="74"/>
                    <a:pt x="103" y="59"/>
                  </a:cubicBezTo>
                  <a:lnTo>
                    <a:pt x="103" y="37"/>
                  </a:lnTo>
                  <a:cubicBezTo>
                    <a:pt x="103" y="30"/>
                    <a:pt x="103" y="30"/>
                    <a:pt x="95" y="22"/>
                  </a:cubicBezTo>
                  <a:cubicBezTo>
                    <a:pt x="95" y="15"/>
                    <a:pt x="88" y="15"/>
                    <a:pt x="88" y="15"/>
                  </a:cubicBezTo>
                  <a:cubicBezTo>
                    <a:pt x="73" y="15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908;p50">
              <a:extLst>
                <a:ext uri="{FF2B5EF4-FFF2-40B4-BE49-F238E27FC236}">
                  <a16:creationId xmlns:a16="http://schemas.microsoft.com/office/drawing/2014/main" id="{785B2E0E-5358-4D32-8EB7-876A9BB720AB}"/>
                </a:ext>
              </a:extLst>
            </p:cNvPr>
            <p:cNvSpPr/>
            <p:nvPr/>
          </p:nvSpPr>
          <p:spPr>
            <a:xfrm>
              <a:off x="7657579" y="4376970"/>
              <a:ext cx="11673" cy="7293"/>
            </a:xfrm>
            <a:custGeom>
              <a:avLst/>
              <a:gdLst/>
              <a:ahLst/>
              <a:cxnLst/>
              <a:rect l="l" t="t" r="r" b="b"/>
              <a:pathLst>
                <a:path w="220" h="137" extrusionOk="0">
                  <a:moveTo>
                    <a:pt x="82" y="96"/>
                  </a:moveTo>
                  <a:cubicBezTo>
                    <a:pt x="85" y="100"/>
                    <a:pt x="95" y="100"/>
                    <a:pt x="95" y="100"/>
                  </a:cubicBezTo>
                  <a:cubicBezTo>
                    <a:pt x="90" y="98"/>
                    <a:pt x="86" y="97"/>
                    <a:pt x="82" y="96"/>
                  </a:cubicBezTo>
                  <a:close/>
                  <a:moveTo>
                    <a:pt x="54" y="0"/>
                  </a:moveTo>
                  <a:cubicBezTo>
                    <a:pt x="33" y="0"/>
                    <a:pt x="15" y="19"/>
                    <a:pt x="15" y="41"/>
                  </a:cubicBezTo>
                  <a:cubicBezTo>
                    <a:pt x="0" y="49"/>
                    <a:pt x="22" y="78"/>
                    <a:pt x="44" y="85"/>
                  </a:cubicBezTo>
                  <a:cubicBezTo>
                    <a:pt x="61" y="91"/>
                    <a:pt x="69" y="92"/>
                    <a:pt x="82" y="96"/>
                  </a:cubicBezTo>
                  <a:lnTo>
                    <a:pt x="82" y="96"/>
                  </a:lnTo>
                  <a:cubicBezTo>
                    <a:pt x="81" y="95"/>
                    <a:pt x="81" y="94"/>
                    <a:pt x="81" y="93"/>
                  </a:cubicBezTo>
                  <a:lnTo>
                    <a:pt x="81" y="93"/>
                  </a:lnTo>
                  <a:cubicBezTo>
                    <a:pt x="102" y="100"/>
                    <a:pt x="132" y="114"/>
                    <a:pt x="146" y="129"/>
                  </a:cubicBezTo>
                  <a:cubicBezTo>
                    <a:pt x="153" y="136"/>
                    <a:pt x="175" y="136"/>
                    <a:pt x="183" y="136"/>
                  </a:cubicBezTo>
                  <a:cubicBezTo>
                    <a:pt x="190" y="136"/>
                    <a:pt x="212" y="129"/>
                    <a:pt x="212" y="122"/>
                  </a:cubicBezTo>
                  <a:cubicBezTo>
                    <a:pt x="219" y="93"/>
                    <a:pt x="219" y="63"/>
                    <a:pt x="190" y="56"/>
                  </a:cubicBezTo>
                  <a:cubicBezTo>
                    <a:pt x="153" y="41"/>
                    <a:pt x="110" y="20"/>
                    <a:pt x="73" y="5"/>
                  </a:cubicBezTo>
                  <a:cubicBezTo>
                    <a:pt x="67" y="2"/>
                    <a:pt x="60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909;p50">
              <a:extLst>
                <a:ext uri="{FF2B5EF4-FFF2-40B4-BE49-F238E27FC236}">
                  <a16:creationId xmlns:a16="http://schemas.microsoft.com/office/drawing/2014/main" id="{59521DF1-69B4-4E91-BD80-E4C509EF8CED}"/>
                </a:ext>
              </a:extLst>
            </p:cNvPr>
            <p:cNvSpPr/>
            <p:nvPr/>
          </p:nvSpPr>
          <p:spPr>
            <a:xfrm>
              <a:off x="7449266" y="3747259"/>
              <a:ext cx="493299" cy="492165"/>
            </a:xfrm>
            <a:custGeom>
              <a:avLst/>
              <a:gdLst/>
              <a:ahLst/>
              <a:cxnLst/>
              <a:rect l="l" t="t" r="r" b="b"/>
              <a:pathLst>
                <a:path w="9297" h="9246" extrusionOk="0">
                  <a:moveTo>
                    <a:pt x="9136" y="1"/>
                  </a:moveTo>
                  <a:lnTo>
                    <a:pt x="4882" y="23"/>
                  </a:lnTo>
                  <a:cubicBezTo>
                    <a:pt x="3955" y="497"/>
                    <a:pt x="2941" y="767"/>
                    <a:pt x="2029" y="1263"/>
                  </a:cubicBezTo>
                  <a:cubicBezTo>
                    <a:pt x="1117" y="1752"/>
                    <a:pt x="278" y="2547"/>
                    <a:pt x="103" y="3576"/>
                  </a:cubicBezTo>
                  <a:cubicBezTo>
                    <a:pt x="1" y="4196"/>
                    <a:pt x="162" y="4838"/>
                    <a:pt x="351" y="5436"/>
                  </a:cubicBezTo>
                  <a:cubicBezTo>
                    <a:pt x="680" y="6480"/>
                    <a:pt x="1438" y="8282"/>
                    <a:pt x="1949" y="9245"/>
                  </a:cubicBezTo>
                  <a:cubicBezTo>
                    <a:pt x="1949" y="9245"/>
                    <a:pt x="1961" y="9245"/>
                    <a:pt x="1985" y="9245"/>
                  </a:cubicBezTo>
                  <a:cubicBezTo>
                    <a:pt x="2232" y="9245"/>
                    <a:pt x="3723" y="9209"/>
                    <a:pt x="5342" y="8369"/>
                  </a:cubicBezTo>
                  <a:cubicBezTo>
                    <a:pt x="5342" y="8369"/>
                    <a:pt x="4627" y="5896"/>
                    <a:pt x="3831" y="4451"/>
                  </a:cubicBezTo>
                  <a:cubicBezTo>
                    <a:pt x="3831" y="4451"/>
                    <a:pt x="5604" y="4006"/>
                    <a:pt x="6991" y="3116"/>
                  </a:cubicBezTo>
                  <a:cubicBezTo>
                    <a:pt x="8377" y="2219"/>
                    <a:pt x="9296" y="971"/>
                    <a:pt x="9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910;p50">
              <a:extLst>
                <a:ext uri="{FF2B5EF4-FFF2-40B4-BE49-F238E27FC236}">
                  <a16:creationId xmlns:a16="http://schemas.microsoft.com/office/drawing/2014/main" id="{94C3B36F-0C25-4BE4-BBA1-2CC273B3D3A5}"/>
                </a:ext>
              </a:extLst>
            </p:cNvPr>
            <p:cNvSpPr/>
            <p:nvPr/>
          </p:nvSpPr>
          <p:spPr>
            <a:xfrm>
              <a:off x="7448151" y="3745343"/>
              <a:ext cx="492078" cy="496849"/>
            </a:xfrm>
            <a:custGeom>
              <a:avLst/>
              <a:gdLst/>
              <a:ahLst/>
              <a:cxnLst/>
              <a:rect l="l" t="t" r="r" b="b"/>
              <a:pathLst>
                <a:path w="9274" h="9334" extrusionOk="0">
                  <a:moveTo>
                    <a:pt x="9104" y="95"/>
                  </a:moveTo>
                  <a:cubicBezTo>
                    <a:pt x="9163" y="535"/>
                    <a:pt x="9004" y="974"/>
                    <a:pt x="8777" y="1350"/>
                  </a:cubicBezTo>
                  <a:cubicBezTo>
                    <a:pt x="8500" y="1832"/>
                    <a:pt x="8099" y="2255"/>
                    <a:pt x="7668" y="2612"/>
                  </a:cubicBezTo>
                  <a:cubicBezTo>
                    <a:pt x="6771" y="3349"/>
                    <a:pt x="5698" y="3838"/>
                    <a:pt x="4611" y="4217"/>
                  </a:cubicBezTo>
                  <a:cubicBezTo>
                    <a:pt x="4356" y="4305"/>
                    <a:pt x="4100" y="4385"/>
                    <a:pt x="3838" y="4451"/>
                  </a:cubicBezTo>
                  <a:cubicBezTo>
                    <a:pt x="3809" y="4458"/>
                    <a:pt x="3794" y="4495"/>
                    <a:pt x="3809" y="4524"/>
                  </a:cubicBezTo>
                  <a:cubicBezTo>
                    <a:pt x="4159" y="5151"/>
                    <a:pt x="4429" y="5823"/>
                    <a:pt x="4677" y="6487"/>
                  </a:cubicBezTo>
                  <a:cubicBezTo>
                    <a:pt x="4874" y="7012"/>
                    <a:pt x="5049" y="7552"/>
                    <a:pt x="5224" y="8099"/>
                  </a:cubicBezTo>
                  <a:cubicBezTo>
                    <a:pt x="5256" y="8196"/>
                    <a:pt x="5283" y="8293"/>
                    <a:pt x="5314" y="8390"/>
                  </a:cubicBezTo>
                  <a:lnTo>
                    <a:pt x="5314" y="8390"/>
                  </a:lnTo>
                  <a:cubicBezTo>
                    <a:pt x="4357" y="8878"/>
                    <a:pt x="3273" y="9186"/>
                    <a:pt x="2196" y="9230"/>
                  </a:cubicBezTo>
                  <a:cubicBezTo>
                    <a:pt x="2148" y="9230"/>
                    <a:pt x="2099" y="9233"/>
                    <a:pt x="2050" y="9233"/>
                  </a:cubicBezTo>
                  <a:cubicBezTo>
                    <a:pt x="2036" y="9233"/>
                    <a:pt x="2021" y="9233"/>
                    <a:pt x="2007" y="9232"/>
                  </a:cubicBezTo>
                  <a:lnTo>
                    <a:pt x="2007" y="9232"/>
                  </a:lnTo>
                  <a:cubicBezTo>
                    <a:pt x="1685" y="8620"/>
                    <a:pt x="1404" y="7980"/>
                    <a:pt x="1138" y="7340"/>
                  </a:cubicBezTo>
                  <a:cubicBezTo>
                    <a:pt x="861" y="6698"/>
                    <a:pt x="606" y="6049"/>
                    <a:pt x="409" y="5370"/>
                  </a:cubicBezTo>
                  <a:cubicBezTo>
                    <a:pt x="270" y="4918"/>
                    <a:pt x="153" y="4444"/>
                    <a:pt x="161" y="3969"/>
                  </a:cubicBezTo>
                  <a:cubicBezTo>
                    <a:pt x="175" y="3561"/>
                    <a:pt x="285" y="3167"/>
                    <a:pt x="482" y="2809"/>
                  </a:cubicBezTo>
                  <a:cubicBezTo>
                    <a:pt x="861" y="2145"/>
                    <a:pt x="1496" y="1649"/>
                    <a:pt x="2167" y="1299"/>
                  </a:cubicBezTo>
                  <a:cubicBezTo>
                    <a:pt x="3055" y="830"/>
                    <a:pt x="4028" y="554"/>
                    <a:pt x="4925" y="110"/>
                  </a:cubicBezTo>
                  <a:lnTo>
                    <a:pt x="4925" y="110"/>
                  </a:lnTo>
                  <a:cubicBezTo>
                    <a:pt x="5389" y="110"/>
                    <a:pt x="5854" y="110"/>
                    <a:pt x="6326" y="102"/>
                  </a:cubicBezTo>
                  <a:cubicBezTo>
                    <a:pt x="7092" y="102"/>
                    <a:pt x="7858" y="95"/>
                    <a:pt x="8617" y="95"/>
                  </a:cubicBezTo>
                  <a:close/>
                  <a:moveTo>
                    <a:pt x="9142" y="0"/>
                  </a:moveTo>
                  <a:cubicBezTo>
                    <a:pt x="8668" y="0"/>
                    <a:pt x="8194" y="0"/>
                    <a:pt x="7712" y="8"/>
                  </a:cubicBezTo>
                  <a:cubicBezTo>
                    <a:pt x="6946" y="8"/>
                    <a:pt x="6180" y="22"/>
                    <a:pt x="5421" y="22"/>
                  </a:cubicBezTo>
                  <a:lnTo>
                    <a:pt x="4926" y="22"/>
                  </a:lnTo>
                  <a:cubicBezTo>
                    <a:pt x="4919" y="18"/>
                    <a:pt x="4912" y="16"/>
                    <a:pt x="4904" y="16"/>
                  </a:cubicBezTo>
                  <a:cubicBezTo>
                    <a:pt x="4896" y="16"/>
                    <a:pt x="4889" y="18"/>
                    <a:pt x="4881" y="22"/>
                  </a:cubicBezTo>
                  <a:cubicBezTo>
                    <a:pt x="3385" y="781"/>
                    <a:pt x="1503" y="1087"/>
                    <a:pt x="496" y="2576"/>
                  </a:cubicBezTo>
                  <a:cubicBezTo>
                    <a:pt x="299" y="2875"/>
                    <a:pt x="146" y="3211"/>
                    <a:pt x="80" y="3568"/>
                  </a:cubicBezTo>
                  <a:cubicBezTo>
                    <a:pt x="0" y="4028"/>
                    <a:pt x="51" y="4502"/>
                    <a:pt x="161" y="4947"/>
                  </a:cubicBezTo>
                  <a:cubicBezTo>
                    <a:pt x="336" y="5677"/>
                    <a:pt x="620" y="6384"/>
                    <a:pt x="898" y="7077"/>
                  </a:cubicBezTo>
                  <a:cubicBezTo>
                    <a:pt x="1211" y="7836"/>
                    <a:pt x="1532" y="8588"/>
                    <a:pt x="1912" y="9303"/>
                  </a:cubicBezTo>
                  <a:cubicBezTo>
                    <a:pt x="1926" y="9325"/>
                    <a:pt x="1941" y="9332"/>
                    <a:pt x="1955" y="9332"/>
                  </a:cubicBezTo>
                  <a:cubicBezTo>
                    <a:pt x="1985" y="9333"/>
                    <a:pt x="2014" y="9333"/>
                    <a:pt x="2044" y="9333"/>
                  </a:cubicBezTo>
                  <a:cubicBezTo>
                    <a:pt x="2237" y="9333"/>
                    <a:pt x="2437" y="9314"/>
                    <a:pt x="2627" y="9295"/>
                  </a:cubicBezTo>
                  <a:cubicBezTo>
                    <a:pt x="3181" y="9230"/>
                    <a:pt x="3728" y="9113"/>
                    <a:pt x="4261" y="8931"/>
                  </a:cubicBezTo>
                  <a:cubicBezTo>
                    <a:pt x="4640" y="8807"/>
                    <a:pt x="5012" y="8639"/>
                    <a:pt x="5377" y="8456"/>
                  </a:cubicBezTo>
                  <a:cubicBezTo>
                    <a:pt x="5399" y="8449"/>
                    <a:pt x="5406" y="8420"/>
                    <a:pt x="5399" y="8405"/>
                  </a:cubicBezTo>
                  <a:cubicBezTo>
                    <a:pt x="5122" y="7435"/>
                    <a:pt x="4786" y="6472"/>
                    <a:pt x="4392" y="5545"/>
                  </a:cubicBezTo>
                  <a:cubicBezTo>
                    <a:pt x="4247" y="5200"/>
                    <a:pt x="4096" y="4868"/>
                    <a:pt x="3913" y="4537"/>
                  </a:cubicBezTo>
                  <a:lnTo>
                    <a:pt x="3913" y="4537"/>
                  </a:lnTo>
                  <a:cubicBezTo>
                    <a:pt x="4637" y="4348"/>
                    <a:pt x="5352" y="4077"/>
                    <a:pt x="6019" y="3758"/>
                  </a:cubicBezTo>
                  <a:cubicBezTo>
                    <a:pt x="7099" y="3247"/>
                    <a:pt x="8179" y="2510"/>
                    <a:pt x="8814" y="1474"/>
                  </a:cubicBezTo>
                  <a:cubicBezTo>
                    <a:pt x="9084" y="1044"/>
                    <a:pt x="9273" y="540"/>
                    <a:pt x="9193" y="37"/>
                  </a:cubicBezTo>
                  <a:cubicBezTo>
                    <a:pt x="9193" y="22"/>
                    <a:pt x="9164" y="0"/>
                    <a:pt x="91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911;p50">
              <a:extLst>
                <a:ext uri="{FF2B5EF4-FFF2-40B4-BE49-F238E27FC236}">
                  <a16:creationId xmlns:a16="http://schemas.microsoft.com/office/drawing/2014/main" id="{7036C116-9ACF-44CD-8532-7D0A5174CC33}"/>
                </a:ext>
              </a:extLst>
            </p:cNvPr>
            <p:cNvSpPr/>
            <p:nvPr/>
          </p:nvSpPr>
          <p:spPr>
            <a:xfrm>
              <a:off x="7623886" y="4117793"/>
              <a:ext cx="83304" cy="83518"/>
            </a:xfrm>
            <a:custGeom>
              <a:avLst/>
              <a:gdLst/>
              <a:ahLst/>
              <a:cxnLst/>
              <a:rect l="l" t="t" r="r" b="b"/>
              <a:pathLst>
                <a:path w="1570" h="1569" extrusionOk="0">
                  <a:moveTo>
                    <a:pt x="883" y="0"/>
                  </a:moveTo>
                  <a:lnTo>
                    <a:pt x="730" y="394"/>
                  </a:lnTo>
                  <a:lnTo>
                    <a:pt x="467" y="51"/>
                  </a:lnTo>
                  <a:lnTo>
                    <a:pt x="533" y="474"/>
                  </a:lnTo>
                  <a:lnTo>
                    <a:pt x="154" y="314"/>
                  </a:lnTo>
                  <a:lnTo>
                    <a:pt x="154" y="314"/>
                  </a:lnTo>
                  <a:lnTo>
                    <a:pt x="416" y="642"/>
                  </a:lnTo>
                  <a:lnTo>
                    <a:pt x="1" y="693"/>
                  </a:lnTo>
                  <a:lnTo>
                    <a:pt x="387" y="839"/>
                  </a:lnTo>
                  <a:lnTo>
                    <a:pt x="52" y="1095"/>
                  </a:lnTo>
                  <a:lnTo>
                    <a:pt x="467" y="1029"/>
                  </a:lnTo>
                  <a:lnTo>
                    <a:pt x="467" y="1029"/>
                  </a:lnTo>
                  <a:lnTo>
                    <a:pt x="307" y="1416"/>
                  </a:lnTo>
                  <a:lnTo>
                    <a:pt x="635" y="1146"/>
                  </a:lnTo>
                  <a:lnTo>
                    <a:pt x="679" y="1569"/>
                  </a:lnTo>
                  <a:lnTo>
                    <a:pt x="840" y="1175"/>
                  </a:lnTo>
                  <a:lnTo>
                    <a:pt x="1095" y="1511"/>
                  </a:lnTo>
                  <a:lnTo>
                    <a:pt x="1029" y="1095"/>
                  </a:lnTo>
                  <a:lnTo>
                    <a:pt x="1409" y="1262"/>
                  </a:lnTo>
                  <a:lnTo>
                    <a:pt x="1409" y="1262"/>
                  </a:lnTo>
                  <a:lnTo>
                    <a:pt x="1146" y="941"/>
                  </a:lnTo>
                  <a:lnTo>
                    <a:pt x="1569" y="883"/>
                  </a:lnTo>
                  <a:lnTo>
                    <a:pt x="1175" y="730"/>
                  </a:lnTo>
                  <a:lnTo>
                    <a:pt x="1511" y="474"/>
                  </a:lnTo>
                  <a:lnTo>
                    <a:pt x="1095" y="547"/>
                  </a:lnTo>
                  <a:lnTo>
                    <a:pt x="1095" y="547"/>
                  </a:lnTo>
                  <a:lnTo>
                    <a:pt x="1255" y="153"/>
                  </a:lnTo>
                  <a:lnTo>
                    <a:pt x="927" y="416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912;p50">
              <a:extLst>
                <a:ext uri="{FF2B5EF4-FFF2-40B4-BE49-F238E27FC236}">
                  <a16:creationId xmlns:a16="http://schemas.microsoft.com/office/drawing/2014/main" id="{244E25B9-4B1F-4D85-BF71-97D2F5E427B2}"/>
                </a:ext>
              </a:extLst>
            </p:cNvPr>
            <p:cNvSpPr/>
            <p:nvPr/>
          </p:nvSpPr>
          <p:spPr>
            <a:xfrm>
              <a:off x="7483383" y="4063392"/>
              <a:ext cx="64309" cy="80856"/>
            </a:xfrm>
            <a:custGeom>
              <a:avLst/>
              <a:gdLst/>
              <a:ahLst/>
              <a:cxnLst/>
              <a:rect l="l" t="t" r="r" b="b"/>
              <a:pathLst>
                <a:path w="1212" h="1519" extrusionOk="0">
                  <a:moveTo>
                    <a:pt x="518" y="1"/>
                  </a:moveTo>
                  <a:lnTo>
                    <a:pt x="365" y="395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75" y="475"/>
                  </a:lnTo>
                  <a:lnTo>
                    <a:pt x="0" y="402"/>
                  </a:lnTo>
                  <a:lnTo>
                    <a:pt x="0" y="402"/>
                  </a:lnTo>
                  <a:cubicBezTo>
                    <a:pt x="117" y="716"/>
                    <a:pt x="255" y="1051"/>
                    <a:pt x="394" y="1380"/>
                  </a:cubicBezTo>
                  <a:lnTo>
                    <a:pt x="474" y="1175"/>
                  </a:lnTo>
                  <a:lnTo>
                    <a:pt x="730" y="1518"/>
                  </a:lnTo>
                  <a:lnTo>
                    <a:pt x="664" y="1095"/>
                  </a:lnTo>
                  <a:lnTo>
                    <a:pt x="1058" y="1263"/>
                  </a:lnTo>
                  <a:lnTo>
                    <a:pt x="795" y="935"/>
                  </a:lnTo>
                  <a:lnTo>
                    <a:pt x="1211" y="876"/>
                  </a:lnTo>
                  <a:lnTo>
                    <a:pt x="824" y="738"/>
                  </a:lnTo>
                  <a:lnTo>
                    <a:pt x="1160" y="482"/>
                  </a:lnTo>
                  <a:lnTo>
                    <a:pt x="1160" y="482"/>
                  </a:lnTo>
                  <a:lnTo>
                    <a:pt x="737" y="548"/>
                  </a:lnTo>
                  <a:lnTo>
                    <a:pt x="905" y="154"/>
                  </a:lnTo>
                  <a:lnTo>
                    <a:pt x="576" y="424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913;p50">
              <a:extLst>
                <a:ext uri="{FF2B5EF4-FFF2-40B4-BE49-F238E27FC236}">
                  <a16:creationId xmlns:a16="http://schemas.microsoft.com/office/drawing/2014/main" id="{0F868FE0-27CD-4D12-8469-45FC06A20F5B}"/>
                </a:ext>
              </a:extLst>
            </p:cNvPr>
            <p:cNvSpPr/>
            <p:nvPr/>
          </p:nvSpPr>
          <p:spPr>
            <a:xfrm>
              <a:off x="7573957" y="3779517"/>
              <a:ext cx="84047" cy="76172"/>
            </a:xfrm>
            <a:custGeom>
              <a:avLst/>
              <a:gdLst/>
              <a:ahLst/>
              <a:cxnLst/>
              <a:rect l="l" t="t" r="r" b="b"/>
              <a:pathLst>
                <a:path w="1584" h="1431" extrusionOk="0">
                  <a:moveTo>
                    <a:pt x="1277" y="0"/>
                  </a:moveTo>
                  <a:lnTo>
                    <a:pt x="949" y="263"/>
                  </a:lnTo>
                  <a:lnTo>
                    <a:pt x="927" y="103"/>
                  </a:lnTo>
                  <a:cubicBezTo>
                    <a:pt x="876" y="117"/>
                    <a:pt x="832" y="139"/>
                    <a:pt x="774" y="161"/>
                  </a:cubicBezTo>
                  <a:lnTo>
                    <a:pt x="745" y="248"/>
                  </a:lnTo>
                  <a:lnTo>
                    <a:pt x="708" y="190"/>
                  </a:lnTo>
                  <a:cubicBezTo>
                    <a:pt x="657" y="212"/>
                    <a:pt x="599" y="234"/>
                    <a:pt x="548" y="256"/>
                  </a:cubicBezTo>
                  <a:lnTo>
                    <a:pt x="555" y="321"/>
                  </a:lnTo>
                  <a:lnTo>
                    <a:pt x="475" y="285"/>
                  </a:lnTo>
                  <a:cubicBezTo>
                    <a:pt x="409" y="307"/>
                    <a:pt x="365" y="329"/>
                    <a:pt x="307" y="343"/>
                  </a:cubicBezTo>
                  <a:lnTo>
                    <a:pt x="416" y="482"/>
                  </a:lnTo>
                  <a:lnTo>
                    <a:pt x="0" y="533"/>
                  </a:lnTo>
                  <a:lnTo>
                    <a:pt x="394" y="694"/>
                  </a:lnTo>
                  <a:lnTo>
                    <a:pt x="51" y="949"/>
                  </a:lnTo>
                  <a:lnTo>
                    <a:pt x="475" y="883"/>
                  </a:lnTo>
                  <a:lnTo>
                    <a:pt x="307" y="1277"/>
                  </a:lnTo>
                  <a:lnTo>
                    <a:pt x="307" y="1277"/>
                  </a:lnTo>
                  <a:lnTo>
                    <a:pt x="635" y="1007"/>
                  </a:lnTo>
                  <a:lnTo>
                    <a:pt x="693" y="1430"/>
                  </a:lnTo>
                  <a:lnTo>
                    <a:pt x="847" y="1036"/>
                  </a:lnTo>
                  <a:lnTo>
                    <a:pt x="1102" y="1372"/>
                  </a:lnTo>
                  <a:lnTo>
                    <a:pt x="1036" y="956"/>
                  </a:lnTo>
                  <a:lnTo>
                    <a:pt x="1430" y="1117"/>
                  </a:lnTo>
                  <a:lnTo>
                    <a:pt x="1168" y="788"/>
                  </a:lnTo>
                  <a:lnTo>
                    <a:pt x="1584" y="737"/>
                  </a:lnTo>
                  <a:lnTo>
                    <a:pt x="1197" y="584"/>
                  </a:lnTo>
                  <a:lnTo>
                    <a:pt x="1532" y="329"/>
                  </a:lnTo>
                  <a:lnTo>
                    <a:pt x="1532" y="329"/>
                  </a:lnTo>
                  <a:lnTo>
                    <a:pt x="1109" y="387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914;p50">
              <a:extLst>
                <a:ext uri="{FF2B5EF4-FFF2-40B4-BE49-F238E27FC236}">
                  <a16:creationId xmlns:a16="http://schemas.microsoft.com/office/drawing/2014/main" id="{D774CCDC-61FE-4D5D-873B-8D50A49D69A3}"/>
                </a:ext>
              </a:extLst>
            </p:cNvPr>
            <p:cNvSpPr/>
            <p:nvPr/>
          </p:nvSpPr>
          <p:spPr>
            <a:xfrm>
              <a:off x="7542227" y="3917382"/>
              <a:ext cx="84418" cy="84316"/>
            </a:xfrm>
            <a:custGeom>
              <a:avLst/>
              <a:gdLst/>
              <a:ahLst/>
              <a:cxnLst/>
              <a:rect l="l" t="t" r="r" b="b"/>
              <a:pathLst>
                <a:path w="1591" h="1584" extrusionOk="0">
                  <a:moveTo>
                    <a:pt x="897" y="0"/>
                  </a:moveTo>
                  <a:lnTo>
                    <a:pt x="744" y="394"/>
                  </a:lnTo>
                  <a:lnTo>
                    <a:pt x="489" y="52"/>
                  </a:lnTo>
                  <a:lnTo>
                    <a:pt x="547" y="475"/>
                  </a:lnTo>
                  <a:lnTo>
                    <a:pt x="161" y="307"/>
                  </a:lnTo>
                  <a:lnTo>
                    <a:pt x="423" y="635"/>
                  </a:lnTo>
                  <a:lnTo>
                    <a:pt x="0" y="694"/>
                  </a:lnTo>
                  <a:lnTo>
                    <a:pt x="394" y="847"/>
                  </a:lnTo>
                  <a:lnTo>
                    <a:pt x="58" y="1102"/>
                  </a:lnTo>
                  <a:lnTo>
                    <a:pt x="474" y="1037"/>
                  </a:lnTo>
                  <a:lnTo>
                    <a:pt x="314" y="1430"/>
                  </a:lnTo>
                  <a:lnTo>
                    <a:pt x="314" y="1430"/>
                  </a:lnTo>
                  <a:lnTo>
                    <a:pt x="642" y="1168"/>
                  </a:lnTo>
                  <a:lnTo>
                    <a:pt x="700" y="1584"/>
                  </a:lnTo>
                  <a:lnTo>
                    <a:pt x="854" y="1197"/>
                  </a:lnTo>
                  <a:lnTo>
                    <a:pt x="1109" y="1533"/>
                  </a:lnTo>
                  <a:lnTo>
                    <a:pt x="1087" y="1394"/>
                  </a:lnTo>
                  <a:cubicBezTo>
                    <a:pt x="1073" y="1394"/>
                    <a:pt x="1043" y="1394"/>
                    <a:pt x="1029" y="1387"/>
                  </a:cubicBezTo>
                  <a:cubicBezTo>
                    <a:pt x="965" y="1387"/>
                    <a:pt x="963" y="1291"/>
                    <a:pt x="1022" y="1291"/>
                  </a:cubicBezTo>
                  <a:cubicBezTo>
                    <a:pt x="1024" y="1291"/>
                    <a:pt x="1027" y="1292"/>
                    <a:pt x="1029" y="1292"/>
                  </a:cubicBezTo>
                  <a:lnTo>
                    <a:pt x="1073" y="1292"/>
                  </a:lnTo>
                  <a:lnTo>
                    <a:pt x="1043" y="1109"/>
                  </a:lnTo>
                  <a:lnTo>
                    <a:pt x="1043" y="1109"/>
                  </a:lnTo>
                  <a:lnTo>
                    <a:pt x="1437" y="1277"/>
                  </a:lnTo>
                  <a:lnTo>
                    <a:pt x="1175" y="949"/>
                  </a:lnTo>
                  <a:lnTo>
                    <a:pt x="1591" y="891"/>
                  </a:lnTo>
                  <a:lnTo>
                    <a:pt x="1197" y="737"/>
                  </a:lnTo>
                  <a:lnTo>
                    <a:pt x="1540" y="482"/>
                  </a:lnTo>
                  <a:lnTo>
                    <a:pt x="1116" y="548"/>
                  </a:lnTo>
                  <a:lnTo>
                    <a:pt x="1284" y="154"/>
                  </a:lnTo>
                  <a:lnTo>
                    <a:pt x="956" y="416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915;p50">
              <a:extLst>
                <a:ext uri="{FF2B5EF4-FFF2-40B4-BE49-F238E27FC236}">
                  <a16:creationId xmlns:a16="http://schemas.microsoft.com/office/drawing/2014/main" id="{14E36FD9-A999-4B7A-8D8C-6D7A67F8D103}"/>
                </a:ext>
              </a:extLst>
            </p:cNvPr>
            <p:cNvSpPr/>
            <p:nvPr/>
          </p:nvSpPr>
          <p:spPr>
            <a:xfrm>
              <a:off x="7734994" y="3822207"/>
              <a:ext cx="83304" cy="83571"/>
            </a:xfrm>
            <a:custGeom>
              <a:avLst/>
              <a:gdLst/>
              <a:ahLst/>
              <a:cxnLst/>
              <a:rect l="l" t="t" r="r" b="b"/>
              <a:pathLst>
                <a:path w="1570" h="1570" extrusionOk="0">
                  <a:moveTo>
                    <a:pt x="876" y="1"/>
                  </a:moveTo>
                  <a:lnTo>
                    <a:pt x="730" y="395"/>
                  </a:lnTo>
                  <a:lnTo>
                    <a:pt x="475" y="67"/>
                  </a:lnTo>
                  <a:lnTo>
                    <a:pt x="540" y="475"/>
                  </a:lnTo>
                  <a:lnTo>
                    <a:pt x="154" y="307"/>
                  </a:lnTo>
                  <a:lnTo>
                    <a:pt x="424" y="636"/>
                  </a:lnTo>
                  <a:lnTo>
                    <a:pt x="0" y="694"/>
                  </a:lnTo>
                  <a:lnTo>
                    <a:pt x="394" y="840"/>
                  </a:lnTo>
                  <a:lnTo>
                    <a:pt x="59" y="1095"/>
                  </a:lnTo>
                  <a:lnTo>
                    <a:pt x="475" y="1030"/>
                  </a:lnTo>
                  <a:lnTo>
                    <a:pt x="314" y="1424"/>
                  </a:lnTo>
                  <a:lnTo>
                    <a:pt x="628" y="1161"/>
                  </a:lnTo>
                  <a:lnTo>
                    <a:pt x="686" y="1570"/>
                  </a:lnTo>
                  <a:lnTo>
                    <a:pt x="840" y="1176"/>
                  </a:lnTo>
                  <a:lnTo>
                    <a:pt x="1095" y="1511"/>
                  </a:lnTo>
                  <a:lnTo>
                    <a:pt x="1095" y="1511"/>
                  </a:lnTo>
                  <a:lnTo>
                    <a:pt x="1022" y="1103"/>
                  </a:lnTo>
                  <a:lnTo>
                    <a:pt x="1022" y="1103"/>
                  </a:lnTo>
                  <a:lnTo>
                    <a:pt x="1416" y="1270"/>
                  </a:lnTo>
                  <a:lnTo>
                    <a:pt x="1153" y="942"/>
                  </a:lnTo>
                  <a:lnTo>
                    <a:pt x="1569" y="884"/>
                  </a:lnTo>
                  <a:lnTo>
                    <a:pt x="1175" y="731"/>
                  </a:lnTo>
                  <a:lnTo>
                    <a:pt x="1518" y="482"/>
                  </a:lnTo>
                  <a:lnTo>
                    <a:pt x="1095" y="548"/>
                  </a:lnTo>
                  <a:lnTo>
                    <a:pt x="1263" y="154"/>
                  </a:lnTo>
                  <a:lnTo>
                    <a:pt x="934" y="417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916;p50">
              <a:extLst>
                <a:ext uri="{FF2B5EF4-FFF2-40B4-BE49-F238E27FC236}">
                  <a16:creationId xmlns:a16="http://schemas.microsoft.com/office/drawing/2014/main" id="{8160E900-E78E-4C8C-A0F3-D1D07D8F1A57}"/>
                </a:ext>
              </a:extLst>
            </p:cNvPr>
            <p:cNvSpPr/>
            <p:nvPr/>
          </p:nvSpPr>
          <p:spPr>
            <a:xfrm>
              <a:off x="7496118" y="4004679"/>
              <a:ext cx="9763" cy="15383"/>
            </a:xfrm>
            <a:custGeom>
              <a:avLst/>
              <a:gdLst/>
              <a:ahLst/>
              <a:cxnLst/>
              <a:rect l="l" t="t" r="r" b="b"/>
              <a:pathLst>
                <a:path w="184" h="289" extrusionOk="0">
                  <a:moveTo>
                    <a:pt x="121" y="0"/>
                  </a:moveTo>
                  <a:cubicBezTo>
                    <a:pt x="103" y="0"/>
                    <a:pt x="87" y="14"/>
                    <a:pt x="81" y="39"/>
                  </a:cubicBezTo>
                  <a:cubicBezTo>
                    <a:pt x="52" y="104"/>
                    <a:pt x="37" y="163"/>
                    <a:pt x="8" y="228"/>
                  </a:cubicBezTo>
                  <a:cubicBezTo>
                    <a:pt x="1" y="250"/>
                    <a:pt x="15" y="272"/>
                    <a:pt x="45" y="287"/>
                  </a:cubicBezTo>
                  <a:cubicBezTo>
                    <a:pt x="48" y="288"/>
                    <a:pt x="52" y="288"/>
                    <a:pt x="55" y="288"/>
                  </a:cubicBezTo>
                  <a:cubicBezTo>
                    <a:pt x="77" y="288"/>
                    <a:pt x="89" y="268"/>
                    <a:pt x="96" y="243"/>
                  </a:cubicBezTo>
                  <a:cubicBezTo>
                    <a:pt x="125" y="184"/>
                    <a:pt x="147" y="119"/>
                    <a:pt x="169" y="53"/>
                  </a:cubicBezTo>
                  <a:cubicBezTo>
                    <a:pt x="183" y="31"/>
                    <a:pt x="161" y="2"/>
                    <a:pt x="132" y="2"/>
                  </a:cubicBezTo>
                  <a:cubicBezTo>
                    <a:pt x="128" y="1"/>
                    <a:pt x="125" y="0"/>
                    <a:pt x="12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917;p50">
              <a:extLst>
                <a:ext uri="{FF2B5EF4-FFF2-40B4-BE49-F238E27FC236}">
                  <a16:creationId xmlns:a16="http://schemas.microsoft.com/office/drawing/2014/main" id="{0D5A1712-9D45-4C5C-A17F-7958EBBD1F26}"/>
                </a:ext>
              </a:extLst>
            </p:cNvPr>
            <p:cNvSpPr/>
            <p:nvPr/>
          </p:nvSpPr>
          <p:spPr>
            <a:xfrm>
              <a:off x="7506995" y="4007501"/>
              <a:ext cx="7004" cy="15543"/>
            </a:xfrm>
            <a:custGeom>
              <a:avLst/>
              <a:gdLst/>
              <a:ahLst/>
              <a:cxnLst/>
              <a:rect l="l" t="t" r="r" b="b"/>
              <a:pathLst>
                <a:path w="132" h="292" extrusionOk="0">
                  <a:moveTo>
                    <a:pt x="80" y="0"/>
                  </a:moveTo>
                  <a:cubicBezTo>
                    <a:pt x="58" y="0"/>
                    <a:pt x="37" y="22"/>
                    <a:pt x="37" y="51"/>
                  </a:cubicBezTo>
                  <a:cubicBezTo>
                    <a:pt x="29" y="73"/>
                    <a:pt x="29" y="95"/>
                    <a:pt x="29" y="110"/>
                  </a:cubicBezTo>
                  <a:lnTo>
                    <a:pt x="29" y="117"/>
                  </a:lnTo>
                  <a:lnTo>
                    <a:pt x="29" y="131"/>
                  </a:lnTo>
                  <a:lnTo>
                    <a:pt x="29" y="146"/>
                  </a:lnTo>
                  <a:cubicBezTo>
                    <a:pt x="22" y="175"/>
                    <a:pt x="15" y="212"/>
                    <a:pt x="0" y="241"/>
                  </a:cubicBezTo>
                  <a:cubicBezTo>
                    <a:pt x="0" y="248"/>
                    <a:pt x="0" y="263"/>
                    <a:pt x="15" y="277"/>
                  </a:cubicBezTo>
                  <a:cubicBezTo>
                    <a:pt x="22" y="285"/>
                    <a:pt x="29" y="292"/>
                    <a:pt x="37" y="292"/>
                  </a:cubicBezTo>
                  <a:cubicBezTo>
                    <a:pt x="51" y="292"/>
                    <a:pt x="66" y="292"/>
                    <a:pt x="73" y="285"/>
                  </a:cubicBezTo>
                  <a:cubicBezTo>
                    <a:pt x="88" y="277"/>
                    <a:pt x="95" y="270"/>
                    <a:pt x="95" y="256"/>
                  </a:cubicBezTo>
                  <a:cubicBezTo>
                    <a:pt x="117" y="197"/>
                    <a:pt x="131" y="124"/>
                    <a:pt x="131" y="51"/>
                  </a:cubicBezTo>
                  <a:cubicBezTo>
                    <a:pt x="131" y="22"/>
                    <a:pt x="110" y="0"/>
                    <a:pt x="8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3918;p50">
              <a:extLst>
                <a:ext uri="{FF2B5EF4-FFF2-40B4-BE49-F238E27FC236}">
                  <a16:creationId xmlns:a16="http://schemas.microsoft.com/office/drawing/2014/main" id="{017704BC-E125-4138-8C82-13DEDC08B207}"/>
                </a:ext>
              </a:extLst>
            </p:cNvPr>
            <p:cNvSpPr/>
            <p:nvPr/>
          </p:nvSpPr>
          <p:spPr>
            <a:xfrm>
              <a:off x="7570826" y="4190026"/>
              <a:ext cx="7057" cy="5110"/>
            </a:xfrm>
            <a:custGeom>
              <a:avLst/>
              <a:gdLst/>
              <a:ahLst/>
              <a:cxnLst/>
              <a:rect l="l" t="t" r="r" b="b"/>
              <a:pathLst>
                <a:path w="133" h="96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69" y="95"/>
                    <a:pt x="71" y="96"/>
                    <a:pt x="73" y="96"/>
                  </a:cubicBezTo>
                  <a:cubicBezTo>
                    <a:pt x="132" y="96"/>
                    <a:pt x="130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3919;p50">
              <a:extLst>
                <a:ext uri="{FF2B5EF4-FFF2-40B4-BE49-F238E27FC236}">
                  <a16:creationId xmlns:a16="http://schemas.microsoft.com/office/drawing/2014/main" id="{8C8F8E50-2BEE-482F-BFFA-9115F6B5F88F}"/>
                </a:ext>
              </a:extLst>
            </p:cNvPr>
            <p:cNvSpPr/>
            <p:nvPr/>
          </p:nvSpPr>
          <p:spPr>
            <a:xfrm>
              <a:off x="7643996" y="4064350"/>
              <a:ext cx="8967" cy="18897"/>
            </a:xfrm>
            <a:custGeom>
              <a:avLst/>
              <a:gdLst/>
              <a:ahLst/>
              <a:cxnLst/>
              <a:rect l="l" t="t" r="r" b="b"/>
              <a:pathLst>
                <a:path w="169" h="355" extrusionOk="0">
                  <a:moveTo>
                    <a:pt x="103" y="0"/>
                  </a:moveTo>
                  <a:cubicBezTo>
                    <a:pt x="84" y="0"/>
                    <a:pt x="67" y="18"/>
                    <a:pt x="67" y="41"/>
                  </a:cubicBezTo>
                  <a:cubicBezTo>
                    <a:pt x="45" y="129"/>
                    <a:pt x="30" y="209"/>
                    <a:pt x="8" y="304"/>
                  </a:cubicBezTo>
                  <a:cubicBezTo>
                    <a:pt x="1" y="333"/>
                    <a:pt x="23" y="355"/>
                    <a:pt x="45" y="355"/>
                  </a:cubicBezTo>
                  <a:cubicBezTo>
                    <a:pt x="67" y="355"/>
                    <a:pt x="88" y="348"/>
                    <a:pt x="103" y="318"/>
                  </a:cubicBezTo>
                  <a:cubicBezTo>
                    <a:pt x="118" y="231"/>
                    <a:pt x="140" y="143"/>
                    <a:pt x="154" y="56"/>
                  </a:cubicBezTo>
                  <a:cubicBezTo>
                    <a:pt x="169" y="27"/>
                    <a:pt x="147" y="5"/>
                    <a:pt x="118" y="5"/>
                  </a:cubicBezTo>
                  <a:cubicBezTo>
                    <a:pt x="113" y="1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3920;p50">
              <a:extLst>
                <a:ext uri="{FF2B5EF4-FFF2-40B4-BE49-F238E27FC236}">
                  <a16:creationId xmlns:a16="http://schemas.microsoft.com/office/drawing/2014/main" id="{F62CB171-09F3-4F71-A5D6-7BB29C726993}"/>
                </a:ext>
              </a:extLst>
            </p:cNvPr>
            <p:cNvSpPr/>
            <p:nvPr/>
          </p:nvSpPr>
          <p:spPr>
            <a:xfrm>
              <a:off x="7653334" y="4067172"/>
              <a:ext cx="8543" cy="16075"/>
            </a:xfrm>
            <a:custGeom>
              <a:avLst/>
              <a:gdLst/>
              <a:ahLst/>
              <a:cxnLst/>
              <a:rect l="l" t="t" r="r" b="b"/>
              <a:pathLst>
                <a:path w="161" h="302" extrusionOk="0">
                  <a:moveTo>
                    <a:pt x="102" y="1"/>
                  </a:moveTo>
                  <a:cubicBezTo>
                    <a:pt x="81" y="1"/>
                    <a:pt x="66" y="15"/>
                    <a:pt x="66" y="39"/>
                  </a:cubicBezTo>
                  <a:cubicBezTo>
                    <a:pt x="44" y="112"/>
                    <a:pt x="29" y="178"/>
                    <a:pt x="7" y="251"/>
                  </a:cubicBezTo>
                  <a:cubicBezTo>
                    <a:pt x="0" y="280"/>
                    <a:pt x="15" y="302"/>
                    <a:pt x="44" y="302"/>
                  </a:cubicBezTo>
                  <a:cubicBezTo>
                    <a:pt x="73" y="302"/>
                    <a:pt x="102" y="295"/>
                    <a:pt x="102" y="265"/>
                  </a:cubicBezTo>
                  <a:cubicBezTo>
                    <a:pt x="117" y="192"/>
                    <a:pt x="131" y="134"/>
                    <a:pt x="153" y="61"/>
                  </a:cubicBezTo>
                  <a:cubicBezTo>
                    <a:pt x="161" y="32"/>
                    <a:pt x="146" y="3"/>
                    <a:pt x="117" y="3"/>
                  </a:cubicBezTo>
                  <a:cubicBezTo>
                    <a:pt x="112" y="1"/>
                    <a:pt x="107" y="1"/>
                    <a:pt x="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3921;p50">
              <a:extLst>
                <a:ext uri="{FF2B5EF4-FFF2-40B4-BE49-F238E27FC236}">
                  <a16:creationId xmlns:a16="http://schemas.microsoft.com/office/drawing/2014/main" id="{99BF8072-89B0-4ED7-9ED1-B67EF588E539}"/>
                </a:ext>
              </a:extLst>
            </p:cNvPr>
            <p:cNvSpPr/>
            <p:nvPr/>
          </p:nvSpPr>
          <p:spPr>
            <a:xfrm>
              <a:off x="7593323" y="3982163"/>
              <a:ext cx="61603" cy="10433"/>
            </a:xfrm>
            <a:custGeom>
              <a:avLst/>
              <a:gdLst/>
              <a:ahLst/>
              <a:cxnLst/>
              <a:rect l="l" t="t" r="r" b="b"/>
              <a:pathLst>
                <a:path w="1161" h="196" extrusionOk="0">
                  <a:moveTo>
                    <a:pt x="1108" y="0"/>
                  </a:moveTo>
                  <a:cubicBezTo>
                    <a:pt x="1104" y="0"/>
                    <a:pt x="1099" y="1"/>
                    <a:pt x="1095" y="2"/>
                  </a:cubicBezTo>
                  <a:cubicBezTo>
                    <a:pt x="849" y="69"/>
                    <a:pt x="596" y="97"/>
                    <a:pt x="343" y="97"/>
                  </a:cubicBezTo>
                  <a:cubicBezTo>
                    <a:pt x="265" y="97"/>
                    <a:pt x="187" y="95"/>
                    <a:pt x="110" y="89"/>
                  </a:cubicBezTo>
                  <a:lnTo>
                    <a:pt x="58" y="89"/>
                  </a:lnTo>
                  <a:cubicBezTo>
                    <a:pt x="55" y="88"/>
                    <a:pt x="51" y="88"/>
                    <a:pt x="48" y="88"/>
                  </a:cubicBezTo>
                  <a:cubicBezTo>
                    <a:pt x="0" y="88"/>
                    <a:pt x="4" y="177"/>
                    <a:pt x="58" y="177"/>
                  </a:cubicBezTo>
                  <a:cubicBezTo>
                    <a:pt x="80" y="177"/>
                    <a:pt x="110" y="177"/>
                    <a:pt x="124" y="184"/>
                  </a:cubicBezTo>
                  <a:cubicBezTo>
                    <a:pt x="208" y="192"/>
                    <a:pt x="292" y="195"/>
                    <a:pt x="378" y="195"/>
                  </a:cubicBezTo>
                  <a:cubicBezTo>
                    <a:pt x="628" y="195"/>
                    <a:pt x="882" y="164"/>
                    <a:pt x="1116" y="104"/>
                  </a:cubicBezTo>
                  <a:cubicBezTo>
                    <a:pt x="1116" y="104"/>
                    <a:pt x="1131" y="104"/>
                    <a:pt x="1131" y="97"/>
                  </a:cubicBezTo>
                  <a:cubicBezTo>
                    <a:pt x="1116" y="75"/>
                    <a:pt x="1109" y="68"/>
                    <a:pt x="1109" y="46"/>
                  </a:cubicBezTo>
                  <a:cubicBezTo>
                    <a:pt x="1109" y="46"/>
                    <a:pt x="1131" y="46"/>
                    <a:pt x="1160" y="38"/>
                  </a:cubicBezTo>
                  <a:cubicBezTo>
                    <a:pt x="1148" y="19"/>
                    <a:pt x="1135" y="0"/>
                    <a:pt x="110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3922;p50">
              <a:extLst>
                <a:ext uri="{FF2B5EF4-FFF2-40B4-BE49-F238E27FC236}">
                  <a16:creationId xmlns:a16="http://schemas.microsoft.com/office/drawing/2014/main" id="{5C58B004-59B7-4223-99BB-28F6EC788778}"/>
                </a:ext>
              </a:extLst>
            </p:cNvPr>
            <p:cNvSpPr/>
            <p:nvPr/>
          </p:nvSpPr>
          <p:spPr>
            <a:xfrm>
              <a:off x="7507738" y="392398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95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3923;p50">
              <a:extLst>
                <a:ext uri="{FF2B5EF4-FFF2-40B4-BE49-F238E27FC236}">
                  <a16:creationId xmlns:a16="http://schemas.microsoft.com/office/drawing/2014/main" id="{95F26BB9-8F7E-4CD2-A92B-5268A40AE6A0}"/>
                </a:ext>
              </a:extLst>
            </p:cNvPr>
            <p:cNvSpPr/>
            <p:nvPr/>
          </p:nvSpPr>
          <p:spPr>
            <a:xfrm>
              <a:off x="7538353" y="3840731"/>
              <a:ext cx="11249" cy="17140"/>
            </a:xfrm>
            <a:custGeom>
              <a:avLst/>
              <a:gdLst/>
              <a:ahLst/>
              <a:cxnLst/>
              <a:rect l="l" t="t" r="r" b="b"/>
              <a:pathLst>
                <a:path w="212" h="322" extrusionOk="0">
                  <a:moveTo>
                    <a:pt x="159" y="1"/>
                  </a:moveTo>
                  <a:cubicBezTo>
                    <a:pt x="146" y="1"/>
                    <a:pt x="133" y="8"/>
                    <a:pt x="124" y="25"/>
                  </a:cubicBezTo>
                  <a:cubicBezTo>
                    <a:pt x="88" y="98"/>
                    <a:pt x="51" y="178"/>
                    <a:pt x="15" y="251"/>
                  </a:cubicBezTo>
                  <a:cubicBezTo>
                    <a:pt x="0" y="273"/>
                    <a:pt x="0" y="310"/>
                    <a:pt x="29" y="317"/>
                  </a:cubicBezTo>
                  <a:cubicBezTo>
                    <a:pt x="37" y="320"/>
                    <a:pt x="47" y="321"/>
                    <a:pt x="57" y="321"/>
                  </a:cubicBezTo>
                  <a:cubicBezTo>
                    <a:pt x="74" y="321"/>
                    <a:pt x="90" y="316"/>
                    <a:pt x="95" y="302"/>
                  </a:cubicBezTo>
                  <a:cubicBezTo>
                    <a:pt x="131" y="229"/>
                    <a:pt x="168" y="142"/>
                    <a:pt x="204" y="69"/>
                  </a:cubicBezTo>
                  <a:cubicBezTo>
                    <a:pt x="212" y="54"/>
                    <a:pt x="212" y="18"/>
                    <a:pt x="182" y="10"/>
                  </a:cubicBezTo>
                  <a:cubicBezTo>
                    <a:pt x="176" y="4"/>
                    <a:pt x="168" y="1"/>
                    <a:pt x="1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924;p50">
              <a:extLst>
                <a:ext uri="{FF2B5EF4-FFF2-40B4-BE49-F238E27FC236}">
                  <a16:creationId xmlns:a16="http://schemas.microsoft.com/office/drawing/2014/main" id="{0E4D9ACC-B6B5-453B-8CD9-36B97E4973B8}"/>
                </a:ext>
              </a:extLst>
            </p:cNvPr>
            <p:cNvSpPr/>
            <p:nvPr/>
          </p:nvSpPr>
          <p:spPr>
            <a:xfrm>
              <a:off x="7550716" y="3844670"/>
              <a:ext cx="7800" cy="11391"/>
            </a:xfrm>
            <a:custGeom>
              <a:avLst/>
              <a:gdLst/>
              <a:ahLst/>
              <a:cxnLst/>
              <a:rect l="l" t="t" r="r" b="b"/>
              <a:pathLst>
                <a:path w="147" h="214" extrusionOk="0">
                  <a:moveTo>
                    <a:pt x="95" y="0"/>
                  </a:moveTo>
                  <a:cubicBezTo>
                    <a:pt x="84" y="0"/>
                    <a:pt x="74" y="6"/>
                    <a:pt x="66" y="17"/>
                  </a:cubicBezTo>
                  <a:cubicBezTo>
                    <a:pt x="15" y="60"/>
                    <a:pt x="1" y="119"/>
                    <a:pt x="1" y="170"/>
                  </a:cubicBezTo>
                  <a:cubicBezTo>
                    <a:pt x="1" y="199"/>
                    <a:pt x="15" y="214"/>
                    <a:pt x="44" y="214"/>
                  </a:cubicBezTo>
                  <a:cubicBezTo>
                    <a:pt x="74" y="214"/>
                    <a:pt x="88" y="199"/>
                    <a:pt x="88" y="170"/>
                  </a:cubicBezTo>
                  <a:lnTo>
                    <a:pt x="88" y="163"/>
                  </a:lnTo>
                  <a:cubicBezTo>
                    <a:pt x="88" y="155"/>
                    <a:pt x="103" y="133"/>
                    <a:pt x="103" y="126"/>
                  </a:cubicBezTo>
                  <a:cubicBezTo>
                    <a:pt x="110" y="119"/>
                    <a:pt x="110" y="104"/>
                    <a:pt x="117" y="90"/>
                  </a:cubicBezTo>
                  <a:lnTo>
                    <a:pt x="125" y="82"/>
                  </a:lnTo>
                  <a:cubicBezTo>
                    <a:pt x="146" y="60"/>
                    <a:pt x="146" y="24"/>
                    <a:pt x="125" y="17"/>
                  </a:cubicBezTo>
                  <a:cubicBezTo>
                    <a:pt x="117" y="6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925;p50">
              <a:extLst>
                <a:ext uri="{FF2B5EF4-FFF2-40B4-BE49-F238E27FC236}">
                  <a16:creationId xmlns:a16="http://schemas.microsoft.com/office/drawing/2014/main" id="{A387CA7A-5F11-4D24-B657-1C1F2A19AC1B}"/>
                </a:ext>
              </a:extLst>
            </p:cNvPr>
            <p:cNvSpPr/>
            <p:nvPr/>
          </p:nvSpPr>
          <p:spPr>
            <a:xfrm>
              <a:off x="7623143" y="3905725"/>
              <a:ext cx="7004" cy="4737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0"/>
                  </a:moveTo>
                  <a:cubicBezTo>
                    <a:pt x="0" y="0"/>
                    <a:pt x="2" y="88"/>
                    <a:pt x="66" y="88"/>
                  </a:cubicBezTo>
                  <a:cubicBezTo>
                    <a:pt x="131" y="88"/>
                    <a:pt x="131" y="1"/>
                    <a:pt x="66" y="1"/>
                  </a:cubicBezTo>
                  <a:cubicBezTo>
                    <a:pt x="63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926;p50">
              <a:extLst>
                <a:ext uri="{FF2B5EF4-FFF2-40B4-BE49-F238E27FC236}">
                  <a16:creationId xmlns:a16="http://schemas.microsoft.com/office/drawing/2014/main" id="{7F7EFE29-BEF1-449F-A2ED-5A94C1F153F7}"/>
                </a:ext>
              </a:extLst>
            </p:cNvPr>
            <p:cNvSpPr/>
            <p:nvPr/>
          </p:nvSpPr>
          <p:spPr>
            <a:xfrm>
              <a:off x="7719500" y="3918926"/>
              <a:ext cx="6261" cy="14798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74" y="1"/>
                  </a:moveTo>
                  <a:cubicBezTo>
                    <a:pt x="44" y="1"/>
                    <a:pt x="30" y="15"/>
                    <a:pt x="30" y="44"/>
                  </a:cubicBezTo>
                  <a:cubicBezTo>
                    <a:pt x="23" y="110"/>
                    <a:pt x="23" y="168"/>
                    <a:pt x="8" y="234"/>
                  </a:cubicBezTo>
                  <a:cubicBezTo>
                    <a:pt x="1" y="256"/>
                    <a:pt x="30" y="278"/>
                    <a:pt x="59" y="278"/>
                  </a:cubicBezTo>
                  <a:cubicBezTo>
                    <a:pt x="81" y="278"/>
                    <a:pt x="103" y="263"/>
                    <a:pt x="103" y="234"/>
                  </a:cubicBezTo>
                  <a:cubicBezTo>
                    <a:pt x="110" y="168"/>
                    <a:pt x="110" y="103"/>
                    <a:pt x="117" y="44"/>
                  </a:cubicBezTo>
                  <a:cubicBezTo>
                    <a:pt x="117" y="15"/>
                    <a:pt x="95" y="1"/>
                    <a:pt x="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927;p50">
              <a:extLst>
                <a:ext uri="{FF2B5EF4-FFF2-40B4-BE49-F238E27FC236}">
                  <a16:creationId xmlns:a16="http://schemas.microsoft.com/office/drawing/2014/main" id="{1CBBFC59-9372-4B29-91A5-B2F56F9E6301}"/>
                </a:ext>
              </a:extLst>
            </p:cNvPr>
            <p:cNvSpPr/>
            <p:nvPr/>
          </p:nvSpPr>
          <p:spPr>
            <a:xfrm>
              <a:off x="7732288" y="3918181"/>
              <a:ext cx="4669" cy="14425"/>
            </a:xfrm>
            <a:custGeom>
              <a:avLst/>
              <a:gdLst/>
              <a:ahLst/>
              <a:cxnLst/>
              <a:rect l="l" t="t" r="r" b="b"/>
              <a:pathLst>
                <a:path w="88" h="271" extrusionOk="0">
                  <a:moveTo>
                    <a:pt x="44" y="0"/>
                  </a:moveTo>
                  <a:cubicBezTo>
                    <a:pt x="15" y="0"/>
                    <a:pt x="0" y="29"/>
                    <a:pt x="0" y="51"/>
                  </a:cubicBezTo>
                  <a:lnTo>
                    <a:pt x="0" y="219"/>
                  </a:lnTo>
                  <a:cubicBezTo>
                    <a:pt x="0" y="248"/>
                    <a:pt x="15" y="270"/>
                    <a:pt x="44" y="270"/>
                  </a:cubicBezTo>
                  <a:cubicBezTo>
                    <a:pt x="73" y="270"/>
                    <a:pt x="88" y="248"/>
                    <a:pt x="88" y="219"/>
                  </a:cubicBezTo>
                  <a:lnTo>
                    <a:pt x="88" y="51"/>
                  </a:lnTo>
                  <a:cubicBezTo>
                    <a:pt x="88" y="22"/>
                    <a:pt x="73" y="0"/>
                    <a:pt x="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928;p50">
              <a:extLst>
                <a:ext uri="{FF2B5EF4-FFF2-40B4-BE49-F238E27FC236}">
                  <a16:creationId xmlns:a16="http://schemas.microsoft.com/office/drawing/2014/main" id="{8C9F60FB-FE8A-4470-BC94-10A72EB7D1EE}"/>
                </a:ext>
              </a:extLst>
            </p:cNvPr>
            <p:cNvSpPr/>
            <p:nvPr/>
          </p:nvSpPr>
          <p:spPr>
            <a:xfrm>
              <a:off x="7701725" y="3824549"/>
              <a:ext cx="6208" cy="5483"/>
            </a:xfrm>
            <a:custGeom>
              <a:avLst/>
              <a:gdLst/>
              <a:ahLst/>
              <a:cxnLst/>
              <a:rect l="l" t="t" r="r" b="b"/>
              <a:pathLst>
                <a:path w="117" h="103" extrusionOk="0">
                  <a:moveTo>
                    <a:pt x="51" y="1"/>
                  </a:moveTo>
                  <a:cubicBezTo>
                    <a:pt x="0" y="8"/>
                    <a:pt x="0" y="103"/>
                    <a:pt x="51" y="103"/>
                  </a:cubicBezTo>
                  <a:cubicBezTo>
                    <a:pt x="117" y="103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3929;p50">
              <a:extLst>
                <a:ext uri="{FF2B5EF4-FFF2-40B4-BE49-F238E27FC236}">
                  <a16:creationId xmlns:a16="http://schemas.microsoft.com/office/drawing/2014/main" id="{B49A5F51-6582-4E73-ABC8-A41DE039C4BB}"/>
                </a:ext>
              </a:extLst>
            </p:cNvPr>
            <p:cNvSpPr/>
            <p:nvPr/>
          </p:nvSpPr>
          <p:spPr>
            <a:xfrm>
              <a:off x="7813947" y="381720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7" y="0"/>
                  </a:moveTo>
                  <a:cubicBezTo>
                    <a:pt x="1" y="0"/>
                    <a:pt x="1" y="102"/>
                    <a:pt x="67" y="102"/>
                  </a:cubicBezTo>
                  <a:cubicBezTo>
                    <a:pt x="125" y="102"/>
                    <a:pt x="125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3930;p50">
              <a:extLst>
                <a:ext uri="{FF2B5EF4-FFF2-40B4-BE49-F238E27FC236}">
                  <a16:creationId xmlns:a16="http://schemas.microsoft.com/office/drawing/2014/main" id="{DDF56A0C-4B44-4BB0-AA4F-044855A3E0D6}"/>
                </a:ext>
              </a:extLst>
            </p:cNvPr>
            <p:cNvSpPr/>
            <p:nvPr/>
          </p:nvSpPr>
          <p:spPr>
            <a:xfrm>
              <a:off x="7878627" y="3793250"/>
              <a:ext cx="9710" cy="15437"/>
            </a:xfrm>
            <a:custGeom>
              <a:avLst/>
              <a:gdLst/>
              <a:ahLst/>
              <a:cxnLst/>
              <a:rect l="l" t="t" r="r" b="b"/>
              <a:pathLst>
                <a:path w="183" h="290" extrusionOk="0">
                  <a:moveTo>
                    <a:pt x="143" y="1"/>
                  </a:moveTo>
                  <a:cubicBezTo>
                    <a:pt x="125" y="1"/>
                    <a:pt x="107" y="7"/>
                    <a:pt x="102" y="27"/>
                  </a:cubicBezTo>
                  <a:cubicBezTo>
                    <a:pt x="73" y="85"/>
                    <a:pt x="37" y="151"/>
                    <a:pt x="15" y="217"/>
                  </a:cubicBezTo>
                  <a:cubicBezTo>
                    <a:pt x="0" y="224"/>
                    <a:pt x="0" y="246"/>
                    <a:pt x="0" y="253"/>
                  </a:cubicBezTo>
                  <a:cubicBezTo>
                    <a:pt x="0" y="260"/>
                    <a:pt x="15" y="282"/>
                    <a:pt x="22" y="282"/>
                  </a:cubicBezTo>
                  <a:cubicBezTo>
                    <a:pt x="27" y="287"/>
                    <a:pt x="34" y="290"/>
                    <a:pt x="42" y="290"/>
                  </a:cubicBezTo>
                  <a:cubicBezTo>
                    <a:pt x="59" y="290"/>
                    <a:pt x="78" y="280"/>
                    <a:pt x="88" y="260"/>
                  </a:cubicBezTo>
                  <a:cubicBezTo>
                    <a:pt x="110" y="195"/>
                    <a:pt x="146" y="129"/>
                    <a:pt x="175" y="71"/>
                  </a:cubicBezTo>
                  <a:cubicBezTo>
                    <a:pt x="183" y="63"/>
                    <a:pt x="183" y="42"/>
                    <a:pt x="183" y="34"/>
                  </a:cubicBezTo>
                  <a:cubicBezTo>
                    <a:pt x="183" y="27"/>
                    <a:pt x="175" y="5"/>
                    <a:pt x="168" y="5"/>
                  </a:cubicBezTo>
                  <a:cubicBezTo>
                    <a:pt x="161" y="3"/>
                    <a:pt x="152" y="1"/>
                    <a:pt x="14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3931;p50">
              <a:extLst>
                <a:ext uri="{FF2B5EF4-FFF2-40B4-BE49-F238E27FC236}">
                  <a16:creationId xmlns:a16="http://schemas.microsoft.com/office/drawing/2014/main" id="{B0462E85-574A-4B38-B2D8-85E099906394}"/>
                </a:ext>
              </a:extLst>
            </p:cNvPr>
            <p:cNvSpPr/>
            <p:nvPr/>
          </p:nvSpPr>
          <p:spPr>
            <a:xfrm>
              <a:off x="7888708" y="3794261"/>
              <a:ext cx="8914" cy="16395"/>
            </a:xfrm>
            <a:custGeom>
              <a:avLst/>
              <a:gdLst/>
              <a:ahLst/>
              <a:cxnLst/>
              <a:rect l="l" t="t" r="r" b="b"/>
              <a:pathLst>
                <a:path w="168" h="308" extrusionOk="0">
                  <a:moveTo>
                    <a:pt x="124" y="1"/>
                  </a:moveTo>
                  <a:cubicBezTo>
                    <a:pt x="88" y="15"/>
                    <a:pt x="66" y="30"/>
                    <a:pt x="66" y="59"/>
                  </a:cubicBezTo>
                  <a:lnTo>
                    <a:pt x="66" y="88"/>
                  </a:lnTo>
                  <a:lnTo>
                    <a:pt x="66" y="95"/>
                  </a:lnTo>
                  <a:lnTo>
                    <a:pt x="66" y="103"/>
                  </a:lnTo>
                  <a:cubicBezTo>
                    <a:pt x="66" y="125"/>
                    <a:pt x="58" y="139"/>
                    <a:pt x="58" y="161"/>
                  </a:cubicBezTo>
                  <a:cubicBezTo>
                    <a:pt x="58" y="161"/>
                    <a:pt x="58" y="168"/>
                    <a:pt x="51" y="168"/>
                  </a:cubicBezTo>
                  <a:cubicBezTo>
                    <a:pt x="51" y="176"/>
                    <a:pt x="36" y="183"/>
                    <a:pt x="36" y="183"/>
                  </a:cubicBezTo>
                  <a:cubicBezTo>
                    <a:pt x="29" y="205"/>
                    <a:pt x="22" y="220"/>
                    <a:pt x="15" y="234"/>
                  </a:cubicBezTo>
                  <a:cubicBezTo>
                    <a:pt x="0" y="241"/>
                    <a:pt x="0" y="256"/>
                    <a:pt x="0" y="271"/>
                  </a:cubicBezTo>
                  <a:cubicBezTo>
                    <a:pt x="0" y="278"/>
                    <a:pt x="15" y="292"/>
                    <a:pt x="22" y="292"/>
                  </a:cubicBezTo>
                  <a:cubicBezTo>
                    <a:pt x="29" y="307"/>
                    <a:pt x="51" y="307"/>
                    <a:pt x="58" y="307"/>
                  </a:cubicBezTo>
                  <a:cubicBezTo>
                    <a:pt x="66" y="307"/>
                    <a:pt x="73" y="292"/>
                    <a:pt x="88" y="285"/>
                  </a:cubicBezTo>
                  <a:cubicBezTo>
                    <a:pt x="139" y="220"/>
                    <a:pt x="168" y="132"/>
                    <a:pt x="168" y="52"/>
                  </a:cubicBezTo>
                  <a:cubicBezTo>
                    <a:pt x="168" y="23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3932;p50">
              <a:extLst>
                <a:ext uri="{FF2B5EF4-FFF2-40B4-BE49-F238E27FC236}">
                  <a16:creationId xmlns:a16="http://schemas.microsoft.com/office/drawing/2014/main" id="{517A4E27-6EDF-4554-ABC0-FBFD3FCC1CC9}"/>
                </a:ext>
              </a:extLst>
            </p:cNvPr>
            <p:cNvSpPr/>
            <p:nvPr/>
          </p:nvSpPr>
          <p:spPr>
            <a:xfrm>
              <a:off x="7448151" y="3745343"/>
              <a:ext cx="492078" cy="496849"/>
            </a:xfrm>
            <a:custGeom>
              <a:avLst/>
              <a:gdLst/>
              <a:ahLst/>
              <a:cxnLst/>
              <a:rect l="l" t="t" r="r" b="b"/>
              <a:pathLst>
                <a:path w="9274" h="9334" extrusionOk="0">
                  <a:moveTo>
                    <a:pt x="9104" y="95"/>
                  </a:moveTo>
                  <a:cubicBezTo>
                    <a:pt x="9163" y="535"/>
                    <a:pt x="9004" y="974"/>
                    <a:pt x="8777" y="1350"/>
                  </a:cubicBezTo>
                  <a:cubicBezTo>
                    <a:pt x="8500" y="1832"/>
                    <a:pt x="8099" y="2255"/>
                    <a:pt x="7668" y="2612"/>
                  </a:cubicBezTo>
                  <a:cubicBezTo>
                    <a:pt x="6771" y="3349"/>
                    <a:pt x="5698" y="3838"/>
                    <a:pt x="4611" y="4217"/>
                  </a:cubicBezTo>
                  <a:cubicBezTo>
                    <a:pt x="4356" y="4305"/>
                    <a:pt x="4100" y="4385"/>
                    <a:pt x="3838" y="4451"/>
                  </a:cubicBezTo>
                  <a:cubicBezTo>
                    <a:pt x="3809" y="4458"/>
                    <a:pt x="3794" y="4495"/>
                    <a:pt x="3809" y="4524"/>
                  </a:cubicBezTo>
                  <a:cubicBezTo>
                    <a:pt x="4159" y="5151"/>
                    <a:pt x="4429" y="5823"/>
                    <a:pt x="4677" y="6487"/>
                  </a:cubicBezTo>
                  <a:cubicBezTo>
                    <a:pt x="4874" y="7012"/>
                    <a:pt x="5049" y="7552"/>
                    <a:pt x="5224" y="8099"/>
                  </a:cubicBezTo>
                  <a:cubicBezTo>
                    <a:pt x="5256" y="8196"/>
                    <a:pt x="5283" y="8293"/>
                    <a:pt x="5314" y="8390"/>
                  </a:cubicBezTo>
                  <a:lnTo>
                    <a:pt x="5314" y="8390"/>
                  </a:lnTo>
                  <a:cubicBezTo>
                    <a:pt x="4357" y="8878"/>
                    <a:pt x="3273" y="9186"/>
                    <a:pt x="2196" y="9230"/>
                  </a:cubicBezTo>
                  <a:cubicBezTo>
                    <a:pt x="2148" y="9230"/>
                    <a:pt x="2099" y="9233"/>
                    <a:pt x="2050" y="9233"/>
                  </a:cubicBezTo>
                  <a:cubicBezTo>
                    <a:pt x="2036" y="9233"/>
                    <a:pt x="2021" y="9233"/>
                    <a:pt x="2007" y="9232"/>
                  </a:cubicBezTo>
                  <a:lnTo>
                    <a:pt x="2007" y="9232"/>
                  </a:lnTo>
                  <a:cubicBezTo>
                    <a:pt x="1685" y="8620"/>
                    <a:pt x="1404" y="7980"/>
                    <a:pt x="1138" y="7340"/>
                  </a:cubicBezTo>
                  <a:cubicBezTo>
                    <a:pt x="861" y="6698"/>
                    <a:pt x="606" y="6049"/>
                    <a:pt x="409" y="5370"/>
                  </a:cubicBezTo>
                  <a:cubicBezTo>
                    <a:pt x="270" y="4918"/>
                    <a:pt x="153" y="4444"/>
                    <a:pt x="161" y="3969"/>
                  </a:cubicBezTo>
                  <a:cubicBezTo>
                    <a:pt x="175" y="3561"/>
                    <a:pt x="285" y="3167"/>
                    <a:pt x="482" y="2809"/>
                  </a:cubicBezTo>
                  <a:cubicBezTo>
                    <a:pt x="861" y="2145"/>
                    <a:pt x="1496" y="1649"/>
                    <a:pt x="2167" y="1299"/>
                  </a:cubicBezTo>
                  <a:cubicBezTo>
                    <a:pt x="3055" y="830"/>
                    <a:pt x="4028" y="554"/>
                    <a:pt x="4925" y="110"/>
                  </a:cubicBezTo>
                  <a:lnTo>
                    <a:pt x="4925" y="110"/>
                  </a:lnTo>
                  <a:cubicBezTo>
                    <a:pt x="5389" y="110"/>
                    <a:pt x="5854" y="110"/>
                    <a:pt x="6326" y="102"/>
                  </a:cubicBezTo>
                  <a:cubicBezTo>
                    <a:pt x="7092" y="102"/>
                    <a:pt x="7858" y="95"/>
                    <a:pt x="8617" y="95"/>
                  </a:cubicBezTo>
                  <a:close/>
                  <a:moveTo>
                    <a:pt x="9142" y="0"/>
                  </a:moveTo>
                  <a:cubicBezTo>
                    <a:pt x="8668" y="0"/>
                    <a:pt x="8194" y="0"/>
                    <a:pt x="7712" y="8"/>
                  </a:cubicBezTo>
                  <a:cubicBezTo>
                    <a:pt x="6946" y="8"/>
                    <a:pt x="6180" y="22"/>
                    <a:pt x="5421" y="22"/>
                  </a:cubicBezTo>
                  <a:lnTo>
                    <a:pt x="4926" y="22"/>
                  </a:lnTo>
                  <a:cubicBezTo>
                    <a:pt x="4919" y="18"/>
                    <a:pt x="4912" y="16"/>
                    <a:pt x="4904" y="16"/>
                  </a:cubicBezTo>
                  <a:cubicBezTo>
                    <a:pt x="4896" y="16"/>
                    <a:pt x="4889" y="18"/>
                    <a:pt x="4881" y="22"/>
                  </a:cubicBezTo>
                  <a:cubicBezTo>
                    <a:pt x="3385" y="781"/>
                    <a:pt x="1503" y="1087"/>
                    <a:pt x="496" y="2576"/>
                  </a:cubicBezTo>
                  <a:cubicBezTo>
                    <a:pt x="299" y="2875"/>
                    <a:pt x="146" y="3211"/>
                    <a:pt x="80" y="3568"/>
                  </a:cubicBezTo>
                  <a:cubicBezTo>
                    <a:pt x="0" y="4028"/>
                    <a:pt x="51" y="4502"/>
                    <a:pt x="161" y="4947"/>
                  </a:cubicBezTo>
                  <a:cubicBezTo>
                    <a:pt x="336" y="5677"/>
                    <a:pt x="620" y="6384"/>
                    <a:pt x="898" y="7077"/>
                  </a:cubicBezTo>
                  <a:cubicBezTo>
                    <a:pt x="1211" y="7836"/>
                    <a:pt x="1532" y="8588"/>
                    <a:pt x="1912" y="9303"/>
                  </a:cubicBezTo>
                  <a:cubicBezTo>
                    <a:pt x="1926" y="9325"/>
                    <a:pt x="1941" y="9332"/>
                    <a:pt x="1955" y="9332"/>
                  </a:cubicBezTo>
                  <a:cubicBezTo>
                    <a:pt x="1985" y="9333"/>
                    <a:pt x="2014" y="9333"/>
                    <a:pt x="2044" y="9333"/>
                  </a:cubicBezTo>
                  <a:cubicBezTo>
                    <a:pt x="2237" y="9333"/>
                    <a:pt x="2437" y="9314"/>
                    <a:pt x="2627" y="9295"/>
                  </a:cubicBezTo>
                  <a:cubicBezTo>
                    <a:pt x="3181" y="9230"/>
                    <a:pt x="3728" y="9113"/>
                    <a:pt x="4261" y="8931"/>
                  </a:cubicBezTo>
                  <a:cubicBezTo>
                    <a:pt x="4640" y="8807"/>
                    <a:pt x="5012" y="8639"/>
                    <a:pt x="5377" y="8456"/>
                  </a:cubicBezTo>
                  <a:cubicBezTo>
                    <a:pt x="5399" y="8449"/>
                    <a:pt x="5406" y="8420"/>
                    <a:pt x="5399" y="8405"/>
                  </a:cubicBezTo>
                  <a:cubicBezTo>
                    <a:pt x="5122" y="7435"/>
                    <a:pt x="4786" y="6472"/>
                    <a:pt x="4392" y="5545"/>
                  </a:cubicBezTo>
                  <a:cubicBezTo>
                    <a:pt x="4247" y="5200"/>
                    <a:pt x="4096" y="4868"/>
                    <a:pt x="3913" y="4537"/>
                  </a:cubicBezTo>
                  <a:lnTo>
                    <a:pt x="3913" y="4537"/>
                  </a:lnTo>
                  <a:cubicBezTo>
                    <a:pt x="4637" y="4348"/>
                    <a:pt x="5352" y="4077"/>
                    <a:pt x="6019" y="3758"/>
                  </a:cubicBezTo>
                  <a:cubicBezTo>
                    <a:pt x="7099" y="3247"/>
                    <a:pt x="8179" y="2510"/>
                    <a:pt x="8814" y="1474"/>
                  </a:cubicBezTo>
                  <a:cubicBezTo>
                    <a:pt x="9084" y="1044"/>
                    <a:pt x="9273" y="540"/>
                    <a:pt x="9193" y="37"/>
                  </a:cubicBezTo>
                  <a:cubicBezTo>
                    <a:pt x="9193" y="22"/>
                    <a:pt x="9164" y="0"/>
                    <a:pt x="914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3933;p50">
              <a:extLst>
                <a:ext uri="{FF2B5EF4-FFF2-40B4-BE49-F238E27FC236}">
                  <a16:creationId xmlns:a16="http://schemas.microsoft.com/office/drawing/2014/main" id="{C4CF6783-6713-47AE-8699-3CCEA063B247}"/>
                </a:ext>
              </a:extLst>
            </p:cNvPr>
            <p:cNvSpPr/>
            <p:nvPr/>
          </p:nvSpPr>
          <p:spPr>
            <a:xfrm>
              <a:off x="7459718" y="2837133"/>
              <a:ext cx="586950" cy="597879"/>
            </a:xfrm>
            <a:custGeom>
              <a:avLst/>
              <a:gdLst/>
              <a:ahLst/>
              <a:cxnLst/>
              <a:rect l="l" t="t" r="r" b="b"/>
              <a:pathLst>
                <a:path w="11062" h="11232" extrusionOk="0">
                  <a:moveTo>
                    <a:pt x="4664" y="0"/>
                  </a:moveTo>
                  <a:cubicBezTo>
                    <a:pt x="4224" y="0"/>
                    <a:pt x="3784" y="77"/>
                    <a:pt x="3372" y="238"/>
                  </a:cubicBezTo>
                  <a:cubicBezTo>
                    <a:pt x="1942" y="792"/>
                    <a:pt x="957" y="2310"/>
                    <a:pt x="1022" y="3842"/>
                  </a:cubicBezTo>
                  <a:cubicBezTo>
                    <a:pt x="1037" y="4185"/>
                    <a:pt x="1095" y="4564"/>
                    <a:pt x="898" y="4841"/>
                  </a:cubicBezTo>
                  <a:cubicBezTo>
                    <a:pt x="789" y="5009"/>
                    <a:pt x="628" y="5119"/>
                    <a:pt x="497" y="5257"/>
                  </a:cubicBezTo>
                  <a:cubicBezTo>
                    <a:pt x="307" y="5476"/>
                    <a:pt x="220" y="5783"/>
                    <a:pt x="300" y="6060"/>
                  </a:cubicBezTo>
                  <a:cubicBezTo>
                    <a:pt x="410" y="6396"/>
                    <a:pt x="767" y="6644"/>
                    <a:pt x="782" y="6994"/>
                  </a:cubicBezTo>
                  <a:cubicBezTo>
                    <a:pt x="804" y="7308"/>
                    <a:pt x="570" y="7563"/>
                    <a:pt x="373" y="7796"/>
                  </a:cubicBezTo>
                  <a:cubicBezTo>
                    <a:pt x="183" y="8037"/>
                    <a:pt x="1" y="8365"/>
                    <a:pt x="132" y="8635"/>
                  </a:cubicBezTo>
                  <a:cubicBezTo>
                    <a:pt x="205" y="8774"/>
                    <a:pt x="344" y="8869"/>
                    <a:pt x="446" y="8993"/>
                  </a:cubicBezTo>
                  <a:cubicBezTo>
                    <a:pt x="563" y="9139"/>
                    <a:pt x="621" y="9321"/>
                    <a:pt x="607" y="9504"/>
                  </a:cubicBezTo>
                  <a:cubicBezTo>
                    <a:pt x="599" y="9657"/>
                    <a:pt x="534" y="9803"/>
                    <a:pt x="519" y="9963"/>
                  </a:cubicBezTo>
                  <a:cubicBezTo>
                    <a:pt x="453" y="10379"/>
                    <a:pt x="701" y="10817"/>
                    <a:pt x="1074" y="11036"/>
                  </a:cubicBezTo>
                  <a:cubicBezTo>
                    <a:pt x="1309" y="11171"/>
                    <a:pt x="1572" y="11231"/>
                    <a:pt x="1835" y="11231"/>
                  </a:cubicBezTo>
                  <a:cubicBezTo>
                    <a:pt x="1997" y="11231"/>
                    <a:pt x="2158" y="11209"/>
                    <a:pt x="2314" y="11167"/>
                  </a:cubicBezTo>
                  <a:cubicBezTo>
                    <a:pt x="2664" y="11065"/>
                    <a:pt x="2970" y="10883"/>
                    <a:pt x="3306" y="10751"/>
                  </a:cubicBezTo>
                  <a:cubicBezTo>
                    <a:pt x="3467" y="10693"/>
                    <a:pt x="3627" y="10635"/>
                    <a:pt x="3795" y="10613"/>
                  </a:cubicBezTo>
                  <a:cubicBezTo>
                    <a:pt x="3847" y="10607"/>
                    <a:pt x="3900" y="10603"/>
                    <a:pt x="3952" y="10603"/>
                  </a:cubicBezTo>
                  <a:cubicBezTo>
                    <a:pt x="4089" y="10603"/>
                    <a:pt x="4225" y="10626"/>
                    <a:pt x="4357" y="10678"/>
                  </a:cubicBezTo>
                  <a:cubicBezTo>
                    <a:pt x="4590" y="10773"/>
                    <a:pt x="4751" y="10963"/>
                    <a:pt x="4977" y="11043"/>
                  </a:cubicBezTo>
                  <a:cubicBezTo>
                    <a:pt x="5077" y="11082"/>
                    <a:pt x="5170" y="11098"/>
                    <a:pt x="5257" y="11098"/>
                  </a:cubicBezTo>
                  <a:cubicBezTo>
                    <a:pt x="5533" y="11098"/>
                    <a:pt x="5763" y="10942"/>
                    <a:pt x="6057" y="10853"/>
                  </a:cubicBezTo>
                  <a:cubicBezTo>
                    <a:pt x="6349" y="10766"/>
                    <a:pt x="6655" y="10707"/>
                    <a:pt x="6969" y="10693"/>
                  </a:cubicBezTo>
                  <a:cubicBezTo>
                    <a:pt x="7081" y="10685"/>
                    <a:pt x="7195" y="10680"/>
                    <a:pt x="7310" y="10680"/>
                  </a:cubicBezTo>
                  <a:cubicBezTo>
                    <a:pt x="7509" y="10680"/>
                    <a:pt x="7711" y="10695"/>
                    <a:pt x="7910" y="10737"/>
                  </a:cubicBezTo>
                  <a:cubicBezTo>
                    <a:pt x="8463" y="10844"/>
                    <a:pt x="9009" y="11065"/>
                    <a:pt x="9596" y="11065"/>
                  </a:cubicBezTo>
                  <a:cubicBezTo>
                    <a:pt x="9606" y="11065"/>
                    <a:pt x="9615" y="11065"/>
                    <a:pt x="9624" y="11065"/>
                  </a:cubicBezTo>
                  <a:cubicBezTo>
                    <a:pt x="10099" y="11058"/>
                    <a:pt x="10697" y="10875"/>
                    <a:pt x="10887" y="10386"/>
                  </a:cubicBezTo>
                  <a:cubicBezTo>
                    <a:pt x="11062" y="9949"/>
                    <a:pt x="10551" y="9569"/>
                    <a:pt x="10588" y="9132"/>
                  </a:cubicBezTo>
                  <a:cubicBezTo>
                    <a:pt x="10617" y="8883"/>
                    <a:pt x="10799" y="8679"/>
                    <a:pt x="10894" y="8468"/>
                  </a:cubicBezTo>
                  <a:cubicBezTo>
                    <a:pt x="11025" y="8176"/>
                    <a:pt x="11018" y="7826"/>
                    <a:pt x="10872" y="7556"/>
                  </a:cubicBezTo>
                  <a:cubicBezTo>
                    <a:pt x="10712" y="7264"/>
                    <a:pt x="10405" y="7008"/>
                    <a:pt x="10442" y="6680"/>
                  </a:cubicBezTo>
                  <a:cubicBezTo>
                    <a:pt x="10456" y="6512"/>
                    <a:pt x="10558" y="6366"/>
                    <a:pt x="10639" y="6220"/>
                  </a:cubicBezTo>
                  <a:cubicBezTo>
                    <a:pt x="10777" y="5958"/>
                    <a:pt x="10821" y="5637"/>
                    <a:pt x="10763" y="5345"/>
                  </a:cubicBezTo>
                  <a:cubicBezTo>
                    <a:pt x="10741" y="5235"/>
                    <a:pt x="10704" y="5133"/>
                    <a:pt x="10639" y="5046"/>
                  </a:cubicBezTo>
                  <a:cubicBezTo>
                    <a:pt x="10588" y="4973"/>
                    <a:pt x="10515" y="4929"/>
                    <a:pt x="10449" y="4856"/>
                  </a:cubicBezTo>
                  <a:cubicBezTo>
                    <a:pt x="10157" y="4528"/>
                    <a:pt x="10303" y="4024"/>
                    <a:pt x="10383" y="3594"/>
                  </a:cubicBezTo>
                  <a:cubicBezTo>
                    <a:pt x="10485" y="3083"/>
                    <a:pt x="10471" y="2543"/>
                    <a:pt x="10288" y="2062"/>
                  </a:cubicBezTo>
                  <a:cubicBezTo>
                    <a:pt x="10106" y="1580"/>
                    <a:pt x="9741" y="1150"/>
                    <a:pt x="9267" y="938"/>
                  </a:cubicBezTo>
                  <a:cubicBezTo>
                    <a:pt x="9015" y="828"/>
                    <a:pt x="8746" y="781"/>
                    <a:pt x="8472" y="781"/>
                  </a:cubicBezTo>
                  <a:cubicBezTo>
                    <a:pt x="8073" y="781"/>
                    <a:pt x="7663" y="881"/>
                    <a:pt x="7282" y="1033"/>
                  </a:cubicBezTo>
                  <a:cubicBezTo>
                    <a:pt x="6592" y="367"/>
                    <a:pt x="5627" y="0"/>
                    <a:pt x="46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3934;p50">
              <a:extLst>
                <a:ext uri="{FF2B5EF4-FFF2-40B4-BE49-F238E27FC236}">
                  <a16:creationId xmlns:a16="http://schemas.microsoft.com/office/drawing/2014/main" id="{133728CA-EA41-4E78-8AAB-43DAB1747DFF}"/>
                </a:ext>
              </a:extLst>
            </p:cNvPr>
            <p:cNvSpPr/>
            <p:nvPr/>
          </p:nvSpPr>
          <p:spPr>
            <a:xfrm>
              <a:off x="7457437" y="2834418"/>
              <a:ext cx="589656" cy="603256"/>
            </a:xfrm>
            <a:custGeom>
              <a:avLst/>
              <a:gdLst/>
              <a:ahLst/>
              <a:cxnLst/>
              <a:rect l="l" t="t" r="r" b="b"/>
              <a:pathLst>
                <a:path w="11113" h="11333" extrusionOk="0">
                  <a:moveTo>
                    <a:pt x="4685" y="87"/>
                  </a:moveTo>
                  <a:cubicBezTo>
                    <a:pt x="5476" y="87"/>
                    <a:pt x="6270" y="337"/>
                    <a:pt x="6910" y="799"/>
                  </a:cubicBezTo>
                  <a:cubicBezTo>
                    <a:pt x="7041" y="894"/>
                    <a:pt x="7165" y="1004"/>
                    <a:pt x="7282" y="1113"/>
                  </a:cubicBezTo>
                  <a:cubicBezTo>
                    <a:pt x="7292" y="1118"/>
                    <a:pt x="7302" y="1123"/>
                    <a:pt x="7315" y="1123"/>
                  </a:cubicBezTo>
                  <a:cubicBezTo>
                    <a:pt x="7321" y="1123"/>
                    <a:pt x="7326" y="1123"/>
                    <a:pt x="7333" y="1120"/>
                  </a:cubicBezTo>
                  <a:cubicBezTo>
                    <a:pt x="7696" y="980"/>
                    <a:pt x="8105" y="874"/>
                    <a:pt x="8506" y="874"/>
                  </a:cubicBezTo>
                  <a:cubicBezTo>
                    <a:pt x="8812" y="874"/>
                    <a:pt x="9115" y="936"/>
                    <a:pt x="9390" y="1091"/>
                  </a:cubicBezTo>
                  <a:cubicBezTo>
                    <a:pt x="9996" y="1420"/>
                    <a:pt x="10339" y="2062"/>
                    <a:pt x="10412" y="2726"/>
                  </a:cubicBezTo>
                  <a:cubicBezTo>
                    <a:pt x="10448" y="3083"/>
                    <a:pt x="10412" y="3433"/>
                    <a:pt x="10339" y="3783"/>
                  </a:cubicBezTo>
                  <a:cubicBezTo>
                    <a:pt x="10288" y="4053"/>
                    <a:pt x="10222" y="4338"/>
                    <a:pt x="10273" y="4623"/>
                  </a:cubicBezTo>
                  <a:cubicBezTo>
                    <a:pt x="10302" y="4747"/>
                    <a:pt x="10368" y="4856"/>
                    <a:pt x="10448" y="4951"/>
                  </a:cubicBezTo>
                  <a:cubicBezTo>
                    <a:pt x="10514" y="5016"/>
                    <a:pt x="10587" y="5068"/>
                    <a:pt x="10638" y="5141"/>
                  </a:cubicBezTo>
                  <a:cubicBezTo>
                    <a:pt x="10689" y="5213"/>
                    <a:pt x="10711" y="5294"/>
                    <a:pt x="10733" y="5381"/>
                  </a:cubicBezTo>
                  <a:cubicBezTo>
                    <a:pt x="10769" y="5571"/>
                    <a:pt x="10769" y="5761"/>
                    <a:pt x="10725" y="5950"/>
                  </a:cubicBezTo>
                  <a:cubicBezTo>
                    <a:pt x="10674" y="6125"/>
                    <a:pt x="10594" y="6279"/>
                    <a:pt x="10514" y="6439"/>
                  </a:cubicBezTo>
                  <a:cubicBezTo>
                    <a:pt x="10375" y="6702"/>
                    <a:pt x="10404" y="6935"/>
                    <a:pt x="10565" y="7191"/>
                  </a:cubicBezTo>
                  <a:cubicBezTo>
                    <a:pt x="10747" y="7475"/>
                    <a:pt x="10959" y="7716"/>
                    <a:pt x="10966" y="8066"/>
                  </a:cubicBezTo>
                  <a:cubicBezTo>
                    <a:pt x="10966" y="8249"/>
                    <a:pt x="10922" y="8424"/>
                    <a:pt x="10835" y="8577"/>
                  </a:cubicBezTo>
                  <a:cubicBezTo>
                    <a:pt x="10762" y="8708"/>
                    <a:pt x="10674" y="8825"/>
                    <a:pt x="10616" y="8964"/>
                  </a:cubicBezTo>
                  <a:cubicBezTo>
                    <a:pt x="10507" y="9212"/>
                    <a:pt x="10579" y="9445"/>
                    <a:pt x="10689" y="9686"/>
                  </a:cubicBezTo>
                  <a:cubicBezTo>
                    <a:pt x="10806" y="9941"/>
                    <a:pt x="10966" y="10204"/>
                    <a:pt x="10835" y="10489"/>
                  </a:cubicBezTo>
                  <a:cubicBezTo>
                    <a:pt x="10704" y="10744"/>
                    <a:pt x="10455" y="10897"/>
                    <a:pt x="10193" y="10977"/>
                  </a:cubicBezTo>
                  <a:cubicBezTo>
                    <a:pt x="10000" y="11040"/>
                    <a:pt x="9806" y="11065"/>
                    <a:pt x="9614" y="11065"/>
                  </a:cubicBezTo>
                  <a:cubicBezTo>
                    <a:pt x="9152" y="11065"/>
                    <a:pt x="8693" y="10921"/>
                    <a:pt x="8245" y="10802"/>
                  </a:cubicBezTo>
                  <a:cubicBezTo>
                    <a:pt x="7922" y="10726"/>
                    <a:pt x="7593" y="10687"/>
                    <a:pt x="7265" y="10687"/>
                  </a:cubicBezTo>
                  <a:cubicBezTo>
                    <a:pt x="6873" y="10687"/>
                    <a:pt x="6481" y="10742"/>
                    <a:pt x="6100" y="10853"/>
                  </a:cubicBezTo>
                  <a:cubicBezTo>
                    <a:pt x="5837" y="10930"/>
                    <a:pt x="5569" y="11097"/>
                    <a:pt x="5285" y="11097"/>
                  </a:cubicBezTo>
                  <a:cubicBezTo>
                    <a:pt x="5245" y="11097"/>
                    <a:pt x="5206" y="11094"/>
                    <a:pt x="5166" y="11087"/>
                  </a:cubicBezTo>
                  <a:cubicBezTo>
                    <a:pt x="4837" y="11036"/>
                    <a:pt x="4619" y="10751"/>
                    <a:pt x="4312" y="10649"/>
                  </a:cubicBezTo>
                  <a:cubicBezTo>
                    <a:pt x="4195" y="10619"/>
                    <a:pt x="4082" y="10606"/>
                    <a:pt x="3967" y="10606"/>
                  </a:cubicBezTo>
                  <a:cubicBezTo>
                    <a:pt x="3917" y="10606"/>
                    <a:pt x="3867" y="10608"/>
                    <a:pt x="3816" y="10613"/>
                  </a:cubicBezTo>
                  <a:cubicBezTo>
                    <a:pt x="3808" y="10618"/>
                    <a:pt x="3801" y="10626"/>
                    <a:pt x="3797" y="10636"/>
                  </a:cubicBezTo>
                  <a:lnTo>
                    <a:pt x="3797" y="10636"/>
                  </a:lnTo>
                  <a:cubicBezTo>
                    <a:pt x="3437" y="10689"/>
                    <a:pt x="3112" y="10855"/>
                    <a:pt x="2787" y="10999"/>
                  </a:cubicBezTo>
                  <a:cubicBezTo>
                    <a:pt x="2496" y="11132"/>
                    <a:pt x="2193" y="11232"/>
                    <a:pt x="1875" y="11232"/>
                  </a:cubicBezTo>
                  <a:cubicBezTo>
                    <a:pt x="1826" y="11232"/>
                    <a:pt x="1778" y="11230"/>
                    <a:pt x="1729" y="11225"/>
                  </a:cubicBezTo>
                  <a:cubicBezTo>
                    <a:pt x="1386" y="11196"/>
                    <a:pt x="1058" y="11050"/>
                    <a:pt x="839" y="10788"/>
                  </a:cubicBezTo>
                  <a:cubicBezTo>
                    <a:pt x="730" y="10656"/>
                    <a:pt x="657" y="10503"/>
                    <a:pt x="620" y="10350"/>
                  </a:cubicBezTo>
                  <a:cubicBezTo>
                    <a:pt x="569" y="10167"/>
                    <a:pt x="598" y="9992"/>
                    <a:pt x="642" y="9817"/>
                  </a:cubicBezTo>
                  <a:cubicBezTo>
                    <a:pt x="730" y="9511"/>
                    <a:pt x="708" y="9219"/>
                    <a:pt x="482" y="8971"/>
                  </a:cubicBezTo>
                  <a:cubicBezTo>
                    <a:pt x="350" y="8832"/>
                    <a:pt x="190" y="8723"/>
                    <a:pt x="168" y="8526"/>
                  </a:cubicBezTo>
                  <a:cubicBezTo>
                    <a:pt x="153" y="8343"/>
                    <a:pt x="241" y="8161"/>
                    <a:pt x="343" y="8015"/>
                  </a:cubicBezTo>
                  <a:cubicBezTo>
                    <a:pt x="518" y="7760"/>
                    <a:pt x="774" y="7548"/>
                    <a:pt x="847" y="7242"/>
                  </a:cubicBezTo>
                  <a:cubicBezTo>
                    <a:pt x="912" y="6957"/>
                    <a:pt x="766" y="6716"/>
                    <a:pt x="606" y="6498"/>
                  </a:cubicBezTo>
                  <a:cubicBezTo>
                    <a:pt x="416" y="6235"/>
                    <a:pt x="270" y="5972"/>
                    <a:pt x="387" y="5637"/>
                  </a:cubicBezTo>
                  <a:cubicBezTo>
                    <a:pt x="453" y="5462"/>
                    <a:pt x="562" y="5330"/>
                    <a:pt x="693" y="5213"/>
                  </a:cubicBezTo>
                  <a:cubicBezTo>
                    <a:pt x="803" y="5111"/>
                    <a:pt x="927" y="5002"/>
                    <a:pt x="1000" y="4871"/>
                  </a:cubicBezTo>
                  <a:cubicBezTo>
                    <a:pt x="1153" y="4593"/>
                    <a:pt x="1117" y="4265"/>
                    <a:pt x="1102" y="3959"/>
                  </a:cubicBezTo>
                  <a:cubicBezTo>
                    <a:pt x="1080" y="3645"/>
                    <a:pt x="1102" y="3338"/>
                    <a:pt x="1168" y="3032"/>
                  </a:cubicBezTo>
                  <a:cubicBezTo>
                    <a:pt x="1408" y="1850"/>
                    <a:pt x="2247" y="785"/>
                    <a:pt x="3378" y="332"/>
                  </a:cubicBezTo>
                  <a:cubicBezTo>
                    <a:pt x="3794" y="167"/>
                    <a:pt x="4239" y="87"/>
                    <a:pt x="4685" y="87"/>
                  </a:cubicBezTo>
                  <a:close/>
                  <a:moveTo>
                    <a:pt x="4712" y="1"/>
                  </a:moveTo>
                  <a:cubicBezTo>
                    <a:pt x="4428" y="1"/>
                    <a:pt x="4144" y="33"/>
                    <a:pt x="3867" y="99"/>
                  </a:cubicBezTo>
                  <a:cubicBezTo>
                    <a:pt x="2649" y="384"/>
                    <a:pt x="1664" y="1339"/>
                    <a:pt x="1233" y="2499"/>
                  </a:cubicBezTo>
                  <a:cubicBezTo>
                    <a:pt x="1138" y="2777"/>
                    <a:pt x="1065" y="3083"/>
                    <a:pt x="1029" y="3382"/>
                  </a:cubicBezTo>
                  <a:cubicBezTo>
                    <a:pt x="992" y="3718"/>
                    <a:pt x="1036" y="4046"/>
                    <a:pt x="1029" y="4382"/>
                  </a:cubicBezTo>
                  <a:cubicBezTo>
                    <a:pt x="1014" y="4564"/>
                    <a:pt x="992" y="4761"/>
                    <a:pt x="868" y="4914"/>
                  </a:cubicBezTo>
                  <a:cubicBezTo>
                    <a:pt x="766" y="5060"/>
                    <a:pt x="606" y="5162"/>
                    <a:pt x="489" y="5294"/>
                  </a:cubicBezTo>
                  <a:cubicBezTo>
                    <a:pt x="299" y="5513"/>
                    <a:pt x="197" y="5834"/>
                    <a:pt x="277" y="6118"/>
                  </a:cubicBezTo>
                  <a:cubicBezTo>
                    <a:pt x="358" y="6410"/>
                    <a:pt x="628" y="6607"/>
                    <a:pt x="737" y="6892"/>
                  </a:cubicBezTo>
                  <a:cubicBezTo>
                    <a:pt x="868" y="7256"/>
                    <a:pt x="598" y="7556"/>
                    <a:pt x="380" y="7825"/>
                  </a:cubicBezTo>
                  <a:cubicBezTo>
                    <a:pt x="197" y="8052"/>
                    <a:pt x="0" y="8380"/>
                    <a:pt x="124" y="8679"/>
                  </a:cubicBezTo>
                  <a:cubicBezTo>
                    <a:pt x="190" y="8825"/>
                    <a:pt x="314" y="8927"/>
                    <a:pt x="423" y="9037"/>
                  </a:cubicBezTo>
                  <a:cubicBezTo>
                    <a:pt x="569" y="9197"/>
                    <a:pt x="635" y="9409"/>
                    <a:pt x="598" y="9628"/>
                  </a:cubicBezTo>
                  <a:cubicBezTo>
                    <a:pt x="569" y="9803"/>
                    <a:pt x="496" y="9963"/>
                    <a:pt x="496" y="10146"/>
                  </a:cubicBezTo>
                  <a:cubicBezTo>
                    <a:pt x="496" y="10292"/>
                    <a:pt x="533" y="10430"/>
                    <a:pt x="591" y="10561"/>
                  </a:cubicBezTo>
                  <a:cubicBezTo>
                    <a:pt x="715" y="10853"/>
                    <a:pt x="956" y="11080"/>
                    <a:pt x="1233" y="11204"/>
                  </a:cubicBezTo>
                  <a:cubicBezTo>
                    <a:pt x="1435" y="11290"/>
                    <a:pt x="1649" y="11332"/>
                    <a:pt x="1866" y="11332"/>
                  </a:cubicBezTo>
                  <a:cubicBezTo>
                    <a:pt x="1978" y="11332"/>
                    <a:pt x="2091" y="11321"/>
                    <a:pt x="2204" y="11298"/>
                  </a:cubicBezTo>
                  <a:cubicBezTo>
                    <a:pt x="2590" y="11225"/>
                    <a:pt x="2926" y="11036"/>
                    <a:pt x="3283" y="10875"/>
                  </a:cubicBezTo>
                  <a:cubicBezTo>
                    <a:pt x="3466" y="10802"/>
                    <a:pt x="3648" y="10751"/>
                    <a:pt x="3838" y="10722"/>
                  </a:cubicBezTo>
                  <a:cubicBezTo>
                    <a:pt x="3849" y="10721"/>
                    <a:pt x="3858" y="10717"/>
                    <a:pt x="3864" y="10711"/>
                  </a:cubicBezTo>
                  <a:lnTo>
                    <a:pt x="3864" y="10711"/>
                  </a:lnTo>
                  <a:cubicBezTo>
                    <a:pt x="3913" y="10706"/>
                    <a:pt x="3962" y="10703"/>
                    <a:pt x="4010" y="10703"/>
                  </a:cubicBezTo>
                  <a:cubicBezTo>
                    <a:pt x="4160" y="10703"/>
                    <a:pt x="4304" y="10731"/>
                    <a:pt x="4436" y="10795"/>
                  </a:cubicBezTo>
                  <a:cubicBezTo>
                    <a:pt x="4582" y="10868"/>
                    <a:pt x="4713" y="10977"/>
                    <a:pt x="4852" y="11058"/>
                  </a:cubicBezTo>
                  <a:cubicBezTo>
                    <a:pt x="4992" y="11143"/>
                    <a:pt x="5140" y="11179"/>
                    <a:pt x="5290" y="11179"/>
                  </a:cubicBezTo>
                  <a:cubicBezTo>
                    <a:pt x="5436" y="11179"/>
                    <a:pt x="5584" y="11144"/>
                    <a:pt x="5728" y="11087"/>
                  </a:cubicBezTo>
                  <a:cubicBezTo>
                    <a:pt x="6071" y="10948"/>
                    <a:pt x="6421" y="10853"/>
                    <a:pt x="6793" y="10802"/>
                  </a:cubicBezTo>
                  <a:cubicBezTo>
                    <a:pt x="6963" y="10784"/>
                    <a:pt x="7134" y="10773"/>
                    <a:pt x="7304" y="10773"/>
                  </a:cubicBezTo>
                  <a:cubicBezTo>
                    <a:pt x="7534" y="10773"/>
                    <a:pt x="7763" y="10793"/>
                    <a:pt x="7989" y="10839"/>
                  </a:cubicBezTo>
                  <a:cubicBezTo>
                    <a:pt x="8535" y="10951"/>
                    <a:pt x="9071" y="11160"/>
                    <a:pt x="9624" y="11160"/>
                  </a:cubicBezTo>
                  <a:cubicBezTo>
                    <a:pt x="9752" y="11160"/>
                    <a:pt x="9880" y="11149"/>
                    <a:pt x="10010" y="11123"/>
                  </a:cubicBezTo>
                  <a:cubicBezTo>
                    <a:pt x="10470" y="11036"/>
                    <a:pt x="11090" y="10693"/>
                    <a:pt x="10988" y="10138"/>
                  </a:cubicBezTo>
                  <a:cubicBezTo>
                    <a:pt x="10944" y="9868"/>
                    <a:pt x="10747" y="9649"/>
                    <a:pt x="10689" y="9380"/>
                  </a:cubicBezTo>
                  <a:cubicBezTo>
                    <a:pt x="10594" y="9037"/>
                    <a:pt x="10871" y="8789"/>
                    <a:pt x="10995" y="8497"/>
                  </a:cubicBezTo>
                  <a:cubicBezTo>
                    <a:pt x="11112" y="8205"/>
                    <a:pt x="11098" y="7862"/>
                    <a:pt x="10952" y="7577"/>
                  </a:cubicBezTo>
                  <a:cubicBezTo>
                    <a:pt x="10813" y="7315"/>
                    <a:pt x="10492" y="7059"/>
                    <a:pt x="10528" y="6731"/>
                  </a:cubicBezTo>
                  <a:cubicBezTo>
                    <a:pt x="10550" y="6549"/>
                    <a:pt x="10682" y="6388"/>
                    <a:pt x="10755" y="6220"/>
                  </a:cubicBezTo>
                  <a:cubicBezTo>
                    <a:pt x="10820" y="6060"/>
                    <a:pt x="10857" y="5907"/>
                    <a:pt x="10879" y="5746"/>
                  </a:cubicBezTo>
                  <a:cubicBezTo>
                    <a:pt x="10886" y="5578"/>
                    <a:pt x="10879" y="5418"/>
                    <a:pt x="10820" y="5257"/>
                  </a:cubicBezTo>
                  <a:cubicBezTo>
                    <a:pt x="10769" y="5104"/>
                    <a:pt x="10667" y="5016"/>
                    <a:pt x="10558" y="4907"/>
                  </a:cubicBezTo>
                  <a:cubicBezTo>
                    <a:pt x="10310" y="4652"/>
                    <a:pt x="10368" y="4272"/>
                    <a:pt x="10419" y="3959"/>
                  </a:cubicBezTo>
                  <a:cubicBezTo>
                    <a:pt x="10485" y="3608"/>
                    <a:pt x="10558" y="3273"/>
                    <a:pt x="10543" y="2915"/>
                  </a:cubicBezTo>
                  <a:cubicBezTo>
                    <a:pt x="10514" y="2266"/>
                    <a:pt x="10258" y="1624"/>
                    <a:pt x="9740" y="1201"/>
                  </a:cubicBezTo>
                  <a:cubicBezTo>
                    <a:pt x="9381" y="909"/>
                    <a:pt x="8946" y="789"/>
                    <a:pt x="8502" y="789"/>
                  </a:cubicBezTo>
                  <a:cubicBezTo>
                    <a:pt x="8280" y="789"/>
                    <a:pt x="8055" y="819"/>
                    <a:pt x="7836" y="872"/>
                  </a:cubicBezTo>
                  <a:cubicBezTo>
                    <a:pt x="7678" y="914"/>
                    <a:pt x="7514" y="968"/>
                    <a:pt x="7349" y="1029"/>
                  </a:cubicBezTo>
                  <a:lnTo>
                    <a:pt x="7349" y="1029"/>
                  </a:lnTo>
                  <a:cubicBezTo>
                    <a:pt x="6634" y="369"/>
                    <a:pt x="5673" y="1"/>
                    <a:pt x="471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3935;p50">
              <a:extLst>
                <a:ext uri="{FF2B5EF4-FFF2-40B4-BE49-F238E27FC236}">
                  <a16:creationId xmlns:a16="http://schemas.microsoft.com/office/drawing/2014/main" id="{97043175-E799-4FEE-878A-6399DA58CBA4}"/>
                </a:ext>
              </a:extLst>
            </p:cNvPr>
            <p:cNvSpPr/>
            <p:nvPr/>
          </p:nvSpPr>
          <p:spPr>
            <a:xfrm>
              <a:off x="7548965" y="2869763"/>
              <a:ext cx="266573" cy="132756"/>
            </a:xfrm>
            <a:custGeom>
              <a:avLst/>
              <a:gdLst/>
              <a:ahLst/>
              <a:cxnLst/>
              <a:rect l="l" t="t" r="r" b="b"/>
              <a:pathLst>
                <a:path w="5024" h="2494" extrusionOk="0">
                  <a:moveTo>
                    <a:pt x="3637" y="0"/>
                  </a:moveTo>
                  <a:cubicBezTo>
                    <a:pt x="3252" y="0"/>
                    <a:pt x="2866" y="49"/>
                    <a:pt x="2492" y="143"/>
                  </a:cubicBezTo>
                  <a:cubicBezTo>
                    <a:pt x="1748" y="340"/>
                    <a:pt x="1011" y="712"/>
                    <a:pt x="515" y="1325"/>
                  </a:cubicBezTo>
                  <a:cubicBezTo>
                    <a:pt x="260" y="1653"/>
                    <a:pt x="77" y="2025"/>
                    <a:pt x="4" y="2434"/>
                  </a:cubicBezTo>
                  <a:cubicBezTo>
                    <a:pt x="0" y="2473"/>
                    <a:pt x="29" y="2494"/>
                    <a:pt x="56" y="2494"/>
                  </a:cubicBezTo>
                  <a:cubicBezTo>
                    <a:pt x="75" y="2494"/>
                    <a:pt x="93" y="2484"/>
                    <a:pt x="99" y="2463"/>
                  </a:cubicBezTo>
                  <a:cubicBezTo>
                    <a:pt x="369" y="872"/>
                    <a:pt x="2142" y="106"/>
                    <a:pt x="3587" y="92"/>
                  </a:cubicBezTo>
                  <a:cubicBezTo>
                    <a:pt x="3608" y="91"/>
                    <a:pt x="3629" y="91"/>
                    <a:pt x="3650" y="91"/>
                  </a:cubicBezTo>
                  <a:cubicBezTo>
                    <a:pt x="4095" y="91"/>
                    <a:pt x="4533" y="164"/>
                    <a:pt x="4951" y="310"/>
                  </a:cubicBezTo>
                  <a:cubicBezTo>
                    <a:pt x="4958" y="314"/>
                    <a:pt x="4964" y="316"/>
                    <a:pt x="4970" y="316"/>
                  </a:cubicBezTo>
                  <a:cubicBezTo>
                    <a:pt x="5008" y="316"/>
                    <a:pt x="5024" y="241"/>
                    <a:pt x="4973" y="216"/>
                  </a:cubicBezTo>
                  <a:cubicBezTo>
                    <a:pt x="4546" y="69"/>
                    <a:pt x="4092" y="0"/>
                    <a:pt x="363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3936;p50">
              <a:extLst>
                <a:ext uri="{FF2B5EF4-FFF2-40B4-BE49-F238E27FC236}">
                  <a16:creationId xmlns:a16="http://schemas.microsoft.com/office/drawing/2014/main" id="{BFB91B47-48E0-4F8F-9F56-2B083FA45427}"/>
                </a:ext>
              </a:extLst>
            </p:cNvPr>
            <p:cNvSpPr/>
            <p:nvPr/>
          </p:nvSpPr>
          <p:spPr>
            <a:xfrm>
              <a:off x="7602768" y="2851664"/>
              <a:ext cx="119863" cy="37101"/>
            </a:xfrm>
            <a:custGeom>
              <a:avLst/>
              <a:gdLst/>
              <a:ahLst/>
              <a:cxnLst/>
              <a:rect l="l" t="t" r="r" b="b"/>
              <a:pathLst>
                <a:path w="2259" h="697" extrusionOk="0">
                  <a:moveTo>
                    <a:pt x="2157" y="1"/>
                  </a:moveTo>
                  <a:cubicBezTo>
                    <a:pt x="1411" y="1"/>
                    <a:pt x="687" y="219"/>
                    <a:pt x="48" y="607"/>
                  </a:cubicBezTo>
                  <a:cubicBezTo>
                    <a:pt x="0" y="637"/>
                    <a:pt x="31" y="696"/>
                    <a:pt x="68" y="696"/>
                  </a:cubicBezTo>
                  <a:cubicBezTo>
                    <a:pt x="76" y="696"/>
                    <a:pt x="84" y="693"/>
                    <a:pt x="92" y="687"/>
                  </a:cubicBezTo>
                  <a:cubicBezTo>
                    <a:pt x="699" y="306"/>
                    <a:pt x="1395" y="95"/>
                    <a:pt x="2107" y="95"/>
                  </a:cubicBezTo>
                  <a:cubicBezTo>
                    <a:pt x="2131" y="95"/>
                    <a:pt x="2155" y="96"/>
                    <a:pt x="2179" y="96"/>
                  </a:cubicBezTo>
                  <a:cubicBezTo>
                    <a:pt x="2182" y="96"/>
                    <a:pt x="2184" y="96"/>
                    <a:pt x="2187" y="96"/>
                  </a:cubicBezTo>
                  <a:cubicBezTo>
                    <a:pt x="2259" y="96"/>
                    <a:pt x="2257" y="1"/>
                    <a:pt x="2193" y="1"/>
                  </a:cubicBezTo>
                  <a:cubicBezTo>
                    <a:pt x="2181" y="1"/>
                    <a:pt x="2169" y="1"/>
                    <a:pt x="21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3937;p50">
              <a:extLst>
                <a:ext uri="{FF2B5EF4-FFF2-40B4-BE49-F238E27FC236}">
                  <a16:creationId xmlns:a16="http://schemas.microsoft.com/office/drawing/2014/main" id="{670655AF-084C-4129-B372-567CA226D7E6}"/>
                </a:ext>
              </a:extLst>
            </p:cNvPr>
            <p:cNvSpPr/>
            <p:nvPr/>
          </p:nvSpPr>
          <p:spPr>
            <a:xfrm>
              <a:off x="7748153" y="285363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0" y="0"/>
                  </a:moveTo>
                  <a:cubicBezTo>
                    <a:pt x="1" y="0"/>
                    <a:pt x="3" y="95"/>
                    <a:pt x="66" y="95"/>
                  </a:cubicBezTo>
                  <a:cubicBezTo>
                    <a:pt x="125" y="95"/>
                    <a:pt x="125" y="1"/>
                    <a:pt x="66" y="1"/>
                  </a:cubicBezTo>
                  <a:cubicBezTo>
                    <a:pt x="64" y="0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3938;p50">
              <a:extLst>
                <a:ext uri="{FF2B5EF4-FFF2-40B4-BE49-F238E27FC236}">
                  <a16:creationId xmlns:a16="http://schemas.microsoft.com/office/drawing/2014/main" id="{A0853685-FB5C-476E-9C7D-77A844FCBA77}"/>
                </a:ext>
              </a:extLst>
            </p:cNvPr>
            <p:cNvSpPr/>
            <p:nvPr/>
          </p:nvSpPr>
          <p:spPr>
            <a:xfrm>
              <a:off x="7682040" y="2885093"/>
              <a:ext cx="42819" cy="11338"/>
            </a:xfrm>
            <a:custGeom>
              <a:avLst/>
              <a:gdLst/>
              <a:ahLst/>
              <a:cxnLst/>
              <a:rect l="l" t="t" r="r" b="b"/>
              <a:pathLst>
                <a:path w="807" h="213" extrusionOk="0">
                  <a:moveTo>
                    <a:pt x="721" y="0"/>
                  </a:moveTo>
                  <a:cubicBezTo>
                    <a:pt x="719" y="0"/>
                    <a:pt x="716" y="0"/>
                    <a:pt x="714" y="1"/>
                  </a:cubicBezTo>
                  <a:cubicBezTo>
                    <a:pt x="495" y="37"/>
                    <a:pt x="276" y="88"/>
                    <a:pt x="50" y="125"/>
                  </a:cubicBezTo>
                  <a:cubicBezTo>
                    <a:pt x="1" y="132"/>
                    <a:pt x="19" y="213"/>
                    <a:pt x="72" y="213"/>
                  </a:cubicBezTo>
                  <a:cubicBezTo>
                    <a:pt x="75" y="213"/>
                    <a:pt x="77" y="212"/>
                    <a:pt x="79" y="212"/>
                  </a:cubicBezTo>
                  <a:cubicBezTo>
                    <a:pt x="298" y="176"/>
                    <a:pt x="517" y="132"/>
                    <a:pt x="743" y="95"/>
                  </a:cubicBezTo>
                  <a:cubicBezTo>
                    <a:pt x="806" y="88"/>
                    <a:pt x="782" y="0"/>
                    <a:pt x="72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3939;p50">
              <a:extLst>
                <a:ext uri="{FF2B5EF4-FFF2-40B4-BE49-F238E27FC236}">
                  <a16:creationId xmlns:a16="http://schemas.microsoft.com/office/drawing/2014/main" id="{67531720-EFAF-4A1A-B7C9-6396377E1AFC}"/>
                </a:ext>
              </a:extLst>
            </p:cNvPr>
            <p:cNvSpPr/>
            <p:nvPr/>
          </p:nvSpPr>
          <p:spPr>
            <a:xfrm>
              <a:off x="7648665" y="2904149"/>
              <a:ext cx="7004" cy="5057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0" y="0"/>
                    <a:pt x="0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3940;p50">
              <a:extLst>
                <a:ext uri="{FF2B5EF4-FFF2-40B4-BE49-F238E27FC236}">
                  <a16:creationId xmlns:a16="http://schemas.microsoft.com/office/drawing/2014/main" id="{568D5CFA-EF8B-4E54-9DE5-18F4F0F283EA}"/>
                </a:ext>
              </a:extLst>
            </p:cNvPr>
            <p:cNvSpPr/>
            <p:nvPr/>
          </p:nvSpPr>
          <p:spPr>
            <a:xfrm>
              <a:off x="7493411" y="2955357"/>
              <a:ext cx="56509" cy="254918"/>
            </a:xfrm>
            <a:custGeom>
              <a:avLst/>
              <a:gdLst/>
              <a:ahLst/>
              <a:cxnLst/>
              <a:rect l="l" t="t" r="r" b="b"/>
              <a:pathLst>
                <a:path w="1065" h="4789" extrusionOk="0">
                  <a:moveTo>
                    <a:pt x="997" y="1"/>
                  </a:moveTo>
                  <a:cubicBezTo>
                    <a:pt x="983" y="1"/>
                    <a:pt x="970" y="7"/>
                    <a:pt x="964" y="23"/>
                  </a:cubicBezTo>
                  <a:cubicBezTo>
                    <a:pt x="672" y="614"/>
                    <a:pt x="570" y="1271"/>
                    <a:pt x="650" y="1927"/>
                  </a:cubicBezTo>
                  <a:cubicBezTo>
                    <a:pt x="672" y="2110"/>
                    <a:pt x="694" y="2292"/>
                    <a:pt x="635" y="2475"/>
                  </a:cubicBezTo>
                  <a:cubicBezTo>
                    <a:pt x="577" y="2642"/>
                    <a:pt x="460" y="2774"/>
                    <a:pt x="358" y="2905"/>
                  </a:cubicBezTo>
                  <a:cubicBezTo>
                    <a:pt x="183" y="3124"/>
                    <a:pt x="1" y="3379"/>
                    <a:pt x="52" y="3671"/>
                  </a:cubicBezTo>
                  <a:cubicBezTo>
                    <a:pt x="74" y="3853"/>
                    <a:pt x="183" y="4014"/>
                    <a:pt x="271" y="4182"/>
                  </a:cubicBezTo>
                  <a:cubicBezTo>
                    <a:pt x="366" y="4372"/>
                    <a:pt x="460" y="4576"/>
                    <a:pt x="563" y="4765"/>
                  </a:cubicBezTo>
                  <a:cubicBezTo>
                    <a:pt x="569" y="4782"/>
                    <a:pt x="583" y="4788"/>
                    <a:pt x="597" y="4788"/>
                  </a:cubicBezTo>
                  <a:cubicBezTo>
                    <a:pt x="628" y="4788"/>
                    <a:pt x="663" y="4757"/>
                    <a:pt x="643" y="4722"/>
                  </a:cubicBezTo>
                  <a:lnTo>
                    <a:pt x="344" y="4116"/>
                  </a:lnTo>
                  <a:cubicBezTo>
                    <a:pt x="242" y="3919"/>
                    <a:pt x="96" y="3708"/>
                    <a:pt x="147" y="3460"/>
                  </a:cubicBezTo>
                  <a:cubicBezTo>
                    <a:pt x="227" y="3087"/>
                    <a:pt x="592" y="2861"/>
                    <a:pt x="723" y="2504"/>
                  </a:cubicBezTo>
                  <a:cubicBezTo>
                    <a:pt x="796" y="2314"/>
                    <a:pt x="767" y="2110"/>
                    <a:pt x="738" y="1913"/>
                  </a:cubicBezTo>
                  <a:cubicBezTo>
                    <a:pt x="716" y="1708"/>
                    <a:pt x="708" y="1511"/>
                    <a:pt x="723" y="1307"/>
                  </a:cubicBezTo>
                  <a:cubicBezTo>
                    <a:pt x="752" y="884"/>
                    <a:pt x="862" y="461"/>
                    <a:pt x="1044" y="81"/>
                  </a:cubicBezTo>
                  <a:cubicBezTo>
                    <a:pt x="1064" y="36"/>
                    <a:pt x="1028" y="1"/>
                    <a:pt x="9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3941;p50">
              <a:extLst>
                <a:ext uri="{FF2B5EF4-FFF2-40B4-BE49-F238E27FC236}">
                  <a16:creationId xmlns:a16="http://schemas.microsoft.com/office/drawing/2014/main" id="{DD3943D0-5667-4181-8D27-12CF83CAF13C}"/>
                </a:ext>
              </a:extLst>
            </p:cNvPr>
            <p:cNvSpPr/>
            <p:nvPr/>
          </p:nvSpPr>
          <p:spPr>
            <a:xfrm>
              <a:off x="7566581" y="2920810"/>
              <a:ext cx="7057" cy="4737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3942;p50">
              <a:extLst>
                <a:ext uri="{FF2B5EF4-FFF2-40B4-BE49-F238E27FC236}">
                  <a16:creationId xmlns:a16="http://schemas.microsoft.com/office/drawing/2014/main" id="{F67A9390-542E-4107-BE2D-29EAE544A0C9}"/>
                </a:ext>
              </a:extLst>
            </p:cNvPr>
            <p:cNvSpPr/>
            <p:nvPr/>
          </p:nvSpPr>
          <p:spPr>
            <a:xfrm>
              <a:off x="7578997" y="2948596"/>
              <a:ext cx="16289" cy="22516"/>
            </a:xfrm>
            <a:custGeom>
              <a:avLst/>
              <a:gdLst/>
              <a:ahLst/>
              <a:cxnLst/>
              <a:rect l="l" t="t" r="r" b="b"/>
              <a:pathLst>
                <a:path w="307" h="423" extrusionOk="0">
                  <a:moveTo>
                    <a:pt x="255" y="0"/>
                  </a:moveTo>
                  <a:cubicBezTo>
                    <a:pt x="243" y="0"/>
                    <a:pt x="230" y="4"/>
                    <a:pt x="219" y="11"/>
                  </a:cubicBezTo>
                  <a:cubicBezTo>
                    <a:pt x="139" y="114"/>
                    <a:pt x="66" y="223"/>
                    <a:pt x="15" y="354"/>
                  </a:cubicBezTo>
                  <a:cubicBezTo>
                    <a:pt x="0" y="376"/>
                    <a:pt x="0" y="405"/>
                    <a:pt x="29" y="413"/>
                  </a:cubicBezTo>
                  <a:cubicBezTo>
                    <a:pt x="38" y="419"/>
                    <a:pt x="50" y="422"/>
                    <a:pt x="61" y="422"/>
                  </a:cubicBezTo>
                  <a:cubicBezTo>
                    <a:pt x="76" y="422"/>
                    <a:pt x="91" y="415"/>
                    <a:pt x="95" y="398"/>
                  </a:cubicBezTo>
                  <a:cubicBezTo>
                    <a:pt x="139" y="281"/>
                    <a:pt x="212" y="179"/>
                    <a:pt x="285" y="77"/>
                  </a:cubicBezTo>
                  <a:cubicBezTo>
                    <a:pt x="307" y="63"/>
                    <a:pt x="307" y="33"/>
                    <a:pt x="285" y="11"/>
                  </a:cubicBezTo>
                  <a:cubicBezTo>
                    <a:pt x="277" y="4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3943;p50">
              <a:extLst>
                <a:ext uri="{FF2B5EF4-FFF2-40B4-BE49-F238E27FC236}">
                  <a16:creationId xmlns:a16="http://schemas.microsoft.com/office/drawing/2014/main" id="{A7C014F2-B536-4C31-BA6B-5FDFA866DC74}"/>
                </a:ext>
              </a:extLst>
            </p:cNvPr>
            <p:cNvSpPr/>
            <p:nvPr/>
          </p:nvSpPr>
          <p:spPr>
            <a:xfrm>
              <a:off x="7543288" y="3026525"/>
              <a:ext cx="10188" cy="63397"/>
            </a:xfrm>
            <a:custGeom>
              <a:avLst/>
              <a:gdLst/>
              <a:ahLst/>
              <a:cxnLst/>
              <a:rect l="l" t="t" r="r" b="b"/>
              <a:pathLst>
                <a:path w="192" h="1191" extrusionOk="0">
                  <a:moveTo>
                    <a:pt x="72" y="0"/>
                  </a:moveTo>
                  <a:cubicBezTo>
                    <a:pt x="45" y="0"/>
                    <a:pt x="15" y="26"/>
                    <a:pt x="24" y="65"/>
                  </a:cubicBezTo>
                  <a:cubicBezTo>
                    <a:pt x="97" y="408"/>
                    <a:pt x="97" y="773"/>
                    <a:pt x="9" y="1130"/>
                  </a:cubicBezTo>
                  <a:cubicBezTo>
                    <a:pt x="1" y="1169"/>
                    <a:pt x="30" y="1190"/>
                    <a:pt x="59" y="1190"/>
                  </a:cubicBezTo>
                  <a:cubicBezTo>
                    <a:pt x="79" y="1190"/>
                    <a:pt x="98" y="1180"/>
                    <a:pt x="104" y="1159"/>
                  </a:cubicBezTo>
                  <a:cubicBezTo>
                    <a:pt x="184" y="795"/>
                    <a:pt x="192" y="408"/>
                    <a:pt x="111" y="43"/>
                  </a:cubicBezTo>
                  <a:cubicBezTo>
                    <a:pt x="108" y="13"/>
                    <a:pt x="91" y="0"/>
                    <a:pt x="7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3944;p50">
              <a:extLst>
                <a:ext uri="{FF2B5EF4-FFF2-40B4-BE49-F238E27FC236}">
                  <a16:creationId xmlns:a16="http://schemas.microsoft.com/office/drawing/2014/main" id="{DAFB9656-A047-49AF-BC63-F65AB22CF1D1}"/>
                </a:ext>
              </a:extLst>
            </p:cNvPr>
            <p:cNvSpPr/>
            <p:nvPr/>
          </p:nvSpPr>
          <p:spPr>
            <a:xfrm>
              <a:off x="7518190" y="3226084"/>
              <a:ext cx="6261" cy="4737"/>
            </a:xfrm>
            <a:custGeom>
              <a:avLst/>
              <a:gdLst/>
              <a:ahLst/>
              <a:cxnLst/>
              <a:rect l="l" t="t" r="r" b="b"/>
              <a:pathLst>
                <a:path w="118" h="89" extrusionOk="0">
                  <a:moveTo>
                    <a:pt x="53" y="0"/>
                  </a:moveTo>
                  <a:cubicBezTo>
                    <a:pt x="1" y="0"/>
                    <a:pt x="3" y="88"/>
                    <a:pt x="59" y="88"/>
                  </a:cubicBezTo>
                  <a:cubicBezTo>
                    <a:pt x="117" y="88"/>
                    <a:pt x="117" y="1"/>
                    <a:pt x="59" y="1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3945;p50">
              <a:extLst>
                <a:ext uri="{FF2B5EF4-FFF2-40B4-BE49-F238E27FC236}">
                  <a16:creationId xmlns:a16="http://schemas.microsoft.com/office/drawing/2014/main" id="{5E235C14-AA21-47D9-A86E-4A643E80FB35}"/>
                </a:ext>
              </a:extLst>
            </p:cNvPr>
            <p:cNvSpPr/>
            <p:nvPr/>
          </p:nvSpPr>
          <p:spPr>
            <a:xfrm>
              <a:off x="7487257" y="3244928"/>
              <a:ext cx="106067" cy="171933"/>
            </a:xfrm>
            <a:custGeom>
              <a:avLst/>
              <a:gdLst/>
              <a:ahLst/>
              <a:cxnLst/>
              <a:rect l="l" t="t" r="r" b="b"/>
              <a:pathLst>
                <a:path w="1999" h="3230" extrusionOk="0">
                  <a:moveTo>
                    <a:pt x="453" y="0"/>
                  </a:moveTo>
                  <a:cubicBezTo>
                    <a:pt x="443" y="0"/>
                    <a:pt x="433" y="3"/>
                    <a:pt x="423" y="11"/>
                  </a:cubicBezTo>
                  <a:cubicBezTo>
                    <a:pt x="226" y="208"/>
                    <a:pt x="0" y="486"/>
                    <a:pt x="109" y="785"/>
                  </a:cubicBezTo>
                  <a:cubicBezTo>
                    <a:pt x="168" y="923"/>
                    <a:pt x="277" y="1018"/>
                    <a:pt x="358" y="1142"/>
                  </a:cubicBezTo>
                  <a:cubicBezTo>
                    <a:pt x="467" y="1288"/>
                    <a:pt x="496" y="1449"/>
                    <a:pt x="474" y="1631"/>
                  </a:cubicBezTo>
                  <a:cubicBezTo>
                    <a:pt x="445" y="1952"/>
                    <a:pt x="299" y="2266"/>
                    <a:pt x="372" y="2580"/>
                  </a:cubicBezTo>
                  <a:cubicBezTo>
                    <a:pt x="438" y="2835"/>
                    <a:pt x="627" y="3068"/>
                    <a:pt x="876" y="3163"/>
                  </a:cubicBezTo>
                  <a:cubicBezTo>
                    <a:pt x="983" y="3210"/>
                    <a:pt x="1091" y="3230"/>
                    <a:pt x="1199" y="3230"/>
                  </a:cubicBezTo>
                  <a:cubicBezTo>
                    <a:pt x="1457" y="3230"/>
                    <a:pt x="1713" y="3118"/>
                    <a:pt x="1955" y="3010"/>
                  </a:cubicBezTo>
                  <a:cubicBezTo>
                    <a:pt x="1999" y="2985"/>
                    <a:pt x="1974" y="2923"/>
                    <a:pt x="1929" y="2923"/>
                  </a:cubicBezTo>
                  <a:cubicBezTo>
                    <a:pt x="1921" y="2923"/>
                    <a:pt x="1913" y="2925"/>
                    <a:pt x="1904" y="2930"/>
                  </a:cubicBezTo>
                  <a:cubicBezTo>
                    <a:pt x="1681" y="3035"/>
                    <a:pt x="1434" y="3135"/>
                    <a:pt x="1195" y="3135"/>
                  </a:cubicBezTo>
                  <a:cubicBezTo>
                    <a:pt x="1036" y="3135"/>
                    <a:pt x="880" y="3090"/>
                    <a:pt x="737" y="2974"/>
                  </a:cubicBezTo>
                  <a:cubicBezTo>
                    <a:pt x="606" y="2864"/>
                    <a:pt x="511" y="2711"/>
                    <a:pt x="474" y="2543"/>
                  </a:cubicBezTo>
                  <a:cubicBezTo>
                    <a:pt x="438" y="2361"/>
                    <a:pt x="482" y="2171"/>
                    <a:pt x="518" y="1989"/>
                  </a:cubicBezTo>
                  <a:cubicBezTo>
                    <a:pt x="591" y="1660"/>
                    <a:pt x="642" y="1361"/>
                    <a:pt x="430" y="1077"/>
                  </a:cubicBezTo>
                  <a:cubicBezTo>
                    <a:pt x="321" y="938"/>
                    <a:pt x="175" y="807"/>
                    <a:pt x="182" y="610"/>
                  </a:cubicBezTo>
                  <a:cubicBezTo>
                    <a:pt x="190" y="405"/>
                    <a:pt x="358" y="230"/>
                    <a:pt x="496" y="92"/>
                  </a:cubicBezTo>
                  <a:cubicBezTo>
                    <a:pt x="525" y="46"/>
                    <a:pt x="491" y="0"/>
                    <a:pt x="45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3946;p50">
              <a:extLst>
                <a:ext uri="{FF2B5EF4-FFF2-40B4-BE49-F238E27FC236}">
                  <a16:creationId xmlns:a16="http://schemas.microsoft.com/office/drawing/2014/main" id="{E68135B7-3275-450E-9522-BEF865033B71}"/>
                </a:ext>
              </a:extLst>
            </p:cNvPr>
            <p:cNvSpPr/>
            <p:nvPr/>
          </p:nvSpPr>
          <p:spPr>
            <a:xfrm>
              <a:off x="7518190" y="3223582"/>
              <a:ext cx="94288" cy="155964"/>
            </a:xfrm>
            <a:custGeom>
              <a:avLst/>
              <a:gdLst/>
              <a:ahLst/>
              <a:cxnLst/>
              <a:rect l="l" t="t" r="r" b="b"/>
              <a:pathLst>
                <a:path w="1777" h="2930" extrusionOk="0">
                  <a:moveTo>
                    <a:pt x="352" y="0"/>
                  </a:moveTo>
                  <a:cubicBezTo>
                    <a:pt x="319" y="0"/>
                    <a:pt x="283" y="33"/>
                    <a:pt x="314" y="69"/>
                  </a:cubicBezTo>
                  <a:cubicBezTo>
                    <a:pt x="504" y="390"/>
                    <a:pt x="1" y="711"/>
                    <a:pt x="154" y="1054"/>
                  </a:cubicBezTo>
                  <a:cubicBezTo>
                    <a:pt x="227" y="1215"/>
                    <a:pt x="409" y="1266"/>
                    <a:pt x="497" y="1419"/>
                  </a:cubicBezTo>
                  <a:cubicBezTo>
                    <a:pt x="577" y="1594"/>
                    <a:pt x="541" y="1784"/>
                    <a:pt x="497" y="1966"/>
                  </a:cubicBezTo>
                  <a:cubicBezTo>
                    <a:pt x="460" y="2127"/>
                    <a:pt x="424" y="2273"/>
                    <a:pt x="475" y="2426"/>
                  </a:cubicBezTo>
                  <a:cubicBezTo>
                    <a:pt x="519" y="2565"/>
                    <a:pt x="614" y="2681"/>
                    <a:pt x="723" y="2762"/>
                  </a:cubicBezTo>
                  <a:cubicBezTo>
                    <a:pt x="887" y="2885"/>
                    <a:pt x="1079" y="2929"/>
                    <a:pt x="1273" y="2929"/>
                  </a:cubicBezTo>
                  <a:cubicBezTo>
                    <a:pt x="1425" y="2929"/>
                    <a:pt x="1579" y="2902"/>
                    <a:pt x="1723" y="2864"/>
                  </a:cubicBezTo>
                  <a:cubicBezTo>
                    <a:pt x="1776" y="2844"/>
                    <a:pt x="1762" y="2767"/>
                    <a:pt x="1713" y="2767"/>
                  </a:cubicBezTo>
                  <a:cubicBezTo>
                    <a:pt x="1709" y="2767"/>
                    <a:pt x="1705" y="2768"/>
                    <a:pt x="1701" y="2769"/>
                  </a:cubicBezTo>
                  <a:cubicBezTo>
                    <a:pt x="1562" y="2809"/>
                    <a:pt x="1412" y="2836"/>
                    <a:pt x="1265" y="2836"/>
                  </a:cubicBezTo>
                  <a:cubicBezTo>
                    <a:pt x="1035" y="2836"/>
                    <a:pt x="813" y="2768"/>
                    <a:pt x="657" y="2572"/>
                  </a:cubicBezTo>
                  <a:cubicBezTo>
                    <a:pt x="541" y="2426"/>
                    <a:pt x="519" y="2251"/>
                    <a:pt x="555" y="2069"/>
                  </a:cubicBezTo>
                  <a:cubicBezTo>
                    <a:pt x="592" y="1923"/>
                    <a:pt x="635" y="1777"/>
                    <a:pt x="628" y="1623"/>
                  </a:cubicBezTo>
                  <a:cubicBezTo>
                    <a:pt x="621" y="1492"/>
                    <a:pt x="584" y="1375"/>
                    <a:pt x="504" y="1273"/>
                  </a:cubicBezTo>
                  <a:cubicBezTo>
                    <a:pt x="395" y="1149"/>
                    <a:pt x="212" y="1091"/>
                    <a:pt x="212" y="894"/>
                  </a:cubicBezTo>
                  <a:cubicBezTo>
                    <a:pt x="220" y="595"/>
                    <a:pt x="570" y="339"/>
                    <a:pt x="387" y="18"/>
                  </a:cubicBezTo>
                  <a:cubicBezTo>
                    <a:pt x="379" y="6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3947;p50">
              <a:extLst>
                <a:ext uri="{FF2B5EF4-FFF2-40B4-BE49-F238E27FC236}">
                  <a16:creationId xmlns:a16="http://schemas.microsoft.com/office/drawing/2014/main" id="{EA8B32A3-6FAC-4F28-9D04-B5DAEB2F5C8C}"/>
                </a:ext>
              </a:extLst>
            </p:cNvPr>
            <p:cNvSpPr/>
            <p:nvPr/>
          </p:nvSpPr>
          <p:spPr>
            <a:xfrm>
              <a:off x="7570189" y="3218419"/>
              <a:ext cx="108189" cy="170868"/>
            </a:xfrm>
            <a:custGeom>
              <a:avLst/>
              <a:gdLst/>
              <a:ahLst/>
              <a:cxnLst/>
              <a:rect l="l" t="t" r="r" b="b"/>
              <a:pathLst>
                <a:path w="2039" h="3210" extrusionOk="0">
                  <a:moveTo>
                    <a:pt x="63" y="0"/>
                  </a:moveTo>
                  <a:cubicBezTo>
                    <a:pt x="33" y="0"/>
                    <a:pt x="1" y="33"/>
                    <a:pt x="20" y="72"/>
                  </a:cubicBezTo>
                  <a:cubicBezTo>
                    <a:pt x="254" y="400"/>
                    <a:pt x="363" y="794"/>
                    <a:pt x="341" y="1181"/>
                  </a:cubicBezTo>
                  <a:cubicBezTo>
                    <a:pt x="334" y="1385"/>
                    <a:pt x="268" y="1560"/>
                    <a:pt x="225" y="1750"/>
                  </a:cubicBezTo>
                  <a:cubicBezTo>
                    <a:pt x="181" y="1903"/>
                    <a:pt x="159" y="2078"/>
                    <a:pt x="232" y="2231"/>
                  </a:cubicBezTo>
                  <a:cubicBezTo>
                    <a:pt x="354" y="2459"/>
                    <a:pt x="602" y="2490"/>
                    <a:pt x="843" y="2490"/>
                  </a:cubicBezTo>
                  <a:cubicBezTo>
                    <a:pt x="932" y="2490"/>
                    <a:pt x="1020" y="2486"/>
                    <a:pt x="1100" y="2486"/>
                  </a:cubicBezTo>
                  <a:cubicBezTo>
                    <a:pt x="1115" y="2486"/>
                    <a:pt x="1129" y="2486"/>
                    <a:pt x="1144" y="2487"/>
                  </a:cubicBezTo>
                  <a:cubicBezTo>
                    <a:pt x="1538" y="2494"/>
                    <a:pt x="1873" y="2778"/>
                    <a:pt x="1939" y="3172"/>
                  </a:cubicBezTo>
                  <a:cubicBezTo>
                    <a:pt x="1942" y="3198"/>
                    <a:pt x="1958" y="3209"/>
                    <a:pt x="1977" y="3209"/>
                  </a:cubicBezTo>
                  <a:cubicBezTo>
                    <a:pt x="2005" y="3209"/>
                    <a:pt x="2038" y="3183"/>
                    <a:pt x="2034" y="3143"/>
                  </a:cubicBezTo>
                  <a:cubicBezTo>
                    <a:pt x="1976" y="2837"/>
                    <a:pt x="1764" y="2567"/>
                    <a:pt x="1472" y="2450"/>
                  </a:cubicBezTo>
                  <a:cubicBezTo>
                    <a:pt x="1357" y="2401"/>
                    <a:pt x="1236" y="2388"/>
                    <a:pt x="1113" y="2388"/>
                  </a:cubicBezTo>
                  <a:cubicBezTo>
                    <a:pt x="1034" y="2388"/>
                    <a:pt x="954" y="2393"/>
                    <a:pt x="874" y="2399"/>
                  </a:cubicBezTo>
                  <a:cubicBezTo>
                    <a:pt x="853" y="2400"/>
                    <a:pt x="832" y="2400"/>
                    <a:pt x="811" y="2400"/>
                  </a:cubicBezTo>
                  <a:cubicBezTo>
                    <a:pt x="631" y="2400"/>
                    <a:pt x="439" y="2368"/>
                    <a:pt x="334" y="2224"/>
                  </a:cubicBezTo>
                  <a:cubicBezTo>
                    <a:pt x="203" y="2041"/>
                    <a:pt x="305" y="1793"/>
                    <a:pt x="363" y="1596"/>
                  </a:cubicBezTo>
                  <a:cubicBezTo>
                    <a:pt x="407" y="1421"/>
                    <a:pt x="436" y="1239"/>
                    <a:pt x="436" y="1057"/>
                  </a:cubicBezTo>
                  <a:cubicBezTo>
                    <a:pt x="422" y="684"/>
                    <a:pt x="312" y="327"/>
                    <a:pt x="101" y="28"/>
                  </a:cubicBezTo>
                  <a:cubicBezTo>
                    <a:pt x="93" y="8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948;p50">
              <a:extLst>
                <a:ext uri="{FF2B5EF4-FFF2-40B4-BE49-F238E27FC236}">
                  <a16:creationId xmlns:a16="http://schemas.microsoft.com/office/drawing/2014/main" id="{0EFABD68-818E-4A17-B9E7-399FA35081B0}"/>
                </a:ext>
              </a:extLst>
            </p:cNvPr>
            <p:cNvSpPr/>
            <p:nvPr/>
          </p:nvSpPr>
          <p:spPr>
            <a:xfrm>
              <a:off x="7612637" y="3237635"/>
              <a:ext cx="25681" cy="89267"/>
            </a:xfrm>
            <a:custGeom>
              <a:avLst/>
              <a:gdLst/>
              <a:ahLst/>
              <a:cxnLst/>
              <a:rect l="l" t="t" r="r" b="b"/>
              <a:pathLst>
                <a:path w="484" h="1677" extrusionOk="0">
                  <a:moveTo>
                    <a:pt x="58" y="1"/>
                  </a:moveTo>
                  <a:cubicBezTo>
                    <a:pt x="32" y="1"/>
                    <a:pt x="1" y="36"/>
                    <a:pt x="16" y="75"/>
                  </a:cubicBezTo>
                  <a:cubicBezTo>
                    <a:pt x="161" y="382"/>
                    <a:pt x="74" y="732"/>
                    <a:pt x="30" y="1053"/>
                  </a:cubicBezTo>
                  <a:cubicBezTo>
                    <a:pt x="8" y="1184"/>
                    <a:pt x="1" y="1323"/>
                    <a:pt x="81" y="1440"/>
                  </a:cubicBezTo>
                  <a:cubicBezTo>
                    <a:pt x="154" y="1549"/>
                    <a:pt x="271" y="1615"/>
                    <a:pt x="395" y="1673"/>
                  </a:cubicBezTo>
                  <a:cubicBezTo>
                    <a:pt x="401" y="1676"/>
                    <a:pt x="407" y="1677"/>
                    <a:pt x="412" y="1677"/>
                  </a:cubicBezTo>
                  <a:cubicBezTo>
                    <a:pt x="455" y="1677"/>
                    <a:pt x="484" y="1611"/>
                    <a:pt x="439" y="1586"/>
                  </a:cubicBezTo>
                  <a:cubicBezTo>
                    <a:pt x="322" y="1535"/>
                    <a:pt x="183" y="1469"/>
                    <a:pt x="125" y="1330"/>
                  </a:cubicBezTo>
                  <a:cubicBezTo>
                    <a:pt x="74" y="1184"/>
                    <a:pt x="125" y="1002"/>
                    <a:pt x="147" y="856"/>
                  </a:cubicBezTo>
                  <a:cubicBezTo>
                    <a:pt x="191" y="579"/>
                    <a:pt x="220" y="294"/>
                    <a:pt x="88" y="32"/>
                  </a:cubicBezTo>
                  <a:cubicBezTo>
                    <a:pt x="84" y="10"/>
                    <a:pt x="71" y="1"/>
                    <a:pt x="5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949;p50">
              <a:extLst>
                <a:ext uri="{FF2B5EF4-FFF2-40B4-BE49-F238E27FC236}">
                  <a16:creationId xmlns:a16="http://schemas.microsoft.com/office/drawing/2014/main" id="{15052325-F4C1-48CB-A7F2-1CCE21F00587}"/>
                </a:ext>
              </a:extLst>
            </p:cNvPr>
            <p:cNvSpPr/>
            <p:nvPr/>
          </p:nvSpPr>
          <p:spPr>
            <a:xfrm>
              <a:off x="7646330" y="3325891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1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950;p50">
              <a:extLst>
                <a:ext uri="{FF2B5EF4-FFF2-40B4-BE49-F238E27FC236}">
                  <a16:creationId xmlns:a16="http://schemas.microsoft.com/office/drawing/2014/main" id="{E4A1012E-2B28-4A00-8FBA-4E430BEEFAAF}"/>
                </a:ext>
              </a:extLst>
            </p:cNvPr>
            <p:cNvSpPr/>
            <p:nvPr/>
          </p:nvSpPr>
          <p:spPr>
            <a:xfrm>
              <a:off x="7668828" y="3340316"/>
              <a:ext cx="28599" cy="48972"/>
            </a:xfrm>
            <a:custGeom>
              <a:avLst/>
              <a:gdLst/>
              <a:ahLst/>
              <a:cxnLst/>
              <a:rect l="l" t="t" r="r" b="b"/>
              <a:pathLst>
                <a:path w="539" h="920" extrusionOk="0">
                  <a:moveTo>
                    <a:pt x="75" y="1"/>
                  </a:moveTo>
                  <a:cubicBezTo>
                    <a:pt x="39" y="1"/>
                    <a:pt x="0" y="53"/>
                    <a:pt x="29" y="87"/>
                  </a:cubicBezTo>
                  <a:cubicBezTo>
                    <a:pt x="219" y="321"/>
                    <a:pt x="357" y="598"/>
                    <a:pt x="438" y="882"/>
                  </a:cubicBezTo>
                  <a:cubicBezTo>
                    <a:pt x="443" y="908"/>
                    <a:pt x="462" y="919"/>
                    <a:pt x="480" y="919"/>
                  </a:cubicBezTo>
                  <a:cubicBezTo>
                    <a:pt x="509" y="919"/>
                    <a:pt x="538" y="893"/>
                    <a:pt x="525" y="853"/>
                  </a:cubicBezTo>
                  <a:cubicBezTo>
                    <a:pt x="445" y="547"/>
                    <a:pt x="299" y="262"/>
                    <a:pt x="102" y="14"/>
                  </a:cubicBezTo>
                  <a:cubicBezTo>
                    <a:pt x="94" y="5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951;p50">
              <a:extLst>
                <a:ext uri="{FF2B5EF4-FFF2-40B4-BE49-F238E27FC236}">
                  <a16:creationId xmlns:a16="http://schemas.microsoft.com/office/drawing/2014/main" id="{88356297-67CA-4441-8FDC-BD1E3BDD0710}"/>
                </a:ext>
              </a:extLst>
            </p:cNvPr>
            <p:cNvSpPr/>
            <p:nvPr/>
          </p:nvSpPr>
          <p:spPr>
            <a:xfrm>
              <a:off x="7649832" y="3255574"/>
              <a:ext cx="51203" cy="78780"/>
            </a:xfrm>
            <a:custGeom>
              <a:avLst/>
              <a:gdLst/>
              <a:ahLst/>
              <a:cxnLst/>
              <a:rect l="l" t="t" r="r" b="b"/>
              <a:pathLst>
                <a:path w="965" h="1480" extrusionOk="0">
                  <a:moveTo>
                    <a:pt x="157" y="0"/>
                  </a:moveTo>
                  <a:cubicBezTo>
                    <a:pt x="138" y="0"/>
                    <a:pt x="119" y="11"/>
                    <a:pt x="110" y="37"/>
                  </a:cubicBezTo>
                  <a:cubicBezTo>
                    <a:pt x="37" y="256"/>
                    <a:pt x="0" y="468"/>
                    <a:pt x="146" y="658"/>
                  </a:cubicBezTo>
                  <a:cubicBezTo>
                    <a:pt x="241" y="774"/>
                    <a:pt x="372" y="877"/>
                    <a:pt x="511" y="920"/>
                  </a:cubicBezTo>
                  <a:cubicBezTo>
                    <a:pt x="737" y="993"/>
                    <a:pt x="832" y="1212"/>
                    <a:pt x="869" y="1446"/>
                  </a:cubicBezTo>
                  <a:cubicBezTo>
                    <a:pt x="871" y="1469"/>
                    <a:pt x="888" y="1479"/>
                    <a:pt x="907" y="1479"/>
                  </a:cubicBezTo>
                  <a:cubicBezTo>
                    <a:pt x="934" y="1479"/>
                    <a:pt x="965" y="1456"/>
                    <a:pt x="956" y="1416"/>
                  </a:cubicBezTo>
                  <a:cubicBezTo>
                    <a:pt x="920" y="1176"/>
                    <a:pt x="810" y="935"/>
                    <a:pt x="577" y="840"/>
                  </a:cubicBezTo>
                  <a:cubicBezTo>
                    <a:pt x="475" y="804"/>
                    <a:pt x="380" y="760"/>
                    <a:pt x="314" y="687"/>
                  </a:cubicBezTo>
                  <a:cubicBezTo>
                    <a:pt x="241" y="621"/>
                    <a:pt x="175" y="534"/>
                    <a:pt x="146" y="431"/>
                  </a:cubicBezTo>
                  <a:cubicBezTo>
                    <a:pt x="117" y="300"/>
                    <a:pt x="168" y="176"/>
                    <a:pt x="205" y="59"/>
                  </a:cubicBezTo>
                  <a:cubicBezTo>
                    <a:pt x="213" y="24"/>
                    <a:pt x="186" y="0"/>
                    <a:pt x="15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952;p50">
              <a:extLst>
                <a:ext uri="{FF2B5EF4-FFF2-40B4-BE49-F238E27FC236}">
                  <a16:creationId xmlns:a16="http://schemas.microsoft.com/office/drawing/2014/main" id="{F0002DC2-3EB0-46A9-B9D6-55CD6D3D72E1}"/>
                </a:ext>
              </a:extLst>
            </p:cNvPr>
            <p:cNvSpPr/>
            <p:nvPr/>
          </p:nvSpPr>
          <p:spPr>
            <a:xfrm>
              <a:off x="7707137" y="3304811"/>
              <a:ext cx="17457" cy="32790"/>
            </a:xfrm>
            <a:custGeom>
              <a:avLst/>
              <a:gdLst/>
              <a:ahLst/>
              <a:cxnLst/>
              <a:rect l="l" t="t" r="r" b="b"/>
              <a:pathLst>
                <a:path w="329" h="616" extrusionOk="0">
                  <a:moveTo>
                    <a:pt x="48" y="1"/>
                  </a:moveTo>
                  <a:cubicBezTo>
                    <a:pt x="37" y="1"/>
                    <a:pt x="26" y="6"/>
                    <a:pt x="15" y="17"/>
                  </a:cubicBezTo>
                  <a:cubicBezTo>
                    <a:pt x="0" y="32"/>
                    <a:pt x="0" y="61"/>
                    <a:pt x="15" y="83"/>
                  </a:cubicBezTo>
                  <a:cubicBezTo>
                    <a:pt x="161" y="200"/>
                    <a:pt x="234" y="382"/>
                    <a:pt x="204" y="572"/>
                  </a:cubicBezTo>
                  <a:cubicBezTo>
                    <a:pt x="204" y="601"/>
                    <a:pt x="234" y="615"/>
                    <a:pt x="256" y="615"/>
                  </a:cubicBezTo>
                  <a:cubicBezTo>
                    <a:pt x="277" y="615"/>
                    <a:pt x="299" y="601"/>
                    <a:pt x="299" y="572"/>
                  </a:cubicBezTo>
                  <a:cubicBezTo>
                    <a:pt x="328" y="360"/>
                    <a:pt x="241" y="156"/>
                    <a:pt x="80" y="17"/>
                  </a:cubicBezTo>
                  <a:cubicBezTo>
                    <a:pt x="69" y="6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953;p50">
              <a:extLst>
                <a:ext uri="{FF2B5EF4-FFF2-40B4-BE49-F238E27FC236}">
                  <a16:creationId xmlns:a16="http://schemas.microsoft.com/office/drawing/2014/main" id="{99A29F45-7C05-468C-AE45-A6348EB2110C}"/>
                </a:ext>
              </a:extLst>
            </p:cNvPr>
            <p:cNvSpPr/>
            <p:nvPr/>
          </p:nvSpPr>
          <p:spPr>
            <a:xfrm>
              <a:off x="7719659" y="3276600"/>
              <a:ext cx="27008" cy="86552"/>
            </a:xfrm>
            <a:custGeom>
              <a:avLst/>
              <a:gdLst/>
              <a:ahLst/>
              <a:cxnLst/>
              <a:rect l="l" t="t" r="r" b="b"/>
              <a:pathLst>
                <a:path w="509" h="1626" extrusionOk="0">
                  <a:moveTo>
                    <a:pt x="70" y="0"/>
                  </a:moveTo>
                  <a:cubicBezTo>
                    <a:pt x="36" y="0"/>
                    <a:pt x="1" y="47"/>
                    <a:pt x="34" y="80"/>
                  </a:cubicBezTo>
                  <a:cubicBezTo>
                    <a:pt x="428" y="474"/>
                    <a:pt x="399" y="1065"/>
                    <a:pt x="370" y="1576"/>
                  </a:cubicBezTo>
                  <a:cubicBezTo>
                    <a:pt x="370" y="1609"/>
                    <a:pt x="393" y="1625"/>
                    <a:pt x="417" y="1625"/>
                  </a:cubicBezTo>
                  <a:cubicBezTo>
                    <a:pt x="441" y="1625"/>
                    <a:pt x="465" y="1609"/>
                    <a:pt x="465" y="1576"/>
                  </a:cubicBezTo>
                  <a:cubicBezTo>
                    <a:pt x="494" y="1036"/>
                    <a:pt x="508" y="430"/>
                    <a:pt x="100" y="15"/>
                  </a:cubicBezTo>
                  <a:cubicBezTo>
                    <a:pt x="91" y="4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954;p50">
              <a:extLst>
                <a:ext uri="{FF2B5EF4-FFF2-40B4-BE49-F238E27FC236}">
                  <a16:creationId xmlns:a16="http://schemas.microsoft.com/office/drawing/2014/main" id="{A5C8ADD5-D4BE-4237-BEEE-538AADC56CB5}"/>
                </a:ext>
              </a:extLst>
            </p:cNvPr>
            <p:cNvSpPr/>
            <p:nvPr/>
          </p:nvSpPr>
          <p:spPr>
            <a:xfrm>
              <a:off x="7596772" y="3307313"/>
              <a:ext cx="19791" cy="26402"/>
            </a:xfrm>
            <a:custGeom>
              <a:avLst/>
              <a:gdLst/>
              <a:ahLst/>
              <a:cxnLst/>
              <a:rect l="l" t="t" r="r" b="b"/>
              <a:pathLst>
                <a:path w="373" h="496" extrusionOk="0">
                  <a:moveTo>
                    <a:pt x="75" y="0"/>
                  </a:moveTo>
                  <a:cubicBezTo>
                    <a:pt x="64" y="0"/>
                    <a:pt x="49" y="16"/>
                    <a:pt x="45" y="36"/>
                  </a:cubicBezTo>
                  <a:cubicBezTo>
                    <a:pt x="1" y="131"/>
                    <a:pt x="15" y="255"/>
                    <a:pt x="74" y="342"/>
                  </a:cubicBezTo>
                  <a:cubicBezTo>
                    <a:pt x="125" y="437"/>
                    <a:pt x="227" y="488"/>
                    <a:pt x="329" y="496"/>
                  </a:cubicBezTo>
                  <a:cubicBezTo>
                    <a:pt x="351" y="496"/>
                    <a:pt x="373" y="474"/>
                    <a:pt x="373" y="452"/>
                  </a:cubicBezTo>
                  <a:cubicBezTo>
                    <a:pt x="373" y="423"/>
                    <a:pt x="351" y="408"/>
                    <a:pt x="329" y="408"/>
                  </a:cubicBezTo>
                  <a:cubicBezTo>
                    <a:pt x="256" y="401"/>
                    <a:pt x="190" y="364"/>
                    <a:pt x="147" y="299"/>
                  </a:cubicBezTo>
                  <a:cubicBezTo>
                    <a:pt x="96" y="226"/>
                    <a:pt x="96" y="145"/>
                    <a:pt x="125" y="72"/>
                  </a:cubicBezTo>
                  <a:cubicBezTo>
                    <a:pt x="132" y="43"/>
                    <a:pt x="118" y="14"/>
                    <a:pt x="88" y="14"/>
                  </a:cubicBezTo>
                  <a:cubicBezTo>
                    <a:pt x="86" y="4"/>
                    <a:pt x="81" y="0"/>
                    <a:pt x="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955;p50">
              <a:extLst>
                <a:ext uri="{FF2B5EF4-FFF2-40B4-BE49-F238E27FC236}">
                  <a16:creationId xmlns:a16="http://schemas.microsoft.com/office/drawing/2014/main" id="{21EE32BF-C1BA-45B6-BCE6-95956C09EE8D}"/>
                </a:ext>
              </a:extLst>
            </p:cNvPr>
            <p:cNvSpPr/>
            <p:nvPr/>
          </p:nvSpPr>
          <p:spPr>
            <a:xfrm>
              <a:off x="7549761" y="3251901"/>
              <a:ext cx="23877" cy="93898"/>
            </a:xfrm>
            <a:custGeom>
              <a:avLst/>
              <a:gdLst/>
              <a:ahLst/>
              <a:cxnLst/>
              <a:rect l="l" t="t" r="r" b="b"/>
              <a:pathLst>
                <a:path w="450" h="1764" extrusionOk="0">
                  <a:moveTo>
                    <a:pt x="63" y="0"/>
                  </a:moveTo>
                  <a:cubicBezTo>
                    <a:pt x="28" y="0"/>
                    <a:pt x="1" y="45"/>
                    <a:pt x="33" y="77"/>
                  </a:cubicBezTo>
                  <a:cubicBezTo>
                    <a:pt x="252" y="289"/>
                    <a:pt x="354" y="581"/>
                    <a:pt x="340" y="880"/>
                  </a:cubicBezTo>
                  <a:cubicBezTo>
                    <a:pt x="318" y="1172"/>
                    <a:pt x="216" y="1464"/>
                    <a:pt x="347" y="1741"/>
                  </a:cubicBezTo>
                  <a:cubicBezTo>
                    <a:pt x="356" y="1757"/>
                    <a:pt x="370" y="1764"/>
                    <a:pt x="385" y="1764"/>
                  </a:cubicBezTo>
                  <a:cubicBezTo>
                    <a:pt x="416" y="1764"/>
                    <a:pt x="447" y="1732"/>
                    <a:pt x="427" y="1697"/>
                  </a:cubicBezTo>
                  <a:cubicBezTo>
                    <a:pt x="281" y="1383"/>
                    <a:pt x="449" y="1055"/>
                    <a:pt x="427" y="734"/>
                  </a:cubicBezTo>
                  <a:cubicBezTo>
                    <a:pt x="413" y="464"/>
                    <a:pt x="289" y="209"/>
                    <a:pt x="99" y="19"/>
                  </a:cubicBezTo>
                  <a:cubicBezTo>
                    <a:pt x="88" y="6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956;p50">
              <a:extLst>
                <a:ext uri="{FF2B5EF4-FFF2-40B4-BE49-F238E27FC236}">
                  <a16:creationId xmlns:a16="http://schemas.microsoft.com/office/drawing/2014/main" id="{9575B355-2543-4646-8552-121266494F48}"/>
                </a:ext>
              </a:extLst>
            </p:cNvPr>
            <p:cNvSpPr/>
            <p:nvPr/>
          </p:nvSpPr>
          <p:spPr>
            <a:xfrm>
              <a:off x="7565042" y="3244023"/>
              <a:ext cx="11302" cy="20174"/>
            </a:xfrm>
            <a:custGeom>
              <a:avLst/>
              <a:gdLst/>
              <a:ahLst/>
              <a:cxnLst/>
              <a:rect l="l" t="t" r="r" b="b"/>
              <a:pathLst>
                <a:path w="213" h="379" extrusionOk="0">
                  <a:moveTo>
                    <a:pt x="48" y="1"/>
                  </a:moveTo>
                  <a:cubicBezTo>
                    <a:pt x="42" y="1"/>
                    <a:pt x="36" y="2"/>
                    <a:pt x="30" y="6"/>
                  </a:cubicBezTo>
                  <a:cubicBezTo>
                    <a:pt x="15" y="21"/>
                    <a:pt x="1" y="43"/>
                    <a:pt x="22" y="72"/>
                  </a:cubicBezTo>
                  <a:cubicBezTo>
                    <a:pt x="37" y="94"/>
                    <a:pt x="52" y="116"/>
                    <a:pt x="66" y="138"/>
                  </a:cubicBezTo>
                  <a:cubicBezTo>
                    <a:pt x="73" y="152"/>
                    <a:pt x="88" y="182"/>
                    <a:pt x="95" y="189"/>
                  </a:cubicBezTo>
                  <a:cubicBezTo>
                    <a:pt x="103" y="211"/>
                    <a:pt x="110" y="233"/>
                    <a:pt x="110" y="262"/>
                  </a:cubicBezTo>
                  <a:cubicBezTo>
                    <a:pt x="125" y="291"/>
                    <a:pt x="125" y="306"/>
                    <a:pt x="125" y="335"/>
                  </a:cubicBezTo>
                  <a:cubicBezTo>
                    <a:pt x="125" y="364"/>
                    <a:pt x="139" y="379"/>
                    <a:pt x="168" y="379"/>
                  </a:cubicBezTo>
                  <a:cubicBezTo>
                    <a:pt x="198" y="379"/>
                    <a:pt x="212" y="364"/>
                    <a:pt x="212" y="335"/>
                  </a:cubicBezTo>
                  <a:cubicBezTo>
                    <a:pt x="205" y="225"/>
                    <a:pt x="168" y="116"/>
                    <a:pt x="95" y="28"/>
                  </a:cubicBezTo>
                  <a:cubicBezTo>
                    <a:pt x="80" y="13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957;p50">
              <a:extLst>
                <a:ext uri="{FF2B5EF4-FFF2-40B4-BE49-F238E27FC236}">
                  <a16:creationId xmlns:a16="http://schemas.microsoft.com/office/drawing/2014/main" id="{55724829-CCE5-4FD7-BA8C-C89AF15A34CB}"/>
                </a:ext>
              </a:extLst>
            </p:cNvPr>
            <p:cNvSpPr/>
            <p:nvPr/>
          </p:nvSpPr>
          <p:spPr>
            <a:xfrm>
              <a:off x="7530978" y="3363364"/>
              <a:ext cx="28334" cy="35983"/>
            </a:xfrm>
            <a:custGeom>
              <a:avLst/>
              <a:gdLst/>
              <a:ahLst/>
              <a:cxnLst/>
              <a:rect l="l" t="t" r="r" b="b"/>
              <a:pathLst>
                <a:path w="534" h="676" extrusionOk="0">
                  <a:moveTo>
                    <a:pt x="73" y="1"/>
                  </a:moveTo>
                  <a:cubicBezTo>
                    <a:pt x="53" y="1"/>
                    <a:pt x="32" y="13"/>
                    <a:pt x="22" y="41"/>
                  </a:cubicBezTo>
                  <a:cubicBezTo>
                    <a:pt x="0" y="179"/>
                    <a:pt x="22" y="347"/>
                    <a:pt x="117" y="464"/>
                  </a:cubicBezTo>
                  <a:cubicBezTo>
                    <a:pt x="197" y="573"/>
                    <a:pt x="329" y="661"/>
                    <a:pt x="475" y="676"/>
                  </a:cubicBezTo>
                  <a:cubicBezTo>
                    <a:pt x="497" y="676"/>
                    <a:pt x="526" y="668"/>
                    <a:pt x="526" y="639"/>
                  </a:cubicBezTo>
                  <a:cubicBezTo>
                    <a:pt x="533" y="617"/>
                    <a:pt x="518" y="588"/>
                    <a:pt x="489" y="588"/>
                  </a:cubicBezTo>
                  <a:cubicBezTo>
                    <a:pt x="373" y="566"/>
                    <a:pt x="263" y="515"/>
                    <a:pt x="197" y="413"/>
                  </a:cubicBezTo>
                  <a:cubicBezTo>
                    <a:pt x="124" y="311"/>
                    <a:pt x="95" y="179"/>
                    <a:pt x="117" y="55"/>
                  </a:cubicBezTo>
                  <a:cubicBezTo>
                    <a:pt x="126" y="22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3958;p50">
              <a:extLst>
                <a:ext uri="{FF2B5EF4-FFF2-40B4-BE49-F238E27FC236}">
                  <a16:creationId xmlns:a16="http://schemas.microsoft.com/office/drawing/2014/main" id="{8E3F73C9-2F9B-466C-A966-CEFD04B4866E}"/>
                </a:ext>
              </a:extLst>
            </p:cNvPr>
            <p:cNvSpPr/>
            <p:nvPr/>
          </p:nvSpPr>
          <p:spPr>
            <a:xfrm>
              <a:off x="7529811" y="3337175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3959;p50">
              <a:extLst>
                <a:ext uri="{FF2B5EF4-FFF2-40B4-BE49-F238E27FC236}">
                  <a16:creationId xmlns:a16="http://schemas.microsoft.com/office/drawing/2014/main" id="{26405443-615F-4C92-BD38-C3891EBF8A57}"/>
                </a:ext>
              </a:extLst>
            </p:cNvPr>
            <p:cNvSpPr/>
            <p:nvPr/>
          </p:nvSpPr>
          <p:spPr>
            <a:xfrm>
              <a:off x="7856554" y="2900263"/>
              <a:ext cx="124691" cy="145957"/>
            </a:xfrm>
            <a:custGeom>
              <a:avLst/>
              <a:gdLst/>
              <a:ahLst/>
              <a:cxnLst/>
              <a:rect l="l" t="t" r="r" b="b"/>
              <a:pathLst>
                <a:path w="2350" h="2742" extrusionOk="0">
                  <a:moveTo>
                    <a:pt x="97" y="0"/>
                  </a:moveTo>
                  <a:cubicBezTo>
                    <a:pt x="89" y="0"/>
                    <a:pt x="81" y="0"/>
                    <a:pt x="73" y="0"/>
                  </a:cubicBezTo>
                  <a:cubicBezTo>
                    <a:pt x="0" y="0"/>
                    <a:pt x="0" y="95"/>
                    <a:pt x="66" y="95"/>
                  </a:cubicBezTo>
                  <a:cubicBezTo>
                    <a:pt x="664" y="95"/>
                    <a:pt x="1241" y="358"/>
                    <a:pt x="1649" y="795"/>
                  </a:cubicBezTo>
                  <a:cubicBezTo>
                    <a:pt x="1854" y="1014"/>
                    <a:pt x="2014" y="1270"/>
                    <a:pt x="2109" y="1554"/>
                  </a:cubicBezTo>
                  <a:cubicBezTo>
                    <a:pt x="2233" y="1919"/>
                    <a:pt x="2240" y="2306"/>
                    <a:pt x="2255" y="2692"/>
                  </a:cubicBezTo>
                  <a:cubicBezTo>
                    <a:pt x="2255" y="2725"/>
                    <a:pt x="2279" y="2742"/>
                    <a:pt x="2302" y="2742"/>
                  </a:cubicBezTo>
                  <a:cubicBezTo>
                    <a:pt x="2326" y="2742"/>
                    <a:pt x="2350" y="2725"/>
                    <a:pt x="2350" y="2692"/>
                  </a:cubicBezTo>
                  <a:cubicBezTo>
                    <a:pt x="2342" y="2291"/>
                    <a:pt x="2328" y="1883"/>
                    <a:pt x="2197" y="1496"/>
                  </a:cubicBezTo>
                  <a:cubicBezTo>
                    <a:pt x="2094" y="1211"/>
                    <a:pt x="1934" y="949"/>
                    <a:pt x="1730" y="730"/>
                  </a:cubicBezTo>
                  <a:cubicBezTo>
                    <a:pt x="1312" y="283"/>
                    <a:pt x="716" y="0"/>
                    <a:pt x="9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3960;p50">
              <a:extLst>
                <a:ext uri="{FF2B5EF4-FFF2-40B4-BE49-F238E27FC236}">
                  <a16:creationId xmlns:a16="http://schemas.microsoft.com/office/drawing/2014/main" id="{0DBC60FD-B7B9-4550-AAB3-525C483FDE09}"/>
                </a:ext>
              </a:extLst>
            </p:cNvPr>
            <p:cNvSpPr/>
            <p:nvPr/>
          </p:nvSpPr>
          <p:spPr>
            <a:xfrm>
              <a:off x="7977319" y="3061391"/>
              <a:ext cx="7057" cy="5536"/>
            </a:xfrm>
            <a:custGeom>
              <a:avLst/>
              <a:gdLst/>
              <a:ahLst/>
              <a:cxnLst/>
              <a:rect l="l" t="t" r="r" b="b"/>
              <a:pathLst>
                <a:path w="133" h="104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3961;p50">
              <a:extLst>
                <a:ext uri="{FF2B5EF4-FFF2-40B4-BE49-F238E27FC236}">
                  <a16:creationId xmlns:a16="http://schemas.microsoft.com/office/drawing/2014/main" id="{EEFC8201-21DA-4709-ACFA-EA664B7D3D6C}"/>
                </a:ext>
              </a:extLst>
            </p:cNvPr>
            <p:cNvSpPr/>
            <p:nvPr/>
          </p:nvSpPr>
          <p:spPr>
            <a:xfrm>
              <a:off x="7981192" y="3078158"/>
              <a:ext cx="34383" cy="151014"/>
            </a:xfrm>
            <a:custGeom>
              <a:avLst/>
              <a:gdLst/>
              <a:ahLst/>
              <a:cxnLst/>
              <a:rect l="l" t="t" r="r" b="b"/>
              <a:pathLst>
                <a:path w="648" h="2837" extrusionOk="0">
                  <a:moveTo>
                    <a:pt x="51" y="1"/>
                  </a:moveTo>
                  <a:cubicBezTo>
                    <a:pt x="26" y="1"/>
                    <a:pt x="1" y="17"/>
                    <a:pt x="1" y="51"/>
                  </a:cubicBezTo>
                  <a:cubicBezTo>
                    <a:pt x="1" y="270"/>
                    <a:pt x="220" y="372"/>
                    <a:pt x="351" y="518"/>
                  </a:cubicBezTo>
                  <a:cubicBezTo>
                    <a:pt x="584" y="780"/>
                    <a:pt x="439" y="1153"/>
                    <a:pt x="351" y="1444"/>
                  </a:cubicBezTo>
                  <a:cubicBezTo>
                    <a:pt x="198" y="1904"/>
                    <a:pt x="169" y="2466"/>
                    <a:pt x="548" y="2823"/>
                  </a:cubicBezTo>
                  <a:cubicBezTo>
                    <a:pt x="559" y="2833"/>
                    <a:pt x="571" y="2837"/>
                    <a:pt x="581" y="2837"/>
                  </a:cubicBezTo>
                  <a:cubicBezTo>
                    <a:pt x="620" y="2837"/>
                    <a:pt x="648" y="2786"/>
                    <a:pt x="614" y="2758"/>
                  </a:cubicBezTo>
                  <a:cubicBezTo>
                    <a:pt x="424" y="2575"/>
                    <a:pt x="344" y="2320"/>
                    <a:pt x="344" y="2057"/>
                  </a:cubicBezTo>
                  <a:cubicBezTo>
                    <a:pt x="344" y="1780"/>
                    <a:pt x="431" y="1539"/>
                    <a:pt x="504" y="1277"/>
                  </a:cubicBezTo>
                  <a:cubicBezTo>
                    <a:pt x="577" y="1043"/>
                    <a:pt x="614" y="788"/>
                    <a:pt x="504" y="562"/>
                  </a:cubicBezTo>
                  <a:cubicBezTo>
                    <a:pt x="417" y="379"/>
                    <a:pt x="103" y="262"/>
                    <a:pt x="103" y="44"/>
                  </a:cubicBezTo>
                  <a:cubicBezTo>
                    <a:pt x="99" y="15"/>
                    <a:pt x="75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3962;p50">
              <a:extLst>
                <a:ext uri="{FF2B5EF4-FFF2-40B4-BE49-F238E27FC236}">
                  <a16:creationId xmlns:a16="http://schemas.microsoft.com/office/drawing/2014/main" id="{006C6D78-BE20-4E17-9E42-CD2F9293D345}"/>
                </a:ext>
              </a:extLst>
            </p:cNvPr>
            <p:cNvSpPr/>
            <p:nvPr/>
          </p:nvSpPr>
          <p:spPr>
            <a:xfrm>
              <a:off x="8015681" y="3241574"/>
              <a:ext cx="6208" cy="4737"/>
            </a:xfrm>
            <a:custGeom>
              <a:avLst/>
              <a:gdLst/>
              <a:ahLst/>
              <a:cxnLst/>
              <a:rect l="l" t="t" r="r" b="b"/>
              <a:pathLst>
                <a:path w="117" h="89" extrusionOk="0">
                  <a:moveTo>
                    <a:pt x="52" y="1"/>
                  </a:moveTo>
                  <a:cubicBezTo>
                    <a:pt x="0" y="1"/>
                    <a:pt x="2" y="89"/>
                    <a:pt x="58" y="89"/>
                  </a:cubicBezTo>
                  <a:cubicBezTo>
                    <a:pt x="117" y="89"/>
                    <a:pt x="117" y="1"/>
                    <a:pt x="58" y="1"/>
                  </a:cubicBezTo>
                  <a:cubicBezTo>
                    <a:pt x="56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3963;p50">
              <a:extLst>
                <a:ext uri="{FF2B5EF4-FFF2-40B4-BE49-F238E27FC236}">
                  <a16:creationId xmlns:a16="http://schemas.microsoft.com/office/drawing/2014/main" id="{57734F6D-D6B5-48CF-82A5-E56E315189A9}"/>
                </a:ext>
              </a:extLst>
            </p:cNvPr>
            <p:cNvSpPr/>
            <p:nvPr/>
          </p:nvSpPr>
          <p:spPr>
            <a:xfrm>
              <a:off x="7947446" y="2993895"/>
              <a:ext cx="19898" cy="91183"/>
            </a:xfrm>
            <a:custGeom>
              <a:avLst/>
              <a:gdLst/>
              <a:ahLst/>
              <a:cxnLst/>
              <a:rect l="l" t="t" r="r" b="b"/>
              <a:pathLst>
                <a:path w="375" h="1713" extrusionOk="0">
                  <a:moveTo>
                    <a:pt x="59" y="0"/>
                  </a:moveTo>
                  <a:cubicBezTo>
                    <a:pt x="30" y="0"/>
                    <a:pt x="0" y="22"/>
                    <a:pt x="9" y="58"/>
                  </a:cubicBezTo>
                  <a:cubicBezTo>
                    <a:pt x="192" y="569"/>
                    <a:pt x="287" y="1116"/>
                    <a:pt x="265" y="1663"/>
                  </a:cubicBezTo>
                  <a:cubicBezTo>
                    <a:pt x="265" y="1696"/>
                    <a:pt x="288" y="1712"/>
                    <a:pt x="312" y="1712"/>
                  </a:cubicBezTo>
                  <a:cubicBezTo>
                    <a:pt x="336" y="1712"/>
                    <a:pt x="360" y="1696"/>
                    <a:pt x="360" y="1663"/>
                  </a:cubicBezTo>
                  <a:cubicBezTo>
                    <a:pt x="374" y="1108"/>
                    <a:pt x="287" y="561"/>
                    <a:pt x="104" y="29"/>
                  </a:cubicBezTo>
                  <a:cubicBezTo>
                    <a:pt x="96" y="9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3964;p50">
              <a:extLst>
                <a:ext uri="{FF2B5EF4-FFF2-40B4-BE49-F238E27FC236}">
                  <a16:creationId xmlns:a16="http://schemas.microsoft.com/office/drawing/2014/main" id="{D1EDF877-B674-4DCF-9D02-07070D14FCCF}"/>
                </a:ext>
              </a:extLst>
            </p:cNvPr>
            <p:cNvSpPr/>
            <p:nvPr/>
          </p:nvSpPr>
          <p:spPr>
            <a:xfrm>
              <a:off x="7938638" y="2982184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59" y="0"/>
                  </a:moveTo>
                  <a:cubicBezTo>
                    <a:pt x="0" y="0"/>
                    <a:pt x="2" y="95"/>
                    <a:pt x="66" y="95"/>
                  </a:cubicBezTo>
                  <a:cubicBezTo>
                    <a:pt x="132" y="95"/>
                    <a:pt x="132" y="1"/>
                    <a:pt x="66" y="1"/>
                  </a:cubicBezTo>
                  <a:cubicBezTo>
                    <a:pt x="64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3965;p50">
              <a:extLst>
                <a:ext uri="{FF2B5EF4-FFF2-40B4-BE49-F238E27FC236}">
                  <a16:creationId xmlns:a16="http://schemas.microsoft.com/office/drawing/2014/main" id="{BE3AD4A4-385A-4367-A950-6691C91D9D4B}"/>
                </a:ext>
              </a:extLst>
            </p:cNvPr>
            <p:cNvSpPr/>
            <p:nvPr/>
          </p:nvSpPr>
          <p:spPr>
            <a:xfrm>
              <a:off x="7871411" y="2916445"/>
              <a:ext cx="59533" cy="52644"/>
            </a:xfrm>
            <a:custGeom>
              <a:avLst/>
              <a:gdLst/>
              <a:ahLst/>
              <a:cxnLst/>
              <a:rect l="l" t="t" r="r" b="b"/>
              <a:pathLst>
                <a:path w="1122" h="989" extrusionOk="0">
                  <a:moveTo>
                    <a:pt x="70" y="1"/>
                  </a:moveTo>
                  <a:cubicBezTo>
                    <a:pt x="27" y="1"/>
                    <a:pt x="1" y="59"/>
                    <a:pt x="49" y="83"/>
                  </a:cubicBezTo>
                  <a:cubicBezTo>
                    <a:pt x="457" y="265"/>
                    <a:pt x="793" y="572"/>
                    <a:pt x="1026" y="966"/>
                  </a:cubicBezTo>
                  <a:cubicBezTo>
                    <a:pt x="1033" y="982"/>
                    <a:pt x="1046" y="988"/>
                    <a:pt x="1059" y="988"/>
                  </a:cubicBezTo>
                  <a:cubicBezTo>
                    <a:pt x="1089" y="988"/>
                    <a:pt x="1122" y="957"/>
                    <a:pt x="1107" y="922"/>
                  </a:cubicBezTo>
                  <a:cubicBezTo>
                    <a:pt x="873" y="521"/>
                    <a:pt x="523" y="200"/>
                    <a:pt x="100" y="10"/>
                  </a:cubicBezTo>
                  <a:cubicBezTo>
                    <a:pt x="89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966;p50">
              <a:extLst>
                <a:ext uri="{FF2B5EF4-FFF2-40B4-BE49-F238E27FC236}">
                  <a16:creationId xmlns:a16="http://schemas.microsoft.com/office/drawing/2014/main" id="{072D6614-376C-4203-B31B-CDBC690A5A3B}"/>
                </a:ext>
              </a:extLst>
            </p:cNvPr>
            <p:cNvSpPr/>
            <p:nvPr/>
          </p:nvSpPr>
          <p:spPr>
            <a:xfrm>
              <a:off x="7912585" y="2893450"/>
              <a:ext cx="82402" cy="86605"/>
            </a:xfrm>
            <a:custGeom>
              <a:avLst/>
              <a:gdLst/>
              <a:ahLst/>
              <a:cxnLst/>
              <a:rect l="l" t="t" r="r" b="b"/>
              <a:pathLst>
                <a:path w="1553" h="1627" extrusionOk="0">
                  <a:moveTo>
                    <a:pt x="57" y="1"/>
                  </a:moveTo>
                  <a:cubicBezTo>
                    <a:pt x="7" y="1"/>
                    <a:pt x="0" y="79"/>
                    <a:pt x="46" y="92"/>
                  </a:cubicBezTo>
                  <a:cubicBezTo>
                    <a:pt x="768" y="267"/>
                    <a:pt x="1177" y="953"/>
                    <a:pt x="1440" y="1595"/>
                  </a:cubicBezTo>
                  <a:cubicBezTo>
                    <a:pt x="1448" y="1617"/>
                    <a:pt x="1469" y="1627"/>
                    <a:pt x="1489" y="1627"/>
                  </a:cubicBezTo>
                  <a:cubicBezTo>
                    <a:pt x="1521" y="1627"/>
                    <a:pt x="1552" y="1604"/>
                    <a:pt x="1535" y="1573"/>
                  </a:cubicBezTo>
                  <a:cubicBezTo>
                    <a:pt x="1257" y="894"/>
                    <a:pt x="834" y="187"/>
                    <a:pt x="75" y="4"/>
                  </a:cubicBezTo>
                  <a:cubicBezTo>
                    <a:pt x="69" y="2"/>
                    <a:pt x="62" y="1"/>
                    <a:pt x="5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967;p50">
              <a:extLst>
                <a:ext uri="{FF2B5EF4-FFF2-40B4-BE49-F238E27FC236}">
                  <a16:creationId xmlns:a16="http://schemas.microsoft.com/office/drawing/2014/main" id="{93607311-7230-4274-BB5B-662AB6CBFAA1}"/>
                </a:ext>
              </a:extLst>
            </p:cNvPr>
            <p:cNvSpPr/>
            <p:nvPr/>
          </p:nvSpPr>
          <p:spPr>
            <a:xfrm>
              <a:off x="7994351" y="3000176"/>
              <a:ext cx="5306" cy="35558"/>
            </a:xfrm>
            <a:custGeom>
              <a:avLst/>
              <a:gdLst/>
              <a:ahLst/>
              <a:cxnLst/>
              <a:rect l="l" t="t" r="r" b="b"/>
              <a:pathLst>
                <a:path w="100" h="668" extrusionOk="0">
                  <a:moveTo>
                    <a:pt x="51" y="0"/>
                  </a:moveTo>
                  <a:cubicBezTo>
                    <a:pt x="26" y="0"/>
                    <a:pt x="1" y="16"/>
                    <a:pt x="1" y="49"/>
                  </a:cubicBezTo>
                  <a:lnTo>
                    <a:pt x="1" y="618"/>
                  </a:lnTo>
                  <a:cubicBezTo>
                    <a:pt x="1" y="651"/>
                    <a:pt x="25" y="668"/>
                    <a:pt x="48" y="668"/>
                  </a:cubicBezTo>
                  <a:cubicBezTo>
                    <a:pt x="72" y="668"/>
                    <a:pt x="96" y="651"/>
                    <a:pt x="96" y="618"/>
                  </a:cubicBezTo>
                  <a:lnTo>
                    <a:pt x="96" y="49"/>
                  </a:lnTo>
                  <a:cubicBezTo>
                    <a:pt x="99" y="16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968;p50">
              <a:extLst>
                <a:ext uri="{FF2B5EF4-FFF2-40B4-BE49-F238E27FC236}">
                  <a16:creationId xmlns:a16="http://schemas.microsoft.com/office/drawing/2014/main" id="{954A5623-2EFE-47AA-945F-E4200D825AD1}"/>
                </a:ext>
              </a:extLst>
            </p:cNvPr>
            <p:cNvSpPr/>
            <p:nvPr/>
          </p:nvSpPr>
          <p:spPr>
            <a:xfrm>
              <a:off x="7990106" y="298761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1"/>
                  </a:moveTo>
                  <a:cubicBezTo>
                    <a:pt x="1" y="1"/>
                    <a:pt x="1" y="96"/>
                    <a:pt x="66" y="96"/>
                  </a:cubicBezTo>
                  <a:cubicBezTo>
                    <a:pt x="125" y="96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969;p50">
              <a:extLst>
                <a:ext uri="{FF2B5EF4-FFF2-40B4-BE49-F238E27FC236}">
                  <a16:creationId xmlns:a16="http://schemas.microsoft.com/office/drawing/2014/main" id="{A2DBA92A-0CCB-40E2-A854-2A199C1511D4}"/>
                </a:ext>
              </a:extLst>
            </p:cNvPr>
            <p:cNvSpPr/>
            <p:nvPr/>
          </p:nvSpPr>
          <p:spPr>
            <a:xfrm>
              <a:off x="7916724" y="3259885"/>
              <a:ext cx="104422" cy="144679"/>
            </a:xfrm>
            <a:custGeom>
              <a:avLst/>
              <a:gdLst/>
              <a:ahLst/>
              <a:cxnLst/>
              <a:rect l="l" t="t" r="r" b="b"/>
              <a:pathLst>
                <a:path w="1968" h="2718" extrusionOk="0">
                  <a:moveTo>
                    <a:pt x="1865" y="1"/>
                  </a:moveTo>
                  <a:cubicBezTo>
                    <a:pt x="1835" y="1"/>
                    <a:pt x="1803" y="23"/>
                    <a:pt x="1821" y="59"/>
                  </a:cubicBezTo>
                  <a:cubicBezTo>
                    <a:pt x="1894" y="256"/>
                    <a:pt x="1741" y="423"/>
                    <a:pt x="1617" y="569"/>
                  </a:cubicBezTo>
                  <a:cubicBezTo>
                    <a:pt x="1530" y="679"/>
                    <a:pt x="1457" y="803"/>
                    <a:pt x="1427" y="949"/>
                  </a:cubicBezTo>
                  <a:cubicBezTo>
                    <a:pt x="1398" y="1080"/>
                    <a:pt x="1413" y="1219"/>
                    <a:pt x="1457" y="1343"/>
                  </a:cubicBezTo>
                  <a:cubicBezTo>
                    <a:pt x="1508" y="1489"/>
                    <a:pt x="1617" y="1598"/>
                    <a:pt x="1683" y="1737"/>
                  </a:cubicBezTo>
                  <a:cubicBezTo>
                    <a:pt x="1836" y="2094"/>
                    <a:pt x="1508" y="2408"/>
                    <a:pt x="1201" y="2517"/>
                  </a:cubicBezTo>
                  <a:cubicBezTo>
                    <a:pt x="1002" y="2591"/>
                    <a:pt x="792" y="2625"/>
                    <a:pt x="580" y="2625"/>
                  </a:cubicBezTo>
                  <a:cubicBezTo>
                    <a:pt x="412" y="2625"/>
                    <a:pt x="243" y="2603"/>
                    <a:pt x="78" y="2561"/>
                  </a:cubicBezTo>
                  <a:cubicBezTo>
                    <a:pt x="73" y="2560"/>
                    <a:pt x="69" y="2560"/>
                    <a:pt x="65" y="2560"/>
                  </a:cubicBezTo>
                  <a:cubicBezTo>
                    <a:pt x="10" y="2560"/>
                    <a:pt x="1" y="2649"/>
                    <a:pt x="48" y="2656"/>
                  </a:cubicBezTo>
                  <a:cubicBezTo>
                    <a:pt x="222" y="2695"/>
                    <a:pt x="400" y="2717"/>
                    <a:pt x="578" y="2717"/>
                  </a:cubicBezTo>
                  <a:cubicBezTo>
                    <a:pt x="795" y="2717"/>
                    <a:pt x="1011" y="2685"/>
                    <a:pt x="1216" y="2612"/>
                  </a:cubicBezTo>
                  <a:cubicBezTo>
                    <a:pt x="1508" y="2510"/>
                    <a:pt x="1778" y="2291"/>
                    <a:pt x="1814" y="1963"/>
                  </a:cubicBezTo>
                  <a:cubicBezTo>
                    <a:pt x="1829" y="1802"/>
                    <a:pt x="1763" y="1664"/>
                    <a:pt x="1675" y="1532"/>
                  </a:cubicBezTo>
                  <a:cubicBezTo>
                    <a:pt x="1551" y="1350"/>
                    <a:pt x="1464" y="1190"/>
                    <a:pt x="1508" y="971"/>
                  </a:cubicBezTo>
                  <a:cubicBezTo>
                    <a:pt x="1551" y="759"/>
                    <a:pt x="1690" y="628"/>
                    <a:pt x="1814" y="467"/>
                  </a:cubicBezTo>
                  <a:cubicBezTo>
                    <a:pt x="1902" y="336"/>
                    <a:pt x="1967" y="183"/>
                    <a:pt x="1909" y="29"/>
                  </a:cubicBezTo>
                  <a:cubicBezTo>
                    <a:pt x="1903" y="10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3970;p50">
              <a:extLst>
                <a:ext uri="{FF2B5EF4-FFF2-40B4-BE49-F238E27FC236}">
                  <a16:creationId xmlns:a16="http://schemas.microsoft.com/office/drawing/2014/main" id="{CABDE660-4B77-4C91-A980-B38FA554EFF1}"/>
                </a:ext>
              </a:extLst>
            </p:cNvPr>
            <p:cNvSpPr/>
            <p:nvPr/>
          </p:nvSpPr>
          <p:spPr>
            <a:xfrm>
              <a:off x="7874064" y="3213043"/>
              <a:ext cx="116095" cy="188381"/>
            </a:xfrm>
            <a:custGeom>
              <a:avLst/>
              <a:gdLst/>
              <a:ahLst/>
              <a:cxnLst/>
              <a:rect l="l" t="t" r="r" b="b"/>
              <a:pathLst>
                <a:path w="2188" h="3539" extrusionOk="0">
                  <a:moveTo>
                    <a:pt x="1989" y="1"/>
                  </a:moveTo>
                  <a:cubicBezTo>
                    <a:pt x="1965" y="1"/>
                    <a:pt x="1932" y="36"/>
                    <a:pt x="1947" y="70"/>
                  </a:cubicBezTo>
                  <a:cubicBezTo>
                    <a:pt x="2107" y="391"/>
                    <a:pt x="2093" y="771"/>
                    <a:pt x="1925" y="1085"/>
                  </a:cubicBezTo>
                  <a:cubicBezTo>
                    <a:pt x="1837" y="1223"/>
                    <a:pt x="1728" y="1340"/>
                    <a:pt x="1655" y="1493"/>
                  </a:cubicBezTo>
                  <a:cubicBezTo>
                    <a:pt x="1604" y="1624"/>
                    <a:pt x="1582" y="1770"/>
                    <a:pt x="1597" y="1902"/>
                  </a:cubicBezTo>
                  <a:cubicBezTo>
                    <a:pt x="1633" y="2208"/>
                    <a:pt x="1947" y="2507"/>
                    <a:pt x="1837" y="2821"/>
                  </a:cubicBezTo>
                  <a:cubicBezTo>
                    <a:pt x="1736" y="3132"/>
                    <a:pt x="1369" y="3189"/>
                    <a:pt x="1074" y="3189"/>
                  </a:cubicBezTo>
                  <a:cubicBezTo>
                    <a:pt x="1030" y="3189"/>
                    <a:pt x="987" y="3188"/>
                    <a:pt x="947" y="3186"/>
                  </a:cubicBezTo>
                  <a:cubicBezTo>
                    <a:pt x="908" y="3185"/>
                    <a:pt x="868" y="3184"/>
                    <a:pt x="828" y="3184"/>
                  </a:cubicBezTo>
                  <a:cubicBezTo>
                    <a:pt x="539" y="3184"/>
                    <a:pt x="233" y="3219"/>
                    <a:pt x="28" y="3456"/>
                  </a:cubicBezTo>
                  <a:cubicBezTo>
                    <a:pt x="0" y="3489"/>
                    <a:pt x="27" y="3539"/>
                    <a:pt x="58" y="3539"/>
                  </a:cubicBezTo>
                  <a:cubicBezTo>
                    <a:pt x="67" y="3539"/>
                    <a:pt x="77" y="3534"/>
                    <a:pt x="86" y="3521"/>
                  </a:cubicBezTo>
                  <a:cubicBezTo>
                    <a:pt x="279" y="3301"/>
                    <a:pt x="568" y="3280"/>
                    <a:pt x="846" y="3280"/>
                  </a:cubicBezTo>
                  <a:cubicBezTo>
                    <a:pt x="909" y="3280"/>
                    <a:pt x="972" y="3281"/>
                    <a:pt x="1033" y="3281"/>
                  </a:cubicBezTo>
                  <a:cubicBezTo>
                    <a:pt x="1058" y="3281"/>
                    <a:pt x="1083" y="3281"/>
                    <a:pt x="1108" y="3281"/>
                  </a:cubicBezTo>
                  <a:cubicBezTo>
                    <a:pt x="1400" y="3273"/>
                    <a:pt x="1735" y="3200"/>
                    <a:pt x="1896" y="2923"/>
                  </a:cubicBezTo>
                  <a:cubicBezTo>
                    <a:pt x="2056" y="2624"/>
                    <a:pt x="1837" y="2354"/>
                    <a:pt x="1728" y="2077"/>
                  </a:cubicBezTo>
                  <a:cubicBezTo>
                    <a:pt x="1655" y="1887"/>
                    <a:pt x="1655" y="1676"/>
                    <a:pt x="1757" y="1493"/>
                  </a:cubicBezTo>
                  <a:cubicBezTo>
                    <a:pt x="1837" y="1340"/>
                    <a:pt x="1961" y="1209"/>
                    <a:pt x="2034" y="1055"/>
                  </a:cubicBezTo>
                  <a:cubicBezTo>
                    <a:pt x="2188" y="727"/>
                    <a:pt x="2180" y="355"/>
                    <a:pt x="2012" y="27"/>
                  </a:cubicBezTo>
                  <a:cubicBezTo>
                    <a:pt x="2010" y="8"/>
                    <a:pt x="2001" y="1"/>
                    <a:pt x="19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3971;p50">
              <a:extLst>
                <a:ext uri="{FF2B5EF4-FFF2-40B4-BE49-F238E27FC236}">
                  <a16:creationId xmlns:a16="http://schemas.microsoft.com/office/drawing/2014/main" id="{3EB86BF7-0A55-4229-ACF2-A81EBC1DF31F}"/>
                </a:ext>
              </a:extLst>
            </p:cNvPr>
            <p:cNvSpPr/>
            <p:nvPr/>
          </p:nvSpPr>
          <p:spPr>
            <a:xfrm>
              <a:off x="7920014" y="3213203"/>
              <a:ext cx="36081" cy="147713"/>
            </a:xfrm>
            <a:custGeom>
              <a:avLst/>
              <a:gdLst/>
              <a:ahLst/>
              <a:cxnLst/>
              <a:rect l="l" t="t" r="r" b="b"/>
              <a:pathLst>
                <a:path w="680" h="2775" extrusionOk="0">
                  <a:moveTo>
                    <a:pt x="421" y="1"/>
                  </a:moveTo>
                  <a:cubicBezTo>
                    <a:pt x="386" y="1"/>
                    <a:pt x="354" y="23"/>
                    <a:pt x="373" y="60"/>
                  </a:cubicBezTo>
                  <a:cubicBezTo>
                    <a:pt x="483" y="330"/>
                    <a:pt x="592" y="622"/>
                    <a:pt x="417" y="885"/>
                  </a:cubicBezTo>
                  <a:cubicBezTo>
                    <a:pt x="293" y="1089"/>
                    <a:pt x="81" y="1249"/>
                    <a:pt x="37" y="1497"/>
                  </a:cubicBezTo>
                  <a:cubicBezTo>
                    <a:pt x="1" y="1702"/>
                    <a:pt x="110" y="1855"/>
                    <a:pt x="234" y="2001"/>
                  </a:cubicBezTo>
                  <a:cubicBezTo>
                    <a:pt x="417" y="2212"/>
                    <a:pt x="497" y="2453"/>
                    <a:pt x="329" y="2701"/>
                  </a:cubicBezTo>
                  <a:cubicBezTo>
                    <a:pt x="304" y="2742"/>
                    <a:pt x="335" y="2775"/>
                    <a:pt x="368" y="2775"/>
                  </a:cubicBezTo>
                  <a:cubicBezTo>
                    <a:pt x="383" y="2775"/>
                    <a:pt x="398" y="2768"/>
                    <a:pt x="410" y="2752"/>
                  </a:cubicBezTo>
                  <a:cubicBezTo>
                    <a:pt x="526" y="2577"/>
                    <a:pt x="555" y="2336"/>
                    <a:pt x="453" y="2147"/>
                  </a:cubicBezTo>
                  <a:cubicBezTo>
                    <a:pt x="344" y="1921"/>
                    <a:pt x="59" y="1775"/>
                    <a:pt x="132" y="1490"/>
                  </a:cubicBezTo>
                  <a:cubicBezTo>
                    <a:pt x="198" y="1227"/>
                    <a:pt x="453" y="1074"/>
                    <a:pt x="563" y="826"/>
                  </a:cubicBezTo>
                  <a:cubicBezTo>
                    <a:pt x="680" y="564"/>
                    <a:pt x="577" y="279"/>
                    <a:pt x="475" y="24"/>
                  </a:cubicBezTo>
                  <a:cubicBezTo>
                    <a:pt x="462" y="8"/>
                    <a:pt x="441" y="1"/>
                    <a:pt x="42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972;p50">
              <a:extLst>
                <a:ext uri="{FF2B5EF4-FFF2-40B4-BE49-F238E27FC236}">
                  <a16:creationId xmlns:a16="http://schemas.microsoft.com/office/drawing/2014/main" id="{8A29AE14-CE94-4F94-8125-6FF3117FF634}"/>
                </a:ext>
              </a:extLst>
            </p:cNvPr>
            <p:cNvSpPr/>
            <p:nvPr/>
          </p:nvSpPr>
          <p:spPr>
            <a:xfrm>
              <a:off x="7878256" y="3206602"/>
              <a:ext cx="30987" cy="150428"/>
            </a:xfrm>
            <a:custGeom>
              <a:avLst/>
              <a:gdLst/>
              <a:ahLst/>
              <a:cxnLst/>
              <a:rect l="l" t="t" r="r" b="b"/>
              <a:pathLst>
                <a:path w="584" h="2826" extrusionOk="0">
                  <a:moveTo>
                    <a:pt x="205" y="0"/>
                  </a:moveTo>
                  <a:cubicBezTo>
                    <a:pt x="169" y="0"/>
                    <a:pt x="126" y="27"/>
                    <a:pt x="146" y="67"/>
                  </a:cubicBezTo>
                  <a:cubicBezTo>
                    <a:pt x="248" y="301"/>
                    <a:pt x="350" y="571"/>
                    <a:pt x="299" y="833"/>
                  </a:cubicBezTo>
                  <a:cubicBezTo>
                    <a:pt x="270" y="957"/>
                    <a:pt x="197" y="1052"/>
                    <a:pt x="139" y="1162"/>
                  </a:cubicBezTo>
                  <a:cubicBezTo>
                    <a:pt x="80" y="1249"/>
                    <a:pt x="44" y="1351"/>
                    <a:pt x="29" y="1454"/>
                  </a:cubicBezTo>
                  <a:cubicBezTo>
                    <a:pt x="0" y="1673"/>
                    <a:pt x="66" y="1870"/>
                    <a:pt x="190" y="2052"/>
                  </a:cubicBezTo>
                  <a:cubicBezTo>
                    <a:pt x="321" y="2234"/>
                    <a:pt x="576" y="2526"/>
                    <a:pt x="372" y="2745"/>
                  </a:cubicBezTo>
                  <a:cubicBezTo>
                    <a:pt x="339" y="2779"/>
                    <a:pt x="374" y="2825"/>
                    <a:pt x="408" y="2825"/>
                  </a:cubicBezTo>
                  <a:cubicBezTo>
                    <a:pt x="419" y="2825"/>
                    <a:pt x="429" y="2821"/>
                    <a:pt x="438" y="2811"/>
                  </a:cubicBezTo>
                  <a:cubicBezTo>
                    <a:pt x="584" y="2650"/>
                    <a:pt x="547" y="2424"/>
                    <a:pt x="452" y="2256"/>
                  </a:cubicBezTo>
                  <a:cubicBezTo>
                    <a:pt x="306" y="2008"/>
                    <a:pt x="102" y="1826"/>
                    <a:pt x="117" y="1512"/>
                  </a:cubicBezTo>
                  <a:cubicBezTo>
                    <a:pt x="139" y="1242"/>
                    <a:pt x="372" y="1060"/>
                    <a:pt x="401" y="782"/>
                  </a:cubicBezTo>
                  <a:cubicBezTo>
                    <a:pt x="438" y="520"/>
                    <a:pt x="336" y="257"/>
                    <a:pt x="241" y="16"/>
                  </a:cubicBezTo>
                  <a:cubicBezTo>
                    <a:pt x="234" y="5"/>
                    <a:pt x="220" y="0"/>
                    <a:pt x="20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973;p50">
              <a:extLst>
                <a:ext uri="{FF2B5EF4-FFF2-40B4-BE49-F238E27FC236}">
                  <a16:creationId xmlns:a16="http://schemas.microsoft.com/office/drawing/2014/main" id="{7B0C3194-D685-4202-AD75-C8776BE948E5}"/>
                </a:ext>
              </a:extLst>
            </p:cNvPr>
            <p:cNvSpPr/>
            <p:nvPr/>
          </p:nvSpPr>
          <p:spPr>
            <a:xfrm>
              <a:off x="7860056" y="3271809"/>
              <a:ext cx="18040" cy="55466"/>
            </a:xfrm>
            <a:custGeom>
              <a:avLst/>
              <a:gdLst/>
              <a:ahLst/>
              <a:cxnLst/>
              <a:rect l="l" t="t" r="r" b="b"/>
              <a:pathLst>
                <a:path w="340" h="1042" extrusionOk="0">
                  <a:moveTo>
                    <a:pt x="143" y="1"/>
                  </a:moveTo>
                  <a:cubicBezTo>
                    <a:pt x="124" y="1"/>
                    <a:pt x="104" y="11"/>
                    <a:pt x="95" y="32"/>
                  </a:cubicBezTo>
                  <a:cubicBezTo>
                    <a:pt x="0" y="360"/>
                    <a:pt x="51" y="725"/>
                    <a:pt x="234" y="1017"/>
                  </a:cubicBezTo>
                  <a:cubicBezTo>
                    <a:pt x="245" y="1034"/>
                    <a:pt x="260" y="1041"/>
                    <a:pt x="274" y="1041"/>
                  </a:cubicBezTo>
                  <a:cubicBezTo>
                    <a:pt x="308" y="1041"/>
                    <a:pt x="339" y="1003"/>
                    <a:pt x="314" y="973"/>
                  </a:cubicBezTo>
                  <a:cubicBezTo>
                    <a:pt x="146" y="696"/>
                    <a:pt x="88" y="375"/>
                    <a:pt x="190" y="61"/>
                  </a:cubicBezTo>
                  <a:cubicBezTo>
                    <a:pt x="198" y="22"/>
                    <a:pt x="171" y="1"/>
                    <a:pt x="14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974;p50">
              <a:extLst>
                <a:ext uri="{FF2B5EF4-FFF2-40B4-BE49-F238E27FC236}">
                  <a16:creationId xmlns:a16="http://schemas.microsoft.com/office/drawing/2014/main" id="{F170574F-5B7F-4530-AABA-C106A1875E5A}"/>
                </a:ext>
              </a:extLst>
            </p:cNvPr>
            <p:cNvSpPr/>
            <p:nvPr/>
          </p:nvSpPr>
          <p:spPr>
            <a:xfrm>
              <a:off x="7841856" y="3287512"/>
              <a:ext cx="12734" cy="39284"/>
            </a:xfrm>
            <a:custGeom>
              <a:avLst/>
              <a:gdLst/>
              <a:ahLst/>
              <a:cxnLst/>
              <a:rect l="l" t="t" r="r" b="b"/>
              <a:pathLst>
                <a:path w="240" h="738" extrusionOk="0">
                  <a:moveTo>
                    <a:pt x="77" y="1"/>
                  </a:moveTo>
                  <a:cubicBezTo>
                    <a:pt x="61" y="1"/>
                    <a:pt x="47" y="13"/>
                    <a:pt x="37" y="28"/>
                  </a:cubicBezTo>
                  <a:cubicBezTo>
                    <a:pt x="0" y="269"/>
                    <a:pt x="37" y="503"/>
                    <a:pt x="139" y="714"/>
                  </a:cubicBezTo>
                  <a:cubicBezTo>
                    <a:pt x="148" y="730"/>
                    <a:pt x="162" y="737"/>
                    <a:pt x="177" y="737"/>
                  </a:cubicBezTo>
                  <a:cubicBezTo>
                    <a:pt x="208" y="737"/>
                    <a:pt x="239" y="706"/>
                    <a:pt x="219" y="671"/>
                  </a:cubicBezTo>
                  <a:cubicBezTo>
                    <a:pt x="132" y="481"/>
                    <a:pt x="95" y="269"/>
                    <a:pt x="132" y="58"/>
                  </a:cubicBezTo>
                  <a:cubicBezTo>
                    <a:pt x="132" y="28"/>
                    <a:pt x="124" y="7"/>
                    <a:pt x="95" y="7"/>
                  </a:cubicBezTo>
                  <a:cubicBezTo>
                    <a:pt x="89" y="3"/>
                    <a:pt x="83" y="1"/>
                    <a:pt x="7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3975;p50">
              <a:extLst>
                <a:ext uri="{FF2B5EF4-FFF2-40B4-BE49-F238E27FC236}">
                  <a16:creationId xmlns:a16="http://schemas.microsoft.com/office/drawing/2014/main" id="{9264E6A1-2872-411B-BB74-523045A0F6A6}"/>
                </a:ext>
              </a:extLst>
            </p:cNvPr>
            <p:cNvSpPr/>
            <p:nvPr/>
          </p:nvSpPr>
          <p:spPr>
            <a:xfrm>
              <a:off x="7844934" y="3271543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0"/>
                  </a:moveTo>
                  <a:cubicBezTo>
                    <a:pt x="1" y="0"/>
                    <a:pt x="1" y="102"/>
                    <a:pt x="66" y="102"/>
                  </a:cubicBezTo>
                  <a:cubicBezTo>
                    <a:pt x="125" y="102"/>
                    <a:pt x="125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3976;p50">
              <a:extLst>
                <a:ext uri="{FF2B5EF4-FFF2-40B4-BE49-F238E27FC236}">
                  <a16:creationId xmlns:a16="http://schemas.microsoft.com/office/drawing/2014/main" id="{82F54B18-097B-446D-87F9-4D5D9CC9D607}"/>
                </a:ext>
              </a:extLst>
            </p:cNvPr>
            <p:cNvSpPr/>
            <p:nvPr/>
          </p:nvSpPr>
          <p:spPr>
            <a:xfrm>
              <a:off x="7884411" y="3340263"/>
              <a:ext cx="5890" cy="7452"/>
            </a:xfrm>
            <a:custGeom>
              <a:avLst/>
              <a:gdLst/>
              <a:ahLst/>
              <a:cxnLst/>
              <a:rect l="l" t="t" r="r" b="b"/>
              <a:pathLst>
                <a:path w="111" h="140" extrusionOk="0">
                  <a:moveTo>
                    <a:pt x="37" y="1"/>
                  </a:moveTo>
                  <a:cubicBezTo>
                    <a:pt x="30" y="1"/>
                    <a:pt x="23" y="8"/>
                    <a:pt x="15" y="15"/>
                  </a:cubicBezTo>
                  <a:cubicBezTo>
                    <a:pt x="1" y="22"/>
                    <a:pt x="1" y="44"/>
                    <a:pt x="1" y="52"/>
                  </a:cubicBezTo>
                  <a:cubicBezTo>
                    <a:pt x="15" y="74"/>
                    <a:pt x="15" y="88"/>
                    <a:pt x="23" y="110"/>
                  </a:cubicBezTo>
                  <a:cubicBezTo>
                    <a:pt x="23" y="117"/>
                    <a:pt x="23" y="117"/>
                    <a:pt x="30" y="125"/>
                  </a:cubicBezTo>
                  <a:cubicBezTo>
                    <a:pt x="30" y="132"/>
                    <a:pt x="37" y="132"/>
                    <a:pt x="37" y="132"/>
                  </a:cubicBezTo>
                  <a:cubicBezTo>
                    <a:pt x="52" y="132"/>
                    <a:pt x="52" y="139"/>
                    <a:pt x="59" y="139"/>
                  </a:cubicBezTo>
                  <a:lnTo>
                    <a:pt x="74" y="139"/>
                  </a:lnTo>
                  <a:cubicBezTo>
                    <a:pt x="88" y="139"/>
                    <a:pt x="96" y="132"/>
                    <a:pt x="103" y="125"/>
                  </a:cubicBezTo>
                  <a:cubicBezTo>
                    <a:pt x="110" y="117"/>
                    <a:pt x="110" y="95"/>
                    <a:pt x="110" y="88"/>
                  </a:cubicBezTo>
                  <a:cubicBezTo>
                    <a:pt x="103" y="66"/>
                    <a:pt x="103" y="52"/>
                    <a:pt x="96" y="30"/>
                  </a:cubicBezTo>
                  <a:cubicBezTo>
                    <a:pt x="96" y="22"/>
                    <a:pt x="96" y="22"/>
                    <a:pt x="88" y="15"/>
                  </a:cubicBezTo>
                  <a:cubicBezTo>
                    <a:pt x="88" y="8"/>
                    <a:pt x="74" y="8"/>
                    <a:pt x="74" y="8"/>
                  </a:cubicBezTo>
                  <a:cubicBezTo>
                    <a:pt x="66" y="8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977;p50">
              <a:extLst>
                <a:ext uri="{FF2B5EF4-FFF2-40B4-BE49-F238E27FC236}">
                  <a16:creationId xmlns:a16="http://schemas.microsoft.com/office/drawing/2014/main" id="{DD544520-F919-4614-BB23-E31221404712}"/>
                </a:ext>
              </a:extLst>
            </p:cNvPr>
            <p:cNvSpPr/>
            <p:nvPr/>
          </p:nvSpPr>
          <p:spPr>
            <a:xfrm>
              <a:off x="7894121" y="3247430"/>
              <a:ext cx="28918" cy="55253"/>
            </a:xfrm>
            <a:custGeom>
              <a:avLst/>
              <a:gdLst/>
              <a:ahLst/>
              <a:cxnLst/>
              <a:rect l="l" t="t" r="r" b="b"/>
              <a:pathLst>
                <a:path w="545" h="1038" extrusionOk="0">
                  <a:moveTo>
                    <a:pt x="488" y="0"/>
                  </a:moveTo>
                  <a:cubicBezTo>
                    <a:pt x="471" y="0"/>
                    <a:pt x="455" y="11"/>
                    <a:pt x="453" y="37"/>
                  </a:cubicBezTo>
                  <a:cubicBezTo>
                    <a:pt x="387" y="366"/>
                    <a:pt x="0" y="650"/>
                    <a:pt x="168" y="1015"/>
                  </a:cubicBezTo>
                  <a:cubicBezTo>
                    <a:pt x="177" y="1031"/>
                    <a:pt x="191" y="1037"/>
                    <a:pt x="205" y="1037"/>
                  </a:cubicBezTo>
                  <a:cubicBezTo>
                    <a:pt x="236" y="1037"/>
                    <a:pt x="268" y="1004"/>
                    <a:pt x="248" y="964"/>
                  </a:cubicBezTo>
                  <a:cubicBezTo>
                    <a:pt x="175" y="811"/>
                    <a:pt x="256" y="636"/>
                    <a:pt x="328" y="504"/>
                  </a:cubicBezTo>
                  <a:cubicBezTo>
                    <a:pt x="409" y="366"/>
                    <a:pt x="504" y="227"/>
                    <a:pt x="540" y="66"/>
                  </a:cubicBezTo>
                  <a:cubicBezTo>
                    <a:pt x="544" y="27"/>
                    <a:pt x="514" y="0"/>
                    <a:pt x="48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978;p50">
              <a:extLst>
                <a:ext uri="{FF2B5EF4-FFF2-40B4-BE49-F238E27FC236}">
                  <a16:creationId xmlns:a16="http://schemas.microsoft.com/office/drawing/2014/main" id="{022E8441-AE8D-48A7-80C9-044B7B8C15C2}"/>
                </a:ext>
              </a:extLst>
            </p:cNvPr>
            <p:cNvSpPr/>
            <p:nvPr/>
          </p:nvSpPr>
          <p:spPr>
            <a:xfrm>
              <a:off x="7910728" y="3315404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7" y="1"/>
                  </a:moveTo>
                  <a:cubicBezTo>
                    <a:pt x="1" y="1"/>
                    <a:pt x="1" y="103"/>
                    <a:pt x="67" y="103"/>
                  </a:cubicBezTo>
                  <a:cubicBezTo>
                    <a:pt x="125" y="103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979;p50">
              <a:extLst>
                <a:ext uri="{FF2B5EF4-FFF2-40B4-BE49-F238E27FC236}">
                  <a16:creationId xmlns:a16="http://schemas.microsoft.com/office/drawing/2014/main" id="{55034217-6C39-44B6-99D5-D228C82D8A79}"/>
                </a:ext>
              </a:extLst>
            </p:cNvPr>
            <p:cNvSpPr/>
            <p:nvPr/>
          </p:nvSpPr>
          <p:spPr>
            <a:xfrm>
              <a:off x="7938638" y="3277292"/>
              <a:ext cx="13212" cy="29809"/>
            </a:xfrm>
            <a:custGeom>
              <a:avLst/>
              <a:gdLst/>
              <a:ahLst/>
              <a:cxnLst/>
              <a:rect l="l" t="t" r="r" b="b"/>
              <a:pathLst>
                <a:path w="249" h="560" extrusionOk="0">
                  <a:moveTo>
                    <a:pt x="198" y="1"/>
                  </a:moveTo>
                  <a:cubicBezTo>
                    <a:pt x="186" y="1"/>
                    <a:pt x="175" y="6"/>
                    <a:pt x="168" y="16"/>
                  </a:cubicBezTo>
                  <a:cubicBezTo>
                    <a:pt x="51" y="148"/>
                    <a:pt x="0" y="337"/>
                    <a:pt x="51" y="520"/>
                  </a:cubicBezTo>
                  <a:cubicBezTo>
                    <a:pt x="57" y="547"/>
                    <a:pt x="78" y="559"/>
                    <a:pt x="97" y="559"/>
                  </a:cubicBezTo>
                  <a:cubicBezTo>
                    <a:pt x="125" y="559"/>
                    <a:pt x="152" y="536"/>
                    <a:pt x="139" y="498"/>
                  </a:cubicBezTo>
                  <a:cubicBezTo>
                    <a:pt x="102" y="352"/>
                    <a:pt x="139" y="199"/>
                    <a:pt x="234" y="89"/>
                  </a:cubicBezTo>
                  <a:cubicBezTo>
                    <a:pt x="248" y="67"/>
                    <a:pt x="248" y="38"/>
                    <a:pt x="234" y="23"/>
                  </a:cubicBezTo>
                  <a:cubicBezTo>
                    <a:pt x="226" y="8"/>
                    <a:pt x="212" y="1"/>
                    <a:pt x="19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980;p50">
              <a:extLst>
                <a:ext uri="{FF2B5EF4-FFF2-40B4-BE49-F238E27FC236}">
                  <a16:creationId xmlns:a16="http://schemas.microsoft.com/office/drawing/2014/main" id="{BC835DA2-2463-4502-A97B-7C15C19DE663}"/>
                </a:ext>
              </a:extLst>
            </p:cNvPr>
            <p:cNvSpPr/>
            <p:nvPr/>
          </p:nvSpPr>
          <p:spPr>
            <a:xfrm>
              <a:off x="7961454" y="3253657"/>
              <a:ext cx="7004" cy="5483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1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981;p50">
              <a:extLst>
                <a:ext uri="{FF2B5EF4-FFF2-40B4-BE49-F238E27FC236}">
                  <a16:creationId xmlns:a16="http://schemas.microsoft.com/office/drawing/2014/main" id="{30B54183-4594-4B21-80DD-B07C9CFBAF05}"/>
                </a:ext>
              </a:extLst>
            </p:cNvPr>
            <p:cNvSpPr/>
            <p:nvPr/>
          </p:nvSpPr>
          <p:spPr>
            <a:xfrm>
              <a:off x="7951797" y="3349738"/>
              <a:ext cx="11249" cy="21771"/>
            </a:xfrm>
            <a:custGeom>
              <a:avLst/>
              <a:gdLst/>
              <a:ahLst/>
              <a:cxnLst/>
              <a:rect l="l" t="t" r="r" b="b"/>
              <a:pathLst>
                <a:path w="212" h="409" extrusionOk="0">
                  <a:moveTo>
                    <a:pt x="131" y="0"/>
                  </a:moveTo>
                  <a:cubicBezTo>
                    <a:pt x="127" y="0"/>
                    <a:pt x="122" y="2"/>
                    <a:pt x="117" y="5"/>
                  </a:cubicBezTo>
                  <a:cubicBezTo>
                    <a:pt x="81" y="12"/>
                    <a:pt x="66" y="41"/>
                    <a:pt x="73" y="63"/>
                  </a:cubicBezTo>
                  <a:cubicBezTo>
                    <a:pt x="73" y="71"/>
                    <a:pt x="81" y="93"/>
                    <a:pt x="81" y="100"/>
                  </a:cubicBezTo>
                  <a:lnTo>
                    <a:pt x="81" y="114"/>
                  </a:lnTo>
                  <a:lnTo>
                    <a:pt x="81" y="129"/>
                  </a:lnTo>
                  <a:lnTo>
                    <a:pt x="81" y="165"/>
                  </a:lnTo>
                  <a:lnTo>
                    <a:pt x="81" y="173"/>
                  </a:lnTo>
                  <a:lnTo>
                    <a:pt x="81" y="195"/>
                  </a:lnTo>
                  <a:cubicBezTo>
                    <a:pt x="81" y="202"/>
                    <a:pt x="73" y="224"/>
                    <a:pt x="73" y="231"/>
                  </a:cubicBezTo>
                  <a:cubicBezTo>
                    <a:pt x="73" y="231"/>
                    <a:pt x="66" y="238"/>
                    <a:pt x="73" y="238"/>
                  </a:cubicBezTo>
                  <a:lnTo>
                    <a:pt x="73" y="246"/>
                  </a:lnTo>
                  <a:cubicBezTo>
                    <a:pt x="73" y="253"/>
                    <a:pt x="66" y="253"/>
                    <a:pt x="66" y="268"/>
                  </a:cubicBezTo>
                  <a:cubicBezTo>
                    <a:pt x="59" y="275"/>
                    <a:pt x="59" y="282"/>
                    <a:pt x="44" y="304"/>
                  </a:cubicBezTo>
                  <a:lnTo>
                    <a:pt x="37" y="311"/>
                  </a:lnTo>
                  <a:cubicBezTo>
                    <a:pt x="37" y="319"/>
                    <a:pt x="29" y="319"/>
                    <a:pt x="22" y="333"/>
                  </a:cubicBezTo>
                  <a:cubicBezTo>
                    <a:pt x="0" y="348"/>
                    <a:pt x="0" y="377"/>
                    <a:pt x="22" y="392"/>
                  </a:cubicBezTo>
                  <a:cubicBezTo>
                    <a:pt x="29" y="403"/>
                    <a:pt x="40" y="408"/>
                    <a:pt x="51" y="408"/>
                  </a:cubicBezTo>
                  <a:cubicBezTo>
                    <a:pt x="62" y="408"/>
                    <a:pt x="73" y="403"/>
                    <a:pt x="81" y="392"/>
                  </a:cubicBezTo>
                  <a:cubicBezTo>
                    <a:pt x="175" y="304"/>
                    <a:pt x="212" y="165"/>
                    <a:pt x="175" y="41"/>
                  </a:cubicBezTo>
                  <a:cubicBezTo>
                    <a:pt x="164" y="19"/>
                    <a:pt x="148" y="0"/>
                    <a:pt x="13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982;p50">
              <a:extLst>
                <a:ext uri="{FF2B5EF4-FFF2-40B4-BE49-F238E27FC236}">
                  <a16:creationId xmlns:a16="http://schemas.microsoft.com/office/drawing/2014/main" id="{161A6891-8262-4588-A89A-8E03A3CDC5A6}"/>
                </a:ext>
              </a:extLst>
            </p:cNvPr>
            <p:cNvSpPr/>
            <p:nvPr/>
          </p:nvSpPr>
          <p:spPr>
            <a:xfrm>
              <a:off x="7969572" y="3289322"/>
              <a:ext cx="15175" cy="40934"/>
            </a:xfrm>
            <a:custGeom>
              <a:avLst/>
              <a:gdLst/>
              <a:ahLst/>
              <a:cxnLst/>
              <a:rect l="l" t="t" r="r" b="b"/>
              <a:pathLst>
                <a:path w="286" h="769" extrusionOk="0">
                  <a:moveTo>
                    <a:pt x="223" y="0"/>
                  </a:moveTo>
                  <a:cubicBezTo>
                    <a:pt x="208" y="0"/>
                    <a:pt x="194" y="15"/>
                    <a:pt x="183" y="31"/>
                  </a:cubicBezTo>
                  <a:cubicBezTo>
                    <a:pt x="96" y="264"/>
                    <a:pt x="1" y="542"/>
                    <a:pt x="183" y="753"/>
                  </a:cubicBezTo>
                  <a:cubicBezTo>
                    <a:pt x="192" y="764"/>
                    <a:pt x="204" y="769"/>
                    <a:pt x="215" y="769"/>
                  </a:cubicBezTo>
                  <a:cubicBezTo>
                    <a:pt x="249" y="769"/>
                    <a:pt x="282" y="726"/>
                    <a:pt x="249" y="688"/>
                  </a:cubicBezTo>
                  <a:cubicBezTo>
                    <a:pt x="96" y="505"/>
                    <a:pt x="191" y="250"/>
                    <a:pt x="278" y="60"/>
                  </a:cubicBezTo>
                  <a:cubicBezTo>
                    <a:pt x="285" y="31"/>
                    <a:pt x="271" y="9"/>
                    <a:pt x="242" y="9"/>
                  </a:cubicBezTo>
                  <a:cubicBezTo>
                    <a:pt x="235" y="3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983;p50">
              <a:extLst>
                <a:ext uri="{FF2B5EF4-FFF2-40B4-BE49-F238E27FC236}">
                  <a16:creationId xmlns:a16="http://schemas.microsoft.com/office/drawing/2014/main" id="{6B6A3FC8-2480-4AE1-B895-0BBDCB0FF86C}"/>
                </a:ext>
              </a:extLst>
            </p:cNvPr>
            <p:cNvSpPr/>
            <p:nvPr/>
          </p:nvSpPr>
          <p:spPr>
            <a:xfrm>
              <a:off x="7989735" y="3367357"/>
              <a:ext cx="6261" cy="4791"/>
            </a:xfrm>
            <a:custGeom>
              <a:avLst/>
              <a:gdLst/>
              <a:ahLst/>
              <a:cxnLst/>
              <a:rect l="l" t="t" r="r" b="b"/>
              <a:pathLst>
                <a:path w="118" h="90" extrusionOk="0">
                  <a:moveTo>
                    <a:pt x="42" y="1"/>
                  </a:moveTo>
                  <a:cubicBezTo>
                    <a:pt x="1" y="1"/>
                    <a:pt x="4" y="90"/>
                    <a:pt x="51" y="90"/>
                  </a:cubicBezTo>
                  <a:cubicBezTo>
                    <a:pt x="117" y="90"/>
                    <a:pt x="117" y="2"/>
                    <a:pt x="51" y="2"/>
                  </a:cubicBezTo>
                  <a:cubicBezTo>
                    <a:pt x="48" y="1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984;p50">
              <a:extLst>
                <a:ext uri="{FF2B5EF4-FFF2-40B4-BE49-F238E27FC236}">
                  <a16:creationId xmlns:a16="http://schemas.microsoft.com/office/drawing/2014/main" id="{AB8F91A1-B982-4079-B654-26D0AC878893}"/>
                </a:ext>
              </a:extLst>
            </p:cNvPr>
            <p:cNvSpPr/>
            <p:nvPr/>
          </p:nvSpPr>
          <p:spPr>
            <a:xfrm>
              <a:off x="8003636" y="3378854"/>
              <a:ext cx="19420" cy="25763"/>
            </a:xfrm>
            <a:custGeom>
              <a:avLst/>
              <a:gdLst/>
              <a:ahLst/>
              <a:cxnLst/>
              <a:rect l="l" t="t" r="r" b="b"/>
              <a:pathLst>
                <a:path w="366" h="484" extrusionOk="0">
                  <a:moveTo>
                    <a:pt x="312" y="0"/>
                  </a:moveTo>
                  <a:cubicBezTo>
                    <a:pt x="292" y="0"/>
                    <a:pt x="271" y="16"/>
                    <a:pt x="271" y="27"/>
                  </a:cubicBezTo>
                  <a:cubicBezTo>
                    <a:pt x="256" y="188"/>
                    <a:pt x="161" y="319"/>
                    <a:pt x="30" y="392"/>
                  </a:cubicBezTo>
                  <a:cubicBezTo>
                    <a:pt x="1" y="399"/>
                    <a:pt x="1" y="436"/>
                    <a:pt x="8" y="458"/>
                  </a:cubicBezTo>
                  <a:cubicBezTo>
                    <a:pt x="13" y="477"/>
                    <a:pt x="31" y="483"/>
                    <a:pt x="49" y="483"/>
                  </a:cubicBezTo>
                  <a:cubicBezTo>
                    <a:pt x="58" y="483"/>
                    <a:pt x="67" y="482"/>
                    <a:pt x="74" y="479"/>
                  </a:cubicBezTo>
                  <a:cubicBezTo>
                    <a:pt x="227" y="392"/>
                    <a:pt x="344" y="231"/>
                    <a:pt x="366" y="56"/>
                  </a:cubicBezTo>
                  <a:cubicBezTo>
                    <a:pt x="366" y="27"/>
                    <a:pt x="358" y="5"/>
                    <a:pt x="329" y="5"/>
                  </a:cubicBezTo>
                  <a:cubicBezTo>
                    <a:pt x="324" y="2"/>
                    <a:pt x="318" y="0"/>
                    <a:pt x="31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985;p50">
              <a:extLst>
                <a:ext uri="{FF2B5EF4-FFF2-40B4-BE49-F238E27FC236}">
                  <a16:creationId xmlns:a16="http://schemas.microsoft.com/office/drawing/2014/main" id="{AD436C28-B367-4B53-A0CF-ABD8B1A4CA20}"/>
                </a:ext>
              </a:extLst>
            </p:cNvPr>
            <p:cNvSpPr/>
            <p:nvPr/>
          </p:nvSpPr>
          <p:spPr>
            <a:xfrm>
              <a:off x="7524027" y="3508842"/>
              <a:ext cx="173878" cy="276796"/>
            </a:xfrm>
            <a:custGeom>
              <a:avLst/>
              <a:gdLst/>
              <a:ahLst/>
              <a:cxnLst/>
              <a:rect l="l" t="t" r="r" b="b"/>
              <a:pathLst>
                <a:path w="3277" h="5200" extrusionOk="0">
                  <a:moveTo>
                    <a:pt x="1204" y="0"/>
                  </a:moveTo>
                  <a:cubicBezTo>
                    <a:pt x="1007" y="1226"/>
                    <a:pt x="321" y="3809"/>
                    <a:pt x="0" y="5012"/>
                  </a:cubicBezTo>
                  <a:cubicBezTo>
                    <a:pt x="0" y="5012"/>
                    <a:pt x="930" y="5200"/>
                    <a:pt x="1719" y="5200"/>
                  </a:cubicBezTo>
                  <a:cubicBezTo>
                    <a:pt x="2085" y="5200"/>
                    <a:pt x="2421" y="5159"/>
                    <a:pt x="2619" y="5042"/>
                  </a:cubicBezTo>
                  <a:cubicBezTo>
                    <a:pt x="3247" y="4662"/>
                    <a:pt x="3276" y="197"/>
                    <a:pt x="3276" y="197"/>
                  </a:cubicBezTo>
                  <a:lnTo>
                    <a:pt x="1204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986;p50">
              <a:extLst>
                <a:ext uri="{FF2B5EF4-FFF2-40B4-BE49-F238E27FC236}">
                  <a16:creationId xmlns:a16="http://schemas.microsoft.com/office/drawing/2014/main" id="{17F67C0A-B6C7-499D-BF34-7E9B18AC6B78}"/>
                </a:ext>
              </a:extLst>
            </p:cNvPr>
            <p:cNvSpPr/>
            <p:nvPr/>
          </p:nvSpPr>
          <p:spPr>
            <a:xfrm>
              <a:off x="7521321" y="3506660"/>
              <a:ext cx="179290" cy="281800"/>
            </a:xfrm>
            <a:custGeom>
              <a:avLst/>
              <a:gdLst/>
              <a:ahLst/>
              <a:cxnLst/>
              <a:rect l="l" t="t" r="r" b="b"/>
              <a:pathLst>
                <a:path w="3379" h="5294" extrusionOk="0">
                  <a:moveTo>
                    <a:pt x="1306" y="111"/>
                  </a:moveTo>
                  <a:lnTo>
                    <a:pt x="3072" y="275"/>
                  </a:lnTo>
                  <a:cubicBezTo>
                    <a:pt x="3145" y="281"/>
                    <a:pt x="3217" y="287"/>
                    <a:pt x="3290" y="297"/>
                  </a:cubicBezTo>
                  <a:lnTo>
                    <a:pt x="3290" y="297"/>
                  </a:lnTo>
                  <a:cubicBezTo>
                    <a:pt x="3282" y="1179"/>
                    <a:pt x="3245" y="2055"/>
                    <a:pt x="3159" y="2938"/>
                  </a:cubicBezTo>
                  <a:cubicBezTo>
                    <a:pt x="3108" y="3499"/>
                    <a:pt x="3064" y="4083"/>
                    <a:pt x="2889" y="4623"/>
                  </a:cubicBezTo>
                  <a:cubicBezTo>
                    <a:pt x="2846" y="4762"/>
                    <a:pt x="2794" y="4951"/>
                    <a:pt x="2670" y="5046"/>
                  </a:cubicBezTo>
                  <a:cubicBezTo>
                    <a:pt x="2576" y="5119"/>
                    <a:pt x="2452" y="5141"/>
                    <a:pt x="2342" y="5163"/>
                  </a:cubicBezTo>
                  <a:cubicBezTo>
                    <a:pt x="2174" y="5199"/>
                    <a:pt x="2006" y="5207"/>
                    <a:pt x="1839" y="5207"/>
                  </a:cubicBezTo>
                  <a:cubicBezTo>
                    <a:pt x="1812" y="5207"/>
                    <a:pt x="1784" y="5207"/>
                    <a:pt x="1757" y="5207"/>
                  </a:cubicBezTo>
                  <a:cubicBezTo>
                    <a:pt x="1210" y="5207"/>
                    <a:pt x="663" y="5140"/>
                    <a:pt x="122" y="5034"/>
                  </a:cubicBezTo>
                  <a:lnTo>
                    <a:pt x="122" y="5034"/>
                  </a:lnTo>
                  <a:cubicBezTo>
                    <a:pt x="468" y="3715"/>
                    <a:pt x="821" y="2389"/>
                    <a:pt x="1116" y="1055"/>
                  </a:cubicBezTo>
                  <a:cubicBezTo>
                    <a:pt x="1186" y="740"/>
                    <a:pt x="1250" y="426"/>
                    <a:pt x="1306" y="111"/>
                  </a:cubicBezTo>
                  <a:close/>
                  <a:moveTo>
                    <a:pt x="1247" y="0"/>
                  </a:moveTo>
                  <a:cubicBezTo>
                    <a:pt x="1229" y="0"/>
                    <a:pt x="1214" y="11"/>
                    <a:pt x="1211" y="34"/>
                  </a:cubicBezTo>
                  <a:cubicBezTo>
                    <a:pt x="1109" y="676"/>
                    <a:pt x="956" y="1303"/>
                    <a:pt x="803" y="1945"/>
                  </a:cubicBezTo>
                  <a:cubicBezTo>
                    <a:pt x="628" y="2653"/>
                    <a:pt x="445" y="3368"/>
                    <a:pt x="263" y="4076"/>
                  </a:cubicBezTo>
                  <a:cubicBezTo>
                    <a:pt x="182" y="4404"/>
                    <a:pt x="88" y="4725"/>
                    <a:pt x="7" y="5053"/>
                  </a:cubicBezTo>
                  <a:cubicBezTo>
                    <a:pt x="0" y="5083"/>
                    <a:pt x="15" y="5104"/>
                    <a:pt x="44" y="5104"/>
                  </a:cubicBezTo>
                  <a:cubicBezTo>
                    <a:pt x="555" y="5207"/>
                    <a:pt x="1080" y="5280"/>
                    <a:pt x="1605" y="5287"/>
                  </a:cubicBezTo>
                  <a:cubicBezTo>
                    <a:pt x="1685" y="5291"/>
                    <a:pt x="1768" y="5293"/>
                    <a:pt x="1852" y="5293"/>
                  </a:cubicBezTo>
                  <a:cubicBezTo>
                    <a:pt x="2098" y="5293"/>
                    <a:pt x="2353" y="5270"/>
                    <a:pt x="2576" y="5177"/>
                  </a:cubicBezTo>
                  <a:cubicBezTo>
                    <a:pt x="2743" y="5119"/>
                    <a:pt x="2831" y="5010"/>
                    <a:pt x="2897" y="4849"/>
                  </a:cubicBezTo>
                  <a:cubicBezTo>
                    <a:pt x="3108" y="4368"/>
                    <a:pt x="3152" y="3806"/>
                    <a:pt x="3218" y="3295"/>
                  </a:cubicBezTo>
                  <a:cubicBezTo>
                    <a:pt x="3291" y="2646"/>
                    <a:pt x="3327" y="1996"/>
                    <a:pt x="3356" y="1347"/>
                  </a:cubicBezTo>
                  <a:cubicBezTo>
                    <a:pt x="3371" y="982"/>
                    <a:pt x="3378" y="610"/>
                    <a:pt x="3378" y="245"/>
                  </a:cubicBezTo>
                  <a:cubicBezTo>
                    <a:pt x="3378" y="216"/>
                    <a:pt x="3364" y="202"/>
                    <a:pt x="3334" y="202"/>
                  </a:cubicBezTo>
                  <a:lnTo>
                    <a:pt x="1532" y="34"/>
                  </a:lnTo>
                  <a:cubicBezTo>
                    <a:pt x="1444" y="27"/>
                    <a:pt x="1369" y="20"/>
                    <a:pt x="1283" y="13"/>
                  </a:cubicBezTo>
                  <a:lnTo>
                    <a:pt x="1283" y="13"/>
                  </a:lnTo>
                  <a:cubicBezTo>
                    <a:pt x="1272" y="5"/>
                    <a:pt x="1259" y="0"/>
                    <a:pt x="124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987;p50">
              <a:extLst>
                <a:ext uri="{FF2B5EF4-FFF2-40B4-BE49-F238E27FC236}">
                  <a16:creationId xmlns:a16="http://schemas.microsoft.com/office/drawing/2014/main" id="{AE2E2385-667C-4A66-9598-3E8DD27D2C0D}"/>
                </a:ext>
              </a:extLst>
            </p:cNvPr>
            <p:cNvSpPr/>
            <p:nvPr/>
          </p:nvSpPr>
          <p:spPr>
            <a:xfrm>
              <a:off x="7560002" y="3351122"/>
              <a:ext cx="161886" cy="203179"/>
            </a:xfrm>
            <a:custGeom>
              <a:avLst/>
              <a:gdLst/>
              <a:ahLst/>
              <a:cxnLst/>
              <a:rect l="l" t="t" r="r" b="b"/>
              <a:pathLst>
                <a:path w="3051" h="3817" extrusionOk="0">
                  <a:moveTo>
                    <a:pt x="3050" y="1"/>
                  </a:moveTo>
                  <a:lnTo>
                    <a:pt x="3050" y="1"/>
                  </a:lnTo>
                  <a:cubicBezTo>
                    <a:pt x="2591" y="74"/>
                    <a:pt x="1766" y="161"/>
                    <a:pt x="1372" y="424"/>
                  </a:cubicBezTo>
                  <a:cubicBezTo>
                    <a:pt x="1037" y="650"/>
                    <a:pt x="781" y="986"/>
                    <a:pt x="606" y="1351"/>
                  </a:cubicBezTo>
                  <a:lnTo>
                    <a:pt x="1" y="3277"/>
                  </a:lnTo>
                  <a:cubicBezTo>
                    <a:pt x="1" y="3277"/>
                    <a:pt x="1256" y="3671"/>
                    <a:pt x="1992" y="3817"/>
                  </a:cubicBezTo>
                  <a:lnTo>
                    <a:pt x="3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988;p50">
              <a:extLst>
                <a:ext uri="{FF2B5EF4-FFF2-40B4-BE49-F238E27FC236}">
                  <a16:creationId xmlns:a16="http://schemas.microsoft.com/office/drawing/2014/main" id="{CDE1F3AC-22AC-4A35-ACDC-64C397B9CC95}"/>
                </a:ext>
              </a:extLst>
            </p:cNvPr>
            <p:cNvSpPr/>
            <p:nvPr/>
          </p:nvSpPr>
          <p:spPr>
            <a:xfrm>
              <a:off x="7556924" y="3347928"/>
              <a:ext cx="167829" cy="208821"/>
            </a:xfrm>
            <a:custGeom>
              <a:avLst/>
              <a:gdLst/>
              <a:ahLst/>
              <a:cxnLst/>
              <a:rect l="l" t="t" r="r" b="b"/>
              <a:pathLst>
                <a:path w="3163" h="3923" extrusionOk="0">
                  <a:moveTo>
                    <a:pt x="3037" y="104"/>
                  </a:moveTo>
                  <a:lnTo>
                    <a:pt x="3037" y="104"/>
                  </a:lnTo>
                  <a:cubicBezTo>
                    <a:pt x="2920" y="510"/>
                    <a:pt x="2810" y="917"/>
                    <a:pt x="2700" y="1330"/>
                  </a:cubicBezTo>
                  <a:cubicBezTo>
                    <a:pt x="2510" y="2016"/>
                    <a:pt x="2313" y="2695"/>
                    <a:pt x="2131" y="3381"/>
                  </a:cubicBezTo>
                  <a:cubicBezTo>
                    <a:pt x="2091" y="3518"/>
                    <a:pt x="2052" y="3668"/>
                    <a:pt x="2018" y="3809"/>
                  </a:cubicBezTo>
                  <a:lnTo>
                    <a:pt x="2018" y="3809"/>
                  </a:lnTo>
                  <a:cubicBezTo>
                    <a:pt x="1373" y="3674"/>
                    <a:pt x="741" y="3488"/>
                    <a:pt x="116" y="3294"/>
                  </a:cubicBezTo>
                  <a:lnTo>
                    <a:pt x="116" y="3294"/>
                  </a:lnTo>
                  <a:cubicBezTo>
                    <a:pt x="257" y="2849"/>
                    <a:pt x="392" y="2411"/>
                    <a:pt x="533" y="1980"/>
                  </a:cubicBezTo>
                  <a:cubicBezTo>
                    <a:pt x="584" y="1797"/>
                    <a:pt x="635" y="1600"/>
                    <a:pt x="701" y="1418"/>
                  </a:cubicBezTo>
                  <a:cubicBezTo>
                    <a:pt x="774" y="1221"/>
                    <a:pt x="920" y="1017"/>
                    <a:pt x="1066" y="856"/>
                  </a:cubicBezTo>
                  <a:cubicBezTo>
                    <a:pt x="1233" y="666"/>
                    <a:pt x="1423" y="499"/>
                    <a:pt x="1656" y="396"/>
                  </a:cubicBezTo>
                  <a:cubicBezTo>
                    <a:pt x="2089" y="218"/>
                    <a:pt x="2574" y="175"/>
                    <a:pt x="3037" y="104"/>
                  </a:cubicBezTo>
                  <a:close/>
                  <a:moveTo>
                    <a:pt x="3102" y="1"/>
                  </a:moveTo>
                  <a:cubicBezTo>
                    <a:pt x="3085" y="1"/>
                    <a:pt x="3069" y="8"/>
                    <a:pt x="3061" y="24"/>
                  </a:cubicBezTo>
                  <a:lnTo>
                    <a:pt x="3061" y="24"/>
                  </a:lnTo>
                  <a:cubicBezTo>
                    <a:pt x="2621" y="93"/>
                    <a:pt x="2161" y="138"/>
                    <a:pt x="1729" y="287"/>
                  </a:cubicBezTo>
                  <a:cubicBezTo>
                    <a:pt x="1270" y="455"/>
                    <a:pt x="920" y="827"/>
                    <a:pt x="693" y="1257"/>
                  </a:cubicBezTo>
                  <a:cubicBezTo>
                    <a:pt x="606" y="1433"/>
                    <a:pt x="555" y="1615"/>
                    <a:pt x="496" y="1805"/>
                  </a:cubicBezTo>
                  <a:cubicBezTo>
                    <a:pt x="394" y="2104"/>
                    <a:pt x="299" y="2417"/>
                    <a:pt x="205" y="2717"/>
                  </a:cubicBezTo>
                  <a:cubicBezTo>
                    <a:pt x="139" y="2914"/>
                    <a:pt x="73" y="3125"/>
                    <a:pt x="8" y="3329"/>
                  </a:cubicBezTo>
                  <a:cubicBezTo>
                    <a:pt x="0" y="3351"/>
                    <a:pt x="22" y="3381"/>
                    <a:pt x="44" y="3381"/>
                  </a:cubicBezTo>
                  <a:cubicBezTo>
                    <a:pt x="701" y="3585"/>
                    <a:pt x="1365" y="3782"/>
                    <a:pt x="2043" y="3920"/>
                  </a:cubicBezTo>
                  <a:cubicBezTo>
                    <a:pt x="2048" y="3922"/>
                    <a:pt x="2053" y="3922"/>
                    <a:pt x="2058" y="3922"/>
                  </a:cubicBezTo>
                  <a:cubicBezTo>
                    <a:pt x="2082" y="3922"/>
                    <a:pt x="2102" y="3908"/>
                    <a:pt x="2102" y="3884"/>
                  </a:cubicBezTo>
                  <a:cubicBezTo>
                    <a:pt x="2218" y="3454"/>
                    <a:pt x="2335" y="3023"/>
                    <a:pt x="2452" y="2585"/>
                  </a:cubicBezTo>
                  <a:cubicBezTo>
                    <a:pt x="2649" y="1907"/>
                    <a:pt x="2838" y="1221"/>
                    <a:pt x="3021" y="535"/>
                  </a:cubicBezTo>
                  <a:cubicBezTo>
                    <a:pt x="3062" y="391"/>
                    <a:pt x="3103" y="235"/>
                    <a:pt x="3138" y="90"/>
                  </a:cubicBezTo>
                  <a:lnTo>
                    <a:pt x="3138" y="90"/>
                  </a:lnTo>
                  <a:cubicBezTo>
                    <a:pt x="3161" y="84"/>
                    <a:pt x="3162" y="57"/>
                    <a:pt x="3148" y="37"/>
                  </a:cubicBezTo>
                  <a:lnTo>
                    <a:pt x="3148" y="37"/>
                  </a:lnTo>
                  <a:cubicBezTo>
                    <a:pt x="3145" y="13"/>
                    <a:pt x="3123" y="1"/>
                    <a:pt x="3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989;p50">
              <a:extLst>
                <a:ext uri="{FF2B5EF4-FFF2-40B4-BE49-F238E27FC236}">
                  <a16:creationId xmlns:a16="http://schemas.microsoft.com/office/drawing/2014/main" id="{5DDAAFBB-1D1B-41B0-B780-569520517D84}"/>
                </a:ext>
              </a:extLst>
            </p:cNvPr>
            <p:cNvSpPr/>
            <p:nvPr/>
          </p:nvSpPr>
          <p:spPr>
            <a:xfrm>
              <a:off x="7573957" y="3451354"/>
              <a:ext cx="113867" cy="53230"/>
            </a:xfrm>
            <a:custGeom>
              <a:avLst/>
              <a:gdLst/>
              <a:ahLst/>
              <a:cxnLst/>
              <a:rect l="l" t="t" r="r" b="b"/>
              <a:pathLst>
                <a:path w="2146" h="1000" extrusionOk="0">
                  <a:moveTo>
                    <a:pt x="810" y="314"/>
                  </a:moveTo>
                  <a:cubicBezTo>
                    <a:pt x="817" y="314"/>
                    <a:pt x="839" y="329"/>
                    <a:pt x="847" y="336"/>
                  </a:cubicBezTo>
                  <a:cubicBezTo>
                    <a:pt x="854" y="343"/>
                    <a:pt x="861" y="350"/>
                    <a:pt x="861" y="372"/>
                  </a:cubicBezTo>
                  <a:cubicBezTo>
                    <a:pt x="861" y="402"/>
                    <a:pt x="854" y="423"/>
                    <a:pt x="839" y="453"/>
                  </a:cubicBezTo>
                  <a:cubicBezTo>
                    <a:pt x="832" y="453"/>
                    <a:pt x="810" y="482"/>
                    <a:pt x="781" y="504"/>
                  </a:cubicBezTo>
                  <a:cubicBezTo>
                    <a:pt x="774" y="511"/>
                    <a:pt x="759" y="511"/>
                    <a:pt x="745" y="511"/>
                  </a:cubicBezTo>
                  <a:cubicBezTo>
                    <a:pt x="737" y="511"/>
                    <a:pt x="730" y="504"/>
                    <a:pt x="723" y="489"/>
                  </a:cubicBezTo>
                  <a:cubicBezTo>
                    <a:pt x="708" y="482"/>
                    <a:pt x="708" y="467"/>
                    <a:pt x="708" y="453"/>
                  </a:cubicBezTo>
                  <a:cubicBezTo>
                    <a:pt x="708" y="445"/>
                    <a:pt x="723" y="438"/>
                    <a:pt x="730" y="423"/>
                  </a:cubicBezTo>
                  <a:lnTo>
                    <a:pt x="745" y="409"/>
                  </a:lnTo>
                  <a:cubicBezTo>
                    <a:pt x="745" y="402"/>
                    <a:pt x="759" y="402"/>
                    <a:pt x="759" y="387"/>
                  </a:cubicBezTo>
                  <a:cubicBezTo>
                    <a:pt x="759" y="380"/>
                    <a:pt x="766" y="372"/>
                    <a:pt x="766" y="365"/>
                  </a:cubicBezTo>
                  <a:cubicBezTo>
                    <a:pt x="766" y="350"/>
                    <a:pt x="774" y="343"/>
                    <a:pt x="774" y="336"/>
                  </a:cubicBezTo>
                  <a:cubicBezTo>
                    <a:pt x="781" y="329"/>
                    <a:pt x="796" y="329"/>
                    <a:pt x="810" y="314"/>
                  </a:cubicBezTo>
                  <a:close/>
                  <a:moveTo>
                    <a:pt x="942" y="409"/>
                  </a:moveTo>
                  <a:cubicBezTo>
                    <a:pt x="949" y="409"/>
                    <a:pt x="963" y="409"/>
                    <a:pt x="978" y="416"/>
                  </a:cubicBezTo>
                  <a:cubicBezTo>
                    <a:pt x="985" y="423"/>
                    <a:pt x="993" y="438"/>
                    <a:pt x="993" y="445"/>
                  </a:cubicBezTo>
                  <a:cubicBezTo>
                    <a:pt x="993" y="453"/>
                    <a:pt x="993" y="474"/>
                    <a:pt x="985" y="482"/>
                  </a:cubicBezTo>
                  <a:cubicBezTo>
                    <a:pt x="978" y="518"/>
                    <a:pt x="949" y="562"/>
                    <a:pt x="912" y="591"/>
                  </a:cubicBezTo>
                  <a:cubicBezTo>
                    <a:pt x="898" y="598"/>
                    <a:pt x="890" y="598"/>
                    <a:pt x="876" y="613"/>
                  </a:cubicBezTo>
                  <a:cubicBezTo>
                    <a:pt x="861" y="613"/>
                    <a:pt x="847" y="598"/>
                    <a:pt x="839" y="591"/>
                  </a:cubicBezTo>
                  <a:cubicBezTo>
                    <a:pt x="832" y="584"/>
                    <a:pt x="817" y="577"/>
                    <a:pt x="817" y="555"/>
                  </a:cubicBezTo>
                  <a:cubicBezTo>
                    <a:pt x="817" y="547"/>
                    <a:pt x="832" y="526"/>
                    <a:pt x="839" y="518"/>
                  </a:cubicBezTo>
                  <a:cubicBezTo>
                    <a:pt x="854" y="496"/>
                    <a:pt x="876" y="489"/>
                    <a:pt x="883" y="474"/>
                  </a:cubicBezTo>
                  <a:cubicBezTo>
                    <a:pt x="890" y="453"/>
                    <a:pt x="905" y="445"/>
                    <a:pt x="912" y="423"/>
                  </a:cubicBezTo>
                  <a:cubicBezTo>
                    <a:pt x="920" y="416"/>
                    <a:pt x="927" y="409"/>
                    <a:pt x="942" y="409"/>
                  </a:cubicBezTo>
                  <a:close/>
                  <a:moveTo>
                    <a:pt x="168" y="0"/>
                  </a:moveTo>
                  <a:lnTo>
                    <a:pt x="0" y="555"/>
                  </a:lnTo>
                  <a:cubicBezTo>
                    <a:pt x="657" y="715"/>
                    <a:pt x="1321" y="861"/>
                    <a:pt x="1985" y="1000"/>
                  </a:cubicBezTo>
                  <a:lnTo>
                    <a:pt x="2145" y="445"/>
                  </a:lnTo>
                  <a:cubicBezTo>
                    <a:pt x="1489" y="314"/>
                    <a:pt x="832" y="161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990;p50">
              <a:extLst>
                <a:ext uri="{FF2B5EF4-FFF2-40B4-BE49-F238E27FC236}">
                  <a16:creationId xmlns:a16="http://schemas.microsoft.com/office/drawing/2014/main" id="{CD55219A-6BB5-427D-9254-726A03AB0D38}"/>
                </a:ext>
              </a:extLst>
            </p:cNvPr>
            <p:cNvSpPr/>
            <p:nvPr/>
          </p:nvSpPr>
          <p:spPr>
            <a:xfrm>
              <a:off x="7572418" y="3480843"/>
              <a:ext cx="106863" cy="28797"/>
            </a:xfrm>
            <a:custGeom>
              <a:avLst/>
              <a:gdLst/>
              <a:ahLst/>
              <a:cxnLst/>
              <a:rect l="l" t="t" r="r" b="b"/>
              <a:pathLst>
                <a:path w="2014" h="541" extrusionOk="0">
                  <a:moveTo>
                    <a:pt x="29" y="1"/>
                  </a:moveTo>
                  <a:lnTo>
                    <a:pt x="0" y="96"/>
                  </a:lnTo>
                  <a:cubicBezTo>
                    <a:pt x="657" y="256"/>
                    <a:pt x="1321" y="402"/>
                    <a:pt x="1992" y="541"/>
                  </a:cubicBezTo>
                  <a:lnTo>
                    <a:pt x="2014" y="446"/>
                  </a:lnTo>
                  <a:cubicBezTo>
                    <a:pt x="1350" y="322"/>
                    <a:pt x="686" y="169"/>
                    <a:pt x="2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991;p50">
              <a:extLst>
                <a:ext uri="{FF2B5EF4-FFF2-40B4-BE49-F238E27FC236}">
                  <a16:creationId xmlns:a16="http://schemas.microsoft.com/office/drawing/2014/main" id="{5B76668D-E083-48C7-8B13-8DD7D6765A6A}"/>
                </a:ext>
              </a:extLst>
            </p:cNvPr>
            <p:cNvSpPr/>
            <p:nvPr/>
          </p:nvSpPr>
          <p:spPr>
            <a:xfrm>
              <a:off x="7583613" y="3446297"/>
              <a:ext cx="105377" cy="28797"/>
            </a:xfrm>
            <a:custGeom>
              <a:avLst/>
              <a:gdLst/>
              <a:ahLst/>
              <a:cxnLst/>
              <a:rect l="l" t="t" r="r" b="b"/>
              <a:pathLst>
                <a:path w="1986" h="541" extrusionOk="0">
                  <a:moveTo>
                    <a:pt x="30" y="0"/>
                  </a:moveTo>
                  <a:lnTo>
                    <a:pt x="1" y="95"/>
                  </a:lnTo>
                  <a:cubicBezTo>
                    <a:pt x="650" y="256"/>
                    <a:pt x="1307" y="402"/>
                    <a:pt x="1971" y="540"/>
                  </a:cubicBezTo>
                  <a:lnTo>
                    <a:pt x="1985" y="445"/>
                  </a:lnTo>
                  <a:cubicBezTo>
                    <a:pt x="1329" y="321"/>
                    <a:pt x="672" y="168"/>
                    <a:pt x="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992;p50">
              <a:extLst>
                <a:ext uri="{FF2B5EF4-FFF2-40B4-BE49-F238E27FC236}">
                  <a16:creationId xmlns:a16="http://schemas.microsoft.com/office/drawing/2014/main" id="{B8671E46-A8FC-4898-9BCE-DFE9EF710C1B}"/>
                </a:ext>
              </a:extLst>
            </p:cNvPr>
            <p:cNvSpPr/>
            <p:nvPr/>
          </p:nvSpPr>
          <p:spPr>
            <a:xfrm>
              <a:off x="7590193" y="3426069"/>
              <a:ext cx="104581" cy="26934"/>
            </a:xfrm>
            <a:custGeom>
              <a:avLst/>
              <a:gdLst/>
              <a:ahLst/>
              <a:cxnLst/>
              <a:rect l="l" t="t" r="r" b="b"/>
              <a:pathLst>
                <a:path w="1971" h="506" extrusionOk="0">
                  <a:moveTo>
                    <a:pt x="30" y="1"/>
                  </a:moveTo>
                  <a:lnTo>
                    <a:pt x="1" y="81"/>
                  </a:lnTo>
                  <a:cubicBezTo>
                    <a:pt x="1" y="81"/>
                    <a:pt x="8" y="89"/>
                    <a:pt x="23" y="89"/>
                  </a:cubicBezTo>
                  <a:cubicBezTo>
                    <a:pt x="643" y="256"/>
                    <a:pt x="1278" y="395"/>
                    <a:pt x="1912" y="504"/>
                  </a:cubicBezTo>
                  <a:cubicBezTo>
                    <a:pt x="1915" y="505"/>
                    <a:pt x="1918" y="506"/>
                    <a:pt x="1921" y="506"/>
                  </a:cubicBezTo>
                  <a:cubicBezTo>
                    <a:pt x="1940" y="506"/>
                    <a:pt x="1957" y="488"/>
                    <a:pt x="1963" y="475"/>
                  </a:cubicBezTo>
                  <a:lnTo>
                    <a:pt x="1971" y="453"/>
                  </a:lnTo>
                  <a:cubicBezTo>
                    <a:pt x="1971" y="439"/>
                    <a:pt x="1963" y="417"/>
                    <a:pt x="1934" y="410"/>
                  </a:cubicBezTo>
                  <a:cubicBezTo>
                    <a:pt x="1299" y="300"/>
                    <a:pt x="672" y="16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993;p50">
              <a:extLst>
                <a:ext uri="{FF2B5EF4-FFF2-40B4-BE49-F238E27FC236}">
                  <a16:creationId xmlns:a16="http://schemas.microsoft.com/office/drawing/2014/main" id="{72089650-4B76-4262-A4CD-188338130995}"/>
                </a:ext>
              </a:extLst>
            </p:cNvPr>
            <p:cNvSpPr/>
            <p:nvPr/>
          </p:nvSpPr>
          <p:spPr>
            <a:xfrm>
              <a:off x="7566953" y="3498356"/>
              <a:ext cx="99700" cy="28478"/>
            </a:xfrm>
            <a:custGeom>
              <a:avLst/>
              <a:gdLst/>
              <a:ahLst/>
              <a:cxnLst/>
              <a:rect l="l" t="t" r="r" b="b"/>
              <a:pathLst>
                <a:path w="1879" h="535" extrusionOk="0">
                  <a:moveTo>
                    <a:pt x="30" y="0"/>
                  </a:moveTo>
                  <a:lnTo>
                    <a:pt x="1" y="80"/>
                  </a:lnTo>
                  <a:cubicBezTo>
                    <a:pt x="16" y="95"/>
                    <a:pt x="16" y="95"/>
                    <a:pt x="23" y="95"/>
                  </a:cubicBezTo>
                  <a:cubicBezTo>
                    <a:pt x="599" y="299"/>
                    <a:pt x="1198" y="401"/>
                    <a:pt x="1789" y="533"/>
                  </a:cubicBezTo>
                  <a:cubicBezTo>
                    <a:pt x="1794" y="534"/>
                    <a:pt x="1798" y="534"/>
                    <a:pt x="1803" y="534"/>
                  </a:cubicBezTo>
                  <a:cubicBezTo>
                    <a:pt x="1858" y="534"/>
                    <a:pt x="1878" y="458"/>
                    <a:pt x="1818" y="438"/>
                  </a:cubicBezTo>
                  <a:cubicBezTo>
                    <a:pt x="1227" y="314"/>
                    <a:pt x="614" y="212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994;p50">
              <a:extLst>
                <a:ext uri="{FF2B5EF4-FFF2-40B4-BE49-F238E27FC236}">
                  <a16:creationId xmlns:a16="http://schemas.microsoft.com/office/drawing/2014/main" id="{E6033DF7-917D-4918-A9FA-FBFC2C93E604}"/>
                </a:ext>
              </a:extLst>
            </p:cNvPr>
            <p:cNvSpPr/>
            <p:nvPr/>
          </p:nvSpPr>
          <p:spPr>
            <a:xfrm>
              <a:off x="7651000" y="3418724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0" y="95"/>
                    <a:pt x="59" y="95"/>
                  </a:cubicBezTo>
                  <a:cubicBezTo>
                    <a:pt x="124" y="95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995;p50">
              <a:extLst>
                <a:ext uri="{FF2B5EF4-FFF2-40B4-BE49-F238E27FC236}">
                  <a16:creationId xmlns:a16="http://schemas.microsoft.com/office/drawing/2014/main" id="{48C8968D-E70B-4901-9034-67210029A7A5}"/>
                </a:ext>
              </a:extLst>
            </p:cNvPr>
            <p:cNvSpPr/>
            <p:nvPr/>
          </p:nvSpPr>
          <p:spPr>
            <a:xfrm>
              <a:off x="7612266" y="3466897"/>
              <a:ext cx="8171" cy="10114"/>
            </a:xfrm>
            <a:custGeom>
              <a:avLst/>
              <a:gdLst/>
              <a:ahLst/>
              <a:cxnLst/>
              <a:rect l="l" t="t" r="r" b="b"/>
              <a:pathLst>
                <a:path w="154" h="190" extrusionOk="0">
                  <a:moveTo>
                    <a:pt x="95" y="0"/>
                  </a:moveTo>
                  <a:cubicBezTo>
                    <a:pt x="88" y="0"/>
                    <a:pt x="74" y="7"/>
                    <a:pt x="59" y="15"/>
                  </a:cubicBezTo>
                  <a:cubicBezTo>
                    <a:pt x="52" y="22"/>
                    <a:pt x="52" y="37"/>
                    <a:pt x="52" y="44"/>
                  </a:cubicBezTo>
                  <a:cubicBezTo>
                    <a:pt x="52" y="51"/>
                    <a:pt x="52" y="58"/>
                    <a:pt x="44" y="73"/>
                  </a:cubicBezTo>
                  <a:cubicBezTo>
                    <a:pt x="44" y="80"/>
                    <a:pt x="37" y="80"/>
                    <a:pt x="37" y="88"/>
                  </a:cubicBezTo>
                  <a:lnTo>
                    <a:pt x="15" y="110"/>
                  </a:lnTo>
                  <a:cubicBezTo>
                    <a:pt x="8" y="117"/>
                    <a:pt x="1" y="124"/>
                    <a:pt x="1" y="131"/>
                  </a:cubicBezTo>
                  <a:cubicBezTo>
                    <a:pt x="1" y="146"/>
                    <a:pt x="1" y="161"/>
                    <a:pt x="8" y="175"/>
                  </a:cubicBezTo>
                  <a:cubicBezTo>
                    <a:pt x="15" y="182"/>
                    <a:pt x="23" y="190"/>
                    <a:pt x="37" y="190"/>
                  </a:cubicBezTo>
                  <a:cubicBezTo>
                    <a:pt x="44" y="190"/>
                    <a:pt x="59" y="190"/>
                    <a:pt x="74" y="182"/>
                  </a:cubicBezTo>
                  <a:cubicBezTo>
                    <a:pt x="95" y="161"/>
                    <a:pt x="117" y="146"/>
                    <a:pt x="132" y="117"/>
                  </a:cubicBezTo>
                  <a:cubicBezTo>
                    <a:pt x="132" y="117"/>
                    <a:pt x="139" y="88"/>
                    <a:pt x="154" y="51"/>
                  </a:cubicBezTo>
                  <a:cubicBezTo>
                    <a:pt x="154" y="44"/>
                    <a:pt x="139" y="29"/>
                    <a:pt x="132" y="15"/>
                  </a:cubicBezTo>
                  <a:cubicBezTo>
                    <a:pt x="125" y="7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996;p50">
              <a:extLst>
                <a:ext uri="{FF2B5EF4-FFF2-40B4-BE49-F238E27FC236}">
                  <a16:creationId xmlns:a16="http://schemas.microsoft.com/office/drawing/2014/main" id="{8A175C98-0456-462D-BF03-05B97FC5AB56}"/>
                </a:ext>
              </a:extLst>
            </p:cNvPr>
            <p:cNvSpPr/>
            <p:nvPr/>
          </p:nvSpPr>
          <p:spPr>
            <a:xfrm>
              <a:off x="7618102" y="3473071"/>
              <a:ext cx="9710" cy="10965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117" y="1"/>
                  </a:moveTo>
                  <a:cubicBezTo>
                    <a:pt x="110" y="1"/>
                    <a:pt x="95" y="8"/>
                    <a:pt x="88" y="23"/>
                  </a:cubicBezTo>
                  <a:cubicBezTo>
                    <a:pt x="80" y="37"/>
                    <a:pt x="73" y="59"/>
                    <a:pt x="58" y="66"/>
                  </a:cubicBezTo>
                  <a:cubicBezTo>
                    <a:pt x="44" y="81"/>
                    <a:pt x="29" y="103"/>
                    <a:pt x="15" y="110"/>
                  </a:cubicBezTo>
                  <a:cubicBezTo>
                    <a:pt x="7" y="118"/>
                    <a:pt x="0" y="132"/>
                    <a:pt x="0" y="147"/>
                  </a:cubicBezTo>
                  <a:cubicBezTo>
                    <a:pt x="0" y="154"/>
                    <a:pt x="7" y="176"/>
                    <a:pt x="15" y="183"/>
                  </a:cubicBezTo>
                  <a:cubicBezTo>
                    <a:pt x="22" y="190"/>
                    <a:pt x="29" y="205"/>
                    <a:pt x="51" y="205"/>
                  </a:cubicBezTo>
                  <a:cubicBezTo>
                    <a:pt x="58" y="205"/>
                    <a:pt x="80" y="190"/>
                    <a:pt x="88" y="183"/>
                  </a:cubicBezTo>
                  <a:cubicBezTo>
                    <a:pt x="124" y="154"/>
                    <a:pt x="161" y="110"/>
                    <a:pt x="175" y="66"/>
                  </a:cubicBezTo>
                  <a:cubicBezTo>
                    <a:pt x="182" y="59"/>
                    <a:pt x="182" y="45"/>
                    <a:pt x="168" y="37"/>
                  </a:cubicBezTo>
                  <a:cubicBezTo>
                    <a:pt x="168" y="30"/>
                    <a:pt x="161" y="8"/>
                    <a:pt x="153" y="8"/>
                  </a:cubicBezTo>
                  <a:cubicBezTo>
                    <a:pt x="139" y="1"/>
                    <a:pt x="124" y="1"/>
                    <a:pt x="11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997;p50">
              <a:extLst>
                <a:ext uri="{FF2B5EF4-FFF2-40B4-BE49-F238E27FC236}">
                  <a16:creationId xmlns:a16="http://schemas.microsoft.com/office/drawing/2014/main" id="{279E0489-28DA-42C2-A827-339DED2E6977}"/>
                </a:ext>
              </a:extLst>
            </p:cNvPr>
            <p:cNvSpPr/>
            <p:nvPr/>
          </p:nvSpPr>
          <p:spPr>
            <a:xfrm>
              <a:off x="7556924" y="3347928"/>
              <a:ext cx="167829" cy="208821"/>
            </a:xfrm>
            <a:custGeom>
              <a:avLst/>
              <a:gdLst/>
              <a:ahLst/>
              <a:cxnLst/>
              <a:rect l="l" t="t" r="r" b="b"/>
              <a:pathLst>
                <a:path w="3163" h="3923" extrusionOk="0">
                  <a:moveTo>
                    <a:pt x="3037" y="104"/>
                  </a:moveTo>
                  <a:lnTo>
                    <a:pt x="3037" y="104"/>
                  </a:lnTo>
                  <a:cubicBezTo>
                    <a:pt x="2920" y="510"/>
                    <a:pt x="2810" y="917"/>
                    <a:pt x="2700" y="1330"/>
                  </a:cubicBezTo>
                  <a:cubicBezTo>
                    <a:pt x="2510" y="2016"/>
                    <a:pt x="2313" y="2695"/>
                    <a:pt x="2131" y="3381"/>
                  </a:cubicBezTo>
                  <a:cubicBezTo>
                    <a:pt x="2091" y="3518"/>
                    <a:pt x="2052" y="3668"/>
                    <a:pt x="2018" y="3809"/>
                  </a:cubicBezTo>
                  <a:lnTo>
                    <a:pt x="2018" y="3809"/>
                  </a:lnTo>
                  <a:cubicBezTo>
                    <a:pt x="1373" y="3674"/>
                    <a:pt x="741" y="3488"/>
                    <a:pt x="116" y="3294"/>
                  </a:cubicBezTo>
                  <a:lnTo>
                    <a:pt x="116" y="3294"/>
                  </a:lnTo>
                  <a:cubicBezTo>
                    <a:pt x="257" y="2849"/>
                    <a:pt x="392" y="2411"/>
                    <a:pt x="533" y="1980"/>
                  </a:cubicBezTo>
                  <a:cubicBezTo>
                    <a:pt x="584" y="1797"/>
                    <a:pt x="635" y="1600"/>
                    <a:pt x="701" y="1418"/>
                  </a:cubicBezTo>
                  <a:cubicBezTo>
                    <a:pt x="774" y="1221"/>
                    <a:pt x="920" y="1017"/>
                    <a:pt x="1066" y="856"/>
                  </a:cubicBezTo>
                  <a:cubicBezTo>
                    <a:pt x="1233" y="666"/>
                    <a:pt x="1423" y="499"/>
                    <a:pt x="1656" y="396"/>
                  </a:cubicBezTo>
                  <a:cubicBezTo>
                    <a:pt x="2089" y="218"/>
                    <a:pt x="2574" y="175"/>
                    <a:pt x="3037" y="104"/>
                  </a:cubicBezTo>
                  <a:close/>
                  <a:moveTo>
                    <a:pt x="3102" y="1"/>
                  </a:moveTo>
                  <a:cubicBezTo>
                    <a:pt x="3085" y="1"/>
                    <a:pt x="3069" y="8"/>
                    <a:pt x="3061" y="24"/>
                  </a:cubicBezTo>
                  <a:lnTo>
                    <a:pt x="3061" y="24"/>
                  </a:lnTo>
                  <a:cubicBezTo>
                    <a:pt x="2621" y="93"/>
                    <a:pt x="2161" y="138"/>
                    <a:pt x="1729" y="287"/>
                  </a:cubicBezTo>
                  <a:cubicBezTo>
                    <a:pt x="1270" y="455"/>
                    <a:pt x="920" y="827"/>
                    <a:pt x="693" y="1257"/>
                  </a:cubicBezTo>
                  <a:cubicBezTo>
                    <a:pt x="606" y="1433"/>
                    <a:pt x="555" y="1615"/>
                    <a:pt x="496" y="1805"/>
                  </a:cubicBezTo>
                  <a:cubicBezTo>
                    <a:pt x="394" y="2104"/>
                    <a:pt x="299" y="2417"/>
                    <a:pt x="205" y="2717"/>
                  </a:cubicBezTo>
                  <a:cubicBezTo>
                    <a:pt x="139" y="2914"/>
                    <a:pt x="73" y="3125"/>
                    <a:pt x="8" y="3329"/>
                  </a:cubicBezTo>
                  <a:cubicBezTo>
                    <a:pt x="0" y="3351"/>
                    <a:pt x="22" y="3381"/>
                    <a:pt x="44" y="3381"/>
                  </a:cubicBezTo>
                  <a:cubicBezTo>
                    <a:pt x="701" y="3585"/>
                    <a:pt x="1365" y="3782"/>
                    <a:pt x="2043" y="3920"/>
                  </a:cubicBezTo>
                  <a:cubicBezTo>
                    <a:pt x="2048" y="3922"/>
                    <a:pt x="2053" y="3922"/>
                    <a:pt x="2058" y="3922"/>
                  </a:cubicBezTo>
                  <a:cubicBezTo>
                    <a:pt x="2082" y="3922"/>
                    <a:pt x="2102" y="3908"/>
                    <a:pt x="2102" y="3884"/>
                  </a:cubicBezTo>
                  <a:cubicBezTo>
                    <a:pt x="2218" y="3454"/>
                    <a:pt x="2335" y="3023"/>
                    <a:pt x="2452" y="2585"/>
                  </a:cubicBezTo>
                  <a:cubicBezTo>
                    <a:pt x="2649" y="1907"/>
                    <a:pt x="2838" y="1221"/>
                    <a:pt x="3021" y="535"/>
                  </a:cubicBezTo>
                  <a:cubicBezTo>
                    <a:pt x="3062" y="391"/>
                    <a:pt x="3103" y="235"/>
                    <a:pt x="3138" y="90"/>
                  </a:cubicBezTo>
                  <a:lnTo>
                    <a:pt x="3138" y="90"/>
                  </a:lnTo>
                  <a:cubicBezTo>
                    <a:pt x="3161" y="84"/>
                    <a:pt x="3162" y="57"/>
                    <a:pt x="3148" y="37"/>
                  </a:cubicBezTo>
                  <a:lnTo>
                    <a:pt x="3148" y="37"/>
                  </a:lnTo>
                  <a:cubicBezTo>
                    <a:pt x="3145" y="13"/>
                    <a:pt x="3123" y="1"/>
                    <a:pt x="310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998;p50">
              <a:extLst>
                <a:ext uri="{FF2B5EF4-FFF2-40B4-BE49-F238E27FC236}">
                  <a16:creationId xmlns:a16="http://schemas.microsoft.com/office/drawing/2014/main" id="{58465FD0-4745-4E58-B466-03CA02AE63E8}"/>
                </a:ext>
              </a:extLst>
            </p:cNvPr>
            <p:cNvSpPr/>
            <p:nvPr/>
          </p:nvSpPr>
          <p:spPr>
            <a:xfrm>
              <a:off x="7612637" y="3349950"/>
              <a:ext cx="352849" cy="414076"/>
            </a:xfrm>
            <a:custGeom>
              <a:avLst/>
              <a:gdLst/>
              <a:ahLst/>
              <a:cxnLst/>
              <a:rect l="l" t="t" r="r" b="b"/>
              <a:pathLst>
                <a:path w="6650" h="7779" extrusionOk="0">
                  <a:moveTo>
                    <a:pt x="4612" y="1"/>
                  </a:moveTo>
                  <a:lnTo>
                    <a:pt x="2073" y="23"/>
                  </a:lnTo>
                  <a:lnTo>
                    <a:pt x="1314" y="1190"/>
                  </a:lnTo>
                  <a:cubicBezTo>
                    <a:pt x="1314" y="1606"/>
                    <a:pt x="1146" y="2007"/>
                    <a:pt x="869" y="2307"/>
                  </a:cubicBezTo>
                  <a:cubicBezTo>
                    <a:pt x="782" y="2394"/>
                    <a:pt x="687" y="2482"/>
                    <a:pt x="614" y="2576"/>
                  </a:cubicBezTo>
                  <a:cubicBezTo>
                    <a:pt x="453" y="2781"/>
                    <a:pt x="410" y="3065"/>
                    <a:pt x="475" y="3299"/>
                  </a:cubicBezTo>
                  <a:cubicBezTo>
                    <a:pt x="526" y="3503"/>
                    <a:pt x="658" y="3671"/>
                    <a:pt x="723" y="3868"/>
                  </a:cubicBezTo>
                  <a:cubicBezTo>
                    <a:pt x="811" y="4182"/>
                    <a:pt x="621" y="5342"/>
                    <a:pt x="453" y="5801"/>
                  </a:cubicBezTo>
                  <a:lnTo>
                    <a:pt x="1" y="7465"/>
                  </a:lnTo>
                  <a:cubicBezTo>
                    <a:pt x="701" y="7625"/>
                    <a:pt x="1497" y="7749"/>
                    <a:pt x="2197" y="7771"/>
                  </a:cubicBezTo>
                  <a:cubicBezTo>
                    <a:pt x="2408" y="7776"/>
                    <a:pt x="2610" y="7779"/>
                    <a:pt x="2804" y="7779"/>
                  </a:cubicBezTo>
                  <a:cubicBezTo>
                    <a:pt x="3975" y="7779"/>
                    <a:pt x="4827" y="7697"/>
                    <a:pt x="5388" y="7697"/>
                  </a:cubicBezTo>
                  <a:cubicBezTo>
                    <a:pt x="5520" y="7697"/>
                    <a:pt x="5636" y="7702"/>
                    <a:pt x="5736" y="7713"/>
                  </a:cubicBezTo>
                  <a:cubicBezTo>
                    <a:pt x="5873" y="7726"/>
                    <a:pt x="5997" y="7737"/>
                    <a:pt x="6106" y="7737"/>
                  </a:cubicBezTo>
                  <a:cubicBezTo>
                    <a:pt x="6466" y="7737"/>
                    <a:pt x="6649" y="7623"/>
                    <a:pt x="6509" y="7129"/>
                  </a:cubicBezTo>
                  <a:cubicBezTo>
                    <a:pt x="6319" y="6494"/>
                    <a:pt x="6049" y="5327"/>
                    <a:pt x="6195" y="3912"/>
                  </a:cubicBezTo>
                  <a:cubicBezTo>
                    <a:pt x="6195" y="3912"/>
                    <a:pt x="6312" y="1993"/>
                    <a:pt x="6020" y="1329"/>
                  </a:cubicBezTo>
                  <a:cubicBezTo>
                    <a:pt x="6020" y="1329"/>
                    <a:pt x="5925" y="439"/>
                    <a:pt x="4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999;p50">
              <a:extLst>
                <a:ext uri="{FF2B5EF4-FFF2-40B4-BE49-F238E27FC236}">
                  <a16:creationId xmlns:a16="http://schemas.microsoft.com/office/drawing/2014/main" id="{60FE7EF2-A9DD-47EF-B61D-FDA3D82A6AB3}"/>
                </a:ext>
              </a:extLst>
            </p:cNvPr>
            <p:cNvSpPr/>
            <p:nvPr/>
          </p:nvSpPr>
          <p:spPr>
            <a:xfrm>
              <a:off x="7609560" y="3345160"/>
              <a:ext cx="358155" cy="420411"/>
            </a:xfrm>
            <a:custGeom>
              <a:avLst/>
              <a:gdLst/>
              <a:ahLst/>
              <a:cxnLst/>
              <a:rect l="l" t="t" r="r" b="b"/>
              <a:pathLst>
                <a:path w="6750" h="7898" extrusionOk="0">
                  <a:moveTo>
                    <a:pt x="4558" y="0"/>
                  </a:moveTo>
                  <a:cubicBezTo>
                    <a:pt x="4466" y="0"/>
                    <a:pt x="4371" y="6"/>
                    <a:pt x="4283" y="11"/>
                  </a:cubicBezTo>
                  <a:cubicBezTo>
                    <a:pt x="4035" y="11"/>
                    <a:pt x="3787" y="25"/>
                    <a:pt x="3539" y="25"/>
                  </a:cubicBezTo>
                  <a:cubicBezTo>
                    <a:pt x="3094" y="33"/>
                    <a:pt x="2656" y="33"/>
                    <a:pt x="2211" y="40"/>
                  </a:cubicBezTo>
                  <a:lnTo>
                    <a:pt x="2131" y="40"/>
                  </a:lnTo>
                  <a:cubicBezTo>
                    <a:pt x="2068" y="40"/>
                    <a:pt x="2065" y="135"/>
                    <a:pt x="2124" y="135"/>
                  </a:cubicBezTo>
                  <a:cubicBezTo>
                    <a:pt x="2127" y="135"/>
                    <a:pt x="2129" y="135"/>
                    <a:pt x="2131" y="135"/>
                  </a:cubicBezTo>
                  <a:lnTo>
                    <a:pt x="4480" y="106"/>
                  </a:lnTo>
                  <a:cubicBezTo>
                    <a:pt x="4519" y="106"/>
                    <a:pt x="4555" y="102"/>
                    <a:pt x="4592" y="102"/>
                  </a:cubicBezTo>
                  <a:cubicBezTo>
                    <a:pt x="4610" y="102"/>
                    <a:pt x="4629" y="103"/>
                    <a:pt x="4648" y="106"/>
                  </a:cubicBezTo>
                  <a:cubicBezTo>
                    <a:pt x="4743" y="113"/>
                    <a:pt x="4845" y="171"/>
                    <a:pt x="4925" y="208"/>
                  </a:cubicBezTo>
                  <a:cubicBezTo>
                    <a:pt x="5232" y="339"/>
                    <a:pt x="5509" y="521"/>
                    <a:pt x="5721" y="777"/>
                  </a:cubicBezTo>
                  <a:cubicBezTo>
                    <a:pt x="5837" y="923"/>
                    <a:pt x="5940" y="1091"/>
                    <a:pt x="5998" y="1273"/>
                  </a:cubicBezTo>
                  <a:lnTo>
                    <a:pt x="6020" y="1382"/>
                  </a:lnTo>
                  <a:cubicBezTo>
                    <a:pt x="6020" y="1379"/>
                    <a:pt x="6020" y="1377"/>
                    <a:pt x="6021" y="1377"/>
                  </a:cubicBezTo>
                  <a:cubicBezTo>
                    <a:pt x="6025" y="1377"/>
                    <a:pt x="6036" y="1414"/>
                    <a:pt x="6042" y="1426"/>
                  </a:cubicBezTo>
                  <a:lnTo>
                    <a:pt x="6093" y="1594"/>
                  </a:lnTo>
                  <a:cubicBezTo>
                    <a:pt x="6239" y="2156"/>
                    <a:pt x="6231" y="2776"/>
                    <a:pt x="6224" y="3360"/>
                  </a:cubicBezTo>
                  <a:cubicBezTo>
                    <a:pt x="6217" y="3892"/>
                    <a:pt x="6151" y="4418"/>
                    <a:pt x="6158" y="4950"/>
                  </a:cubicBezTo>
                  <a:cubicBezTo>
                    <a:pt x="6180" y="5687"/>
                    <a:pt x="6297" y="6424"/>
                    <a:pt x="6509" y="7139"/>
                  </a:cubicBezTo>
                  <a:cubicBezTo>
                    <a:pt x="6545" y="7270"/>
                    <a:pt x="6596" y="7431"/>
                    <a:pt x="6560" y="7569"/>
                  </a:cubicBezTo>
                  <a:cubicBezTo>
                    <a:pt x="6523" y="7686"/>
                    <a:pt x="6421" y="7723"/>
                    <a:pt x="6312" y="7730"/>
                  </a:cubicBezTo>
                  <a:cubicBezTo>
                    <a:pt x="6256" y="7738"/>
                    <a:pt x="6200" y="7741"/>
                    <a:pt x="6144" y="7741"/>
                  </a:cubicBezTo>
                  <a:cubicBezTo>
                    <a:pt x="5942" y="7741"/>
                    <a:pt x="5738" y="7701"/>
                    <a:pt x="5538" y="7701"/>
                  </a:cubicBezTo>
                  <a:cubicBezTo>
                    <a:pt x="5505" y="7700"/>
                    <a:pt x="5472" y="7700"/>
                    <a:pt x="5439" y="7700"/>
                  </a:cubicBezTo>
                  <a:cubicBezTo>
                    <a:pt x="4843" y="7700"/>
                    <a:pt x="4236" y="7759"/>
                    <a:pt x="3641" y="7766"/>
                  </a:cubicBezTo>
                  <a:cubicBezTo>
                    <a:pt x="3353" y="7771"/>
                    <a:pt x="3065" y="7778"/>
                    <a:pt x="2777" y="7778"/>
                  </a:cubicBezTo>
                  <a:cubicBezTo>
                    <a:pt x="2591" y="7778"/>
                    <a:pt x="2405" y="7775"/>
                    <a:pt x="2219" y="7766"/>
                  </a:cubicBezTo>
                  <a:cubicBezTo>
                    <a:pt x="1730" y="7752"/>
                    <a:pt x="1241" y="7686"/>
                    <a:pt x="759" y="7606"/>
                  </a:cubicBezTo>
                  <a:cubicBezTo>
                    <a:pt x="548" y="7572"/>
                    <a:pt x="338" y="7525"/>
                    <a:pt x="121" y="7478"/>
                  </a:cubicBezTo>
                  <a:lnTo>
                    <a:pt x="121" y="7478"/>
                  </a:lnTo>
                  <a:cubicBezTo>
                    <a:pt x="263" y="6944"/>
                    <a:pt x="406" y="6403"/>
                    <a:pt x="555" y="5869"/>
                  </a:cubicBezTo>
                  <a:cubicBezTo>
                    <a:pt x="679" y="5468"/>
                    <a:pt x="767" y="5067"/>
                    <a:pt x="825" y="4658"/>
                  </a:cubicBezTo>
                  <a:cubicBezTo>
                    <a:pt x="854" y="4439"/>
                    <a:pt x="876" y="4221"/>
                    <a:pt x="854" y="4002"/>
                  </a:cubicBezTo>
                  <a:cubicBezTo>
                    <a:pt x="825" y="3710"/>
                    <a:pt x="592" y="3491"/>
                    <a:pt x="570" y="3199"/>
                  </a:cubicBezTo>
                  <a:cubicBezTo>
                    <a:pt x="548" y="2987"/>
                    <a:pt x="606" y="2776"/>
                    <a:pt x="737" y="2623"/>
                  </a:cubicBezTo>
                  <a:cubicBezTo>
                    <a:pt x="847" y="2484"/>
                    <a:pt x="986" y="2375"/>
                    <a:pt x="1095" y="2243"/>
                  </a:cubicBezTo>
                  <a:cubicBezTo>
                    <a:pt x="1314" y="1951"/>
                    <a:pt x="1431" y="1594"/>
                    <a:pt x="1445" y="1236"/>
                  </a:cubicBezTo>
                  <a:cubicBezTo>
                    <a:pt x="1438" y="1232"/>
                    <a:pt x="1422" y="1228"/>
                    <a:pt x="1405" y="1228"/>
                  </a:cubicBezTo>
                  <a:cubicBezTo>
                    <a:pt x="1371" y="1228"/>
                    <a:pt x="1328" y="1241"/>
                    <a:pt x="1328" y="1280"/>
                  </a:cubicBezTo>
                  <a:cubicBezTo>
                    <a:pt x="1314" y="1630"/>
                    <a:pt x="1197" y="1973"/>
                    <a:pt x="986" y="2251"/>
                  </a:cubicBezTo>
                  <a:cubicBezTo>
                    <a:pt x="891" y="2389"/>
                    <a:pt x="752" y="2484"/>
                    <a:pt x="650" y="2615"/>
                  </a:cubicBezTo>
                  <a:cubicBezTo>
                    <a:pt x="562" y="2732"/>
                    <a:pt x="497" y="2871"/>
                    <a:pt x="475" y="3017"/>
                  </a:cubicBezTo>
                  <a:cubicBezTo>
                    <a:pt x="453" y="3155"/>
                    <a:pt x="460" y="3301"/>
                    <a:pt x="504" y="3433"/>
                  </a:cubicBezTo>
                  <a:cubicBezTo>
                    <a:pt x="562" y="3600"/>
                    <a:pt x="657" y="3746"/>
                    <a:pt x="716" y="3907"/>
                  </a:cubicBezTo>
                  <a:cubicBezTo>
                    <a:pt x="781" y="4089"/>
                    <a:pt x="759" y="4293"/>
                    <a:pt x="745" y="4476"/>
                  </a:cubicBezTo>
                  <a:cubicBezTo>
                    <a:pt x="679" y="5220"/>
                    <a:pt x="453" y="5935"/>
                    <a:pt x="256" y="6643"/>
                  </a:cubicBezTo>
                  <a:cubicBezTo>
                    <a:pt x="176" y="6935"/>
                    <a:pt x="95" y="7241"/>
                    <a:pt x="15" y="7533"/>
                  </a:cubicBezTo>
                  <a:cubicBezTo>
                    <a:pt x="1" y="7555"/>
                    <a:pt x="22" y="7584"/>
                    <a:pt x="52" y="7584"/>
                  </a:cubicBezTo>
                  <a:cubicBezTo>
                    <a:pt x="533" y="7686"/>
                    <a:pt x="1022" y="7774"/>
                    <a:pt x="1518" y="7832"/>
                  </a:cubicBezTo>
                  <a:cubicBezTo>
                    <a:pt x="2007" y="7883"/>
                    <a:pt x="2510" y="7898"/>
                    <a:pt x="3014" y="7898"/>
                  </a:cubicBezTo>
                  <a:cubicBezTo>
                    <a:pt x="3758" y="7898"/>
                    <a:pt x="4517" y="7839"/>
                    <a:pt x="5268" y="7825"/>
                  </a:cubicBezTo>
                  <a:cubicBezTo>
                    <a:pt x="5324" y="7821"/>
                    <a:pt x="5381" y="7820"/>
                    <a:pt x="5437" y="7820"/>
                  </a:cubicBezTo>
                  <a:cubicBezTo>
                    <a:pt x="5624" y="7820"/>
                    <a:pt x="5815" y="7835"/>
                    <a:pt x="6005" y="7847"/>
                  </a:cubicBezTo>
                  <a:cubicBezTo>
                    <a:pt x="6059" y="7851"/>
                    <a:pt x="6122" y="7855"/>
                    <a:pt x="6188" y="7855"/>
                  </a:cubicBezTo>
                  <a:cubicBezTo>
                    <a:pt x="6362" y="7855"/>
                    <a:pt x="6553" y="7823"/>
                    <a:pt x="6633" y="7664"/>
                  </a:cubicBezTo>
                  <a:cubicBezTo>
                    <a:pt x="6749" y="7431"/>
                    <a:pt x="6589" y="7102"/>
                    <a:pt x="6531" y="6876"/>
                  </a:cubicBezTo>
                  <a:cubicBezTo>
                    <a:pt x="6436" y="6497"/>
                    <a:pt x="6363" y="6125"/>
                    <a:pt x="6326" y="5745"/>
                  </a:cubicBezTo>
                  <a:cubicBezTo>
                    <a:pt x="6268" y="5264"/>
                    <a:pt x="6253" y="4790"/>
                    <a:pt x="6275" y="4308"/>
                  </a:cubicBezTo>
                  <a:cubicBezTo>
                    <a:pt x="6290" y="4111"/>
                    <a:pt x="6304" y="3921"/>
                    <a:pt x="6312" y="3724"/>
                  </a:cubicBezTo>
                  <a:cubicBezTo>
                    <a:pt x="6334" y="3141"/>
                    <a:pt x="6341" y="2542"/>
                    <a:pt x="6261" y="1959"/>
                  </a:cubicBezTo>
                  <a:cubicBezTo>
                    <a:pt x="6239" y="1820"/>
                    <a:pt x="6224" y="1689"/>
                    <a:pt x="6188" y="1565"/>
                  </a:cubicBezTo>
                  <a:cubicBezTo>
                    <a:pt x="6166" y="1492"/>
                    <a:pt x="6129" y="1426"/>
                    <a:pt x="6122" y="1375"/>
                  </a:cubicBezTo>
                  <a:cubicBezTo>
                    <a:pt x="6093" y="1251"/>
                    <a:pt x="6056" y="1142"/>
                    <a:pt x="6005" y="1025"/>
                  </a:cubicBezTo>
                  <a:cubicBezTo>
                    <a:pt x="5881" y="799"/>
                    <a:pt x="5713" y="594"/>
                    <a:pt x="5509" y="441"/>
                  </a:cubicBezTo>
                  <a:cubicBezTo>
                    <a:pt x="5378" y="332"/>
                    <a:pt x="5217" y="244"/>
                    <a:pt x="5064" y="157"/>
                  </a:cubicBezTo>
                  <a:cubicBezTo>
                    <a:pt x="4947" y="106"/>
                    <a:pt x="4801" y="25"/>
                    <a:pt x="4670" y="3"/>
                  </a:cubicBezTo>
                  <a:cubicBezTo>
                    <a:pt x="4634" y="1"/>
                    <a:pt x="4596" y="0"/>
                    <a:pt x="455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4000;p50">
              <a:extLst>
                <a:ext uri="{FF2B5EF4-FFF2-40B4-BE49-F238E27FC236}">
                  <a16:creationId xmlns:a16="http://schemas.microsoft.com/office/drawing/2014/main" id="{0703705B-87B4-45FB-B001-0A3DCA1544D2}"/>
                </a:ext>
              </a:extLst>
            </p:cNvPr>
            <p:cNvSpPr/>
            <p:nvPr/>
          </p:nvSpPr>
          <p:spPr>
            <a:xfrm>
              <a:off x="7663416" y="3565851"/>
              <a:ext cx="41758" cy="9954"/>
            </a:xfrm>
            <a:custGeom>
              <a:avLst/>
              <a:gdLst/>
              <a:ahLst/>
              <a:cxnLst/>
              <a:rect l="l" t="t" r="r" b="b"/>
              <a:pathLst>
                <a:path w="787" h="187" extrusionOk="0">
                  <a:moveTo>
                    <a:pt x="75" y="1"/>
                  </a:moveTo>
                  <a:cubicBezTo>
                    <a:pt x="30" y="1"/>
                    <a:pt x="1" y="71"/>
                    <a:pt x="43" y="89"/>
                  </a:cubicBezTo>
                  <a:cubicBezTo>
                    <a:pt x="160" y="153"/>
                    <a:pt x="292" y="187"/>
                    <a:pt x="423" y="187"/>
                  </a:cubicBezTo>
                  <a:cubicBezTo>
                    <a:pt x="531" y="187"/>
                    <a:pt x="638" y="164"/>
                    <a:pt x="737" y="118"/>
                  </a:cubicBezTo>
                  <a:cubicBezTo>
                    <a:pt x="786" y="93"/>
                    <a:pt x="762" y="32"/>
                    <a:pt x="718" y="32"/>
                  </a:cubicBezTo>
                  <a:cubicBezTo>
                    <a:pt x="710" y="32"/>
                    <a:pt x="702" y="34"/>
                    <a:pt x="693" y="38"/>
                  </a:cubicBezTo>
                  <a:cubicBezTo>
                    <a:pt x="607" y="74"/>
                    <a:pt x="516" y="93"/>
                    <a:pt x="425" y="93"/>
                  </a:cubicBezTo>
                  <a:cubicBezTo>
                    <a:pt x="314" y="93"/>
                    <a:pt x="202" y="65"/>
                    <a:pt x="102" y="9"/>
                  </a:cubicBezTo>
                  <a:cubicBezTo>
                    <a:pt x="93" y="3"/>
                    <a:pt x="84" y="1"/>
                    <a:pt x="7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4001;p50">
              <a:extLst>
                <a:ext uri="{FF2B5EF4-FFF2-40B4-BE49-F238E27FC236}">
                  <a16:creationId xmlns:a16="http://schemas.microsoft.com/office/drawing/2014/main" id="{D5789A4D-0A67-4FED-992C-855C566D3FCD}"/>
                </a:ext>
              </a:extLst>
            </p:cNvPr>
            <p:cNvSpPr/>
            <p:nvPr/>
          </p:nvSpPr>
          <p:spPr>
            <a:xfrm>
              <a:off x="7760250" y="3564254"/>
              <a:ext cx="51574" cy="12456"/>
            </a:xfrm>
            <a:custGeom>
              <a:avLst/>
              <a:gdLst/>
              <a:ahLst/>
              <a:cxnLst/>
              <a:rect l="l" t="t" r="r" b="b"/>
              <a:pathLst>
                <a:path w="972" h="234" extrusionOk="0">
                  <a:moveTo>
                    <a:pt x="64" y="0"/>
                  </a:moveTo>
                  <a:cubicBezTo>
                    <a:pt x="23" y="0"/>
                    <a:pt x="0" y="61"/>
                    <a:pt x="42" y="97"/>
                  </a:cubicBezTo>
                  <a:cubicBezTo>
                    <a:pt x="207" y="184"/>
                    <a:pt x="394" y="234"/>
                    <a:pt x="582" y="234"/>
                  </a:cubicBezTo>
                  <a:cubicBezTo>
                    <a:pt x="695" y="234"/>
                    <a:pt x="809" y="216"/>
                    <a:pt x="918" y="177"/>
                  </a:cubicBezTo>
                  <a:cubicBezTo>
                    <a:pt x="972" y="157"/>
                    <a:pt x="957" y="81"/>
                    <a:pt x="909" y="81"/>
                  </a:cubicBezTo>
                  <a:cubicBezTo>
                    <a:pt x="905" y="81"/>
                    <a:pt x="901" y="82"/>
                    <a:pt x="896" y="83"/>
                  </a:cubicBezTo>
                  <a:cubicBezTo>
                    <a:pt x="790" y="120"/>
                    <a:pt x="681" y="138"/>
                    <a:pt x="574" y="138"/>
                  </a:cubicBezTo>
                  <a:cubicBezTo>
                    <a:pt x="406" y="138"/>
                    <a:pt x="240" y="94"/>
                    <a:pt x="94" y="10"/>
                  </a:cubicBezTo>
                  <a:cubicBezTo>
                    <a:pt x="83" y="3"/>
                    <a:pt x="73" y="0"/>
                    <a:pt x="6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4002;p50">
              <a:extLst>
                <a:ext uri="{FF2B5EF4-FFF2-40B4-BE49-F238E27FC236}">
                  <a16:creationId xmlns:a16="http://schemas.microsoft.com/office/drawing/2014/main" id="{D7773886-C026-4AB5-A467-00C3CD098FED}"/>
                </a:ext>
              </a:extLst>
            </p:cNvPr>
            <p:cNvSpPr/>
            <p:nvPr/>
          </p:nvSpPr>
          <p:spPr>
            <a:xfrm>
              <a:off x="7802327" y="3453643"/>
              <a:ext cx="8224" cy="13307"/>
            </a:xfrm>
            <a:custGeom>
              <a:avLst/>
              <a:gdLst/>
              <a:ahLst/>
              <a:cxnLst/>
              <a:rect l="l" t="t" r="r" b="b"/>
              <a:pathLst>
                <a:path w="155" h="250" extrusionOk="0">
                  <a:moveTo>
                    <a:pt x="118" y="1"/>
                  </a:moveTo>
                  <a:cubicBezTo>
                    <a:pt x="110" y="1"/>
                    <a:pt x="89" y="1"/>
                    <a:pt x="81" y="8"/>
                  </a:cubicBezTo>
                  <a:cubicBezTo>
                    <a:pt x="74" y="23"/>
                    <a:pt x="67" y="30"/>
                    <a:pt x="67" y="37"/>
                  </a:cubicBezTo>
                  <a:cubicBezTo>
                    <a:pt x="45" y="89"/>
                    <a:pt x="16" y="147"/>
                    <a:pt x="1" y="191"/>
                  </a:cubicBezTo>
                  <a:cubicBezTo>
                    <a:pt x="1" y="198"/>
                    <a:pt x="1" y="220"/>
                    <a:pt x="8" y="227"/>
                  </a:cubicBezTo>
                  <a:cubicBezTo>
                    <a:pt x="16" y="242"/>
                    <a:pt x="30" y="249"/>
                    <a:pt x="37" y="249"/>
                  </a:cubicBezTo>
                  <a:cubicBezTo>
                    <a:pt x="45" y="249"/>
                    <a:pt x="67" y="249"/>
                    <a:pt x="74" y="242"/>
                  </a:cubicBezTo>
                  <a:cubicBezTo>
                    <a:pt x="81" y="227"/>
                    <a:pt x="89" y="220"/>
                    <a:pt x="89" y="213"/>
                  </a:cubicBezTo>
                  <a:cubicBezTo>
                    <a:pt x="110" y="154"/>
                    <a:pt x="140" y="103"/>
                    <a:pt x="154" y="59"/>
                  </a:cubicBezTo>
                  <a:cubicBezTo>
                    <a:pt x="154" y="45"/>
                    <a:pt x="154" y="30"/>
                    <a:pt x="147" y="23"/>
                  </a:cubicBezTo>
                  <a:cubicBezTo>
                    <a:pt x="140" y="8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4003;p50">
              <a:extLst>
                <a:ext uri="{FF2B5EF4-FFF2-40B4-BE49-F238E27FC236}">
                  <a16:creationId xmlns:a16="http://schemas.microsoft.com/office/drawing/2014/main" id="{0C21CF5D-83B6-4939-8B0A-AF8AC4BEA9EF}"/>
                </a:ext>
              </a:extLst>
            </p:cNvPr>
            <p:cNvSpPr/>
            <p:nvPr/>
          </p:nvSpPr>
          <p:spPr>
            <a:xfrm>
              <a:off x="7810498" y="3457528"/>
              <a:ext cx="7800" cy="11338"/>
            </a:xfrm>
            <a:custGeom>
              <a:avLst/>
              <a:gdLst/>
              <a:ahLst/>
              <a:cxnLst/>
              <a:rect l="l" t="t" r="r" b="b"/>
              <a:pathLst>
                <a:path w="147" h="213" extrusionOk="0">
                  <a:moveTo>
                    <a:pt x="95" y="1"/>
                  </a:moveTo>
                  <a:cubicBezTo>
                    <a:pt x="80" y="1"/>
                    <a:pt x="73" y="8"/>
                    <a:pt x="66" y="23"/>
                  </a:cubicBezTo>
                  <a:cubicBezTo>
                    <a:pt x="44" y="59"/>
                    <a:pt x="29" y="96"/>
                    <a:pt x="8" y="140"/>
                  </a:cubicBezTo>
                  <a:cubicBezTo>
                    <a:pt x="0" y="147"/>
                    <a:pt x="0" y="169"/>
                    <a:pt x="0" y="176"/>
                  </a:cubicBezTo>
                  <a:cubicBezTo>
                    <a:pt x="0" y="183"/>
                    <a:pt x="8" y="205"/>
                    <a:pt x="15" y="205"/>
                  </a:cubicBezTo>
                  <a:cubicBezTo>
                    <a:pt x="29" y="213"/>
                    <a:pt x="44" y="213"/>
                    <a:pt x="51" y="213"/>
                  </a:cubicBezTo>
                  <a:cubicBezTo>
                    <a:pt x="66" y="213"/>
                    <a:pt x="80" y="205"/>
                    <a:pt x="80" y="191"/>
                  </a:cubicBezTo>
                  <a:cubicBezTo>
                    <a:pt x="102" y="154"/>
                    <a:pt x="117" y="118"/>
                    <a:pt x="139" y="74"/>
                  </a:cubicBezTo>
                  <a:cubicBezTo>
                    <a:pt x="146" y="67"/>
                    <a:pt x="146" y="45"/>
                    <a:pt x="146" y="37"/>
                  </a:cubicBezTo>
                  <a:cubicBezTo>
                    <a:pt x="146" y="30"/>
                    <a:pt x="139" y="8"/>
                    <a:pt x="132" y="8"/>
                  </a:cubicBezTo>
                  <a:cubicBezTo>
                    <a:pt x="117" y="1"/>
                    <a:pt x="102" y="1"/>
                    <a:pt x="9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4004;p50">
              <a:extLst>
                <a:ext uri="{FF2B5EF4-FFF2-40B4-BE49-F238E27FC236}">
                  <a16:creationId xmlns:a16="http://schemas.microsoft.com/office/drawing/2014/main" id="{2F8F82CB-BEB4-45AA-9463-0A679D994476}"/>
                </a:ext>
              </a:extLst>
            </p:cNvPr>
            <p:cNvSpPr/>
            <p:nvPr/>
          </p:nvSpPr>
          <p:spPr>
            <a:xfrm>
              <a:off x="7738496" y="3534446"/>
              <a:ext cx="4669" cy="5110"/>
            </a:xfrm>
            <a:custGeom>
              <a:avLst/>
              <a:gdLst/>
              <a:ahLst/>
              <a:cxnLst/>
              <a:rect l="l" t="t" r="r" b="b"/>
              <a:pathLst>
                <a:path w="88" h="96" extrusionOk="0">
                  <a:moveTo>
                    <a:pt x="37" y="1"/>
                  </a:moveTo>
                  <a:cubicBezTo>
                    <a:pt x="22" y="1"/>
                    <a:pt x="15" y="8"/>
                    <a:pt x="15" y="8"/>
                  </a:cubicBezTo>
                  <a:lnTo>
                    <a:pt x="7" y="15"/>
                  </a:lnTo>
                  <a:cubicBezTo>
                    <a:pt x="7" y="22"/>
                    <a:pt x="0" y="37"/>
                    <a:pt x="0" y="44"/>
                  </a:cubicBezTo>
                  <a:lnTo>
                    <a:pt x="0" y="52"/>
                  </a:lnTo>
                  <a:lnTo>
                    <a:pt x="0" y="66"/>
                  </a:lnTo>
                  <a:cubicBezTo>
                    <a:pt x="0" y="81"/>
                    <a:pt x="7" y="81"/>
                    <a:pt x="7" y="88"/>
                  </a:cubicBezTo>
                  <a:cubicBezTo>
                    <a:pt x="7" y="95"/>
                    <a:pt x="15" y="95"/>
                    <a:pt x="22" y="95"/>
                  </a:cubicBezTo>
                  <a:lnTo>
                    <a:pt x="51" y="95"/>
                  </a:lnTo>
                  <a:cubicBezTo>
                    <a:pt x="66" y="95"/>
                    <a:pt x="73" y="88"/>
                    <a:pt x="73" y="88"/>
                  </a:cubicBezTo>
                  <a:lnTo>
                    <a:pt x="80" y="81"/>
                  </a:lnTo>
                  <a:cubicBezTo>
                    <a:pt x="88" y="66"/>
                    <a:pt x="88" y="59"/>
                    <a:pt x="88" y="52"/>
                  </a:cubicBezTo>
                  <a:lnTo>
                    <a:pt x="88" y="44"/>
                  </a:lnTo>
                  <a:lnTo>
                    <a:pt x="88" y="22"/>
                  </a:lnTo>
                  <a:cubicBezTo>
                    <a:pt x="88" y="15"/>
                    <a:pt x="80" y="15"/>
                    <a:pt x="80" y="8"/>
                  </a:cubicBezTo>
                  <a:cubicBezTo>
                    <a:pt x="80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4005;p50">
              <a:extLst>
                <a:ext uri="{FF2B5EF4-FFF2-40B4-BE49-F238E27FC236}">
                  <a16:creationId xmlns:a16="http://schemas.microsoft.com/office/drawing/2014/main" id="{82335484-3D22-46E8-9D26-446D834AB86E}"/>
                </a:ext>
              </a:extLst>
            </p:cNvPr>
            <p:cNvSpPr/>
            <p:nvPr/>
          </p:nvSpPr>
          <p:spPr>
            <a:xfrm>
              <a:off x="7657951" y="3492128"/>
              <a:ext cx="9710" cy="10114"/>
            </a:xfrm>
            <a:custGeom>
              <a:avLst/>
              <a:gdLst/>
              <a:ahLst/>
              <a:cxnLst/>
              <a:rect l="l" t="t" r="r" b="b"/>
              <a:pathLst>
                <a:path w="183" h="190" extrusionOk="0">
                  <a:moveTo>
                    <a:pt x="132" y="0"/>
                  </a:moveTo>
                  <a:cubicBezTo>
                    <a:pt x="110" y="0"/>
                    <a:pt x="103" y="8"/>
                    <a:pt x="95" y="15"/>
                  </a:cubicBezTo>
                  <a:cubicBezTo>
                    <a:pt x="66" y="44"/>
                    <a:pt x="52" y="73"/>
                    <a:pt x="22" y="102"/>
                  </a:cubicBezTo>
                  <a:cubicBezTo>
                    <a:pt x="15" y="110"/>
                    <a:pt x="1" y="117"/>
                    <a:pt x="1" y="139"/>
                  </a:cubicBezTo>
                  <a:cubicBezTo>
                    <a:pt x="1" y="146"/>
                    <a:pt x="15" y="161"/>
                    <a:pt x="22" y="175"/>
                  </a:cubicBezTo>
                  <a:cubicBezTo>
                    <a:pt x="30" y="183"/>
                    <a:pt x="37" y="190"/>
                    <a:pt x="59" y="190"/>
                  </a:cubicBezTo>
                  <a:cubicBezTo>
                    <a:pt x="66" y="190"/>
                    <a:pt x="88" y="190"/>
                    <a:pt x="95" y="175"/>
                  </a:cubicBezTo>
                  <a:cubicBezTo>
                    <a:pt x="125" y="146"/>
                    <a:pt x="139" y="117"/>
                    <a:pt x="168" y="88"/>
                  </a:cubicBezTo>
                  <a:cubicBezTo>
                    <a:pt x="176" y="81"/>
                    <a:pt x="183" y="73"/>
                    <a:pt x="183" y="51"/>
                  </a:cubicBezTo>
                  <a:cubicBezTo>
                    <a:pt x="183" y="44"/>
                    <a:pt x="176" y="29"/>
                    <a:pt x="168" y="15"/>
                  </a:cubicBezTo>
                  <a:cubicBezTo>
                    <a:pt x="154" y="8"/>
                    <a:pt x="146" y="0"/>
                    <a:pt x="13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4006;p50">
              <a:extLst>
                <a:ext uri="{FF2B5EF4-FFF2-40B4-BE49-F238E27FC236}">
                  <a16:creationId xmlns:a16="http://schemas.microsoft.com/office/drawing/2014/main" id="{AE365C6C-EEB1-451E-92FF-05AFC6A1CF8A}"/>
                </a:ext>
              </a:extLst>
            </p:cNvPr>
            <p:cNvSpPr/>
            <p:nvPr/>
          </p:nvSpPr>
          <p:spPr>
            <a:xfrm>
              <a:off x="7668403" y="3498356"/>
              <a:ext cx="6261" cy="5057"/>
            </a:xfrm>
            <a:custGeom>
              <a:avLst/>
              <a:gdLst/>
              <a:ahLst/>
              <a:cxnLst/>
              <a:rect l="l" t="t" r="r" b="b"/>
              <a:pathLst>
                <a:path w="118" h="95" extrusionOk="0">
                  <a:moveTo>
                    <a:pt x="52" y="0"/>
                  </a:moveTo>
                  <a:cubicBezTo>
                    <a:pt x="1" y="0"/>
                    <a:pt x="1" y="95"/>
                    <a:pt x="52" y="95"/>
                  </a:cubicBezTo>
                  <a:cubicBezTo>
                    <a:pt x="117" y="95"/>
                    <a:pt x="117" y="0"/>
                    <a:pt x="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4007;p50">
              <a:extLst>
                <a:ext uri="{FF2B5EF4-FFF2-40B4-BE49-F238E27FC236}">
                  <a16:creationId xmlns:a16="http://schemas.microsoft.com/office/drawing/2014/main" id="{B8F6028F-B534-4755-8FC9-A92B6E0FA0E5}"/>
                </a:ext>
              </a:extLst>
            </p:cNvPr>
            <p:cNvSpPr/>
            <p:nvPr/>
          </p:nvSpPr>
          <p:spPr>
            <a:xfrm>
              <a:off x="7794209" y="3634252"/>
              <a:ext cx="6632" cy="548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4008;p50">
              <a:extLst>
                <a:ext uri="{FF2B5EF4-FFF2-40B4-BE49-F238E27FC236}">
                  <a16:creationId xmlns:a16="http://schemas.microsoft.com/office/drawing/2014/main" id="{64C5263F-8731-4C2F-8F31-46F2CA32F883}"/>
                </a:ext>
              </a:extLst>
            </p:cNvPr>
            <p:cNvSpPr/>
            <p:nvPr/>
          </p:nvSpPr>
          <p:spPr>
            <a:xfrm>
              <a:off x="7688513" y="3631910"/>
              <a:ext cx="9392" cy="11924"/>
            </a:xfrm>
            <a:custGeom>
              <a:avLst/>
              <a:gdLst/>
              <a:ahLst/>
              <a:cxnLst/>
              <a:rect l="l" t="t" r="r" b="b"/>
              <a:pathLst>
                <a:path w="177" h="224" extrusionOk="0">
                  <a:moveTo>
                    <a:pt x="131" y="1"/>
                  </a:moveTo>
                  <a:cubicBezTo>
                    <a:pt x="115" y="1"/>
                    <a:pt x="101" y="11"/>
                    <a:pt x="96" y="30"/>
                  </a:cubicBezTo>
                  <a:cubicBezTo>
                    <a:pt x="67" y="74"/>
                    <a:pt x="37" y="110"/>
                    <a:pt x="8" y="154"/>
                  </a:cubicBezTo>
                  <a:cubicBezTo>
                    <a:pt x="1" y="161"/>
                    <a:pt x="1" y="183"/>
                    <a:pt x="1" y="191"/>
                  </a:cubicBezTo>
                  <a:cubicBezTo>
                    <a:pt x="1" y="198"/>
                    <a:pt x="8" y="220"/>
                    <a:pt x="23" y="220"/>
                  </a:cubicBezTo>
                  <a:cubicBezTo>
                    <a:pt x="30" y="222"/>
                    <a:pt x="38" y="224"/>
                    <a:pt x="46" y="224"/>
                  </a:cubicBezTo>
                  <a:cubicBezTo>
                    <a:pt x="62" y="224"/>
                    <a:pt x="76" y="217"/>
                    <a:pt x="81" y="198"/>
                  </a:cubicBezTo>
                  <a:cubicBezTo>
                    <a:pt x="110" y="154"/>
                    <a:pt x="140" y="118"/>
                    <a:pt x="169" y="74"/>
                  </a:cubicBezTo>
                  <a:cubicBezTo>
                    <a:pt x="176" y="67"/>
                    <a:pt x="176" y="45"/>
                    <a:pt x="176" y="37"/>
                  </a:cubicBezTo>
                  <a:cubicBezTo>
                    <a:pt x="176" y="30"/>
                    <a:pt x="169" y="8"/>
                    <a:pt x="154" y="8"/>
                  </a:cubicBezTo>
                  <a:cubicBezTo>
                    <a:pt x="147" y="3"/>
                    <a:pt x="139" y="1"/>
                    <a:pt x="13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4009;p50">
              <a:extLst>
                <a:ext uri="{FF2B5EF4-FFF2-40B4-BE49-F238E27FC236}">
                  <a16:creationId xmlns:a16="http://schemas.microsoft.com/office/drawing/2014/main" id="{01CEABC4-172A-4A1A-A8C0-E5CA15D99BA8}"/>
                </a:ext>
              </a:extLst>
            </p:cNvPr>
            <p:cNvSpPr/>
            <p:nvPr/>
          </p:nvSpPr>
          <p:spPr>
            <a:xfrm>
              <a:off x="7698594" y="3635423"/>
              <a:ext cx="8596" cy="12296"/>
            </a:xfrm>
            <a:custGeom>
              <a:avLst/>
              <a:gdLst/>
              <a:ahLst/>
              <a:cxnLst/>
              <a:rect l="l" t="t" r="r" b="b"/>
              <a:pathLst>
                <a:path w="162" h="231" extrusionOk="0">
                  <a:moveTo>
                    <a:pt x="103" y="1"/>
                  </a:moveTo>
                  <a:cubicBezTo>
                    <a:pt x="95" y="1"/>
                    <a:pt x="74" y="8"/>
                    <a:pt x="66" y="15"/>
                  </a:cubicBezTo>
                  <a:cubicBezTo>
                    <a:pt x="66" y="37"/>
                    <a:pt x="59" y="44"/>
                    <a:pt x="59" y="52"/>
                  </a:cubicBezTo>
                  <a:cubicBezTo>
                    <a:pt x="59" y="74"/>
                    <a:pt x="52" y="81"/>
                    <a:pt x="52" y="95"/>
                  </a:cubicBezTo>
                  <a:lnTo>
                    <a:pt x="52" y="95"/>
                  </a:lnTo>
                  <a:cubicBezTo>
                    <a:pt x="52" y="95"/>
                    <a:pt x="52" y="88"/>
                    <a:pt x="59" y="88"/>
                  </a:cubicBezTo>
                  <a:cubicBezTo>
                    <a:pt x="52" y="110"/>
                    <a:pt x="37" y="117"/>
                    <a:pt x="30" y="132"/>
                  </a:cubicBezTo>
                  <a:lnTo>
                    <a:pt x="37" y="125"/>
                  </a:lnTo>
                  <a:lnTo>
                    <a:pt x="37" y="125"/>
                  </a:lnTo>
                  <a:cubicBezTo>
                    <a:pt x="30" y="132"/>
                    <a:pt x="23" y="146"/>
                    <a:pt x="23" y="154"/>
                  </a:cubicBezTo>
                  <a:cubicBezTo>
                    <a:pt x="1" y="168"/>
                    <a:pt x="1" y="205"/>
                    <a:pt x="23" y="219"/>
                  </a:cubicBezTo>
                  <a:cubicBezTo>
                    <a:pt x="30" y="227"/>
                    <a:pt x="41" y="230"/>
                    <a:pt x="53" y="230"/>
                  </a:cubicBezTo>
                  <a:cubicBezTo>
                    <a:pt x="64" y="230"/>
                    <a:pt x="77" y="227"/>
                    <a:pt x="88" y="219"/>
                  </a:cubicBezTo>
                  <a:cubicBezTo>
                    <a:pt x="132" y="168"/>
                    <a:pt x="161" y="117"/>
                    <a:pt x="161" y="52"/>
                  </a:cubicBezTo>
                  <a:cubicBezTo>
                    <a:pt x="161" y="44"/>
                    <a:pt x="147" y="22"/>
                    <a:pt x="139" y="15"/>
                  </a:cubicBezTo>
                  <a:cubicBezTo>
                    <a:pt x="132" y="8"/>
                    <a:pt x="125" y="1"/>
                    <a:pt x="10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4010;p50">
              <a:extLst>
                <a:ext uri="{FF2B5EF4-FFF2-40B4-BE49-F238E27FC236}">
                  <a16:creationId xmlns:a16="http://schemas.microsoft.com/office/drawing/2014/main" id="{5829465C-B84F-4883-B303-52DEE9515F1D}"/>
                </a:ext>
              </a:extLst>
            </p:cNvPr>
            <p:cNvSpPr/>
            <p:nvPr/>
          </p:nvSpPr>
          <p:spPr>
            <a:xfrm>
              <a:off x="7692811" y="3697968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9" y="0"/>
                  </a:moveTo>
                  <a:cubicBezTo>
                    <a:pt x="0" y="0"/>
                    <a:pt x="0" y="95"/>
                    <a:pt x="59" y="95"/>
                  </a:cubicBezTo>
                  <a:cubicBezTo>
                    <a:pt x="124" y="95"/>
                    <a:pt x="124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4011;p50">
              <a:extLst>
                <a:ext uri="{FF2B5EF4-FFF2-40B4-BE49-F238E27FC236}">
                  <a16:creationId xmlns:a16="http://schemas.microsoft.com/office/drawing/2014/main" id="{41FB7659-A270-45FC-A0EB-8549C33FAA6D}"/>
                </a:ext>
              </a:extLst>
            </p:cNvPr>
            <p:cNvSpPr/>
            <p:nvPr/>
          </p:nvSpPr>
          <p:spPr>
            <a:xfrm>
              <a:off x="7920014" y="3716492"/>
              <a:ext cx="8224" cy="11924"/>
            </a:xfrm>
            <a:custGeom>
              <a:avLst/>
              <a:gdLst/>
              <a:ahLst/>
              <a:cxnLst/>
              <a:rect l="l" t="t" r="r" b="b"/>
              <a:pathLst>
                <a:path w="155" h="224" extrusionOk="0">
                  <a:moveTo>
                    <a:pt x="123" y="0"/>
                  </a:moveTo>
                  <a:cubicBezTo>
                    <a:pt x="108" y="0"/>
                    <a:pt x="86" y="12"/>
                    <a:pt x="74" y="24"/>
                  </a:cubicBezTo>
                  <a:cubicBezTo>
                    <a:pt x="52" y="68"/>
                    <a:pt x="23" y="105"/>
                    <a:pt x="8" y="156"/>
                  </a:cubicBezTo>
                  <a:cubicBezTo>
                    <a:pt x="1" y="163"/>
                    <a:pt x="1" y="178"/>
                    <a:pt x="1" y="192"/>
                  </a:cubicBezTo>
                  <a:cubicBezTo>
                    <a:pt x="1" y="199"/>
                    <a:pt x="8" y="214"/>
                    <a:pt x="16" y="214"/>
                  </a:cubicBezTo>
                  <a:cubicBezTo>
                    <a:pt x="22" y="220"/>
                    <a:pt x="33" y="224"/>
                    <a:pt x="44" y="224"/>
                  </a:cubicBezTo>
                  <a:cubicBezTo>
                    <a:pt x="60" y="224"/>
                    <a:pt x="77" y="217"/>
                    <a:pt x="81" y="199"/>
                  </a:cubicBezTo>
                  <a:cubicBezTo>
                    <a:pt x="96" y="156"/>
                    <a:pt x="125" y="112"/>
                    <a:pt x="140" y="68"/>
                  </a:cubicBezTo>
                  <a:cubicBezTo>
                    <a:pt x="154" y="61"/>
                    <a:pt x="154" y="46"/>
                    <a:pt x="154" y="32"/>
                  </a:cubicBezTo>
                  <a:cubicBezTo>
                    <a:pt x="154" y="24"/>
                    <a:pt x="140" y="2"/>
                    <a:pt x="132" y="2"/>
                  </a:cubicBezTo>
                  <a:cubicBezTo>
                    <a:pt x="130" y="1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4012;p50">
              <a:extLst>
                <a:ext uri="{FF2B5EF4-FFF2-40B4-BE49-F238E27FC236}">
                  <a16:creationId xmlns:a16="http://schemas.microsoft.com/office/drawing/2014/main" id="{FF290CCE-1F53-4641-BD98-C6394CF699D1}"/>
                </a:ext>
              </a:extLst>
            </p:cNvPr>
            <p:cNvSpPr/>
            <p:nvPr/>
          </p:nvSpPr>
          <p:spPr>
            <a:xfrm>
              <a:off x="7928557" y="3720112"/>
              <a:ext cx="7800" cy="11285"/>
            </a:xfrm>
            <a:custGeom>
              <a:avLst/>
              <a:gdLst/>
              <a:ahLst/>
              <a:cxnLst/>
              <a:rect l="l" t="t" r="r" b="b"/>
              <a:pathLst>
                <a:path w="147" h="212" extrusionOk="0">
                  <a:moveTo>
                    <a:pt x="95" y="0"/>
                  </a:moveTo>
                  <a:cubicBezTo>
                    <a:pt x="81" y="0"/>
                    <a:pt x="73" y="15"/>
                    <a:pt x="66" y="22"/>
                  </a:cubicBezTo>
                  <a:cubicBezTo>
                    <a:pt x="44" y="58"/>
                    <a:pt x="30" y="95"/>
                    <a:pt x="8" y="139"/>
                  </a:cubicBezTo>
                  <a:cubicBezTo>
                    <a:pt x="1" y="146"/>
                    <a:pt x="1" y="168"/>
                    <a:pt x="1" y="175"/>
                  </a:cubicBezTo>
                  <a:cubicBezTo>
                    <a:pt x="1" y="182"/>
                    <a:pt x="8" y="204"/>
                    <a:pt x="15" y="204"/>
                  </a:cubicBezTo>
                  <a:cubicBezTo>
                    <a:pt x="30" y="212"/>
                    <a:pt x="44" y="212"/>
                    <a:pt x="52" y="212"/>
                  </a:cubicBezTo>
                  <a:cubicBezTo>
                    <a:pt x="66" y="212"/>
                    <a:pt x="81" y="204"/>
                    <a:pt x="81" y="190"/>
                  </a:cubicBezTo>
                  <a:cubicBezTo>
                    <a:pt x="103" y="153"/>
                    <a:pt x="117" y="117"/>
                    <a:pt x="139" y="73"/>
                  </a:cubicBezTo>
                  <a:cubicBezTo>
                    <a:pt x="146" y="66"/>
                    <a:pt x="146" y="44"/>
                    <a:pt x="146" y="37"/>
                  </a:cubicBezTo>
                  <a:cubicBezTo>
                    <a:pt x="146" y="29"/>
                    <a:pt x="139" y="7"/>
                    <a:pt x="132" y="7"/>
                  </a:cubicBezTo>
                  <a:cubicBezTo>
                    <a:pt x="117" y="0"/>
                    <a:pt x="103" y="0"/>
                    <a:pt x="9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4013;p50">
              <a:extLst>
                <a:ext uri="{FF2B5EF4-FFF2-40B4-BE49-F238E27FC236}">
                  <a16:creationId xmlns:a16="http://schemas.microsoft.com/office/drawing/2014/main" id="{D95C5DEF-9D94-45AF-AB5D-49845A170A36}"/>
                </a:ext>
              </a:extLst>
            </p:cNvPr>
            <p:cNvSpPr/>
            <p:nvPr/>
          </p:nvSpPr>
          <p:spPr>
            <a:xfrm>
              <a:off x="7718757" y="3433468"/>
              <a:ext cx="6208" cy="5110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51" y="1"/>
                  </a:moveTo>
                  <a:cubicBezTo>
                    <a:pt x="0" y="8"/>
                    <a:pt x="0" y="95"/>
                    <a:pt x="51" y="95"/>
                  </a:cubicBezTo>
                  <a:cubicBezTo>
                    <a:pt x="117" y="95"/>
                    <a:pt x="117" y="1"/>
                    <a:pt x="5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4014;p50">
              <a:extLst>
                <a:ext uri="{FF2B5EF4-FFF2-40B4-BE49-F238E27FC236}">
                  <a16:creationId xmlns:a16="http://schemas.microsoft.com/office/drawing/2014/main" id="{18151ECF-5458-487D-B119-76EA241A824D}"/>
                </a:ext>
              </a:extLst>
            </p:cNvPr>
            <p:cNvSpPr/>
            <p:nvPr/>
          </p:nvSpPr>
          <p:spPr>
            <a:xfrm>
              <a:off x="7771764" y="3674653"/>
              <a:ext cx="6261" cy="11338"/>
            </a:xfrm>
            <a:custGeom>
              <a:avLst/>
              <a:gdLst/>
              <a:ahLst/>
              <a:cxnLst/>
              <a:rect l="l" t="t" r="r" b="b"/>
              <a:pathLst>
                <a:path w="118" h="213" extrusionOk="0">
                  <a:moveTo>
                    <a:pt x="81" y="0"/>
                  </a:moveTo>
                  <a:cubicBezTo>
                    <a:pt x="74" y="0"/>
                    <a:pt x="52" y="0"/>
                    <a:pt x="44" y="8"/>
                  </a:cubicBezTo>
                  <a:lnTo>
                    <a:pt x="37" y="15"/>
                  </a:lnTo>
                  <a:cubicBezTo>
                    <a:pt x="35" y="13"/>
                    <a:pt x="34" y="12"/>
                    <a:pt x="33" y="12"/>
                  </a:cubicBezTo>
                  <a:cubicBezTo>
                    <a:pt x="30" y="12"/>
                    <a:pt x="30" y="19"/>
                    <a:pt x="30" y="30"/>
                  </a:cubicBezTo>
                  <a:cubicBezTo>
                    <a:pt x="8" y="66"/>
                    <a:pt x="1" y="110"/>
                    <a:pt x="1" y="154"/>
                  </a:cubicBezTo>
                  <a:cubicBezTo>
                    <a:pt x="1" y="161"/>
                    <a:pt x="8" y="183"/>
                    <a:pt x="22" y="190"/>
                  </a:cubicBezTo>
                  <a:cubicBezTo>
                    <a:pt x="30" y="197"/>
                    <a:pt x="37" y="212"/>
                    <a:pt x="59" y="212"/>
                  </a:cubicBezTo>
                  <a:cubicBezTo>
                    <a:pt x="81" y="212"/>
                    <a:pt x="103" y="190"/>
                    <a:pt x="103" y="161"/>
                  </a:cubicBezTo>
                  <a:lnTo>
                    <a:pt x="103" y="124"/>
                  </a:lnTo>
                  <a:cubicBezTo>
                    <a:pt x="103" y="103"/>
                    <a:pt x="110" y="81"/>
                    <a:pt x="117" y="52"/>
                  </a:cubicBezTo>
                  <a:cubicBezTo>
                    <a:pt x="117" y="44"/>
                    <a:pt x="117" y="30"/>
                    <a:pt x="110" y="15"/>
                  </a:cubicBezTo>
                  <a:cubicBezTo>
                    <a:pt x="103" y="8"/>
                    <a:pt x="88" y="0"/>
                    <a:pt x="8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4015;p50">
              <a:extLst>
                <a:ext uri="{FF2B5EF4-FFF2-40B4-BE49-F238E27FC236}">
                  <a16:creationId xmlns:a16="http://schemas.microsoft.com/office/drawing/2014/main" id="{CF3C0B78-DA4A-419D-BFE2-BBBF129961E0}"/>
                </a:ext>
              </a:extLst>
            </p:cNvPr>
            <p:cNvSpPr/>
            <p:nvPr/>
          </p:nvSpPr>
          <p:spPr>
            <a:xfrm>
              <a:off x="7781050" y="3675452"/>
              <a:ext cx="5465" cy="8943"/>
            </a:xfrm>
            <a:custGeom>
              <a:avLst/>
              <a:gdLst/>
              <a:ahLst/>
              <a:cxnLst/>
              <a:rect l="l" t="t" r="r" b="b"/>
              <a:pathLst>
                <a:path w="103" h="168" extrusionOk="0">
                  <a:moveTo>
                    <a:pt x="66" y="0"/>
                  </a:moveTo>
                  <a:cubicBezTo>
                    <a:pt x="52" y="0"/>
                    <a:pt x="37" y="0"/>
                    <a:pt x="30" y="15"/>
                  </a:cubicBezTo>
                  <a:lnTo>
                    <a:pt x="15" y="22"/>
                  </a:lnTo>
                  <a:cubicBezTo>
                    <a:pt x="8" y="22"/>
                    <a:pt x="8" y="29"/>
                    <a:pt x="8" y="37"/>
                  </a:cubicBezTo>
                  <a:cubicBezTo>
                    <a:pt x="8" y="66"/>
                    <a:pt x="1" y="88"/>
                    <a:pt x="1" y="109"/>
                  </a:cubicBezTo>
                  <a:lnTo>
                    <a:pt x="1" y="131"/>
                  </a:lnTo>
                  <a:cubicBezTo>
                    <a:pt x="1" y="139"/>
                    <a:pt x="1" y="139"/>
                    <a:pt x="8" y="146"/>
                  </a:cubicBezTo>
                  <a:cubicBezTo>
                    <a:pt x="15" y="153"/>
                    <a:pt x="30" y="168"/>
                    <a:pt x="37" y="168"/>
                  </a:cubicBezTo>
                  <a:cubicBezTo>
                    <a:pt x="44" y="168"/>
                    <a:pt x="66" y="168"/>
                    <a:pt x="74" y="161"/>
                  </a:cubicBezTo>
                  <a:lnTo>
                    <a:pt x="81" y="146"/>
                  </a:lnTo>
                  <a:cubicBezTo>
                    <a:pt x="88" y="139"/>
                    <a:pt x="88" y="139"/>
                    <a:pt x="88" y="131"/>
                  </a:cubicBezTo>
                  <a:cubicBezTo>
                    <a:pt x="88" y="102"/>
                    <a:pt x="103" y="88"/>
                    <a:pt x="103" y="58"/>
                  </a:cubicBezTo>
                  <a:lnTo>
                    <a:pt x="103" y="37"/>
                  </a:lnTo>
                  <a:cubicBezTo>
                    <a:pt x="103" y="29"/>
                    <a:pt x="103" y="29"/>
                    <a:pt x="88" y="22"/>
                  </a:cubicBezTo>
                  <a:cubicBezTo>
                    <a:pt x="81" y="15"/>
                    <a:pt x="74" y="0"/>
                    <a:pt x="66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4016;p50">
              <a:extLst>
                <a:ext uri="{FF2B5EF4-FFF2-40B4-BE49-F238E27FC236}">
                  <a16:creationId xmlns:a16="http://schemas.microsoft.com/office/drawing/2014/main" id="{2CCB81BB-2AA5-461A-A216-E85572C7F5F0}"/>
                </a:ext>
              </a:extLst>
            </p:cNvPr>
            <p:cNvSpPr/>
            <p:nvPr/>
          </p:nvSpPr>
          <p:spPr>
            <a:xfrm>
              <a:off x="7450952" y="3557388"/>
              <a:ext cx="63194" cy="271100"/>
            </a:xfrm>
            <a:custGeom>
              <a:avLst/>
              <a:gdLst/>
              <a:ahLst/>
              <a:cxnLst/>
              <a:rect l="l" t="t" r="r" b="b"/>
              <a:pathLst>
                <a:path w="1191" h="5093" extrusionOk="0">
                  <a:moveTo>
                    <a:pt x="409" y="0"/>
                  </a:moveTo>
                  <a:lnTo>
                    <a:pt x="1" y="241"/>
                  </a:lnTo>
                  <a:lnTo>
                    <a:pt x="884" y="5093"/>
                  </a:lnTo>
                  <a:lnTo>
                    <a:pt x="1190" y="477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4017;p50">
              <a:extLst>
                <a:ext uri="{FF2B5EF4-FFF2-40B4-BE49-F238E27FC236}">
                  <a16:creationId xmlns:a16="http://schemas.microsoft.com/office/drawing/2014/main" id="{5C6944D8-0018-4C8B-A5AA-A5A7FE259DC3}"/>
                </a:ext>
              </a:extLst>
            </p:cNvPr>
            <p:cNvSpPr/>
            <p:nvPr/>
          </p:nvSpPr>
          <p:spPr>
            <a:xfrm>
              <a:off x="7294065" y="3525929"/>
              <a:ext cx="356192" cy="302559"/>
            </a:xfrm>
            <a:custGeom>
              <a:avLst/>
              <a:gdLst/>
              <a:ahLst/>
              <a:cxnLst/>
              <a:rect l="l" t="t" r="r" b="b"/>
              <a:pathLst>
                <a:path w="6713" h="5684" extrusionOk="0">
                  <a:moveTo>
                    <a:pt x="0" y="0"/>
                  </a:moveTo>
                  <a:lnTo>
                    <a:pt x="817" y="4830"/>
                  </a:lnTo>
                  <a:lnTo>
                    <a:pt x="6713" y="5684"/>
                  </a:lnTo>
                  <a:lnTo>
                    <a:pt x="5830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4018;p50">
              <a:extLst>
                <a:ext uri="{FF2B5EF4-FFF2-40B4-BE49-F238E27FC236}">
                  <a16:creationId xmlns:a16="http://schemas.microsoft.com/office/drawing/2014/main" id="{62926B1D-9E84-449E-B6A0-244FBD2AD4E0}"/>
                </a:ext>
              </a:extLst>
            </p:cNvPr>
            <p:cNvSpPr/>
            <p:nvPr/>
          </p:nvSpPr>
          <p:spPr>
            <a:xfrm>
              <a:off x="7291412" y="3523108"/>
              <a:ext cx="361869" cy="307776"/>
            </a:xfrm>
            <a:custGeom>
              <a:avLst/>
              <a:gdLst/>
              <a:ahLst/>
              <a:cxnLst/>
              <a:rect l="l" t="t" r="r" b="b"/>
              <a:pathLst>
                <a:path w="6820" h="5782" extrusionOk="0">
                  <a:moveTo>
                    <a:pt x="113" y="113"/>
                  </a:moveTo>
                  <a:lnTo>
                    <a:pt x="113" y="113"/>
                  </a:lnTo>
                  <a:cubicBezTo>
                    <a:pt x="746" y="198"/>
                    <a:pt x="1380" y="290"/>
                    <a:pt x="2013" y="381"/>
                  </a:cubicBezTo>
                  <a:cubicBezTo>
                    <a:pt x="3064" y="527"/>
                    <a:pt x="4114" y="673"/>
                    <a:pt x="5158" y="834"/>
                  </a:cubicBezTo>
                  <a:cubicBezTo>
                    <a:pt x="5386" y="868"/>
                    <a:pt x="5608" y="890"/>
                    <a:pt x="5841" y="923"/>
                  </a:cubicBezTo>
                  <a:lnTo>
                    <a:pt x="5841" y="923"/>
                  </a:lnTo>
                  <a:cubicBezTo>
                    <a:pt x="5935" y="1460"/>
                    <a:pt x="6035" y="1997"/>
                    <a:pt x="6135" y="2548"/>
                  </a:cubicBezTo>
                  <a:cubicBezTo>
                    <a:pt x="6288" y="3409"/>
                    <a:pt x="6456" y="4285"/>
                    <a:pt x="6609" y="5153"/>
                  </a:cubicBezTo>
                  <a:lnTo>
                    <a:pt x="6708" y="5691"/>
                  </a:lnTo>
                  <a:lnTo>
                    <a:pt x="6708" y="5691"/>
                  </a:lnTo>
                  <a:cubicBezTo>
                    <a:pt x="6065" y="5593"/>
                    <a:pt x="5421" y="5507"/>
                    <a:pt x="4778" y="5408"/>
                  </a:cubicBezTo>
                  <a:cubicBezTo>
                    <a:pt x="3720" y="5255"/>
                    <a:pt x="2648" y="5095"/>
                    <a:pt x="1597" y="4941"/>
                  </a:cubicBezTo>
                  <a:cubicBezTo>
                    <a:pt x="1367" y="4907"/>
                    <a:pt x="1130" y="4872"/>
                    <a:pt x="906" y="4837"/>
                  </a:cubicBezTo>
                  <a:lnTo>
                    <a:pt x="906" y="4837"/>
                  </a:lnTo>
                  <a:cubicBezTo>
                    <a:pt x="813" y="4314"/>
                    <a:pt x="727" y="3778"/>
                    <a:pt x="634" y="3249"/>
                  </a:cubicBezTo>
                  <a:lnTo>
                    <a:pt x="196" y="651"/>
                  </a:lnTo>
                  <a:cubicBezTo>
                    <a:pt x="164" y="470"/>
                    <a:pt x="143" y="294"/>
                    <a:pt x="113" y="113"/>
                  </a:cubicBezTo>
                  <a:close/>
                  <a:moveTo>
                    <a:pt x="44" y="1"/>
                  </a:moveTo>
                  <a:cubicBezTo>
                    <a:pt x="16" y="1"/>
                    <a:pt x="0" y="21"/>
                    <a:pt x="6" y="53"/>
                  </a:cubicBezTo>
                  <a:cubicBezTo>
                    <a:pt x="94" y="593"/>
                    <a:pt x="189" y="1140"/>
                    <a:pt x="276" y="1680"/>
                  </a:cubicBezTo>
                  <a:lnTo>
                    <a:pt x="714" y="4277"/>
                  </a:lnTo>
                  <a:cubicBezTo>
                    <a:pt x="751" y="4474"/>
                    <a:pt x="780" y="4679"/>
                    <a:pt x="816" y="4876"/>
                  </a:cubicBezTo>
                  <a:cubicBezTo>
                    <a:pt x="816" y="4898"/>
                    <a:pt x="838" y="4905"/>
                    <a:pt x="853" y="4912"/>
                  </a:cubicBezTo>
                  <a:cubicBezTo>
                    <a:pt x="1524" y="5014"/>
                    <a:pt x="2188" y="5109"/>
                    <a:pt x="2852" y="5204"/>
                  </a:cubicBezTo>
                  <a:cubicBezTo>
                    <a:pt x="3910" y="5365"/>
                    <a:pt x="4975" y="5518"/>
                    <a:pt x="6033" y="5671"/>
                  </a:cubicBezTo>
                  <a:cubicBezTo>
                    <a:pt x="6274" y="5707"/>
                    <a:pt x="6515" y="5744"/>
                    <a:pt x="6755" y="5780"/>
                  </a:cubicBezTo>
                  <a:cubicBezTo>
                    <a:pt x="6760" y="5781"/>
                    <a:pt x="6765" y="5782"/>
                    <a:pt x="6769" y="5782"/>
                  </a:cubicBezTo>
                  <a:cubicBezTo>
                    <a:pt x="6799" y="5782"/>
                    <a:pt x="6819" y="5761"/>
                    <a:pt x="6806" y="5729"/>
                  </a:cubicBezTo>
                  <a:cubicBezTo>
                    <a:pt x="6712" y="5182"/>
                    <a:pt x="6609" y="4635"/>
                    <a:pt x="6507" y="4080"/>
                  </a:cubicBezTo>
                  <a:cubicBezTo>
                    <a:pt x="6354" y="3212"/>
                    <a:pt x="6186" y="2337"/>
                    <a:pt x="6033" y="1468"/>
                  </a:cubicBezTo>
                  <a:lnTo>
                    <a:pt x="5929" y="899"/>
                  </a:lnTo>
                  <a:lnTo>
                    <a:pt x="5929" y="899"/>
                  </a:lnTo>
                  <a:cubicBezTo>
                    <a:pt x="5939" y="872"/>
                    <a:pt x="5931" y="835"/>
                    <a:pt x="5902" y="826"/>
                  </a:cubicBezTo>
                  <a:cubicBezTo>
                    <a:pt x="5245" y="739"/>
                    <a:pt x="4588" y="644"/>
                    <a:pt x="3924" y="549"/>
                  </a:cubicBezTo>
                  <a:cubicBezTo>
                    <a:pt x="2881" y="403"/>
                    <a:pt x="1831" y="257"/>
                    <a:pt x="780" y="97"/>
                  </a:cubicBezTo>
                  <a:cubicBezTo>
                    <a:pt x="546" y="60"/>
                    <a:pt x="306" y="38"/>
                    <a:pt x="58" y="2"/>
                  </a:cubicBezTo>
                  <a:cubicBezTo>
                    <a:pt x="53" y="1"/>
                    <a:pt x="48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4019;p50">
              <a:extLst>
                <a:ext uri="{FF2B5EF4-FFF2-40B4-BE49-F238E27FC236}">
                  <a16:creationId xmlns:a16="http://schemas.microsoft.com/office/drawing/2014/main" id="{3D13EAA8-34CD-4B97-8FAF-7C82B452374A}"/>
                </a:ext>
              </a:extLst>
            </p:cNvPr>
            <p:cNvSpPr/>
            <p:nvPr/>
          </p:nvSpPr>
          <p:spPr>
            <a:xfrm>
              <a:off x="7562336" y="3589273"/>
              <a:ext cx="25575" cy="24007"/>
            </a:xfrm>
            <a:custGeom>
              <a:avLst/>
              <a:gdLst/>
              <a:ahLst/>
              <a:cxnLst/>
              <a:rect l="l" t="t" r="r" b="b"/>
              <a:pathLst>
                <a:path w="482" h="451" extrusionOk="0">
                  <a:moveTo>
                    <a:pt x="243" y="1"/>
                  </a:moveTo>
                  <a:cubicBezTo>
                    <a:pt x="137" y="1"/>
                    <a:pt x="40" y="79"/>
                    <a:pt x="15" y="174"/>
                  </a:cubicBezTo>
                  <a:cubicBezTo>
                    <a:pt x="0" y="291"/>
                    <a:pt x="81" y="415"/>
                    <a:pt x="190" y="444"/>
                  </a:cubicBezTo>
                  <a:cubicBezTo>
                    <a:pt x="206" y="448"/>
                    <a:pt x="221" y="450"/>
                    <a:pt x="237" y="450"/>
                  </a:cubicBezTo>
                  <a:cubicBezTo>
                    <a:pt x="334" y="450"/>
                    <a:pt x="434" y="378"/>
                    <a:pt x="453" y="284"/>
                  </a:cubicBezTo>
                  <a:cubicBezTo>
                    <a:pt x="482" y="160"/>
                    <a:pt x="402" y="36"/>
                    <a:pt x="292" y="7"/>
                  </a:cubicBezTo>
                  <a:cubicBezTo>
                    <a:pt x="276" y="3"/>
                    <a:pt x="260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4020;p50">
              <a:extLst>
                <a:ext uri="{FF2B5EF4-FFF2-40B4-BE49-F238E27FC236}">
                  <a16:creationId xmlns:a16="http://schemas.microsoft.com/office/drawing/2014/main" id="{A295E02C-004A-468F-B9A3-F063C980C5AF}"/>
                </a:ext>
              </a:extLst>
            </p:cNvPr>
            <p:cNvSpPr/>
            <p:nvPr/>
          </p:nvSpPr>
          <p:spPr>
            <a:xfrm>
              <a:off x="7560798" y="3586984"/>
              <a:ext cx="29873" cy="28744"/>
            </a:xfrm>
            <a:custGeom>
              <a:avLst/>
              <a:gdLst/>
              <a:ahLst/>
              <a:cxnLst/>
              <a:rect l="l" t="t" r="r" b="b"/>
              <a:pathLst>
                <a:path w="563" h="540" extrusionOk="0">
                  <a:moveTo>
                    <a:pt x="280" y="98"/>
                  </a:moveTo>
                  <a:cubicBezTo>
                    <a:pt x="319" y="98"/>
                    <a:pt x="359" y="111"/>
                    <a:pt x="394" y="137"/>
                  </a:cubicBezTo>
                  <a:cubicBezTo>
                    <a:pt x="445" y="196"/>
                    <a:pt x="467" y="268"/>
                    <a:pt x="438" y="334"/>
                  </a:cubicBezTo>
                  <a:cubicBezTo>
                    <a:pt x="408" y="394"/>
                    <a:pt x="343" y="435"/>
                    <a:pt x="280" y="435"/>
                  </a:cubicBezTo>
                  <a:cubicBezTo>
                    <a:pt x="267" y="435"/>
                    <a:pt x="254" y="433"/>
                    <a:pt x="241" y="429"/>
                  </a:cubicBezTo>
                  <a:cubicBezTo>
                    <a:pt x="237" y="428"/>
                    <a:pt x="233" y="428"/>
                    <a:pt x="229" y="428"/>
                  </a:cubicBezTo>
                  <a:cubicBezTo>
                    <a:pt x="223" y="428"/>
                    <a:pt x="216" y="429"/>
                    <a:pt x="210" y="431"/>
                  </a:cubicBezTo>
                  <a:lnTo>
                    <a:pt x="210" y="431"/>
                  </a:lnTo>
                  <a:cubicBezTo>
                    <a:pt x="152" y="403"/>
                    <a:pt x="109" y="346"/>
                    <a:pt x="102" y="290"/>
                  </a:cubicBezTo>
                  <a:cubicBezTo>
                    <a:pt x="95" y="217"/>
                    <a:pt x="139" y="144"/>
                    <a:pt x="205" y="115"/>
                  </a:cubicBezTo>
                  <a:cubicBezTo>
                    <a:pt x="228" y="104"/>
                    <a:pt x="254" y="98"/>
                    <a:pt x="280" y="98"/>
                  </a:cubicBezTo>
                  <a:close/>
                  <a:moveTo>
                    <a:pt x="277" y="0"/>
                  </a:moveTo>
                  <a:cubicBezTo>
                    <a:pt x="250" y="0"/>
                    <a:pt x="223" y="4"/>
                    <a:pt x="197" y="13"/>
                  </a:cubicBezTo>
                  <a:cubicBezTo>
                    <a:pt x="95" y="50"/>
                    <a:pt x="8" y="144"/>
                    <a:pt x="8" y="261"/>
                  </a:cubicBezTo>
                  <a:cubicBezTo>
                    <a:pt x="1" y="379"/>
                    <a:pt x="73" y="498"/>
                    <a:pt x="194" y="527"/>
                  </a:cubicBezTo>
                  <a:lnTo>
                    <a:pt x="194" y="527"/>
                  </a:lnTo>
                  <a:cubicBezTo>
                    <a:pt x="199" y="530"/>
                    <a:pt x="205" y="531"/>
                    <a:pt x="212" y="531"/>
                  </a:cubicBezTo>
                  <a:cubicBezTo>
                    <a:pt x="212" y="531"/>
                    <a:pt x="212" y="531"/>
                    <a:pt x="212" y="531"/>
                  </a:cubicBezTo>
                  <a:lnTo>
                    <a:pt x="212" y="531"/>
                  </a:lnTo>
                  <a:cubicBezTo>
                    <a:pt x="216" y="532"/>
                    <a:pt x="220" y="533"/>
                    <a:pt x="223" y="534"/>
                  </a:cubicBezTo>
                  <a:lnTo>
                    <a:pt x="223" y="534"/>
                  </a:lnTo>
                  <a:cubicBezTo>
                    <a:pt x="240" y="538"/>
                    <a:pt x="257" y="539"/>
                    <a:pt x="275" y="539"/>
                  </a:cubicBezTo>
                  <a:cubicBezTo>
                    <a:pt x="364" y="539"/>
                    <a:pt x="450" y="491"/>
                    <a:pt x="504" y="414"/>
                  </a:cubicBezTo>
                  <a:cubicBezTo>
                    <a:pt x="562" y="327"/>
                    <a:pt x="555" y="196"/>
                    <a:pt x="489" y="115"/>
                  </a:cubicBezTo>
                  <a:cubicBezTo>
                    <a:pt x="445" y="43"/>
                    <a:pt x="362" y="0"/>
                    <a:pt x="27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4021;p50">
              <a:extLst>
                <a:ext uri="{FF2B5EF4-FFF2-40B4-BE49-F238E27FC236}">
                  <a16:creationId xmlns:a16="http://schemas.microsoft.com/office/drawing/2014/main" id="{EA12755B-4EBC-4F95-B094-C0CD02DE08F6}"/>
                </a:ext>
              </a:extLst>
            </p:cNvPr>
            <p:cNvSpPr/>
            <p:nvPr/>
          </p:nvSpPr>
          <p:spPr>
            <a:xfrm>
              <a:off x="7523603" y="3084812"/>
              <a:ext cx="145225" cy="150960"/>
            </a:xfrm>
            <a:custGeom>
              <a:avLst/>
              <a:gdLst/>
              <a:ahLst/>
              <a:cxnLst/>
              <a:rect l="l" t="t" r="r" b="b"/>
              <a:pathLst>
                <a:path w="2737" h="2836" extrusionOk="0">
                  <a:moveTo>
                    <a:pt x="1391" y="1"/>
                  </a:moveTo>
                  <a:cubicBezTo>
                    <a:pt x="830" y="1"/>
                    <a:pt x="266" y="468"/>
                    <a:pt x="139" y="1093"/>
                  </a:cubicBezTo>
                  <a:cubicBezTo>
                    <a:pt x="1" y="1823"/>
                    <a:pt x="439" y="2633"/>
                    <a:pt x="1073" y="2800"/>
                  </a:cubicBezTo>
                  <a:cubicBezTo>
                    <a:pt x="1160" y="2824"/>
                    <a:pt x="1248" y="2835"/>
                    <a:pt x="1337" y="2835"/>
                  </a:cubicBezTo>
                  <a:cubicBezTo>
                    <a:pt x="1900" y="2835"/>
                    <a:pt x="2457" y="2374"/>
                    <a:pt x="2584" y="1750"/>
                  </a:cubicBezTo>
                  <a:cubicBezTo>
                    <a:pt x="2737" y="1028"/>
                    <a:pt x="2292" y="210"/>
                    <a:pt x="1650" y="35"/>
                  </a:cubicBezTo>
                  <a:cubicBezTo>
                    <a:pt x="1565" y="12"/>
                    <a:pt x="1478" y="1"/>
                    <a:pt x="139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4022;p50">
              <a:extLst>
                <a:ext uri="{FF2B5EF4-FFF2-40B4-BE49-F238E27FC236}">
                  <a16:creationId xmlns:a16="http://schemas.microsoft.com/office/drawing/2014/main" id="{4921A2D6-226A-4CCF-96CD-DD05D9601C8F}"/>
                </a:ext>
              </a:extLst>
            </p:cNvPr>
            <p:cNvSpPr/>
            <p:nvPr/>
          </p:nvSpPr>
          <p:spPr>
            <a:xfrm>
              <a:off x="7526362" y="3083002"/>
              <a:ext cx="144429" cy="155006"/>
            </a:xfrm>
            <a:custGeom>
              <a:avLst/>
              <a:gdLst/>
              <a:ahLst/>
              <a:cxnLst/>
              <a:rect l="l" t="t" r="r" b="b"/>
              <a:pathLst>
                <a:path w="2722" h="2912" extrusionOk="0">
                  <a:moveTo>
                    <a:pt x="1330" y="91"/>
                  </a:moveTo>
                  <a:cubicBezTo>
                    <a:pt x="1625" y="91"/>
                    <a:pt x="1912" y="220"/>
                    <a:pt x="2123" y="463"/>
                  </a:cubicBezTo>
                  <a:cubicBezTo>
                    <a:pt x="2481" y="857"/>
                    <a:pt x="2619" y="1455"/>
                    <a:pt x="2429" y="1959"/>
                  </a:cubicBezTo>
                  <a:cubicBezTo>
                    <a:pt x="2255" y="2427"/>
                    <a:pt x="1791" y="2810"/>
                    <a:pt x="1286" y="2810"/>
                  </a:cubicBezTo>
                  <a:cubicBezTo>
                    <a:pt x="1201" y="2810"/>
                    <a:pt x="1115" y="2799"/>
                    <a:pt x="1029" y="2776"/>
                  </a:cubicBezTo>
                  <a:cubicBezTo>
                    <a:pt x="1022" y="2776"/>
                    <a:pt x="1016" y="2778"/>
                    <a:pt x="1010" y="2781"/>
                  </a:cubicBezTo>
                  <a:lnTo>
                    <a:pt x="1010" y="2781"/>
                  </a:lnTo>
                  <a:cubicBezTo>
                    <a:pt x="510" y="2621"/>
                    <a:pt x="181" y="2094"/>
                    <a:pt x="117" y="1587"/>
                  </a:cubicBezTo>
                  <a:cubicBezTo>
                    <a:pt x="58" y="1047"/>
                    <a:pt x="321" y="514"/>
                    <a:pt x="788" y="244"/>
                  </a:cubicBezTo>
                  <a:cubicBezTo>
                    <a:pt x="961" y="141"/>
                    <a:pt x="1147" y="91"/>
                    <a:pt x="1330" y="91"/>
                  </a:cubicBezTo>
                  <a:close/>
                  <a:moveTo>
                    <a:pt x="1319" y="0"/>
                  </a:moveTo>
                  <a:cubicBezTo>
                    <a:pt x="1193" y="0"/>
                    <a:pt x="1063" y="22"/>
                    <a:pt x="934" y="69"/>
                  </a:cubicBezTo>
                  <a:cubicBezTo>
                    <a:pt x="394" y="274"/>
                    <a:pt x="22" y="821"/>
                    <a:pt x="14" y="1390"/>
                  </a:cubicBezTo>
                  <a:cubicBezTo>
                    <a:pt x="0" y="2018"/>
                    <a:pt x="379" y="2690"/>
                    <a:pt x="996" y="2873"/>
                  </a:cubicBezTo>
                  <a:lnTo>
                    <a:pt x="996" y="2873"/>
                  </a:lnTo>
                  <a:cubicBezTo>
                    <a:pt x="1001" y="2876"/>
                    <a:pt x="1007" y="2877"/>
                    <a:pt x="1014" y="2878"/>
                  </a:cubicBezTo>
                  <a:cubicBezTo>
                    <a:pt x="1014" y="2878"/>
                    <a:pt x="1014" y="2878"/>
                    <a:pt x="1014" y="2878"/>
                  </a:cubicBezTo>
                  <a:lnTo>
                    <a:pt x="1014" y="2878"/>
                  </a:lnTo>
                  <a:cubicBezTo>
                    <a:pt x="1018" y="2879"/>
                    <a:pt x="1022" y="2880"/>
                    <a:pt x="1025" y="2881"/>
                  </a:cubicBezTo>
                  <a:lnTo>
                    <a:pt x="1025" y="2881"/>
                  </a:lnTo>
                  <a:cubicBezTo>
                    <a:pt x="1111" y="2901"/>
                    <a:pt x="1197" y="2911"/>
                    <a:pt x="1282" y="2911"/>
                  </a:cubicBezTo>
                  <a:cubicBezTo>
                    <a:pt x="1741" y="2911"/>
                    <a:pt x="2169" y="2626"/>
                    <a:pt x="2408" y="2229"/>
                  </a:cubicBezTo>
                  <a:cubicBezTo>
                    <a:pt x="2721" y="1718"/>
                    <a:pt x="2656" y="1054"/>
                    <a:pt x="2327" y="573"/>
                  </a:cubicBezTo>
                  <a:cubicBezTo>
                    <a:pt x="2094" y="223"/>
                    <a:pt x="1722" y="0"/>
                    <a:pt x="131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4023;p50">
              <a:extLst>
                <a:ext uri="{FF2B5EF4-FFF2-40B4-BE49-F238E27FC236}">
                  <a16:creationId xmlns:a16="http://schemas.microsoft.com/office/drawing/2014/main" id="{3AB52E86-64F9-44EA-8A15-8DB84E83B215}"/>
                </a:ext>
              </a:extLst>
            </p:cNvPr>
            <p:cNvSpPr/>
            <p:nvPr/>
          </p:nvSpPr>
          <p:spPr>
            <a:xfrm>
              <a:off x="7576663" y="2900636"/>
              <a:ext cx="382934" cy="226068"/>
            </a:xfrm>
            <a:custGeom>
              <a:avLst/>
              <a:gdLst/>
              <a:ahLst/>
              <a:cxnLst/>
              <a:rect l="l" t="t" r="r" b="b"/>
              <a:pathLst>
                <a:path w="7217" h="4247" extrusionOk="0">
                  <a:moveTo>
                    <a:pt x="3167" y="0"/>
                  </a:moveTo>
                  <a:cubicBezTo>
                    <a:pt x="3167" y="0"/>
                    <a:pt x="351" y="81"/>
                    <a:pt x="0" y="2627"/>
                  </a:cubicBezTo>
                  <a:cubicBezTo>
                    <a:pt x="0" y="2627"/>
                    <a:pt x="905" y="723"/>
                    <a:pt x="3203" y="723"/>
                  </a:cubicBezTo>
                  <a:cubicBezTo>
                    <a:pt x="5509" y="723"/>
                    <a:pt x="6012" y="2693"/>
                    <a:pt x="6042" y="3466"/>
                  </a:cubicBezTo>
                  <a:cubicBezTo>
                    <a:pt x="6066" y="4107"/>
                    <a:pt x="6105" y="4162"/>
                    <a:pt x="6118" y="4162"/>
                  </a:cubicBezTo>
                  <a:cubicBezTo>
                    <a:pt x="6120" y="4162"/>
                    <a:pt x="6122" y="4159"/>
                    <a:pt x="6122" y="4159"/>
                  </a:cubicBezTo>
                  <a:lnTo>
                    <a:pt x="6983" y="4247"/>
                  </a:lnTo>
                  <a:lnTo>
                    <a:pt x="6983" y="3977"/>
                  </a:lnTo>
                  <a:cubicBezTo>
                    <a:pt x="6983" y="3977"/>
                    <a:pt x="7216" y="0"/>
                    <a:pt x="3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4024;p50">
              <a:extLst>
                <a:ext uri="{FF2B5EF4-FFF2-40B4-BE49-F238E27FC236}">
                  <a16:creationId xmlns:a16="http://schemas.microsoft.com/office/drawing/2014/main" id="{D8A74C34-F5AF-419E-9570-F458F33853C2}"/>
                </a:ext>
              </a:extLst>
            </p:cNvPr>
            <p:cNvSpPr/>
            <p:nvPr/>
          </p:nvSpPr>
          <p:spPr>
            <a:xfrm>
              <a:off x="7574063" y="2898507"/>
              <a:ext cx="375453" cy="230539"/>
            </a:xfrm>
            <a:custGeom>
              <a:avLst/>
              <a:gdLst/>
              <a:ahLst/>
              <a:cxnLst/>
              <a:rect l="l" t="t" r="r" b="b"/>
              <a:pathLst>
                <a:path w="7076" h="4331" extrusionOk="0">
                  <a:moveTo>
                    <a:pt x="3317" y="83"/>
                  </a:moveTo>
                  <a:cubicBezTo>
                    <a:pt x="4257" y="83"/>
                    <a:pt x="5232" y="378"/>
                    <a:pt x="5908" y="1033"/>
                  </a:cubicBezTo>
                  <a:cubicBezTo>
                    <a:pt x="6419" y="1536"/>
                    <a:pt x="6725" y="2215"/>
                    <a:pt x="6871" y="2908"/>
                  </a:cubicBezTo>
                  <a:cubicBezTo>
                    <a:pt x="6959" y="3273"/>
                    <a:pt x="6981" y="3637"/>
                    <a:pt x="6981" y="4009"/>
                  </a:cubicBezTo>
                  <a:lnTo>
                    <a:pt x="6981" y="4231"/>
                  </a:lnTo>
                  <a:lnTo>
                    <a:pt x="6981" y="4231"/>
                  </a:lnTo>
                  <a:lnTo>
                    <a:pt x="6209" y="4158"/>
                  </a:lnTo>
                  <a:lnTo>
                    <a:pt x="6209" y="4158"/>
                  </a:lnTo>
                  <a:cubicBezTo>
                    <a:pt x="6207" y="4136"/>
                    <a:pt x="6193" y="4094"/>
                    <a:pt x="6193" y="4082"/>
                  </a:cubicBezTo>
                  <a:cubicBezTo>
                    <a:pt x="6163" y="3893"/>
                    <a:pt x="6163" y="3688"/>
                    <a:pt x="6156" y="3491"/>
                  </a:cubicBezTo>
                  <a:cubicBezTo>
                    <a:pt x="6142" y="3273"/>
                    <a:pt x="6105" y="3039"/>
                    <a:pt x="6047" y="2835"/>
                  </a:cubicBezTo>
                  <a:cubicBezTo>
                    <a:pt x="5886" y="2258"/>
                    <a:pt x="5580" y="1704"/>
                    <a:pt x="5113" y="1317"/>
                  </a:cubicBezTo>
                  <a:cubicBezTo>
                    <a:pt x="4584" y="882"/>
                    <a:pt x="3913" y="713"/>
                    <a:pt x="3245" y="713"/>
                  </a:cubicBezTo>
                  <a:cubicBezTo>
                    <a:pt x="3083" y="713"/>
                    <a:pt x="2922" y="722"/>
                    <a:pt x="2764" y="741"/>
                  </a:cubicBezTo>
                  <a:cubicBezTo>
                    <a:pt x="2005" y="843"/>
                    <a:pt x="1304" y="1171"/>
                    <a:pt x="743" y="1689"/>
                  </a:cubicBezTo>
                  <a:cubicBezTo>
                    <a:pt x="536" y="1890"/>
                    <a:pt x="326" y="2123"/>
                    <a:pt x="163" y="2373"/>
                  </a:cubicBezTo>
                  <a:lnTo>
                    <a:pt x="163" y="2373"/>
                  </a:lnTo>
                  <a:cubicBezTo>
                    <a:pt x="261" y="1951"/>
                    <a:pt x="444" y="1552"/>
                    <a:pt x="728" y="1215"/>
                  </a:cubicBezTo>
                  <a:cubicBezTo>
                    <a:pt x="1012" y="887"/>
                    <a:pt x="1377" y="631"/>
                    <a:pt x="1764" y="449"/>
                  </a:cubicBezTo>
                  <a:cubicBezTo>
                    <a:pt x="2216" y="245"/>
                    <a:pt x="2727" y="99"/>
                    <a:pt x="3216" y="84"/>
                  </a:cubicBezTo>
                  <a:cubicBezTo>
                    <a:pt x="3250" y="83"/>
                    <a:pt x="3283" y="83"/>
                    <a:pt x="3317" y="83"/>
                  </a:cubicBezTo>
                  <a:close/>
                  <a:moveTo>
                    <a:pt x="3384" y="1"/>
                  </a:moveTo>
                  <a:cubicBezTo>
                    <a:pt x="2896" y="1"/>
                    <a:pt x="2410" y="95"/>
                    <a:pt x="1961" y="274"/>
                  </a:cubicBezTo>
                  <a:cubicBezTo>
                    <a:pt x="1071" y="617"/>
                    <a:pt x="363" y="1281"/>
                    <a:pt x="100" y="2215"/>
                  </a:cubicBezTo>
                  <a:cubicBezTo>
                    <a:pt x="64" y="2361"/>
                    <a:pt x="28" y="2506"/>
                    <a:pt x="6" y="2660"/>
                  </a:cubicBezTo>
                  <a:cubicBezTo>
                    <a:pt x="1" y="2689"/>
                    <a:pt x="33" y="2719"/>
                    <a:pt x="63" y="2719"/>
                  </a:cubicBezTo>
                  <a:cubicBezTo>
                    <a:pt x="77" y="2719"/>
                    <a:pt x="91" y="2713"/>
                    <a:pt x="100" y="2696"/>
                  </a:cubicBezTo>
                  <a:cubicBezTo>
                    <a:pt x="246" y="2397"/>
                    <a:pt x="465" y="2120"/>
                    <a:pt x="691" y="1886"/>
                  </a:cubicBezTo>
                  <a:cubicBezTo>
                    <a:pt x="1217" y="1339"/>
                    <a:pt x="1903" y="974"/>
                    <a:pt x="2654" y="858"/>
                  </a:cubicBezTo>
                  <a:cubicBezTo>
                    <a:pt x="2859" y="824"/>
                    <a:pt x="3069" y="806"/>
                    <a:pt x="3280" y="806"/>
                  </a:cubicBezTo>
                  <a:cubicBezTo>
                    <a:pt x="3940" y="806"/>
                    <a:pt x="4602" y="984"/>
                    <a:pt x="5106" y="1427"/>
                  </a:cubicBezTo>
                  <a:cubicBezTo>
                    <a:pt x="5558" y="1828"/>
                    <a:pt x="5850" y="2397"/>
                    <a:pt x="5988" y="2981"/>
                  </a:cubicBezTo>
                  <a:cubicBezTo>
                    <a:pt x="6061" y="3294"/>
                    <a:pt x="6054" y="3608"/>
                    <a:pt x="6083" y="3929"/>
                  </a:cubicBezTo>
                  <a:cubicBezTo>
                    <a:pt x="6091" y="4009"/>
                    <a:pt x="6083" y="4148"/>
                    <a:pt x="6127" y="4206"/>
                  </a:cubicBezTo>
                  <a:cubicBezTo>
                    <a:pt x="6143" y="4226"/>
                    <a:pt x="6162" y="4239"/>
                    <a:pt x="6182" y="4242"/>
                  </a:cubicBezTo>
                  <a:lnTo>
                    <a:pt x="6182" y="4242"/>
                  </a:lnTo>
                  <a:cubicBezTo>
                    <a:pt x="6180" y="4242"/>
                    <a:pt x="6179" y="4243"/>
                    <a:pt x="6178" y="4243"/>
                  </a:cubicBezTo>
                  <a:lnTo>
                    <a:pt x="7032" y="4331"/>
                  </a:lnTo>
                  <a:cubicBezTo>
                    <a:pt x="7034" y="4331"/>
                    <a:pt x="7036" y="4331"/>
                    <a:pt x="7038" y="4331"/>
                  </a:cubicBezTo>
                  <a:cubicBezTo>
                    <a:pt x="7060" y="4331"/>
                    <a:pt x="7073" y="4313"/>
                    <a:pt x="7075" y="4293"/>
                  </a:cubicBezTo>
                  <a:lnTo>
                    <a:pt x="7075" y="4293"/>
                  </a:lnTo>
                  <a:cubicBezTo>
                    <a:pt x="7075" y="4291"/>
                    <a:pt x="7075" y="4289"/>
                    <a:pt x="7075" y="4287"/>
                  </a:cubicBezTo>
                  <a:cubicBezTo>
                    <a:pt x="7075" y="3871"/>
                    <a:pt x="7075" y="3470"/>
                    <a:pt x="7003" y="3061"/>
                  </a:cubicBezTo>
                  <a:cubicBezTo>
                    <a:pt x="6886" y="2368"/>
                    <a:pt x="6609" y="1697"/>
                    <a:pt x="6142" y="1157"/>
                  </a:cubicBezTo>
                  <a:cubicBezTo>
                    <a:pt x="5485" y="398"/>
                    <a:pt x="4522" y="62"/>
                    <a:pt x="3537" y="4"/>
                  </a:cubicBezTo>
                  <a:cubicBezTo>
                    <a:pt x="3486" y="2"/>
                    <a:pt x="3435" y="1"/>
                    <a:pt x="338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4025;p50">
              <a:extLst>
                <a:ext uri="{FF2B5EF4-FFF2-40B4-BE49-F238E27FC236}">
                  <a16:creationId xmlns:a16="http://schemas.microsoft.com/office/drawing/2014/main" id="{063EB350-AF07-469A-A2B3-C289846C0ECB}"/>
                </a:ext>
              </a:extLst>
            </p:cNvPr>
            <p:cNvSpPr/>
            <p:nvPr/>
          </p:nvSpPr>
          <p:spPr>
            <a:xfrm>
              <a:off x="7564247" y="2936513"/>
              <a:ext cx="356616" cy="475291"/>
            </a:xfrm>
            <a:custGeom>
              <a:avLst/>
              <a:gdLst/>
              <a:ahLst/>
              <a:cxnLst/>
              <a:rect l="l" t="t" r="r" b="b"/>
              <a:pathLst>
                <a:path w="6721" h="8929" extrusionOk="0">
                  <a:moveTo>
                    <a:pt x="3409" y="0"/>
                  </a:moveTo>
                  <a:cubicBezTo>
                    <a:pt x="2297" y="0"/>
                    <a:pt x="1144" y="370"/>
                    <a:pt x="636" y="1092"/>
                  </a:cubicBezTo>
                  <a:cubicBezTo>
                    <a:pt x="1" y="2004"/>
                    <a:pt x="227" y="2748"/>
                    <a:pt x="256" y="3026"/>
                  </a:cubicBezTo>
                  <a:cubicBezTo>
                    <a:pt x="307" y="3587"/>
                    <a:pt x="366" y="4186"/>
                    <a:pt x="395" y="4762"/>
                  </a:cubicBezTo>
                  <a:cubicBezTo>
                    <a:pt x="402" y="5003"/>
                    <a:pt x="402" y="5236"/>
                    <a:pt x="512" y="5448"/>
                  </a:cubicBezTo>
                  <a:cubicBezTo>
                    <a:pt x="563" y="5557"/>
                    <a:pt x="650" y="5645"/>
                    <a:pt x="731" y="5732"/>
                  </a:cubicBezTo>
                  <a:cubicBezTo>
                    <a:pt x="1262" y="6286"/>
                    <a:pt x="2087" y="6571"/>
                    <a:pt x="2885" y="6571"/>
                  </a:cubicBezTo>
                  <a:cubicBezTo>
                    <a:pt x="3139" y="6571"/>
                    <a:pt x="3389" y="6542"/>
                    <a:pt x="3627" y="6484"/>
                  </a:cubicBezTo>
                  <a:lnTo>
                    <a:pt x="3627" y="7637"/>
                  </a:lnTo>
                  <a:lnTo>
                    <a:pt x="2803" y="7848"/>
                  </a:lnTo>
                  <a:cubicBezTo>
                    <a:pt x="2803" y="7848"/>
                    <a:pt x="3313" y="8928"/>
                    <a:pt x="4393" y="8928"/>
                  </a:cubicBezTo>
                  <a:cubicBezTo>
                    <a:pt x="5480" y="8928"/>
                    <a:pt x="5816" y="7870"/>
                    <a:pt x="5816" y="7870"/>
                  </a:cubicBezTo>
                  <a:lnTo>
                    <a:pt x="4977" y="7542"/>
                  </a:lnTo>
                  <a:lnTo>
                    <a:pt x="4977" y="6258"/>
                  </a:lnTo>
                  <a:cubicBezTo>
                    <a:pt x="4977" y="6258"/>
                    <a:pt x="6246" y="5886"/>
                    <a:pt x="6378" y="4835"/>
                  </a:cubicBezTo>
                  <a:cubicBezTo>
                    <a:pt x="6509" y="3777"/>
                    <a:pt x="6721" y="1501"/>
                    <a:pt x="5466" y="559"/>
                  </a:cubicBezTo>
                  <a:cubicBezTo>
                    <a:pt x="4961" y="185"/>
                    <a:pt x="4195" y="0"/>
                    <a:pt x="3409" y="0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4026;p50">
              <a:extLst>
                <a:ext uri="{FF2B5EF4-FFF2-40B4-BE49-F238E27FC236}">
                  <a16:creationId xmlns:a16="http://schemas.microsoft.com/office/drawing/2014/main" id="{4164AD63-871A-4253-82AB-16AF9F36062E}"/>
                </a:ext>
              </a:extLst>
            </p:cNvPr>
            <p:cNvSpPr/>
            <p:nvPr/>
          </p:nvSpPr>
          <p:spPr>
            <a:xfrm>
              <a:off x="7568120" y="2934916"/>
              <a:ext cx="342290" cy="479815"/>
            </a:xfrm>
            <a:custGeom>
              <a:avLst/>
              <a:gdLst/>
              <a:ahLst/>
              <a:cxnLst/>
              <a:rect l="l" t="t" r="r" b="b"/>
              <a:pathLst>
                <a:path w="6451" h="9014" extrusionOk="0">
                  <a:moveTo>
                    <a:pt x="3294" y="79"/>
                  </a:moveTo>
                  <a:cubicBezTo>
                    <a:pt x="3553" y="79"/>
                    <a:pt x="3809" y="99"/>
                    <a:pt x="4057" y="137"/>
                  </a:cubicBezTo>
                  <a:cubicBezTo>
                    <a:pt x="4495" y="203"/>
                    <a:pt x="4940" y="334"/>
                    <a:pt x="5320" y="589"/>
                  </a:cubicBezTo>
                  <a:cubicBezTo>
                    <a:pt x="5721" y="874"/>
                    <a:pt x="5984" y="1297"/>
                    <a:pt x="6137" y="1764"/>
                  </a:cubicBezTo>
                  <a:cubicBezTo>
                    <a:pt x="6436" y="2669"/>
                    <a:pt x="6400" y="3661"/>
                    <a:pt x="6305" y="4595"/>
                  </a:cubicBezTo>
                  <a:cubicBezTo>
                    <a:pt x="6275" y="4814"/>
                    <a:pt x="6254" y="5033"/>
                    <a:pt x="6166" y="5230"/>
                  </a:cubicBezTo>
                  <a:cubicBezTo>
                    <a:pt x="6071" y="5434"/>
                    <a:pt x="5940" y="5616"/>
                    <a:pt x="5765" y="5762"/>
                  </a:cubicBezTo>
                  <a:cubicBezTo>
                    <a:pt x="5524" y="5967"/>
                    <a:pt x="5247" y="6134"/>
                    <a:pt x="4955" y="6237"/>
                  </a:cubicBezTo>
                  <a:cubicBezTo>
                    <a:pt x="4933" y="6244"/>
                    <a:pt x="4918" y="6244"/>
                    <a:pt x="4904" y="6251"/>
                  </a:cubicBezTo>
                  <a:cubicBezTo>
                    <a:pt x="4889" y="6258"/>
                    <a:pt x="4867" y="6280"/>
                    <a:pt x="4867" y="6295"/>
                  </a:cubicBezTo>
                  <a:lnTo>
                    <a:pt x="4867" y="7586"/>
                  </a:lnTo>
                  <a:cubicBezTo>
                    <a:pt x="4867" y="7608"/>
                    <a:pt x="4889" y="7623"/>
                    <a:pt x="4904" y="7630"/>
                  </a:cubicBezTo>
                  <a:cubicBezTo>
                    <a:pt x="5171" y="7733"/>
                    <a:pt x="5433" y="7836"/>
                    <a:pt x="5693" y="7939"/>
                  </a:cubicBezTo>
                  <a:lnTo>
                    <a:pt x="5693" y="7939"/>
                  </a:lnTo>
                  <a:cubicBezTo>
                    <a:pt x="5562" y="8310"/>
                    <a:pt x="5271" y="8635"/>
                    <a:pt x="4918" y="8798"/>
                  </a:cubicBezTo>
                  <a:cubicBezTo>
                    <a:pt x="4730" y="8882"/>
                    <a:pt x="4538" y="8921"/>
                    <a:pt x="4348" y="8921"/>
                  </a:cubicBezTo>
                  <a:cubicBezTo>
                    <a:pt x="3853" y="8921"/>
                    <a:pt x="3376" y="8659"/>
                    <a:pt x="3043" y="8279"/>
                  </a:cubicBezTo>
                  <a:cubicBezTo>
                    <a:pt x="2949" y="8166"/>
                    <a:pt x="2865" y="8046"/>
                    <a:pt x="2801" y="7922"/>
                  </a:cubicBezTo>
                  <a:lnTo>
                    <a:pt x="2801" y="7922"/>
                  </a:lnTo>
                  <a:cubicBezTo>
                    <a:pt x="3059" y="7856"/>
                    <a:pt x="3318" y="7800"/>
                    <a:pt x="3576" y="7732"/>
                  </a:cubicBezTo>
                  <a:cubicBezTo>
                    <a:pt x="3591" y="7718"/>
                    <a:pt x="3612" y="7703"/>
                    <a:pt x="3612" y="7681"/>
                  </a:cubicBezTo>
                  <a:lnTo>
                    <a:pt x="3612" y="6536"/>
                  </a:lnTo>
                  <a:cubicBezTo>
                    <a:pt x="3612" y="6507"/>
                    <a:pt x="3594" y="6487"/>
                    <a:pt x="3569" y="6487"/>
                  </a:cubicBezTo>
                  <a:cubicBezTo>
                    <a:pt x="3562" y="6487"/>
                    <a:pt x="3555" y="6489"/>
                    <a:pt x="3547" y="6492"/>
                  </a:cubicBezTo>
                  <a:cubicBezTo>
                    <a:pt x="3314" y="6546"/>
                    <a:pt x="3074" y="6572"/>
                    <a:pt x="2833" y="6572"/>
                  </a:cubicBezTo>
                  <a:cubicBezTo>
                    <a:pt x="2385" y="6572"/>
                    <a:pt x="1934" y="6480"/>
                    <a:pt x="1526" y="6295"/>
                  </a:cubicBezTo>
                  <a:cubicBezTo>
                    <a:pt x="1212" y="6164"/>
                    <a:pt x="927" y="5981"/>
                    <a:pt x="701" y="5740"/>
                  </a:cubicBezTo>
                  <a:cubicBezTo>
                    <a:pt x="548" y="5580"/>
                    <a:pt x="446" y="5405"/>
                    <a:pt x="409" y="5179"/>
                  </a:cubicBezTo>
                  <a:cubicBezTo>
                    <a:pt x="373" y="4967"/>
                    <a:pt x="380" y="4748"/>
                    <a:pt x="366" y="4537"/>
                  </a:cubicBezTo>
                  <a:cubicBezTo>
                    <a:pt x="336" y="4048"/>
                    <a:pt x="293" y="3552"/>
                    <a:pt x="234" y="3063"/>
                  </a:cubicBezTo>
                  <a:cubicBezTo>
                    <a:pt x="233" y="3054"/>
                    <a:pt x="229" y="3046"/>
                    <a:pt x="225" y="3039"/>
                  </a:cubicBezTo>
                  <a:lnTo>
                    <a:pt x="225" y="3039"/>
                  </a:lnTo>
                  <a:cubicBezTo>
                    <a:pt x="210" y="2897"/>
                    <a:pt x="183" y="2743"/>
                    <a:pt x="176" y="2603"/>
                  </a:cubicBezTo>
                  <a:cubicBezTo>
                    <a:pt x="154" y="2348"/>
                    <a:pt x="183" y="2092"/>
                    <a:pt x="256" y="1852"/>
                  </a:cubicBezTo>
                  <a:cubicBezTo>
                    <a:pt x="409" y="1326"/>
                    <a:pt x="738" y="889"/>
                    <a:pt x="1205" y="611"/>
                  </a:cubicBezTo>
                  <a:cubicBezTo>
                    <a:pt x="1819" y="240"/>
                    <a:pt x="2564" y="79"/>
                    <a:pt x="3294" y="79"/>
                  </a:cubicBezTo>
                  <a:close/>
                  <a:moveTo>
                    <a:pt x="3278" y="1"/>
                  </a:moveTo>
                  <a:cubicBezTo>
                    <a:pt x="2635" y="1"/>
                    <a:pt x="1987" y="130"/>
                    <a:pt x="1416" y="400"/>
                  </a:cubicBezTo>
                  <a:cubicBezTo>
                    <a:pt x="957" y="611"/>
                    <a:pt x="592" y="918"/>
                    <a:pt x="344" y="1356"/>
                  </a:cubicBezTo>
                  <a:cubicBezTo>
                    <a:pt x="81" y="1822"/>
                    <a:pt x="1" y="2341"/>
                    <a:pt x="74" y="2873"/>
                  </a:cubicBezTo>
                  <a:cubicBezTo>
                    <a:pt x="110" y="2917"/>
                    <a:pt x="118" y="2983"/>
                    <a:pt x="125" y="3056"/>
                  </a:cubicBezTo>
                  <a:cubicBezTo>
                    <a:pt x="176" y="3530"/>
                    <a:pt x="220" y="4011"/>
                    <a:pt x="249" y="4493"/>
                  </a:cubicBezTo>
                  <a:cubicBezTo>
                    <a:pt x="271" y="4894"/>
                    <a:pt x="234" y="5332"/>
                    <a:pt x="490" y="5668"/>
                  </a:cubicBezTo>
                  <a:cubicBezTo>
                    <a:pt x="927" y="6237"/>
                    <a:pt x="1672" y="6536"/>
                    <a:pt x="2350" y="6631"/>
                  </a:cubicBezTo>
                  <a:cubicBezTo>
                    <a:pt x="2500" y="6650"/>
                    <a:pt x="2652" y="6660"/>
                    <a:pt x="2804" y="6660"/>
                  </a:cubicBezTo>
                  <a:cubicBezTo>
                    <a:pt x="3038" y="6660"/>
                    <a:pt x="3271" y="6636"/>
                    <a:pt x="3496" y="6586"/>
                  </a:cubicBezTo>
                  <a:lnTo>
                    <a:pt x="3496" y="6586"/>
                  </a:lnTo>
                  <a:lnTo>
                    <a:pt x="3496" y="7640"/>
                  </a:lnTo>
                  <a:lnTo>
                    <a:pt x="3496" y="7640"/>
                  </a:lnTo>
                  <a:cubicBezTo>
                    <a:pt x="3230" y="7709"/>
                    <a:pt x="2959" y="7772"/>
                    <a:pt x="2700" y="7842"/>
                  </a:cubicBezTo>
                  <a:cubicBezTo>
                    <a:pt x="2664" y="7849"/>
                    <a:pt x="2649" y="7886"/>
                    <a:pt x="2671" y="7915"/>
                  </a:cubicBezTo>
                  <a:cubicBezTo>
                    <a:pt x="2868" y="8331"/>
                    <a:pt x="3255" y="8710"/>
                    <a:pt x="3685" y="8892"/>
                  </a:cubicBezTo>
                  <a:cubicBezTo>
                    <a:pt x="3881" y="8974"/>
                    <a:pt x="4086" y="9013"/>
                    <a:pt x="4287" y="9013"/>
                  </a:cubicBezTo>
                  <a:cubicBezTo>
                    <a:pt x="4769" y="9013"/>
                    <a:pt x="5235" y="8790"/>
                    <a:pt x="5539" y="8389"/>
                  </a:cubicBezTo>
                  <a:cubicBezTo>
                    <a:pt x="5633" y="8250"/>
                    <a:pt x="5728" y="8097"/>
                    <a:pt x="5779" y="7929"/>
                  </a:cubicBezTo>
                  <a:cubicBezTo>
                    <a:pt x="5794" y="7907"/>
                    <a:pt x="5772" y="7886"/>
                    <a:pt x="5743" y="7878"/>
                  </a:cubicBezTo>
                  <a:cubicBezTo>
                    <a:pt x="5477" y="7773"/>
                    <a:pt x="5212" y="7669"/>
                    <a:pt x="4940" y="7564"/>
                  </a:cubicBezTo>
                  <a:lnTo>
                    <a:pt x="4940" y="7564"/>
                  </a:lnTo>
                  <a:lnTo>
                    <a:pt x="4940" y="6342"/>
                  </a:lnTo>
                  <a:lnTo>
                    <a:pt x="4940" y="6342"/>
                  </a:lnTo>
                  <a:cubicBezTo>
                    <a:pt x="5585" y="6144"/>
                    <a:pt x="6219" y="5633"/>
                    <a:pt x="6327" y="4938"/>
                  </a:cubicBezTo>
                  <a:cubicBezTo>
                    <a:pt x="6400" y="4515"/>
                    <a:pt x="6429" y="4062"/>
                    <a:pt x="6436" y="3639"/>
                  </a:cubicBezTo>
                  <a:cubicBezTo>
                    <a:pt x="6451" y="3114"/>
                    <a:pt x="6421" y="2581"/>
                    <a:pt x="6290" y="2071"/>
                  </a:cubicBezTo>
                  <a:cubicBezTo>
                    <a:pt x="6173" y="1582"/>
                    <a:pt x="5976" y="1122"/>
                    <a:pt x="5619" y="765"/>
                  </a:cubicBezTo>
                  <a:cubicBezTo>
                    <a:pt x="5291" y="436"/>
                    <a:pt x="4853" y="247"/>
                    <a:pt x="4408" y="137"/>
                  </a:cubicBezTo>
                  <a:cubicBezTo>
                    <a:pt x="4045" y="47"/>
                    <a:pt x="3663" y="1"/>
                    <a:pt x="327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4027;p50">
              <a:extLst>
                <a:ext uri="{FF2B5EF4-FFF2-40B4-BE49-F238E27FC236}">
                  <a16:creationId xmlns:a16="http://schemas.microsoft.com/office/drawing/2014/main" id="{DF7A3CED-71A7-487C-93A8-02C005DF2E61}"/>
                </a:ext>
              </a:extLst>
            </p:cNvPr>
            <p:cNvSpPr/>
            <p:nvPr/>
          </p:nvSpPr>
          <p:spPr>
            <a:xfrm>
              <a:off x="7509117" y="2924536"/>
              <a:ext cx="464381" cy="232083"/>
            </a:xfrm>
            <a:custGeom>
              <a:avLst/>
              <a:gdLst/>
              <a:ahLst/>
              <a:cxnLst/>
              <a:rect l="l" t="t" r="r" b="b"/>
              <a:pathLst>
                <a:path w="8752" h="4360" extrusionOk="0">
                  <a:moveTo>
                    <a:pt x="3975" y="1"/>
                  </a:moveTo>
                  <a:cubicBezTo>
                    <a:pt x="1" y="1"/>
                    <a:pt x="1295" y="3995"/>
                    <a:pt x="1295" y="3995"/>
                  </a:cubicBezTo>
                  <a:cubicBezTo>
                    <a:pt x="1358" y="4092"/>
                    <a:pt x="1469" y="4136"/>
                    <a:pt x="1586" y="4136"/>
                  </a:cubicBezTo>
                  <a:cubicBezTo>
                    <a:pt x="1688" y="4136"/>
                    <a:pt x="1794" y="4103"/>
                    <a:pt x="1879" y="4046"/>
                  </a:cubicBezTo>
                  <a:cubicBezTo>
                    <a:pt x="2061" y="3929"/>
                    <a:pt x="2185" y="3739"/>
                    <a:pt x="2346" y="3593"/>
                  </a:cubicBezTo>
                  <a:cubicBezTo>
                    <a:pt x="2557" y="3382"/>
                    <a:pt x="2849" y="3258"/>
                    <a:pt x="3156" y="3229"/>
                  </a:cubicBezTo>
                  <a:cubicBezTo>
                    <a:pt x="3198" y="3224"/>
                    <a:pt x="3241" y="3223"/>
                    <a:pt x="3284" y="3223"/>
                  </a:cubicBezTo>
                  <a:cubicBezTo>
                    <a:pt x="3455" y="3223"/>
                    <a:pt x="3630" y="3251"/>
                    <a:pt x="3805" y="3251"/>
                  </a:cubicBezTo>
                  <a:cubicBezTo>
                    <a:pt x="3818" y="3251"/>
                    <a:pt x="3830" y="3251"/>
                    <a:pt x="3843" y="3251"/>
                  </a:cubicBezTo>
                  <a:cubicBezTo>
                    <a:pt x="4683" y="3251"/>
                    <a:pt x="5498" y="2773"/>
                    <a:pt x="6009" y="2098"/>
                  </a:cubicBezTo>
                  <a:cubicBezTo>
                    <a:pt x="6045" y="2616"/>
                    <a:pt x="6147" y="3156"/>
                    <a:pt x="6432" y="3593"/>
                  </a:cubicBezTo>
                  <a:cubicBezTo>
                    <a:pt x="6706" y="4027"/>
                    <a:pt x="7187" y="4360"/>
                    <a:pt x="7699" y="4360"/>
                  </a:cubicBezTo>
                  <a:cubicBezTo>
                    <a:pt x="7705" y="4360"/>
                    <a:pt x="7710" y="4360"/>
                    <a:pt x="7716" y="4360"/>
                  </a:cubicBezTo>
                  <a:cubicBezTo>
                    <a:pt x="7716" y="4360"/>
                    <a:pt x="8752" y="252"/>
                    <a:pt x="4338" y="11"/>
                  </a:cubicBezTo>
                  <a:cubicBezTo>
                    <a:pt x="4212" y="4"/>
                    <a:pt x="4091" y="1"/>
                    <a:pt x="3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4028;p50">
              <a:extLst>
                <a:ext uri="{FF2B5EF4-FFF2-40B4-BE49-F238E27FC236}">
                  <a16:creationId xmlns:a16="http://schemas.microsoft.com/office/drawing/2014/main" id="{ACC7CE25-6BA4-470D-92C5-1EC661591C08}"/>
                </a:ext>
              </a:extLst>
            </p:cNvPr>
            <p:cNvSpPr/>
            <p:nvPr/>
          </p:nvSpPr>
          <p:spPr>
            <a:xfrm>
              <a:off x="7558463" y="2921981"/>
              <a:ext cx="370518" cy="236980"/>
            </a:xfrm>
            <a:custGeom>
              <a:avLst/>
              <a:gdLst/>
              <a:ahLst/>
              <a:cxnLst/>
              <a:rect l="l" t="t" r="r" b="b"/>
              <a:pathLst>
                <a:path w="6983" h="4452" extrusionOk="0">
                  <a:moveTo>
                    <a:pt x="3059" y="92"/>
                  </a:moveTo>
                  <a:cubicBezTo>
                    <a:pt x="3230" y="92"/>
                    <a:pt x="3401" y="99"/>
                    <a:pt x="3568" y="110"/>
                  </a:cubicBezTo>
                  <a:cubicBezTo>
                    <a:pt x="4334" y="176"/>
                    <a:pt x="5137" y="380"/>
                    <a:pt x="5742" y="862"/>
                  </a:cubicBezTo>
                  <a:cubicBezTo>
                    <a:pt x="6180" y="1205"/>
                    <a:pt x="6494" y="1679"/>
                    <a:pt x="6669" y="2211"/>
                  </a:cubicBezTo>
                  <a:cubicBezTo>
                    <a:pt x="6888" y="2897"/>
                    <a:pt x="6895" y="3649"/>
                    <a:pt x="6749" y="4356"/>
                  </a:cubicBezTo>
                  <a:cubicBezTo>
                    <a:pt x="6749" y="4358"/>
                    <a:pt x="6749" y="4361"/>
                    <a:pt x="6748" y="4363"/>
                  </a:cubicBezTo>
                  <a:lnTo>
                    <a:pt x="6748" y="4363"/>
                  </a:lnTo>
                  <a:cubicBezTo>
                    <a:pt x="6260" y="4349"/>
                    <a:pt x="5831" y="4055"/>
                    <a:pt x="5575" y="3663"/>
                  </a:cubicBezTo>
                  <a:cubicBezTo>
                    <a:pt x="5268" y="3211"/>
                    <a:pt x="5173" y="2678"/>
                    <a:pt x="5122" y="2146"/>
                  </a:cubicBezTo>
                  <a:cubicBezTo>
                    <a:pt x="5122" y="2120"/>
                    <a:pt x="5097" y="2094"/>
                    <a:pt x="5071" y="2094"/>
                  </a:cubicBezTo>
                  <a:cubicBezTo>
                    <a:pt x="5061" y="2094"/>
                    <a:pt x="5051" y="2099"/>
                    <a:pt x="5042" y="2109"/>
                  </a:cubicBezTo>
                  <a:cubicBezTo>
                    <a:pt x="5032" y="2122"/>
                    <a:pt x="5023" y="2134"/>
                    <a:pt x="5013" y="2146"/>
                  </a:cubicBezTo>
                  <a:lnTo>
                    <a:pt x="5013" y="2146"/>
                  </a:lnTo>
                  <a:cubicBezTo>
                    <a:pt x="5013" y="2146"/>
                    <a:pt x="5013" y="2146"/>
                    <a:pt x="5013" y="2146"/>
                  </a:cubicBezTo>
                  <a:lnTo>
                    <a:pt x="5013" y="2146"/>
                  </a:lnTo>
                  <a:cubicBezTo>
                    <a:pt x="5013" y="2146"/>
                    <a:pt x="5013" y="2146"/>
                    <a:pt x="5013" y="2146"/>
                  </a:cubicBezTo>
                  <a:lnTo>
                    <a:pt x="5013" y="2146"/>
                  </a:lnTo>
                  <a:cubicBezTo>
                    <a:pt x="4673" y="2567"/>
                    <a:pt x="4225" y="2917"/>
                    <a:pt x="3714" y="3102"/>
                  </a:cubicBezTo>
                  <a:cubicBezTo>
                    <a:pt x="3459" y="3196"/>
                    <a:pt x="3189" y="3247"/>
                    <a:pt x="2919" y="3247"/>
                  </a:cubicBezTo>
                  <a:cubicBezTo>
                    <a:pt x="2744" y="3247"/>
                    <a:pt x="2567" y="3230"/>
                    <a:pt x="2391" y="3230"/>
                  </a:cubicBezTo>
                  <a:cubicBezTo>
                    <a:pt x="2265" y="3230"/>
                    <a:pt x="2139" y="3239"/>
                    <a:pt x="2014" y="3269"/>
                  </a:cubicBezTo>
                  <a:cubicBezTo>
                    <a:pt x="1752" y="3335"/>
                    <a:pt x="1503" y="3466"/>
                    <a:pt x="1321" y="3663"/>
                  </a:cubicBezTo>
                  <a:cubicBezTo>
                    <a:pt x="1139" y="3853"/>
                    <a:pt x="964" y="4116"/>
                    <a:pt x="672" y="4138"/>
                  </a:cubicBezTo>
                  <a:cubicBezTo>
                    <a:pt x="577" y="4138"/>
                    <a:pt x="446" y="4116"/>
                    <a:pt x="402" y="4014"/>
                  </a:cubicBezTo>
                  <a:cubicBezTo>
                    <a:pt x="394" y="3992"/>
                    <a:pt x="380" y="3955"/>
                    <a:pt x="373" y="3926"/>
                  </a:cubicBezTo>
                  <a:cubicBezTo>
                    <a:pt x="183" y="3204"/>
                    <a:pt x="117" y="2394"/>
                    <a:pt x="343" y="1672"/>
                  </a:cubicBezTo>
                  <a:cubicBezTo>
                    <a:pt x="511" y="1168"/>
                    <a:pt x="832" y="752"/>
                    <a:pt x="1285" y="490"/>
                  </a:cubicBezTo>
                  <a:cubicBezTo>
                    <a:pt x="1815" y="182"/>
                    <a:pt x="2444" y="92"/>
                    <a:pt x="3059" y="92"/>
                  </a:cubicBezTo>
                  <a:close/>
                  <a:moveTo>
                    <a:pt x="3048" y="0"/>
                  </a:moveTo>
                  <a:cubicBezTo>
                    <a:pt x="1958" y="0"/>
                    <a:pt x="840" y="317"/>
                    <a:pt x="351" y="1350"/>
                  </a:cubicBezTo>
                  <a:cubicBezTo>
                    <a:pt x="0" y="2117"/>
                    <a:pt x="44" y="3050"/>
                    <a:pt x="241" y="3853"/>
                  </a:cubicBezTo>
                  <a:cubicBezTo>
                    <a:pt x="263" y="3919"/>
                    <a:pt x="270" y="3992"/>
                    <a:pt x="300" y="4050"/>
                  </a:cubicBezTo>
                  <a:cubicBezTo>
                    <a:pt x="361" y="4179"/>
                    <a:pt x="523" y="4226"/>
                    <a:pt x="645" y="4226"/>
                  </a:cubicBezTo>
                  <a:cubicBezTo>
                    <a:pt x="654" y="4226"/>
                    <a:pt x="663" y="4226"/>
                    <a:pt x="672" y="4225"/>
                  </a:cubicBezTo>
                  <a:cubicBezTo>
                    <a:pt x="942" y="4211"/>
                    <a:pt x="1109" y="4014"/>
                    <a:pt x="1277" y="3831"/>
                  </a:cubicBezTo>
                  <a:cubicBezTo>
                    <a:pt x="1489" y="3605"/>
                    <a:pt x="1722" y="3430"/>
                    <a:pt x="2036" y="3357"/>
                  </a:cubicBezTo>
                  <a:cubicBezTo>
                    <a:pt x="2138" y="3334"/>
                    <a:pt x="2241" y="3327"/>
                    <a:pt x="2344" y="3327"/>
                  </a:cubicBezTo>
                  <a:cubicBezTo>
                    <a:pt x="2522" y="3327"/>
                    <a:pt x="2700" y="3348"/>
                    <a:pt x="2877" y="3348"/>
                  </a:cubicBezTo>
                  <a:cubicBezTo>
                    <a:pt x="2928" y="3348"/>
                    <a:pt x="2978" y="3347"/>
                    <a:pt x="3028" y="3342"/>
                  </a:cubicBezTo>
                  <a:cubicBezTo>
                    <a:pt x="3576" y="3306"/>
                    <a:pt x="4086" y="3087"/>
                    <a:pt x="4524" y="2759"/>
                  </a:cubicBezTo>
                  <a:cubicBezTo>
                    <a:pt x="4711" y="2615"/>
                    <a:pt x="4877" y="2451"/>
                    <a:pt x="5025" y="2274"/>
                  </a:cubicBezTo>
                  <a:lnTo>
                    <a:pt x="5025" y="2274"/>
                  </a:lnTo>
                  <a:cubicBezTo>
                    <a:pt x="5082" y="2802"/>
                    <a:pt x="5199" y="3333"/>
                    <a:pt x="5509" y="3758"/>
                  </a:cubicBezTo>
                  <a:cubicBezTo>
                    <a:pt x="5801" y="4159"/>
                    <a:pt x="6253" y="4451"/>
                    <a:pt x="6764" y="4451"/>
                  </a:cubicBezTo>
                  <a:cubicBezTo>
                    <a:pt x="6772" y="4451"/>
                    <a:pt x="6780" y="4451"/>
                    <a:pt x="6786" y="4449"/>
                  </a:cubicBezTo>
                  <a:lnTo>
                    <a:pt x="6786" y="4449"/>
                  </a:lnTo>
                  <a:cubicBezTo>
                    <a:pt x="6802" y="4449"/>
                    <a:pt x="6818" y="4441"/>
                    <a:pt x="6826" y="4424"/>
                  </a:cubicBezTo>
                  <a:lnTo>
                    <a:pt x="6826" y="4424"/>
                  </a:lnTo>
                  <a:cubicBezTo>
                    <a:pt x="6831" y="4417"/>
                    <a:pt x="6833" y="4410"/>
                    <a:pt x="6833" y="4402"/>
                  </a:cubicBezTo>
                  <a:lnTo>
                    <a:pt x="6833" y="4402"/>
                  </a:lnTo>
                  <a:cubicBezTo>
                    <a:pt x="6983" y="3785"/>
                    <a:pt x="6975" y="3090"/>
                    <a:pt x="6830" y="2467"/>
                  </a:cubicBezTo>
                  <a:cubicBezTo>
                    <a:pt x="6706" y="1927"/>
                    <a:pt x="6457" y="1416"/>
                    <a:pt x="6056" y="1015"/>
                  </a:cubicBezTo>
                  <a:cubicBezTo>
                    <a:pt x="5538" y="490"/>
                    <a:pt x="4816" y="205"/>
                    <a:pt x="4086" y="88"/>
                  </a:cubicBezTo>
                  <a:cubicBezTo>
                    <a:pt x="3759" y="34"/>
                    <a:pt x="3405" y="0"/>
                    <a:pt x="30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4029;p50">
              <a:extLst>
                <a:ext uri="{FF2B5EF4-FFF2-40B4-BE49-F238E27FC236}">
                  <a16:creationId xmlns:a16="http://schemas.microsoft.com/office/drawing/2014/main" id="{9C270FE2-1231-4C59-9B88-5C1A38879775}"/>
                </a:ext>
              </a:extLst>
            </p:cNvPr>
            <p:cNvSpPr/>
            <p:nvPr/>
          </p:nvSpPr>
          <p:spPr>
            <a:xfrm>
              <a:off x="7590299" y="2979523"/>
              <a:ext cx="242007" cy="123653"/>
            </a:xfrm>
            <a:custGeom>
              <a:avLst/>
              <a:gdLst/>
              <a:ahLst/>
              <a:cxnLst/>
              <a:rect l="l" t="t" r="r" b="b"/>
              <a:pathLst>
                <a:path w="4561" h="2323" extrusionOk="0">
                  <a:moveTo>
                    <a:pt x="4509" y="1"/>
                  </a:moveTo>
                  <a:cubicBezTo>
                    <a:pt x="4494" y="1"/>
                    <a:pt x="4476" y="9"/>
                    <a:pt x="4464" y="29"/>
                  </a:cubicBezTo>
                  <a:cubicBezTo>
                    <a:pt x="4063" y="627"/>
                    <a:pt x="3603" y="1306"/>
                    <a:pt x="2866" y="1495"/>
                  </a:cubicBezTo>
                  <a:cubicBezTo>
                    <a:pt x="2762" y="1519"/>
                    <a:pt x="2661" y="1527"/>
                    <a:pt x="2561" y="1527"/>
                  </a:cubicBezTo>
                  <a:cubicBezTo>
                    <a:pt x="2289" y="1527"/>
                    <a:pt x="2025" y="1462"/>
                    <a:pt x="1743" y="1451"/>
                  </a:cubicBezTo>
                  <a:cubicBezTo>
                    <a:pt x="1712" y="1450"/>
                    <a:pt x="1682" y="1449"/>
                    <a:pt x="1651" y="1449"/>
                  </a:cubicBezTo>
                  <a:cubicBezTo>
                    <a:pt x="1380" y="1449"/>
                    <a:pt x="1102" y="1507"/>
                    <a:pt x="860" y="1612"/>
                  </a:cubicBezTo>
                  <a:cubicBezTo>
                    <a:pt x="531" y="1751"/>
                    <a:pt x="247" y="1969"/>
                    <a:pt x="28" y="2239"/>
                  </a:cubicBezTo>
                  <a:cubicBezTo>
                    <a:pt x="0" y="2273"/>
                    <a:pt x="31" y="2323"/>
                    <a:pt x="64" y="2323"/>
                  </a:cubicBezTo>
                  <a:cubicBezTo>
                    <a:pt x="74" y="2323"/>
                    <a:pt x="85" y="2317"/>
                    <a:pt x="94" y="2305"/>
                  </a:cubicBezTo>
                  <a:cubicBezTo>
                    <a:pt x="471" y="1819"/>
                    <a:pt x="1074" y="1533"/>
                    <a:pt x="1693" y="1533"/>
                  </a:cubicBezTo>
                  <a:cubicBezTo>
                    <a:pt x="1743" y="1533"/>
                    <a:pt x="1794" y="1535"/>
                    <a:pt x="1845" y="1539"/>
                  </a:cubicBezTo>
                  <a:cubicBezTo>
                    <a:pt x="2089" y="1563"/>
                    <a:pt x="2320" y="1612"/>
                    <a:pt x="2554" y="1612"/>
                  </a:cubicBezTo>
                  <a:cubicBezTo>
                    <a:pt x="2676" y="1612"/>
                    <a:pt x="2799" y="1599"/>
                    <a:pt x="2924" y="1561"/>
                  </a:cubicBezTo>
                  <a:cubicBezTo>
                    <a:pt x="3245" y="1466"/>
                    <a:pt x="3530" y="1276"/>
                    <a:pt x="3764" y="1050"/>
                  </a:cubicBezTo>
                  <a:cubicBezTo>
                    <a:pt x="4070" y="758"/>
                    <a:pt x="4296" y="408"/>
                    <a:pt x="4522" y="65"/>
                  </a:cubicBezTo>
                  <a:cubicBezTo>
                    <a:pt x="4561" y="31"/>
                    <a:pt x="4539" y="1"/>
                    <a:pt x="450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4030;p50">
              <a:extLst>
                <a:ext uri="{FF2B5EF4-FFF2-40B4-BE49-F238E27FC236}">
                  <a16:creationId xmlns:a16="http://schemas.microsoft.com/office/drawing/2014/main" id="{B7D68131-B0E2-442C-86F2-D11863FC3A19}"/>
                </a:ext>
              </a:extLst>
            </p:cNvPr>
            <p:cNvSpPr/>
            <p:nvPr/>
          </p:nvSpPr>
          <p:spPr>
            <a:xfrm>
              <a:off x="7597727" y="2964512"/>
              <a:ext cx="196746" cy="81815"/>
            </a:xfrm>
            <a:custGeom>
              <a:avLst/>
              <a:gdLst/>
              <a:ahLst/>
              <a:cxnLst/>
              <a:rect l="l" t="t" r="r" b="b"/>
              <a:pathLst>
                <a:path w="3708" h="1537" extrusionOk="0">
                  <a:moveTo>
                    <a:pt x="3641" y="1"/>
                  </a:moveTo>
                  <a:cubicBezTo>
                    <a:pt x="3630" y="1"/>
                    <a:pt x="3618" y="6"/>
                    <a:pt x="3609" y="19"/>
                  </a:cubicBezTo>
                  <a:cubicBezTo>
                    <a:pt x="3397" y="274"/>
                    <a:pt x="3178" y="537"/>
                    <a:pt x="2909" y="719"/>
                  </a:cubicBezTo>
                  <a:cubicBezTo>
                    <a:pt x="2636" y="899"/>
                    <a:pt x="2338" y="942"/>
                    <a:pt x="2026" y="942"/>
                  </a:cubicBezTo>
                  <a:cubicBezTo>
                    <a:pt x="1970" y="942"/>
                    <a:pt x="1914" y="940"/>
                    <a:pt x="1858" y="938"/>
                  </a:cubicBezTo>
                  <a:cubicBezTo>
                    <a:pt x="1692" y="928"/>
                    <a:pt x="1524" y="914"/>
                    <a:pt x="1356" y="914"/>
                  </a:cubicBezTo>
                  <a:cubicBezTo>
                    <a:pt x="1179" y="914"/>
                    <a:pt x="1002" y="929"/>
                    <a:pt x="829" y="982"/>
                  </a:cubicBezTo>
                  <a:cubicBezTo>
                    <a:pt x="523" y="1077"/>
                    <a:pt x="253" y="1237"/>
                    <a:pt x="34" y="1456"/>
                  </a:cubicBezTo>
                  <a:cubicBezTo>
                    <a:pt x="0" y="1490"/>
                    <a:pt x="35" y="1536"/>
                    <a:pt x="70" y="1536"/>
                  </a:cubicBezTo>
                  <a:cubicBezTo>
                    <a:pt x="81" y="1536"/>
                    <a:pt x="91" y="1532"/>
                    <a:pt x="100" y="1522"/>
                  </a:cubicBezTo>
                  <a:cubicBezTo>
                    <a:pt x="340" y="1274"/>
                    <a:pt x="654" y="1113"/>
                    <a:pt x="990" y="1040"/>
                  </a:cubicBezTo>
                  <a:cubicBezTo>
                    <a:pt x="1116" y="1016"/>
                    <a:pt x="1242" y="1008"/>
                    <a:pt x="1367" y="1008"/>
                  </a:cubicBezTo>
                  <a:cubicBezTo>
                    <a:pt x="1616" y="1008"/>
                    <a:pt x="1863" y="1040"/>
                    <a:pt x="2106" y="1040"/>
                  </a:cubicBezTo>
                  <a:cubicBezTo>
                    <a:pt x="2434" y="1040"/>
                    <a:pt x="2733" y="953"/>
                    <a:pt x="3003" y="763"/>
                  </a:cubicBezTo>
                  <a:cubicBezTo>
                    <a:pt x="3266" y="581"/>
                    <a:pt x="3470" y="333"/>
                    <a:pt x="3675" y="92"/>
                  </a:cubicBezTo>
                  <a:cubicBezTo>
                    <a:pt x="3707" y="48"/>
                    <a:pt x="3675" y="1"/>
                    <a:pt x="36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4031;p50">
              <a:extLst>
                <a:ext uri="{FF2B5EF4-FFF2-40B4-BE49-F238E27FC236}">
                  <a16:creationId xmlns:a16="http://schemas.microsoft.com/office/drawing/2014/main" id="{5D77486F-A979-491C-AAA7-AF7011FC5FC5}"/>
                </a:ext>
              </a:extLst>
            </p:cNvPr>
            <p:cNvSpPr/>
            <p:nvPr/>
          </p:nvSpPr>
          <p:spPr>
            <a:xfrm>
              <a:off x="7639061" y="2949980"/>
              <a:ext cx="117793" cy="43649"/>
            </a:xfrm>
            <a:custGeom>
              <a:avLst/>
              <a:gdLst/>
              <a:ahLst/>
              <a:cxnLst/>
              <a:rect l="l" t="t" r="r" b="b"/>
              <a:pathLst>
                <a:path w="2220" h="820" extrusionOk="0">
                  <a:moveTo>
                    <a:pt x="2154" y="0"/>
                  </a:moveTo>
                  <a:cubicBezTo>
                    <a:pt x="2144" y="0"/>
                    <a:pt x="2132" y="5"/>
                    <a:pt x="2122" y="15"/>
                  </a:cubicBezTo>
                  <a:cubicBezTo>
                    <a:pt x="1582" y="591"/>
                    <a:pt x="648" y="277"/>
                    <a:pt x="43" y="730"/>
                  </a:cubicBezTo>
                  <a:cubicBezTo>
                    <a:pt x="1" y="760"/>
                    <a:pt x="28" y="819"/>
                    <a:pt x="63" y="819"/>
                  </a:cubicBezTo>
                  <a:cubicBezTo>
                    <a:pt x="71" y="819"/>
                    <a:pt x="79" y="816"/>
                    <a:pt x="87" y="810"/>
                  </a:cubicBezTo>
                  <a:cubicBezTo>
                    <a:pt x="707" y="365"/>
                    <a:pt x="1626" y="671"/>
                    <a:pt x="2181" y="88"/>
                  </a:cubicBezTo>
                  <a:cubicBezTo>
                    <a:pt x="2220" y="48"/>
                    <a:pt x="2190" y="0"/>
                    <a:pt x="21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4032;p50">
              <a:extLst>
                <a:ext uri="{FF2B5EF4-FFF2-40B4-BE49-F238E27FC236}">
                  <a16:creationId xmlns:a16="http://schemas.microsoft.com/office/drawing/2014/main" id="{0F5FAF9A-0B39-4E3A-936F-C776FBA6886F}"/>
                </a:ext>
              </a:extLst>
            </p:cNvPr>
            <p:cNvSpPr/>
            <p:nvPr/>
          </p:nvSpPr>
          <p:spPr>
            <a:xfrm>
              <a:off x="7841856" y="2992777"/>
              <a:ext cx="40909" cy="131797"/>
            </a:xfrm>
            <a:custGeom>
              <a:avLst/>
              <a:gdLst/>
              <a:ahLst/>
              <a:cxnLst/>
              <a:rect l="l" t="t" r="r" b="b"/>
              <a:pathLst>
                <a:path w="771" h="2476" extrusionOk="0">
                  <a:moveTo>
                    <a:pt x="231" y="1"/>
                  </a:moveTo>
                  <a:cubicBezTo>
                    <a:pt x="212" y="1"/>
                    <a:pt x="192" y="11"/>
                    <a:pt x="183" y="35"/>
                  </a:cubicBezTo>
                  <a:cubicBezTo>
                    <a:pt x="0" y="860"/>
                    <a:pt x="175" y="1757"/>
                    <a:pt x="657" y="2457"/>
                  </a:cubicBezTo>
                  <a:cubicBezTo>
                    <a:pt x="668" y="2470"/>
                    <a:pt x="683" y="2475"/>
                    <a:pt x="698" y="2475"/>
                  </a:cubicBezTo>
                  <a:cubicBezTo>
                    <a:pt x="734" y="2475"/>
                    <a:pt x="770" y="2445"/>
                    <a:pt x="744" y="2414"/>
                  </a:cubicBezTo>
                  <a:cubicBezTo>
                    <a:pt x="270" y="1728"/>
                    <a:pt x="95" y="874"/>
                    <a:pt x="277" y="57"/>
                  </a:cubicBezTo>
                  <a:cubicBezTo>
                    <a:pt x="286" y="22"/>
                    <a:pt x="259" y="1"/>
                    <a:pt x="23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4033;p50">
              <a:extLst>
                <a:ext uri="{FF2B5EF4-FFF2-40B4-BE49-F238E27FC236}">
                  <a16:creationId xmlns:a16="http://schemas.microsoft.com/office/drawing/2014/main" id="{8CBDC426-FB97-4E33-A904-08B7FB900560}"/>
                </a:ext>
              </a:extLst>
            </p:cNvPr>
            <p:cNvSpPr/>
            <p:nvPr/>
          </p:nvSpPr>
          <p:spPr>
            <a:xfrm>
              <a:off x="7867484" y="3012632"/>
              <a:ext cx="22020" cy="108642"/>
            </a:xfrm>
            <a:custGeom>
              <a:avLst/>
              <a:gdLst/>
              <a:ahLst/>
              <a:cxnLst/>
              <a:rect l="l" t="t" r="r" b="b"/>
              <a:pathLst>
                <a:path w="415" h="2041" extrusionOk="0">
                  <a:moveTo>
                    <a:pt x="61" y="0"/>
                  </a:moveTo>
                  <a:cubicBezTo>
                    <a:pt x="29" y="0"/>
                    <a:pt x="0" y="24"/>
                    <a:pt x="13" y="63"/>
                  </a:cubicBezTo>
                  <a:cubicBezTo>
                    <a:pt x="196" y="691"/>
                    <a:pt x="283" y="1340"/>
                    <a:pt x="312" y="1997"/>
                  </a:cubicBezTo>
                  <a:cubicBezTo>
                    <a:pt x="312" y="2026"/>
                    <a:pt x="338" y="2041"/>
                    <a:pt x="364" y="2041"/>
                  </a:cubicBezTo>
                  <a:cubicBezTo>
                    <a:pt x="389" y="2041"/>
                    <a:pt x="415" y="2026"/>
                    <a:pt x="415" y="1997"/>
                  </a:cubicBezTo>
                  <a:cubicBezTo>
                    <a:pt x="393" y="1326"/>
                    <a:pt x="298" y="669"/>
                    <a:pt x="115" y="34"/>
                  </a:cubicBezTo>
                  <a:cubicBezTo>
                    <a:pt x="104" y="11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4034;p50">
              <a:extLst>
                <a:ext uri="{FF2B5EF4-FFF2-40B4-BE49-F238E27FC236}">
                  <a16:creationId xmlns:a16="http://schemas.microsoft.com/office/drawing/2014/main" id="{2AA66E67-E468-48FF-A75A-D8CC6B4862A1}"/>
                </a:ext>
              </a:extLst>
            </p:cNvPr>
            <p:cNvSpPr/>
            <p:nvPr/>
          </p:nvSpPr>
          <p:spPr>
            <a:xfrm>
              <a:off x="7861170" y="3046380"/>
              <a:ext cx="7428" cy="26349"/>
            </a:xfrm>
            <a:custGeom>
              <a:avLst/>
              <a:gdLst/>
              <a:ahLst/>
              <a:cxnLst/>
              <a:rect l="l" t="t" r="r" b="b"/>
              <a:pathLst>
                <a:path w="140" h="495" extrusionOk="0">
                  <a:moveTo>
                    <a:pt x="49" y="0"/>
                  </a:moveTo>
                  <a:cubicBezTo>
                    <a:pt x="25" y="0"/>
                    <a:pt x="1" y="17"/>
                    <a:pt x="1" y="50"/>
                  </a:cubicBezTo>
                  <a:cubicBezTo>
                    <a:pt x="1" y="181"/>
                    <a:pt x="23" y="319"/>
                    <a:pt x="52" y="458"/>
                  </a:cubicBezTo>
                  <a:cubicBezTo>
                    <a:pt x="59" y="480"/>
                    <a:pt x="89" y="495"/>
                    <a:pt x="103" y="495"/>
                  </a:cubicBezTo>
                  <a:cubicBezTo>
                    <a:pt x="132" y="480"/>
                    <a:pt x="140" y="458"/>
                    <a:pt x="140" y="436"/>
                  </a:cubicBezTo>
                  <a:cubicBezTo>
                    <a:pt x="110" y="312"/>
                    <a:pt x="103" y="181"/>
                    <a:pt x="103" y="50"/>
                  </a:cubicBezTo>
                  <a:cubicBezTo>
                    <a:pt x="99" y="17"/>
                    <a:pt x="74" y="0"/>
                    <a:pt x="4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4035;p50">
              <a:extLst>
                <a:ext uri="{FF2B5EF4-FFF2-40B4-BE49-F238E27FC236}">
                  <a16:creationId xmlns:a16="http://schemas.microsoft.com/office/drawing/2014/main" id="{6CAEA839-5533-4B36-9D38-4B1F97728817}"/>
                </a:ext>
              </a:extLst>
            </p:cNvPr>
            <p:cNvSpPr/>
            <p:nvPr/>
          </p:nvSpPr>
          <p:spPr>
            <a:xfrm>
              <a:off x="7858889" y="3031422"/>
              <a:ext cx="7004" cy="4791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1"/>
                  </a:moveTo>
                  <a:cubicBezTo>
                    <a:pt x="1" y="1"/>
                    <a:pt x="5" y="90"/>
                    <a:pt x="66" y="90"/>
                  </a:cubicBezTo>
                  <a:cubicBezTo>
                    <a:pt x="132" y="90"/>
                    <a:pt x="132" y="2"/>
                    <a:pt x="66" y="2"/>
                  </a:cubicBezTo>
                  <a:cubicBezTo>
                    <a:pt x="62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4036;p50">
              <a:extLst>
                <a:ext uri="{FF2B5EF4-FFF2-40B4-BE49-F238E27FC236}">
                  <a16:creationId xmlns:a16="http://schemas.microsoft.com/office/drawing/2014/main" id="{C7F9E052-A912-4DE2-A5DB-C4758AE9865C}"/>
                </a:ext>
              </a:extLst>
            </p:cNvPr>
            <p:cNvSpPr/>
            <p:nvPr/>
          </p:nvSpPr>
          <p:spPr>
            <a:xfrm>
              <a:off x="7887541" y="3044304"/>
              <a:ext cx="7800" cy="18311"/>
            </a:xfrm>
            <a:custGeom>
              <a:avLst/>
              <a:gdLst/>
              <a:ahLst/>
              <a:cxnLst/>
              <a:rect l="l" t="t" r="r" b="b"/>
              <a:pathLst>
                <a:path w="147" h="344" extrusionOk="0">
                  <a:moveTo>
                    <a:pt x="44" y="1"/>
                  </a:moveTo>
                  <a:cubicBezTo>
                    <a:pt x="15" y="16"/>
                    <a:pt x="0" y="30"/>
                    <a:pt x="7" y="59"/>
                  </a:cubicBezTo>
                  <a:cubicBezTo>
                    <a:pt x="29" y="140"/>
                    <a:pt x="37" y="220"/>
                    <a:pt x="51" y="307"/>
                  </a:cubicBezTo>
                  <a:cubicBezTo>
                    <a:pt x="51" y="329"/>
                    <a:pt x="88" y="344"/>
                    <a:pt x="110" y="344"/>
                  </a:cubicBezTo>
                  <a:cubicBezTo>
                    <a:pt x="139" y="329"/>
                    <a:pt x="146" y="307"/>
                    <a:pt x="146" y="286"/>
                  </a:cubicBezTo>
                  <a:cubicBezTo>
                    <a:pt x="124" y="205"/>
                    <a:pt x="117" y="125"/>
                    <a:pt x="102" y="37"/>
                  </a:cubicBezTo>
                  <a:cubicBezTo>
                    <a:pt x="102" y="16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4037;p50">
              <a:extLst>
                <a:ext uri="{FF2B5EF4-FFF2-40B4-BE49-F238E27FC236}">
                  <a16:creationId xmlns:a16="http://schemas.microsoft.com/office/drawing/2014/main" id="{3862A690-3FD1-4AE1-8DBD-861637E5D22F}"/>
                </a:ext>
              </a:extLst>
            </p:cNvPr>
            <p:cNvSpPr/>
            <p:nvPr/>
          </p:nvSpPr>
          <p:spPr>
            <a:xfrm>
              <a:off x="7827424" y="2991766"/>
              <a:ext cx="15547" cy="29223"/>
            </a:xfrm>
            <a:custGeom>
              <a:avLst/>
              <a:gdLst/>
              <a:ahLst/>
              <a:cxnLst/>
              <a:rect l="l" t="t" r="r" b="b"/>
              <a:pathLst>
                <a:path w="293" h="549" extrusionOk="0">
                  <a:moveTo>
                    <a:pt x="228" y="0"/>
                  </a:moveTo>
                  <a:cubicBezTo>
                    <a:pt x="214" y="0"/>
                    <a:pt x="201" y="7"/>
                    <a:pt x="192" y="25"/>
                  </a:cubicBezTo>
                  <a:cubicBezTo>
                    <a:pt x="112" y="171"/>
                    <a:pt x="46" y="324"/>
                    <a:pt x="10" y="492"/>
                  </a:cubicBezTo>
                  <a:cubicBezTo>
                    <a:pt x="1" y="526"/>
                    <a:pt x="28" y="548"/>
                    <a:pt x="56" y="548"/>
                  </a:cubicBezTo>
                  <a:cubicBezTo>
                    <a:pt x="75" y="548"/>
                    <a:pt x="95" y="538"/>
                    <a:pt x="104" y="514"/>
                  </a:cubicBezTo>
                  <a:cubicBezTo>
                    <a:pt x="134" y="361"/>
                    <a:pt x="199" y="215"/>
                    <a:pt x="272" y="69"/>
                  </a:cubicBezTo>
                  <a:cubicBezTo>
                    <a:pt x="293" y="38"/>
                    <a:pt x="260" y="0"/>
                    <a:pt x="22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4038;p50">
              <a:extLst>
                <a:ext uri="{FF2B5EF4-FFF2-40B4-BE49-F238E27FC236}">
                  <a16:creationId xmlns:a16="http://schemas.microsoft.com/office/drawing/2014/main" id="{65B5100A-301E-452C-8D7C-BE7B97D74316}"/>
                </a:ext>
              </a:extLst>
            </p:cNvPr>
            <p:cNvSpPr/>
            <p:nvPr/>
          </p:nvSpPr>
          <p:spPr>
            <a:xfrm>
              <a:off x="7847269" y="2974413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59" y="0"/>
                  </a:moveTo>
                  <a:cubicBezTo>
                    <a:pt x="0" y="0"/>
                    <a:pt x="3" y="96"/>
                    <a:pt x="66" y="96"/>
                  </a:cubicBezTo>
                  <a:cubicBezTo>
                    <a:pt x="132" y="96"/>
                    <a:pt x="132" y="1"/>
                    <a:pt x="66" y="1"/>
                  </a:cubicBezTo>
                  <a:cubicBezTo>
                    <a:pt x="64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4039;p50">
              <a:extLst>
                <a:ext uri="{FF2B5EF4-FFF2-40B4-BE49-F238E27FC236}">
                  <a16:creationId xmlns:a16="http://schemas.microsoft.com/office/drawing/2014/main" id="{AA64D1E9-441B-43DC-A615-11801ABFBE74}"/>
                </a:ext>
              </a:extLst>
            </p:cNvPr>
            <p:cNvSpPr/>
            <p:nvPr/>
          </p:nvSpPr>
          <p:spPr>
            <a:xfrm>
              <a:off x="7720667" y="3058569"/>
              <a:ext cx="61497" cy="22357"/>
            </a:xfrm>
            <a:custGeom>
              <a:avLst/>
              <a:gdLst/>
              <a:ahLst/>
              <a:cxnLst/>
              <a:rect l="l" t="t" r="r" b="b"/>
              <a:pathLst>
                <a:path w="1159" h="420" extrusionOk="0">
                  <a:moveTo>
                    <a:pt x="1097" y="1"/>
                  </a:moveTo>
                  <a:cubicBezTo>
                    <a:pt x="1089" y="1"/>
                    <a:pt x="1081" y="4"/>
                    <a:pt x="1073" y="10"/>
                  </a:cubicBezTo>
                  <a:cubicBezTo>
                    <a:pt x="781" y="222"/>
                    <a:pt x="424" y="331"/>
                    <a:pt x="59" y="331"/>
                  </a:cubicBezTo>
                  <a:cubicBezTo>
                    <a:pt x="1" y="331"/>
                    <a:pt x="1" y="419"/>
                    <a:pt x="59" y="419"/>
                  </a:cubicBezTo>
                  <a:cubicBezTo>
                    <a:pt x="70" y="419"/>
                    <a:pt x="81" y="419"/>
                    <a:pt x="92" y="419"/>
                  </a:cubicBezTo>
                  <a:cubicBezTo>
                    <a:pt x="461" y="419"/>
                    <a:pt x="827" y="303"/>
                    <a:pt x="1117" y="90"/>
                  </a:cubicBezTo>
                  <a:cubicBezTo>
                    <a:pt x="1159" y="60"/>
                    <a:pt x="1132" y="1"/>
                    <a:pt x="109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4040;p50">
              <a:extLst>
                <a:ext uri="{FF2B5EF4-FFF2-40B4-BE49-F238E27FC236}">
                  <a16:creationId xmlns:a16="http://schemas.microsoft.com/office/drawing/2014/main" id="{14ECEE26-0EC6-4EC7-A261-39A68C2777E5}"/>
                </a:ext>
              </a:extLst>
            </p:cNvPr>
            <p:cNvSpPr/>
            <p:nvPr/>
          </p:nvSpPr>
          <p:spPr>
            <a:xfrm>
              <a:off x="7596613" y="3079276"/>
              <a:ext cx="57146" cy="42531"/>
            </a:xfrm>
            <a:custGeom>
              <a:avLst/>
              <a:gdLst/>
              <a:ahLst/>
              <a:cxnLst/>
              <a:rect l="l" t="t" r="r" b="b"/>
              <a:pathLst>
                <a:path w="1077" h="799" extrusionOk="0">
                  <a:moveTo>
                    <a:pt x="1018" y="0"/>
                  </a:moveTo>
                  <a:cubicBezTo>
                    <a:pt x="1015" y="0"/>
                    <a:pt x="1013" y="0"/>
                    <a:pt x="1011" y="1"/>
                  </a:cubicBezTo>
                  <a:cubicBezTo>
                    <a:pt x="566" y="37"/>
                    <a:pt x="274" y="402"/>
                    <a:pt x="26" y="738"/>
                  </a:cubicBezTo>
                  <a:cubicBezTo>
                    <a:pt x="0" y="763"/>
                    <a:pt x="31" y="799"/>
                    <a:pt x="67" y="799"/>
                  </a:cubicBezTo>
                  <a:cubicBezTo>
                    <a:pt x="83" y="799"/>
                    <a:pt x="100" y="792"/>
                    <a:pt x="113" y="774"/>
                  </a:cubicBezTo>
                  <a:cubicBezTo>
                    <a:pt x="339" y="475"/>
                    <a:pt x="602" y="117"/>
                    <a:pt x="1011" y="95"/>
                  </a:cubicBezTo>
                  <a:cubicBezTo>
                    <a:pt x="1074" y="88"/>
                    <a:pt x="1076" y="0"/>
                    <a:pt x="101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4041;p50">
              <a:extLst>
                <a:ext uri="{FF2B5EF4-FFF2-40B4-BE49-F238E27FC236}">
                  <a16:creationId xmlns:a16="http://schemas.microsoft.com/office/drawing/2014/main" id="{BD60184D-BC14-4BD3-A910-8A6D866EEA1E}"/>
                </a:ext>
              </a:extLst>
            </p:cNvPr>
            <p:cNvSpPr/>
            <p:nvPr/>
          </p:nvSpPr>
          <p:spPr>
            <a:xfrm>
              <a:off x="7667607" y="3074645"/>
              <a:ext cx="7057" cy="4684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4042;p50">
              <a:extLst>
                <a:ext uri="{FF2B5EF4-FFF2-40B4-BE49-F238E27FC236}">
                  <a16:creationId xmlns:a16="http://schemas.microsoft.com/office/drawing/2014/main" id="{EAC365C2-6AC3-4E95-93E6-B6886F640B57}"/>
                </a:ext>
              </a:extLst>
            </p:cNvPr>
            <p:cNvSpPr/>
            <p:nvPr/>
          </p:nvSpPr>
          <p:spPr>
            <a:xfrm>
              <a:off x="7647763" y="3012738"/>
              <a:ext cx="129413" cy="31778"/>
            </a:xfrm>
            <a:custGeom>
              <a:avLst/>
              <a:gdLst/>
              <a:ahLst/>
              <a:cxnLst/>
              <a:rect l="l" t="t" r="r" b="b"/>
              <a:pathLst>
                <a:path w="2439" h="597" extrusionOk="0">
                  <a:moveTo>
                    <a:pt x="2375" y="0"/>
                  </a:moveTo>
                  <a:cubicBezTo>
                    <a:pt x="2364" y="0"/>
                    <a:pt x="2354" y="5"/>
                    <a:pt x="2345" y="18"/>
                  </a:cubicBezTo>
                  <a:cubicBezTo>
                    <a:pt x="2099" y="327"/>
                    <a:pt x="1731" y="507"/>
                    <a:pt x="1333" y="507"/>
                  </a:cubicBezTo>
                  <a:cubicBezTo>
                    <a:pt x="1318" y="507"/>
                    <a:pt x="1302" y="507"/>
                    <a:pt x="1287" y="506"/>
                  </a:cubicBezTo>
                  <a:cubicBezTo>
                    <a:pt x="1008" y="491"/>
                    <a:pt x="725" y="412"/>
                    <a:pt x="446" y="412"/>
                  </a:cubicBezTo>
                  <a:cubicBezTo>
                    <a:pt x="317" y="412"/>
                    <a:pt x="188" y="429"/>
                    <a:pt x="61" y="477"/>
                  </a:cubicBezTo>
                  <a:cubicBezTo>
                    <a:pt x="1" y="497"/>
                    <a:pt x="15" y="574"/>
                    <a:pt x="63" y="574"/>
                  </a:cubicBezTo>
                  <a:cubicBezTo>
                    <a:pt x="67" y="574"/>
                    <a:pt x="71" y="573"/>
                    <a:pt x="76" y="572"/>
                  </a:cubicBezTo>
                  <a:cubicBezTo>
                    <a:pt x="202" y="522"/>
                    <a:pt x="331" y="505"/>
                    <a:pt x="460" y="505"/>
                  </a:cubicBezTo>
                  <a:cubicBezTo>
                    <a:pt x="758" y="505"/>
                    <a:pt x="1061" y="597"/>
                    <a:pt x="1362" y="597"/>
                  </a:cubicBezTo>
                  <a:cubicBezTo>
                    <a:pt x="1390" y="597"/>
                    <a:pt x="1419" y="596"/>
                    <a:pt x="1447" y="594"/>
                  </a:cubicBezTo>
                  <a:cubicBezTo>
                    <a:pt x="1827" y="579"/>
                    <a:pt x="2184" y="390"/>
                    <a:pt x="2411" y="83"/>
                  </a:cubicBezTo>
                  <a:cubicBezTo>
                    <a:pt x="2438" y="50"/>
                    <a:pt x="2407" y="0"/>
                    <a:pt x="237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4043;p50">
              <a:extLst>
                <a:ext uri="{FF2B5EF4-FFF2-40B4-BE49-F238E27FC236}">
                  <a16:creationId xmlns:a16="http://schemas.microsoft.com/office/drawing/2014/main" id="{469B06E0-4913-4F92-875F-EA622A26091D}"/>
                </a:ext>
              </a:extLst>
            </p:cNvPr>
            <p:cNvSpPr/>
            <p:nvPr/>
          </p:nvSpPr>
          <p:spPr>
            <a:xfrm>
              <a:off x="7786462" y="2997302"/>
              <a:ext cx="6632" cy="5110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1"/>
                  </a:moveTo>
                  <a:cubicBezTo>
                    <a:pt x="1" y="1"/>
                    <a:pt x="3" y="96"/>
                    <a:pt x="59" y="96"/>
                  </a:cubicBezTo>
                  <a:cubicBezTo>
                    <a:pt x="125" y="96"/>
                    <a:pt x="125" y="1"/>
                    <a:pt x="59" y="1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4044;p50">
              <a:extLst>
                <a:ext uri="{FF2B5EF4-FFF2-40B4-BE49-F238E27FC236}">
                  <a16:creationId xmlns:a16="http://schemas.microsoft.com/office/drawing/2014/main" id="{96135E27-1A4C-4AA6-A87D-AEB687930891}"/>
                </a:ext>
              </a:extLst>
            </p:cNvPr>
            <p:cNvSpPr/>
            <p:nvPr/>
          </p:nvSpPr>
          <p:spPr>
            <a:xfrm>
              <a:off x="7805086" y="2966641"/>
              <a:ext cx="10081" cy="12509"/>
            </a:xfrm>
            <a:custGeom>
              <a:avLst/>
              <a:gdLst/>
              <a:ahLst/>
              <a:cxnLst/>
              <a:rect l="l" t="t" r="r" b="b"/>
              <a:pathLst>
                <a:path w="190" h="235" extrusionOk="0">
                  <a:moveTo>
                    <a:pt x="139" y="1"/>
                  </a:moveTo>
                  <a:cubicBezTo>
                    <a:pt x="131" y="1"/>
                    <a:pt x="124" y="1"/>
                    <a:pt x="110" y="23"/>
                  </a:cubicBezTo>
                  <a:cubicBezTo>
                    <a:pt x="73" y="66"/>
                    <a:pt x="51" y="110"/>
                    <a:pt x="7" y="161"/>
                  </a:cubicBezTo>
                  <a:cubicBezTo>
                    <a:pt x="0" y="169"/>
                    <a:pt x="0" y="183"/>
                    <a:pt x="0" y="198"/>
                  </a:cubicBezTo>
                  <a:cubicBezTo>
                    <a:pt x="0" y="205"/>
                    <a:pt x="7" y="220"/>
                    <a:pt x="22" y="220"/>
                  </a:cubicBezTo>
                  <a:cubicBezTo>
                    <a:pt x="29" y="234"/>
                    <a:pt x="44" y="234"/>
                    <a:pt x="58" y="234"/>
                  </a:cubicBezTo>
                  <a:cubicBezTo>
                    <a:pt x="66" y="234"/>
                    <a:pt x="73" y="220"/>
                    <a:pt x="80" y="212"/>
                  </a:cubicBezTo>
                  <a:cubicBezTo>
                    <a:pt x="117" y="169"/>
                    <a:pt x="146" y="125"/>
                    <a:pt x="182" y="74"/>
                  </a:cubicBezTo>
                  <a:cubicBezTo>
                    <a:pt x="190" y="66"/>
                    <a:pt x="190" y="52"/>
                    <a:pt x="190" y="37"/>
                  </a:cubicBezTo>
                  <a:cubicBezTo>
                    <a:pt x="190" y="30"/>
                    <a:pt x="182" y="15"/>
                    <a:pt x="175" y="15"/>
                  </a:cubicBezTo>
                  <a:cubicBezTo>
                    <a:pt x="168" y="1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4045;p50">
              <a:extLst>
                <a:ext uri="{FF2B5EF4-FFF2-40B4-BE49-F238E27FC236}">
                  <a16:creationId xmlns:a16="http://schemas.microsoft.com/office/drawing/2014/main" id="{74420F9B-AD3F-4F36-BCD7-C5991315F15A}"/>
                </a:ext>
              </a:extLst>
            </p:cNvPr>
            <p:cNvSpPr/>
            <p:nvPr/>
          </p:nvSpPr>
          <p:spPr>
            <a:xfrm>
              <a:off x="7591732" y="3054258"/>
              <a:ext cx="19420" cy="14372"/>
            </a:xfrm>
            <a:custGeom>
              <a:avLst/>
              <a:gdLst/>
              <a:ahLst/>
              <a:cxnLst/>
              <a:rect l="l" t="t" r="r" b="b"/>
              <a:pathLst>
                <a:path w="366" h="270" extrusionOk="0">
                  <a:moveTo>
                    <a:pt x="318" y="1"/>
                  </a:moveTo>
                  <a:cubicBezTo>
                    <a:pt x="306" y="1"/>
                    <a:pt x="294" y="6"/>
                    <a:pt x="285" y="18"/>
                  </a:cubicBezTo>
                  <a:lnTo>
                    <a:pt x="256" y="47"/>
                  </a:lnTo>
                  <a:cubicBezTo>
                    <a:pt x="249" y="47"/>
                    <a:pt x="249" y="55"/>
                    <a:pt x="242" y="55"/>
                  </a:cubicBezTo>
                  <a:lnTo>
                    <a:pt x="227" y="55"/>
                  </a:lnTo>
                  <a:cubicBezTo>
                    <a:pt x="213" y="69"/>
                    <a:pt x="183" y="84"/>
                    <a:pt x="161" y="99"/>
                  </a:cubicBezTo>
                  <a:lnTo>
                    <a:pt x="30" y="179"/>
                  </a:lnTo>
                  <a:cubicBezTo>
                    <a:pt x="8" y="193"/>
                    <a:pt x="1" y="230"/>
                    <a:pt x="8" y="244"/>
                  </a:cubicBezTo>
                  <a:cubicBezTo>
                    <a:pt x="25" y="261"/>
                    <a:pt x="45" y="269"/>
                    <a:pt x="61" y="269"/>
                  </a:cubicBezTo>
                  <a:cubicBezTo>
                    <a:pt x="66" y="269"/>
                    <a:pt x="70" y="268"/>
                    <a:pt x="74" y="266"/>
                  </a:cubicBezTo>
                  <a:cubicBezTo>
                    <a:pt x="176" y="208"/>
                    <a:pt x="264" y="142"/>
                    <a:pt x="344" y="69"/>
                  </a:cubicBezTo>
                  <a:cubicBezTo>
                    <a:pt x="366" y="55"/>
                    <a:pt x="366" y="18"/>
                    <a:pt x="344" y="11"/>
                  </a:cubicBezTo>
                  <a:cubicBezTo>
                    <a:pt x="337" y="4"/>
                    <a:pt x="328" y="1"/>
                    <a:pt x="31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4046;p50">
              <a:extLst>
                <a:ext uri="{FF2B5EF4-FFF2-40B4-BE49-F238E27FC236}">
                  <a16:creationId xmlns:a16="http://schemas.microsoft.com/office/drawing/2014/main" id="{3A6DB277-9C44-4728-8CD5-024860CE62A5}"/>
                </a:ext>
              </a:extLst>
            </p:cNvPr>
            <p:cNvSpPr/>
            <p:nvPr/>
          </p:nvSpPr>
          <p:spPr>
            <a:xfrm>
              <a:off x="7595605" y="3000655"/>
              <a:ext cx="20959" cy="19376"/>
            </a:xfrm>
            <a:custGeom>
              <a:avLst/>
              <a:gdLst/>
              <a:ahLst/>
              <a:cxnLst/>
              <a:rect l="l" t="t" r="r" b="b"/>
              <a:pathLst>
                <a:path w="395" h="364" extrusionOk="0">
                  <a:moveTo>
                    <a:pt x="344" y="0"/>
                  </a:moveTo>
                  <a:cubicBezTo>
                    <a:pt x="333" y="0"/>
                    <a:pt x="322" y="4"/>
                    <a:pt x="315" y="11"/>
                  </a:cubicBezTo>
                  <a:cubicBezTo>
                    <a:pt x="212" y="106"/>
                    <a:pt x="118" y="194"/>
                    <a:pt x="23" y="288"/>
                  </a:cubicBezTo>
                  <a:cubicBezTo>
                    <a:pt x="1" y="303"/>
                    <a:pt x="1" y="339"/>
                    <a:pt x="23" y="347"/>
                  </a:cubicBezTo>
                  <a:cubicBezTo>
                    <a:pt x="30" y="358"/>
                    <a:pt x="41" y="363"/>
                    <a:pt x="52" y="363"/>
                  </a:cubicBezTo>
                  <a:cubicBezTo>
                    <a:pt x="63" y="363"/>
                    <a:pt x="74" y="358"/>
                    <a:pt x="81" y="347"/>
                  </a:cubicBezTo>
                  <a:cubicBezTo>
                    <a:pt x="183" y="259"/>
                    <a:pt x="278" y="164"/>
                    <a:pt x="373" y="77"/>
                  </a:cubicBezTo>
                  <a:cubicBezTo>
                    <a:pt x="395" y="55"/>
                    <a:pt x="395" y="18"/>
                    <a:pt x="373" y="11"/>
                  </a:cubicBezTo>
                  <a:cubicBezTo>
                    <a:pt x="366" y="4"/>
                    <a:pt x="355" y="0"/>
                    <a:pt x="34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4047;p50">
              <a:extLst>
                <a:ext uri="{FF2B5EF4-FFF2-40B4-BE49-F238E27FC236}">
                  <a16:creationId xmlns:a16="http://schemas.microsoft.com/office/drawing/2014/main" id="{471EC20A-CEBA-4ABA-9BF0-F846471E6893}"/>
                </a:ext>
              </a:extLst>
            </p:cNvPr>
            <p:cNvSpPr/>
            <p:nvPr/>
          </p:nvSpPr>
          <p:spPr>
            <a:xfrm>
              <a:off x="7623886" y="2994534"/>
              <a:ext cx="6632" cy="4791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1"/>
                  </a:moveTo>
                  <a:cubicBezTo>
                    <a:pt x="1" y="1"/>
                    <a:pt x="4" y="90"/>
                    <a:pt x="59" y="90"/>
                  </a:cubicBezTo>
                  <a:cubicBezTo>
                    <a:pt x="125" y="90"/>
                    <a:pt x="125" y="2"/>
                    <a:pt x="59" y="2"/>
                  </a:cubicBezTo>
                  <a:cubicBezTo>
                    <a:pt x="55" y="1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4048;p50">
              <a:extLst>
                <a:ext uri="{FF2B5EF4-FFF2-40B4-BE49-F238E27FC236}">
                  <a16:creationId xmlns:a16="http://schemas.microsoft.com/office/drawing/2014/main" id="{A3FD3EEB-A7C4-4A53-BF90-8D049F745366}"/>
                </a:ext>
              </a:extLst>
            </p:cNvPr>
            <p:cNvSpPr/>
            <p:nvPr/>
          </p:nvSpPr>
          <p:spPr>
            <a:xfrm>
              <a:off x="7668191" y="2948011"/>
              <a:ext cx="45950" cy="15117"/>
            </a:xfrm>
            <a:custGeom>
              <a:avLst/>
              <a:gdLst/>
              <a:ahLst/>
              <a:cxnLst/>
              <a:rect l="l" t="t" r="r" b="b"/>
              <a:pathLst>
                <a:path w="866" h="284" extrusionOk="0">
                  <a:moveTo>
                    <a:pt x="814" y="1"/>
                  </a:moveTo>
                  <a:cubicBezTo>
                    <a:pt x="559" y="37"/>
                    <a:pt x="311" y="95"/>
                    <a:pt x="63" y="190"/>
                  </a:cubicBezTo>
                  <a:cubicBezTo>
                    <a:pt x="0" y="215"/>
                    <a:pt x="13" y="284"/>
                    <a:pt x="60" y="284"/>
                  </a:cubicBezTo>
                  <a:cubicBezTo>
                    <a:pt x="67" y="284"/>
                    <a:pt x="76" y="282"/>
                    <a:pt x="85" y="278"/>
                  </a:cubicBezTo>
                  <a:cubicBezTo>
                    <a:pt x="318" y="190"/>
                    <a:pt x="574" y="125"/>
                    <a:pt x="829" y="88"/>
                  </a:cubicBezTo>
                  <a:cubicBezTo>
                    <a:pt x="858" y="88"/>
                    <a:pt x="865" y="52"/>
                    <a:pt x="865" y="37"/>
                  </a:cubicBezTo>
                  <a:cubicBezTo>
                    <a:pt x="858" y="8"/>
                    <a:pt x="829" y="1"/>
                    <a:pt x="81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4049;p50">
              <a:extLst>
                <a:ext uri="{FF2B5EF4-FFF2-40B4-BE49-F238E27FC236}">
                  <a16:creationId xmlns:a16="http://schemas.microsoft.com/office/drawing/2014/main" id="{DA122B46-E9BA-4A25-AA53-DBF3CA0A6FDA}"/>
                </a:ext>
              </a:extLst>
            </p:cNvPr>
            <p:cNvSpPr/>
            <p:nvPr/>
          </p:nvSpPr>
          <p:spPr>
            <a:xfrm>
              <a:off x="7683101" y="2971751"/>
              <a:ext cx="73806" cy="26828"/>
            </a:xfrm>
            <a:custGeom>
              <a:avLst/>
              <a:gdLst/>
              <a:ahLst/>
              <a:cxnLst/>
              <a:rect l="l" t="t" r="r" b="b"/>
              <a:pathLst>
                <a:path w="1391" h="504" extrusionOk="0">
                  <a:moveTo>
                    <a:pt x="1323" y="1"/>
                  </a:moveTo>
                  <a:cubicBezTo>
                    <a:pt x="1312" y="1"/>
                    <a:pt x="1302" y="5"/>
                    <a:pt x="1292" y="14"/>
                  </a:cubicBezTo>
                  <a:cubicBezTo>
                    <a:pt x="942" y="299"/>
                    <a:pt x="497" y="394"/>
                    <a:pt x="59" y="408"/>
                  </a:cubicBezTo>
                  <a:cubicBezTo>
                    <a:pt x="1" y="408"/>
                    <a:pt x="1" y="503"/>
                    <a:pt x="59" y="503"/>
                  </a:cubicBezTo>
                  <a:cubicBezTo>
                    <a:pt x="526" y="481"/>
                    <a:pt x="986" y="379"/>
                    <a:pt x="1351" y="80"/>
                  </a:cubicBezTo>
                  <a:cubicBezTo>
                    <a:pt x="1390" y="51"/>
                    <a:pt x="1359" y="1"/>
                    <a:pt x="132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4050;p50">
              <a:extLst>
                <a:ext uri="{FF2B5EF4-FFF2-40B4-BE49-F238E27FC236}">
                  <a16:creationId xmlns:a16="http://schemas.microsoft.com/office/drawing/2014/main" id="{2B35C571-335A-43A0-9F13-3F55602F2CC7}"/>
                </a:ext>
              </a:extLst>
            </p:cNvPr>
            <p:cNvSpPr/>
            <p:nvPr/>
          </p:nvSpPr>
          <p:spPr>
            <a:xfrm>
              <a:off x="7769058" y="2955729"/>
              <a:ext cx="6632" cy="4791"/>
            </a:xfrm>
            <a:custGeom>
              <a:avLst/>
              <a:gdLst/>
              <a:ahLst/>
              <a:cxnLst/>
              <a:rect l="l" t="t" r="r" b="b"/>
              <a:pathLst>
                <a:path w="125" h="90" extrusionOk="0">
                  <a:moveTo>
                    <a:pt x="48" y="0"/>
                  </a:moveTo>
                  <a:cubicBezTo>
                    <a:pt x="1" y="0"/>
                    <a:pt x="4" y="89"/>
                    <a:pt x="59" y="89"/>
                  </a:cubicBezTo>
                  <a:cubicBezTo>
                    <a:pt x="125" y="89"/>
                    <a:pt x="125" y="1"/>
                    <a:pt x="59" y="1"/>
                  </a:cubicBezTo>
                  <a:cubicBezTo>
                    <a:pt x="55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4051;p50">
              <a:extLst>
                <a:ext uri="{FF2B5EF4-FFF2-40B4-BE49-F238E27FC236}">
                  <a16:creationId xmlns:a16="http://schemas.microsoft.com/office/drawing/2014/main" id="{5C055731-1378-4285-80ED-34D8201E361A}"/>
                </a:ext>
              </a:extLst>
            </p:cNvPr>
            <p:cNvSpPr/>
            <p:nvPr/>
          </p:nvSpPr>
          <p:spPr>
            <a:xfrm>
              <a:off x="7651371" y="2995385"/>
              <a:ext cx="8596" cy="5909"/>
            </a:xfrm>
            <a:custGeom>
              <a:avLst/>
              <a:gdLst/>
              <a:ahLst/>
              <a:cxnLst/>
              <a:rect l="l" t="t" r="r" b="b"/>
              <a:pathLst>
                <a:path w="162" h="111" extrusionOk="0">
                  <a:moveTo>
                    <a:pt x="110" y="1"/>
                  </a:moveTo>
                  <a:cubicBezTo>
                    <a:pt x="81" y="8"/>
                    <a:pt x="66" y="8"/>
                    <a:pt x="37" y="15"/>
                  </a:cubicBezTo>
                  <a:cubicBezTo>
                    <a:pt x="30" y="15"/>
                    <a:pt x="30" y="15"/>
                    <a:pt x="15" y="30"/>
                  </a:cubicBezTo>
                  <a:cubicBezTo>
                    <a:pt x="8" y="30"/>
                    <a:pt x="8" y="37"/>
                    <a:pt x="8" y="37"/>
                  </a:cubicBezTo>
                  <a:cubicBezTo>
                    <a:pt x="8" y="44"/>
                    <a:pt x="1" y="44"/>
                    <a:pt x="1" y="59"/>
                  </a:cubicBezTo>
                  <a:lnTo>
                    <a:pt x="1" y="74"/>
                  </a:lnTo>
                  <a:cubicBezTo>
                    <a:pt x="1" y="81"/>
                    <a:pt x="8" y="96"/>
                    <a:pt x="15" y="103"/>
                  </a:cubicBezTo>
                  <a:cubicBezTo>
                    <a:pt x="15" y="103"/>
                    <a:pt x="30" y="103"/>
                    <a:pt x="30" y="110"/>
                  </a:cubicBezTo>
                  <a:lnTo>
                    <a:pt x="52" y="110"/>
                  </a:lnTo>
                  <a:cubicBezTo>
                    <a:pt x="81" y="103"/>
                    <a:pt x="103" y="103"/>
                    <a:pt x="125" y="96"/>
                  </a:cubicBezTo>
                  <a:cubicBezTo>
                    <a:pt x="139" y="96"/>
                    <a:pt x="139" y="96"/>
                    <a:pt x="146" y="81"/>
                  </a:cubicBezTo>
                  <a:cubicBezTo>
                    <a:pt x="154" y="81"/>
                    <a:pt x="154" y="74"/>
                    <a:pt x="154" y="74"/>
                  </a:cubicBezTo>
                  <a:cubicBezTo>
                    <a:pt x="154" y="66"/>
                    <a:pt x="161" y="66"/>
                    <a:pt x="161" y="52"/>
                  </a:cubicBezTo>
                  <a:lnTo>
                    <a:pt x="161" y="37"/>
                  </a:lnTo>
                  <a:cubicBezTo>
                    <a:pt x="161" y="30"/>
                    <a:pt x="154" y="15"/>
                    <a:pt x="146" y="8"/>
                  </a:cubicBezTo>
                  <a:cubicBezTo>
                    <a:pt x="146" y="8"/>
                    <a:pt x="139" y="8"/>
                    <a:pt x="13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4052;p50">
              <a:extLst>
                <a:ext uri="{FF2B5EF4-FFF2-40B4-BE49-F238E27FC236}">
                  <a16:creationId xmlns:a16="http://schemas.microsoft.com/office/drawing/2014/main" id="{7129FBDD-9F11-4905-A981-D89FDFCAC019}"/>
                </a:ext>
              </a:extLst>
            </p:cNvPr>
            <p:cNvSpPr/>
            <p:nvPr/>
          </p:nvSpPr>
          <p:spPr>
            <a:xfrm>
              <a:off x="7750965" y="3272235"/>
              <a:ext cx="49240" cy="12935"/>
            </a:xfrm>
            <a:custGeom>
              <a:avLst/>
              <a:gdLst/>
              <a:ahLst/>
              <a:cxnLst/>
              <a:rect l="l" t="t" r="r" b="b"/>
              <a:pathLst>
                <a:path w="928" h="243" extrusionOk="0">
                  <a:moveTo>
                    <a:pt x="851" y="0"/>
                  </a:moveTo>
                  <a:cubicBezTo>
                    <a:pt x="847" y="0"/>
                    <a:pt x="842" y="1"/>
                    <a:pt x="838" y="2"/>
                  </a:cubicBezTo>
                  <a:cubicBezTo>
                    <a:pt x="575" y="53"/>
                    <a:pt x="320" y="97"/>
                    <a:pt x="57" y="155"/>
                  </a:cubicBezTo>
                  <a:cubicBezTo>
                    <a:pt x="1" y="162"/>
                    <a:pt x="19" y="243"/>
                    <a:pt x="79" y="243"/>
                  </a:cubicBezTo>
                  <a:cubicBezTo>
                    <a:pt x="81" y="243"/>
                    <a:pt x="84" y="243"/>
                    <a:pt x="86" y="243"/>
                  </a:cubicBezTo>
                  <a:cubicBezTo>
                    <a:pt x="349" y="191"/>
                    <a:pt x="604" y="148"/>
                    <a:pt x="867" y="89"/>
                  </a:cubicBezTo>
                  <a:cubicBezTo>
                    <a:pt x="928" y="83"/>
                    <a:pt x="907" y="0"/>
                    <a:pt x="85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4053;p50">
              <a:extLst>
                <a:ext uri="{FF2B5EF4-FFF2-40B4-BE49-F238E27FC236}">
                  <a16:creationId xmlns:a16="http://schemas.microsoft.com/office/drawing/2014/main" id="{302B5749-6965-41F8-8F30-D379F1B0F87A}"/>
                </a:ext>
              </a:extLst>
            </p:cNvPr>
            <p:cNvSpPr/>
            <p:nvPr/>
          </p:nvSpPr>
          <p:spPr>
            <a:xfrm>
              <a:off x="7702468" y="3137829"/>
              <a:ext cx="26742" cy="59618"/>
            </a:xfrm>
            <a:custGeom>
              <a:avLst/>
              <a:gdLst/>
              <a:ahLst/>
              <a:cxnLst/>
              <a:rect l="l" t="t" r="r" b="b"/>
              <a:pathLst>
                <a:path w="504" h="1120" extrusionOk="0">
                  <a:moveTo>
                    <a:pt x="312" y="0"/>
                  </a:moveTo>
                  <a:cubicBezTo>
                    <a:pt x="285" y="0"/>
                    <a:pt x="263" y="13"/>
                    <a:pt x="271" y="39"/>
                  </a:cubicBezTo>
                  <a:cubicBezTo>
                    <a:pt x="278" y="134"/>
                    <a:pt x="285" y="214"/>
                    <a:pt x="292" y="309"/>
                  </a:cubicBezTo>
                  <a:cubicBezTo>
                    <a:pt x="307" y="374"/>
                    <a:pt x="314" y="447"/>
                    <a:pt x="307" y="520"/>
                  </a:cubicBezTo>
                  <a:cubicBezTo>
                    <a:pt x="285" y="652"/>
                    <a:pt x="161" y="674"/>
                    <a:pt x="88" y="761"/>
                  </a:cubicBezTo>
                  <a:cubicBezTo>
                    <a:pt x="1" y="849"/>
                    <a:pt x="15" y="973"/>
                    <a:pt x="95" y="1053"/>
                  </a:cubicBezTo>
                  <a:cubicBezTo>
                    <a:pt x="148" y="1102"/>
                    <a:pt x="212" y="1120"/>
                    <a:pt x="277" y="1120"/>
                  </a:cubicBezTo>
                  <a:cubicBezTo>
                    <a:pt x="340" y="1120"/>
                    <a:pt x="403" y="1103"/>
                    <a:pt x="460" y="1082"/>
                  </a:cubicBezTo>
                  <a:cubicBezTo>
                    <a:pt x="504" y="1057"/>
                    <a:pt x="479" y="996"/>
                    <a:pt x="439" y="996"/>
                  </a:cubicBezTo>
                  <a:cubicBezTo>
                    <a:pt x="432" y="996"/>
                    <a:pt x="424" y="998"/>
                    <a:pt x="416" y="1002"/>
                  </a:cubicBezTo>
                  <a:cubicBezTo>
                    <a:pt x="382" y="1015"/>
                    <a:pt x="337" y="1024"/>
                    <a:pt x="293" y="1024"/>
                  </a:cubicBezTo>
                  <a:cubicBezTo>
                    <a:pt x="216" y="1024"/>
                    <a:pt x="141" y="995"/>
                    <a:pt x="132" y="907"/>
                  </a:cubicBezTo>
                  <a:cubicBezTo>
                    <a:pt x="110" y="819"/>
                    <a:pt x="241" y="761"/>
                    <a:pt x="307" y="717"/>
                  </a:cubicBezTo>
                  <a:cubicBezTo>
                    <a:pt x="387" y="652"/>
                    <a:pt x="416" y="564"/>
                    <a:pt x="416" y="455"/>
                  </a:cubicBezTo>
                  <a:cubicBezTo>
                    <a:pt x="416" y="316"/>
                    <a:pt x="387" y="177"/>
                    <a:pt x="380" y="39"/>
                  </a:cubicBezTo>
                  <a:cubicBezTo>
                    <a:pt x="369" y="13"/>
                    <a:pt x="338" y="0"/>
                    <a:pt x="31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4054;p50">
              <a:extLst>
                <a:ext uri="{FF2B5EF4-FFF2-40B4-BE49-F238E27FC236}">
                  <a16:creationId xmlns:a16="http://schemas.microsoft.com/office/drawing/2014/main" id="{2479F982-2120-48CA-B2F6-99F621DCDA99}"/>
                </a:ext>
              </a:extLst>
            </p:cNvPr>
            <p:cNvSpPr/>
            <p:nvPr/>
          </p:nvSpPr>
          <p:spPr>
            <a:xfrm>
              <a:off x="7687080" y="3211340"/>
              <a:ext cx="63460" cy="24539"/>
            </a:xfrm>
            <a:custGeom>
              <a:avLst/>
              <a:gdLst/>
              <a:ahLst/>
              <a:cxnLst/>
              <a:rect l="l" t="t" r="r" b="b"/>
              <a:pathLst>
                <a:path w="1196" h="461" extrusionOk="0">
                  <a:moveTo>
                    <a:pt x="54" y="0"/>
                  </a:moveTo>
                  <a:cubicBezTo>
                    <a:pt x="27" y="0"/>
                    <a:pt x="1" y="21"/>
                    <a:pt x="13" y="59"/>
                  </a:cubicBezTo>
                  <a:cubicBezTo>
                    <a:pt x="101" y="285"/>
                    <a:pt x="327" y="460"/>
                    <a:pt x="582" y="460"/>
                  </a:cubicBezTo>
                  <a:cubicBezTo>
                    <a:pt x="588" y="460"/>
                    <a:pt x="594" y="460"/>
                    <a:pt x="599" y="460"/>
                  </a:cubicBezTo>
                  <a:cubicBezTo>
                    <a:pt x="848" y="460"/>
                    <a:pt x="1081" y="302"/>
                    <a:pt x="1181" y="73"/>
                  </a:cubicBezTo>
                  <a:cubicBezTo>
                    <a:pt x="1196" y="38"/>
                    <a:pt x="1163" y="0"/>
                    <a:pt x="1132" y="0"/>
                  </a:cubicBezTo>
                  <a:cubicBezTo>
                    <a:pt x="1117" y="0"/>
                    <a:pt x="1102" y="9"/>
                    <a:pt x="1093" y="29"/>
                  </a:cubicBezTo>
                  <a:cubicBezTo>
                    <a:pt x="1013" y="219"/>
                    <a:pt x="823" y="365"/>
                    <a:pt x="604" y="365"/>
                  </a:cubicBezTo>
                  <a:cubicBezTo>
                    <a:pt x="393" y="365"/>
                    <a:pt x="181" y="234"/>
                    <a:pt x="101" y="37"/>
                  </a:cubicBezTo>
                  <a:cubicBezTo>
                    <a:pt x="95" y="12"/>
                    <a:pt x="74" y="0"/>
                    <a:pt x="5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4055;p50">
              <a:extLst>
                <a:ext uri="{FF2B5EF4-FFF2-40B4-BE49-F238E27FC236}">
                  <a16:creationId xmlns:a16="http://schemas.microsoft.com/office/drawing/2014/main" id="{BCD139EF-7250-4C5F-B1DA-8760C2DE76D9}"/>
                </a:ext>
              </a:extLst>
            </p:cNvPr>
            <p:cNvSpPr/>
            <p:nvPr/>
          </p:nvSpPr>
          <p:spPr>
            <a:xfrm>
              <a:off x="7616511" y="3199789"/>
              <a:ext cx="49240" cy="44766"/>
            </a:xfrm>
            <a:custGeom>
              <a:avLst/>
              <a:gdLst/>
              <a:ahLst/>
              <a:cxnLst/>
              <a:rect l="l" t="t" r="r" b="b"/>
              <a:pathLst>
                <a:path w="928" h="841" extrusionOk="0">
                  <a:moveTo>
                    <a:pt x="467" y="0"/>
                  </a:moveTo>
                  <a:cubicBezTo>
                    <a:pt x="280" y="0"/>
                    <a:pt x="102" y="140"/>
                    <a:pt x="52" y="327"/>
                  </a:cubicBezTo>
                  <a:cubicBezTo>
                    <a:pt x="1" y="538"/>
                    <a:pt x="154" y="779"/>
                    <a:pt x="366" y="830"/>
                  </a:cubicBezTo>
                  <a:cubicBezTo>
                    <a:pt x="394" y="837"/>
                    <a:pt x="423" y="840"/>
                    <a:pt x="452" y="840"/>
                  </a:cubicBezTo>
                  <a:cubicBezTo>
                    <a:pt x="643" y="840"/>
                    <a:pt x="826" y="700"/>
                    <a:pt x="876" y="516"/>
                  </a:cubicBezTo>
                  <a:cubicBezTo>
                    <a:pt x="927" y="298"/>
                    <a:pt x="774" y="64"/>
                    <a:pt x="563" y="13"/>
                  </a:cubicBezTo>
                  <a:cubicBezTo>
                    <a:pt x="531" y="5"/>
                    <a:pt x="499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4056;p50">
              <a:extLst>
                <a:ext uri="{FF2B5EF4-FFF2-40B4-BE49-F238E27FC236}">
                  <a16:creationId xmlns:a16="http://schemas.microsoft.com/office/drawing/2014/main" id="{6C9F2F72-45A7-4900-A7A3-56E70BA14680}"/>
                </a:ext>
              </a:extLst>
            </p:cNvPr>
            <p:cNvSpPr/>
            <p:nvPr/>
          </p:nvSpPr>
          <p:spPr>
            <a:xfrm>
              <a:off x="7616139" y="3197606"/>
              <a:ext cx="51521" cy="49451"/>
            </a:xfrm>
            <a:custGeom>
              <a:avLst/>
              <a:gdLst/>
              <a:ahLst/>
              <a:cxnLst/>
              <a:rect l="l" t="t" r="r" b="b"/>
              <a:pathLst>
                <a:path w="971" h="929" extrusionOk="0">
                  <a:moveTo>
                    <a:pt x="485" y="84"/>
                  </a:moveTo>
                  <a:cubicBezTo>
                    <a:pt x="575" y="84"/>
                    <a:pt x="663" y="119"/>
                    <a:pt x="730" y="185"/>
                  </a:cubicBezTo>
                  <a:cubicBezTo>
                    <a:pt x="840" y="295"/>
                    <a:pt x="883" y="470"/>
                    <a:pt x="818" y="608"/>
                  </a:cubicBezTo>
                  <a:cubicBezTo>
                    <a:pt x="755" y="741"/>
                    <a:pt x="610" y="835"/>
                    <a:pt x="460" y="835"/>
                  </a:cubicBezTo>
                  <a:cubicBezTo>
                    <a:pt x="436" y="835"/>
                    <a:pt x="411" y="832"/>
                    <a:pt x="387" y="827"/>
                  </a:cubicBezTo>
                  <a:lnTo>
                    <a:pt x="387" y="827"/>
                  </a:lnTo>
                  <a:cubicBezTo>
                    <a:pt x="387" y="827"/>
                    <a:pt x="387" y="827"/>
                    <a:pt x="387" y="827"/>
                  </a:cubicBezTo>
                  <a:cubicBezTo>
                    <a:pt x="383" y="826"/>
                    <a:pt x="380" y="825"/>
                    <a:pt x="376" y="824"/>
                  </a:cubicBezTo>
                  <a:lnTo>
                    <a:pt x="376" y="824"/>
                  </a:lnTo>
                  <a:cubicBezTo>
                    <a:pt x="229" y="784"/>
                    <a:pt x="124" y="648"/>
                    <a:pt x="110" y="499"/>
                  </a:cubicBezTo>
                  <a:cubicBezTo>
                    <a:pt x="88" y="346"/>
                    <a:pt x="183" y="200"/>
                    <a:pt x="314" y="127"/>
                  </a:cubicBezTo>
                  <a:cubicBezTo>
                    <a:pt x="368" y="98"/>
                    <a:pt x="427" y="84"/>
                    <a:pt x="485" y="84"/>
                  </a:cubicBezTo>
                  <a:close/>
                  <a:moveTo>
                    <a:pt x="483" y="1"/>
                  </a:moveTo>
                  <a:cubicBezTo>
                    <a:pt x="436" y="1"/>
                    <a:pt x="389" y="8"/>
                    <a:pt x="344" y="25"/>
                  </a:cubicBezTo>
                  <a:cubicBezTo>
                    <a:pt x="161" y="90"/>
                    <a:pt x="15" y="251"/>
                    <a:pt x="8" y="441"/>
                  </a:cubicBezTo>
                  <a:cubicBezTo>
                    <a:pt x="1" y="651"/>
                    <a:pt x="152" y="862"/>
                    <a:pt x="363" y="914"/>
                  </a:cubicBezTo>
                  <a:lnTo>
                    <a:pt x="363" y="914"/>
                  </a:lnTo>
                  <a:cubicBezTo>
                    <a:pt x="363" y="914"/>
                    <a:pt x="364" y="915"/>
                    <a:pt x="365" y="915"/>
                  </a:cubicBezTo>
                  <a:cubicBezTo>
                    <a:pt x="365" y="915"/>
                    <a:pt x="365" y="915"/>
                    <a:pt x="365" y="915"/>
                  </a:cubicBezTo>
                  <a:lnTo>
                    <a:pt x="365" y="915"/>
                  </a:lnTo>
                  <a:cubicBezTo>
                    <a:pt x="369" y="916"/>
                    <a:pt x="373" y="917"/>
                    <a:pt x="377" y="918"/>
                  </a:cubicBezTo>
                  <a:lnTo>
                    <a:pt x="377" y="918"/>
                  </a:lnTo>
                  <a:cubicBezTo>
                    <a:pt x="408" y="925"/>
                    <a:pt x="440" y="929"/>
                    <a:pt x="471" y="929"/>
                  </a:cubicBezTo>
                  <a:cubicBezTo>
                    <a:pt x="625" y="929"/>
                    <a:pt x="772" y="843"/>
                    <a:pt x="862" y="718"/>
                  </a:cubicBezTo>
                  <a:cubicBezTo>
                    <a:pt x="971" y="550"/>
                    <a:pt x="956" y="331"/>
                    <a:pt x="847" y="185"/>
                  </a:cubicBezTo>
                  <a:cubicBezTo>
                    <a:pt x="759" y="70"/>
                    <a:pt x="623" y="1"/>
                    <a:pt x="48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4057;p50">
              <a:extLst>
                <a:ext uri="{FF2B5EF4-FFF2-40B4-BE49-F238E27FC236}">
                  <a16:creationId xmlns:a16="http://schemas.microsoft.com/office/drawing/2014/main" id="{8BD9924A-BD84-41B0-A9A7-EB9B365B41AC}"/>
                </a:ext>
              </a:extLst>
            </p:cNvPr>
            <p:cNvSpPr/>
            <p:nvPr/>
          </p:nvSpPr>
          <p:spPr>
            <a:xfrm>
              <a:off x="7780678" y="3199789"/>
              <a:ext cx="49240" cy="44766"/>
            </a:xfrm>
            <a:custGeom>
              <a:avLst/>
              <a:gdLst/>
              <a:ahLst/>
              <a:cxnLst/>
              <a:rect l="l" t="t" r="r" b="b"/>
              <a:pathLst>
                <a:path w="928" h="841" extrusionOk="0">
                  <a:moveTo>
                    <a:pt x="467" y="0"/>
                  </a:moveTo>
                  <a:cubicBezTo>
                    <a:pt x="279" y="0"/>
                    <a:pt x="101" y="140"/>
                    <a:pt x="51" y="327"/>
                  </a:cubicBezTo>
                  <a:cubicBezTo>
                    <a:pt x="0" y="538"/>
                    <a:pt x="146" y="779"/>
                    <a:pt x="365" y="830"/>
                  </a:cubicBezTo>
                  <a:cubicBezTo>
                    <a:pt x="394" y="837"/>
                    <a:pt x="423" y="840"/>
                    <a:pt x="452" y="840"/>
                  </a:cubicBezTo>
                  <a:cubicBezTo>
                    <a:pt x="642" y="840"/>
                    <a:pt x="825" y="700"/>
                    <a:pt x="876" y="516"/>
                  </a:cubicBezTo>
                  <a:cubicBezTo>
                    <a:pt x="927" y="298"/>
                    <a:pt x="774" y="64"/>
                    <a:pt x="562" y="13"/>
                  </a:cubicBezTo>
                  <a:cubicBezTo>
                    <a:pt x="530" y="5"/>
                    <a:pt x="498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4058;p50">
              <a:extLst>
                <a:ext uri="{FF2B5EF4-FFF2-40B4-BE49-F238E27FC236}">
                  <a16:creationId xmlns:a16="http://schemas.microsoft.com/office/drawing/2014/main" id="{95BECC39-68FA-4646-AB9C-E66E0BE47FBA}"/>
                </a:ext>
              </a:extLst>
            </p:cNvPr>
            <p:cNvSpPr/>
            <p:nvPr/>
          </p:nvSpPr>
          <p:spPr>
            <a:xfrm>
              <a:off x="7779511" y="3197606"/>
              <a:ext cx="51946" cy="49451"/>
            </a:xfrm>
            <a:custGeom>
              <a:avLst/>
              <a:gdLst/>
              <a:ahLst/>
              <a:cxnLst/>
              <a:rect l="l" t="t" r="r" b="b"/>
              <a:pathLst>
                <a:path w="979" h="929" extrusionOk="0">
                  <a:moveTo>
                    <a:pt x="490" y="84"/>
                  </a:moveTo>
                  <a:cubicBezTo>
                    <a:pt x="578" y="84"/>
                    <a:pt x="663" y="119"/>
                    <a:pt x="730" y="185"/>
                  </a:cubicBezTo>
                  <a:cubicBezTo>
                    <a:pt x="840" y="295"/>
                    <a:pt x="883" y="470"/>
                    <a:pt x="825" y="608"/>
                  </a:cubicBezTo>
                  <a:cubicBezTo>
                    <a:pt x="762" y="741"/>
                    <a:pt x="618" y="835"/>
                    <a:pt x="467" y="835"/>
                  </a:cubicBezTo>
                  <a:cubicBezTo>
                    <a:pt x="443" y="835"/>
                    <a:pt x="419" y="832"/>
                    <a:pt x="395" y="827"/>
                  </a:cubicBezTo>
                  <a:lnTo>
                    <a:pt x="395" y="827"/>
                  </a:lnTo>
                  <a:cubicBezTo>
                    <a:pt x="395" y="827"/>
                    <a:pt x="395" y="827"/>
                    <a:pt x="395" y="827"/>
                  </a:cubicBezTo>
                  <a:cubicBezTo>
                    <a:pt x="391" y="826"/>
                    <a:pt x="388" y="825"/>
                    <a:pt x="385" y="825"/>
                  </a:cubicBezTo>
                  <a:lnTo>
                    <a:pt x="385" y="825"/>
                  </a:lnTo>
                  <a:cubicBezTo>
                    <a:pt x="237" y="785"/>
                    <a:pt x="131" y="649"/>
                    <a:pt x="110" y="499"/>
                  </a:cubicBezTo>
                  <a:cubicBezTo>
                    <a:pt x="95" y="346"/>
                    <a:pt x="183" y="200"/>
                    <a:pt x="322" y="127"/>
                  </a:cubicBezTo>
                  <a:cubicBezTo>
                    <a:pt x="376" y="98"/>
                    <a:pt x="433" y="84"/>
                    <a:pt x="490" y="84"/>
                  </a:cubicBezTo>
                  <a:close/>
                  <a:moveTo>
                    <a:pt x="489" y="1"/>
                  </a:moveTo>
                  <a:cubicBezTo>
                    <a:pt x="443" y="1"/>
                    <a:pt x="396" y="8"/>
                    <a:pt x="351" y="25"/>
                  </a:cubicBezTo>
                  <a:cubicBezTo>
                    <a:pt x="168" y="90"/>
                    <a:pt x="22" y="251"/>
                    <a:pt x="8" y="441"/>
                  </a:cubicBezTo>
                  <a:cubicBezTo>
                    <a:pt x="1" y="652"/>
                    <a:pt x="154" y="864"/>
                    <a:pt x="365" y="915"/>
                  </a:cubicBezTo>
                  <a:cubicBezTo>
                    <a:pt x="365" y="915"/>
                    <a:pt x="365" y="915"/>
                    <a:pt x="365" y="915"/>
                  </a:cubicBezTo>
                  <a:lnTo>
                    <a:pt x="365" y="915"/>
                  </a:lnTo>
                  <a:cubicBezTo>
                    <a:pt x="369" y="916"/>
                    <a:pt x="372" y="917"/>
                    <a:pt x="375" y="917"/>
                  </a:cubicBezTo>
                  <a:lnTo>
                    <a:pt x="375" y="917"/>
                  </a:lnTo>
                  <a:cubicBezTo>
                    <a:pt x="407" y="925"/>
                    <a:pt x="439" y="929"/>
                    <a:pt x="472" y="929"/>
                  </a:cubicBezTo>
                  <a:cubicBezTo>
                    <a:pt x="627" y="929"/>
                    <a:pt x="780" y="843"/>
                    <a:pt x="869" y="718"/>
                  </a:cubicBezTo>
                  <a:cubicBezTo>
                    <a:pt x="978" y="550"/>
                    <a:pt x="956" y="331"/>
                    <a:pt x="847" y="185"/>
                  </a:cubicBezTo>
                  <a:cubicBezTo>
                    <a:pt x="759" y="70"/>
                    <a:pt x="627" y="1"/>
                    <a:pt x="48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4059;p50">
              <a:extLst>
                <a:ext uri="{FF2B5EF4-FFF2-40B4-BE49-F238E27FC236}">
                  <a16:creationId xmlns:a16="http://schemas.microsoft.com/office/drawing/2014/main" id="{7EBF2FE2-21D6-4388-837F-3ABABF94F0E6}"/>
                </a:ext>
              </a:extLst>
            </p:cNvPr>
            <p:cNvSpPr/>
            <p:nvPr/>
          </p:nvSpPr>
          <p:spPr>
            <a:xfrm>
              <a:off x="7637045" y="3146080"/>
              <a:ext cx="25628" cy="40827"/>
            </a:xfrm>
            <a:custGeom>
              <a:avLst/>
              <a:gdLst/>
              <a:ahLst/>
              <a:cxnLst/>
              <a:rect l="l" t="t" r="r" b="b"/>
              <a:pathLst>
                <a:path w="483" h="767" extrusionOk="0">
                  <a:moveTo>
                    <a:pt x="241" y="1"/>
                  </a:moveTo>
                  <a:cubicBezTo>
                    <a:pt x="110" y="1"/>
                    <a:pt x="1" y="168"/>
                    <a:pt x="1" y="380"/>
                  </a:cubicBezTo>
                  <a:cubicBezTo>
                    <a:pt x="1" y="592"/>
                    <a:pt x="110" y="767"/>
                    <a:pt x="241" y="767"/>
                  </a:cubicBezTo>
                  <a:cubicBezTo>
                    <a:pt x="373" y="767"/>
                    <a:pt x="482" y="592"/>
                    <a:pt x="482" y="380"/>
                  </a:cubicBezTo>
                  <a:cubicBezTo>
                    <a:pt x="482" y="16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4060;p50">
              <a:extLst>
                <a:ext uri="{FF2B5EF4-FFF2-40B4-BE49-F238E27FC236}">
                  <a16:creationId xmlns:a16="http://schemas.microsoft.com/office/drawing/2014/main" id="{B43497EC-68D5-4327-B395-E38C92842913}"/>
                </a:ext>
              </a:extLst>
            </p:cNvPr>
            <p:cNvSpPr/>
            <p:nvPr/>
          </p:nvSpPr>
          <p:spPr>
            <a:xfrm>
              <a:off x="7776009" y="3146080"/>
              <a:ext cx="25257" cy="40827"/>
            </a:xfrm>
            <a:custGeom>
              <a:avLst/>
              <a:gdLst/>
              <a:ahLst/>
              <a:cxnLst/>
              <a:rect l="l" t="t" r="r" b="b"/>
              <a:pathLst>
                <a:path w="476" h="767" extrusionOk="0">
                  <a:moveTo>
                    <a:pt x="242" y="1"/>
                  </a:moveTo>
                  <a:cubicBezTo>
                    <a:pt x="110" y="1"/>
                    <a:pt x="1" y="168"/>
                    <a:pt x="1" y="380"/>
                  </a:cubicBezTo>
                  <a:cubicBezTo>
                    <a:pt x="1" y="592"/>
                    <a:pt x="110" y="767"/>
                    <a:pt x="242" y="767"/>
                  </a:cubicBezTo>
                  <a:cubicBezTo>
                    <a:pt x="366" y="767"/>
                    <a:pt x="475" y="592"/>
                    <a:pt x="475" y="380"/>
                  </a:cubicBezTo>
                  <a:cubicBezTo>
                    <a:pt x="475" y="168"/>
                    <a:pt x="366" y="1"/>
                    <a:pt x="24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4061;p50">
              <a:extLst>
                <a:ext uri="{FF2B5EF4-FFF2-40B4-BE49-F238E27FC236}">
                  <a16:creationId xmlns:a16="http://schemas.microsoft.com/office/drawing/2014/main" id="{00230F1F-4DE5-475F-B9B9-6050C025ED30}"/>
                </a:ext>
              </a:extLst>
            </p:cNvPr>
            <p:cNvSpPr/>
            <p:nvPr/>
          </p:nvSpPr>
          <p:spPr>
            <a:xfrm>
              <a:off x="7851142" y="3081458"/>
              <a:ext cx="145225" cy="150801"/>
            </a:xfrm>
            <a:custGeom>
              <a:avLst/>
              <a:gdLst/>
              <a:ahLst/>
              <a:cxnLst/>
              <a:rect l="l" t="t" r="r" b="b"/>
              <a:pathLst>
                <a:path w="2737" h="2833" extrusionOk="0">
                  <a:moveTo>
                    <a:pt x="1399" y="0"/>
                  </a:moveTo>
                  <a:cubicBezTo>
                    <a:pt x="835" y="0"/>
                    <a:pt x="266" y="468"/>
                    <a:pt x="139" y="1091"/>
                  </a:cubicBezTo>
                  <a:cubicBezTo>
                    <a:pt x="0" y="1820"/>
                    <a:pt x="445" y="2623"/>
                    <a:pt x="1080" y="2798"/>
                  </a:cubicBezTo>
                  <a:cubicBezTo>
                    <a:pt x="1166" y="2821"/>
                    <a:pt x="1253" y="2833"/>
                    <a:pt x="1341" y="2833"/>
                  </a:cubicBezTo>
                  <a:cubicBezTo>
                    <a:pt x="1900" y="2833"/>
                    <a:pt x="2457" y="2372"/>
                    <a:pt x="2583" y="1747"/>
                  </a:cubicBezTo>
                  <a:cubicBezTo>
                    <a:pt x="2736" y="1032"/>
                    <a:pt x="2291" y="208"/>
                    <a:pt x="1649" y="33"/>
                  </a:cubicBezTo>
                  <a:cubicBezTo>
                    <a:pt x="1567" y="11"/>
                    <a:pt x="1483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4062;p50">
              <a:extLst>
                <a:ext uri="{FF2B5EF4-FFF2-40B4-BE49-F238E27FC236}">
                  <a16:creationId xmlns:a16="http://schemas.microsoft.com/office/drawing/2014/main" id="{D8F360E3-8BF0-466F-AB3D-023013A92913}"/>
                </a:ext>
              </a:extLst>
            </p:cNvPr>
            <p:cNvSpPr/>
            <p:nvPr/>
          </p:nvSpPr>
          <p:spPr>
            <a:xfrm>
              <a:off x="7854219" y="3079542"/>
              <a:ext cx="144058" cy="155006"/>
            </a:xfrm>
            <a:custGeom>
              <a:avLst/>
              <a:gdLst/>
              <a:ahLst/>
              <a:cxnLst/>
              <a:rect l="l" t="t" r="r" b="b"/>
              <a:pathLst>
                <a:path w="2715" h="2912" extrusionOk="0">
                  <a:moveTo>
                    <a:pt x="1329" y="94"/>
                  </a:moveTo>
                  <a:cubicBezTo>
                    <a:pt x="1623" y="94"/>
                    <a:pt x="1908" y="220"/>
                    <a:pt x="2124" y="463"/>
                  </a:cubicBezTo>
                  <a:cubicBezTo>
                    <a:pt x="2474" y="857"/>
                    <a:pt x="2613" y="1455"/>
                    <a:pt x="2423" y="1958"/>
                  </a:cubicBezTo>
                  <a:cubicBezTo>
                    <a:pt x="2253" y="2429"/>
                    <a:pt x="1781" y="2814"/>
                    <a:pt x="1276" y="2814"/>
                  </a:cubicBezTo>
                  <a:cubicBezTo>
                    <a:pt x="1194" y="2814"/>
                    <a:pt x="1112" y="2804"/>
                    <a:pt x="1029" y="2783"/>
                  </a:cubicBezTo>
                  <a:cubicBezTo>
                    <a:pt x="1025" y="2782"/>
                    <a:pt x="1021" y="2781"/>
                    <a:pt x="1018" y="2781"/>
                  </a:cubicBezTo>
                  <a:cubicBezTo>
                    <a:pt x="1015" y="2781"/>
                    <a:pt x="1012" y="2781"/>
                    <a:pt x="1010" y="2782"/>
                  </a:cubicBezTo>
                  <a:lnTo>
                    <a:pt x="1010" y="2782"/>
                  </a:lnTo>
                  <a:cubicBezTo>
                    <a:pt x="507" y="2625"/>
                    <a:pt x="182" y="2095"/>
                    <a:pt x="117" y="1586"/>
                  </a:cubicBezTo>
                  <a:cubicBezTo>
                    <a:pt x="52" y="1046"/>
                    <a:pt x="314" y="521"/>
                    <a:pt x="781" y="244"/>
                  </a:cubicBezTo>
                  <a:cubicBezTo>
                    <a:pt x="958" y="143"/>
                    <a:pt x="1145" y="94"/>
                    <a:pt x="1329" y="94"/>
                  </a:cubicBezTo>
                  <a:close/>
                  <a:moveTo>
                    <a:pt x="1308" y="0"/>
                  </a:moveTo>
                  <a:cubicBezTo>
                    <a:pt x="1183" y="0"/>
                    <a:pt x="1055" y="22"/>
                    <a:pt x="927" y="69"/>
                  </a:cubicBezTo>
                  <a:cubicBezTo>
                    <a:pt x="387" y="273"/>
                    <a:pt x="15" y="820"/>
                    <a:pt x="8" y="1396"/>
                  </a:cubicBezTo>
                  <a:cubicBezTo>
                    <a:pt x="1" y="2024"/>
                    <a:pt x="380" y="2710"/>
                    <a:pt x="1008" y="2878"/>
                  </a:cubicBezTo>
                  <a:cubicBezTo>
                    <a:pt x="1008" y="2878"/>
                    <a:pt x="1008" y="2878"/>
                    <a:pt x="1008" y="2878"/>
                  </a:cubicBezTo>
                  <a:lnTo>
                    <a:pt x="1008" y="2878"/>
                  </a:lnTo>
                  <a:cubicBezTo>
                    <a:pt x="1011" y="2879"/>
                    <a:pt x="1015" y="2880"/>
                    <a:pt x="1019" y="2880"/>
                  </a:cubicBezTo>
                  <a:lnTo>
                    <a:pt x="1019" y="2880"/>
                  </a:lnTo>
                  <a:cubicBezTo>
                    <a:pt x="1107" y="2901"/>
                    <a:pt x="1195" y="2911"/>
                    <a:pt x="1282" y="2911"/>
                  </a:cubicBezTo>
                  <a:cubicBezTo>
                    <a:pt x="1744" y="2911"/>
                    <a:pt x="2171" y="2632"/>
                    <a:pt x="2408" y="2236"/>
                  </a:cubicBezTo>
                  <a:cubicBezTo>
                    <a:pt x="2715" y="1725"/>
                    <a:pt x="2649" y="1054"/>
                    <a:pt x="2321" y="572"/>
                  </a:cubicBezTo>
                  <a:cubicBezTo>
                    <a:pt x="2087" y="227"/>
                    <a:pt x="1712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4063;p50">
              <a:extLst>
                <a:ext uri="{FF2B5EF4-FFF2-40B4-BE49-F238E27FC236}">
                  <a16:creationId xmlns:a16="http://schemas.microsoft.com/office/drawing/2014/main" id="{A9E04D61-08D8-4BE7-B205-01DE7F725A09}"/>
                </a:ext>
              </a:extLst>
            </p:cNvPr>
            <p:cNvSpPr/>
            <p:nvPr/>
          </p:nvSpPr>
          <p:spPr>
            <a:xfrm>
              <a:off x="7892953" y="3118773"/>
              <a:ext cx="72427" cy="78035"/>
            </a:xfrm>
            <a:custGeom>
              <a:avLst/>
              <a:gdLst/>
              <a:ahLst/>
              <a:cxnLst/>
              <a:rect l="l" t="t" r="r" b="b"/>
              <a:pathLst>
                <a:path w="1365" h="1466" extrusionOk="0">
                  <a:moveTo>
                    <a:pt x="667" y="99"/>
                  </a:moveTo>
                  <a:cubicBezTo>
                    <a:pt x="1056" y="99"/>
                    <a:pt x="1326" y="621"/>
                    <a:pt x="1175" y="1002"/>
                  </a:cubicBezTo>
                  <a:cubicBezTo>
                    <a:pt x="1087" y="1216"/>
                    <a:pt x="875" y="1381"/>
                    <a:pt x="645" y="1381"/>
                  </a:cubicBezTo>
                  <a:cubicBezTo>
                    <a:pt x="615" y="1381"/>
                    <a:pt x="585" y="1378"/>
                    <a:pt x="555" y="1372"/>
                  </a:cubicBezTo>
                  <a:lnTo>
                    <a:pt x="555" y="1372"/>
                  </a:lnTo>
                  <a:cubicBezTo>
                    <a:pt x="549" y="1366"/>
                    <a:pt x="542" y="1362"/>
                    <a:pt x="533" y="1360"/>
                  </a:cubicBezTo>
                  <a:cubicBezTo>
                    <a:pt x="299" y="1287"/>
                    <a:pt x="146" y="1046"/>
                    <a:pt x="110" y="813"/>
                  </a:cubicBezTo>
                  <a:cubicBezTo>
                    <a:pt x="73" y="557"/>
                    <a:pt x="197" y="302"/>
                    <a:pt x="416" y="171"/>
                  </a:cubicBezTo>
                  <a:cubicBezTo>
                    <a:pt x="503" y="121"/>
                    <a:pt x="588" y="99"/>
                    <a:pt x="667" y="99"/>
                  </a:cubicBezTo>
                  <a:close/>
                  <a:moveTo>
                    <a:pt x="657" y="0"/>
                  </a:moveTo>
                  <a:cubicBezTo>
                    <a:pt x="595" y="0"/>
                    <a:pt x="531" y="10"/>
                    <a:pt x="467" y="32"/>
                  </a:cubicBezTo>
                  <a:cubicBezTo>
                    <a:pt x="197" y="134"/>
                    <a:pt x="15" y="397"/>
                    <a:pt x="8" y="696"/>
                  </a:cubicBezTo>
                  <a:cubicBezTo>
                    <a:pt x="0" y="1007"/>
                    <a:pt x="187" y="1355"/>
                    <a:pt x="504" y="1446"/>
                  </a:cubicBezTo>
                  <a:lnTo>
                    <a:pt x="504" y="1446"/>
                  </a:lnTo>
                  <a:cubicBezTo>
                    <a:pt x="506" y="1446"/>
                    <a:pt x="509" y="1447"/>
                    <a:pt x="511" y="1447"/>
                  </a:cubicBezTo>
                  <a:cubicBezTo>
                    <a:pt x="511" y="1447"/>
                    <a:pt x="511" y="1447"/>
                    <a:pt x="511" y="1447"/>
                  </a:cubicBezTo>
                  <a:lnTo>
                    <a:pt x="511" y="1447"/>
                  </a:lnTo>
                  <a:cubicBezTo>
                    <a:pt x="515" y="1449"/>
                    <a:pt x="519" y="1450"/>
                    <a:pt x="522" y="1450"/>
                  </a:cubicBezTo>
                  <a:lnTo>
                    <a:pt x="522" y="1450"/>
                  </a:lnTo>
                  <a:cubicBezTo>
                    <a:pt x="564" y="1461"/>
                    <a:pt x="607" y="1466"/>
                    <a:pt x="649" y="1466"/>
                  </a:cubicBezTo>
                  <a:cubicBezTo>
                    <a:pt x="874" y="1466"/>
                    <a:pt x="1090" y="1326"/>
                    <a:pt x="1211" y="1126"/>
                  </a:cubicBezTo>
                  <a:cubicBezTo>
                    <a:pt x="1365" y="878"/>
                    <a:pt x="1335" y="543"/>
                    <a:pt x="1182" y="302"/>
                  </a:cubicBezTo>
                  <a:cubicBezTo>
                    <a:pt x="1064" y="116"/>
                    <a:pt x="868" y="0"/>
                    <a:pt x="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4064;p50">
              <a:extLst>
                <a:ext uri="{FF2B5EF4-FFF2-40B4-BE49-F238E27FC236}">
                  <a16:creationId xmlns:a16="http://schemas.microsoft.com/office/drawing/2014/main" id="{6F7D66CF-081D-4780-B267-0BDFA46AD9AC}"/>
                </a:ext>
              </a:extLst>
            </p:cNvPr>
            <p:cNvSpPr/>
            <p:nvPr/>
          </p:nvSpPr>
          <p:spPr>
            <a:xfrm>
              <a:off x="7537557" y="3594276"/>
              <a:ext cx="416203" cy="211376"/>
            </a:xfrm>
            <a:custGeom>
              <a:avLst/>
              <a:gdLst/>
              <a:ahLst/>
              <a:cxnLst/>
              <a:rect l="l" t="t" r="r" b="b"/>
              <a:pathLst>
                <a:path w="7844" h="3971" extrusionOk="0">
                  <a:moveTo>
                    <a:pt x="5750" y="0"/>
                  </a:moveTo>
                  <a:cubicBezTo>
                    <a:pt x="5567" y="460"/>
                    <a:pt x="5232" y="1292"/>
                    <a:pt x="5049" y="1744"/>
                  </a:cubicBezTo>
                  <a:cubicBezTo>
                    <a:pt x="4159" y="2174"/>
                    <a:pt x="3182" y="2437"/>
                    <a:pt x="2189" y="2503"/>
                  </a:cubicBezTo>
                  <a:cubicBezTo>
                    <a:pt x="2080" y="2204"/>
                    <a:pt x="1854" y="1956"/>
                    <a:pt x="1576" y="1839"/>
                  </a:cubicBezTo>
                  <a:cubicBezTo>
                    <a:pt x="1559" y="1827"/>
                    <a:pt x="1536" y="1815"/>
                    <a:pt x="1512" y="1815"/>
                  </a:cubicBezTo>
                  <a:cubicBezTo>
                    <a:pt x="1507" y="1815"/>
                    <a:pt x="1502" y="1816"/>
                    <a:pt x="1496" y="1817"/>
                  </a:cubicBezTo>
                  <a:cubicBezTo>
                    <a:pt x="1423" y="1824"/>
                    <a:pt x="1394" y="1926"/>
                    <a:pt x="1394" y="2007"/>
                  </a:cubicBezTo>
                  <a:cubicBezTo>
                    <a:pt x="1409" y="2204"/>
                    <a:pt x="1547" y="2320"/>
                    <a:pt x="1671" y="2459"/>
                  </a:cubicBezTo>
                  <a:cubicBezTo>
                    <a:pt x="1270" y="2408"/>
                    <a:pt x="876" y="2225"/>
                    <a:pt x="475" y="2218"/>
                  </a:cubicBezTo>
                  <a:cubicBezTo>
                    <a:pt x="402" y="2218"/>
                    <a:pt x="263" y="2225"/>
                    <a:pt x="249" y="2335"/>
                  </a:cubicBezTo>
                  <a:cubicBezTo>
                    <a:pt x="227" y="2459"/>
                    <a:pt x="358" y="2539"/>
                    <a:pt x="438" y="2568"/>
                  </a:cubicBezTo>
                  <a:cubicBezTo>
                    <a:pt x="533" y="2583"/>
                    <a:pt x="613" y="2612"/>
                    <a:pt x="694" y="2627"/>
                  </a:cubicBezTo>
                  <a:cubicBezTo>
                    <a:pt x="818" y="2663"/>
                    <a:pt x="949" y="2692"/>
                    <a:pt x="1080" y="2722"/>
                  </a:cubicBezTo>
                  <a:cubicBezTo>
                    <a:pt x="1153" y="2736"/>
                    <a:pt x="1234" y="2751"/>
                    <a:pt x="1306" y="2773"/>
                  </a:cubicBezTo>
                  <a:cubicBezTo>
                    <a:pt x="1270" y="2773"/>
                    <a:pt x="1226" y="2773"/>
                    <a:pt x="1175" y="2765"/>
                  </a:cubicBezTo>
                  <a:cubicBezTo>
                    <a:pt x="927" y="2736"/>
                    <a:pt x="686" y="2700"/>
                    <a:pt x="438" y="2678"/>
                  </a:cubicBezTo>
                  <a:cubicBezTo>
                    <a:pt x="383" y="2670"/>
                    <a:pt x="304" y="2649"/>
                    <a:pt x="231" y="2649"/>
                  </a:cubicBezTo>
                  <a:cubicBezTo>
                    <a:pt x="169" y="2649"/>
                    <a:pt x="110" y="2664"/>
                    <a:pt x="73" y="2714"/>
                  </a:cubicBezTo>
                  <a:cubicBezTo>
                    <a:pt x="22" y="2787"/>
                    <a:pt x="8" y="2904"/>
                    <a:pt x="81" y="2970"/>
                  </a:cubicBezTo>
                  <a:cubicBezTo>
                    <a:pt x="139" y="3013"/>
                    <a:pt x="205" y="3021"/>
                    <a:pt x="263" y="3028"/>
                  </a:cubicBezTo>
                  <a:cubicBezTo>
                    <a:pt x="380" y="3050"/>
                    <a:pt x="504" y="3057"/>
                    <a:pt x="621" y="3072"/>
                  </a:cubicBezTo>
                  <a:cubicBezTo>
                    <a:pt x="774" y="3079"/>
                    <a:pt x="920" y="3094"/>
                    <a:pt x="1080" y="3108"/>
                  </a:cubicBezTo>
                  <a:cubicBezTo>
                    <a:pt x="1161" y="3116"/>
                    <a:pt x="1241" y="3116"/>
                    <a:pt x="1321" y="3130"/>
                  </a:cubicBezTo>
                  <a:cubicBezTo>
                    <a:pt x="1248" y="3152"/>
                    <a:pt x="146" y="3130"/>
                    <a:pt x="88" y="3181"/>
                  </a:cubicBezTo>
                  <a:cubicBezTo>
                    <a:pt x="30" y="3225"/>
                    <a:pt x="0" y="3313"/>
                    <a:pt x="30" y="3386"/>
                  </a:cubicBezTo>
                  <a:cubicBezTo>
                    <a:pt x="59" y="3444"/>
                    <a:pt x="110" y="3466"/>
                    <a:pt x="168" y="3488"/>
                  </a:cubicBezTo>
                  <a:cubicBezTo>
                    <a:pt x="196" y="3499"/>
                    <a:pt x="361" y="3502"/>
                    <a:pt x="561" y="3502"/>
                  </a:cubicBezTo>
                  <a:cubicBezTo>
                    <a:pt x="814" y="3502"/>
                    <a:pt x="1121" y="3496"/>
                    <a:pt x="1270" y="3492"/>
                  </a:cubicBezTo>
                  <a:lnTo>
                    <a:pt x="1270" y="3492"/>
                  </a:lnTo>
                  <a:cubicBezTo>
                    <a:pt x="1237" y="3494"/>
                    <a:pt x="1203" y="3498"/>
                    <a:pt x="1168" y="3502"/>
                  </a:cubicBezTo>
                  <a:cubicBezTo>
                    <a:pt x="1131" y="3517"/>
                    <a:pt x="1095" y="3517"/>
                    <a:pt x="1058" y="3524"/>
                  </a:cubicBezTo>
                  <a:cubicBezTo>
                    <a:pt x="971" y="3546"/>
                    <a:pt x="869" y="3561"/>
                    <a:pt x="745" y="3597"/>
                  </a:cubicBezTo>
                  <a:cubicBezTo>
                    <a:pt x="686" y="3604"/>
                    <a:pt x="628" y="3626"/>
                    <a:pt x="562" y="3641"/>
                  </a:cubicBezTo>
                  <a:cubicBezTo>
                    <a:pt x="511" y="3663"/>
                    <a:pt x="438" y="3670"/>
                    <a:pt x="416" y="3743"/>
                  </a:cubicBezTo>
                  <a:cubicBezTo>
                    <a:pt x="402" y="3816"/>
                    <a:pt x="475" y="3904"/>
                    <a:pt x="540" y="3925"/>
                  </a:cubicBezTo>
                  <a:cubicBezTo>
                    <a:pt x="657" y="3955"/>
                    <a:pt x="745" y="3969"/>
                    <a:pt x="869" y="3969"/>
                  </a:cubicBezTo>
                  <a:cubicBezTo>
                    <a:pt x="930" y="3970"/>
                    <a:pt x="991" y="3971"/>
                    <a:pt x="1052" y="3971"/>
                  </a:cubicBezTo>
                  <a:cubicBezTo>
                    <a:pt x="1502" y="3971"/>
                    <a:pt x="1950" y="3946"/>
                    <a:pt x="2394" y="3882"/>
                  </a:cubicBezTo>
                  <a:cubicBezTo>
                    <a:pt x="2394" y="3882"/>
                    <a:pt x="2836" y="3927"/>
                    <a:pt x="3429" y="3927"/>
                  </a:cubicBezTo>
                  <a:cubicBezTo>
                    <a:pt x="4376" y="3927"/>
                    <a:pt x="5708" y="3811"/>
                    <a:pt x="6246" y="3210"/>
                  </a:cubicBezTo>
                  <a:cubicBezTo>
                    <a:pt x="7114" y="2240"/>
                    <a:pt x="7844" y="489"/>
                    <a:pt x="7844" y="489"/>
                  </a:cubicBezTo>
                  <a:lnTo>
                    <a:pt x="5750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4065;p50">
              <a:extLst>
                <a:ext uri="{FF2B5EF4-FFF2-40B4-BE49-F238E27FC236}">
                  <a16:creationId xmlns:a16="http://schemas.microsoft.com/office/drawing/2014/main" id="{EE5D8462-718E-45E4-AF99-04025DCBF7A3}"/>
                </a:ext>
              </a:extLst>
            </p:cNvPr>
            <p:cNvSpPr/>
            <p:nvPr/>
          </p:nvSpPr>
          <p:spPr>
            <a:xfrm>
              <a:off x="7534055" y="3591455"/>
              <a:ext cx="423578" cy="217019"/>
            </a:xfrm>
            <a:custGeom>
              <a:avLst/>
              <a:gdLst/>
              <a:ahLst/>
              <a:cxnLst/>
              <a:rect l="l" t="t" r="r" b="b"/>
              <a:pathLst>
                <a:path w="7983" h="4077" extrusionOk="0">
                  <a:moveTo>
                    <a:pt x="5885" y="128"/>
                  </a:moveTo>
                  <a:lnTo>
                    <a:pt x="5885" y="128"/>
                  </a:lnTo>
                  <a:cubicBezTo>
                    <a:pt x="6485" y="264"/>
                    <a:pt x="7084" y="406"/>
                    <a:pt x="7684" y="542"/>
                  </a:cubicBezTo>
                  <a:cubicBezTo>
                    <a:pt x="7754" y="554"/>
                    <a:pt x="7820" y="570"/>
                    <a:pt x="7892" y="591"/>
                  </a:cubicBezTo>
                  <a:lnTo>
                    <a:pt x="7892" y="591"/>
                  </a:lnTo>
                  <a:cubicBezTo>
                    <a:pt x="7713" y="1010"/>
                    <a:pt x="7493" y="1460"/>
                    <a:pt x="7260" y="1870"/>
                  </a:cubicBezTo>
                  <a:cubicBezTo>
                    <a:pt x="7063" y="2235"/>
                    <a:pt x="6845" y="2592"/>
                    <a:pt x="6596" y="2921"/>
                  </a:cubicBezTo>
                  <a:cubicBezTo>
                    <a:pt x="6407" y="3176"/>
                    <a:pt x="6202" y="3402"/>
                    <a:pt x="5911" y="3563"/>
                  </a:cubicBezTo>
                  <a:cubicBezTo>
                    <a:pt x="5356" y="3840"/>
                    <a:pt x="4699" y="3913"/>
                    <a:pt x="4087" y="3942"/>
                  </a:cubicBezTo>
                  <a:cubicBezTo>
                    <a:pt x="3886" y="3954"/>
                    <a:pt x="3685" y="3960"/>
                    <a:pt x="3483" y="3960"/>
                  </a:cubicBezTo>
                  <a:cubicBezTo>
                    <a:pt x="3202" y="3960"/>
                    <a:pt x="2919" y="3949"/>
                    <a:pt x="2635" y="3927"/>
                  </a:cubicBezTo>
                  <a:cubicBezTo>
                    <a:pt x="2596" y="3924"/>
                    <a:pt x="2557" y="3923"/>
                    <a:pt x="2517" y="3923"/>
                  </a:cubicBezTo>
                  <a:cubicBezTo>
                    <a:pt x="2277" y="3923"/>
                    <a:pt x="2032" y="3973"/>
                    <a:pt x="1781" y="3986"/>
                  </a:cubicBezTo>
                  <a:cubicBezTo>
                    <a:pt x="1585" y="4000"/>
                    <a:pt x="1379" y="4018"/>
                    <a:pt x="1176" y="4018"/>
                  </a:cubicBezTo>
                  <a:cubicBezTo>
                    <a:pt x="1070" y="4018"/>
                    <a:pt x="964" y="4013"/>
                    <a:pt x="862" y="4000"/>
                  </a:cubicBezTo>
                  <a:cubicBezTo>
                    <a:pt x="789" y="3986"/>
                    <a:pt x="687" y="3978"/>
                    <a:pt x="628" y="3942"/>
                  </a:cubicBezTo>
                  <a:cubicBezTo>
                    <a:pt x="504" y="3862"/>
                    <a:pt x="628" y="3781"/>
                    <a:pt x="723" y="3752"/>
                  </a:cubicBezTo>
                  <a:cubicBezTo>
                    <a:pt x="816" y="3688"/>
                    <a:pt x="937" y="3661"/>
                    <a:pt x="1056" y="3638"/>
                  </a:cubicBezTo>
                  <a:lnTo>
                    <a:pt x="1056" y="3638"/>
                  </a:lnTo>
                  <a:cubicBezTo>
                    <a:pt x="1060" y="3638"/>
                    <a:pt x="1064" y="3638"/>
                    <a:pt x="1068" y="3638"/>
                  </a:cubicBezTo>
                  <a:cubicBezTo>
                    <a:pt x="1186" y="3638"/>
                    <a:pt x="1306" y="3634"/>
                    <a:pt x="1424" y="3614"/>
                  </a:cubicBezTo>
                  <a:cubicBezTo>
                    <a:pt x="1478" y="3607"/>
                    <a:pt x="1463" y="3525"/>
                    <a:pt x="1426" y="3525"/>
                  </a:cubicBezTo>
                  <a:lnTo>
                    <a:pt x="1426" y="3525"/>
                  </a:lnTo>
                  <a:cubicBezTo>
                    <a:pt x="1424" y="3514"/>
                    <a:pt x="1424" y="3505"/>
                    <a:pt x="1424" y="3497"/>
                  </a:cubicBezTo>
                  <a:cubicBezTo>
                    <a:pt x="1362" y="3504"/>
                    <a:pt x="1287" y="3506"/>
                    <a:pt x="1210" y="3506"/>
                  </a:cubicBezTo>
                  <a:cubicBezTo>
                    <a:pt x="1134" y="3506"/>
                    <a:pt x="1055" y="3504"/>
                    <a:pt x="986" y="3504"/>
                  </a:cubicBezTo>
                  <a:lnTo>
                    <a:pt x="373" y="3504"/>
                  </a:lnTo>
                  <a:cubicBezTo>
                    <a:pt x="360" y="3504"/>
                    <a:pt x="346" y="3505"/>
                    <a:pt x="330" y="3505"/>
                  </a:cubicBezTo>
                  <a:cubicBezTo>
                    <a:pt x="278" y="3505"/>
                    <a:pt x="217" y="3500"/>
                    <a:pt x="183" y="3460"/>
                  </a:cubicBezTo>
                  <a:cubicBezTo>
                    <a:pt x="132" y="3395"/>
                    <a:pt x="154" y="3293"/>
                    <a:pt x="220" y="3278"/>
                  </a:cubicBezTo>
                  <a:cubicBezTo>
                    <a:pt x="249" y="3263"/>
                    <a:pt x="285" y="3263"/>
                    <a:pt x="315" y="3263"/>
                  </a:cubicBezTo>
                  <a:cubicBezTo>
                    <a:pt x="512" y="3249"/>
                    <a:pt x="723" y="3256"/>
                    <a:pt x="920" y="3249"/>
                  </a:cubicBezTo>
                  <a:cubicBezTo>
                    <a:pt x="1016" y="3249"/>
                    <a:pt x="1117" y="3254"/>
                    <a:pt x="1214" y="3254"/>
                  </a:cubicBezTo>
                  <a:cubicBezTo>
                    <a:pt x="1250" y="3254"/>
                    <a:pt x="1285" y="3253"/>
                    <a:pt x="1320" y="3251"/>
                  </a:cubicBezTo>
                  <a:lnTo>
                    <a:pt x="1320" y="3251"/>
                  </a:lnTo>
                  <a:cubicBezTo>
                    <a:pt x="1333" y="3253"/>
                    <a:pt x="1345" y="3254"/>
                    <a:pt x="1358" y="3256"/>
                  </a:cubicBezTo>
                  <a:lnTo>
                    <a:pt x="1358" y="3249"/>
                  </a:lnTo>
                  <a:lnTo>
                    <a:pt x="1358" y="3249"/>
                  </a:lnTo>
                  <a:cubicBezTo>
                    <a:pt x="1380" y="3247"/>
                    <a:pt x="1402" y="3245"/>
                    <a:pt x="1424" y="3242"/>
                  </a:cubicBezTo>
                  <a:cubicBezTo>
                    <a:pt x="1467" y="3234"/>
                    <a:pt x="1467" y="3154"/>
                    <a:pt x="1424" y="3147"/>
                  </a:cubicBezTo>
                  <a:cubicBezTo>
                    <a:pt x="1212" y="3110"/>
                    <a:pt x="993" y="3110"/>
                    <a:pt x="789" y="3096"/>
                  </a:cubicBezTo>
                  <a:cubicBezTo>
                    <a:pt x="643" y="3088"/>
                    <a:pt x="103" y="3103"/>
                    <a:pt x="169" y="2869"/>
                  </a:cubicBezTo>
                  <a:cubicBezTo>
                    <a:pt x="192" y="2784"/>
                    <a:pt x="252" y="2767"/>
                    <a:pt x="320" y="2767"/>
                  </a:cubicBezTo>
                  <a:cubicBezTo>
                    <a:pt x="356" y="2767"/>
                    <a:pt x="395" y="2772"/>
                    <a:pt x="431" y="2775"/>
                  </a:cubicBezTo>
                  <a:cubicBezTo>
                    <a:pt x="519" y="2796"/>
                    <a:pt x="606" y="2796"/>
                    <a:pt x="694" y="2811"/>
                  </a:cubicBezTo>
                  <a:cubicBezTo>
                    <a:pt x="904" y="2838"/>
                    <a:pt x="1126" y="2878"/>
                    <a:pt x="1338" y="2889"/>
                  </a:cubicBezTo>
                  <a:lnTo>
                    <a:pt x="1338" y="2889"/>
                  </a:lnTo>
                  <a:cubicBezTo>
                    <a:pt x="1340" y="2890"/>
                    <a:pt x="1341" y="2891"/>
                    <a:pt x="1343" y="2891"/>
                  </a:cubicBezTo>
                  <a:cubicBezTo>
                    <a:pt x="1343" y="2891"/>
                    <a:pt x="1343" y="2890"/>
                    <a:pt x="1343" y="2889"/>
                  </a:cubicBezTo>
                  <a:lnTo>
                    <a:pt x="1343" y="2889"/>
                  </a:lnTo>
                  <a:cubicBezTo>
                    <a:pt x="1358" y="2890"/>
                    <a:pt x="1373" y="2891"/>
                    <a:pt x="1387" y="2891"/>
                  </a:cubicBezTo>
                  <a:cubicBezTo>
                    <a:pt x="1445" y="2891"/>
                    <a:pt x="1453" y="2818"/>
                    <a:pt x="1394" y="2804"/>
                  </a:cubicBezTo>
                  <a:cubicBezTo>
                    <a:pt x="1190" y="2731"/>
                    <a:pt x="957" y="2702"/>
                    <a:pt x="752" y="2651"/>
                  </a:cubicBezTo>
                  <a:cubicBezTo>
                    <a:pt x="657" y="2621"/>
                    <a:pt x="541" y="2614"/>
                    <a:pt x="460" y="2548"/>
                  </a:cubicBezTo>
                  <a:cubicBezTo>
                    <a:pt x="351" y="2468"/>
                    <a:pt x="366" y="2359"/>
                    <a:pt x="504" y="2337"/>
                  </a:cubicBezTo>
                  <a:cubicBezTo>
                    <a:pt x="535" y="2332"/>
                    <a:pt x="567" y="2330"/>
                    <a:pt x="600" y="2330"/>
                  </a:cubicBezTo>
                  <a:cubicBezTo>
                    <a:pt x="774" y="2330"/>
                    <a:pt x="966" y="2389"/>
                    <a:pt x="1132" y="2432"/>
                  </a:cubicBezTo>
                  <a:cubicBezTo>
                    <a:pt x="1343" y="2483"/>
                    <a:pt x="1555" y="2541"/>
                    <a:pt x="1759" y="2563"/>
                  </a:cubicBezTo>
                  <a:cubicBezTo>
                    <a:pt x="1764" y="2564"/>
                    <a:pt x="1769" y="2565"/>
                    <a:pt x="1773" y="2565"/>
                  </a:cubicBezTo>
                  <a:cubicBezTo>
                    <a:pt x="1811" y="2565"/>
                    <a:pt x="1815" y="2509"/>
                    <a:pt x="1796" y="2483"/>
                  </a:cubicBezTo>
                  <a:cubicBezTo>
                    <a:pt x="1715" y="2395"/>
                    <a:pt x="1628" y="2308"/>
                    <a:pt x="1569" y="2213"/>
                  </a:cubicBezTo>
                  <a:cubicBezTo>
                    <a:pt x="1540" y="2154"/>
                    <a:pt x="1518" y="2067"/>
                    <a:pt x="1540" y="2001"/>
                  </a:cubicBezTo>
                  <a:cubicBezTo>
                    <a:pt x="1556" y="1954"/>
                    <a:pt x="1586" y="1936"/>
                    <a:pt x="1621" y="1936"/>
                  </a:cubicBezTo>
                  <a:cubicBezTo>
                    <a:pt x="1665" y="1936"/>
                    <a:pt x="1718" y="1965"/>
                    <a:pt x="1759" y="1994"/>
                  </a:cubicBezTo>
                  <a:cubicBezTo>
                    <a:pt x="1993" y="2118"/>
                    <a:pt x="2153" y="2330"/>
                    <a:pt x="2248" y="2578"/>
                  </a:cubicBezTo>
                  <a:cubicBezTo>
                    <a:pt x="2255" y="2592"/>
                    <a:pt x="2270" y="2614"/>
                    <a:pt x="2292" y="2614"/>
                  </a:cubicBezTo>
                  <a:cubicBezTo>
                    <a:pt x="3014" y="2556"/>
                    <a:pt x="3722" y="2417"/>
                    <a:pt x="4408" y="2176"/>
                  </a:cubicBezTo>
                  <a:cubicBezTo>
                    <a:pt x="4568" y="2118"/>
                    <a:pt x="4729" y="2052"/>
                    <a:pt x="4882" y="1994"/>
                  </a:cubicBezTo>
                  <a:lnTo>
                    <a:pt x="5130" y="1884"/>
                  </a:lnTo>
                  <a:cubicBezTo>
                    <a:pt x="5188" y="1855"/>
                    <a:pt x="5203" y="1833"/>
                    <a:pt x="5225" y="1760"/>
                  </a:cubicBezTo>
                  <a:cubicBezTo>
                    <a:pt x="5334" y="1498"/>
                    <a:pt x="5436" y="1235"/>
                    <a:pt x="5546" y="972"/>
                  </a:cubicBezTo>
                  <a:cubicBezTo>
                    <a:pt x="5657" y="696"/>
                    <a:pt x="5774" y="406"/>
                    <a:pt x="5885" y="128"/>
                  </a:cubicBezTo>
                  <a:close/>
                  <a:moveTo>
                    <a:pt x="5824" y="0"/>
                  </a:moveTo>
                  <a:cubicBezTo>
                    <a:pt x="5804" y="0"/>
                    <a:pt x="5793" y="14"/>
                    <a:pt x="5787" y="39"/>
                  </a:cubicBezTo>
                  <a:cubicBezTo>
                    <a:pt x="5655" y="360"/>
                    <a:pt x="5531" y="681"/>
                    <a:pt x="5400" y="987"/>
                  </a:cubicBezTo>
                  <a:cubicBezTo>
                    <a:pt x="5334" y="1155"/>
                    <a:pt x="5261" y="1315"/>
                    <a:pt x="5203" y="1490"/>
                  </a:cubicBezTo>
                  <a:cubicBezTo>
                    <a:pt x="5174" y="1563"/>
                    <a:pt x="5145" y="1636"/>
                    <a:pt x="5108" y="1709"/>
                  </a:cubicBezTo>
                  <a:cubicBezTo>
                    <a:pt x="5072" y="1797"/>
                    <a:pt x="4962" y="1819"/>
                    <a:pt x="4875" y="1855"/>
                  </a:cubicBezTo>
                  <a:cubicBezTo>
                    <a:pt x="4052" y="2216"/>
                    <a:pt x="3179" y="2434"/>
                    <a:pt x="2284" y="2503"/>
                  </a:cubicBezTo>
                  <a:lnTo>
                    <a:pt x="2284" y="2503"/>
                  </a:lnTo>
                  <a:cubicBezTo>
                    <a:pt x="2219" y="2343"/>
                    <a:pt x="2129" y="2203"/>
                    <a:pt x="2007" y="2081"/>
                  </a:cubicBezTo>
                  <a:cubicBezTo>
                    <a:pt x="1905" y="1979"/>
                    <a:pt x="1723" y="1826"/>
                    <a:pt x="1569" y="1826"/>
                  </a:cubicBezTo>
                  <a:cubicBezTo>
                    <a:pt x="1431" y="1826"/>
                    <a:pt x="1387" y="2001"/>
                    <a:pt x="1409" y="2111"/>
                  </a:cubicBezTo>
                  <a:cubicBezTo>
                    <a:pt x="1425" y="2243"/>
                    <a:pt x="1505" y="2344"/>
                    <a:pt x="1596" y="2440"/>
                  </a:cubicBezTo>
                  <a:lnTo>
                    <a:pt x="1596" y="2440"/>
                  </a:lnTo>
                  <a:cubicBezTo>
                    <a:pt x="1340" y="2394"/>
                    <a:pt x="1093" y="2313"/>
                    <a:pt x="840" y="2264"/>
                  </a:cubicBezTo>
                  <a:cubicBezTo>
                    <a:pt x="766" y="2249"/>
                    <a:pt x="652" y="2223"/>
                    <a:pt x="543" y="2223"/>
                  </a:cubicBezTo>
                  <a:cubicBezTo>
                    <a:pt x="439" y="2223"/>
                    <a:pt x="339" y="2247"/>
                    <a:pt x="285" y="2330"/>
                  </a:cubicBezTo>
                  <a:cubicBezTo>
                    <a:pt x="183" y="2475"/>
                    <a:pt x="336" y="2629"/>
                    <a:pt x="475" y="2672"/>
                  </a:cubicBezTo>
                  <a:cubicBezTo>
                    <a:pt x="533" y="2693"/>
                    <a:pt x="592" y="2710"/>
                    <a:pt x="652" y="2725"/>
                  </a:cubicBezTo>
                  <a:lnTo>
                    <a:pt x="652" y="2725"/>
                  </a:lnTo>
                  <a:cubicBezTo>
                    <a:pt x="580" y="2718"/>
                    <a:pt x="506" y="2709"/>
                    <a:pt x="431" y="2694"/>
                  </a:cubicBezTo>
                  <a:cubicBezTo>
                    <a:pt x="383" y="2686"/>
                    <a:pt x="332" y="2679"/>
                    <a:pt x="283" y="2679"/>
                  </a:cubicBezTo>
                  <a:cubicBezTo>
                    <a:pt x="161" y="2679"/>
                    <a:pt x="51" y="2720"/>
                    <a:pt x="30" y="2877"/>
                  </a:cubicBezTo>
                  <a:cubicBezTo>
                    <a:pt x="1" y="3103"/>
                    <a:pt x="220" y="3139"/>
                    <a:pt x="402" y="3169"/>
                  </a:cubicBezTo>
                  <a:cubicBezTo>
                    <a:pt x="431" y="3171"/>
                    <a:pt x="461" y="3174"/>
                    <a:pt x="491" y="3177"/>
                  </a:cubicBezTo>
                  <a:lnTo>
                    <a:pt x="491" y="3177"/>
                  </a:lnTo>
                  <a:cubicBezTo>
                    <a:pt x="386" y="3180"/>
                    <a:pt x="280" y="3187"/>
                    <a:pt x="176" y="3205"/>
                  </a:cubicBezTo>
                  <a:cubicBezTo>
                    <a:pt x="96" y="3220"/>
                    <a:pt x="37" y="3285"/>
                    <a:pt x="30" y="3380"/>
                  </a:cubicBezTo>
                  <a:cubicBezTo>
                    <a:pt x="8" y="3497"/>
                    <a:pt x="96" y="3599"/>
                    <a:pt x="212" y="3621"/>
                  </a:cubicBezTo>
                  <a:cubicBezTo>
                    <a:pt x="295" y="3638"/>
                    <a:pt x="384" y="3642"/>
                    <a:pt x="474" y="3642"/>
                  </a:cubicBezTo>
                  <a:cubicBezTo>
                    <a:pt x="523" y="3642"/>
                    <a:pt x="573" y="3641"/>
                    <a:pt x="622" y="3639"/>
                  </a:cubicBezTo>
                  <a:lnTo>
                    <a:pt x="622" y="3639"/>
                  </a:lnTo>
                  <a:cubicBezTo>
                    <a:pt x="562" y="3657"/>
                    <a:pt x="503" y="3683"/>
                    <a:pt x="475" y="3730"/>
                  </a:cubicBezTo>
                  <a:cubicBezTo>
                    <a:pt x="439" y="3796"/>
                    <a:pt x="460" y="3876"/>
                    <a:pt x="504" y="3935"/>
                  </a:cubicBezTo>
                  <a:cubicBezTo>
                    <a:pt x="570" y="4022"/>
                    <a:pt x="679" y="4037"/>
                    <a:pt x="782" y="4051"/>
                  </a:cubicBezTo>
                  <a:cubicBezTo>
                    <a:pt x="896" y="4070"/>
                    <a:pt x="1015" y="4077"/>
                    <a:pt x="1136" y="4077"/>
                  </a:cubicBezTo>
                  <a:cubicBezTo>
                    <a:pt x="1300" y="4077"/>
                    <a:pt x="1468" y="4064"/>
                    <a:pt x="1628" y="4051"/>
                  </a:cubicBezTo>
                  <a:cubicBezTo>
                    <a:pt x="1774" y="4044"/>
                    <a:pt x="1927" y="4037"/>
                    <a:pt x="2073" y="4015"/>
                  </a:cubicBezTo>
                  <a:cubicBezTo>
                    <a:pt x="2197" y="4008"/>
                    <a:pt x="2350" y="3971"/>
                    <a:pt x="2474" y="3971"/>
                  </a:cubicBezTo>
                  <a:cubicBezTo>
                    <a:pt x="2584" y="3971"/>
                    <a:pt x="2700" y="3986"/>
                    <a:pt x="2810" y="3993"/>
                  </a:cubicBezTo>
                  <a:cubicBezTo>
                    <a:pt x="3072" y="4015"/>
                    <a:pt x="3342" y="4015"/>
                    <a:pt x="3605" y="4015"/>
                  </a:cubicBezTo>
                  <a:cubicBezTo>
                    <a:pt x="4269" y="4008"/>
                    <a:pt x="4962" y="3964"/>
                    <a:pt x="5590" y="3752"/>
                  </a:cubicBezTo>
                  <a:cubicBezTo>
                    <a:pt x="5860" y="3657"/>
                    <a:pt x="6122" y="3533"/>
                    <a:pt x="6319" y="3329"/>
                  </a:cubicBezTo>
                  <a:cubicBezTo>
                    <a:pt x="6611" y="3030"/>
                    <a:pt x="6852" y="2665"/>
                    <a:pt x="7071" y="2308"/>
                  </a:cubicBezTo>
                  <a:cubicBezTo>
                    <a:pt x="7414" y="1746"/>
                    <a:pt x="7720" y="1148"/>
                    <a:pt x="7975" y="542"/>
                  </a:cubicBezTo>
                  <a:cubicBezTo>
                    <a:pt x="7983" y="513"/>
                    <a:pt x="7961" y="484"/>
                    <a:pt x="7939" y="484"/>
                  </a:cubicBezTo>
                  <a:cubicBezTo>
                    <a:pt x="7326" y="345"/>
                    <a:pt x="6713" y="206"/>
                    <a:pt x="6100" y="68"/>
                  </a:cubicBezTo>
                  <a:cubicBezTo>
                    <a:pt x="6013" y="46"/>
                    <a:pt x="5933" y="31"/>
                    <a:pt x="5838" y="2"/>
                  </a:cubicBezTo>
                  <a:cubicBezTo>
                    <a:pt x="5833" y="1"/>
                    <a:pt x="5828" y="0"/>
                    <a:pt x="582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4066;p50">
              <a:extLst>
                <a:ext uri="{FF2B5EF4-FFF2-40B4-BE49-F238E27FC236}">
                  <a16:creationId xmlns:a16="http://schemas.microsoft.com/office/drawing/2014/main" id="{D72C2F4C-98E1-4113-A983-9790C28E4F6C}"/>
                </a:ext>
              </a:extLst>
            </p:cNvPr>
            <p:cNvSpPr/>
            <p:nvPr/>
          </p:nvSpPr>
          <p:spPr>
            <a:xfrm>
              <a:off x="7823232" y="3358148"/>
              <a:ext cx="167723" cy="270728"/>
            </a:xfrm>
            <a:custGeom>
              <a:avLst/>
              <a:gdLst/>
              <a:ahLst/>
              <a:cxnLst/>
              <a:rect l="l" t="t" r="r" b="b"/>
              <a:pathLst>
                <a:path w="3161" h="5086" extrusionOk="0">
                  <a:moveTo>
                    <a:pt x="1030" y="0"/>
                  </a:moveTo>
                  <a:lnTo>
                    <a:pt x="811" y="2021"/>
                  </a:lnTo>
                  <a:lnTo>
                    <a:pt x="1" y="4546"/>
                  </a:lnTo>
                  <a:cubicBezTo>
                    <a:pt x="1146" y="4867"/>
                    <a:pt x="2686" y="5086"/>
                    <a:pt x="2686" y="5086"/>
                  </a:cubicBezTo>
                  <a:cubicBezTo>
                    <a:pt x="3036" y="4378"/>
                    <a:pt x="3051" y="3904"/>
                    <a:pt x="3102" y="3116"/>
                  </a:cubicBezTo>
                  <a:cubicBezTo>
                    <a:pt x="3116" y="2736"/>
                    <a:pt x="3160" y="2364"/>
                    <a:pt x="3065" y="1977"/>
                  </a:cubicBezTo>
                  <a:cubicBezTo>
                    <a:pt x="2970" y="1634"/>
                    <a:pt x="2788" y="1306"/>
                    <a:pt x="2533" y="1051"/>
                  </a:cubicBezTo>
                  <a:cubicBezTo>
                    <a:pt x="2044" y="562"/>
                    <a:pt x="1752" y="263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4067;p50">
              <a:extLst>
                <a:ext uri="{FF2B5EF4-FFF2-40B4-BE49-F238E27FC236}">
                  <a16:creationId xmlns:a16="http://schemas.microsoft.com/office/drawing/2014/main" id="{7907E5D5-8E94-4976-A970-609C2AE41DA2}"/>
                </a:ext>
              </a:extLst>
            </p:cNvPr>
            <p:cNvSpPr/>
            <p:nvPr/>
          </p:nvSpPr>
          <p:spPr>
            <a:xfrm>
              <a:off x="7820155" y="3355327"/>
              <a:ext cx="172339" cy="275891"/>
            </a:xfrm>
            <a:custGeom>
              <a:avLst/>
              <a:gdLst/>
              <a:ahLst/>
              <a:cxnLst/>
              <a:rect l="l" t="t" r="r" b="b"/>
              <a:pathLst>
                <a:path w="3248" h="5183" extrusionOk="0">
                  <a:moveTo>
                    <a:pt x="1085" y="1"/>
                  </a:moveTo>
                  <a:cubicBezTo>
                    <a:pt x="1041" y="1"/>
                    <a:pt x="1026" y="83"/>
                    <a:pt x="1080" y="97"/>
                  </a:cubicBezTo>
                  <a:cubicBezTo>
                    <a:pt x="1416" y="228"/>
                    <a:pt x="1737" y="389"/>
                    <a:pt x="2007" y="615"/>
                  </a:cubicBezTo>
                  <a:cubicBezTo>
                    <a:pt x="2138" y="717"/>
                    <a:pt x="2255" y="827"/>
                    <a:pt x="2365" y="943"/>
                  </a:cubicBezTo>
                  <a:cubicBezTo>
                    <a:pt x="2510" y="1082"/>
                    <a:pt x="2656" y="1221"/>
                    <a:pt x="2766" y="1381"/>
                  </a:cubicBezTo>
                  <a:cubicBezTo>
                    <a:pt x="3028" y="1746"/>
                    <a:pt x="3138" y="2176"/>
                    <a:pt x="3138" y="2621"/>
                  </a:cubicBezTo>
                  <a:cubicBezTo>
                    <a:pt x="3131" y="3045"/>
                    <a:pt x="3101" y="3460"/>
                    <a:pt x="3058" y="3869"/>
                  </a:cubicBezTo>
                  <a:cubicBezTo>
                    <a:pt x="3015" y="4297"/>
                    <a:pt x="2896" y="4703"/>
                    <a:pt x="2713" y="5096"/>
                  </a:cubicBezTo>
                  <a:lnTo>
                    <a:pt x="2713" y="5096"/>
                  </a:lnTo>
                  <a:cubicBezTo>
                    <a:pt x="1841" y="4975"/>
                    <a:pt x="962" y="4806"/>
                    <a:pt x="117" y="4576"/>
                  </a:cubicBezTo>
                  <a:lnTo>
                    <a:pt x="117" y="4576"/>
                  </a:lnTo>
                  <a:cubicBezTo>
                    <a:pt x="346" y="3854"/>
                    <a:pt x="582" y="3125"/>
                    <a:pt x="810" y="2410"/>
                  </a:cubicBezTo>
                  <a:cubicBezTo>
                    <a:pt x="847" y="2315"/>
                    <a:pt x="876" y="2206"/>
                    <a:pt x="913" y="2103"/>
                  </a:cubicBezTo>
                  <a:cubicBezTo>
                    <a:pt x="926" y="2068"/>
                    <a:pt x="896" y="2046"/>
                    <a:pt x="867" y="2046"/>
                  </a:cubicBezTo>
                  <a:cubicBezTo>
                    <a:pt x="848" y="2046"/>
                    <a:pt x="831" y="2054"/>
                    <a:pt x="825" y="2074"/>
                  </a:cubicBezTo>
                  <a:cubicBezTo>
                    <a:pt x="584" y="2811"/>
                    <a:pt x="351" y="3555"/>
                    <a:pt x="110" y="4285"/>
                  </a:cubicBezTo>
                  <a:cubicBezTo>
                    <a:pt x="74" y="4380"/>
                    <a:pt x="44" y="4489"/>
                    <a:pt x="8" y="4591"/>
                  </a:cubicBezTo>
                  <a:cubicBezTo>
                    <a:pt x="1" y="4620"/>
                    <a:pt x="23" y="4650"/>
                    <a:pt x="44" y="4650"/>
                  </a:cubicBezTo>
                  <a:cubicBezTo>
                    <a:pt x="935" y="4883"/>
                    <a:pt x="1832" y="5058"/>
                    <a:pt x="2737" y="5182"/>
                  </a:cubicBezTo>
                  <a:cubicBezTo>
                    <a:pt x="2759" y="5182"/>
                    <a:pt x="2780" y="5182"/>
                    <a:pt x="2795" y="5168"/>
                  </a:cubicBezTo>
                  <a:cubicBezTo>
                    <a:pt x="2963" y="4803"/>
                    <a:pt x="3087" y="4416"/>
                    <a:pt x="3138" y="4015"/>
                  </a:cubicBezTo>
                  <a:cubicBezTo>
                    <a:pt x="3196" y="3592"/>
                    <a:pt x="3211" y="3154"/>
                    <a:pt x="3233" y="2724"/>
                  </a:cubicBezTo>
                  <a:cubicBezTo>
                    <a:pt x="3247" y="2278"/>
                    <a:pt x="3167" y="1841"/>
                    <a:pt x="2926" y="1454"/>
                  </a:cubicBezTo>
                  <a:cubicBezTo>
                    <a:pt x="2729" y="1126"/>
                    <a:pt x="2430" y="856"/>
                    <a:pt x="2138" y="608"/>
                  </a:cubicBezTo>
                  <a:cubicBezTo>
                    <a:pt x="1825" y="345"/>
                    <a:pt x="1482" y="148"/>
                    <a:pt x="1095" y="2"/>
                  </a:cubicBezTo>
                  <a:cubicBezTo>
                    <a:pt x="1091" y="1"/>
                    <a:pt x="1088" y="1"/>
                    <a:pt x="108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4068;p50">
              <a:extLst>
                <a:ext uri="{FF2B5EF4-FFF2-40B4-BE49-F238E27FC236}">
                  <a16:creationId xmlns:a16="http://schemas.microsoft.com/office/drawing/2014/main" id="{91CA8C03-2CC0-43FE-A34D-E9725AB2933E}"/>
                </a:ext>
              </a:extLst>
            </p:cNvPr>
            <p:cNvSpPr/>
            <p:nvPr/>
          </p:nvSpPr>
          <p:spPr>
            <a:xfrm>
              <a:off x="7838726" y="3522043"/>
              <a:ext cx="147560" cy="57914"/>
            </a:xfrm>
            <a:custGeom>
              <a:avLst/>
              <a:gdLst/>
              <a:ahLst/>
              <a:cxnLst/>
              <a:rect l="l" t="t" r="r" b="b"/>
              <a:pathLst>
                <a:path w="2781" h="1088" extrusionOk="0">
                  <a:moveTo>
                    <a:pt x="912" y="382"/>
                  </a:moveTo>
                  <a:cubicBezTo>
                    <a:pt x="921" y="382"/>
                    <a:pt x="929" y="384"/>
                    <a:pt x="935" y="387"/>
                  </a:cubicBezTo>
                  <a:cubicBezTo>
                    <a:pt x="964" y="401"/>
                    <a:pt x="971" y="438"/>
                    <a:pt x="957" y="460"/>
                  </a:cubicBezTo>
                  <a:cubicBezTo>
                    <a:pt x="957" y="467"/>
                    <a:pt x="949" y="467"/>
                    <a:pt x="949" y="474"/>
                  </a:cubicBezTo>
                  <a:cubicBezTo>
                    <a:pt x="935" y="496"/>
                    <a:pt x="935" y="511"/>
                    <a:pt x="927" y="533"/>
                  </a:cubicBezTo>
                  <a:lnTo>
                    <a:pt x="927" y="569"/>
                  </a:lnTo>
                  <a:cubicBezTo>
                    <a:pt x="927" y="598"/>
                    <a:pt x="898" y="613"/>
                    <a:pt x="884" y="613"/>
                  </a:cubicBezTo>
                  <a:cubicBezTo>
                    <a:pt x="854" y="613"/>
                    <a:pt x="840" y="584"/>
                    <a:pt x="840" y="569"/>
                  </a:cubicBezTo>
                  <a:cubicBezTo>
                    <a:pt x="840" y="511"/>
                    <a:pt x="847" y="460"/>
                    <a:pt x="876" y="401"/>
                  </a:cubicBezTo>
                  <a:cubicBezTo>
                    <a:pt x="881" y="388"/>
                    <a:pt x="897" y="382"/>
                    <a:pt x="912" y="382"/>
                  </a:cubicBezTo>
                  <a:close/>
                  <a:moveTo>
                    <a:pt x="1117" y="416"/>
                  </a:moveTo>
                  <a:cubicBezTo>
                    <a:pt x="1146" y="416"/>
                    <a:pt x="1168" y="438"/>
                    <a:pt x="1154" y="467"/>
                  </a:cubicBezTo>
                  <a:cubicBezTo>
                    <a:pt x="1139" y="525"/>
                    <a:pt x="1117" y="576"/>
                    <a:pt x="1103" y="620"/>
                  </a:cubicBezTo>
                  <a:cubicBezTo>
                    <a:pt x="1095" y="649"/>
                    <a:pt x="1066" y="657"/>
                    <a:pt x="1044" y="657"/>
                  </a:cubicBezTo>
                  <a:cubicBezTo>
                    <a:pt x="1015" y="649"/>
                    <a:pt x="1000" y="620"/>
                    <a:pt x="1008" y="606"/>
                  </a:cubicBezTo>
                  <a:cubicBezTo>
                    <a:pt x="1030" y="547"/>
                    <a:pt x="1044" y="496"/>
                    <a:pt x="1066" y="452"/>
                  </a:cubicBezTo>
                  <a:cubicBezTo>
                    <a:pt x="1073" y="423"/>
                    <a:pt x="1103" y="416"/>
                    <a:pt x="1117" y="416"/>
                  </a:cubicBezTo>
                  <a:close/>
                  <a:moveTo>
                    <a:pt x="2409" y="752"/>
                  </a:moveTo>
                  <a:cubicBezTo>
                    <a:pt x="2467" y="759"/>
                    <a:pt x="2467" y="846"/>
                    <a:pt x="2409" y="846"/>
                  </a:cubicBezTo>
                  <a:cubicBezTo>
                    <a:pt x="2343" y="846"/>
                    <a:pt x="2343" y="752"/>
                    <a:pt x="2409" y="752"/>
                  </a:cubicBezTo>
                  <a:close/>
                  <a:moveTo>
                    <a:pt x="183" y="0"/>
                  </a:moveTo>
                  <a:lnTo>
                    <a:pt x="1" y="555"/>
                  </a:lnTo>
                  <a:cubicBezTo>
                    <a:pt x="891" y="766"/>
                    <a:pt x="1803" y="941"/>
                    <a:pt x="2708" y="1087"/>
                  </a:cubicBezTo>
                  <a:cubicBezTo>
                    <a:pt x="2744" y="912"/>
                    <a:pt x="2773" y="730"/>
                    <a:pt x="2781" y="525"/>
                  </a:cubicBezTo>
                  <a:cubicBezTo>
                    <a:pt x="1905" y="379"/>
                    <a:pt x="1037" y="204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4069;p50">
              <a:extLst>
                <a:ext uri="{FF2B5EF4-FFF2-40B4-BE49-F238E27FC236}">
                  <a16:creationId xmlns:a16="http://schemas.microsoft.com/office/drawing/2014/main" id="{6D1E3414-DAB3-4E08-A0C7-74A25D8F82BC}"/>
                </a:ext>
              </a:extLst>
            </p:cNvPr>
            <p:cNvSpPr/>
            <p:nvPr/>
          </p:nvSpPr>
          <p:spPr>
            <a:xfrm>
              <a:off x="7848436" y="3517731"/>
              <a:ext cx="138221" cy="32683"/>
            </a:xfrm>
            <a:custGeom>
              <a:avLst/>
              <a:gdLst/>
              <a:ahLst/>
              <a:cxnLst/>
              <a:rect l="l" t="t" r="r" b="b"/>
              <a:pathLst>
                <a:path w="2605" h="614" extrusionOk="0">
                  <a:moveTo>
                    <a:pt x="22" y="1"/>
                  </a:moveTo>
                  <a:lnTo>
                    <a:pt x="0" y="96"/>
                  </a:lnTo>
                  <a:cubicBezTo>
                    <a:pt x="854" y="293"/>
                    <a:pt x="1729" y="468"/>
                    <a:pt x="2598" y="614"/>
                  </a:cubicBezTo>
                  <a:cubicBezTo>
                    <a:pt x="2605" y="577"/>
                    <a:pt x="2605" y="548"/>
                    <a:pt x="2605" y="512"/>
                  </a:cubicBezTo>
                  <a:cubicBezTo>
                    <a:pt x="1737" y="366"/>
                    <a:pt x="883" y="198"/>
                    <a:pt x="2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4070;p50">
              <a:extLst>
                <a:ext uri="{FF2B5EF4-FFF2-40B4-BE49-F238E27FC236}">
                  <a16:creationId xmlns:a16="http://schemas.microsoft.com/office/drawing/2014/main" id="{377BFA27-C5A8-43FB-A346-61CD58B56FA9}"/>
                </a:ext>
              </a:extLst>
            </p:cNvPr>
            <p:cNvSpPr/>
            <p:nvPr/>
          </p:nvSpPr>
          <p:spPr>
            <a:xfrm>
              <a:off x="7837559" y="3552331"/>
              <a:ext cx="145225" cy="33056"/>
            </a:xfrm>
            <a:custGeom>
              <a:avLst/>
              <a:gdLst/>
              <a:ahLst/>
              <a:cxnLst/>
              <a:rect l="l" t="t" r="r" b="b"/>
              <a:pathLst>
                <a:path w="2737" h="621" extrusionOk="0">
                  <a:moveTo>
                    <a:pt x="30" y="0"/>
                  </a:moveTo>
                  <a:lnTo>
                    <a:pt x="1" y="88"/>
                  </a:lnTo>
                  <a:cubicBezTo>
                    <a:pt x="906" y="299"/>
                    <a:pt x="1810" y="474"/>
                    <a:pt x="2722" y="620"/>
                  </a:cubicBezTo>
                  <a:cubicBezTo>
                    <a:pt x="2722" y="591"/>
                    <a:pt x="2730" y="562"/>
                    <a:pt x="2737" y="526"/>
                  </a:cubicBezTo>
                  <a:cubicBezTo>
                    <a:pt x="1825" y="380"/>
                    <a:pt x="920" y="212"/>
                    <a:pt x="3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4071;p50">
              <a:extLst>
                <a:ext uri="{FF2B5EF4-FFF2-40B4-BE49-F238E27FC236}">
                  <a16:creationId xmlns:a16="http://schemas.microsoft.com/office/drawing/2014/main" id="{726702DE-341E-40BC-8789-A67D161EF156}"/>
                </a:ext>
              </a:extLst>
            </p:cNvPr>
            <p:cNvSpPr/>
            <p:nvPr/>
          </p:nvSpPr>
          <p:spPr>
            <a:xfrm>
              <a:off x="7831404" y="3570589"/>
              <a:ext cx="145968" cy="34972"/>
            </a:xfrm>
            <a:custGeom>
              <a:avLst/>
              <a:gdLst/>
              <a:ahLst/>
              <a:cxnLst/>
              <a:rect l="l" t="t" r="r" b="b"/>
              <a:pathLst>
                <a:path w="2751" h="657" extrusionOk="0">
                  <a:moveTo>
                    <a:pt x="29" y="0"/>
                  </a:moveTo>
                  <a:lnTo>
                    <a:pt x="0" y="95"/>
                  </a:lnTo>
                  <a:cubicBezTo>
                    <a:pt x="905" y="314"/>
                    <a:pt x="1817" y="482"/>
                    <a:pt x="2729" y="657"/>
                  </a:cubicBezTo>
                  <a:cubicBezTo>
                    <a:pt x="2736" y="635"/>
                    <a:pt x="2744" y="598"/>
                    <a:pt x="2751" y="569"/>
                  </a:cubicBezTo>
                  <a:cubicBezTo>
                    <a:pt x="1839" y="394"/>
                    <a:pt x="927" y="219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4072;p50">
              <a:extLst>
                <a:ext uri="{FF2B5EF4-FFF2-40B4-BE49-F238E27FC236}">
                  <a16:creationId xmlns:a16="http://schemas.microsoft.com/office/drawing/2014/main" id="{526325D7-68D9-4259-B97F-6B279EEB1704}"/>
                </a:ext>
              </a:extLst>
            </p:cNvPr>
            <p:cNvSpPr/>
            <p:nvPr/>
          </p:nvSpPr>
          <p:spPr>
            <a:xfrm>
              <a:off x="7854219" y="3498728"/>
              <a:ext cx="134030" cy="32683"/>
            </a:xfrm>
            <a:custGeom>
              <a:avLst/>
              <a:gdLst/>
              <a:ahLst/>
              <a:cxnLst/>
              <a:rect l="l" t="t" r="r" b="b"/>
              <a:pathLst>
                <a:path w="2526" h="614" extrusionOk="0">
                  <a:moveTo>
                    <a:pt x="37" y="0"/>
                  </a:moveTo>
                  <a:lnTo>
                    <a:pt x="1" y="102"/>
                  </a:lnTo>
                  <a:cubicBezTo>
                    <a:pt x="825" y="307"/>
                    <a:pt x="1664" y="460"/>
                    <a:pt x="2518" y="613"/>
                  </a:cubicBezTo>
                  <a:cubicBezTo>
                    <a:pt x="2518" y="584"/>
                    <a:pt x="2518" y="548"/>
                    <a:pt x="2525" y="511"/>
                  </a:cubicBezTo>
                  <a:cubicBezTo>
                    <a:pt x="1693" y="358"/>
                    <a:pt x="854" y="205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4073;p50">
              <a:extLst>
                <a:ext uri="{FF2B5EF4-FFF2-40B4-BE49-F238E27FC236}">
                  <a16:creationId xmlns:a16="http://schemas.microsoft.com/office/drawing/2014/main" id="{3DE87F10-B6E4-46E2-9E69-0AFC9C1C4F28}"/>
                </a:ext>
              </a:extLst>
            </p:cNvPr>
            <p:cNvSpPr/>
            <p:nvPr/>
          </p:nvSpPr>
          <p:spPr>
            <a:xfrm>
              <a:off x="7953336" y="3439004"/>
              <a:ext cx="19579" cy="44500"/>
            </a:xfrm>
            <a:custGeom>
              <a:avLst/>
              <a:gdLst/>
              <a:ahLst/>
              <a:cxnLst/>
              <a:rect l="l" t="t" r="r" b="b"/>
              <a:pathLst>
                <a:path w="369" h="836" extrusionOk="0">
                  <a:moveTo>
                    <a:pt x="61" y="0"/>
                  </a:moveTo>
                  <a:cubicBezTo>
                    <a:pt x="53" y="0"/>
                    <a:pt x="45" y="2"/>
                    <a:pt x="37" y="6"/>
                  </a:cubicBezTo>
                  <a:cubicBezTo>
                    <a:pt x="15" y="13"/>
                    <a:pt x="0" y="50"/>
                    <a:pt x="15" y="64"/>
                  </a:cubicBezTo>
                  <a:cubicBezTo>
                    <a:pt x="176" y="276"/>
                    <a:pt x="263" y="524"/>
                    <a:pt x="270" y="787"/>
                  </a:cubicBezTo>
                  <a:cubicBezTo>
                    <a:pt x="270" y="820"/>
                    <a:pt x="296" y="836"/>
                    <a:pt x="321" y="836"/>
                  </a:cubicBezTo>
                  <a:cubicBezTo>
                    <a:pt x="345" y="836"/>
                    <a:pt x="369" y="820"/>
                    <a:pt x="365" y="787"/>
                  </a:cubicBezTo>
                  <a:cubicBezTo>
                    <a:pt x="365" y="517"/>
                    <a:pt x="270" y="240"/>
                    <a:pt x="103" y="21"/>
                  </a:cubicBezTo>
                  <a:cubicBezTo>
                    <a:pt x="92" y="10"/>
                    <a:pt x="78" y="0"/>
                    <a:pt x="6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4074;p50">
              <a:extLst>
                <a:ext uri="{FF2B5EF4-FFF2-40B4-BE49-F238E27FC236}">
                  <a16:creationId xmlns:a16="http://schemas.microsoft.com/office/drawing/2014/main" id="{0254AE36-7285-4B84-9CD6-1CAA5A89966D}"/>
                </a:ext>
              </a:extLst>
            </p:cNvPr>
            <p:cNvSpPr/>
            <p:nvPr/>
          </p:nvSpPr>
          <p:spPr>
            <a:xfrm>
              <a:off x="7967290" y="3495588"/>
              <a:ext cx="7004" cy="511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66" y="1"/>
                  </a:moveTo>
                  <a:cubicBezTo>
                    <a:pt x="0" y="1"/>
                    <a:pt x="0" y="96"/>
                    <a:pt x="66" y="96"/>
                  </a:cubicBezTo>
                  <a:cubicBezTo>
                    <a:pt x="131" y="89"/>
                    <a:pt x="131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4075;p50">
              <a:extLst>
                <a:ext uri="{FF2B5EF4-FFF2-40B4-BE49-F238E27FC236}">
                  <a16:creationId xmlns:a16="http://schemas.microsoft.com/office/drawing/2014/main" id="{B963AB8B-4C64-4905-B6E9-B35FC6AD9A01}"/>
                </a:ext>
              </a:extLst>
            </p:cNvPr>
            <p:cNvSpPr/>
            <p:nvPr/>
          </p:nvSpPr>
          <p:spPr>
            <a:xfrm>
              <a:off x="7882500" y="3542803"/>
              <a:ext cx="7800" cy="12296"/>
            </a:xfrm>
            <a:custGeom>
              <a:avLst/>
              <a:gdLst/>
              <a:ahLst/>
              <a:cxnLst/>
              <a:rect l="l" t="t" r="r" b="b"/>
              <a:pathLst>
                <a:path w="147" h="231" extrusionOk="0">
                  <a:moveTo>
                    <a:pt x="90" y="0"/>
                  </a:moveTo>
                  <a:cubicBezTo>
                    <a:pt x="74" y="0"/>
                    <a:pt x="56" y="7"/>
                    <a:pt x="51" y="26"/>
                  </a:cubicBezTo>
                  <a:cubicBezTo>
                    <a:pt x="22" y="70"/>
                    <a:pt x="0" y="135"/>
                    <a:pt x="15" y="186"/>
                  </a:cubicBezTo>
                  <a:cubicBezTo>
                    <a:pt x="15" y="216"/>
                    <a:pt x="29" y="230"/>
                    <a:pt x="59" y="230"/>
                  </a:cubicBezTo>
                  <a:cubicBezTo>
                    <a:pt x="88" y="230"/>
                    <a:pt x="102" y="216"/>
                    <a:pt x="102" y="186"/>
                  </a:cubicBezTo>
                  <a:lnTo>
                    <a:pt x="102" y="150"/>
                  </a:lnTo>
                  <a:cubicBezTo>
                    <a:pt x="102" y="128"/>
                    <a:pt x="110" y="114"/>
                    <a:pt x="124" y="92"/>
                  </a:cubicBezTo>
                  <a:cubicBezTo>
                    <a:pt x="124" y="84"/>
                    <a:pt x="132" y="84"/>
                    <a:pt x="132" y="77"/>
                  </a:cubicBezTo>
                  <a:cubicBezTo>
                    <a:pt x="146" y="48"/>
                    <a:pt x="139" y="11"/>
                    <a:pt x="110" y="4"/>
                  </a:cubicBezTo>
                  <a:cubicBezTo>
                    <a:pt x="105" y="2"/>
                    <a:pt x="98" y="0"/>
                    <a:pt x="9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4076;p50">
              <a:extLst>
                <a:ext uri="{FF2B5EF4-FFF2-40B4-BE49-F238E27FC236}">
                  <a16:creationId xmlns:a16="http://schemas.microsoft.com/office/drawing/2014/main" id="{CE312EAB-128C-48F1-B248-CE0C29C8A671}"/>
                </a:ext>
              </a:extLst>
            </p:cNvPr>
            <p:cNvSpPr/>
            <p:nvPr/>
          </p:nvSpPr>
          <p:spPr>
            <a:xfrm>
              <a:off x="7891786" y="3543921"/>
              <a:ext cx="8967" cy="13201"/>
            </a:xfrm>
            <a:custGeom>
              <a:avLst/>
              <a:gdLst/>
              <a:ahLst/>
              <a:cxnLst/>
              <a:rect l="l" t="t" r="r" b="b"/>
              <a:pathLst>
                <a:path w="169" h="248" extrusionOk="0">
                  <a:moveTo>
                    <a:pt x="102" y="0"/>
                  </a:moveTo>
                  <a:cubicBezTo>
                    <a:pt x="84" y="0"/>
                    <a:pt x="66" y="19"/>
                    <a:pt x="66" y="41"/>
                  </a:cubicBezTo>
                  <a:cubicBezTo>
                    <a:pt x="44" y="93"/>
                    <a:pt x="30" y="151"/>
                    <a:pt x="8" y="195"/>
                  </a:cubicBezTo>
                  <a:cubicBezTo>
                    <a:pt x="0" y="224"/>
                    <a:pt x="15" y="246"/>
                    <a:pt x="44" y="246"/>
                  </a:cubicBezTo>
                  <a:cubicBezTo>
                    <a:pt x="49" y="247"/>
                    <a:pt x="54" y="248"/>
                    <a:pt x="59" y="248"/>
                  </a:cubicBezTo>
                  <a:cubicBezTo>
                    <a:pt x="82" y="248"/>
                    <a:pt x="103" y="233"/>
                    <a:pt x="103" y="209"/>
                  </a:cubicBezTo>
                  <a:cubicBezTo>
                    <a:pt x="117" y="158"/>
                    <a:pt x="139" y="100"/>
                    <a:pt x="154" y="56"/>
                  </a:cubicBezTo>
                  <a:cubicBezTo>
                    <a:pt x="168" y="27"/>
                    <a:pt x="146" y="5"/>
                    <a:pt x="117" y="5"/>
                  </a:cubicBezTo>
                  <a:cubicBezTo>
                    <a:pt x="112" y="2"/>
                    <a:pt x="107" y="0"/>
                    <a:pt x="10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4077;p50">
              <a:extLst>
                <a:ext uri="{FF2B5EF4-FFF2-40B4-BE49-F238E27FC236}">
                  <a16:creationId xmlns:a16="http://schemas.microsoft.com/office/drawing/2014/main" id="{6AC20F58-C898-4A64-A1B9-7DDD0F5D245A}"/>
                </a:ext>
              </a:extLst>
            </p:cNvPr>
            <p:cNvSpPr/>
            <p:nvPr/>
          </p:nvSpPr>
          <p:spPr>
            <a:xfrm>
              <a:off x="7962992" y="3562391"/>
              <a:ext cx="6632" cy="5536"/>
            </a:xfrm>
            <a:custGeom>
              <a:avLst/>
              <a:gdLst/>
              <a:ahLst/>
              <a:cxnLst/>
              <a:rect l="l" t="t" r="r" b="b"/>
              <a:pathLst>
                <a:path w="125" h="104" extrusionOk="0">
                  <a:moveTo>
                    <a:pt x="67" y="1"/>
                  </a:moveTo>
                  <a:cubicBezTo>
                    <a:pt x="1" y="1"/>
                    <a:pt x="1" y="103"/>
                    <a:pt x="67" y="103"/>
                  </a:cubicBezTo>
                  <a:cubicBezTo>
                    <a:pt x="125" y="88"/>
                    <a:pt x="125" y="1"/>
                    <a:pt x="6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4078;p50">
              <a:extLst>
                <a:ext uri="{FF2B5EF4-FFF2-40B4-BE49-F238E27FC236}">
                  <a16:creationId xmlns:a16="http://schemas.microsoft.com/office/drawing/2014/main" id="{52700AA2-6F18-4176-B9EB-815CDE13ED9B}"/>
                </a:ext>
              </a:extLst>
            </p:cNvPr>
            <p:cNvSpPr/>
            <p:nvPr/>
          </p:nvSpPr>
          <p:spPr>
            <a:xfrm>
              <a:off x="7905316" y="3437354"/>
              <a:ext cx="7057" cy="5110"/>
            </a:xfrm>
            <a:custGeom>
              <a:avLst/>
              <a:gdLst/>
              <a:ahLst/>
              <a:cxnLst/>
              <a:rect l="l" t="t" r="r" b="b"/>
              <a:pathLst>
                <a:path w="133" h="96" extrusionOk="0">
                  <a:moveTo>
                    <a:pt x="66" y="1"/>
                  </a:moveTo>
                  <a:cubicBezTo>
                    <a:pt x="1" y="8"/>
                    <a:pt x="1" y="95"/>
                    <a:pt x="66" y="95"/>
                  </a:cubicBezTo>
                  <a:cubicBezTo>
                    <a:pt x="132" y="95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4079;p50">
              <a:extLst>
                <a:ext uri="{FF2B5EF4-FFF2-40B4-BE49-F238E27FC236}">
                  <a16:creationId xmlns:a16="http://schemas.microsoft.com/office/drawing/2014/main" id="{4BE9219F-4DBD-4F9B-9F4C-E8F0FF2DFABE}"/>
                </a:ext>
              </a:extLst>
            </p:cNvPr>
            <p:cNvSpPr/>
            <p:nvPr/>
          </p:nvSpPr>
          <p:spPr>
            <a:xfrm>
              <a:off x="7820155" y="3352612"/>
              <a:ext cx="172339" cy="278606"/>
            </a:xfrm>
            <a:custGeom>
              <a:avLst/>
              <a:gdLst/>
              <a:ahLst/>
              <a:cxnLst/>
              <a:rect l="l" t="t" r="r" b="b"/>
              <a:pathLst>
                <a:path w="3248" h="5234" extrusionOk="0">
                  <a:moveTo>
                    <a:pt x="969" y="1"/>
                  </a:moveTo>
                  <a:cubicBezTo>
                    <a:pt x="931" y="1"/>
                    <a:pt x="909" y="84"/>
                    <a:pt x="956" y="104"/>
                  </a:cubicBezTo>
                  <a:cubicBezTo>
                    <a:pt x="1314" y="243"/>
                    <a:pt x="1664" y="411"/>
                    <a:pt x="1963" y="651"/>
                  </a:cubicBezTo>
                  <a:cubicBezTo>
                    <a:pt x="2255" y="878"/>
                    <a:pt x="2554" y="1133"/>
                    <a:pt x="2766" y="1432"/>
                  </a:cubicBezTo>
                  <a:cubicBezTo>
                    <a:pt x="3028" y="1797"/>
                    <a:pt x="3138" y="2227"/>
                    <a:pt x="3138" y="2672"/>
                  </a:cubicBezTo>
                  <a:cubicBezTo>
                    <a:pt x="3131" y="3096"/>
                    <a:pt x="3101" y="3511"/>
                    <a:pt x="3058" y="3920"/>
                  </a:cubicBezTo>
                  <a:cubicBezTo>
                    <a:pt x="3015" y="4348"/>
                    <a:pt x="2896" y="4754"/>
                    <a:pt x="2713" y="5147"/>
                  </a:cubicBezTo>
                  <a:lnTo>
                    <a:pt x="2713" y="5147"/>
                  </a:lnTo>
                  <a:cubicBezTo>
                    <a:pt x="1841" y="5026"/>
                    <a:pt x="962" y="4857"/>
                    <a:pt x="117" y="4627"/>
                  </a:cubicBezTo>
                  <a:lnTo>
                    <a:pt x="117" y="4627"/>
                  </a:lnTo>
                  <a:cubicBezTo>
                    <a:pt x="346" y="3905"/>
                    <a:pt x="582" y="3176"/>
                    <a:pt x="810" y="2461"/>
                  </a:cubicBezTo>
                  <a:cubicBezTo>
                    <a:pt x="847" y="2366"/>
                    <a:pt x="876" y="2257"/>
                    <a:pt x="913" y="2154"/>
                  </a:cubicBezTo>
                  <a:cubicBezTo>
                    <a:pt x="926" y="2119"/>
                    <a:pt x="896" y="2097"/>
                    <a:pt x="867" y="2097"/>
                  </a:cubicBezTo>
                  <a:cubicBezTo>
                    <a:pt x="848" y="2097"/>
                    <a:pt x="831" y="2105"/>
                    <a:pt x="825" y="2125"/>
                  </a:cubicBezTo>
                  <a:cubicBezTo>
                    <a:pt x="584" y="2862"/>
                    <a:pt x="351" y="3606"/>
                    <a:pt x="110" y="4336"/>
                  </a:cubicBezTo>
                  <a:cubicBezTo>
                    <a:pt x="74" y="4431"/>
                    <a:pt x="44" y="4540"/>
                    <a:pt x="8" y="4642"/>
                  </a:cubicBezTo>
                  <a:cubicBezTo>
                    <a:pt x="1" y="4671"/>
                    <a:pt x="23" y="4701"/>
                    <a:pt x="44" y="4701"/>
                  </a:cubicBezTo>
                  <a:cubicBezTo>
                    <a:pt x="935" y="4934"/>
                    <a:pt x="1832" y="5109"/>
                    <a:pt x="2737" y="5233"/>
                  </a:cubicBezTo>
                  <a:cubicBezTo>
                    <a:pt x="2759" y="5233"/>
                    <a:pt x="2780" y="5233"/>
                    <a:pt x="2795" y="5219"/>
                  </a:cubicBezTo>
                  <a:cubicBezTo>
                    <a:pt x="2963" y="4854"/>
                    <a:pt x="3087" y="4467"/>
                    <a:pt x="3138" y="4066"/>
                  </a:cubicBezTo>
                  <a:cubicBezTo>
                    <a:pt x="3196" y="3643"/>
                    <a:pt x="3211" y="3205"/>
                    <a:pt x="3233" y="2775"/>
                  </a:cubicBezTo>
                  <a:cubicBezTo>
                    <a:pt x="3247" y="2329"/>
                    <a:pt x="3167" y="1892"/>
                    <a:pt x="2926" y="1505"/>
                  </a:cubicBezTo>
                  <a:cubicBezTo>
                    <a:pt x="2722" y="1169"/>
                    <a:pt x="2408" y="885"/>
                    <a:pt x="2102" y="637"/>
                  </a:cubicBezTo>
                  <a:cubicBezTo>
                    <a:pt x="1759" y="367"/>
                    <a:pt x="1387" y="155"/>
                    <a:pt x="978" y="2"/>
                  </a:cubicBezTo>
                  <a:cubicBezTo>
                    <a:pt x="975" y="1"/>
                    <a:pt x="972" y="1"/>
                    <a:pt x="969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4080;p50">
              <a:extLst>
                <a:ext uri="{FF2B5EF4-FFF2-40B4-BE49-F238E27FC236}">
                  <a16:creationId xmlns:a16="http://schemas.microsoft.com/office/drawing/2014/main" id="{53D1A26C-08D2-48B5-B47C-89D4F27631E5}"/>
                </a:ext>
              </a:extLst>
            </p:cNvPr>
            <p:cNvSpPr/>
            <p:nvPr/>
          </p:nvSpPr>
          <p:spPr>
            <a:xfrm>
              <a:off x="7268490" y="3613120"/>
              <a:ext cx="130528" cy="120087"/>
            </a:xfrm>
            <a:custGeom>
              <a:avLst/>
              <a:gdLst/>
              <a:ahLst/>
              <a:cxnLst/>
              <a:rect l="l" t="t" r="r" b="b"/>
              <a:pathLst>
                <a:path w="2460" h="2256" extrusionOk="0">
                  <a:moveTo>
                    <a:pt x="1090" y="0"/>
                  </a:moveTo>
                  <a:cubicBezTo>
                    <a:pt x="947" y="0"/>
                    <a:pt x="742" y="128"/>
                    <a:pt x="657" y="179"/>
                  </a:cubicBezTo>
                  <a:cubicBezTo>
                    <a:pt x="475" y="288"/>
                    <a:pt x="300" y="456"/>
                    <a:pt x="183" y="638"/>
                  </a:cubicBezTo>
                  <a:cubicBezTo>
                    <a:pt x="74" y="799"/>
                    <a:pt x="1" y="989"/>
                    <a:pt x="8" y="1208"/>
                  </a:cubicBezTo>
                  <a:cubicBezTo>
                    <a:pt x="1" y="1463"/>
                    <a:pt x="81" y="1747"/>
                    <a:pt x="293" y="1923"/>
                  </a:cubicBezTo>
                  <a:cubicBezTo>
                    <a:pt x="592" y="2178"/>
                    <a:pt x="1051" y="2185"/>
                    <a:pt x="1416" y="2244"/>
                  </a:cubicBezTo>
                  <a:cubicBezTo>
                    <a:pt x="1480" y="2252"/>
                    <a:pt x="1539" y="2256"/>
                    <a:pt x="1602" y="2256"/>
                  </a:cubicBezTo>
                  <a:cubicBezTo>
                    <a:pt x="1647" y="2256"/>
                    <a:pt x="1693" y="2254"/>
                    <a:pt x="1744" y="2251"/>
                  </a:cubicBezTo>
                  <a:cubicBezTo>
                    <a:pt x="1803" y="2251"/>
                    <a:pt x="1890" y="2171"/>
                    <a:pt x="1890" y="2098"/>
                  </a:cubicBezTo>
                  <a:cubicBezTo>
                    <a:pt x="1876" y="2017"/>
                    <a:pt x="1817" y="1995"/>
                    <a:pt x="1759" y="1966"/>
                  </a:cubicBezTo>
                  <a:cubicBezTo>
                    <a:pt x="1708" y="1930"/>
                    <a:pt x="1642" y="1908"/>
                    <a:pt x="1584" y="1886"/>
                  </a:cubicBezTo>
                  <a:cubicBezTo>
                    <a:pt x="1489" y="1850"/>
                    <a:pt x="1394" y="1813"/>
                    <a:pt x="1307" y="1784"/>
                  </a:cubicBezTo>
                  <a:cubicBezTo>
                    <a:pt x="1270" y="1777"/>
                    <a:pt x="1234" y="1755"/>
                    <a:pt x="1197" y="1747"/>
                  </a:cubicBezTo>
                  <a:cubicBezTo>
                    <a:pt x="1132" y="1733"/>
                    <a:pt x="1075" y="1712"/>
                    <a:pt x="1017" y="1690"/>
                  </a:cubicBezTo>
                  <a:lnTo>
                    <a:pt x="1017" y="1690"/>
                  </a:lnTo>
                  <a:cubicBezTo>
                    <a:pt x="1105" y="1721"/>
                    <a:pt x="2079" y="1901"/>
                    <a:pt x="2184" y="1901"/>
                  </a:cubicBezTo>
                  <a:cubicBezTo>
                    <a:pt x="2186" y="1901"/>
                    <a:pt x="2188" y="1901"/>
                    <a:pt x="2190" y="1901"/>
                  </a:cubicBezTo>
                  <a:cubicBezTo>
                    <a:pt x="2241" y="1901"/>
                    <a:pt x="2299" y="1886"/>
                    <a:pt x="2335" y="1828"/>
                  </a:cubicBezTo>
                  <a:cubicBezTo>
                    <a:pt x="2379" y="1762"/>
                    <a:pt x="2365" y="1667"/>
                    <a:pt x="2314" y="1609"/>
                  </a:cubicBezTo>
                  <a:cubicBezTo>
                    <a:pt x="2270" y="1543"/>
                    <a:pt x="1175" y="1375"/>
                    <a:pt x="1110" y="1346"/>
                  </a:cubicBezTo>
                  <a:cubicBezTo>
                    <a:pt x="1126" y="1345"/>
                    <a:pt x="1143" y="1344"/>
                    <a:pt x="1159" y="1344"/>
                  </a:cubicBezTo>
                  <a:cubicBezTo>
                    <a:pt x="1228" y="1344"/>
                    <a:pt x="1293" y="1355"/>
                    <a:pt x="1358" y="1361"/>
                  </a:cubicBezTo>
                  <a:cubicBezTo>
                    <a:pt x="1511" y="1375"/>
                    <a:pt x="1657" y="1390"/>
                    <a:pt x="1817" y="1397"/>
                  </a:cubicBezTo>
                  <a:cubicBezTo>
                    <a:pt x="1934" y="1412"/>
                    <a:pt x="2051" y="1426"/>
                    <a:pt x="2168" y="1426"/>
                  </a:cubicBezTo>
                  <a:cubicBezTo>
                    <a:pt x="2194" y="1426"/>
                    <a:pt x="2221" y="1429"/>
                    <a:pt x="2249" y="1429"/>
                  </a:cubicBezTo>
                  <a:cubicBezTo>
                    <a:pt x="2289" y="1429"/>
                    <a:pt x="2330" y="1423"/>
                    <a:pt x="2365" y="1397"/>
                  </a:cubicBezTo>
                  <a:cubicBezTo>
                    <a:pt x="2438" y="1346"/>
                    <a:pt x="2460" y="1229"/>
                    <a:pt x="2416" y="1142"/>
                  </a:cubicBezTo>
                  <a:cubicBezTo>
                    <a:pt x="2371" y="1057"/>
                    <a:pt x="2271" y="1047"/>
                    <a:pt x="2178" y="1047"/>
                  </a:cubicBezTo>
                  <a:cubicBezTo>
                    <a:pt x="2150" y="1047"/>
                    <a:pt x="2123" y="1048"/>
                    <a:pt x="2098" y="1048"/>
                  </a:cubicBezTo>
                  <a:cubicBezTo>
                    <a:pt x="2084" y="1048"/>
                    <a:pt x="2071" y="1048"/>
                    <a:pt x="2058" y="1047"/>
                  </a:cubicBezTo>
                  <a:cubicBezTo>
                    <a:pt x="1803" y="1025"/>
                    <a:pt x="1562" y="1018"/>
                    <a:pt x="1314" y="1003"/>
                  </a:cubicBezTo>
                  <a:cubicBezTo>
                    <a:pt x="1278" y="1003"/>
                    <a:pt x="1234" y="1003"/>
                    <a:pt x="1190" y="989"/>
                  </a:cubicBezTo>
                  <a:cubicBezTo>
                    <a:pt x="1263" y="974"/>
                    <a:pt x="1343" y="974"/>
                    <a:pt x="1416" y="974"/>
                  </a:cubicBezTo>
                  <a:cubicBezTo>
                    <a:pt x="1540" y="974"/>
                    <a:pt x="1679" y="959"/>
                    <a:pt x="1810" y="952"/>
                  </a:cubicBezTo>
                  <a:cubicBezTo>
                    <a:pt x="1890" y="945"/>
                    <a:pt x="1978" y="938"/>
                    <a:pt x="2066" y="930"/>
                  </a:cubicBezTo>
                  <a:cubicBezTo>
                    <a:pt x="2146" y="916"/>
                    <a:pt x="2292" y="857"/>
                    <a:pt x="2292" y="733"/>
                  </a:cubicBezTo>
                  <a:cubicBezTo>
                    <a:pt x="2292" y="624"/>
                    <a:pt x="2153" y="587"/>
                    <a:pt x="2080" y="580"/>
                  </a:cubicBezTo>
                  <a:cubicBezTo>
                    <a:pt x="2004" y="570"/>
                    <a:pt x="1926" y="566"/>
                    <a:pt x="1848" y="566"/>
                  </a:cubicBezTo>
                  <a:cubicBezTo>
                    <a:pt x="1574" y="566"/>
                    <a:pt x="1292" y="614"/>
                    <a:pt x="1015" y="614"/>
                  </a:cubicBezTo>
                  <a:cubicBezTo>
                    <a:pt x="966" y="614"/>
                    <a:pt x="918" y="613"/>
                    <a:pt x="869" y="609"/>
                  </a:cubicBezTo>
                  <a:cubicBezTo>
                    <a:pt x="1015" y="500"/>
                    <a:pt x="1175" y="405"/>
                    <a:pt x="1226" y="215"/>
                  </a:cubicBezTo>
                  <a:cubicBezTo>
                    <a:pt x="1234" y="164"/>
                    <a:pt x="1241" y="91"/>
                    <a:pt x="1197" y="40"/>
                  </a:cubicBezTo>
                  <a:cubicBezTo>
                    <a:pt x="1170" y="12"/>
                    <a:pt x="1133" y="0"/>
                    <a:pt x="1090" y="0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4081;p50">
              <a:extLst>
                <a:ext uri="{FF2B5EF4-FFF2-40B4-BE49-F238E27FC236}">
                  <a16:creationId xmlns:a16="http://schemas.microsoft.com/office/drawing/2014/main" id="{FB37F6A9-33BB-4880-9BD0-14830E95C86F}"/>
                </a:ext>
              </a:extLst>
            </p:cNvPr>
            <p:cNvSpPr/>
            <p:nvPr/>
          </p:nvSpPr>
          <p:spPr>
            <a:xfrm>
              <a:off x="7259364" y="3609340"/>
              <a:ext cx="139495" cy="126262"/>
            </a:xfrm>
            <a:custGeom>
              <a:avLst/>
              <a:gdLst/>
              <a:ahLst/>
              <a:cxnLst/>
              <a:rect l="l" t="t" r="r" b="b"/>
              <a:pathLst>
                <a:path w="2629" h="2372" extrusionOk="0">
                  <a:moveTo>
                    <a:pt x="1245" y="104"/>
                  </a:moveTo>
                  <a:cubicBezTo>
                    <a:pt x="1369" y="104"/>
                    <a:pt x="1355" y="235"/>
                    <a:pt x="1318" y="315"/>
                  </a:cubicBezTo>
                  <a:cubicBezTo>
                    <a:pt x="1271" y="450"/>
                    <a:pt x="1143" y="529"/>
                    <a:pt x="1031" y="615"/>
                  </a:cubicBezTo>
                  <a:lnTo>
                    <a:pt x="1031" y="615"/>
                  </a:lnTo>
                  <a:cubicBezTo>
                    <a:pt x="1018" y="615"/>
                    <a:pt x="1004" y="615"/>
                    <a:pt x="990" y="615"/>
                  </a:cubicBezTo>
                  <a:lnTo>
                    <a:pt x="990" y="615"/>
                  </a:lnTo>
                  <a:cubicBezTo>
                    <a:pt x="994" y="623"/>
                    <a:pt x="998" y="631"/>
                    <a:pt x="1001" y="639"/>
                  </a:cubicBezTo>
                  <a:lnTo>
                    <a:pt x="1001" y="639"/>
                  </a:lnTo>
                  <a:cubicBezTo>
                    <a:pt x="971" y="663"/>
                    <a:pt x="1006" y="717"/>
                    <a:pt x="1041" y="717"/>
                  </a:cubicBezTo>
                  <a:cubicBezTo>
                    <a:pt x="1081" y="718"/>
                    <a:pt x="1121" y="719"/>
                    <a:pt x="1161" y="719"/>
                  </a:cubicBezTo>
                  <a:cubicBezTo>
                    <a:pt x="1345" y="719"/>
                    <a:pt x="1526" y="706"/>
                    <a:pt x="1712" y="688"/>
                  </a:cubicBezTo>
                  <a:cubicBezTo>
                    <a:pt x="1807" y="680"/>
                    <a:pt x="1916" y="669"/>
                    <a:pt x="2025" y="669"/>
                  </a:cubicBezTo>
                  <a:cubicBezTo>
                    <a:pt x="2134" y="669"/>
                    <a:pt x="2241" y="680"/>
                    <a:pt x="2332" y="717"/>
                  </a:cubicBezTo>
                  <a:cubicBezTo>
                    <a:pt x="2478" y="768"/>
                    <a:pt x="2398" y="899"/>
                    <a:pt x="2289" y="936"/>
                  </a:cubicBezTo>
                  <a:cubicBezTo>
                    <a:pt x="2186" y="972"/>
                    <a:pt x="2077" y="965"/>
                    <a:pt x="1975" y="972"/>
                  </a:cubicBezTo>
                  <a:cubicBezTo>
                    <a:pt x="1771" y="979"/>
                    <a:pt x="1552" y="972"/>
                    <a:pt x="1340" y="1009"/>
                  </a:cubicBezTo>
                  <a:cubicBezTo>
                    <a:pt x="1338" y="1009"/>
                    <a:pt x="1336" y="1009"/>
                    <a:pt x="1334" y="1010"/>
                  </a:cubicBezTo>
                  <a:lnTo>
                    <a:pt x="1334" y="1010"/>
                  </a:lnTo>
                  <a:cubicBezTo>
                    <a:pt x="1329" y="1009"/>
                    <a:pt x="1324" y="1009"/>
                    <a:pt x="1318" y="1009"/>
                  </a:cubicBezTo>
                  <a:lnTo>
                    <a:pt x="1318" y="1021"/>
                  </a:lnTo>
                  <a:lnTo>
                    <a:pt x="1318" y="1021"/>
                  </a:lnTo>
                  <a:cubicBezTo>
                    <a:pt x="1304" y="1038"/>
                    <a:pt x="1304" y="1067"/>
                    <a:pt x="1318" y="1084"/>
                  </a:cubicBezTo>
                  <a:lnTo>
                    <a:pt x="1318" y="1084"/>
                  </a:lnTo>
                  <a:lnTo>
                    <a:pt x="1318" y="1096"/>
                  </a:lnTo>
                  <a:cubicBezTo>
                    <a:pt x="1323" y="1095"/>
                    <a:pt x="1327" y="1095"/>
                    <a:pt x="1332" y="1094"/>
                  </a:cubicBezTo>
                  <a:lnTo>
                    <a:pt x="1332" y="1094"/>
                  </a:lnTo>
                  <a:cubicBezTo>
                    <a:pt x="1334" y="1095"/>
                    <a:pt x="1337" y="1096"/>
                    <a:pt x="1340" y="1096"/>
                  </a:cubicBezTo>
                  <a:cubicBezTo>
                    <a:pt x="1552" y="1133"/>
                    <a:pt x="1771" y="1125"/>
                    <a:pt x="1989" y="1133"/>
                  </a:cubicBezTo>
                  <a:cubicBezTo>
                    <a:pt x="2092" y="1147"/>
                    <a:pt x="2186" y="1154"/>
                    <a:pt x="2289" y="1154"/>
                  </a:cubicBezTo>
                  <a:cubicBezTo>
                    <a:pt x="2301" y="1154"/>
                    <a:pt x="2314" y="1154"/>
                    <a:pt x="2329" y="1154"/>
                  </a:cubicBezTo>
                  <a:cubicBezTo>
                    <a:pt x="2407" y="1154"/>
                    <a:pt x="2507" y="1160"/>
                    <a:pt x="2544" y="1227"/>
                  </a:cubicBezTo>
                  <a:cubicBezTo>
                    <a:pt x="2573" y="1279"/>
                    <a:pt x="2566" y="1373"/>
                    <a:pt x="2507" y="1410"/>
                  </a:cubicBezTo>
                  <a:cubicBezTo>
                    <a:pt x="2486" y="1424"/>
                    <a:pt x="2456" y="1428"/>
                    <a:pt x="2427" y="1428"/>
                  </a:cubicBezTo>
                  <a:cubicBezTo>
                    <a:pt x="2398" y="1428"/>
                    <a:pt x="2369" y="1424"/>
                    <a:pt x="2347" y="1424"/>
                  </a:cubicBezTo>
                  <a:cubicBezTo>
                    <a:pt x="2223" y="1424"/>
                    <a:pt x="2106" y="1410"/>
                    <a:pt x="1989" y="1403"/>
                  </a:cubicBezTo>
                  <a:cubicBezTo>
                    <a:pt x="1763" y="1381"/>
                    <a:pt x="1515" y="1337"/>
                    <a:pt x="1289" y="1337"/>
                  </a:cubicBezTo>
                  <a:cubicBezTo>
                    <a:pt x="1250" y="1337"/>
                    <a:pt x="1234" y="1370"/>
                    <a:pt x="1243" y="1396"/>
                  </a:cubicBezTo>
                  <a:lnTo>
                    <a:pt x="1243" y="1396"/>
                  </a:lnTo>
                  <a:cubicBezTo>
                    <a:pt x="1241" y="1415"/>
                    <a:pt x="1238" y="1436"/>
                    <a:pt x="1238" y="1454"/>
                  </a:cubicBezTo>
                  <a:cubicBezTo>
                    <a:pt x="1297" y="1454"/>
                    <a:pt x="1355" y="1458"/>
                    <a:pt x="1413" y="1464"/>
                  </a:cubicBezTo>
                  <a:lnTo>
                    <a:pt x="1413" y="1464"/>
                  </a:lnTo>
                  <a:cubicBezTo>
                    <a:pt x="1507" y="1483"/>
                    <a:pt x="1603" y="1493"/>
                    <a:pt x="1690" y="1512"/>
                  </a:cubicBezTo>
                  <a:cubicBezTo>
                    <a:pt x="1895" y="1548"/>
                    <a:pt x="2099" y="1585"/>
                    <a:pt x="2310" y="1629"/>
                  </a:cubicBezTo>
                  <a:cubicBezTo>
                    <a:pt x="2354" y="1636"/>
                    <a:pt x="2427" y="1643"/>
                    <a:pt x="2464" y="1673"/>
                  </a:cubicBezTo>
                  <a:cubicBezTo>
                    <a:pt x="2566" y="1753"/>
                    <a:pt x="2442" y="1877"/>
                    <a:pt x="2362" y="1884"/>
                  </a:cubicBezTo>
                  <a:cubicBezTo>
                    <a:pt x="2347" y="1884"/>
                    <a:pt x="2318" y="1884"/>
                    <a:pt x="2296" y="1877"/>
                  </a:cubicBezTo>
                  <a:cubicBezTo>
                    <a:pt x="2106" y="1848"/>
                    <a:pt x="1916" y="1811"/>
                    <a:pt x="1727" y="1775"/>
                  </a:cubicBezTo>
                  <a:cubicBezTo>
                    <a:pt x="1559" y="1745"/>
                    <a:pt x="1369" y="1731"/>
                    <a:pt x="1201" y="1665"/>
                  </a:cubicBezTo>
                  <a:cubicBezTo>
                    <a:pt x="1198" y="1681"/>
                    <a:pt x="1194" y="1698"/>
                    <a:pt x="1190" y="1714"/>
                  </a:cubicBezTo>
                  <a:lnTo>
                    <a:pt x="1190" y="1714"/>
                  </a:lnTo>
                  <a:cubicBezTo>
                    <a:pt x="1184" y="1712"/>
                    <a:pt x="1178" y="1711"/>
                    <a:pt x="1172" y="1709"/>
                  </a:cubicBezTo>
                  <a:cubicBezTo>
                    <a:pt x="1168" y="1708"/>
                    <a:pt x="1164" y="1707"/>
                    <a:pt x="1160" y="1707"/>
                  </a:cubicBezTo>
                  <a:cubicBezTo>
                    <a:pt x="1111" y="1707"/>
                    <a:pt x="1096" y="1784"/>
                    <a:pt x="1150" y="1804"/>
                  </a:cubicBezTo>
                  <a:cubicBezTo>
                    <a:pt x="1309" y="1852"/>
                    <a:pt x="1494" y="1874"/>
                    <a:pt x="1656" y="1908"/>
                  </a:cubicBezTo>
                  <a:lnTo>
                    <a:pt x="1656" y="1908"/>
                  </a:lnTo>
                  <a:cubicBezTo>
                    <a:pt x="1730" y="1935"/>
                    <a:pt x="1808" y="1968"/>
                    <a:pt x="1880" y="2001"/>
                  </a:cubicBezTo>
                  <a:cubicBezTo>
                    <a:pt x="1909" y="2008"/>
                    <a:pt x="1931" y="2030"/>
                    <a:pt x="1960" y="2045"/>
                  </a:cubicBezTo>
                  <a:cubicBezTo>
                    <a:pt x="2026" y="2096"/>
                    <a:pt x="2004" y="2176"/>
                    <a:pt x="1946" y="2212"/>
                  </a:cubicBezTo>
                  <a:cubicBezTo>
                    <a:pt x="1911" y="2228"/>
                    <a:pt x="1869" y="2233"/>
                    <a:pt x="1827" y="2233"/>
                  </a:cubicBezTo>
                  <a:cubicBezTo>
                    <a:pt x="1769" y="2233"/>
                    <a:pt x="1710" y="2224"/>
                    <a:pt x="1668" y="2220"/>
                  </a:cubicBezTo>
                  <a:lnTo>
                    <a:pt x="1450" y="2191"/>
                  </a:lnTo>
                  <a:cubicBezTo>
                    <a:pt x="1296" y="2176"/>
                    <a:pt x="1143" y="2154"/>
                    <a:pt x="997" y="2118"/>
                  </a:cubicBezTo>
                  <a:cubicBezTo>
                    <a:pt x="691" y="2059"/>
                    <a:pt x="399" y="1913"/>
                    <a:pt x="289" y="1600"/>
                  </a:cubicBezTo>
                  <a:cubicBezTo>
                    <a:pt x="159" y="1339"/>
                    <a:pt x="230" y="1006"/>
                    <a:pt x="388" y="730"/>
                  </a:cubicBezTo>
                  <a:lnTo>
                    <a:pt x="388" y="730"/>
                  </a:lnTo>
                  <a:cubicBezTo>
                    <a:pt x="389" y="728"/>
                    <a:pt x="391" y="726"/>
                    <a:pt x="392" y="724"/>
                  </a:cubicBezTo>
                  <a:lnTo>
                    <a:pt x="392" y="724"/>
                  </a:lnTo>
                  <a:cubicBezTo>
                    <a:pt x="392" y="724"/>
                    <a:pt x="392" y="724"/>
                    <a:pt x="392" y="724"/>
                  </a:cubicBezTo>
                  <a:cubicBezTo>
                    <a:pt x="392" y="723"/>
                    <a:pt x="393" y="722"/>
                    <a:pt x="393" y="722"/>
                  </a:cubicBezTo>
                  <a:lnTo>
                    <a:pt x="393" y="722"/>
                  </a:lnTo>
                  <a:cubicBezTo>
                    <a:pt x="561" y="475"/>
                    <a:pt x="794" y="286"/>
                    <a:pt x="1063" y="162"/>
                  </a:cubicBezTo>
                  <a:cubicBezTo>
                    <a:pt x="1121" y="133"/>
                    <a:pt x="1187" y="104"/>
                    <a:pt x="1245" y="104"/>
                  </a:cubicBezTo>
                  <a:close/>
                  <a:moveTo>
                    <a:pt x="1214" y="0"/>
                  </a:moveTo>
                  <a:cubicBezTo>
                    <a:pt x="1205" y="0"/>
                    <a:pt x="1196" y="1"/>
                    <a:pt x="1187" y="2"/>
                  </a:cubicBezTo>
                  <a:cubicBezTo>
                    <a:pt x="1041" y="24"/>
                    <a:pt x="895" y="104"/>
                    <a:pt x="764" y="184"/>
                  </a:cubicBezTo>
                  <a:cubicBezTo>
                    <a:pt x="567" y="315"/>
                    <a:pt x="399" y="469"/>
                    <a:pt x="275" y="658"/>
                  </a:cubicBezTo>
                  <a:cubicBezTo>
                    <a:pt x="275" y="678"/>
                    <a:pt x="282" y="697"/>
                    <a:pt x="292" y="712"/>
                  </a:cubicBezTo>
                  <a:lnTo>
                    <a:pt x="292" y="712"/>
                  </a:lnTo>
                  <a:cubicBezTo>
                    <a:pt x="0" y="1200"/>
                    <a:pt x="68" y="1897"/>
                    <a:pt x="640" y="2154"/>
                  </a:cubicBezTo>
                  <a:cubicBezTo>
                    <a:pt x="910" y="2285"/>
                    <a:pt x="1223" y="2293"/>
                    <a:pt x="1515" y="2336"/>
                  </a:cubicBezTo>
                  <a:cubicBezTo>
                    <a:pt x="1597" y="2351"/>
                    <a:pt x="1701" y="2372"/>
                    <a:pt x="1799" y="2372"/>
                  </a:cubicBezTo>
                  <a:cubicBezTo>
                    <a:pt x="1851" y="2372"/>
                    <a:pt x="1901" y="2366"/>
                    <a:pt x="1946" y="2351"/>
                  </a:cubicBezTo>
                  <a:cubicBezTo>
                    <a:pt x="2033" y="2307"/>
                    <a:pt x="2113" y="2212"/>
                    <a:pt x="2077" y="2110"/>
                  </a:cubicBezTo>
                  <a:cubicBezTo>
                    <a:pt x="2055" y="2039"/>
                    <a:pt x="1975" y="1989"/>
                    <a:pt x="1893" y="1953"/>
                  </a:cubicBezTo>
                  <a:lnTo>
                    <a:pt x="1893" y="1953"/>
                  </a:lnTo>
                  <a:cubicBezTo>
                    <a:pt x="2030" y="1979"/>
                    <a:pt x="2166" y="2003"/>
                    <a:pt x="2296" y="2008"/>
                  </a:cubicBezTo>
                  <a:cubicBezTo>
                    <a:pt x="2307" y="2010"/>
                    <a:pt x="2318" y="2011"/>
                    <a:pt x="2329" y="2011"/>
                  </a:cubicBezTo>
                  <a:cubicBezTo>
                    <a:pt x="2415" y="2011"/>
                    <a:pt x="2504" y="1962"/>
                    <a:pt x="2537" y="1884"/>
                  </a:cubicBezTo>
                  <a:cubicBezTo>
                    <a:pt x="2573" y="1804"/>
                    <a:pt x="2544" y="1673"/>
                    <a:pt x="2464" y="1621"/>
                  </a:cubicBezTo>
                  <a:cubicBezTo>
                    <a:pt x="2398" y="1578"/>
                    <a:pt x="2318" y="1570"/>
                    <a:pt x="2245" y="1556"/>
                  </a:cubicBezTo>
                  <a:cubicBezTo>
                    <a:pt x="2189" y="1543"/>
                    <a:pt x="2134" y="1532"/>
                    <a:pt x="2080" y="1522"/>
                  </a:cubicBezTo>
                  <a:lnTo>
                    <a:pt x="2080" y="1522"/>
                  </a:lnTo>
                  <a:cubicBezTo>
                    <a:pt x="2110" y="1524"/>
                    <a:pt x="2141" y="1525"/>
                    <a:pt x="2172" y="1527"/>
                  </a:cubicBezTo>
                  <a:cubicBezTo>
                    <a:pt x="2211" y="1528"/>
                    <a:pt x="2254" y="1530"/>
                    <a:pt x="2297" y="1530"/>
                  </a:cubicBezTo>
                  <a:cubicBezTo>
                    <a:pt x="2459" y="1530"/>
                    <a:pt x="2628" y="1500"/>
                    <a:pt x="2617" y="1293"/>
                  </a:cubicBezTo>
                  <a:cubicBezTo>
                    <a:pt x="2610" y="1082"/>
                    <a:pt x="2398" y="1074"/>
                    <a:pt x="2230" y="1060"/>
                  </a:cubicBezTo>
                  <a:cubicBezTo>
                    <a:pt x="2187" y="1060"/>
                    <a:pt x="2143" y="1058"/>
                    <a:pt x="2098" y="1056"/>
                  </a:cubicBezTo>
                  <a:lnTo>
                    <a:pt x="2098" y="1056"/>
                  </a:lnTo>
                  <a:cubicBezTo>
                    <a:pt x="2138" y="1051"/>
                    <a:pt x="2177" y="1046"/>
                    <a:pt x="2216" y="1038"/>
                  </a:cubicBezTo>
                  <a:cubicBezTo>
                    <a:pt x="2354" y="1009"/>
                    <a:pt x="2522" y="892"/>
                    <a:pt x="2449" y="724"/>
                  </a:cubicBezTo>
                  <a:cubicBezTo>
                    <a:pt x="2385" y="584"/>
                    <a:pt x="2185" y="570"/>
                    <a:pt x="2030" y="570"/>
                  </a:cubicBezTo>
                  <a:cubicBezTo>
                    <a:pt x="1991" y="570"/>
                    <a:pt x="1954" y="571"/>
                    <a:pt x="1924" y="571"/>
                  </a:cubicBezTo>
                  <a:cubicBezTo>
                    <a:pt x="1659" y="571"/>
                    <a:pt x="1400" y="607"/>
                    <a:pt x="1137" y="614"/>
                  </a:cubicBezTo>
                  <a:lnTo>
                    <a:pt x="1137" y="614"/>
                  </a:lnTo>
                  <a:cubicBezTo>
                    <a:pt x="1262" y="520"/>
                    <a:pt x="1378" y="413"/>
                    <a:pt x="1406" y="250"/>
                  </a:cubicBezTo>
                  <a:cubicBezTo>
                    <a:pt x="1426" y="106"/>
                    <a:pt x="1350" y="0"/>
                    <a:pt x="1214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8" name="Picture 817">
            <a:extLst>
              <a:ext uri="{FF2B5EF4-FFF2-40B4-BE49-F238E27FC236}">
                <a16:creationId xmlns:a16="http://schemas.microsoft.com/office/drawing/2014/main" id="{8E6E1D62-207D-419E-B92D-267F83AC1F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760" y="589070"/>
            <a:ext cx="8640527" cy="4241589"/>
          </a:xfrm>
          <a:prstGeom prst="rect">
            <a:avLst/>
          </a:prstGeom>
        </p:spPr>
      </p:pic>
      <p:grpSp>
        <p:nvGrpSpPr>
          <p:cNvPr id="279" name="Google Shape;3542;p50">
            <a:extLst>
              <a:ext uri="{FF2B5EF4-FFF2-40B4-BE49-F238E27FC236}">
                <a16:creationId xmlns:a16="http://schemas.microsoft.com/office/drawing/2014/main" id="{F073EC4A-8512-4549-B4E3-98FF4F8E383E}"/>
              </a:ext>
            </a:extLst>
          </p:cNvPr>
          <p:cNvGrpSpPr/>
          <p:nvPr/>
        </p:nvGrpSpPr>
        <p:grpSpPr>
          <a:xfrm>
            <a:off x="78714" y="4117453"/>
            <a:ext cx="589974" cy="842958"/>
            <a:chOff x="5189582" y="2834409"/>
            <a:chExt cx="1091199" cy="1636785"/>
          </a:xfrm>
        </p:grpSpPr>
        <p:sp>
          <p:nvSpPr>
            <p:cNvPr id="280" name="Google Shape;3543;p50">
              <a:extLst>
                <a:ext uri="{FF2B5EF4-FFF2-40B4-BE49-F238E27FC236}">
                  <a16:creationId xmlns:a16="http://schemas.microsoft.com/office/drawing/2014/main" id="{29C52F70-7B22-4B35-BCE1-53280E2BAA08}"/>
                </a:ext>
              </a:extLst>
            </p:cNvPr>
            <p:cNvSpPr/>
            <p:nvPr/>
          </p:nvSpPr>
          <p:spPr>
            <a:xfrm>
              <a:off x="5198589" y="3048564"/>
              <a:ext cx="358818" cy="324525"/>
            </a:xfrm>
            <a:custGeom>
              <a:avLst/>
              <a:gdLst/>
              <a:ahLst/>
              <a:cxnLst/>
              <a:rect l="l" t="t" r="r" b="b"/>
              <a:pathLst>
                <a:path w="5816" h="5225" extrusionOk="0">
                  <a:moveTo>
                    <a:pt x="1869" y="1"/>
                  </a:moveTo>
                  <a:cubicBezTo>
                    <a:pt x="840" y="1"/>
                    <a:pt x="1" y="840"/>
                    <a:pt x="1" y="1869"/>
                  </a:cubicBezTo>
                  <a:cubicBezTo>
                    <a:pt x="1" y="2897"/>
                    <a:pt x="840" y="3736"/>
                    <a:pt x="1869" y="3736"/>
                  </a:cubicBezTo>
                  <a:lnTo>
                    <a:pt x="3145" y="3736"/>
                  </a:lnTo>
                  <a:lnTo>
                    <a:pt x="3758" y="5225"/>
                  </a:lnTo>
                  <a:lnTo>
                    <a:pt x="4313" y="3700"/>
                  </a:lnTo>
                  <a:cubicBezTo>
                    <a:pt x="5174" y="3525"/>
                    <a:pt x="5816" y="2781"/>
                    <a:pt x="5816" y="1869"/>
                  </a:cubicBezTo>
                  <a:cubicBezTo>
                    <a:pt x="5816" y="833"/>
                    <a:pt x="4977" y="1"/>
                    <a:pt x="3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44;p50">
              <a:extLst>
                <a:ext uri="{FF2B5EF4-FFF2-40B4-BE49-F238E27FC236}">
                  <a16:creationId xmlns:a16="http://schemas.microsoft.com/office/drawing/2014/main" id="{92DBD057-5422-4235-B332-EABF6CE0A097}"/>
                </a:ext>
              </a:extLst>
            </p:cNvPr>
            <p:cNvSpPr/>
            <p:nvPr/>
          </p:nvSpPr>
          <p:spPr>
            <a:xfrm>
              <a:off x="5189582" y="3045210"/>
              <a:ext cx="376833" cy="330363"/>
            </a:xfrm>
            <a:custGeom>
              <a:avLst/>
              <a:gdLst/>
              <a:ahLst/>
              <a:cxnLst/>
              <a:rect l="l" t="t" r="r" b="b"/>
              <a:pathLst>
                <a:path w="6108" h="5319" extrusionOk="0">
                  <a:moveTo>
                    <a:pt x="4090" y="99"/>
                  </a:moveTo>
                  <a:cubicBezTo>
                    <a:pt x="4091" y="99"/>
                    <a:pt x="4093" y="99"/>
                    <a:pt x="4094" y="99"/>
                  </a:cubicBezTo>
                  <a:cubicBezTo>
                    <a:pt x="4678" y="106"/>
                    <a:pt x="5232" y="383"/>
                    <a:pt x="5575" y="865"/>
                  </a:cubicBezTo>
                  <a:cubicBezTo>
                    <a:pt x="5911" y="1339"/>
                    <a:pt x="5998" y="1959"/>
                    <a:pt x="5808" y="2506"/>
                  </a:cubicBezTo>
                  <a:cubicBezTo>
                    <a:pt x="5619" y="3061"/>
                    <a:pt x="5159" y="3499"/>
                    <a:pt x="4597" y="3666"/>
                  </a:cubicBezTo>
                  <a:cubicBezTo>
                    <a:pt x="4532" y="3681"/>
                    <a:pt x="4444" y="3681"/>
                    <a:pt x="4408" y="3747"/>
                  </a:cubicBezTo>
                  <a:cubicBezTo>
                    <a:pt x="4386" y="3783"/>
                    <a:pt x="4378" y="3820"/>
                    <a:pt x="4371" y="3856"/>
                  </a:cubicBezTo>
                  <a:cubicBezTo>
                    <a:pt x="4313" y="4009"/>
                    <a:pt x="4247" y="4163"/>
                    <a:pt x="4196" y="4330"/>
                  </a:cubicBezTo>
                  <a:cubicBezTo>
                    <a:pt x="4094" y="4598"/>
                    <a:pt x="3998" y="4871"/>
                    <a:pt x="3892" y="5140"/>
                  </a:cubicBezTo>
                  <a:lnTo>
                    <a:pt x="3892" y="5140"/>
                  </a:lnTo>
                  <a:cubicBezTo>
                    <a:pt x="3705" y="4688"/>
                    <a:pt x="3523" y="4226"/>
                    <a:pt x="3328" y="3776"/>
                  </a:cubicBezTo>
                  <a:cubicBezTo>
                    <a:pt x="3320" y="3754"/>
                    <a:pt x="3299" y="3739"/>
                    <a:pt x="3284" y="3739"/>
                  </a:cubicBezTo>
                  <a:lnTo>
                    <a:pt x="2015" y="3739"/>
                  </a:lnTo>
                  <a:cubicBezTo>
                    <a:pt x="1219" y="3739"/>
                    <a:pt x="504" y="3229"/>
                    <a:pt x="263" y="2463"/>
                  </a:cubicBezTo>
                  <a:cubicBezTo>
                    <a:pt x="15" y="1660"/>
                    <a:pt x="351" y="770"/>
                    <a:pt x="1081" y="347"/>
                  </a:cubicBezTo>
                  <a:cubicBezTo>
                    <a:pt x="1372" y="172"/>
                    <a:pt x="1693" y="99"/>
                    <a:pt x="2029" y="99"/>
                  </a:cubicBezTo>
                  <a:lnTo>
                    <a:pt x="4072" y="99"/>
                  </a:lnTo>
                  <a:cubicBezTo>
                    <a:pt x="4075" y="99"/>
                    <a:pt x="4078" y="99"/>
                    <a:pt x="4081" y="99"/>
                  </a:cubicBezTo>
                  <a:cubicBezTo>
                    <a:pt x="4084" y="99"/>
                    <a:pt x="4087" y="99"/>
                    <a:pt x="4090" y="99"/>
                  </a:cubicBezTo>
                  <a:close/>
                  <a:moveTo>
                    <a:pt x="2305" y="1"/>
                  </a:moveTo>
                  <a:cubicBezTo>
                    <a:pt x="1919" y="1"/>
                    <a:pt x="1539" y="24"/>
                    <a:pt x="1175" y="201"/>
                  </a:cubicBezTo>
                  <a:cubicBezTo>
                    <a:pt x="431" y="551"/>
                    <a:pt x="1" y="1383"/>
                    <a:pt x="118" y="2207"/>
                  </a:cubicBezTo>
                  <a:cubicBezTo>
                    <a:pt x="234" y="3024"/>
                    <a:pt x="913" y="3703"/>
                    <a:pt x="1730" y="3820"/>
                  </a:cubicBezTo>
                  <a:cubicBezTo>
                    <a:pt x="1853" y="3836"/>
                    <a:pt x="1975" y="3841"/>
                    <a:pt x="2097" y="3841"/>
                  </a:cubicBezTo>
                  <a:cubicBezTo>
                    <a:pt x="2244" y="3841"/>
                    <a:pt x="2389" y="3834"/>
                    <a:pt x="2533" y="3834"/>
                  </a:cubicBezTo>
                  <a:lnTo>
                    <a:pt x="3255" y="3834"/>
                  </a:lnTo>
                  <a:cubicBezTo>
                    <a:pt x="3447" y="4319"/>
                    <a:pt x="3647" y="4809"/>
                    <a:pt x="3846" y="5286"/>
                  </a:cubicBezTo>
                  <a:cubicBezTo>
                    <a:pt x="3857" y="5308"/>
                    <a:pt x="3875" y="5319"/>
                    <a:pt x="3893" y="5319"/>
                  </a:cubicBezTo>
                  <a:cubicBezTo>
                    <a:pt x="3911" y="5319"/>
                    <a:pt x="3930" y="5308"/>
                    <a:pt x="3941" y="5286"/>
                  </a:cubicBezTo>
                  <a:cubicBezTo>
                    <a:pt x="4119" y="4786"/>
                    <a:pt x="4305" y="4292"/>
                    <a:pt x="4484" y="3792"/>
                  </a:cubicBezTo>
                  <a:lnTo>
                    <a:pt x="4484" y="3792"/>
                  </a:lnTo>
                  <a:cubicBezTo>
                    <a:pt x="5209" y="3631"/>
                    <a:pt x="5803" y="3052"/>
                    <a:pt x="5954" y="2324"/>
                  </a:cubicBezTo>
                  <a:cubicBezTo>
                    <a:pt x="6108" y="1602"/>
                    <a:pt x="5830" y="857"/>
                    <a:pt x="5247" y="405"/>
                  </a:cubicBezTo>
                  <a:cubicBezTo>
                    <a:pt x="4926" y="142"/>
                    <a:pt x="4517" y="4"/>
                    <a:pt x="4094" y="4"/>
                  </a:cubicBezTo>
                  <a:lnTo>
                    <a:pt x="2730" y="4"/>
                  </a:lnTo>
                  <a:cubicBezTo>
                    <a:pt x="2587" y="4"/>
                    <a:pt x="2446" y="1"/>
                    <a:pt x="23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45;p50">
              <a:extLst>
                <a:ext uri="{FF2B5EF4-FFF2-40B4-BE49-F238E27FC236}">
                  <a16:creationId xmlns:a16="http://schemas.microsoft.com/office/drawing/2014/main" id="{10524079-6CDE-4122-A399-8738BF1E64C2}"/>
                </a:ext>
              </a:extLst>
            </p:cNvPr>
            <p:cNvSpPr/>
            <p:nvPr/>
          </p:nvSpPr>
          <p:spPr>
            <a:xfrm>
              <a:off x="5232275" y="3083346"/>
              <a:ext cx="294470" cy="155586"/>
            </a:xfrm>
            <a:custGeom>
              <a:avLst/>
              <a:gdLst/>
              <a:ahLst/>
              <a:cxnLst/>
              <a:rect l="l" t="t" r="r" b="b"/>
              <a:pathLst>
                <a:path w="4773" h="2505" extrusionOk="0">
                  <a:moveTo>
                    <a:pt x="2631" y="166"/>
                  </a:moveTo>
                  <a:cubicBezTo>
                    <a:pt x="2631" y="166"/>
                    <a:pt x="2633" y="168"/>
                    <a:pt x="2634" y="172"/>
                  </a:cubicBezTo>
                  <a:lnTo>
                    <a:pt x="2634" y="172"/>
                  </a:lnTo>
                  <a:cubicBezTo>
                    <a:pt x="2631" y="168"/>
                    <a:pt x="2631" y="166"/>
                    <a:pt x="2631" y="166"/>
                  </a:cubicBezTo>
                  <a:close/>
                  <a:moveTo>
                    <a:pt x="2726" y="155"/>
                  </a:moveTo>
                  <a:cubicBezTo>
                    <a:pt x="2726" y="155"/>
                    <a:pt x="2725" y="161"/>
                    <a:pt x="2717" y="175"/>
                  </a:cubicBezTo>
                  <a:lnTo>
                    <a:pt x="2717" y="175"/>
                  </a:lnTo>
                  <a:cubicBezTo>
                    <a:pt x="2720" y="165"/>
                    <a:pt x="2725" y="155"/>
                    <a:pt x="2726" y="155"/>
                  </a:cubicBezTo>
                  <a:close/>
                  <a:moveTo>
                    <a:pt x="1167" y="1"/>
                  </a:moveTo>
                  <a:cubicBezTo>
                    <a:pt x="1151" y="1"/>
                    <a:pt x="1136" y="12"/>
                    <a:pt x="1133" y="39"/>
                  </a:cubicBezTo>
                  <a:cubicBezTo>
                    <a:pt x="1031" y="574"/>
                    <a:pt x="923" y="1098"/>
                    <a:pt x="820" y="1630"/>
                  </a:cubicBezTo>
                  <a:lnTo>
                    <a:pt x="820" y="1630"/>
                  </a:lnTo>
                  <a:cubicBezTo>
                    <a:pt x="766" y="1326"/>
                    <a:pt x="717" y="1028"/>
                    <a:pt x="659" y="725"/>
                  </a:cubicBezTo>
                  <a:cubicBezTo>
                    <a:pt x="655" y="700"/>
                    <a:pt x="637" y="690"/>
                    <a:pt x="618" y="690"/>
                  </a:cubicBezTo>
                  <a:cubicBezTo>
                    <a:pt x="592" y="690"/>
                    <a:pt x="564" y="707"/>
                    <a:pt x="564" y="732"/>
                  </a:cubicBezTo>
                  <a:cubicBezTo>
                    <a:pt x="509" y="1125"/>
                    <a:pt x="460" y="1517"/>
                    <a:pt x="412" y="1914"/>
                  </a:cubicBezTo>
                  <a:lnTo>
                    <a:pt x="412" y="1914"/>
                  </a:lnTo>
                  <a:cubicBezTo>
                    <a:pt x="355" y="1710"/>
                    <a:pt x="295" y="1508"/>
                    <a:pt x="243" y="1309"/>
                  </a:cubicBezTo>
                  <a:cubicBezTo>
                    <a:pt x="239" y="1283"/>
                    <a:pt x="219" y="1270"/>
                    <a:pt x="199" y="1270"/>
                  </a:cubicBezTo>
                  <a:cubicBezTo>
                    <a:pt x="179" y="1270"/>
                    <a:pt x="159" y="1283"/>
                    <a:pt x="155" y="1309"/>
                  </a:cubicBezTo>
                  <a:cubicBezTo>
                    <a:pt x="111" y="1506"/>
                    <a:pt x="60" y="1710"/>
                    <a:pt x="9" y="1907"/>
                  </a:cubicBezTo>
                  <a:cubicBezTo>
                    <a:pt x="0" y="1947"/>
                    <a:pt x="29" y="1973"/>
                    <a:pt x="58" y="1973"/>
                  </a:cubicBezTo>
                  <a:cubicBezTo>
                    <a:pt x="77" y="1973"/>
                    <a:pt x="95" y="1962"/>
                    <a:pt x="104" y="1936"/>
                  </a:cubicBezTo>
                  <a:cubicBezTo>
                    <a:pt x="140" y="1794"/>
                    <a:pt x="172" y="1655"/>
                    <a:pt x="203" y="1517"/>
                  </a:cubicBezTo>
                  <a:lnTo>
                    <a:pt x="203" y="1517"/>
                  </a:lnTo>
                  <a:cubicBezTo>
                    <a:pt x="262" y="1737"/>
                    <a:pt x="324" y="1961"/>
                    <a:pt x="381" y="2184"/>
                  </a:cubicBezTo>
                  <a:cubicBezTo>
                    <a:pt x="391" y="2207"/>
                    <a:pt x="411" y="2217"/>
                    <a:pt x="430" y="2217"/>
                  </a:cubicBezTo>
                  <a:cubicBezTo>
                    <a:pt x="454" y="2217"/>
                    <a:pt x="476" y="2201"/>
                    <a:pt x="476" y="2177"/>
                  </a:cubicBezTo>
                  <a:cubicBezTo>
                    <a:pt x="528" y="1805"/>
                    <a:pt x="575" y="1434"/>
                    <a:pt x="621" y="1055"/>
                  </a:cubicBezTo>
                  <a:lnTo>
                    <a:pt x="621" y="1055"/>
                  </a:lnTo>
                  <a:cubicBezTo>
                    <a:pt x="672" y="1332"/>
                    <a:pt x="722" y="1608"/>
                    <a:pt x="775" y="1892"/>
                  </a:cubicBezTo>
                  <a:cubicBezTo>
                    <a:pt x="779" y="1914"/>
                    <a:pt x="799" y="1925"/>
                    <a:pt x="819" y="1925"/>
                  </a:cubicBezTo>
                  <a:cubicBezTo>
                    <a:pt x="839" y="1925"/>
                    <a:pt x="859" y="1914"/>
                    <a:pt x="863" y="1892"/>
                  </a:cubicBezTo>
                  <a:cubicBezTo>
                    <a:pt x="968" y="1375"/>
                    <a:pt x="1067" y="868"/>
                    <a:pt x="1166" y="353"/>
                  </a:cubicBezTo>
                  <a:lnTo>
                    <a:pt x="1166" y="353"/>
                  </a:lnTo>
                  <a:cubicBezTo>
                    <a:pt x="1233" y="956"/>
                    <a:pt x="1297" y="1558"/>
                    <a:pt x="1366" y="2155"/>
                  </a:cubicBezTo>
                  <a:cubicBezTo>
                    <a:pt x="1374" y="2257"/>
                    <a:pt x="1388" y="2359"/>
                    <a:pt x="1403" y="2454"/>
                  </a:cubicBezTo>
                  <a:cubicBezTo>
                    <a:pt x="1407" y="2486"/>
                    <a:pt x="1432" y="2505"/>
                    <a:pt x="1456" y="2505"/>
                  </a:cubicBezTo>
                  <a:cubicBezTo>
                    <a:pt x="1476" y="2505"/>
                    <a:pt x="1494" y="2491"/>
                    <a:pt x="1498" y="2461"/>
                  </a:cubicBezTo>
                  <a:lnTo>
                    <a:pt x="1885" y="1034"/>
                  </a:lnTo>
                  <a:lnTo>
                    <a:pt x="1885" y="1034"/>
                  </a:lnTo>
                  <a:cubicBezTo>
                    <a:pt x="1963" y="1359"/>
                    <a:pt x="2038" y="1684"/>
                    <a:pt x="2118" y="2009"/>
                  </a:cubicBezTo>
                  <a:cubicBezTo>
                    <a:pt x="2121" y="2031"/>
                    <a:pt x="2141" y="2042"/>
                    <a:pt x="2162" y="2042"/>
                  </a:cubicBezTo>
                  <a:cubicBezTo>
                    <a:pt x="2182" y="2042"/>
                    <a:pt x="2202" y="2031"/>
                    <a:pt x="2205" y="2009"/>
                  </a:cubicBezTo>
                  <a:cubicBezTo>
                    <a:pt x="2300" y="1695"/>
                    <a:pt x="2380" y="1396"/>
                    <a:pt x="2475" y="1090"/>
                  </a:cubicBezTo>
                  <a:cubicBezTo>
                    <a:pt x="2534" y="878"/>
                    <a:pt x="2592" y="667"/>
                    <a:pt x="2643" y="455"/>
                  </a:cubicBezTo>
                  <a:cubicBezTo>
                    <a:pt x="2652" y="427"/>
                    <a:pt x="2660" y="400"/>
                    <a:pt x="2668" y="372"/>
                  </a:cubicBezTo>
                  <a:lnTo>
                    <a:pt x="2668" y="372"/>
                  </a:lnTo>
                  <a:lnTo>
                    <a:pt x="2672" y="397"/>
                  </a:lnTo>
                  <a:cubicBezTo>
                    <a:pt x="2701" y="579"/>
                    <a:pt x="2738" y="769"/>
                    <a:pt x="2767" y="951"/>
                  </a:cubicBezTo>
                  <a:cubicBezTo>
                    <a:pt x="2825" y="1360"/>
                    <a:pt x="2891" y="1768"/>
                    <a:pt x="2964" y="2184"/>
                  </a:cubicBezTo>
                  <a:cubicBezTo>
                    <a:pt x="2986" y="2272"/>
                    <a:pt x="2993" y="2367"/>
                    <a:pt x="3008" y="2461"/>
                  </a:cubicBezTo>
                  <a:cubicBezTo>
                    <a:pt x="3015" y="2487"/>
                    <a:pt x="3037" y="2500"/>
                    <a:pt x="3058" y="2500"/>
                  </a:cubicBezTo>
                  <a:cubicBezTo>
                    <a:pt x="3079" y="2500"/>
                    <a:pt x="3099" y="2487"/>
                    <a:pt x="3103" y="2461"/>
                  </a:cubicBezTo>
                  <a:cubicBezTo>
                    <a:pt x="3193" y="1973"/>
                    <a:pt x="3288" y="1490"/>
                    <a:pt x="3375" y="1003"/>
                  </a:cubicBezTo>
                  <a:lnTo>
                    <a:pt x="3375" y="1003"/>
                  </a:lnTo>
                  <a:cubicBezTo>
                    <a:pt x="3455" y="1309"/>
                    <a:pt x="3529" y="1617"/>
                    <a:pt x="3613" y="1929"/>
                  </a:cubicBezTo>
                  <a:cubicBezTo>
                    <a:pt x="3617" y="1951"/>
                    <a:pt x="3637" y="1962"/>
                    <a:pt x="3657" y="1962"/>
                  </a:cubicBezTo>
                  <a:cubicBezTo>
                    <a:pt x="3677" y="1962"/>
                    <a:pt x="3697" y="1951"/>
                    <a:pt x="3701" y="1929"/>
                  </a:cubicBezTo>
                  <a:cubicBezTo>
                    <a:pt x="3789" y="1432"/>
                    <a:pt x="3872" y="936"/>
                    <a:pt x="3953" y="439"/>
                  </a:cubicBezTo>
                  <a:lnTo>
                    <a:pt x="3953" y="439"/>
                  </a:lnTo>
                  <a:lnTo>
                    <a:pt x="4263" y="1980"/>
                  </a:lnTo>
                  <a:cubicBezTo>
                    <a:pt x="4266" y="2002"/>
                    <a:pt x="4287" y="2013"/>
                    <a:pt x="4307" y="2013"/>
                  </a:cubicBezTo>
                  <a:cubicBezTo>
                    <a:pt x="4327" y="2013"/>
                    <a:pt x="4347" y="2002"/>
                    <a:pt x="4350" y="1980"/>
                  </a:cubicBezTo>
                  <a:cubicBezTo>
                    <a:pt x="4415" y="1714"/>
                    <a:pt x="4485" y="1453"/>
                    <a:pt x="4552" y="1189"/>
                  </a:cubicBezTo>
                  <a:lnTo>
                    <a:pt x="4552" y="1189"/>
                  </a:lnTo>
                  <a:cubicBezTo>
                    <a:pt x="4592" y="1347"/>
                    <a:pt x="4630" y="1506"/>
                    <a:pt x="4671" y="1673"/>
                  </a:cubicBezTo>
                  <a:cubicBezTo>
                    <a:pt x="4677" y="1697"/>
                    <a:pt x="4696" y="1707"/>
                    <a:pt x="4715" y="1707"/>
                  </a:cubicBezTo>
                  <a:cubicBezTo>
                    <a:pt x="4743" y="1707"/>
                    <a:pt x="4772" y="1684"/>
                    <a:pt x="4759" y="1644"/>
                  </a:cubicBezTo>
                  <a:cubicBezTo>
                    <a:pt x="4708" y="1425"/>
                    <a:pt x="4650" y="1207"/>
                    <a:pt x="4598" y="980"/>
                  </a:cubicBezTo>
                  <a:cubicBezTo>
                    <a:pt x="4595" y="955"/>
                    <a:pt x="4575" y="942"/>
                    <a:pt x="4554" y="942"/>
                  </a:cubicBezTo>
                  <a:cubicBezTo>
                    <a:pt x="4533" y="942"/>
                    <a:pt x="4511" y="955"/>
                    <a:pt x="4504" y="980"/>
                  </a:cubicBezTo>
                  <a:cubicBezTo>
                    <a:pt x="4439" y="1243"/>
                    <a:pt x="4375" y="1496"/>
                    <a:pt x="4311" y="1755"/>
                  </a:cubicBezTo>
                  <a:lnTo>
                    <a:pt x="4311" y="1755"/>
                  </a:lnTo>
                  <a:lnTo>
                    <a:pt x="3993" y="178"/>
                  </a:lnTo>
                  <a:cubicBezTo>
                    <a:pt x="3989" y="152"/>
                    <a:pt x="3969" y="139"/>
                    <a:pt x="3949" y="139"/>
                  </a:cubicBezTo>
                  <a:cubicBezTo>
                    <a:pt x="3929" y="139"/>
                    <a:pt x="3909" y="152"/>
                    <a:pt x="3905" y="178"/>
                  </a:cubicBezTo>
                  <a:cubicBezTo>
                    <a:pt x="3815" y="680"/>
                    <a:pt x="3736" y="1187"/>
                    <a:pt x="3649" y="1695"/>
                  </a:cubicBezTo>
                  <a:lnTo>
                    <a:pt x="3649" y="1695"/>
                  </a:lnTo>
                  <a:cubicBezTo>
                    <a:pt x="3571" y="1389"/>
                    <a:pt x="3493" y="1080"/>
                    <a:pt x="3409" y="776"/>
                  </a:cubicBezTo>
                  <a:cubicBezTo>
                    <a:pt x="3406" y="754"/>
                    <a:pt x="3385" y="743"/>
                    <a:pt x="3365" y="743"/>
                  </a:cubicBezTo>
                  <a:cubicBezTo>
                    <a:pt x="3345" y="743"/>
                    <a:pt x="3325" y="754"/>
                    <a:pt x="3322" y="776"/>
                  </a:cubicBezTo>
                  <a:cubicBezTo>
                    <a:pt x="3236" y="1240"/>
                    <a:pt x="3146" y="1698"/>
                    <a:pt x="3059" y="2164"/>
                  </a:cubicBezTo>
                  <a:lnTo>
                    <a:pt x="3059" y="2164"/>
                  </a:lnTo>
                  <a:cubicBezTo>
                    <a:pt x="2965" y="1576"/>
                    <a:pt x="2875" y="984"/>
                    <a:pt x="2774" y="404"/>
                  </a:cubicBezTo>
                  <a:cubicBezTo>
                    <a:pt x="2767" y="338"/>
                    <a:pt x="2753" y="273"/>
                    <a:pt x="2738" y="200"/>
                  </a:cubicBezTo>
                  <a:cubicBezTo>
                    <a:pt x="2731" y="178"/>
                    <a:pt x="2731" y="141"/>
                    <a:pt x="2709" y="112"/>
                  </a:cubicBezTo>
                  <a:cubicBezTo>
                    <a:pt x="2702" y="102"/>
                    <a:pt x="2687" y="97"/>
                    <a:pt x="2673" y="97"/>
                  </a:cubicBezTo>
                  <a:cubicBezTo>
                    <a:pt x="2656" y="97"/>
                    <a:pt x="2640" y="104"/>
                    <a:pt x="2636" y="119"/>
                  </a:cubicBezTo>
                  <a:cubicBezTo>
                    <a:pt x="2607" y="185"/>
                    <a:pt x="2585" y="324"/>
                    <a:pt x="2556" y="419"/>
                  </a:cubicBezTo>
                  <a:cubicBezTo>
                    <a:pt x="2497" y="630"/>
                    <a:pt x="2439" y="842"/>
                    <a:pt x="2380" y="1053"/>
                  </a:cubicBezTo>
                  <a:cubicBezTo>
                    <a:pt x="2309" y="1302"/>
                    <a:pt x="2234" y="1555"/>
                    <a:pt x="2165" y="1805"/>
                  </a:cubicBezTo>
                  <a:lnTo>
                    <a:pt x="2165" y="1805"/>
                  </a:lnTo>
                  <a:cubicBezTo>
                    <a:pt x="2089" y="1480"/>
                    <a:pt x="2010" y="1147"/>
                    <a:pt x="1935" y="820"/>
                  </a:cubicBezTo>
                  <a:cubicBezTo>
                    <a:pt x="1932" y="798"/>
                    <a:pt x="1910" y="787"/>
                    <a:pt x="1888" y="787"/>
                  </a:cubicBezTo>
                  <a:cubicBezTo>
                    <a:pt x="1866" y="787"/>
                    <a:pt x="1844" y="798"/>
                    <a:pt x="1841" y="820"/>
                  </a:cubicBezTo>
                  <a:lnTo>
                    <a:pt x="1467" y="2200"/>
                  </a:lnTo>
                  <a:lnTo>
                    <a:pt x="1467" y="2200"/>
                  </a:lnTo>
                  <a:cubicBezTo>
                    <a:pt x="1393" y="1581"/>
                    <a:pt x="1328" y="958"/>
                    <a:pt x="1257" y="346"/>
                  </a:cubicBezTo>
                  <a:cubicBezTo>
                    <a:pt x="1250" y="251"/>
                    <a:pt x="1242" y="149"/>
                    <a:pt x="1220" y="46"/>
                  </a:cubicBezTo>
                  <a:cubicBezTo>
                    <a:pt x="1216" y="21"/>
                    <a:pt x="1190" y="1"/>
                    <a:pt x="11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46;p50">
              <a:extLst>
                <a:ext uri="{FF2B5EF4-FFF2-40B4-BE49-F238E27FC236}">
                  <a16:creationId xmlns:a16="http://schemas.microsoft.com/office/drawing/2014/main" id="{7B9F2D3F-1A32-4858-B736-EBEB61610604}"/>
                </a:ext>
              </a:extLst>
            </p:cNvPr>
            <p:cNvSpPr/>
            <p:nvPr/>
          </p:nvSpPr>
          <p:spPr>
            <a:xfrm>
              <a:off x="5509162" y="3613703"/>
              <a:ext cx="257145" cy="110618"/>
            </a:xfrm>
            <a:custGeom>
              <a:avLst/>
              <a:gdLst/>
              <a:ahLst/>
              <a:cxnLst/>
              <a:rect l="l" t="t" r="r" b="b"/>
              <a:pathLst>
                <a:path w="4168" h="1781" extrusionOk="0">
                  <a:moveTo>
                    <a:pt x="3715" y="0"/>
                  </a:moveTo>
                  <a:cubicBezTo>
                    <a:pt x="2489" y="285"/>
                    <a:pt x="1249" y="474"/>
                    <a:pt x="1" y="576"/>
                  </a:cubicBezTo>
                  <a:lnTo>
                    <a:pt x="176" y="1299"/>
                  </a:lnTo>
                  <a:lnTo>
                    <a:pt x="4167" y="1780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47;p50">
              <a:extLst>
                <a:ext uri="{FF2B5EF4-FFF2-40B4-BE49-F238E27FC236}">
                  <a16:creationId xmlns:a16="http://schemas.microsoft.com/office/drawing/2014/main" id="{BEA40328-D78E-4AF9-AB51-60F93EFE0405}"/>
                </a:ext>
              </a:extLst>
            </p:cNvPr>
            <p:cNvSpPr/>
            <p:nvPr/>
          </p:nvSpPr>
          <p:spPr>
            <a:xfrm>
              <a:off x="5506324" y="3610039"/>
              <a:ext cx="263561" cy="117015"/>
            </a:xfrm>
            <a:custGeom>
              <a:avLst/>
              <a:gdLst/>
              <a:ahLst/>
              <a:cxnLst/>
              <a:rect l="l" t="t" r="r" b="b"/>
              <a:pathLst>
                <a:path w="4272" h="1884" extrusionOk="0">
                  <a:moveTo>
                    <a:pt x="3722" y="113"/>
                  </a:moveTo>
                  <a:cubicBezTo>
                    <a:pt x="3871" y="671"/>
                    <a:pt x="4008" y="1222"/>
                    <a:pt x="4150" y="1774"/>
                  </a:cubicBezTo>
                  <a:lnTo>
                    <a:pt x="4150" y="1774"/>
                  </a:lnTo>
                  <a:cubicBezTo>
                    <a:pt x="3725" y="1724"/>
                    <a:pt x="3287" y="1669"/>
                    <a:pt x="2863" y="1620"/>
                  </a:cubicBezTo>
                  <a:cubicBezTo>
                    <a:pt x="2156" y="1526"/>
                    <a:pt x="1433" y="1445"/>
                    <a:pt x="718" y="1350"/>
                  </a:cubicBezTo>
                  <a:cubicBezTo>
                    <a:pt x="569" y="1337"/>
                    <a:pt x="414" y="1317"/>
                    <a:pt x="258" y="1297"/>
                  </a:cubicBezTo>
                  <a:lnTo>
                    <a:pt x="258" y="1297"/>
                  </a:lnTo>
                  <a:lnTo>
                    <a:pt x="112" y="674"/>
                  </a:lnTo>
                  <a:lnTo>
                    <a:pt x="112" y="674"/>
                  </a:lnTo>
                  <a:cubicBezTo>
                    <a:pt x="1323" y="572"/>
                    <a:pt x="2533" y="387"/>
                    <a:pt x="3722" y="113"/>
                  </a:cubicBezTo>
                  <a:close/>
                  <a:moveTo>
                    <a:pt x="3746" y="1"/>
                  </a:moveTo>
                  <a:cubicBezTo>
                    <a:pt x="2537" y="285"/>
                    <a:pt x="1298" y="482"/>
                    <a:pt x="59" y="577"/>
                  </a:cubicBezTo>
                  <a:lnTo>
                    <a:pt x="59" y="577"/>
                  </a:lnTo>
                  <a:cubicBezTo>
                    <a:pt x="58" y="577"/>
                    <a:pt x="57" y="577"/>
                    <a:pt x="56" y="577"/>
                  </a:cubicBezTo>
                  <a:cubicBezTo>
                    <a:pt x="34" y="577"/>
                    <a:pt x="12" y="591"/>
                    <a:pt x="8" y="615"/>
                  </a:cubicBezTo>
                  <a:lnTo>
                    <a:pt x="8" y="615"/>
                  </a:lnTo>
                  <a:cubicBezTo>
                    <a:pt x="1" y="634"/>
                    <a:pt x="4" y="655"/>
                    <a:pt x="16" y="667"/>
                  </a:cubicBezTo>
                  <a:lnTo>
                    <a:pt x="16" y="667"/>
                  </a:lnTo>
                  <a:lnTo>
                    <a:pt x="171" y="1350"/>
                  </a:lnTo>
                  <a:cubicBezTo>
                    <a:pt x="186" y="1372"/>
                    <a:pt x="200" y="1394"/>
                    <a:pt x="222" y="1394"/>
                  </a:cubicBezTo>
                  <a:cubicBezTo>
                    <a:pt x="667" y="1445"/>
                    <a:pt x="1120" y="1504"/>
                    <a:pt x="1572" y="1555"/>
                  </a:cubicBezTo>
                  <a:cubicBezTo>
                    <a:pt x="2280" y="1642"/>
                    <a:pt x="3002" y="1730"/>
                    <a:pt x="3710" y="1817"/>
                  </a:cubicBezTo>
                  <a:cubicBezTo>
                    <a:pt x="3877" y="1839"/>
                    <a:pt x="4038" y="1854"/>
                    <a:pt x="4213" y="1883"/>
                  </a:cubicBezTo>
                  <a:cubicBezTo>
                    <a:pt x="4250" y="1883"/>
                    <a:pt x="4271" y="1847"/>
                    <a:pt x="4257" y="1817"/>
                  </a:cubicBezTo>
                  <a:cubicBezTo>
                    <a:pt x="4104" y="1226"/>
                    <a:pt x="3958" y="635"/>
                    <a:pt x="3804" y="44"/>
                  </a:cubicBezTo>
                  <a:cubicBezTo>
                    <a:pt x="3797" y="15"/>
                    <a:pt x="3768" y="1"/>
                    <a:pt x="37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548;p50">
              <a:extLst>
                <a:ext uri="{FF2B5EF4-FFF2-40B4-BE49-F238E27FC236}">
                  <a16:creationId xmlns:a16="http://schemas.microsoft.com/office/drawing/2014/main" id="{596E65A2-5EA5-409F-82F1-825AAEDA8898}"/>
                </a:ext>
              </a:extLst>
            </p:cNvPr>
            <p:cNvSpPr/>
            <p:nvPr/>
          </p:nvSpPr>
          <p:spPr>
            <a:xfrm>
              <a:off x="5675738" y="3512153"/>
              <a:ext cx="576231" cy="645385"/>
            </a:xfrm>
            <a:custGeom>
              <a:avLst/>
              <a:gdLst/>
              <a:ahLst/>
              <a:cxnLst/>
              <a:rect l="l" t="t" r="r" b="b"/>
              <a:pathLst>
                <a:path w="9340" h="10391" extrusionOk="0">
                  <a:moveTo>
                    <a:pt x="4101" y="1"/>
                  </a:moveTo>
                  <a:cubicBezTo>
                    <a:pt x="3605" y="37"/>
                    <a:pt x="2634" y="242"/>
                    <a:pt x="2627" y="242"/>
                  </a:cubicBezTo>
                  <a:cubicBezTo>
                    <a:pt x="1978" y="402"/>
                    <a:pt x="1139" y="1000"/>
                    <a:pt x="1131" y="1000"/>
                  </a:cubicBezTo>
                  <a:cubicBezTo>
                    <a:pt x="555" y="1402"/>
                    <a:pt x="1" y="1511"/>
                    <a:pt x="1" y="1511"/>
                  </a:cubicBezTo>
                  <a:cubicBezTo>
                    <a:pt x="701" y="2153"/>
                    <a:pt x="1460" y="3415"/>
                    <a:pt x="1460" y="3415"/>
                  </a:cubicBezTo>
                  <a:lnTo>
                    <a:pt x="438" y="8223"/>
                  </a:lnTo>
                  <a:cubicBezTo>
                    <a:pt x="2627" y="9989"/>
                    <a:pt x="9267" y="10390"/>
                    <a:pt x="9267" y="10390"/>
                  </a:cubicBezTo>
                  <a:cubicBezTo>
                    <a:pt x="9339" y="9580"/>
                    <a:pt x="8821" y="8712"/>
                    <a:pt x="8391" y="7866"/>
                  </a:cubicBezTo>
                  <a:cubicBezTo>
                    <a:pt x="7961" y="7005"/>
                    <a:pt x="8063" y="5312"/>
                    <a:pt x="8077" y="3649"/>
                  </a:cubicBezTo>
                  <a:cubicBezTo>
                    <a:pt x="8099" y="1993"/>
                    <a:pt x="8209" y="760"/>
                    <a:pt x="7705" y="563"/>
                  </a:cubicBezTo>
                  <a:cubicBezTo>
                    <a:pt x="7202" y="358"/>
                    <a:pt x="6509" y="183"/>
                    <a:pt x="6509" y="183"/>
                  </a:cubicBezTo>
                  <a:lnTo>
                    <a:pt x="4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549;p50">
              <a:extLst>
                <a:ext uri="{FF2B5EF4-FFF2-40B4-BE49-F238E27FC236}">
                  <a16:creationId xmlns:a16="http://schemas.microsoft.com/office/drawing/2014/main" id="{A77016DD-58E5-45A9-A58A-A36137929A49}"/>
                </a:ext>
              </a:extLst>
            </p:cNvPr>
            <p:cNvSpPr/>
            <p:nvPr/>
          </p:nvSpPr>
          <p:spPr>
            <a:xfrm>
              <a:off x="5672160" y="3509917"/>
              <a:ext cx="581167" cy="649857"/>
            </a:xfrm>
            <a:custGeom>
              <a:avLst/>
              <a:gdLst/>
              <a:ahLst/>
              <a:cxnLst/>
              <a:rect l="l" t="t" r="r" b="b"/>
              <a:pathLst>
                <a:path w="9420" h="10463" extrusionOk="0">
                  <a:moveTo>
                    <a:pt x="4139" y="92"/>
                  </a:moveTo>
                  <a:cubicBezTo>
                    <a:pt x="4170" y="92"/>
                    <a:pt x="4201" y="93"/>
                    <a:pt x="4232" y="95"/>
                  </a:cubicBezTo>
                  <a:cubicBezTo>
                    <a:pt x="4363" y="102"/>
                    <a:pt x="4487" y="110"/>
                    <a:pt x="4626" y="124"/>
                  </a:cubicBezTo>
                  <a:cubicBezTo>
                    <a:pt x="5020" y="146"/>
                    <a:pt x="5421" y="175"/>
                    <a:pt x="5815" y="212"/>
                  </a:cubicBezTo>
                  <a:cubicBezTo>
                    <a:pt x="6056" y="234"/>
                    <a:pt x="6311" y="234"/>
                    <a:pt x="6559" y="270"/>
                  </a:cubicBezTo>
                  <a:lnTo>
                    <a:pt x="6567" y="270"/>
                  </a:lnTo>
                  <a:cubicBezTo>
                    <a:pt x="6596" y="278"/>
                    <a:pt x="6625" y="285"/>
                    <a:pt x="6654" y="285"/>
                  </a:cubicBezTo>
                  <a:cubicBezTo>
                    <a:pt x="6764" y="314"/>
                    <a:pt x="6873" y="350"/>
                    <a:pt x="6982" y="380"/>
                  </a:cubicBezTo>
                  <a:cubicBezTo>
                    <a:pt x="7136" y="423"/>
                    <a:pt x="7289" y="467"/>
                    <a:pt x="7435" y="518"/>
                  </a:cubicBezTo>
                  <a:cubicBezTo>
                    <a:pt x="7552" y="562"/>
                    <a:pt x="7690" y="591"/>
                    <a:pt x="7800" y="664"/>
                  </a:cubicBezTo>
                  <a:cubicBezTo>
                    <a:pt x="7938" y="759"/>
                    <a:pt x="7989" y="920"/>
                    <a:pt x="8026" y="1065"/>
                  </a:cubicBezTo>
                  <a:cubicBezTo>
                    <a:pt x="8084" y="1299"/>
                    <a:pt x="8099" y="1547"/>
                    <a:pt x="8113" y="1780"/>
                  </a:cubicBezTo>
                  <a:cubicBezTo>
                    <a:pt x="8135" y="2474"/>
                    <a:pt x="8099" y="3167"/>
                    <a:pt x="8091" y="3853"/>
                  </a:cubicBezTo>
                  <a:cubicBezTo>
                    <a:pt x="8084" y="4604"/>
                    <a:pt x="8055" y="5363"/>
                    <a:pt x="8084" y="6122"/>
                  </a:cubicBezTo>
                  <a:cubicBezTo>
                    <a:pt x="8099" y="6691"/>
                    <a:pt x="8135" y="7289"/>
                    <a:pt x="8369" y="7814"/>
                  </a:cubicBezTo>
                  <a:cubicBezTo>
                    <a:pt x="8515" y="8165"/>
                    <a:pt x="8712" y="8486"/>
                    <a:pt x="8879" y="8821"/>
                  </a:cubicBezTo>
                  <a:cubicBezTo>
                    <a:pt x="9040" y="9157"/>
                    <a:pt x="9186" y="9514"/>
                    <a:pt x="9252" y="9886"/>
                  </a:cubicBezTo>
                  <a:cubicBezTo>
                    <a:pt x="9278" y="10044"/>
                    <a:pt x="9292" y="10201"/>
                    <a:pt x="9284" y="10358"/>
                  </a:cubicBezTo>
                  <a:lnTo>
                    <a:pt x="9284" y="10358"/>
                  </a:lnTo>
                  <a:cubicBezTo>
                    <a:pt x="8510" y="10314"/>
                    <a:pt x="7735" y="10228"/>
                    <a:pt x="6968" y="10127"/>
                  </a:cubicBezTo>
                  <a:cubicBezTo>
                    <a:pt x="5465" y="9923"/>
                    <a:pt x="3962" y="9660"/>
                    <a:pt x="2517" y="9186"/>
                  </a:cubicBezTo>
                  <a:cubicBezTo>
                    <a:pt x="1830" y="8962"/>
                    <a:pt x="1129" y="8673"/>
                    <a:pt x="556" y="8221"/>
                  </a:cubicBezTo>
                  <a:lnTo>
                    <a:pt x="556" y="8221"/>
                  </a:lnTo>
                  <a:cubicBezTo>
                    <a:pt x="728" y="7402"/>
                    <a:pt x="908" y="6583"/>
                    <a:pt x="1080" y="5764"/>
                  </a:cubicBezTo>
                  <a:cubicBezTo>
                    <a:pt x="1197" y="5210"/>
                    <a:pt x="1313" y="4662"/>
                    <a:pt x="1437" y="4108"/>
                  </a:cubicBezTo>
                  <a:cubicBezTo>
                    <a:pt x="1474" y="3940"/>
                    <a:pt x="1503" y="3772"/>
                    <a:pt x="1547" y="3604"/>
                  </a:cubicBezTo>
                  <a:cubicBezTo>
                    <a:pt x="1554" y="3539"/>
                    <a:pt x="1591" y="3466"/>
                    <a:pt x="1562" y="3415"/>
                  </a:cubicBezTo>
                  <a:cubicBezTo>
                    <a:pt x="1525" y="3320"/>
                    <a:pt x="1452" y="3232"/>
                    <a:pt x="1401" y="3159"/>
                  </a:cubicBezTo>
                  <a:cubicBezTo>
                    <a:pt x="1292" y="2984"/>
                    <a:pt x="1182" y="2824"/>
                    <a:pt x="1058" y="2656"/>
                  </a:cubicBezTo>
                  <a:cubicBezTo>
                    <a:pt x="798" y="2280"/>
                    <a:pt x="506" y="1903"/>
                    <a:pt x="169" y="1581"/>
                  </a:cubicBezTo>
                  <a:lnTo>
                    <a:pt x="169" y="1581"/>
                  </a:lnTo>
                  <a:cubicBezTo>
                    <a:pt x="563" y="1489"/>
                    <a:pt x="936" y="1276"/>
                    <a:pt x="1277" y="1051"/>
                  </a:cubicBezTo>
                  <a:cubicBezTo>
                    <a:pt x="1707" y="745"/>
                    <a:pt x="2181" y="460"/>
                    <a:pt x="2691" y="322"/>
                  </a:cubicBezTo>
                  <a:lnTo>
                    <a:pt x="2691" y="322"/>
                  </a:lnTo>
                  <a:cubicBezTo>
                    <a:pt x="2692" y="321"/>
                    <a:pt x="2692" y="321"/>
                    <a:pt x="2692" y="321"/>
                  </a:cubicBezTo>
                  <a:lnTo>
                    <a:pt x="2692" y="321"/>
                  </a:lnTo>
                  <a:cubicBezTo>
                    <a:pt x="2692" y="321"/>
                    <a:pt x="2692" y="321"/>
                    <a:pt x="2692" y="321"/>
                  </a:cubicBezTo>
                  <a:cubicBezTo>
                    <a:pt x="3094" y="241"/>
                    <a:pt x="3495" y="168"/>
                    <a:pt x="3896" y="110"/>
                  </a:cubicBezTo>
                  <a:cubicBezTo>
                    <a:pt x="3976" y="99"/>
                    <a:pt x="4056" y="92"/>
                    <a:pt x="4139" y="92"/>
                  </a:cubicBezTo>
                  <a:close/>
                  <a:moveTo>
                    <a:pt x="4159" y="0"/>
                  </a:moveTo>
                  <a:cubicBezTo>
                    <a:pt x="3940" y="0"/>
                    <a:pt x="3707" y="59"/>
                    <a:pt x="3488" y="95"/>
                  </a:cubicBezTo>
                  <a:cubicBezTo>
                    <a:pt x="3254" y="132"/>
                    <a:pt x="3021" y="175"/>
                    <a:pt x="2795" y="219"/>
                  </a:cubicBezTo>
                  <a:cubicBezTo>
                    <a:pt x="2770" y="229"/>
                    <a:pt x="2740" y="235"/>
                    <a:pt x="2711" y="241"/>
                  </a:cubicBezTo>
                  <a:lnTo>
                    <a:pt x="2711" y="241"/>
                  </a:lnTo>
                  <a:cubicBezTo>
                    <a:pt x="2704" y="234"/>
                    <a:pt x="2694" y="230"/>
                    <a:pt x="2682" y="230"/>
                  </a:cubicBezTo>
                  <a:cubicBezTo>
                    <a:pt x="2676" y="230"/>
                    <a:pt x="2670" y="231"/>
                    <a:pt x="2663" y="234"/>
                  </a:cubicBezTo>
                  <a:cubicBezTo>
                    <a:pt x="2153" y="365"/>
                    <a:pt x="1671" y="650"/>
                    <a:pt x="1233" y="941"/>
                  </a:cubicBezTo>
                  <a:cubicBezTo>
                    <a:pt x="868" y="1190"/>
                    <a:pt x="474" y="1408"/>
                    <a:pt x="51" y="1496"/>
                  </a:cubicBezTo>
                  <a:cubicBezTo>
                    <a:pt x="15" y="1503"/>
                    <a:pt x="0" y="1554"/>
                    <a:pt x="29" y="1583"/>
                  </a:cubicBezTo>
                  <a:cubicBezTo>
                    <a:pt x="584" y="2102"/>
                    <a:pt x="1036" y="2758"/>
                    <a:pt x="1437" y="3408"/>
                  </a:cubicBezTo>
                  <a:cubicBezTo>
                    <a:pt x="1443" y="3413"/>
                    <a:pt x="1453" y="3443"/>
                    <a:pt x="1463" y="3458"/>
                  </a:cubicBezTo>
                  <a:lnTo>
                    <a:pt x="1463" y="3458"/>
                  </a:lnTo>
                  <a:cubicBezTo>
                    <a:pt x="1452" y="3481"/>
                    <a:pt x="1452" y="3520"/>
                    <a:pt x="1452" y="3532"/>
                  </a:cubicBezTo>
                  <a:cubicBezTo>
                    <a:pt x="1416" y="3685"/>
                    <a:pt x="1386" y="3845"/>
                    <a:pt x="1350" y="3991"/>
                  </a:cubicBezTo>
                  <a:cubicBezTo>
                    <a:pt x="1116" y="5093"/>
                    <a:pt x="876" y="6187"/>
                    <a:pt x="650" y="7289"/>
                  </a:cubicBezTo>
                  <a:cubicBezTo>
                    <a:pt x="584" y="7603"/>
                    <a:pt x="511" y="7916"/>
                    <a:pt x="453" y="8230"/>
                  </a:cubicBezTo>
                  <a:cubicBezTo>
                    <a:pt x="453" y="8245"/>
                    <a:pt x="453" y="8267"/>
                    <a:pt x="460" y="8274"/>
                  </a:cubicBezTo>
                  <a:cubicBezTo>
                    <a:pt x="963" y="8675"/>
                    <a:pt x="1554" y="8938"/>
                    <a:pt x="2153" y="9157"/>
                  </a:cubicBezTo>
                  <a:cubicBezTo>
                    <a:pt x="2882" y="9427"/>
                    <a:pt x="3641" y="9624"/>
                    <a:pt x="4400" y="9792"/>
                  </a:cubicBezTo>
                  <a:cubicBezTo>
                    <a:pt x="5742" y="10083"/>
                    <a:pt x="7107" y="10266"/>
                    <a:pt x="8478" y="10390"/>
                  </a:cubicBezTo>
                  <a:cubicBezTo>
                    <a:pt x="8755" y="10419"/>
                    <a:pt x="9040" y="10448"/>
                    <a:pt x="9325" y="10463"/>
                  </a:cubicBezTo>
                  <a:cubicBezTo>
                    <a:pt x="9346" y="10463"/>
                    <a:pt x="9368" y="10434"/>
                    <a:pt x="9368" y="10419"/>
                  </a:cubicBezTo>
                  <a:cubicBezTo>
                    <a:pt x="9419" y="9682"/>
                    <a:pt x="9055" y="8989"/>
                    <a:pt x="8734" y="8347"/>
                  </a:cubicBezTo>
                  <a:cubicBezTo>
                    <a:pt x="8588" y="8062"/>
                    <a:pt x="8420" y="7785"/>
                    <a:pt x="8340" y="7471"/>
                  </a:cubicBezTo>
                  <a:cubicBezTo>
                    <a:pt x="8252" y="7172"/>
                    <a:pt x="8223" y="6851"/>
                    <a:pt x="8194" y="6545"/>
                  </a:cubicBezTo>
                  <a:cubicBezTo>
                    <a:pt x="8135" y="5793"/>
                    <a:pt x="8164" y="5035"/>
                    <a:pt x="8172" y="4290"/>
                  </a:cubicBezTo>
                  <a:cubicBezTo>
                    <a:pt x="8186" y="3539"/>
                    <a:pt x="8208" y="2802"/>
                    <a:pt x="8201" y="2058"/>
                  </a:cubicBezTo>
                  <a:cubicBezTo>
                    <a:pt x="8201" y="1788"/>
                    <a:pt x="8194" y="1525"/>
                    <a:pt x="8157" y="1262"/>
                  </a:cubicBezTo>
                  <a:cubicBezTo>
                    <a:pt x="8128" y="1087"/>
                    <a:pt x="8091" y="898"/>
                    <a:pt x="7989" y="744"/>
                  </a:cubicBezTo>
                  <a:cubicBezTo>
                    <a:pt x="7880" y="577"/>
                    <a:pt x="7719" y="533"/>
                    <a:pt x="7544" y="467"/>
                  </a:cubicBezTo>
                  <a:cubicBezTo>
                    <a:pt x="7274" y="365"/>
                    <a:pt x="6990" y="285"/>
                    <a:pt x="6705" y="212"/>
                  </a:cubicBezTo>
                  <a:cubicBezTo>
                    <a:pt x="6516" y="161"/>
                    <a:pt x="6333" y="161"/>
                    <a:pt x="6129" y="146"/>
                  </a:cubicBezTo>
                  <a:cubicBezTo>
                    <a:pt x="5728" y="124"/>
                    <a:pt x="5326" y="88"/>
                    <a:pt x="4925" y="59"/>
                  </a:cubicBezTo>
                  <a:cubicBezTo>
                    <a:pt x="4670" y="37"/>
                    <a:pt x="4414" y="0"/>
                    <a:pt x="41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550;p50">
              <a:extLst>
                <a:ext uri="{FF2B5EF4-FFF2-40B4-BE49-F238E27FC236}">
                  <a16:creationId xmlns:a16="http://schemas.microsoft.com/office/drawing/2014/main" id="{D99EB6A7-03CA-4410-BE16-272550FC3FAC}"/>
                </a:ext>
              </a:extLst>
            </p:cNvPr>
            <p:cNvSpPr/>
            <p:nvPr/>
          </p:nvSpPr>
          <p:spPr>
            <a:xfrm>
              <a:off x="5732436" y="3561096"/>
              <a:ext cx="96429" cy="140555"/>
            </a:xfrm>
            <a:custGeom>
              <a:avLst/>
              <a:gdLst/>
              <a:ahLst/>
              <a:cxnLst/>
              <a:rect l="l" t="t" r="r" b="b"/>
              <a:pathLst>
                <a:path w="1563" h="2263" extrusionOk="0">
                  <a:moveTo>
                    <a:pt x="548" y="1"/>
                  </a:moveTo>
                  <a:cubicBezTo>
                    <a:pt x="344" y="117"/>
                    <a:pt x="212" y="220"/>
                    <a:pt x="212" y="220"/>
                  </a:cubicBezTo>
                  <a:cubicBezTo>
                    <a:pt x="205" y="227"/>
                    <a:pt x="183" y="234"/>
                    <a:pt x="176" y="241"/>
                  </a:cubicBezTo>
                  <a:cubicBezTo>
                    <a:pt x="125" y="438"/>
                    <a:pt x="74" y="628"/>
                    <a:pt x="1" y="811"/>
                  </a:cubicBezTo>
                  <a:cubicBezTo>
                    <a:pt x="242" y="774"/>
                    <a:pt x="468" y="745"/>
                    <a:pt x="687" y="701"/>
                  </a:cubicBezTo>
                  <a:lnTo>
                    <a:pt x="687" y="701"/>
                  </a:lnTo>
                  <a:cubicBezTo>
                    <a:pt x="687" y="708"/>
                    <a:pt x="679" y="723"/>
                    <a:pt x="679" y="730"/>
                  </a:cubicBezTo>
                  <a:cubicBezTo>
                    <a:pt x="687" y="730"/>
                    <a:pt x="694" y="730"/>
                    <a:pt x="701" y="723"/>
                  </a:cubicBezTo>
                  <a:cubicBezTo>
                    <a:pt x="707" y="720"/>
                    <a:pt x="712" y="719"/>
                    <a:pt x="717" y="719"/>
                  </a:cubicBezTo>
                  <a:cubicBezTo>
                    <a:pt x="742" y="719"/>
                    <a:pt x="766" y="744"/>
                    <a:pt x="760" y="774"/>
                  </a:cubicBezTo>
                  <a:cubicBezTo>
                    <a:pt x="694" y="1008"/>
                    <a:pt x="614" y="1241"/>
                    <a:pt x="533" y="1467"/>
                  </a:cubicBezTo>
                  <a:cubicBezTo>
                    <a:pt x="599" y="1472"/>
                    <a:pt x="666" y="1475"/>
                    <a:pt x="734" y="1475"/>
                  </a:cubicBezTo>
                  <a:cubicBezTo>
                    <a:pt x="869" y="1475"/>
                    <a:pt x="1005" y="1465"/>
                    <a:pt x="1132" y="1445"/>
                  </a:cubicBezTo>
                  <a:lnTo>
                    <a:pt x="1132" y="1460"/>
                  </a:lnTo>
                  <a:lnTo>
                    <a:pt x="1161" y="1460"/>
                  </a:lnTo>
                  <a:cubicBezTo>
                    <a:pt x="1164" y="1457"/>
                    <a:pt x="1167" y="1456"/>
                    <a:pt x="1170" y="1456"/>
                  </a:cubicBezTo>
                  <a:cubicBezTo>
                    <a:pt x="1185" y="1456"/>
                    <a:pt x="1205" y="1480"/>
                    <a:pt x="1205" y="1504"/>
                  </a:cubicBezTo>
                  <a:cubicBezTo>
                    <a:pt x="1176" y="1759"/>
                    <a:pt x="1124" y="2007"/>
                    <a:pt x="1059" y="2262"/>
                  </a:cubicBezTo>
                  <a:lnTo>
                    <a:pt x="1467" y="1912"/>
                  </a:lnTo>
                  <a:cubicBezTo>
                    <a:pt x="1497" y="1657"/>
                    <a:pt x="1526" y="1402"/>
                    <a:pt x="1562" y="1146"/>
                  </a:cubicBezTo>
                  <a:lnTo>
                    <a:pt x="1562" y="1146"/>
                  </a:lnTo>
                  <a:cubicBezTo>
                    <a:pt x="1495" y="1154"/>
                    <a:pt x="1428" y="1157"/>
                    <a:pt x="1361" y="1157"/>
                  </a:cubicBezTo>
                  <a:cubicBezTo>
                    <a:pt x="1246" y="1157"/>
                    <a:pt x="1130" y="1148"/>
                    <a:pt x="1015" y="1139"/>
                  </a:cubicBezTo>
                  <a:cubicBezTo>
                    <a:pt x="986" y="1132"/>
                    <a:pt x="957" y="1110"/>
                    <a:pt x="971" y="1073"/>
                  </a:cubicBezTo>
                  <a:cubicBezTo>
                    <a:pt x="979" y="1044"/>
                    <a:pt x="986" y="1029"/>
                    <a:pt x="993" y="1000"/>
                  </a:cubicBezTo>
                  <a:lnTo>
                    <a:pt x="971" y="1000"/>
                  </a:lnTo>
                  <a:cubicBezTo>
                    <a:pt x="971" y="993"/>
                    <a:pt x="979" y="986"/>
                    <a:pt x="979" y="971"/>
                  </a:cubicBezTo>
                  <a:cubicBezTo>
                    <a:pt x="979" y="964"/>
                    <a:pt x="971" y="964"/>
                    <a:pt x="971" y="956"/>
                  </a:cubicBezTo>
                  <a:lnTo>
                    <a:pt x="986" y="956"/>
                  </a:lnTo>
                  <a:cubicBezTo>
                    <a:pt x="1051" y="774"/>
                    <a:pt x="1124" y="584"/>
                    <a:pt x="1176" y="387"/>
                  </a:cubicBezTo>
                  <a:lnTo>
                    <a:pt x="1176" y="387"/>
                  </a:lnTo>
                  <a:cubicBezTo>
                    <a:pt x="949" y="438"/>
                    <a:pt x="716" y="460"/>
                    <a:pt x="475" y="482"/>
                  </a:cubicBezTo>
                  <a:cubicBezTo>
                    <a:pt x="446" y="482"/>
                    <a:pt x="424" y="446"/>
                    <a:pt x="431" y="417"/>
                  </a:cubicBezTo>
                  <a:cubicBezTo>
                    <a:pt x="439" y="402"/>
                    <a:pt x="446" y="373"/>
                    <a:pt x="460" y="351"/>
                  </a:cubicBezTo>
                  <a:lnTo>
                    <a:pt x="431" y="351"/>
                  </a:lnTo>
                  <a:cubicBezTo>
                    <a:pt x="431" y="344"/>
                    <a:pt x="439" y="336"/>
                    <a:pt x="439" y="314"/>
                  </a:cubicBezTo>
                  <a:cubicBezTo>
                    <a:pt x="475" y="220"/>
                    <a:pt x="512" y="110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551;p50">
              <a:extLst>
                <a:ext uri="{FF2B5EF4-FFF2-40B4-BE49-F238E27FC236}">
                  <a16:creationId xmlns:a16="http://schemas.microsoft.com/office/drawing/2014/main" id="{A5C64B3B-DBEF-4E32-9F7C-8884EB302FFC}"/>
                </a:ext>
              </a:extLst>
            </p:cNvPr>
            <p:cNvSpPr/>
            <p:nvPr/>
          </p:nvSpPr>
          <p:spPr>
            <a:xfrm>
              <a:off x="5722997" y="3557059"/>
              <a:ext cx="118269" cy="196143"/>
            </a:xfrm>
            <a:custGeom>
              <a:avLst/>
              <a:gdLst/>
              <a:ahLst/>
              <a:cxnLst/>
              <a:rect l="l" t="t" r="r" b="b"/>
              <a:pathLst>
                <a:path w="1917" h="3158" extrusionOk="0">
                  <a:moveTo>
                    <a:pt x="789" y="0"/>
                  </a:moveTo>
                  <a:lnTo>
                    <a:pt x="789" y="0"/>
                  </a:lnTo>
                  <a:cubicBezTo>
                    <a:pt x="774" y="7"/>
                    <a:pt x="752" y="22"/>
                    <a:pt x="738" y="37"/>
                  </a:cubicBezTo>
                  <a:cubicBezTo>
                    <a:pt x="708" y="146"/>
                    <a:pt x="672" y="255"/>
                    <a:pt x="628" y="365"/>
                  </a:cubicBezTo>
                  <a:lnTo>
                    <a:pt x="599" y="365"/>
                  </a:lnTo>
                  <a:lnTo>
                    <a:pt x="621" y="387"/>
                  </a:lnTo>
                  <a:lnTo>
                    <a:pt x="621" y="394"/>
                  </a:lnTo>
                  <a:cubicBezTo>
                    <a:pt x="613" y="409"/>
                    <a:pt x="599" y="438"/>
                    <a:pt x="592" y="460"/>
                  </a:cubicBezTo>
                  <a:cubicBezTo>
                    <a:pt x="584" y="482"/>
                    <a:pt x="613" y="518"/>
                    <a:pt x="635" y="518"/>
                  </a:cubicBezTo>
                  <a:cubicBezTo>
                    <a:pt x="876" y="503"/>
                    <a:pt x="1110" y="474"/>
                    <a:pt x="1343" y="431"/>
                  </a:cubicBezTo>
                  <a:lnTo>
                    <a:pt x="1358" y="431"/>
                  </a:lnTo>
                  <a:lnTo>
                    <a:pt x="1168" y="1007"/>
                  </a:lnTo>
                  <a:lnTo>
                    <a:pt x="1124" y="1007"/>
                  </a:lnTo>
                  <a:cubicBezTo>
                    <a:pt x="1132" y="1014"/>
                    <a:pt x="1132" y="1014"/>
                    <a:pt x="1132" y="1021"/>
                  </a:cubicBezTo>
                  <a:cubicBezTo>
                    <a:pt x="1139" y="1029"/>
                    <a:pt x="1139" y="1043"/>
                    <a:pt x="1146" y="1043"/>
                  </a:cubicBezTo>
                  <a:lnTo>
                    <a:pt x="1146" y="1051"/>
                  </a:lnTo>
                  <a:cubicBezTo>
                    <a:pt x="1139" y="1080"/>
                    <a:pt x="1132" y="1094"/>
                    <a:pt x="1124" y="1124"/>
                  </a:cubicBezTo>
                  <a:cubicBezTo>
                    <a:pt x="1110" y="1160"/>
                    <a:pt x="1139" y="1175"/>
                    <a:pt x="1168" y="1189"/>
                  </a:cubicBezTo>
                  <a:cubicBezTo>
                    <a:pt x="1268" y="1201"/>
                    <a:pt x="1369" y="1207"/>
                    <a:pt x="1469" y="1207"/>
                  </a:cubicBezTo>
                  <a:cubicBezTo>
                    <a:pt x="1551" y="1207"/>
                    <a:pt x="1633" y="1203"/>
                    <a:pt x="1715" y="1197"/>
                  </a:cubicBezTo>
                  <a:lnTo>
                    <a:pt x="1715" y="1197"/>
                  </a:lnTo>
                  <a:cubicBezTo>
                    <a:pt x="1679" y="1452"/>
                    <a:pt x="1650" y="1707"/>
                    <a:pt x="1620" y="1963"/>
                  </a:cubicBezTo>
                  <a:lnTo>
                    <a:pt x="1620" y="1970"/>
                  </a:lnTo>
                  <a:lnTo>
                    <a:pt x="1212" y="2327"/>
                  </a:lnTo>
                  <a:lnTo>
                    <a:pt x="1212" y="2306"/>
                  </a:lnTo>
                  <a:cubicBezTo>
                    <a:pt x="1277" y="2065"/>
                    <a:pt x="1329" y="1809"/>
                    <a:pt x="1358" y="1554"/>
                  </a:cubicBezTo>
                  <a:cubicBezTo>
                    <a:pt x="1358" y="1528"/>
                    <a:pt x="1334" y="1502"/>
                    <a:pt x="1319" y="1502"/>
                  </a:cubicBezTo>
                  <a:cubicBezTo>
                    <a:pt x="1317" y="1502"/>
                    <a:pt x="1315" y="1502"/>
                    <a:pt x="1314" y="1503"/>
                  </a:cubicBezTo>
                  <a:lnTo>
                    <a:pt x="1285" y="1503"/>
                  </a:lnTo>
                  <a:cubicBezTo>
                    <a:pt x="1158" y="1517"/>
                    <a:pt x="1024" y="1525"/>
                    <a:pt x="895" y="1525"/>
                  </a:cubicBezTo>
                  <a:cubicBezTo>
                    <a:pt x="824" y="1525"/>
                    <a:pt x="754" y="1523"/>
                    <a:pt x="686" y="1518"/>
                  </a:cubicBezTo>
                  <a:lnTo>
                    <a:pt x="686" y="1503"/>
                  </a:lnTo>
                  <a:cubicBezTo>
                    <a:pt x="767" y="1277"/>
                    <a:pt x="847" y="1051"/>
                    <a:pt x="913" y="810"/>
                  </a:cubicBezTo>
                  <a:cubicBezTo>
                    <a:pt x="919" y="778"/>
                    <a:pt x="892" y="757"/>
                    <a:pt x="866" y="757"/>
                  </a:cubicBezTo>
                  <a:cubicBezTo>
                    <a:pt x="862" y="757"/>
                    <a:pt x="858" y="758"/>
                    <a:pt x="854" y="759"/>
                  </a:cubicBezTo>
                  <a:cubicBezTo>
                    <a:pt x="847" y="759"/>
                    <a:pt x="840" y="759"/>
                    <a:pt x="832" y="766"/>
                  </a:cubicBezTo>
                  <a:cubicBezTo>
                    <a:pt x="599" y="810"/>
                    <a:pt x="373" y="846"/>
                    <a:pt x="154" y="868"/>
                  </a:cubicBezTo>
                  <a:cubicBezTo>
                    <a:pt x="154" y="861"/>
                    <a:pt x="161" y="846"/>
                    <a:pt x="161" y="846"/>
                  </a:cubicBezTo>
                  <a:cubicBezTo>
                    <a:pt x="227" y="664"/>
                    <a:pt x="292" y="474"/>
                    <a:pt x="336" y="285"/>
                  </a:cubicBezTo>
                  <a:lnTo>
                    <a:pt x="336" y="285"/>
                  </a:lnTo>
                  <a:cubicBezTo>
                    <a:pt x="285" y="321"/>
                    <a:pt x="227" y="358"/>
                    <a:pt x="183" y="387"/>
                  </a:cubicBezTo>
                  <a:cubicBezTo>
                    <a:pt x="139" y="555"/>
                    <a:pt x="81" y="722"/>
                    <a:pt x="15" y="883"/>
                  </a:cubicBezTo>
                  <a:cubicBezTo>
                    <a:pt x="1" y="934"/>
                    <a:pt x="30" y="970"/>
                    <a:pt x="52" y="970"/>
                  </a:cubicBezTo>
                  <a:cubicBezTo>
                    <a:pt x="300" y="949"/>
                    <a:pt x="541" y="919"/>
                    <a:pt x="781" y="876"/>
                  </a:cubicBezTo>
                  <a:lnTo>
                    <a:pt x="781" y="876"/>
                  </a:lnTo>
                  <a:cubicBezTo>
                    <a:pt x="708" y="1102"/>
                    <a:pt x="635" y="1335"/>
                    <a:pt x="548" y="1561"/>
                  </a:cubicBezTo>
                  <a:cubicBezTo>
                    <a:pt x="541" y="1583"/>
                    <a:pt x="562" y="1612"/>
                    <a:pt x="592" y="1627"/>
                  </a:cubicBezTo>
                  <a:cubicBezTo>
                    <a:pt x="690" y="1637"/>
                    <a:pt x="789" y="1641"/>
                    <a:pt x="887" y="1641"/>
                  </a:cubicBezTo>
                  <a:cubicBezTo>
                    <a:pt x="1007" y="1641"/>
                    <a:pt x="1125" y="1635"/>
                    <a:pt x="1241" y="1627"/>
                  </a:cubicBezTo>
                  <a:lnTo>
                    <a:pt x="1241" y="1627"/>
                  </a:lnTo>
                  <a:cubicBezTo>
                    <a:pt x="1204" y="1904"/>
                    <a:pt x="1139" y="2189"/>
                    <a:pt x="1066" y="2466"/>
                  </a:cubicBezTo>
                  <a:cubicBezTo>
                    <a:pt x="1050" y="2498"/>
                    <a:pt x="1080" y="2522"/>
                    <a:pt x="1111" y="2522"/>
                  </a:cubicBezTo>
                  <a:cubicBezTo>
                    <a:pt x="1123" y="2522"/>
                    <a:pt x="1136" y="2518"/>
                    <a:pt x="1146" y="2510"/>
                  </a:cubicBezTo>
                  <a:cubicBezTo>
                    <a:pt x="1307" y="2379"/>
                    <a:pt x="1460" y="2247"/>
                    <a:pt x="1606" y="2116"/>
                  </a:cubicBezTo>
                  <a:lnTo>
                    <a:pt x="1606" y="2116"/>
                  </a:lnTo>
                  <a:cubicBezTo>
                    <a:pt x="1577" y="2444"/>
                    <a:pt x="1547" y="2780"/>
                    <a:pt x="1540" y="3108"/>
                  </a:cubicBezTo>
                  <a:cubicBezTo>
                    <a:pt x="1540" y="3141"/>
                    <a:pt x="1564" y="3157"/>
                    <a:pt x="1588" y="3157"/>
                  </a:cubicBezTo>
                  <a:cubicBezTo>
                    <a:pt x="1611" y="3157"/>
                    <a:pt x="1635" y="3141"/>
                    <a:pt x="1635" y="3108"/>
                  </a:cubicBezTo>
                  <a:cubicBezTo>
                    <a:pt x="1650" y="2743"/>
                    <a:pt x="1679" y="2379"/>
                    <a:pt x="1715" y="2028"/>
                  </a:cubicBezTo>
                  <a:cubicBezTo>
                    <a:pt x="1715" y="2028"/>
                    <a:pt x="1722" y="2028"/>
                    <a:pt x="1722" y="2014"/>
                  </a:cubicBezTo>
                  <a:cubicBezTo>
                    <a:pt x="1752" y="1999"/>
                    <a:pt x="1744" y="1970"/>
                    <a:pt x="1722" y="1955"/>
                  </a:cubicBezTo>
                  <a:cubicBezTo>
                    <a:pt x="1722" y="1926"/>
                    <a:pt x="1730" y="1897"/>
                    <a:pt x="1730" y="1861"/>
                  </a:cubicBezTo>
                  <a:cubicBezTo>
                    <a:pt x="1737" y="1809"/>
                    <a:pt x="1737" y="1751"/>
                    <a:pt x="1752" y="1700"/>
                  </a:cubicBezTo>
                  <a:cubicBezTo>
                    <a:pt x="1766" y="1525"/>
                    <a:pt x="1788" y="1357"/>
                    <a:pt x="1817" y="1197"/>
                  </a:cubicBezTo>
                  <a:cubicBezTo>
                    <a:pt x="1839" y="970"/>
                    <a:pt x="1876" y="737"/>
                    <a:pt x="1912" y="503"/>
                  </a:cubicBezTo>
                  <a:cubicBezTo>
                    <a:pt x="1917" y="464"/>
                    <a:pt x="1886" y="437"/>
                    <a:pt x="1860" y="437"/>
                  </a:cubicBezTo>
                  <a:cubicBezTo>
                    <a:pt x="1843" y="437"/>
                    <a:pt x="1828" y="448"/>
                    <a:pt x="1825" y="474"/>
                  </a:cubicBezTo>
                  <a:cubicBezTo>
                    <a:pt x="1795" y="657"/>
                    <a:pt x="1766" y="839"/>
                    <a:pt x="1737" y="1014"/>
                  </a:cubicBezTo>
                  <a:cubicBezTo>
                    <a:pt x="1646" y="1021"/>
                    <a:pt x="1555" y="1025"/>
                    <a:pt x="1463" y="1025"/>
                  </a:cubicBezTo>
                  <a:cubicBezTo>
                    <a:pt x="1372" y="1025"/>
                    <a:pt x="1281" y="1021"/>
                    <a:pt x="1190" y="1014"/>
                  </a:cubicBezTo>
                  <a:cubicBezTo>
                    <a:pt x="1263" y="824"/>
                    <a:pt x="1329" y="628"/>
                    <a:pt x="1394" y="431"/>
                  </a:cubicBezTo>
                  <a:cubicBezTo>
                    <a:pt x="1409" y="431"/>
                    <a:pt x="1423" y="423"/>
                    <a:pt x="1438" y="423"/>
                  </a:cubicBezTo>
                  <a:lnTo>
                    <a:pt x="1401" y="387"/>
                  </a:lnTo>
                  <a:cubicBezTo>
                    <a:pt x="1409" y="358"/>
                    <a:pt x="1423" y="328"/>
                    <a:pt x="1431" y="314"/>
                  </a:cubicBezTo>
                  <a:cubicBezTo>
                    <a:pt x="1437" y="281"/>
                    <a:pt x="1409" y="254"/>
                    <a:pt x="1382" y="254"/>
                  </a:cubicBezTo>
                  <a:cubicBezTo>
                    <a:pt x="1378" y="254"/>
                    <a:pt x="1375" y="255"/>
                    <a:pt x="1372" y="255"/>
                  </a:cubicBezTo>
                  <a:cubicBezTo>
                    <a:pt x="1146" y="299"/>
                    <a:pt x="898" y="336"/>
                    <a:pt x="672" y="358"/>
                  </a:cubicBezTo>
                  <a:cubicBezTo>
                    <a:pt x="716" y="241"/>
                    <a:pt x="752" y="117"/>
                    <a:pt x="7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552;p50">
              <a:extLst>
                <a:ext uri="{FF2B5EF4-FFF2-40B4-BE49-F238E27FC236}">
                  <a16:creationId xmlns:a16="http://schemas.microsoft.com/office/drawing/2014/main" id="{005BDDAF-E846-4D90-A00D-1EBCB52B85D1}"/>
                </a:ext>
              </a:extLst>
            </p:cNvPr>
            <p:cNvSpPr/>
            <p:nvPr/>
          </p:nvSpPr>
          <p:spPr>
            <a:xfrm>
              <a:off x="5716272" y="3881025"/>
              <a:ext cx="464995" cy="141487"/>
            </a:xfrm>
            <a:custGeom>
              <a:avLst/>
              <a:gdLst/>
              <a:ahLst/>
              <a:cxnLst/>
              <a:rect l="l" t="t" r="r" b="b"/>
              <a:pathLst>
                <a:path w="7537" h="2278" extrusionOk="0">
                  <a:moveTo>
                    <a:pt x="7107" y="1"/>
                  </a:moveTo>
                  <a:cubicBezTo>
                    <a:pt x="6924" y="446"/>
                    <a:pt x="6713" y="884"/>
                    <a:pt x="6472" y="1314"/>
                  </a:cubicBezTo>
                  <a:cubicBezTo>
                    <a:pt x="6465" y="1331"/>
                    <a:pt x="6450" y="1339"/>
                    <a:pt x="6434" y="1339"/>
                  </a:cubicBezTo>
                  <a:cubicBezTo>
                    <a:pt x="6417" y="1339"/>
                    <a:pt x="6399" y="1329"/>
                    <a:pt x="6392" y="1314"/>
                  </a:cubicBezTo>
                  <a:cubicBezTo>
                    <a:pt x="6143" y="949"/>
                    <a:pt x="5888" y="606"/>
                    <a:pt x="5633" y="241"/>
                  </a:cubicBezTo>
                  <a:cubicBezTo>
                    <a:pt x="5516" y="468"/>
                    <a:pt x="5407" y="687"/>
                    <a:pt x="5290" y="913"/>
                  </a:cubicBezTo>
                  <a:cubicBezTo>
                    <a:pt x="5231" y="1008"/>
                    <a:pt x="5195" y="1153"/>
                    <a:pt x="5115" y="1226"/>
                  </a:cubicBezTo>
                  <a:cubicBezTo>
                    <a:pt x="5092" y="1249"/>
                    <a:pt x="5067" y="1260"/>
                    <a:pt x="5042" y="1260"/>
                  </a:cubicBezTo>
                  <a:cubicBezTo>
                    <a:pt x="5020" y="1260"/>
                    <a:pt x="4997" y="1251"/>
                    <a:pt x="4976" y="1234"/>
                  </a:cubicBezTo>
                  <a:cubicBezTo>
                    <a:pt x="4874" y="1168"/>
                    <a:pt x="4801" y="1051"/>
                    <a:pt x="4728" y="956"/>
                  </a:cubicBezTo>
                  <a:cubicBezTo>
                    <a:pt x="4648" y="862"/>
                    <a:pt x="4568" y="752"/>
                    <a:pt x="4487" y="650"/>
                  </a:cubicBezTo>
                  <a:cubicBezTo>
                    <a:pt x="4349" y="475"/>
                    <a:pt x="4210" y="293"/>
                    <a:pt x="4093" y="110"/>
                  </a:cubicBezTo>
                  <a:cubicBezTo>
                    <a:pt x="3874" y="438"/>
                    <a:pt x="3663" y="789"/>
                    <a:pt x="3488" y="1132"/>
                  </a:cubicBezTo>
                  <a:cubicBezTo>
                    <a:pt x="3484" y="1147"/>
                    <a:pt x="3469" y="1154"/>
                    <a:pt x="3454" y="1154"/>
                  </a:cubicBezTo>
                  <a:cubicBezTo>
                    <a:pt x="3440" y="1154"/>
                    <a:pt x="3425" y="1149"/>
                    <a:pt x="3415" y="1139"/>
                  </a:cubicBezTo>
                  <a:cubicBezTo>
                    <a:pt x="3116" y="781"/>
                    <a:pt x="2809" y="438"/>
                    <a:pt x="2503" y="81"/>
                  </a:cubicBezTo>
                  <a:cubicBezTo>
                    <a:pt x="2131" y="314"/>
                    <a:pt x="2043" y="811"/>
                    <a:pt x="1649" y="1022"/>
                  </a:cubicBezTo>
                  <a:cubicBezTo>
                    <a:pt x="1640" y="1025"/>
                    <a:pt x="1632" y="1027"/>
                    <a:pt x="1625" y="1027"/>
                  </a:cubicBezTo>
                  <a:cubicBezTo>
                    <a:pt x="1614" y="1027"/>
                    <a:pt x="1604" y="1023"/>
                    <a:pt x="1591" y="1015"/>
                  </a:cubicBezTo>
                  <a:cubicBezTo>
                    <a:pt x="1313" y="679"/>
                    <a:pt x="1029" y="336"/>
                    <a:pt x="730" y="15"/>
                  </a:cubicBezTo>
                  <a:cubicBezTo>
                    <a:pt x="540" y="322"/>
                    <a:pt x="314" y="614"/>
                    <a:pt x="88" y="876"/>
                  </a:cubicBezTo>
                  <a:lnTo>
                    <a:pt x="0" y="1292"/>
                  </a:lnTo>
                  <a:lnTo>
                    <a:pt x="0" y="1905"/>
                  </a:lnTo>
                  <a:cubicBezTo>
                    <a:pt x="248" y="1613"/>
                    <a:pt x="474" y="1314"/>
                    <a:pt x="664" y="993"/>
                  </a:cubicBezTo>
                  <a:cubicBezTo>
                    <a:pt x="668" y="980"/>
                    <a:pt x="689" y="969"/>
                    <a:pt x="707" y="969"/>
                  </a:cubicBezTo>
                  <a:cubicBezTo>
                    <a:pt x="720" y="969"/>
                    <a:pt x="731" y="974"/>
                    <a:pt x="737" y="986"/>
                  </a:cubicBezTo>
                  <a:cubicBezTo>
                    <a:pt x="1036" y="1321"/>
                    <a:pt x="1328" y="1650"/>
                    <a:pt x="1613" y="2000"/>
                  </a:cubicBezTo>
                  <a:cubicBezTo>
                    <a:pt x="1985" y="1774"/>
                    <a:pt x="2080" y="1270"/>
                    <a:pt x="2474" y="1059"/>
                  </a:cubicBezTo>
                  <a:cubicBezTo>
                    <a:pt x="2480" y="1056"/>
                    <a:pt x="2487" y="1054"/>
                    <a:pt x="2494" y="1054"/>
                  </a:cubicBezTo>
                  <a:cubicBezTo>
                    <a:pt x="2505" y="1054"/>
                    <a:pt x="2516" y="1057"/>
                    <a:pt x="2525" y="1066"/>
                  </a:cubicBezTo>
                  <a:cubicBezTo>
                    <a:pt x="2816" y="1416"/>
                    <a:pt x="3123" y="1759"/>
                    <a:pt x="3415" y="2109"/>
                  </a:cubicBezTo>
                  <a:cubicBezTo>
                    <a:pt x="3597" y="1752"/>
                    <a:pt x="3801" y="1409"/>
                    <a:pt x="4028" y="1081"/>
                  </a:cubicBezTo>
                  <a:cubicBezTo>
                    <a:pt x="4039" y="1066"/>
                    <a:pt x="4055" y="1059"/>
                    <a:pt x="4071" y="1059"/>
                  </a:cubicBezTo>
                  <a:cubicBezTo>
                    <a:pt x="4088" y="1059"/>
                    <a:pt x="4104" y="1066"/>
                    <a:pt x="4115" y="1081"/>
                  </a:cubicBezTo>
                  <a:cubicBezTo>
                    <a:pt x="4356" y="1431"/>
                    <a:pt x="4619" y="1781"/>
                    <a:pt x="4903" y="2109"/>
                  </a:cubicBezTo>
                  <a:cubicBezTo>
                    <a:pt x="4925" y="2124"/>
                    <a:pt x="4976" y="2219"/>
                    <a:pt x="5005" y="2219"/>
                  </a:cubicBezTo>
                  <a:cubicBezTo>
                    <a:pt x="5007" y="2219"/>
                    <a:pt x="5010" y="2219"/>
                    <a:pt x="5012" y="2219"/>
                  </a:cubicBezTo>
                  <a:cubicBezTo>
                    <a:pt x="5059" y="2219"/>
                    <a:pt x="5086" y="2144"/>
                    <a:pt x="5107" y="2102"/>
                  </a:cubicBezTo>
                  <a:cubicBezTo>
                    <a:pt x="5158" y="2000"/>
                    <a:pt x="5217" y="1890"/>
                    <a:pt x="5268" y="1788"/>
                  </a:cubicBezTo>
                  <a:cubicBezTo>
                    <a:pt x="5370" y="1599"/>
                    <a:pt x="5472" y="1394"/>
                    <a:pt x="5567" y="1205"/>
                  </a:cubicBezTo>
                  <a:cubicBezTo>
                    <a:pt x="5577" y="1187"/>
                    <a:pt x="5593" y="1180"/>
                    <a:pt x="5608" y="1180"/>
                  </a:cubicBezTo>
                  <a:cubicBezTo>
                    <a:pt x="5625" y="1180"/>
                    <a:pt x="5643" y="1189"/>
                    <a:pt x="5655" y="1205"/>
                  </a:cubicBezTo>
                  <a:cubicBezTo>
                    <a:pt x="5895" y="1569"/>
                    <a:pt x="6151" y="1912"/>
                    <a:pt x="6406" y="2277"/>
                  </a:cubicBezTo>
                  <a:cubicBezTo>
                    <a:pt x="6640" y="1861"/>
                    <a:pt x="6844" y="1431"/>
                    <a:pt x="7019" y="986"/>
                  </a:cubicBezTo>
                  <a:cubicBezTo>
                    <a:pt x="7033" y="963"/>
                    <a:pt x="7052" y="951"/>
                    <a:pt x="7072" y="951"/>
                  </a:cubicBezTo>
                  <a:cubicBezTo>
                    <a:pt x="7084" y="951"/>
                    <a:pt x="7096" y="956"/>
                    <a:pt x="7107" y="964"/>
                  </a:cubicBezTo>
                  <a:lnTo>
                    <a:pt x="7537" y="1321"/>
                  </a:lnTo>
                  <a:cubicBezTo>
                    <a:pt x="7479" y="1015"/>
                    <a:pt x="7442" y="657"/>
                    <a:pt x="7420" y="263"/>
                  </a:cubicBezTo>
                  <a:cubicBezTo>
                    <a:pt x="7311" y="176"/>
                    <a:pt x="7216" y="81"/>
                    <a:pt x="7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553;p50">
              <a:extLst>
                <a:ext uri="{FF2B5EF4-FFF2-40B4-BE49-F238E27FC236}">
                  <a16:creationId xmlns:a16="http://schemas.microsoft.com/office/drawing/2014/main" id="{0A979DFA-9FF8-4AE2-97C4-CE1BBBFFC145}"/>
                </a:ext>
              </a:extLst>
            </p:cNvPr>
            <p:cNvSpPr/>
            <p:nvPr/>
          </p:nvSpPr>
          <p:spPr>
            <a:xfrm>
              <a:off x="5709979" y="3940650"/>
              <a:ext cx="474003" cy="91053"/>
            </a:xfrm>
            <a:custGeom>
              <a:avLst/>
              <a:gdLst/>
              <a:ahLst/>
              <a:cxnLst/>
              <a:rect l="l" t="t" r="r" b="b"/>
              <a:pathLst>
                <a:path w="7683" h="1466" extrusionOk="0">
                  <a:moveTo>
                    <a:pt x="7170" y="0"/>
                  </a:moveTo>
                  <a:cubicBezTo>
                    <a:pt x="7151" y="0"/>
                    <a:pt x="7134" y="12"/>
                    <a:pt x="7121" y="33"/>
                  </a:cubicBezTo>
                  <a:cubicBezTo>
                    <a:pt x="6946" y="471"/>
                    <a:pt x="6742" y="908"/>
                    <a:pt x="6508" y="1332"/>
                  </a:cubicBezTo>
                  <a:cubicBezTo>
                    <a:pt x="6267" y="974"/>
                    <a:pt x="5997" y="617"/>
                    <a:pt x="5757" y="252"/>
                  </a:cubicBezTo>
                  <a:cubicBezTo>
                    <a:pt x="5744" y="240"/>
                    <a:pt x="5725" y="230"/>
                    <a:pt x="5707" y="230"/>
                  </a:cubicBezTo>
                  <a:cubicBezTo>
                    <a:pt x="5693" y="230"/>
                    <a:pt x="5679" y="236"/>
                    <a:pt x="5669" y="252"/>
                  </a:cubicBezTo>
                  <a:cubicBezTo>
                    <a:pt x="5574" y="449"/>
                    <a:pt x="5472" y="646"/>
                    <a:pt x="5370" y="836"/>
                  </a:cubicBezTo>
                  <a:cubicBezTo>
                    <a:pt x="5319" y="938"/>
                    <a:pt x="5260" y="1047"/>
                    <a:pt x="5209" y="1149"/>
                  </a:cubicBezTo>
                  <a:cubicBezTo>
                    <a:pt x="5188" y="1191"/>
                    <a:pt x="5161" y="1266"/>
                    <a:pt x="5114" y="1266"/>
                  </a:cubicBezTo>
                  <a:cubicBezTo>
                    <a:pt x="5112" y="1266"/>
                    <a:pt x="5109" y="1266"/>
                    <a:pt x="5107" y="1266"/>
                  </a:cubicBezTo>
                  <a:cubicBezTo>
                    <a:pt x="5078" y="1266"/>
                    <a:pt x="5027" y="1178"/>
                    <a:pt x="5005" y="1157"/>
                  </a:cubicBezTo>
                  <a:cubicBezTo>
                    <a:pt x="4728" y="828"/>
                    <a:pt x="4458" y="485"/>
                    <a:pt x="4217" y="128"/>
                  </a:cubicBezTo>
                  <a:cubicBezTo>
                    <a:pt x="4206" y="113"/>
                    <a:pt x="4190" y="106"/>
                    <a:pt x="4173" y="106"/>
                  </a:cubicBezTo>
                  <a:cubicBezTo>
                    <a:pt x="4157" y="106"/>
                    <a:pt x="4141" y="113"/>
                    <a:pt x="4130" y="128"/>
                  </a:cubicBezTo>
                  <a:cubicBezTo>
                    <a:pt x="3903" y="456"/>
                    <a:pt x="3699" y="799"/>
                    <a:pt x="3517" y="1157"/>
                  </a:cubicBezTo>
                  <a:cubicBezTo>
                    <a:pt x="3218" y="814"/>
                    <a:pt x="2918" y="471"/>
                    <a:pt x="2627" y="121"/>
                  </a:cubicBezTo>
                  <a:cubicBezTo>
                    <a:pt x="2613" y="107"/>
                    <a:pt x="2602" y="102"/>
                    <a:pt x="2592" y="102"/>
                  </a:cubicBezTo>
                  <a:cubicBezTo>
                    <a:pt x="2586" y="102"/>
                    <a:pt x="2581" y="103"/>
                    <a:pt x="2576" y="106"/>
                  </a:cubicBezTo>
                  <a:cubicBezTo>
                    <a:pt x="2182" y="318"/>
                    <a:pt x="2087" y="821"/>
                    <a:pt x="1715" y="1047"/>
                  </a:cubicBezTo>
                  <a:cubicBezTo>
                    <a:pt x="1430" y="704"/>
                    <a:pt x="1138" y="376"/>
                    <a:pt x="839" y="33"/>
                  </a:cubicBezTo>
                  <a:cubicBezTo>
                    <a:pt x="833" y="24"/>
                    <a:pt x="822" y="20"/>
                    <a:pt x="810" y="20"/>
                  </a:cubicBezTo>
                  <a:cubicBezTo>
                    <a:pt x="791" y="20"/>
                    <a:pt x="771" y="30"/>
                    <a:pt x="766" y="48"/>
                  </a:cubicBezTo>
                  <a:cubicBezTo>
                    <a:pt x="569" y="361"/>
                    <a:pt x="336" y="675"/>
                    <a:pt x="95" y="960"/>
                  </a:cubicBezTo>
                  <a:lnTo>
                    <a:pt x="95" y="347"/>
                  </a:lnTo>
                  <a:lnTo>
                    <a:pt x="0" y="777"/>
                  </a:lnTo>
                  <a:lnTo>
                    <a:pt x="0" y="1084"/>
                  </a:lnTo>
                  <a:cubicBezTo>
                    <a:pt x="0" y="1104"/>
                    <a:pt x="29" y="1125"/>
                    <a:pt x="54" y="1125"/>
                  </a:cubicBezTo>
                  <a:cubicBezTo>
                    <a:pt x="64" y="1125"/>
                    <a:pt x="74" y="1121"/>
                    <a:pt x="80" y="1113"/>
                  </a:cubicBezTo>
                  <a:cubicBezTo>
                    <a:pt x="358" y="821"/>
                    <a:pt x="606" y="493"/>
                    <a:pt x="824" y="142"/>
                  </a:cubicBezTo>
                  <a:cubicBezTo>
                    <a:pt x="1116" y="471"/>
                    <a:pt x="1408" y="799"/>
                    <a:pt x="1685" y="1142"/>
                  </a:cubicBezTo>
                  <a:cubicBezTo>
                    <a:pt x="1698" y="1151"/>
                    <a:pt x="1709" y="1154"/>
                    <a:pt x="1719" y="1154"/>
                  </a:cubicBezTo>
                  <a:cubicBezTo>
                    <a:pt x="1727" y="1154"/>
                    <a:pt x="1735" y="1152"/>
                    <a:pt x="1744" y="1149"/>
                  </a:cubicBezTo>
                  <a:cubicBezTo>
                    <a:pt x="2130" y="938"/>
                    <a:pt x="2225" y="434"/>
                    <a:pt x="2597" y="208"/>
                  </a:cubicBezTo>
                  <a:cubicBezTo>
                    <a:pt x="2897" y="566"/>
                    <a:pt x="3210" y="908"/>
                    <a:pt x="3509" y="1266"/>
                  </a:cubicBezTo>
                  <a:cubicBezTo>
                    <a:pt x="3520" y="1276"/>
                    <a:pt x="3534" y="1282"/>
                    <a:pt x="3548" y="1282"/>
                  </a:cubicBezTo>
                  <a:cubicBezTo>
                    <a:pt x="3564" y="1282"/>
                    <a:pt x="3578" y="1274"/>
                    <a:pt x="3582" y="1259"/>
                  </a:cubicBezTo>
                  <a:cubicBezTo>
                    <a:pt x="3758" y="901"/>
                    <a:pt x="3954" y="566"/>
                    <a:pt x="4188" y="237"/>
                  </a:cubicBezTo>
                  <a:cubicBezTo>
                    <a:pt x="4312" y="427"/>
                    <a:pt x="4443" y="602"/>
                    <a:pt x="4575" y="777"/>
                  </a:cubicBezTo>
                  <a:cubicBezTo>
                    <a:pt x="4662" y="872"/>
                    <a:pt x="4742" y="981"/>
                    <a:pt x="4823" y="1084"/>
                  </a:cubicBezTo>
                  <a:cubicBezTo>
                    <a:pt x="4896" y="1178"/>
                    <a:pt x="4969" y="1295"/>
                    <a:pt x="5071" y="1361"/>
                  </a:cubicBezTo>
                  <a:cubicBezTo>
                    <a:pt x="5091" y="1378"/>
                    <a:pt x="5111" y="1387"/>
                    <a:pt x="5132" y="1387"/>
                  </a:cubicBezTo>
                  <a:cubicBezTo>
                    <a:pt x="5156" y="1387"/>
                    <a:pt x="5182" y="1374"/>
                    <a:pt x="5209" y="1346"/>
                  </a:cubicBezTo>
                  <a:cubicBezTo>
                    <a:pt x="5290" y="1273"/>
                    <a:pt x="5326" y="1127"/>
                    <a:pt x="5385" y="1040"/>
                  </a:cubicBezTo>
                  <a:cubicBezTo>
                    <a:pt x="5501" y="814"/>
                    <a:pt x="5611" y="595"/>
                    <a:pt x="5727" y="361"/>
                  </a:cubicBezTo>
                  <a:cubicBezTo>
                    <a:pt x="5976" y="719"/>
                    <a:pt x="6238" y="1076"/>
                    <a:pt x="6486" y="1441"/>
                  </a:cubicBezTo>
                  <a:cubicBezTo>
                    <a:pt x="6494" y="1457"/>
                    <a:pt x="6510" y="1466"/>
                    <a:pt x="6526" y="1466"/>
                  </a:cubicBezTo>
                  <a:cubicBezTo>
                    <a:pt x="6541" y="1466"/>
                    <a:pt x="6556" y="1458"/>
                    <a:pt x="6566" y="1441"/>
                  </a:cubicBezTo>
                  <a:cubicBezTo>
                    <a:pt x="6800" y="1011"/>
                    <a:pt x="7012" y="573"/>
                    <a:pt x="7194" y="128"/>
                  </a:cubicBezTo>
                  <a:cubicBezTo>
                    <a:pt x="7362" y="252"/>
                    <a:pt x="7515" y="390"/>
                    <a:pt x="7683" y="529"/>
                  </a:cubicBezTo>
                  <a:cubicBezTo>
                    <a:pt x="7668" y="471"/>
                    <a:pt x="7654" y="427"/>
                    <a:pt x="7639" y="376"/>
                  </a:cubicBezTo>
                  <a:lnTo>
                    <a:pt x="7209" y="18"/>
                  </a:lnTo>
                  <a:cubicBezTo>
                    <a:pt x="7196" y="6"/>
                    <a:pt x="7183" y="0"/>
                    <a:pt x="71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554;p50">
              <a:extLst>
                <a:ext uri="{FF2B5EF4-FFF2-40B4-BE49-F238E27FC236}">
                  <a16:creationId xmlns:a16="http://schemas.microsoft.com/office/drawing/2014/main" id="{5CE84BC9-89BE-46F3-BF5C-774CED4C6FCE}"/>
                </a:ext>
              </a:extLst>
            </p:cNvPr>
            <p:cNvSpPr/>
            <p:nvPr/>
          </p:nvSpPr>
          <p:spPr>
            <a:xfrm>
              <a:off x="5720282" y="3872640"/>
              <a:ext cx="453335" cy="91550"/>
            </a:xfrm>
            <a:custGeom>
              <a:avLst/>
              <a:gdLst/>
              <a:ahLst/>
              <a:cxnLst/>
              <a:rect l="l" t="t" r="r" b="b"/>
              <a:pathLst>
                <a:path w="7348" h="1474" extrusionOk="0">
                  <a:moveTo>
                    <a:pt x="6994" y="1"/>
                  </a:moveTo>
                  <a:cubicBezTo>
                    <a:pt x="6977" y="1"/>
                    <a:pt x="6959" y="12"/>
                    <a:pt x="6947" y="34"/>
                  </a:cubicBezTo>
                  <a:cubicBezTo>
                    <a:pt x="6772" y="471"/>
                    <a:pt x="6567" y="909"/>
                    <a:pt x="6334" y="1332"/>
                  </a:cubicBezTo>
                  <a:cubicBezTo>
                    <a:pt x="6093" y="975"/>
                    <a:pt x="5823" y="617"/>
                    <a:pt x="5582" y="252"/>
                  </a:cubicBezTo>
                  <a:cubicBezTo>
                    <a:pt x="5570" y="240"/>
                    <a:pt x="5551" y="230"/>
                    <a:pt x="5533" y="230"/>
                  </a:cubicBezTo>
                  <a:cubicBezTo>
                    <a:pt x="5518" y="230"/>
                    <a:pt x="5504" y="236"/>
                    <a:pt x="5495" y="252"/>
                  </a:cubicBezTo>
                  <a:cubicBezTo>
                    <a:pt x="5400" y="449"/>
                    <a:pt x="5298" y="646"/>
                    <a:pt x="5196" y="836"/>
                  </a:cubicBezTo>
                  <a:cubicBezTo>
                    <a:pt x="5145" y="938"/>
                    <a:pt x="5086" y="1048"/>
                    <a:pt x="5035" y="1150"/>
                  </a:cubicBezTo>
                  <a:cubicBezTo>
                    <a:pt x="5014" y="1192"/>
                    <a:pt x="4987" y="1267"/>
                    <a:pt x="4939" y="1267"/>
                  </a:cubicBezTo>
                  <a:cubicBezTo>
                    <a:pt x="4937" y="1267"/>
                    <a:pt x="4935" y="1267"/>
                    <a:pt x="4933" y="1267"/>
                  </a:cubicBezTo>
                  <a:cubicBezTo>
                    <a:pt x="4904" y="1267"/>
                    <a:pt x="4853" y="1179"/>
                    <a:pt x="4831" y="1157"/>
                  </a:cubicBezTo>
                  <a:cubicBezTo>
                    <a:pt x="4546" y="829"/>
                    <a:pt x="4284" y="486"/>
                    <a:pt x="4036" y="128"/>
                  </a:cubicBezTo>
                  <a:cubicBezTo>
                    <a:pt x="4028" y="114"/>
                    <a:pt x="4014" y="107"/>
                    <a:pt x="3998" y="107"/>
                  </a:cubicBezTo>
                  <a:cubicBezTo>
                    <a:pt x="3983" y="107"/>
                    <a:pt x="3966" y="114"/>
                    <a:pt x="3955" y="128"/>
                  </a:cubicBezTo>
                  <a:cubicBezTo>
                    <a:pt x="3729" y="457"/>
                    <a:pt x="3525" y="800"/>
                    <a:pt x="3342" y="1157"/>
                  </a:cubicBezTo>
                  <a:cubicBezTo>
                    <a:pt x="3043" y="814"/>
                    <a:pt x="2744" y="471"/>
                    <a:pt x="2452" y="121"/>
                  </a:cubicBezTo>
                  <a:cubicBezTo>
                    <a:pt x="2438" y="107"/>
                    <a:pt x="2427" y="102"/>
                    <a:pt x="2416" y="102"/>
                  </a:cubicBezTo>
                  <a:cubicBezTo>
                    <a:pt x="2409" y="102"/>
                    <a:pt x="2402" y="104"/>
                    <a:pt x="2394" y="107"/>
                  </a:cubicBezTo>
                  <a:cubicBezTo>
                    <a:pt x="2007" y="318"/>
                    <a:pt x="1912" y="822"/>
                    <a:pt x="1540" y="1048"/>
                  </a:cubicBezTo>
                  <a:cubicBezTo>
                    <a:pt x="1256" y="705"/>
                    <a:pt x="964" y="376"/>
                    <a:pt x="665" y="34"/>
                  </a:cubicBezTo>
                  <a:cubicBezTo>
                    <a:pt x="656" y="25"/>
                    <a:pt x="644" y="21"/>
                    <a:pt x="632" y="21"/>
                  </a:cubicBezTo>
                  <a:cubicBezTo>
                    <a:pt x="614" y="21"/>
                    <a:pt x="596" y="30"/>
                    <a:pt x="592" y="48"/>
                  </a:cubicBezTo>
                  <a:cubicBezTo>
                    <a:pt x="424" y="311"/>
                    <a:pt x="242" y="566"/>
                    <a:pt x="45" y="800"/>
                  </a:cubicBezTo>
                  <a:lnTo>
                    <a:pt x="1" y="1004"/>
                  </a:lnTo>
                  <a:cubicBezTo>
                    <a:pt x="234" y="741"/>
                    <a:pt x="446" y="449"/>
                    <a:pt x="636" y="143"/>
                  </a:cubicBezTo>
                  <a:cubicBezTo>
                    <a:pt x="957" y="471"/>
                    <a:pt x="1248" y="800"/>
                    <a:pt x="1518" y="1150"/>
                  </a:cubicBezTo>
                  <a:cubicBezTo>
                    <a:pt x="1531" y="1158"/>
                    <a:pt x="1542" y="1162"/>
                    <a:pt x="1552" y="1162"/>
                  </a:cubicBezTo>
                  <a:cubicBezTo>
                    <a:pt x="1560" y="1162"/>
                    <a:pt x="1568" y="1160"/>
                    <a:pt x="1577" y="1157"/>
                  </a:cubicBezTo>
                  <a:cubicBezTo>
                    <a:pt x="1971" y="946"/>
                    <a:pt x="2058" y="449"/>
                    <a:pt x="2430" y="216"/>
                  </a:cubicBezTo>
                  <a:cubicBezTo>
                    <a:pt x="2737" y="573"/>
                    <a:pt x="3043" y="924"/>
                    <a:pt x="3342" y="1274"/>
                  </a:cubicBezTo>
                  <a:cubicBezTo>
                    <a:pt x="3353" y="1284"/>
                    <a:pt x="3367" y="1289"/>
                    <a:pt x="3381" y="1289"/>
                  </a:cubicBezTo>
                  <a:cubicBezTo>
                    <a:pt x="3397" y="1289"/>
                    <a:pt x="3411" y="1282"/>
                    <a:pt x="3415" y="1267"/>
                  </a:cubicBezTo>
                  <a:cubicBezTo>
                    <a:pt x="3591" y="909"/>
                    <a:pt x="3795" y="573"/>
                    <a:pt x="4021" y="245"/>
                  </a:cubicBezTo>
                  <a:cubicBezTo>
                    <a:pt x="4145" y="435"/>
                    <a:pt x="4276" y="610"/>
                    <a:pt x="4415" y="785"/>
                  </a:cubicBezTo>
                  <a:cubicBezTo>
                    <a:pt x="4495" y="880"/>
                    <a:pt x="4575" y="997"/>
                    <a:pt x="4656" y="1091"/>
                  </a:cubicBezTo>
                  <a:cubicBezTo>
                    <a:pt x="4729" y="1186"/>
                    <a:pt x="4802" y="1303"/>
                    <a:pt x="4904" y="1369"/>
                  </a:cubicBezTo>
                  <a:cubicBezTo>
                    <a:pt x="4925" y="1386"/>
                    <a:pt x="4947" y="1395"/>
                    <a:pt x="4970" y="1395"/>
                  </a:cubicBezTo>
                  <a:cubicBezTo>
                    <a:pt x="4995" y="1395"/>
                    <a:pt x="5020" y="1384"/>
                    <a:pt x="5042" y="1361"/>
                  </a:cubicBezTo>
                  <a:cubicBezTo>
                    <a:pt x="5123" y="1288"/>
                    <a:pt x="5159" y="1143"/>
                    <a:pt x="5218" y="1048"/>
                  </a:cubicBezTo>
                  <a:cubicBezTo>
                    <a:pt x="5334" y="822"/>
                    <a:pt x="5444" y="603"/>
                    <a:pt x="5560" y="376"/>
                  </a:cubicBezTo>
                  <a:cubicBezTo>
                    <a:pt x="5809" y="727"/>
                    <a:pt x="6071" y="1084"/>
                    <a:pt x="6319" y="1449"/>
                  </a:cubicBezTo>
                  <a:cubicBezTo>
                    <a:pt x="6327" y="1464"/>
                    <a:pt x="6345" y="1474"/>
                    <a:pt x="6362" y="1474"/>
                  </a:cubicBezTo>
                  <a:cubicBezTo>
                    <a:pt x="6378" y="1474"/>
                    <a:pt x="6393" y="1466"/>
                    <a:pt x="6399" y="1449"/>
                  </a:cubicBezTo>
                  <a:cubicBezTo>
                    <a:pt x="6640" y="1019"/>
                    <a:pt x="6845" y="581"/>
                    <a:pt x="7027" y="136"/>
                  </a:cubicBezTo>
                  <a:cubicBezTo>
                    <a:pt x="7136" y="223"/>
                    <a:pt x="7246" y="318"/>
                    <a:pt x="7348" y="398"/>
                  </a:cubicBezTo>
                  <a:cubicBezTo>
                    <a:pt x="7348" y="355"/>
                    <a:pt x="7348" y="318"/>
                    <a:pt x="7341" y="274"/>
                  </a:cubicBezTo>
                  <a:cubicBezTo>
                    <a:pt x="7239" y="187"/>
                    <a:pt x="7129" y="99"/>
                    <a:pt x="7027" y="19"/>
                  </a:cubicBezTo>
                  <a:cubicBezTo>
                    <a:pt x="7018" y="7"/>
                    <a:pt x="7006" y="1"/>
                    <a:pt x="699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55;p50">
              <a:extLst>
                <a:ext uri="{FF2B5EF4-FFF2-40B4-BE49-F238E27FC236}">
                  <a16:creationId xmlns:a16="http://schemas.microsoft.com/office/drawing/2014/main" id="{6C3D9F72-D288-43D4-B809-D1EF0628BADB}"/>
                </a:ext>
              </a:extLst>
            </p:cNvPr>
            <p:cNvSpPr/>
            <p:nvPr/>
          </p:nvSpPr>
          <p:spPr>
            <a:xfrm>
              <a:off x="5866129" y="3642647"/>
              <a:ext cx="8205" cy="11428"/>
            </a:xfrm>
            <a:custGeom>
              <a:avLst/>
              <a:gdLst/>
              <a:ahLst/>
              <a:cxnLst/>
              <a:rect l="l" t="t" r="r" b="b"/>
              <a:pathLst>
                <a:path w="133" h="184" extrusionOk="0">
                  <a:moveTo>
                    <a:pt x="96" y="1"/>
                  </a:moveTo>
                  <a:cubicBezTo>
                    <a:pt x="88" y="1"/>
                    <a:pt x="66" y="1"/>
                    <a:pt x="59" y="8"/>
                  </a:cubicBezTo>
                  <a:cubicBezTo>
                    <a:pt x="52" y="16"/>
                    <a:pt x="45" y="30"/>
                    <a:pt x="45" y="37"/>
                  </a:cubicBezTo>
                  <a:cubicBezTo>
                    <a:pt x="30" y="67"/>
                    <a:pt x="15" y="103"/>
                    <a:pt x="1" y="125"/>
                  </a:cubicBezTo>
                  <a:cubicBezTo>
                    <a:pt x="1" y="140"/>
                    <a:pt x="1" y="154"/>
                    <a:pt x="15" y="162"/>
                  </a:cubicBezTo>
                  <a:cubicBezTo>
                    <a:pt x="23" y="176"/>
                    <a:pt x="30" y="183"/>
                    <a:pt x="37" y="183"/>
                  </a:cubicBezTo>
                  <a:cubicBezTo>
                    <a:pt x="52" y="183"/>
                    <a:pt x="66" y="183"/>
                    <a:pt x="74" y="176"/>
                  </a:cubicBezTo>
                  <a:lnTo>
                    <a:pt x="88" y="162"/>
                  </a:lnTo>
                  <a:cubicBezTo>
                    <a:pt x="96" y="154"/>
                    <a:pt x="96" y="154"/>
                    <a:pt x="96" y="147"/>
                  </a:cubicBezTo>
                  <a:cubicBezTo>
                    <a:pt x="103" y="118"/>
                    <a:pt x="125" y="81"/>
                    <a:pt x="132" y="52"/>
                  </a:cubicBezTo>
                  <a:cubicBezTo>
                    <a:pt x="132" y="45"/>
                    <a:pt x="132" y="30"/>
                    <a:pt x="125" y="16"/>
                  </a:cubicBezTo>
                  <a:cubicBezTo>
                    <a:pt x="118" y="8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56;p50">
              <a:extLst>
                <a:ext uri="{FF2B5EF4-FFF2-40B4-BE49-F238E27FC236}">
                  <a16:creationId xmlns:a16="http://schemas.microsoft.com/office/drawing/2014/main" id="{782BD883-4CEC-4E2C-80F2-AC5468D23205}"/>
                </a:ext>
              </a:extLst>
            </p:cNvPr>
            <p:cNvSpPr/>
            <p:nvPr/>
          </p:nvSpPr>
          <p:spPr>
            <a:xfrm>
              <a:off x="5880998" y="3643578"/>
              <a:ext cx="6786" cy="11366"/>
            </a:xfrm>
            <a:custGeom>
              <a:avLst/>
              <a:gdLst/>
              <a:ahLst/>
              <a:cxnLst/>
              <a:rect l="l" t="t" r="r" b="b"/>
              <a:pathLst>
                <a:path w="110" h="183" extrusionOk="0">
                  <a:moveTo>
                    <a:pt x="73" y="1"/>
                  </a:moveTo>
                  <a:cubicBezTo>
                    <a:pt x="66" y="1"/>
                    <a:pt x="44" y="1"/>
                    <a:pt x="37" y="8"/>
                  </a:cubicBezTo>
                  <a:cubicBezTo>
                    <a:pt x="30" y="8"/>
                    <a:pt x="22" y="22"/>
                    <a:pt x="22" y="37"/>
                  </a:cubicBezTo>
                  <a:cubicBezTo>
                    <a:pt x="8" y="66"/>
                    <a:pt x="8" y="103"/>
                    <a:pt x="1" y="132"/>
                  </a:cubicBezTo>
                  <a:cubicBezTo>
                    <a:pt x="1" y="139"/>
                    <a:pt x="1" y="154"/>
                    <a:pt x="8" y="168"/>
                  </a:cubicBezTo>
                  <a:cubicBezTo>
                    <a:pt x="15" y="176"/>
                    <a:pt x="30" y="183"/>
                    <a:pt x="37" y="183"/>
                  </a:cubicBezTo>
                  <a:cubicBezTo>
                    <a:pt x="44" y="183"/>
                    <a:pt x="66" y="183"/>
                    <a:pt x="73" y="176"/>
                  </a:cubicBezTo>
                  <a:cubicBezTo>
                    <a:pt x="81" y="168"/>
                    <a:pt x="95" y="161"/>
                    <a:pt x="95" y="147"/>
                  </a:cubicBezTo>
                  <a:cubicBezTo>
                    <a:pt x="103" y="125"/>
                    <a:pt x="103" y="88"/>
                    <a:pt x="110" y="59"/>
                  </a:cubicBezTo>
                  <a:cubicBezTo>
                    <a:pt x="110" y="52"/>
                    <a:pt x="110" y="30"/>
                    <a:pt x="103" y="22"/>
                  </a:cubicBezTo>
                  <a:cubicBezTo>
                    <a:pt x="95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57;p50">
              <a:extLst>
                <a:ext uri="{FF2B5EF4-FFF2-40B4-BE49-F238E27FC236}">
                  <a16:creationId xmlns:a16="http://schemas.microsoft.com/office/drawing/2014/main" id="{AE47A200-F4FF-4632-966F-AD7D222CBA4C}"/>
                </a:ext>
              </a:extLst>
            </p:cNvPr>
            <p:cNvSpPr/>
            <p:nvPr/>
          </p:nvSpPr>
          <p:spPr>
            <a:xfrm>
              <a:off x="5998033" y="3862889"/>
              <a:ext cx="9069" cy="13664"/>
            </a:xfrm>
            <a:custGeom>
              <a:avLst/>
              <a:gdLst/>
              <a:ahLst/>
              <a:cxnLst/>
              <a:rect l="l" t="t" r="r" b="b"/>
              <a:pathLst>
                <a:path w="147" h="220" extrusionOk="0">
                  <a:moveTo>
                    <a:pt x="95" y="1"/>
                  </a:moveTo>
                  <a:cubicBezTo>
                    <a:pt x="81" y="1"/>
                    <a:pt x="66" y="8"/>
                    <a:pt x="66" y="23"/>
                  </a:cubicBezTo>
                  <a:cubicBezTo>
                    <a:pt x="44" y="67"/>
                    <a:pt x="30" y="103"/>
                    <a:pt x="8" y="147"/>
                  </a:cubicBezTo>
                  <a:cubicBezTo>
                    <a:pt x="1" y="154"/>
                    <a:pt x="1" y="176"/>
                    <a:pt x="1" y="183"/>
                  </a:cubicBezTo>
                  <a:cubicBezTo>
                    <a:pt x="1" y="191"/>
                    <a:pt x="8" y="212"/>
                    <a:pt x="22" y="212"/>
                  </a:cubicBezTo>
                  <a:cubicBezTo>
                    <a:pt x="30" y="220"/>
                    <a:pt x="44" y="220"/>
                    <a:pt x="59" y="220"/>
                  </a:cubicBezTo>
                  <a:cubicBezTo>
                    <a:pt x="66" y="220"/>
                    <a:pt x="81" y="212"/>
                    <a:pt x="81" y="205"/>
                  </a:cubicBezTo>
                  <a:cubicBezTo>
                    <a:pt x="103" y="154"/>
                    <a:pt x="117" y="118"/>
                    <a:pt x="139" y="74"/>
                  </a:cubicBezTo>
                  <a:cubicBezTo>
                    <a:pt x="146" y="67"/>
                    <a:pt x="146" y="45"/>
                    <a:pt x="146" y="37"/>
                  </a:cubicBezTo>
                  <a:cubicBezTo>
                    <a:pt x="146" y="30"/>
                    <a:pt x="139" y="8"/>
                    <a:pt x="132" y="8"/>
                  </a:cubicBezTo>
                  <a:cubicBezTo>
                    <a:pt x="117" y="1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58;p50">
              <a:extLst>
                <a:ext uri="{FF2B5EF4-FFF2-40B4-BE49-F238E27FC236}">
                  <a16:creationId xmlns:a16="http://schemas.microsoft.com/office/drawing/2014/main" id="{00BE51C1-FBC0-4E54-8EEA-1E662A97BCF0}"/>
                </a:ext>
              </a:extLst>
            </p:cNvPr>
            <p:cNvSpPr/>
            <p:nvPr/>
          </p:nvSpPr>
          <p:spPr>
            <a:xfrm>
              <a:off x="6009755" y="3873323"/>
              <a:ext cx="9933" cy="16645"/>
            </a:xfrm>
            <a:custGeom>
              <a:avLst/>
              <a:gdLst/>
              <a:ahLst/>
              <a:cxnLst/>
              <a:rect l="l" t="t" r="r" b="b"/>
              <a:pathLst>
                <a:path w="161" h="268" extrusionOk="0">
                  <a:moveTo>
                    <a:pt x="110" y="1"/>
                  </a:moveTo>
                  <a:cubicBezTo>
                    <a:pt x="66" y="8"/>
                    <a:pt x="51" y="23"/>
                    <a:pt x="51" y="52"/>
                  </a:cubicBezTo>
                  <a:lnTo>
                    <a:pt x="51" y="59"/>
                  </a:lnTo>
                  <a:lnTo>
                    <a:pt x="51" y="66"/>
                  </a:lnTo>
                  <a:lnTo>
                    <a:pt x="51" y="81"/>
                  </a:lnTo>
                  <a:cubicBezTo>
                    <a:pt x="51" y="96"/>
                    <a:pt x="37" y="103"/>
                    <a:pt x="37" y="125"/>
                  </a:cubicBezTo>
                  <a:cubicBezTo>
                    <a:pt x="37" y="132"/>
                    <a:pt x="37" y="139"/>
                    <a:pt x="29" y="139"/>
                  </a:cubicBezTo>
                  <a:lnTo>
                    <a:pt x="29" y="154"/>
                  </a:lnTo>
                  <a:cubicBezTo>
                    <a:pt x="29" y="154"/>
                    <a:pt x="22" y="161"/>
                    <a:pt x="29" y="161"/>
                  </a:cubicBezTo>
                  <a:lnTo>
                    <a:pt x="22" y="183"/>
                  </a:lnTo>
                  <a:cubicBezTo>
                    <a:pt x="25" y="178"/>
                    <a:pt x="26" y="177"/>
                    <a:pt x="27" y="177"/>
                  </a:cubicBezTo>
                  <a:lnTo>
                    <a:pt x="27" y="177"/>
                  </a:lnTo>
                  <a:cubicBezTo>
                    <a:pt x="29" y="177"/>
                    <a:pt x="27" y="183"/>
                    <a:pt x="22" y="183"/>
                  </a:cubicBezTo>
                  <a:cubicBezTo>
                    <a:pt x="22" y="190"/>
                    <a:pt x="15" y="198"/>
                    <a:pt x="15" y="198"/>
                  </a:cubicBezTo>
                  <a:cubicBezTo>
                    <a:pt x="0" y="220"/>
                    <a:pt x="0" y="256"/>
                    <a:pt x="29" y="263"/>
                  </a:cubicBezTo>
                  <a:cubicBezTo>
                    <a:pt x="37" y="266"/>
                    <a:pt x="46" y="267"/>
                    <a:pt x="55" y="267"/>
                  </a:cubicBezTo>
                  <a:cubicBezTo>
                    <a:pt x="72" y="267"/>
                    <a:pt x="90" y="261"/>
                    <a:pt x="95" y="241"/>
                  </a:cubicBezTo>
                  <a:cubicBezTo>
                    <a:pt x="132" y="183"/>
                    <a:pt x="146" y="117"/>
                    <a:pt x="161" y="44"/>
                  </a:cubicBezTo>
                  <a:cubicBezTo>
                    <a:pt x="161" y="15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59;p50">
              <a:extLst>
                <a:ext uri="{FF2B5EF4-FFF2-40B4-BE49-F238E27FC236}">
                  <a16:creationId xmlns:a16="http://schemas.microsoft.com/office/drawing/2014/main" id="{CA8F7709-EE39-4CFE-A01D-20EA094DB362}"/>
                </a:ext>
              </a:extLst>
            </p:cNvPr>
            <p:cNvSpPr/>
            <p:nvPr/>
          </p:nvSpPr>
          <p:spPr>
            <a:xfrm>
              <a:off x="6102915" y="3876491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0" y="8"/>
                    <a:pt x="0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60;p50">
              <a:extLst>
                <a:ext uri="{FF2B5EF4-FFF2-40B4-BE49-F238E27FC236}">
                  <a16:creationId xmlns:a16="http://schemas.microsoft.com/office/drawing/2014/main" id="{140326D1-6682-458A-9BEC-82FBA23469CE}"/>
                </a:ext>
              </a:extLst>
            </p:cNvPr>
            <p:cNvSpPr/>
            <p:nvPr/>
          </p:nvSpPr>
          <p:spPr>
            <a:xfrm>
              <a:off x="5939978" y="3601468"/>
              <a:ext cx="8144" cy="5900"/>
            </a:xfrm>
            <a:custGeom>
              <a:avLst/>
              <a:gdLst/>
              <a:ahLst/>
              <a:cxnLst/>
              <a:rect l="l" t="t" r="r" b="b"/>
              <a:pathLst>
                <a:path w="132" h="95" extrusionOk="0">
                  <a:moveTo>
                    <a:pt x="66" y="0"/>
                  </a:moveTo>
                  <a:cubicBezTo>
                    <a:pt x="0" y="7"/>
                    <a:pt x="0" y="95"/>
                    <a:pt x="66" y="95"/>
                  </a:cubicBezTo>
                  <a:cubicBezTo>
                    <a:pt x="132" y="95"/>
                    <a:pt x="132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61;p50">
              <a:extLst>
                <a:ext uri="{FF2B5EF4-FFF2-40B4-BE49-F238E27FC236}">
                  <a16:creationId xmlns:a16="http://schemas.microsoft.com/office/drawing/2014/main" id="{199984AF-CC43-47C7-AA6A-05FA936ED335}"/>
                </a:ext>
              </a:extLst>
            </p:cNvPr>
            <p:cNvSpPr/>
            <p:nvPr/>
          </p:nvSpPr>
          <p:spPr>
            <a:xfrm>
              <a:off x="5831457" y="3545258"/>
              <a:ext cx="8205" cy="5466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67" y="0"/>
                  </a:moveTo>
                  <a:cubicBezTo>
                    <a:pt x="1" y="0"/>
                    <a:pt x="1" y="88"/>
                    <a:pt x="67" y="88"/>
                  </a:cubicBezTo>
                  <a:cubicBezTo>
                    <a:pt x="132" y="88"/>
                    <a:pt x="132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562;p50">
              <a:extLst>
                <a:ext uri="{FF2B5EF4-FFF2-40B4-BE49-F238E27FC236}">
                  <a16:creationId xmlns:a16="http://schemas.microsoft.com/office/drawing/2014/main" id="{8EB08B33-FA42-467F-8DF6-67D9002E669A}"/>
                </a:ext>
              </a:extLst>
            </p:cNvPr>
            <p:cNvSpPr/>
            <p:nvPr/>
          </p:nvSpPr>
          <p:spPr>
            <a:xfrm>
              <a:off x="6157391" y="4006487"/>
              <a:ext cx="308" cy="43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563;p50">
              <a:extLst>
                <a:ext uri="{FF2B5EF4-FFF2-40B4-BE49-F238E27FC236}">
                  <a16:creationId xmlns:a16="http://schemas.microsoft.com/office/drawing/2014/main" id="{268AFCF7-A8A4-4765-9722-1D2E940F0F6D}"/>
                </a:ext>
              </a:extLst>
            </p:cNvPr>
            <p:cNvSpPr/>
            <p:nvPr/>
          </p:nvSpPr>
          <p:spPr>
            <a:xfrm>
              <a:off x="6149247" y="4001580"/>
              <a:ext cx="9069" cy="19565"/>
            </a:xfrm>
            <a:custGeom>
              <a:avLst/>
              <a:gdLst/>
              <a:ahLst/>
              <a:cxnLst/>
              <a:rect l="l" t="t" r="r" b="b"/>
              <a:pathLst>
                <a:path w="147" h="315" extrusionOk="0">
                  <a:moveTo>
                    <a:pt x="125" y="0"/>
                  </a:moveTo>
                  <a:cubicBezTo>
                    <a:pt x="110" y="0"/>
                    <a:pt x="89" y="0"/>
                    <a:pt x="67" y="30"/>
                  </a:cubicBezTo>
                  <a:cubicBezTo>
                    <a:pt x="30" y="103"/>
                    <a:pt x="16" y="183"/>
                    <a:pt x="1" y="263"/>
                  </a:cubicBezTo>
                  <a:cubicBezTo>
                    <a:pt x="1" y="292"/>
                    <a:pt x="30" y="314"/>
                    <a:pt x="52" y="314"/>
                  </a:cubicBezTo>
                  <a:cubicBezTo>
                    <a:pt x="74" y="314"/>
                    <a:pt x="96" y="292"/>
                    <a:pt x="96" y="263"/>
                  </a:cubicBezTo>
                  <a:lnTo>
                    <a:pt x="96" y="241"/>
                  </a:lnTo>
                  <a:lnTo>
                    <a:pt x="96" y="234"/>
                  </a:lnTo>
                  <a:lnTo>
                    <a:pt x="96" y="219"/>
                  </a:lnTo>
                  <a:cubicBezTo>
                    <a:pt x="96" y="205"/>
                    <a:pt x="103" y="183"/>
                    <a:pt x="103" y="168"/>
                  </a:cubicBezTo>
                  <a:cubicBezTo>
                    <a:pt x="103" y="146"/>
                    <a:pt x="110" y="132"/>
                    <a:pt x="125" y="110"/>
                  </a:cubicBezTo>
                  <a:cubicBezTo>
                    <a:pt x="125" y="103"/>
                    <a:pt x="132" y="95"/>
                    <a:pt x="132" y="88"/>
                  </a:cubicBezTo>
                  <a:cubicBezTo>
                    <a:pt x="132" y="73"/>
                    <a:pt x="132" y="73"/>
                    <a:pt x="140" y="66"/>
                  </a:cubicBezTo>
                  <a:cubicBezTo>
                    <a:pt x="147" y="52"/>
                    <a:pt x="147" y="15"/>
                    <a:pt x="1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564;p50">
              <a:extLst>
                <a:ext uri="{FF2B5EF4-FFF2-40B4-BE49-F238E27FC236}">
                  <a16:creationId xmlns:a16="http://schemas.microsoft.com/office/drawing/2014/main" id="{CB3995DB-F65A-4C49-92A4-D8B76180472B}"/>
                </a:ext>
              </a:extLst>
            </p:cNvPr>
            <p:cNvSpPr/>
            <p:nvPr/>
          </p:nvSpPr>
          <p:spPr>
            <a:xfrm>
              <a:off x="6161401" y="4002947"/>
              <a:ext cx="11352" cy="23291"/>
            </a:xfrm>
            <a:custGeom>
              <a:avLst/>
              <a:gdLst/>
              <a:ahLst/>
              <a:cxnLst/>
              <a:rect l="l" t="t" r="r" b="b"/>
              <a:pathLst>
                <a:path w="184" h="375" extrusionOk="0">
                  <a:moveTo>
                    <a:pt x="132" y="0"/>
                  </a:moveTo>
                  <a:cubicBezTo>
                    <a:pt x="118" y="0"/>
                    <a:pt x="89" y="8"/>
                    <a:pt x="81" y="37"/>
                  </a:cubicBezTo>
                  <a:cubicBezTo>
                    <a:pt x="52" y="124"/>
                    <a:pt x="37" y="227"/>
                    <a:pt x="8" y="314"/>
                  </a:cubicBezTo>
                  <a:cubicBezTo>
                    <a:pt x="1" y="343"/>
                    <a:pt x="16" y="372"/>
                    <a:pt x="45" y="372"/>
                  </a:cubicBezTo>
                  <a:cubicBezTo>
                    <a:pt x="50" y="374"/>
                    <a:pt x="55" y="374"/>
                    <a:pt x="59" y="374"/>
                  </a:cubicBezTo>
                  <a:cubicBezTo>
                    <a:pt x="81" y="374"/>
                    <a:pt x="96" y="360"/>
                    <a:pt x="96" y="336"/>
                  </a:cubicBezTo>
                  <a:cubicBezTo>
                    <a:pt x="125" y="241"/>
                    <a:pt x="147" y="146"/>
                    <a:pt x="169" y="51"/>
                  </a:cubicBezTo>
                  <a:cubicBezTo>
                    <a:pt x="183" y="22"/>
                    <a:pt x="161" y="0"/>
                    <a:pt x="1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565;p50">
              <a:extLst>
                <a:ext uri="{FF2B5EF4-FFF2-40B4-BE49-F238E27FC236}">
                  <a16:creationId xmlns:a16="http://schemas.microsoft.com/office/drawing/2014/main" id="{51BDAB4F-2964-4420-AFA0-B3B8FC7C2160}"/>
                </a:ext>
              </a:extLst>
            </p:cNvPr>
            <p:cNvSpPr/>
            <p:nvPr/>
          </p:nvSpPr>
          <p:spPr>
            <a:xfrm>
              <a:off x="6138019" y="4059156"/>
              <a:ext cx="7712" cy="5900"/>
            </a:xfrm>
            <a:custGeom>
              <a:avLst/>
              <a:gdLst/>
              <a:ahLst/>
              <a:cxnLst/>
              <a:rect l="l" t="t" r="r" b="b"/>
              <a:pathLst>
                <a:path w="125" h="95" extrusionOk="0">
                  <a:moveTo>
                    <a:pt x="59" y="0"/>
                  </a:moveTo>
                  <a:cubicBezTo>
                    <a:pt x="1" y="7"/>
                    <a:pt x="1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566;p50">
              <a:extLst>
                <a:ext uri="{FF2B5EF4-FFF2-40B4-BE49-F238E27FC236}">
                  <a16:creationId xmlns:a16="http://schemas.microsoft.com/office/drawing/2014/main" id="{A9D70744-E6FA-417E-A5AE-7782EB0A856F}"/>
                </a:ext>
              </a:extLst>
            </p:cNvPr>
            <p:cNvSpPr/>
            <p:nvPr/>
          </p:nvSpPr>
          <p:spPr>
            <a:xfrm>
              <a:off x="6205081" y="4111266"/>
              <a:ext cx="9069" cy="13726"/>
            </a:xfrm>
            <a:custGeom>
              <a:avLst/>
              <a:gdLst/>
              <a:ahLst/>
              <a:cxnLst/>
              <a:rect l="l" t="t" r="r" b="b"/>
              <a:pathLst>
                <a:path w="147" h="221" extrusionOk="0">
                  <a:moveTo>
                    <a:pt x="103" y="0"/>
                  </a:moveTo>
                  <a:cubicBezTo>
                    <a:pt x="81" y="0"/>
                    <a:pt x="59" y="15"/>
                    <a:pt x="44" y="37"/>
                  </a:cubicBezTo>
                  <a:cubicBezTo>
                    <a:pt x="37" y="80"/>
                    <a:pt x="23" y="117"/>
                    <a:pt x="8" y="161"/>
                  </a:cubicBezTo>
                  <a:cubicBezTo>
                    <a:pt x="1" y="190"/>
                    <a:pt x="23" y="219"/>
                    <a:pt x="44" y="219"/>
                  </a:cubicBezTo>
                  <a:cubicBezTo>
                    <a:pt x="48" y="220"/>
                    <a:pt x="52" y="220"/>
                    <a:pt x="56" y="220"/>
                  </a:cubicBezTo>
                  <a:cubicBezTo>
                    <a:pt x="81" y="220"/>
                    <a:pt x="103" y="201"/>
                    <a:pt x="103" y="183"/>
                  </a:cubicBezTo>
                  <a:cubicBezTo>
                    <a:pt x="110" y="131"/>
                    <a:pt x="132" y="95"/>
                    <a:pt x="139" y="51"/>
                  </a:cubicBezTo>
                  <a:cubicBezTo>
                    <a:pt x="147" y="22"/>
                    <a:pt x="132" y="0"/>
                    <a:pt x="10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567;p50">
              <a:extLst>
                <a:ext uri="{FF2B5EF4-FFF2-40B4-BE49-F238E27FC236}">
                  <a16:creationId xmlns:a16="http://schemas.microsoft.com/office/drawing/2014/main" id="{D5BF8E8D-7E5A-40C4-82F7-B33F46F1AC20}"/>
                </a:ext>
              </a:extLst>
            </p:cNvPr>
            <p:cNvSpPr/>
            <p:nvPr/>
          </p:nvSpPr>
          <p:spPr>
            <a:xfrm>
              <a:off x="6215878" y="4118036"/>
              <a:ext cx="9069" cy="14534"/>
            </a:xfrm>
            <a:custGeom>
              <a:avLst/>
              <a:gdLst/>
              <a:ahLst/>
              <a:cxnLst/>
              <a:rect l="l" t="t" r="r" b="b"/>
              <a:pathLst>
                <a:path w="147" h="234" extrusionOk="0">
                  <a:moveTo>
                    <a:pt x="110" y="1"/>
                  </a:moveTo>
                  <a:cubicBezTo>
                    <a:pt x="103" y="1"/>
                    <a:pt x="81" y="1"/>
                    <a:pt x="74" y="8"/>
                  </a:cubicBezTo>
                  <a:cubicBezTo>
                    <a:pt x="66" y="15"/>
                    <a:pt x="52" y="22"/>
                    <a:pt x="52" y="30"/>
                  </a:cubicBezTo>
                  <a:cubicBezTo>
                    <a:pt x="37" y="81"/>
                    <a:pt x="15" y="125"/>
                    <a:pt x="1" y="176"/>
                  </a:cubicBezTo>
                  <a:cubicBezTo>
                    <a:pt x="1" y="190"/>
                    <a:pt x="1" y="205"/>
                    <a:pt x="8" y="212"/>
                  </a:cubicBezTo>
                  <a:cubicBezTo>
                    <a:pt x="15" y="227"/>
                    <a:pt x="30" y="234"/>
                    <a:pt x="37" y="234"/>
                  </a:cubicBezTo>
                  <a:cubicBezTo>
                    <a:pt x="45" y="234"/>
                    <a:pt x="59" y="234"/>
                    <a:pt x="74" y="227"/>
                  </a:cubicBezTo>
                  <a:cubicBezTo>
                    <a:pt x="81" y="219"/>
                    <a:pt x="88" y="205"/>
                    <a:pt x="88" y="198"/>
                  </a:cubicBezTo>
                  <a:cubicBezTo>
                    <a:pt x="110" y="154"/>
                    <a:pt x="125" y="110"/>
                    <a:pt x="147" y="52"/>
                  </a:cubicBezTo>
                  <a:cubicBezTo>
                    <a:pt x="147" y="44"/>
                    <a:pt x="147" y="22"/>
                    <a:pt x="139" y="15"/>
                  </a:cubicBezTo>
                  <a:cubicBezTo>
                    <a:pt x="125" y="8"/>
                    <a:pt x="118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568;p50">
              <a:extLst>
                <a:ext uri="{FF2B5EF4-FFF2-40B4-BE49-F238E27FC236}">
                  <a16:creationId xmlns:a16="http://schemas.microsoft.com/office/drawing/2014/main" id="{73B93E0A-5752-4609-A4CD-6EE82D79E799}"/>
                </a:ext>
              </a:extLst>
            </p:cNvPr>
            <p:cNvSpPr/>
            <p:nvPr/>
          </p:nvSpPr>
          <p:spPr>
            <a:xfrm>
              <a:off x="6050227" y="3545134"/>
              <a:ext cx="9069" cy="14782"/>
            </a:xfrm>
            <a:custGeom>
              <a:avLst/>
              <a:gdLst/>
              <a:ahLst/>
              <a:cxnLst/>
              <a:rect l="l" t="t" r="r" b="b"/>
              <a:pathLst>
                <a:path w="147" h="238" extrusionOk="0">
                  <a:moveTo>
                    <a:pt x="94" y="0"/>
                  </a:moveTo>
                  <a:cubicBezTo>
                    <a:pt x="79" y="0"/>
                    <a:pt x="58" y="15"/>
                    <a:pt x="52" y="39"/>
                  </a:cubicBezTo>
                  <a:cubicBezTo>
                    <a:pt x="37" y="83"/>
                    <a:pt x="23" y="126"/>
                    <a:pt x="15" y="185"/>
                  </a:cubicBezTo>
                  <a:cubicBezTo>
                    <a:pt x="1" y="207"/>
                    <a:pt x="23" y="236"/>
                    <a:pt x="52" y="236"/>
                  </a:cubicBezTo>
                  <a:cubicBezTo>
                    <a:pt x="56" y="237"/>
                    <a:pt x="60" y="238"/>
                    <a:pt x="64" y="238"/>
                  </a:cubicBezTo>
                  <a:cubicBezTo>
                    <a:pt x="83" y="238"/>
                    <a:pt x="103" y="224"/>
                    <a:pt x="103" y="199"/>
                  </a:cubicBezTo>
                  <a:cubicBezTo>
                    <a:pt x="110" y="156"/>
                    <a:pt x="132" y="112"/>
                    <a:pt x="139" y="53"/>
                  </a:cubicBezTo>
                  <a:cubicBezTo>
                    <a:pt x="147" y="24"/>
                    <a:pt x="132" y="2"/>
                    <a:pt x="103" y="2"/>
                  </a:cubicBezTo>
                  <a:cubicBezTo>
                    <a:pt x="100" y="1"/>
                    <a:pt x="98" y="0"/>
                    <a:pt x="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569;p50">
              <a:extLst>
                <a:ext uri="{FF2B5EF4-FFF2-40B4-BE49-F238E27FC236}">
                  <a16:creationId xmlns:a16="http://schemas.microsoft.com/office/drawing/2014/main" id="{92E531C5-448F-4A41-964A-8B5BEBE077BE}"/>
                </a:ext>
              </a:extLst>
            </p:cNvPr>
            <p:cNvSpPr/>
            <p:nvPr/>
          </p:nvSpPr>
          <p:spPr>
            <a:xfrm>
              <a:off x="6059234" y="3549668"/>
              <a:ext cx="9069" cy="16149"/>
            </a:xfrm>
            <a:custGeom>
              <a:avLst/>
              <a:gdLst/>
              <a:ahLst/>
              <a:cxnLst/>
              <a:rect l="l" t="t" r="r" b="b"/>
              <a:pathLst>
                <a:path w="147" h="260" extrusionOk="0">
                  <a:moveTo>
                    <a:pt x="89" y="0"/>
                  </a:moveTo>
                  <a:cubicBezTo>
                    <a:pt x="67" y="0"/>
                    <a:pt x="52" y="15"/>
                    <a:pt x="52" y="39"/>
                  </a:cubicBezTo>
                  <a:cubicBezTo>
                    <a:pt x="37" y="90"/>
                    <a:pt x="23" y="148"/>
                    <a:pt x="15" y="199"/>
                  </a:cubicBezTo>
                  <a:cubicBezTo>
                    <a:pt x="1" y="228"/>
                    <a:pt x="23" y="258"/>
                    <a:pt x="52" y="258"/>
                  </a:cubicBezTo>
                  <a:cubicBezTo>
                    <a:pt x="55" y="259"/>
                    <a:pt x="58" y="259"/>
                    <a:pt x="61" y="259"/>
                  </a:cubicBezTo>
                  <a:cubicBezTo>
                    <a:pt x="81" y="259"/>
                    <a:pt x="103" y="240"/>
                    <a:pt x="103" y="221"/>
                  </a:cubicBezTo>
                  <a:cubicBezTo>
                    <a:pt x="110" y="163"/>
                    <a:pt x="132" y="112"/>
                    <a:pt x="139" y="53"/>
                  </a:cubicBezTo>
                  <a:cubicBezTo>
                    <a:pt x="147" y="24"/>
                    <a:pt x="132" y="2"/>
                    <a:pt x="103" y="2"/>
                  </a:cubicBezTo>
                  <a:cubicBezTo>
                    <a:pt x="98" y="1"/>
                    <a:pt x="93" y="0"/>
                    <a:pt x="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570;p50">
              <a:extLst>
                <a:ext uri="{FF2B5EF4-FFF2-40B4-BE49-F238E27FC236}">
                  <a16:creationId xmlns:a16="http://schemas.microsoft.com/office/drawing/2014/main" id="{37D444B9-B5EC-4902-A464-B32EF83D3B86}"/>
                </a:ext>
              </a:extLst>
            </p:cNvPr>
            <p:cNvSpPr/>
            <p:nvPr/>
          </p:nvSpPr>
          <p:spPr>
            <a:xfrm>
              <a:off x="5672160" y="3509917"/>
              <a:ext cx="581167" cy="649857"/>
            </a:xfrm>
            <a:custGeom>
              <a:avLst/>
              <a:gdLst/>
              <a:ahLst/>
              <a:cxnLst/>
              <a:rect l="l" t="t" r="r" b="b"/>
              <a:pathLst>
                <a:path w="9420" h="10463" extrusionOk="0">
                  <a:moveTo>
                    <a:pt x="4139" y="92"/>
                  </a:moveTo>
                  <a:cubicBezTo>
                    <a:pt x="4170" y="92"/>
                    <a:pt x="4201" y="93"/>
                    <a:pt x="4232" y="95"/>
                  </a:cubicBezTo>
                  <a:cubicBezTo>
                    <a:pt x="4363" y="102"/>
                    <a:pt x="4487" y="110"/>
                    <a:pt x="4626" y="124"/>
                  </a:cubicBezTo>
                  <a:cubicBezTo>
                    <a:pt x="5020" y="146"/>
                    <a:pt x="5421" y="175"/>
                    <a:pt x="5815" y="212"/>
                  </a:cubicBezTo>
                  <a:cubicBezTo>
                    <a:pt x="6056" y="234"/>
                    <a:pt x="6311" y="234"/>
                    <a:pt x="6559" y="270"/>
                  </a:cubicBezTo>
                  <a:lnTo>
                    <a:pt x="6567" y="270"/>
                  </a:lnTo>
                  <a:cubicBezTo>
                    <a:pt x="6596" y="278"/>
                    <a:pt x="6625" y="285"/>
                    <a:pt x="6654" y="285"/>
                  </a:cubicBezTo>
                  <a:cubicBezTo>
                    <a:pt x="6764" y="314"/>
                    <a:pt x="6873" y="350"/>
                    <a:pt x="6982" y="380"/>
                  </a:cubicBezTo>
                  <a:cubicBezTo>
                    <a:pt x="7136" y="423"/>
                    <a:pt x="7289" y="467"/>
                    <a:pt x="7435" y="518"/>
                  </a:cubicBezTo>
                  <a:cubicBezTo>
                    <a:pt x="7552" y="562"/>
                    <a:pt x="7690" y="591"/>
                    <a:pt x="7800" y="664"/>
                  </a:cubicBezTo>
                  <a:cubicBezTo>
                    <a:pt x="7938" y="759"/>
                    <a:pt x="7989" y="920"/>
                    <a:pt x="8026" y="1065"/>
                  </a:cubicBezTo>
                  <a:cubicBezTo>
                    <a:pt x="8084" y="1299"/>
                    <a:pt x="8099" y="1547"/>
                    <a:pt x="8113" y="1780"/>
                  </a:cubicBezTo>
                  <a:cubicBezTo>
                    <a:pt x="8135" y="2474"/>
                    <a:pt x="8099" y="3167"/>
                    <a:pt x="8091" y="3853"/>
                  </a:cubicBezTo>
                  <a:cubicBezTo>
                    <a:pt x="8084" y="4604"/>
                    <a:pt x="8055" y="5363"/>
                    <a:pt x="8084" y="6122"/>
                  </a:cubicBezTo>
                  <a:cubicBezTo>
                    <a:pt x="8099" y="6691"/>
                    <a:pt x="8135" y="7289"/>
                    <a:pt x="8369" y="7814"/>
                  </a:cubicBezTo>
                  <a:cubicBezTo>
                    <a:pt x="8515" y="8165"/>
                    <a:pt x="8712" y="8486"/>
                    <a:pt x="8879" y="8821"/>
                  </a:cubicBezTo>
                  <a:cubicBezTo>
                    <a:pt x="9040" y="9157"/>
                    <a:pt x="9186" y="9514"/>
                    <a:pt x="9252" y="9886"/>
                  </a:cubicBezTo>
                  <a:cubicBezTo>
                    <a:pt x="9278" y="10044"/>
                    <a:pt x="9292" y="10201"/>
                    <a:pt x="9284" y="10358"/>
                  </a:cubicBezTo>
                  <a:lnTo>
                    <a:pt x="9284" y="10358"/>
                  </a:lnTo>
                  <a:cubicBezTo>
                    <a:pt x="8510" y="10314"/>
                    <a:pt x="7735" y="10228"/>
                    <a:pt x="6968" y="10127"/>
                  </a:cubicBezTo>
                  <a:cubicBezTo>
                    <a:pt x="5465" y="9923"/>
                    <a:pt x="3962" y="9660"/>
                    <a:pt x="2517" y="9186"/>
                  </a:cubicBezTo>
                  <a:cubicBezTo>
                    <a:pt x="1830" y="8962"/>
                    <a:pt x="1129" y="8673"/>
                    <a:pt x="556" y="8221"/>
                  </a:cubicBezTo>
                  <a:lnTo>
                    <a:pt x="556" y="8221"/>
                  </a:lnTo>
                  <a:cubicBezTo>
                    <a:pt x="728" y="7402"/>
                    <a:pt x="908" y="6583"/>
                    <a:pt x="1080" y="5764"/>
                  </a:cubicBezTo>
                  <a:cubicBezTo>
                    <a:pt x="1197" y="5210"/>
                    <a:pt x="1313" y="4662"/>
                    <a:pt x="1437" y="4108"/>
                  </a:cubicBezTo>
                  <a:cubicBezTo>
                    <a:pt x="1474" y="3940"/>
                    <a:pt x="1503" y="3772"/>
                    <a:pt x="1547" y="3604"/>
                  </a:cubicBezTo>
                  <a:cubicBezTo>
                    <a:pt x="1554" y="3539"/>
                    <a:pt x="1591" y="3466"/>
                    <a:pt x="1562" y="3415"/>
                  </a:cubicBezTo>
                  <a:cubicBezTo>
                    <a:pt x="1525" y="3320"/>
                    <a:pt x="1452" y="3232"/>
                    <a:pt x="1401" y="3159"/>
                  </a:cubicBezTo>
                  <a:cubicBezTo>
                    <a:pt x="1292" y="2984"/>
                    <a:pt x="1182" y="2824"/>
                    <a:pt x="1058" y="2656"/>
                  </a:cubicBezTo>
                  <a:cubicBezTo>
                    <a:pt x="798" y="2280"/>
                    <a:pt x="506" y="1903"/>
                    <a:pt x="169" y="1581"/>
                  </a:cubicBezTo>
                  <a:lnTo>
                    <a:pt x="169" y="1581"/>
                  </a:lnTo>
                  <a:cubicBezTo>
                    <a:pt x="563" y="1489"/>
                    <a:pt x="936" y="1276"/>
                    <a:pt x="1277" y="1051"/>
                  </a:cubicBezTo>
                  <a:cubicBezTo>
                    <a:pt x="1707" y="745"/>
                    <a:pt x="2181" y="460"/>
                    <a:pt x="2691" y="322"/>
                  </a:cubicBezTo>
                  <a:lnTo>
                    <a:pt x="2691" y="322"/>
                  </a:lnTo>
                  <a:cubicBezTo>
                    <a:pt x="2692" y="321"/>
                    <a:pt x="2692" y="321"/>
                    <a:pt x="2692" y="321"/>
                  </a:cubicBezTo>
                  <a:lnTo>
                    <a:pt x="2692" y="321"/>
                  </a:lnTo>
                  <a:cubicBezTo>
                    <a:pt x="2692" y="321"/>
                    <a:pt x="2692" y="321"/>
                    <a:pt x="2692" y="321"/>
                  </a:cubicBezTo>
                  <a:cubicBezTo>
                    <a:pt x="3094" y="241"/>
                    <a:pt x="3495" y="168"/>
                    <a:pt x="3896" y="110"/>
                  </a:cubicBezTo>
                  <a:cubicBezTo>
                    <a:pt x="3976" y="99"/>
                    <a:pt x="4056" y="92"/>
                    <a:pt x="4139" y="92"/>
                  </a:cubicBezTo>
                  <a:close/>
                  <a:moveTo>
                    <a:pt x="4159" y="0"/>
                  </a:moveTo>
                  <a:cubicBezTo>
                    <a:pt x="3940" y="0"/>
                    <a:pt x="3707" y="59"/>
                    <a:pt x="3488" y="95"/>
                  </a:cubicBezTo>
                  <a:cubicBezTo>
                    <a:pt x="3254" y="132"/>
                    <a:pt x="3021" y="175"/>
                    <a:pt x="2795" y="219"/>
                  </a:cubicBezTo>
                  <a:cubicBezTo>
                    <a:pt x="2770" y="229"/>
                    <a:pt x="2740" y="235"/>
                    <a:pt x="2711" y="241"/>
                  </a:cubicBezTo>
                  <a:lnTo>
                    <a:pt x="2711" y="241"/>
                  </a:lnTo>
                  <a:cubicBezTo>
                    <a:pt x="2704" y="234"/>
                    <a:pt x="2694" y="230"/>
                    <a:pt x="2682" y="230"/>
                  </a:cubicBezTo>
                  <a:cubicBezTo>
                    <a:pt x="2676" y="230"/>
                    <a:pt x="2670" y="231"/>
                    <a:pt x="2663" y="234"/>
                  </a:cubicBezTo>
                  <a:cubicBezTo>
                    <a:pt x="2153" y="365"/>
                    <a:pt x="1671" y="650"/>
                    <a:pt x="1233" y="941"/>
                  </a:cubicBezTo>
                  <a:cubicBezTo>
                    <a:pt x="868" y="1190"/>
                    <a:pt x="474" y="1408"/>
                    <a:pt x="51" y="1496"/>
                  </a:cubicBezTo>
                  <a:cubicBezTo>
                    <a:pt x="15" y="1503"/>
                    <a:pt x="0" y="1554"/>
                    <a:pt x="29" y="1583"/>
                  </a:cubicBezTo>
                  <a:cubicBezTo>
                    <a:pt x="584" y="2102"/>
                    <a:pt x="1036" y="2758"/>
                    <a:pt x="1437" y="3408"/>
                  </a:cubicBezTo>
                  <a:cubicBezTo>
                    <a:pt x="1443" y="3413"/>
                    <a:pt x="1453" y="3443"/>
                    <a:pt x="1463" y="3458"/>
                  </a:cubicBezTo>
                  <a:lnTo>
                    <a:pt x="1463" y="3458"/>
                  </a:lnTo>
                  <a:cubicBezTo>
                    <a:pt x="1452" y="3481"/>
                    <a:pt x="1452" y="3520"/>
                    <a:pt x="1452" y="3532"/>
                  </a:cubicBezTo>
                  <a:cubicBezTo>
                    <a:pt x="1416" y="3685"/>
                    <a:pt x="1386" y="3845"/>
                    <a:pt x="1350" y="3991"/>
                  </a:cubicBezTo>
                  <a:cubicBezTo>
                    <a:pt x="1116" y="5093"/>
                    <a:pt x="876" y="6187"/>
                    <a:pt x="650" y="7289"/>
                  </a:cubicBezTo>
                  <a:cubicBezTo>
                    <a:pt x="584" y="7603"/>
                    <a:pt x="511" y="7916"/>
                    <a:pt x="453" y="8230"/>
                  </a:cubicBezTo>
                  <a:cubicBezTo>
                    <a:pt x="453" y="8245"/>
                    <a:pt x="453" y="8267"/>
                    <a:pt x="460" y="8274"/>
                  </a:cubicBezTo>
                  <a:cubicBezTo>
                    <a:pt x="963" y="8675"/>
                    <a:pt x="1554" y="8938"/>
                    <a:pt x="2153" y="9157"/>
                  </a:cubicBezTo>
                  <a:cubicBezTo>
                    <a:pt x="2882" y="9427"/>
                    <a:pt x="3641" y="9624"/>
                    <a:pt x="4400" y="9792"/>
                  </a:cubicBezTo>
                  <a:cubicBezTo>
                    <a:pt x="5742" y="10083"/>
                    <a:pt x="7107" y="10266"/>
                    <a:pt x="8478" y="10390"/>
                  </a:cubicBezTo>
                  <a:cubicBezTo>
                    <a:pt x="8755" y="10419"/>
                    <a:pt x="9040" y="10448"/>
                    <a:pt x="9325" y="10463"/>
                  </a:cubicBezTo>
                  <a:cubicBezTo>
                    <a:pt x="9346" y="10463"/>
                    <a:pt x="9368" y="10434"/>
                    <a:pt x="9368" y="10419"/>
                  </a:cubicBezTo>
                  <a:cubicBezTo>
                    <a:pt x="9419" y="9682"/>
                    <a:pt x="9055" y="8989"/>
                    <a:pt x="8734" y="8347"/>
                  </a:cubicBezTo>
                  <a:cubicBezTo>
                    <a:pt x="8588" y="8062"/>
                    <a:pt x="8420" y="7785"/>
                    <a:pt x="8340" y="7471"/>
                  </a:cubicBezTo>
                  <a:cubicBezTo>
                    <a:pt x="8252" y="7172"/>
                    <a:pt x="8223" y="6851"/>
                    <a:pt x="8194" y="6545"/>
                  </a:cubicBezTo>
                  <a:cubicBezTo>
                    <a:pt x="8135" y="5793"/>
                    <a:pt x="8164" y="5035"/>
                    <a:pt x="8172" y="4290"/>
                  </a:cubicBezTo>
                  <a:cubicBezTo>
                    <a:pt x="8186" y="3539"/>
                    <a:pt x="8208" y="2802"/>
                    <a:pt x="8201" y="2058"/>
                  </a:cubicBezTo>
                  <a:cubicBezTo>
                    <a:pt x="8201" y="1788"/>
                    <a:pt x="8194" y="1525"/>
                    <a:pt x="8157" y="1262"/>
                  </a:cubicBezTo>
                  <a:cubicBezTo>
                    <a:pt x="8128" y="1087"/>
                    <a:pt x="8091" y="898"/>
                    <a:pt x="7989" y="744"/>
                  </a:cubicBezTo>
                  <a:cubicBezTo>
                    <a:pt x="7880" y="577"/>
                    <a:pt x="7719" y="533"/>
                    <a:pt x="7544" y="467"/>
                  </a:cubicBezTo>
                  <a:cubicBezTo>
                    <a:pt x="7274" y="365"/>
                    <a:pt x="6990" y="285"/>
                    <a:pt x="6705" y="212"/>
                  </a:cubicBezTo>
                  <a:cubicBezTo>
                    <a:pt x="6516" y="161"/>
                    <a:pt x="6333" y="161"/>
                    <a:pt x="6129" y="146"/>
                  </a:cubicBezTo>
                  <a:cubicBezTo>
                    <a:pt x="5728" y="124"/>
                    <a:pt x="5326" y="88"/>
                    <a:pt x="4925" y="59"/>
                  </a:cubicBezTo>
                  <a:cubicBezTo>
                    <a:pt x="4670" y="37"/>
                    <a:pt x="4414" y="0"/>
                    <a:pt x="41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571;p50">
              <a:extLst>
                <a:ext uri="{FF2B5EF4-FFF2-40B4-BE49-F238E27FC236}">
                  <a16:creationId xmlns:a16="http://schemas.microsoft.com/office/drawing/2014/main" id="{2BD35434-ABE8-4CE2-8C43-8093ED640948}"/>
                </a:ext>
              </a:extLst>
            </p:cNvPr>
            <p:cNvSpPr/>
            <p:nvPr/>
          </p:nvSpPr>
          <p:spPr>
            <a:xfrm>
              <a:off x="5624902" y="3161294"/>
              <a:ext cx="161641" cy="167262"/>
            </a:xfrm>
            <a:custGeom>
              <a:avLst/>
              <a:gdLst/>
              <a:ahLst/>
              <a:cxnLst/>
              <a:rect l="l" t="t" r="r" b="b"/>
              <a:pathLst>
                <a:path w="2620" h="2693" extrusionOk="0">
                  <a:moveTo>
                    <a:pt x="1348" y="1"/>
                  </a:moveTo>
                  <a:cubicBezTo>
                    <a:pt x="806" y="1"/>
                    <a:pt x="267" y="443"/>
                    <a:pt x="146" y="1046"/>
                  </a:cubicBezTo>
                  <a:cubicBezTo>
                    <a:pt x="0" y="1724"/>
                    <a:pt x="423" y="2498"/>
                    <a:pt x="1036" y="2658"/>
                  </a:cubicBezTo>
                  <a:cubicBezTo>
                    <a:pt x="1119" y="2681"/>
                    <a:pt x="1204" y="2692"/>
                    <a:pt x="1288" y="2692"/>
                  </a:cubicBezTo>
                  <a:cubicBezTo>
                    <a:pt x="1819" y="2692"/>
                    <a:pt x="2348" y="2258"/>
                    <a:pt x="2473" y="1666"/>
                  </a:cubicBezTo>
                  <a:cubicBezTo>
                    <a:pt x="2619" y="973"/>
                    <a:pt x="2203" y="200"/>
                    <a:pt x="1591" y="32"/>
                  </a:cubicBezTo>
                  <a:cubicBezTo>
                    <a:pt x="1510" y="11"/>
                    <a:pt x="1429" y="1"/>
                    <a:pt x="1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572;p50">
              <a:extLst>
                <a:ext uri="{FF2B5EF4-FFF2-40B4-BE49-F238E27FC236}">
                  <a16:creationId xmlns:a16="http://schemas.microsoft.com/office/drawing/2014/main" id="{B6AFE3F3-4BFF-4FF3-ADA4-1C1C0D49CD62}"/>
                </a:ext>
              </a:extLst>
            </p:cNvPr>
            <p:cNvSpPr/>
            <p:nvPr/>
          </p:nvSpPr>
          <p:spPr>
            <a:xfrm>
              <a:off x="5628480" y="3158126"/>
              <a:ext cx="159420" cy="173287"/>
            </a:xfrm>
            <a:custGeom>
              <a:avLst/>
              <a:gdLst/>
              <a:ahLst/>
              <a:cxnLst/>
              <a:rect l="l" t="t" r="r" b="b"/>
              <a:pathLst>
                <a:path w="2584" h="2790" extrusionOk="0">
                  <a:moveTo>
                    <a:pt x="1257" y="111"/>
                  </a:moveTo>
                  <a:cubicBezTo>
                    <a:pt x="1537" y="111"/>
                    <a:pt x="1808" y="232"/>
                    <a:pt x="2014" y="469"/>
                  </a:cubicBezTo>
                  <a:cubicBezTo>
                    <a:pt x="2350" y="842"/>
                    <a:pt x="2481" y="1418"/>
                    <a:pt x="2299" y="1899"/>
                  </a:cubicBezTo>
                  <a:cubicBezTo>
                    <a:pt x="2123" y="2344"/>
                    <a:pt x="1689" y="2703"/>
                    <a:pt x="1215" y="2703"/>
                  </a:cubicBezTo>
                  <a:cubicBezTo>
                    <a:pt x="1145" y="2703"/>
                    <a:pt x="1075" y="2695"/>
                    <a:pt x="1004" y="2679"/>
                  </a:cubicBezTo>
                  <a:lnTo>
                    <a:pt x="1004" y="2679"/>
                  </a:lnTo>
                  <a:cubicBezTo>
                    <a:pt x="999" y="2674"/>
                    <a:pt x="993" y="2669"/>
                    <a:pt x="985" y="2666"/>
                  </a:cubicBezTo>
                  <a:cubicBezTo>
                    <a:pt x="489" y="2527"/>
                    <a:pt x="176" y="2031"/>
                    <a:pt x="110" y="1542"/>
                  </a:cubicBezTo>
                  <a:cubicBezTo>
                    <a:pt x="44" y="1031"/>
                    <a:pt x="285" y="513"/>
                    <a:pt x="730" y="258"/>
                  </a:cubicBezTo>
                  <a:cubicBezTo>
                    <a:pt x="899" y="159"/>
                    <a:pt x="1080" y="111"/>
                    <a:pt x="1257" y="111"/>
                  </a:cubicBezTo>
                  <a:close/>
                  <a:moveTo>
                    <a:pt x="1252" y="1"/>
                  </a:moveTo>
                  <a:cubicBezTo>
                    <a:pt x="1131" y="1"/>
                    <a:pt x="1007" y="22"/>
                    <a:pt x="883" y="68"/>
                  </a:cubicBezTo>
                  <a:cubicBezTo>
                    <a:pt x="365" y="258"/>
                    <a:pt x="15" y="776"/>
                    <a:pt x="8" y="1323"/>
                  </a:cubicBezTo>
                  <a:cubicBezTo>
                    <a:pt x="0" y="1929"/>
                    <a:pt x="365" y="2585"/>
                    <a:pt x="956" y="2760"/>
                  </a:cubicBezTo>
                  <a:cubicBezTo>
                    <a:pt x="1040" y="2780"/>
                    <a:pt x="1123" y="2789"/>
                    <a:pt x="1206" y="2789"/>
                  </a:cubicBezTo>
                  <a:cubicBezTo>
                    <a:pt x="1649" y="2789"/>
                    <a:pt x="2064" y="2522"/>
                    <a:pt x="2291" y="2140"/>
                  </a:cubicBezTo>
                  <a:cubicBezTo>
                    <a:pt x="2583" y="1644"/>
                    <a:pt x="2525" y="1009"/>
                    <a:pt x="2204" y="542"/>
                  </a:cubicBezTo>
                  <a:cubicBezTo>
                    <a:pt x="1977" y="211"/>
                    <a:pt x="1629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573;p50">
              <a:extLst>
                <a:ext uri="{FF2B5EF4-FFF2-40B4-BE49-F238E27FC236}">
                  <a16:creationId xmlns:a16="http://schemas.microsoft.com/office/drawing/2014/main" id="{CC62F3EE-C855-4A7D-A744-D7A4A22CC932}"/>
                </a:ext>
              </a:extLst>
            </p:cNvPr>
            <p:cNvSpPr/>
            <p:nvPr/>
          </p:nvSpPr>
          <p:spPr>
            <a:xfrm>
              <a:off x="5644212" y="2838322"/>
              <a:ext cx="557784" cy="327692"/>
            </a:xfrm>
            <a:custGeom>
              <a:avLst/>
              <a:gdLst/>
              <a:ahLst/>
              <a:cxnLst/>
              <a:rect l="l" t="t" r="r" b="b"/>
              <a:pathLst>
                <a:path w="9041" h="5276" extrusionOk="0">
                  <a:moveTo>
                    <a:pt x="2007" y="1"/>
                  </a:moveTo>
                  <a:cubicBezTo>
                    <a:pt x="1577" y="504"/>
                    <a:pt x="1533" y="1285"/>
                    <a:pt x="1905" y="1832"/>
                  </a:cubicBezTo>
                  <a:cubicBezTo>
                    <a:pt x="1879" y="1838"/>
                    <a:pt x="1852" y="1841"/>
                    <a:pt x="1825" y="1841"/>
                  </a:cubicBezTo>
                  <a:cubicBezTo>
                    <a:pt x="1704" y="1841"/>
                    <a:pt x="1582" y="1781"/>
                    <a:pt x="1475" y="1715"/>
                  </a:cubicBezTo>
                  <a:cubicBezTo>
                    <a:pt x="1124" y="1482"/>
                    <a:pt x="796" y="1190"/>
                    <a:pt x="526" y="854"/>
                  </a:cubicBezTo>
                  <a:cubicBezTo>
                    <a:pt x="263" y="1518"/>
                    <a:pt x="1" y="2226"/>
                    <a:pt x="45" y="2934"/>
                  </a:cubicBezTo>
                  <a:cubicBezTo>
                    <a:pt x="88" y="3656"/>
                    <a:pt x="621" y="3948"/>
                    <a:pt x="942" y="5276"/>
                  </a:cubicBezTo>
                  <a:lnTo>
                    <a:pt x="8566" y="5210"/>
                  </a:lnTo>
                  <a:cubicBezTo>
                    <a:pt x="8858" y="4561"/>
                    <a:pt x="8909" y="3802"/>
                    <a:pt x="8720" y="3116"/>
                  </a:cubicBezTo>
                  <a:cubicBezTo>
                    <a:pt x="8698" y="3065"/>
                    <a:pt x="8683" y="2999"/>
                    <a:pt x="8690" y="2934"/>
                  </a:cubicBezTo>
                  <a:cubicBezTo>
                    <a:pt x="8698" y="2861"/>
                    <a:pt x="8734" y="2802"/>
                    <a:pt x="8771" y="2737"/>
                  </a:cubicBezTo>
                  <a:cubicBezTo>
                    <a:pt x="8953" y="2423"/>
                    <a:pt x="9041" y="2051"/>
                    <a:pt x="8990" y="1686"/>
                  </a:cubicBezTo>
                  <a:lnTo>
                    <a:pt x="8990" y="1686"/>
                  </a:lnTo>
                  <a:cubicBezTo>
                    <a:pt x="8807" y="1905"/>
                    <a:pt x="8574" y="2073"/>
                    <a:pt x="8296" y="2153"/>
                  </a:cubicBezTo>
                  <a:cubicBezTo>
                    <a:pt x="8428" y="1737"/>
                    <a:pt x="8347" y="1277"/>
                    <a:pt x="8092" y="927"/>
                  </a:cubicBezTo>
                  <a:cubicBezTo>
                    <a:pt x="8005" y="1277"/>
                    <a:pt x="7800" y="1584"/>
                    <a:pt x="7508" y="1788"/>
                  </a:cubicBezTo>
                  <a:cubicBezTo>
                    <a:pt x="7363" y="1518"/>
                    <a:pt x="7071" y="1372"/>
                    <a:pt x="6779" y="1285"/>
                  </a:cubicBezTo>
                  <a:cubicBezTo>
                    <a:pt x="6504" y="1205"/>
                    <a:pt x="6226" y="1164"/>
                    <a:pt x="5946" y="1164"/>
                  </a:cubicBezTo>
                  <a:cubicBezTo>
                    <a:pt x="5840" y="1164"/>
                    <a:pt x="5733" y="1170"/>
                    <a:pt x="5626" y="1182"/>
                  </a:cubicBezTo>
                  <a:cubicBezTo>
                    <a:pt x="5356" y="1219"/>
                    <a:pt x="5086" y="1292"/>
                    <a:pt x="4816" y="1299"/>
                  </a:cubicBezTo>
                  <a:cubicBezTo>
                    <a:pt x="4796" y="1300"/>
                    <a:pt x="4775" y="1300"/>
                    <a:pt x="4755" y="1300"/>
                  </a:cubicBezTo>
                  <a:cubicBezTo>
                    <a:pt x="3975" y="1300"/>
                    <a:pt x="3252" y="763"/>
                    <a:pt x="2861" y="81"/>
                  </a:cubicBezTo>
                  <a:cubicBezTo>
                    <a:pt x="2657" y="460"/>
                    <a:pt x="2627" y="949"/>
                    <a:pt x="2802" y="1350"/>
                  </a:cubicBezTo>
                  <a:cubicBezTo>
                    <a:pt x="2401" y="1000"/>
                    <a:pt x="2109" y="519"/>
                    <a:pt x="2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574;p50">
              <a:extLst>
                <a:ext uri="{FF2B5EF4-FFF2-40B4-BE49-F238E27FC236}">
                  <a16:creationId xmlns:a16="http://schemas.microsoft.com/office/drawing/2014/main" id="{ACE06D17-8881-494B-8070-EB4A47980882}"/>
                </a:ext>
              </a:extLst>
            </p:cNvPr>
            <p:cNvSpPr/>
            <p:nvPr/>
          </p:nvSpPr>
          <p:spPr>
            <a:xfrm>
              <a:off x="5637487" y="2834409"/>
              <a:ext cx="565867" cy="333903"/>
            </a:xfrm>
            <a:custGeom>
              <a:avLst/>
              <a:gdLst/>
              <a:ahLst/>
              <a:cxnLst/>
              <a:rect l="l" t="t" r="r" b="b"/>
              <a:pathLst>
                <a:path w="9172" h="5376" extrusionOk="0">
                  <a:moveTo>
                    <a:pt x="2064" y="153"/>
                  </a:moveTo>
                  <a:lnTo>
                    <a:pt x="2064" y="153"/>
                  </a:lnTo>
                  <a:cubicBezTo>
                    <a:pt x="2185" y="644"/>
                    <a:pt x="2454" y="1098"/>
                    <a:pt x="2853" y="1428"/>
                  </a:cubicBezTo>
                  <a:cubicBezTo>
                    <a:pt x="2861" y="1436"/>
                    <a:pt x="2873" y="1440"/>
                    <a:pt x="2885" y="1440"/>
                  </a:cubicBezTo>
                  <a:cubicBezTo>
                    <a:pt x="2916" y="1440"/>
                    <a:pt x="2949" y="1416"/>
                    <a:pt x="2933" y="1384"/>
                  </a:cubicBezTo>
                  <a:cubicBezTo>
                    <a:pt x="2931" y="1377"/>
                    <a:pt x="2928" y="1370"/>
                    <a:pt x="2925" y="1363"/>
                  </a:cubicBezTo>
                  <a:lnTo>
                    <a:pt x="2925" y="1363"/>
                  </a:lnTo>
                  <a:cubicBezTo>
                    <a:pt x="2925" y="1363"/>
                    <a:pt x="2926" y="1362"/>
                    <a:pt x="2926" y="1362"/>
                  </a:cubicBezTo>
                  <a:cubicBezTo>
                    <a:pt x="2925" y="1362"/>
                    <a:pt x="2925" y="1361"/>
                    <a:pt x="2924" y="1361"/>
                  </a:cubicBezTo>
                  <a:lnTo>
                    <a:pt x="2924" y="1361"/>
                  </a:lnTo>
                  <a:cubicBezTo>
                    <a:pt x="2784" y="993"/>
                    <a:pt x="2790" y="590"/>
                    <a:pt x="2953" y="231"/>
                  </a:cubicBezTo>
                  <a:lnTo>
                    <a:pt x="2953" y="231"/>
                  </a:lnTo>
                  <a:cubicBezTo>
                    <a:pt x="3267" y="728"/>
                    <a:pt x="3729" y="1138"/>
                    <a:pt x="4290" y="1311"/>
                  </a:cubicBezTo>
                  <a:cubicBezTo>
                    <a:pt x="4473" y="1369"/>
                    <a:pt x="4656" y="1394"/>
                    <a:pt x="4840" y="1394"/>
                  </a:cubicBezTo>
                  <a:cubicBezTo>
                    <a:pt x="4979" y="1394"/>
                    <a:pt x="5119" y="1380"/>
                    <a:pt x="5261" y="1355"/>
                  </a:cubicBezTo>
                  <a:cubicBezTo>
                    <a:pt x="5553" y="1314"/>
                    <a:pt x="5835" y="1269"/>
                    <a:pt x="6124" y="1269"/>
                  </a:cubicBezTo>
                  <a:cubicBezTo>
                    <a:pt x="6246" y="1269"/>
                    <a:pt x="6368" y="1277"/>
                    <a:pt x="6494" y="1297"/>
                  </a:cubicBezTo>
                  <a:cubicBezTo>
                    <a:pt x="6881" y="1355"/>
                    <a:pt x="7340" y="1494"/>
                    <a:pt x="7559" y="1858"/>
                  </a:cubicBezTo>
                  <a:cubicBezTo>
                    <a:pt x="7564" y="1874"/>
                    <a:pt x="7585" y="1886"/>
                    <a:pt x="7604" y="1886"/>
                  </a:cubicBezTo>
                  <a:cubicBezTo>
                    <a:pt x="7611" y="1886"/>
                    <a:pt x="7619" y="1884"/>
                    <a:pt x="7625" y="1880"/>
                  </a:cubicBezTo>
                  <a:cubicBezTo>
                    <a:pt x="7895" y="1683"/>
                    <a:pt x="8093" y="1408"/>
                    <a:pt x="8194" y="1093"/>
                  </a:cubicBezTo>
                  <a:lnTo>
                    <a:pt x="8194" y="1093"/>
                  </a:lnTo>
                  <a:cubicBezTo>
                    <a:pt x="8390" y="1415"/>
                    <a:pt x="8453" y="1813"/>
                    <a:pt x="8340" y="2187"/>
                  </a:cubicBezTo>
                  <a:cubicBezTo>
                    <a:pt x="8334" y="2218"/>
                    <a:pt x="8359" y="2248"/>
                    <a:pt x="8384" y="2248"/>
                  </a:cubicBezTo>
                  <a:cubicBezTo>
                    <a:pt x="8389" y="2248"/>
                    <a:pt x="8394" y="2247"/>
                    <a:pt x="8398" y="2245"/>
                  </a:cubicBezTo>
                  <a:cubicBezTo>
                    <a:pt x="8647" y="2162"/>
                    <a:pt x="8863" y="2034"/>
                    <a:pt x="9035" y="1852"/>
                  </a:cubicBezTo>
                  <a:lnTo>
                    <a:pt x="9035" y="1852"/>
                  </a:lnTo>
                  <a:cubicBezTo>
                    <a:pt x="9047" y="2131"/>
                    <a:pt x="8993" y="2406"/>
                    <a:pt x="8872" y="2654"/>
                  </a:cubicBezTo>
                  <a:cubicBezTo>
                    <a:pt x="8814" y="2748"/>
                    <a:pt x="8734" y="2858"/>
                    <a:pt x="8726" y="2982"/>
                  </a:cubicBezTo>
                  <a:cubicBezTo>
                    <a:pt x="8719" y="3113"/>
                    <a:pt x="8778" y="3252"/>
                    <a:pt x="8807" y="3383"/>
                  </a:cubicBezTo>
                  <a:cubicBezTo>
                    <a:pt x="8938" y="4001"/>
                    <a:pt x="8866" y="4640"/>
                    <a:pt x="8613" y="5215"/>
                  </a:cubicBezTo>
                  <a:lnTo>
                    <a:pt x="8613" y="5215"/>
                  </a:lnTo>
                  <a:cubicBezTo>
                    <a:pt x="7766" y="5222"/>
                    <a:pt x="6925" y="5237"/>
                    <a:pt x="6071" y="5244"/>
                  </a:cubicBezTo>
                  <a:cubicBezTo>
                    <a:pt x="4706" y="5251"/>
                    <a:pt x="3335" y="5266"/>
                    <a:pt x="1970" y="5280"/>
                  </a:cubicBezTo>
                  <a:cubicBezTo>
                    <a:pt x="1668" y="5280"/>
                    <a:pt x="1360" y="5287"/>
                    <a:pt x="1064" y="5287"/>
                  </a:cubicBezTo>
                  <a:lnTo>
                    <a:pt x="1064" y="5287"/>
                  </a:lnTo>
                  <a:cubicBezTo>
                    <a:pt x="924" y="4747"/>
                    <a:pt x="702" y="4255"/>
                    <a:pt x="438" y="3755"/>
                  </a:cubicBezTo>
                  <a:cubicBezTo>
                    <a:pt x="343" y="3580"/>
                    <a:pt x="256" y="3412"/>
                    <a:pt x="205" y="3208"/>
                  </a:cubicBezTo>
                  <a:cubicBezTo>
                    <a:pt x="132" y="2880"/>
                    <a:pt x="168" y="2522"/>
                    <a:pt x="234" y="2209"/>
                  </a:cubicBezTo>
                  <a:cubicBezTo>
                    <a:pt x="322" y="1787"/>
                    <a:pt x="468" y="1397"/>
                    <a:pt x="623" y="1003"/>
                  </a:cubicBezTo>
                  <a:lnTo>
                    <a:pt x="623" y="1003"/>
                  </a:lnTo>
                  <a:cubicBezTo>
                    <a:pt x="812" y="1225"/>
                    <a:pt x="1014" y="1422"/>
                    <a:pt x="1241" y="1596"/>
                  </a:cubicBezTo>
                  <a:cubicBezTo>
                    <a:pt x="1423" y="1739"/>
                    <a:pt x="1658" y="1940"/>
                    <a:pt x="1903" y="1940"/>
                  </a:cubicBezTo>
                  <a:cubicBezTo>
                    <a:pt x="1933" y="1940"/>
                    <a:pt x="1962" y="1938"/>
                    <a:pt x="1992" y="1931"/>
                  </a:cubicBezTo>
                  <a:cubicBezTo>
                    <a:pt x="2021" y="1924"/>
                    <a:pt x="2043" y="1888"/>
                    <a:pt x="2021" y="1858"/>
                  </a:cubicBezTo>
                  <a:cubicBezTo>
                    <a:pt x="1682" y="1345"/>
                    <a:pt x="1698" y="647"/>
                    <a:pt x="2064" y="153"/>
                  </a:cubicBezTo>
                  <a:close/>
                  <a:moveTo>
                    <a:pt x="2094" y="0"/>
                  </a:moveTo>
                  <a:cubicBezTo>
                    <a:pt x="2082" y="0"/>
                    <a:pt x="2069" y="4"/>
                    <a:pt x="2058" y="12"/>
                  </a:cubicBezTo>
                  <a:cubicBezTo>
                    <a:pt x="1637" y="525"/>
                    <a:pt x="1574" y="1279"/>
                    <a:pt x="1906" y="1843"/>
                  </a:cubicBezTo>
                  <a:lnTo>
                    <a:pt x="1906" y="1843"/>
                  </a:lnTo>
                  <a:cubicBezTo>
                    <a:pt x="1779" y="1841"/>
                    <a:pt x="1659" y="1773"/>
                    <a:pt x="1554" y="1705"/>
                  </a:cubicBezTo>
                  <a:cubicBezTo>
                    <a:pt x="1438" y="1618"/>
                    <a:pt x="1321" y="1537"/>
                    <a:pt x="1212" y="1450"/>
                  </a:cubicBezTo>
                  <a:cubicBezTo>
                    <a:pt x="1007" y="1275"/>
                    <a:pt x="818" y="1085"/>
                    <a:pt x="657" y="881"/>
                  </a:cubicBezTo>
                  <a:cubicBezTo>
                    <a:pt x="647" y="871"/>
                    <a:pt x="637" y="867"/>
                    <a:pt x="626" y="867"/>
                  </a:cubicBezTo>
                  <a:cubicBezTo>
                    <a:pt x="605" y="867"/>
                    <a:pt x="584" y="883"/>
                    <a:pt x="569" y="903"/>
                  </a:cubicBezTo>
                  <a:cubicBezTo>
                    <a:pt x="300" y="1581"/>
                    <a:pt x="0" y="2362"/>
                    <a:pt x="95" y="3106"/>
                  </a:cubicBezTo>
                  <a:cubicBezTo>
                    <a:pt x="154" y="3529"/>
                    <a:pt x="409" y="3879"/>
                    <a:pt x="599" y="4259"/>
                  </a:cubicBezTo>
                  <a:cubicBezTo>
                    <a:pt x="774" y="4602"/>
                    <a:pt x="890" y="4966"/>
                    <a:pt x="985" y="5339"/>
                  </a:cubicBezTo>
                  <a:cubicBezTo>
                    <a:pt x="993" y="5360"/>
                    <a:pt x="1007" y="5375"/>
                    <a:pt x="1029" y="5375"/>
                  </a:cubicBezTo>
                  <a:cubicBezTo>
                    <a:pt x="1883" y="5368"/>
                    <a:pt x="2744" y="5360"/>
                    <a:pt x="3612" y="5353"/>
                  </a:cubicBezTo>
                  <a:cubicBezTo>
                    <a:pt x="4976" y="5346"/>
                    <a:pt x="6348" y="5324"/>
                    <a:pt x="7712" y="5317"/>
                  </a:cubicBezTo>
                  <a:cubicBezTo>
                    <a:pt x="8026" y="5317"/>
                    <a:pt x="8340" y="5309"/>
                    <a:pt x="8653" y="5309"/>
                  </a:cubicBezTo>
                  <a:cubicBezTo>
                    <a:pt x="8656" y="5309"/>
                    <a:pt x="8659" y="5309"/>
                    <a:pt x="8662" y="5309"/>
                  </a:cubicBezTo>
                  <a:lnTo>
                    <a:pt x="8662" y="5309"/>
                  </a:lnTo>
                  <a:cubicBezTo>
                    <a:pt x="8668" y="5311"/>
                    <a:pt x="8674" y="5313"/>
                    <a:pt x="8680" y="5313"/>
                  </a:cubicBezTo>
                  <a:cubicBezTo>
                    <a:pt x="8693" y="5313"/>
                    <a:pt x="8705" y="5305"/>
                    <a:pt x="8712" y="5287"/>
                  </a:cubicBezTo>
                  <a:cubicBezTo>
                    <a:pt x="8945" y="4733"/>
                    <a:pt x="9040" y="4120"/>
                    <a:pt x="8945" y="3529"/>
                  </a:cubicBezTo>
                  <a:cubicBezTo>
                    <a:pt x="8931" y="3383"/>
                    <a:pt x="8880" y="3237"/>
                    <a:pt x="8843" y="3091"/>
                  </a:cubicBezTo>
                  <a:cubicBezTo>
                    <a:pt x="8807" y="2924"/>
                    <a:pt x="8945" y="2778"/>
                    <a:pt x="9011" y="2632"/>
                  </a:cubicBezTo>
                  <a:cubicBezTo>
                    <a:pt x="9128" y="2354"/>
                    <a:pt x="9172" y="2048"/>
                    <a:pt x="9135" y="1749"/>
                  </a:cubicBezTo>
                  <a:cubicBezTo>
                    <a:pt x="9135" y="1723"/>
                    <a:pt x="9109" y="1697"/>
                    <a:pt x="9084" y="1697"/>
                  </a:cubicBezTo>
                  <a:cubicBezTo>
                    <a:pt x="9074" y="1697"/>
                    <a:pt x="9063" y="1702"/>
                    <a:pt x="9055" y="1712"/>
                  </a:cubicBezTo>
                  <a:cubicBezTo>
                    <a:pt x="9048" y="1720"/>
                    <a:pt x="9042" y="1727"/>
                    <a:pt x="9036" y="1734"/>
                  </a:cubicBezTo>
                  <a:lnTo>
                    <a:pt x="9036" y="1734"/>
                  </a:lnTo>
                  <a:cubicBezTo>
                    <a:pt x="9032" y="1732"/>
                    <a:pt x="9029" y="1730"/>
                    <a:pt x="9026" y="1727"/>
                  </a:cubicBezTo>
                  <a:lnTo>
                    <a:pt x="9026" y="1727"/>
                  </a:lnTo>
                  <a:cubicBezTo>
                    <a:pt x="9026" y="1732"/>
                    <a:pt x="9027" y="1738"/>
                    <a:pt x="9027" y="1743"/>
                  </a:cubicBezTo>
                  <a:lnTo>
                    <a:pt x="9027" y="1743"/>
                  </a:lnTo>
                  <a:cubicBezTo>
                    <a:pt x="8868" y="1920"/>
                    <a:pt x="8676" y="2052"/>
                    <a:pt x="8457" y="2133"/>
                  </a:cubicBezTo>
                  <a:lnTo>
                    <a:pt x="8457" y="2133"/>
                  </a:lnTo>
                  <a:cubicBezTo>
                    <a:pt x="8554" y="1726"/>
                    <a:pt x="8462" y="1295"/>
                    <a:pt x="8216" y="954"/>
                  </a:cubicBezTo>
                  <a:cubicBezTo>
                    <a:pt x="8202" y="943"/>
                    <a:pt x="8185" y="938"/>
                    <a:pt x="8169" y="938"/>
                  </a:cubicBezTo>
                  <a:cubicBezTo>
                    <a:pt x="8151" y="938"/>
                    <a:pt x="8133" y="945"/>
                    <a:pt x="8121" y="961"/>
                  </a:cubicBezTo>
                  <a:cubicBezTo>
                    <a:pt x="8044" y="1289"/>
                    <a:pt x="7860" y="1571"/>
                    <a:pt x="7602" y="1767"/>
                  </a:cubicBezTo>
                  <a:lnTo>
                    <a:pt x="7602" y="1767"/>
                  </a:lnTo>
                  <a:cubicBezTo>
                    <a:pt x="7438" y="1526"/>
                    <a:pt x="7177" y="1386"/>
                    <a:pt x="6910" y="1304"/>
                  </a:cubicBezTo>
                  <a:cubicBezTo>
                    <a:pt x="6639" y="1210"/>
                    <a:pt x="6357" y="1166"/>
                    <a:pt x="6074" y="1166"/>
                  </a:cubicBezTo>
                  <a:cubicBezTo>
                    <a:pt x="5983" y="1166"/>
                    <a:pt x="5892" y="1171"/>
                    <a:pt x="5801" y="1180"/>
                  </a:cubicBezTo>
                  <a:cubicBezTo>
                    <a:pt x="5471" y="1218"/>
                    <a:pt x="5148" y="1311"/>
                    <a:pt x="4820" y="1311"/>
                  </a:cubicBezTo>
                  <a:cubicBezTo>
                    <a:pt x="4770" y="1311"/>
                    <a:pt x="4720" y="1309"/>
                    <a:pt x="4670" y="1304"/>
                  </a:cubicBezTo>
                  <a:cubicBezTo>
                    <a:pt x="4342" y="1267"/>
                    <a:pt x="4028" y="1136"/>
                    <a:pt x="3758" y="946"/>
                  </a:cubicBezTo>
                  <a:cubicBezTo>
                    <a:pt x="3444" y="727"/>
                    <a:pt x="3181" y="436"/>
                    <a:pt x="2992" y="107"/>
                  </a:cubicBezTo>
                  <a:cubicBezTo>
                    <a:pt x="2980" y="92"/>
                    <a:pt x="2963" y="83"/>
                    <a:pt x="2945" y="83"/>
                  </a:cubicBezTo>
                  <a:cubicBezTo>
                    <a:pt x="2930" y="83"/>
                    <a:pt x="2915" y="90"/>
                    <a:pt x="2904" y="107"/>
                  </a:cubicBezTo>
                  <a:cubicBezTo>
                    <a:pt x="2717" y="450"/>
                    <a:pt x="2674" y="852"/>
                    <a:pt x="2779" y="1226"/>
                  </a:cubicBezTo>
                  <a:lnTo>
                    <a:pt x="2779" y="1226"/>
                  </a:lnTo>
                  <a:cubicBezTo>
                    <a:pt x="2457" y="900"/>
                    <a:pt x="2234" y="487"/>
                    <a:pt x="2138" y="34"/>
                  </a:cubicBezTo>
                  <a:cubicBezTo>
                    <a:pt x="2134" y="12"/>
                    <a:pt x="2115" y="0"/>
                    <a:pt x="20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575;p50">
              <a:extLst>
                <a:ext uri="{FF2B5EF4-FFF2-40B4-BE49-F238E27FC236}">
                  <a16:creationId xmlns:a16="http://schemas.microsoft.com/office/drawing/2014/main" id="{B214409E-5AF5-4E28-803A-87A5533C4F44}"/>
                </a:ext>
              </a:extLst>
            </p:cNvPr>
            <p:cNvSpPr/>
            <p:nvPr/>
          </p:nvSpPr>
          <p:spPr>
            <a:xfrm>
              <a:off x="5677528" y="2925400"/>
              <a:ext cx="54723" cy="101053"/>
            </a:xfrm>
            <a:custGeom>
              <a:avLst/>
              <a:gdLst/>
              <a:ahLst/>
              <a:cxnLst/>
              <a:rect l="l" t="t" r="r" b="b"/>
              <a:pathLst>
                <a:path w="887" h="1627" extrusionOk="0">
                  <a:moveTo>
                    <a:pt x="46" y="0"/>
                  </a:moveTo>
                  <a:cubicBezTo>
                    <a:pt x="24" y="0"/>
                    <a:pt x="1" y="17"/>
                    <a:pt x="1" y="50"/>
                  </a:cubicBezTo>
                  <a:cubicBezTo>
                    <a:pt x="8" y="357"/>
                    <a:pt x="23" y="685"/>
                    <a:pt x="183" y="970"/>
                  </a:cubicBezTo>
                  <a:cubicBezTo>
                    <a:pt x="322" y="1232"/>
                    <a:pt x="555" y="1422"/>
                    <a:pt x="781" y="1612"/>
                  </a:cubicBezTo>
                  <a:cubicBezTo>
                    <a:pt x="792" y="1622"/>
                    <a:pt x="804" y="1626"/>
                    <a:pt x="815" y="1626"/>
                  </a:cubicBezTo>
                  <a:cubicBezTo>
                    <a:pt x="853" y="1626"/>
                    <a:pt x="886" y="1581"/>
                    <a:pt x="847" y="1553"/>
                  </a:cubicBezTo>
                  <a:cubicBezTo>
                    <a:pt x="635" y="1371"/>
                    <a:pt x="417" y="1189"/>
                    <a:pt x="271" y="941"/>
                  </a:cubicBezTo>
                  <a:cubicBezTo>
                    <a:pt x="117" y="663"/>
                    <a:pt x="96" y="357"/>
                    <a:pt x="88" y="43"/>
                  </a:cubicBezTo>
                  <a:cubicBezTo>
                    <a:pt x="88" y="15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576;p50">
              <a:extLst>
                <a:ext uri="{FF2B5EF4-FFF2-40B4-BE49-F238E27FC236}">
                  <a16:creationId xmlns:a16="http://schemas.microsoft.com/office/drawing/2014/main" id="{923FFB07-64A5-40EC-B147-FD5540518E44}"/>
                </a:ext>
              </a:extLst>
            </p:cNvPr>
            <p:cNvSpPr/>
            <p:nvPr/>
          </p:nvSpPr>
          <p:spPr>
            <a:xfrm>
              <a:off x="5659513" y="2979250"/>
              <a:ext cx="57932" cy="72669"/>
            </a:xfrm>
            <a:custGeom>
              <a:avLst/>
              <a:gdLst/>
              <a:ahLst/>
              <a:cxnLst/>
              <a:rect l="l" t="t" r="r" b="b"/>
              <a:pathLst>
                <a:path w="939" h="1170" extrusionOk="0">
                  <a:moveTo>
                    <a:pt x="45" y="1"/>
                  </a:moveTo>
                  <a:cubicBezTo>
                    <a:pt x="23" y="1"/>
                    <a:pt x="1" y="15"/>
                    <a:pt x="1" y="44"/>
                  </a:cubicBezTo>
                  <a:cubicBezTo>
                    <a:pt x="37" y="555"/>
                    <a:pt x="446" y="898"/>
                    <a:pt x="847" y="1161"/>
                  </a:cubicBezTo>
                  <a:cubicBezTo>
                    <a:pt x="856" y="1167"/>
                    <a:pt x="865" y="1170"/>
                    <a:pt x="874" y="1170"/>
                  </a:cubicBezTo>
                  <a:cubicBezTo>
                    <a:pt x="913" y="1170"/>
                    <a:pt x="939" y="1110"/>
                    <a:pt x="891" y="1080"/>
                  </a:cubicBezTo>
                  <a:cubicBezTo>
                    <a:pt x="526" y="840"/>
                    <a:pt x="125" y="519"/>
                    <a:pt x="88" y="44"/>
                  </a:cubicBezTo>
                  <a:cubicBezTo>
                    <a:pt x="88" y="15"/>
                    <a:pt x="67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577;p50">
              <a:extLst>
                <a:ext uri="{FF2B5EF4-FFF2-40B4-BE49-F238E27FC236}">
                  <a16:creationId xmlns:a16="http://schemas.microsoft.com/office/drawing/2014/main" id="{F5E34A6D-A958-4E7C-A1AB-9379D038C4CD}"/>
                </a:ext>
              </a:extLst>
            </p:cNvPr>
            <p:cNvSpPr/>
            <p:nvPr/>
          </p:nvSpPr>
          <p:spPr>
            <a:xfrm>
              <a:off x="5682957" y="3058129"/>
              <a:ext cx="13573" cy="12733"/>
            </a:xfrm>
            <a:custGeom>
              <a:avLst/>
              <a:gdLst/>
              <a:ahLst/>
              <a:cxnLst/>
              <a:rect l="l" t="t" r="r" b="b"/>
              <a:pathLst>
                <a:path w="220" h="205" extrusionOk="0">
                  <a:moveTo>
                    <a:pt x="59" y="0"/>
                  </a:moveTo>
                  <a:cubicBezTo>
                    <a:pt x="44" y="0"/>
                    <a:pt x="29" y="7"/>
                    <a:pt x="22" y="15"/>
                  </a:cubicBezTo>
                  <a:cubicBezTo>
                    <a:pt x="8" y="22"/>
                    <a:pt x="0" y="37"/>
                    <a:pt x="0" y="51"/>
                  </a:cubicBezTo>
                  <a:cubicBezTo>
                    <a:pt x="8" y="73"/>
                    <a:pt x="8" y="80"/>
                    <a:pt x="22" y="88"/>
                  </a:cubicBezTo>
                  <a:cubicBezTo>
                    <a:pt x="59" y="124"/>
                    <a:pt x="95" y="153"/>
                    <a:pt x="132" y="190"/>
                  </a:cubicBezTo>
                  <a:cubicBezTo>
                    <a:pt x="139" y="197"/>
                    <a:pt x="146" y="204"/>
                    <a:pt x="168" y="204"/>
                  </a:cubicBezTo>
                  <a:cubicBezTo>
                    <a:pt x="175" y="204"/>
                    <a:pt x="190" y="197"/>
                    <a:pt x="205" y="190"/>
                  </a:cubicBezTo>
                  <a:cubicBezTo>
                    <a:pt x="212" y="183"/>
                    <a:pt x="219" y="168"/>
                    <a:pt x="219" y="153"/>
                  </a:cubicBezTo>
                  <a:cubicBezTo>
                    <a:pt x="219" y="146"/>
                    <a:pt x="212" y="124"/>
                    <a:pt x="205" y="117"/>
                  </a:cubicBezTo>
                  <a:cubicBezTo>
                    <a:pt x="168" y="80"/>
                    <a:pt x="132" y="51"/>
                    <a:pt x="95" y="15"/>
                  </a:cubicBezTo>
                  <a:cubicBezTo>
                    <a:pt x="81" y="7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578;p50">
              <a:extLst>
                <a:ext uri="{FF2B5EF4-FFF2-40B4-BE49-F238E27FC236}">
                  <a16:creationId xmlns:a16="http://schemas.microsoft.com/office/drawing/2014/main" id="{E9B1D01F-DB68-47E8-8791-59B15A2DF1E7}"/>
                </a:ext>
              </a:extLst>
            </p:cNvPr>
            <p:cNvSpPr/>
            <p:nvPr/>
          </p:nvSpPr>
          <p:spPr>
            <a:xfrm>
              <a:off x="5704180" y="2953474"/>
              <a:ext cx="65582" cy="57141"/>
            </a:xfrm>
            <a:custGeom>
              <a:avLst/>
              <a:gdLst/>
              <a:ahLst/>
              <a:cxnLst/>
              <a:rect l="l" t="t" r="r" b="b"/>
              <a:pathLst>
                <a:path w="1063" h="920" extrusionOk="0">
                  <a:moveTo>
                    <a:pt x="70" y="0"/>
                  </a:moveTo>
                  <a:cubicBezTo>
                    <a:pt x="38" y="0"/>
                    <a:pt x="0" y="37"/>
                    <a:pt x="21" y="73"/>
                  </a:cubicBezTo>
                  <a:cubicBezTo>
                    <a:pt x="255" y="423"/>
                    <a:pt x="532" y="817"/>
                    <a:pt x="977" y="919"/>
                  </a:cubicBezTo>
                  <a:cubicBezTo>
                    <a:pt x="979" y="919"/>
                    <a:pt x="982" y="919"/>
                    <a:pt x="984" y="919"/>
                  </a:cubicBezTo>
                  <a:cubicBezTo>
                    <a:pt x="1044" y="919"/>
                    <a:pt x="1062" y="838"/>
                    <a:pt x="1006" y="824"/>
                  </a:cubicBezTo>
                  <a:cubicBezTo>
                    <a:pt x="590" y="737"/>
                    <a:pt x="328" y="365"/>
                    <a:pt x="101" y="22"/>
                  </a:cubicBezTo>
                  <a:cubicBezTo>
                    <a:pt x="95" y="7"/>
                    <a:pt x="83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579;p50">
              <a:extLst>
                <a:ext uri="{FF2B5EF4-FFF2-40B4-BE49-F238E27FC236}">
                  <a16:creationId xmlns:a16="http://schemas.microsoft.com/office/drawing/2014/main" id="{4444BBA3-EF5F-4FCF-B32A-70E035D5CDBA}"/>
                </a:ext>
              </a:extLst>
            </p:cNvPr>
            <p:cNvSpPr/>
            <p:nvPr/>
          </p:nvSpPr>
          <p:spPr>
            <a:xfrm>
              <a:off x="5745392" y="2968194"/>
              <a:ext cx="47012" cy="13416"/>
            </a:xfrm>
            <a:custGeom>
              <a:avLst/>
              <a:gdLst/>
              <a:ahLst/>
              <a:cxnLst/>
              <a:rect l="l" t="t" r="r" b="b"/>
              <a:pathLst>
                <a:path w="762" h="216" extrusionOk="0">
                  <a:moveTo>
                    <a:pt x="52" y="0"/>
                  </a:moveTo>
                  <a:cubicBezTo>
                    <a:pt x="13" y="0"/>
                    <a:pt x="1" y="72"/>
                    <a:pt x="46" y="91"/>
                  </a:cubicBezTo>
                  <a:cubicBezTo>
                    <a:pt x="258" y="164"/>
                    <a:pt x="477" y="208"/>
                    <a:pt x="696" y="215"/>
                  </a:cubicBezTo>
                  <a:cubicBezTo>
                    <a:pt x="761" y="215"/>
                    <a:pt x="761" y="128"/>
                    <a:pt x="696" y="128"/>
                  </a:cubicBezTo>
                  <a:cubicBezTo>
                    <a:pt x="484" y="113"/>
                    <a:pt x="265" y="76"/>
                    <a:pt x="68" y="3"/>
                  </a:cubicBezTo>
                  <a:cubicBezTo>
                    <a:pt x="62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580;p50">
              <a:extLst>
                <a:ext uri="{FF2B5EF4-FFF2-40B4-BE49-F238E27FC236}">
                  <a16:creationId xmlns:a16="http://schemas.microsoft.com/office/drawing/2014/main" id="{3081BE8A-61E8-48AF-BD3B-1EA0E1BE794E}"/>
                </a:ext>
              </a:extLst>
            </p:cNvPr>
            <p:cNvSpPr/>
            <p:nvPr/>
          </p:nvSpPr>
          <p:spPr>
            <a:xfrm>
              <a:off x="5804496" y="2970182"/>
              <a:ext cx="8144" cy="5528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0"/>
                  </a:moveTo>
                  <a:cubicBezTo>
                    <a:pt x="0" y="0"/>
                    <a:pt x="3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ubicBezTo>
                    <a:pt x="63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581;p50">
              <a:extLst>
                <a:ext uri="{FF2B5EF4-FFF2-40B4-BE49-F238E27FC236}">
                  <a16:creationId xmlns:a16="http://schemas.microsoft.com/office/drawing/2014/main" id="{A2096767-F9C6-45B9-9437-6E02947D43AB}"/>
                </a:ext>
              </a:extLst>
            </p:cNvPr>
            <p:cNvSpPr/>
            <p:nvPr/>
          </p:nvSpPr>
          <p:spPr>
            <a:xfrm>
              <a:off x="5763530" y="2873787"/>
              <a:ext cx="80635" cy="86706"/>
            </a:xfrm>
            <a:custGeom>
              <a:avLst/>
              <a:gdLst/>
              <a:ahLst/>
              <a:cxnLst/>
              <a:rect l="l" t="t" r="r" b="b"/>
              <a:pathLst>
                <a:path w="1307" h="1396" extrusionOk="0">
                  <a:moveTo>
                    <a:pt x="46" y="0"/>
                  </a:moveTo>
                  <a:cubicBezTo>
                    <a:pt x="22" y="0"/>
                    <a:pt x="0" y="17"/>
                    <a:pt x="0" y="50"/>
                  </a:cubicBezTo>
                  <a:cubicBezTo>
                    <a:pt x="0" y="356"/>
                    <a:pt x="146" y="648"/>
                    <a:pt x="365" y="867"/>
                  </a:cubicBezTo>
                  <a:cubicBezTo>
                    <a:pt x="599" y="1108"/>
                    <a:pt x="905" y="1261"/>
                    <a:pt x="1211" y="1392"/>
                  </a:cubicBezTo>
                  <a:cubicBezTo>
                    <a:pt x="1218" y="1395"/>
                    <a:pt x="1225" y="1396"/>
                    <a:pt x="1231" y="1396"/>
                  </a:cubicBezTo>
                  <a:cubicBezTo>
                    <a:pt x="1279" y="1396"/>
                    <a:pt x="1307" y="1330"/>
                    <a:pt x="1255" y="1305"/>
                  </a:cubicBezTo>
                  <a:cubicBezTo>
                    <a:pt x="730" y="1078"/>
                    <a:pt x="88" y="706"/>
                    <a:pt x="102" y="50"/>
                  </a:cubicBezTo>
                  <a:cubicBezTo>
                    <a:pt x="95" y="17"/>
                    <a:pt x="70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582;p50">
              <a:extLst>
                <a:ext uri="{FF2B5EF4-FFF2-40B4-BE49-F238E27FC236}">
                  <a16:creationId xmlns:a16="http://schemas.microsoft.com/office/drawing/2014/main" id="{694EB08D-9745-42EC-861C-AACA3D0265B3}"/>
                </a:ext>
              </a:extLst>
            </p:cNvPr>
            <p:cNvSpPr/>
            <p:nvPr/>
          </p:nvSpPr>
          <p:spPr>
            <a:xfrm>
              <a:off x="5768898" y="2932481"/>
              <a:ext cx="19002" cy="18385"/>
            </a:xfrm>
            <a:custGeom>
              <a:avLst/>
              <a:gdLst/>
              <a:ahLst/>
              <a:cxnLst/>
              <a:rect l="l" t="t" r="r" b="b"/>
              <a:pathLst>
                <a:path w="308" h="296" extrusionOk="0">
                  <a:moveTo>
                    <a:pt x="50" y="0"/>
                  </a:moveTo>
                  <a:cubicBezTo>
                    <a:pt x="37" y="0"/>
                    <a:pt x="26" y="6"/>
                    <a:pt x="23" y="17"/>
                  </a:cubicBezTo>
                  <a:cubicBezTo>
                    <a:pt x="1" y="24"/>
                    <a:pt x="1" y="60"/>
                    <a:pt x="23" y="82"/>
                  </a:cubicBezTo>
                  <a:lnTo>
                    <a:pt x="220" y="279"/>
                  </a:lnTo>
                  <a:cubicBezTo>
                    <a:pt x="231" y="290"/>
                    <a:pt x="245" y="296"/>
                    <a:pt x="258" y="296"/>
                  </a:cubicBezTo>
                  <a:cubicBezTo>
                    <a:pt x="271" y="296"/>
                    <a:pt x="282" y="290"/>
                    <a:pt x="285" y="279"/>
                  </a:cubicBezTo>
                  <a:cubicBezTo>
                    <a:pt x="307" y="265"/>
                    <a:pt x="307" y="236"/>
                    <a:pt x="285" y="214"/>
                  </a:cubicBezTo>
                  <a:lnTo>
                    <a:pt x="88" y="17"/>
                  </a:lnTo>
                  <a:cubicBezTo>
                    <a:pt x="77" y="6"/>
                    <a:pt x="63" y="0"/>
                    <a:pt x="5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583;p50">
              <a:extLst>
                <a:ext uri="{FF2B5EF4-FFF2-40B4-BE49-F238E27FC236}">
                  <a16:creationId xmlns:a16="http://schemas.microsoft.com/office/drawing/2014/main" id="{62CF4710-1603-4401-AEBB-882F478E1AB2}"/>
                </a:ext>
              </a:extLst>
            </p:cNvPr>
            <p:cNvSpPr/>
            <p:nvPr/>
          </p:nvSpPr>
          <p:spPr>
            <a:xfrm>
              <a:off x="5818994" y="2869998"/>
              <a:ext cx="77427" cy="90991"/>
            </a:xfrm>
            <a:custGeom>
              <a:avLst/>
              <a:gdLst/>
              <a:ahLst/>
              <a:cxnLst/>
              <a:rect l="l" t="t" r="r" b="b"/>
              <a:pathLst>
                <a:path w="1255" h="1465" extrusionOk="0">
                  <a:moveTo>
                    <a:pt x="57" y="0"/>
                  </a:moveTo>
                  <a:cubicBezTo>
                    <a:pt x="29" y="0"/>
                    <a:pt x="0" y="25"/>
                    <a:pt x="13" y="60"/>
                  </a:cubicBezTo>
                  <a:cubicBezTo>
                    <a:pt x="166" y="672"/>
                    <a:pt x="597" y="1198"/>
                    <a:pt x="1159" y="1460"/>
                  </a:cubicBezTo>
                  <a:cubicBezTo>
                    <a:pt x="1166" y="1463"/>
                    <a:pt x="1172" y="1464"/>
                    <a:pt x="1179" y="1464"/>
                  </a:cubicBezTo>
                  <a:cubicBezTo>
                    <a:pt x="1226" y="1464"/>
                    <a:pt x="1255" y="1399"/>
                    <a:pt x="1210" y="1373"/>
                  </a:cubicBezTo>
                  <a:cubicBezTo>
                    <a:pt x="663" y="1118"/>
                    <a:pt x="247" y="621"/>
                    <a:pt x="101" y="38"/>
                  </a:cubicBezTo>
                  <a:cubicBezTo>
                    <a:pt x="95" y="11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584;p50">
              <a:extLst>
                <a:ext uri="{FF2B5EF4-FFF2-40B4-BE49-F238E27FC236}">
                  <a16:creationId xmlns:a16="http://schemas.microsoft.com/office/drawing/2014/main" id="{64E8D553-5712-464D-A190-F5AFEC86569B}"/>
                </a:ext>
              </a:extLst>
            </p:cNvPr>
            <p:cNvSpPr/>
            <p:nvPr/>
          </p:nvSpPr>
          <p:spPr>
            <a:xfrm>
              <a:off x="5865265" y="2912978"/>
              <a:ext cx="45469" cy="30496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56" y="1"/>
                  </a:moveTo>
                  <a:cubicBezTo>
                    <a:pt x="39" y="1"/>
                    <a:pt x="18" y="16"/>
                    <a:pt x="7" y="32"/>
                  </a:cubicBezTo>
                  <a:cubicBezTo>
                    <a:pt x="0" y="53"/>
                    <a:pt x="7" y="83"/>
                    <a:pt x="29" y="90"/>
                  </a:cubicBezTo>
                  <a:cubicBezTo>
                    <a:pt x="219" y="236"/>
                    <a:pt x="431" y="374"/>
                    <a:pt x="650" y="484"/>
                  </a:cubicBezTo>
                  <a:cubicBezTo>
                    <a:pt x="657" y="488"/>
                    <a:pt x="665" y="490"/>
                    <a:pt x="672" y="490"/>
                  </a:cubicBezTo>
                  <a:cubicBezTo>
                    <a:pt x="712" y="490"/>
                    <a:pt x="737" y="428"/>
                    <a:pt x="693" y="404"/>
                  </a:cubicBezTo>
                  <a:cubicBezTo>
                    <a:pt x="474" y="280"/>
                    <a:pt x="277" y="156"/>
                    <a:pt x="73" y="10"/>
                  </a:cubicBezTo>
                  <a:cubicBezTo>
                    <a:pt x="69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585;p50">
              <a:extLst>
                <a:ext uri="{FF2B5EF4-FFF2-40B4-BE49-F238E27FC236}">
                  <a16:creationId xmlns:a16="http://schemas.microsoft.com/office/drawing/2014/main" id="{1C213863-223D-45A8-88FF-0C00229B965E}"/>
                </a:ext>
              </a:extLst>
            </p:cNvPr>
            <p:cNvSpPr/>
            <p:nvPr/>
          </p:nvSpPr>
          <p:spPr>
            <a:xfrm>
              <a:off x="5934611" y="2942480"/>
              <a:ext cx="7650" cy="5590"/>
            </a:xfrm>
            <a:custGeom>
              <a:avLst/>
              <a:gdLst/>
              <a:ahLst/>
              <a:cxnLst/>
              <a:rect l="l" t="t" r="r" b="b"/>
              <a:pathLst>
                <a:path w="124" h="90" extrusionOk="0">
                  <a:moveTo>
                    <a:pt x="53" y="0"/>
                  </a:moveTo>
                  <a:cubicBezTo>
                    <a:pt x="0" y="0"/>
                    <a:pt x="4" y="89"/>
                    <a:pt x="65" y="89"/>
                  </a:cubicBezTo>
                  <a:cubicBezTo>
                    <a:pt x="124" y="89"/>
                    <a:pt x="124" y="2"/>
                    <a:pt x="65" y="2"/>
                  </a:cubicBezTo>
                  <a:cubicBezTo>
                    <a:pt x="61" y="1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586;p50">
              <a:extLst>
                <a:ext uri="{FF2B5EF4-FFF2-40B4-BE49-F238E27FC236}">
                  <a16:creationId xmlns:a16="http://schemas.microsoft.com/office/drawing/2014/main" id="{88654B80-72CC-4043-8C0F-8C0DF8C03EA9}"/>
                </a:ext>
              </a:extLst>
            </p:cNvPr>
            <p:cNvSpPr/>
            <p:nvPr/>
          </p:nvSpPr>
          <p:spPr>
            <a:xfrm>
              <a:off x="5974836" y="2936456"/>
              <a:ext cx="123513" cy="42794"/>
            </a:xfrm>
            <a:custGeom>
              <a:avLst/>
              <a:gdLst/>
              <a:ahLst/>
              <a:cxnLst/>
              <a:rect l="l" t="t" r="r" b="b"/>
              <a:pathLst>
                <a:path w="2002" h="689" extrusionOk="0">
                  <a:moveTo>
                    <a:pt x="392" y="0"/>
                  </a:moveTo>
                  <a:cubicBezTo>
                    <a:pt x="278" y="0"/>
                    <a:pt x="163" y="9"/>
                    <a:pt x="48" y="26"/>
                  </a:cubicBezTo>
                  <a:cubicBezTo>
                    <a:pt x="1" y="32"/>
                    <a:pt x="16" y="115"/>
                    <a:pt x="65" y="115"/>
                  </a:cubicBezTo>
                  <a:cubicBezTo>
                    <a:pt x="69" y="115"/>
                    <a:pt x="73" y="114"/>
                    <a:pt x="77" y="113"/>
                  </a:cubicBezTo>
                  <a:cubicBezTo>
                    <a:pt x="183" y="98"/>
                    <a:pt x="289" y="90"/>
                    <a:pt x="394" y="90"/>
                  </a:cubicBezTo>
                  <a:cubicBezTo>
                    <a:pt x="945" y="90"/>
                    <a:pt x="1485" y="295"/>
                    <a:pt x="1901" y="675"/>
                  </a:cubicBezTo>
                  <a:cubicBezTo>
                    <a:pt x="1911" y="685"/>
                    <a:pt x="1922" y="689"/>
                    <a:pt x="1932" y="689"/>
                  </a:cubicBezTo>
                  <a:cubicBezTo>
                    <a:pt x="1969" y="689"/>
                    <a:pt x="2001" y="638"/>
                    <a:pt x="1967" y="609"/>
                  </a:cubicBezTo>
                  <a:cubicBezTo>
                    <a:pt x="1541" y="213"/>
                    <a:pt x="972" y="0"/>
                    <a:pt x="3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587;p50">
              <a:extLst>
                <a:ext uri="{FF2B5EF4-FFF2-40B4-BE49-F238E27FC236}">
                  <a16:creationId xmlns:a16="http://schemas.microsoft.com/office/drawing/2014/main" id="{EEE40B51-0DB8-4D4B-96D8-04B44826AB01}"/>
                </a:ext>
              </a:extLst>
            </p:cNvPr>
            <p:cNvSpPr/>
            <p:nvPr/>
          </p:nvSpPr>
          <p:spPr>
            <a:xfrm>
              <a:off x="6056088" y="2929624"/>
              <a:ext cx="32575" cy="24099"/>
            </a:xfrm>
            <a:custGeom>
              <a:avLst/>
              <a:gdLst/>
              <a:ahLst/>
              <a:cxnLst/>
              <a:rect l="l" t="t" r="r" b="b"/>
              <a:pathLst>
                <a:path w="528" h="388" extrusionOk="0">
                  <a:moveTo>
                    <a:pt x="45" y="0"/>
                  </a:moveTo>
                  <a:cubicBezTo>
                    <a:pt x="27" y="0"/>
                    <a:pt x="13" y="7"/>
                    <a:pt x="8" y="26"/>
                  </a:cubicBezTo>
                  <a:cubicBezTo>
                    <a:pt x="1" y="34"/>
                    <a:pt x="8" y="70"/>
                    <a:pt x="30" y="77"/>
                  </a:cubicBezTo>
                  <a:cubicBezTo>
                    <a:pt x="183" y="150"/>
                    <a:pt x="322" y="245"/>
                    <a:pt x="431" y="369"/>
                  </a:cubicBezTo>
                  <a:cubicBezTo>
                    <a:pt x="442" y="382"/>
                    <a:pt x="455" y="388"/>
                    <a:pt x="467" y="388"/>
                  </a:cubicBezTo>
                  <a:cubicBezTo>
                    <a:pt x="501" y="388"/>
                    <a:pt x="527" y="343"/>
                    <a:pt x="490" y="311"/>
                  </a:cubicBezTo>
                  <a:cubicBezTo>
                    <a:pt x="373" y="179"/>
                    <a:pt x="227" y="77"/>
                    <a:pt x="74" y="4"/>
                  </a:cubicBezTo>
                  <a:cubicBezTo>
                    <a:pt x="64" y="2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588;p50">
              <a:extLst>
                <a:ext uri="{FF2B5EF4-FFF2-40B4-BE49-F238E27FC236}">
                  <a16:creationId xmlns:a16="http://schemas.microsoft.com/office/drawing/2014/main" id="{7D16E101-1257-4D76-BF86-89855789F409}"/>
                </a:ext>
              </a:extLst>
            </p:cNvPr>
            <p:cNvSpPr/>
            <p:nvPr/>
          </p:nvSpPr>
          <p:spPr>
            <a:xfrm>
              <a:off x="6106493" y="2995522"/>
              <a:ext cx="8205" cy="6025"/>
            </a:xfrm>
            <a:custGeom>
              <a:avLst/>
              <a:gdLst/>
              <a:ahLst/>
              <a:cxnLst/>
              <a:rect l="l" t="t" r="r" b="b"/>
              <a:pathLst>
                <a:path w="133" h="97" extrusionOk="0">
                  <a:moveTo>
                    <a:pt x="60" y="1"/>
                  </a:moveTo>
                  <a:cubicBezTo>
                    <a:pt x="1" y="1"/>
                    <a:pt x="3" y="96"/>
                    <a:pt x="67" y="96"/>
                  </a:cubicBezTo>
                  <a:cubicBezTo>
                    <a:pt x="132" y="96"/>
                    <a:pt x="132" y="1"/>
                    <a:pt x="67" y="1"/>
                  </a:cubicBezTo>
                  <a:cubicBezTo>
                    <a:pt x="64" y="1"/>
                    <a:pt x="62" y="1"/>
                    <a:pt x="6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589;p50">
              <a:extLst>
                <a:ext uri="{FF2B5EF4-FFF2-40B4-BE49-F238E27FC236}">
                  <a16:creationId xmlns:a16="http://schemas.microsoft.com/office/drawing/2014/main" id="{AF938469-ABB1-45E1-AE8F-255B857107D0}"/>
                </a:ext>
              </a:extLst>
            </p:cNvPr>
            <p:cNvSpPr/>
            <p:nvPr/>
          </p:nvSpPr>
          <p:spPr>
            <a:xfrm>
              <a:off x="6114513" y="2935959"/>
              <a:ext cx="32575" cy="44968"/>
            </a:xfrm>
            <a:custGeom>
              <a:avLst/>
              <a:gdLst/>
              <a:ahLst/>
              <a:cxnLst/>
              <a:rect l="l" t="t" r="r" b="b"/>
              <a:pathLst>
                <a:path w="528" h="724" extrusionOk="0">
                  <a:moveTo>
                    <a:pt x="480" y="0"/>
                  </a:moveTo>
                  <a:cubicBezTo>
                    <a:pt x="466" y="0"/>
                    <a:pt x="450" y="7"/>
                    <a:pt x="440" y="26"/>
                  </a:cubicBezTo>
                  <a:cubicBezTo>
                    <a:pt x="338" y="253"/>
                    <a:pt x="214" y="457"/>
                    <a:pt x="39" y="639"/>
                  </a:cubicBezTo>
                  <a:cubicBezTo>
                    <a:pt x="1" y="677"/>
                    <a:pt x="31" y="723"/>
                    <a:pt x="68" y="723"/>
                  </a:cubicBezTo>
                  <a:cubicBezTo>
                    <a:pt x="80" y="723"/>
                    <a:pt x="93" y="718"/>
                    <a:pt x="104" y="705"/>
                  </a:cubicBezTo>
                  <a:cubicBezTo>
                    <a:pt x="272" y="522"/>
                    <a:pt x="418" y="304"/>
                    <a:pt x="520" y="70"/>
                  </a:cubicBezTo>
                  <a:cubicBezTo>
                    <a:pt x="528" y="41"/>
                    <a:pt x="528" y="12"/>
                    <a:pt x="498" y="4"/>
                  </a:cubicBezTo>
                  <a:cubicBezTo>
                    <a:pt x="493" y="2"/>
                    <a:pt x="487" y="0"/>
                    <a:pt x="48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590;p50">
              <a:extLst>
                <a:ext uri="{FF2B5EF4-FFF2-40B4-BE49-F238E27FC236}">
                  <a16:creationId xmlns:a16="http://schemas.microsoft.com/office/drawing/2014/main" id="{417D4839-AAEB-4FEC-BC1A-4EEA65D771AC}"/>
                </a:ext>
              </a:extLst>
            </p:cNvPr>
            <p:cNvSpPr/>
            <p:nvPr/>
          </p:nvSpPr>
          <p:spPr>
            <a:xfrm>
              <a:off x="6124940" y="2984777"/>
              <a:ext cx="21223" cy="24161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88" y="0"/>
                  </a:moveTo>
                  <a:cubicBezTo>
                    <a:pt x="273" y="0"/>
                    <a:pt x="257" y="11"/>
                    <a:pt x="242" y="21"/>
                  </a:cubicBezTo>
                  <a:lnTo>
                    <a:pt x="23" y="320"/>
                  </a:lnTo>
                  <a:cubicBezTo>
                    <a:pt x="1" y="342"/>
                    <a:pt x="23" y="379"/>
                    <a:pt x="45" y="386"/>
                  </a:cubicBezTo>
                  <a:cubicBezTo>
                    <a:pt x="51" y="388"/>
                    <a:pt x="57" y="389"/>
                    <a:pt x="62" y="389"/>
                  </a:cubicBezTo>
                  <a:cubicBezTo>
                    <a:pt x="78" y="389"/>
                    <a:pt x="92" y="382"/>
                    <a:pt x="103" y="371"/>
                  </a:cubicBezTo>
                  <a:lnTo>
                    <a:pt x="322" y="65"/>
                  </a:lnTo>
                  <a:cubicBezTo>
                    <a:pt x="344" y="50"/>
                    <a:pt x="322" y="14"/>
                    <a:pt x="307" y="6"/>
                  </a:cubicBezTo>
                  <a:cubicBezTo>
                    <a:pt x="301" y="2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591;p50">
              <a:extLst>
                <a:ext uri="{FF2B5EF4-FFF2-40B4-BE49-F238E27FC236}">
                  <a16:creationId xmlns:a16="http://schemas.microsoft.com/office/drawing/2014/main" id="{1CEC8660-654C-4FE0-BF9B-72587512AE3F}"/>
                </a:ext>
              </a:extLst>
            </p:cNvPr>
            <p:cNvSpPr/>
            <p:nvPr/>
          </p:nvSpPr>
          <p:spPr>
            <a:xfrm>
              <a:off x="6130554" y="2977324"/>
              <a:ext cx="53921" cy="48756"/>
            </a:xfrm>
            <a:custGeom>
              <a:avLst/>
              <a:gdLst/>
              <a:ahLst/>
              <a:cxnLst/>
              <a:rect l="l" t="t" r="r" b="b"/>
              <a:pathLst>
                <a:path w="874" h="785" extrusionOk="0">
                  <a:moveTo>
                    <a:pt x="813" y="1"/>
                  </a:moveTo>
                  <a:cubicBezTo>
                    <a:pt x="795" y="1"/>
                    <a:pt x="777" y="20"/>
                    <a:pt x="771" y="39"/>
                  </a:cubicBezTo>
                  <a:cubicBezTo>
                    <a:pt x="640" y="353"/>
                    <a:pt x="370" y="601"/>
                    <a:pt x="49" y="688"/>
                  </a:cubicBezTo>
                  <a:cubicBezTo>
                    <a:pt x="1" y="695"/>
                    <a:pt x="23" y="785"/>
                    <a:pt x="68" y="785"/>
                  </a:cubicBezTo>
                  <a:cubicBezTo>
                    <a:pt x="71" y="785"/>
                    <a:pt x="74" y="784"/>
                    <a:pt x="78" y="783"/>
                  </a:cubicBezTo>
                  <a:cubicBezTo>
                    <a:pt x="435" y="674"/>
                    <a:pt x="727" y="404"/>
                    <a:pt x="866" y="61"/>
                  </a:cubicBezTo>
                  <a:cubicBezTo>
                    <a:pt x="873" y="32"/>
                    <a:pt x="851" y="2"/>
                    <a:pt x="822" y="2"/>
                  </a:cubicBezTo>
                  <a:cubicBezTo>
                    <a:pt x="819" y="1"/>
                    <a:pt x="816" y="1"/>
                    <a:pt x="8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592;p50">
              <a:extLst>
                <a:ext uri="{FF2B5EF4-FFF2-40B4-BE49-F238E27FC236}">
                  <a16:creationId xmlns:a16="http://schemas.microsoft.com/office/drawing/2014/main" id="{E385453C-0C88-480B-B1A4-46F66CBBF3CE}"/>
                </a:ext>
              </a:extLst>
            </p:cNvPr>
            <p:cNvSpPr/>
            <p:nvPr/>
          </p:nvSpPr>
          <p:spPr>
            <a:xfrm>
              <a:off x="6151222" y="3032043"/>
              <a:ext cx="23691" cy="42980"/>
            </a:xfrm>
            <a:custGeom>
              <a:avLst/>
              <a:gdLst/>
              <a:ahLst/>
              <a:cxnLst/>
              <a:rect l="l" t="t" r="r" b="b"/>
              <a:pathLst>
                <a:path w="384" h="692" extrusionOk="0">
                  <a:moveTo>
                    <a:pt x="70" y="0"/>
                  </a:moveTo>
                  <a:cubicBezTo>
                    <a:pt x="33" y="0"/>
                    <a:pt x="0" y="45"/>
                    <a:pt x="35" y="84"/>
                  </a:cubicBezTo>
                  <a:cubicBezTo>
                    <a:pt x="188" y="238"/>
                    <a:pt x="239" y="457"/>
                    <a:pt x="283" y="654"/>
                  </a:cubicBezTo>
                  <a:cubicBezTo>
                    <a:pt x="286" y="680"/>
                    <a:pt x="304" y="691"/>
                    <a:pt x="323" y="691"/>
                  </a:cubicBezTo>
                  <a:cubicBezTo>
                    <a:pt x="352" y="691"/>
                    <a:pt x="383" y="667"/>
                    <a:pt x="370" y="632"/>
                  </a:cubicBezTo>
                  <a:cubicBezTo>
                    <a:pt x="326" y="413"/>
                    <a:pt x="261" y="172"/>
                    <a:pt x="100" y="12"/>
                  </a:cubicBezTo>
                  <a:cubicBezTo>
                    <a:pt x="91" y="4"/>
                    <a:pt x="80" y="0"/>
                    <a:pt x="7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593;p50">
              <a:extLst>
                <a:ext uri="{FF2B5EF4-FFF2-40B4-BE49-F238E27FC236}">
                  <a16:creationId xmlns:a16="http://schemas.microsoft.com/office/drawing/2014/main" id="{A8DA1808-5E7D-4B7D-95EC-85B8378CC213}"/>
                </a:ext>
              </a:extLst>
            </p:cNvPr>
            <p:cNvSpPr/>
            <p:nvPr/>
          </p:nvSpPr>
          <p:spPr>
            <a:xfrm>
              <a:off x="6013333" y="2922605"/>
              <a:ext cx="11290" cy="6894"/>
            </a:xfrm>
            <a:custGeom>
              <a:avLst/>
              <a:gdLst/>
              <a:ahLst/>
              <a:cxnLst/>
              <a:rect l="l" t="t" r="r" b="b"/>
              <a:pathLst>
                <a:path w="183" h="111" extrusionOk="0">
                  <a:moveTo>
                    <a:pt x="52" y="1"/>
                  </a:moveTo>
                  <a:cubicBezTo>
                    <a:pt x="44" y="1"/>
                    <a:pt x="30" y="1"/>
                    <a:pt x="15" y="8"/>
                  </a:cubicBezTo>
                  <a:cubicBezTo>
                    <a:pt x="8" y="15"/>
                    <a:pt x="1" y="30"/>
                    <a:pt x="1" y="37"/>
                  </a:cubicBezTo>
                  <a:cubicBezTo>
                    <a:pt x="1" y="44"/>
                    <a:pt x="1" y="66"/>
                    <a:pt x="8" y="74"/>
                  </a:cubicBezTo>
                  <a:cubicBezTo>
                    <a:pt x="15" y="74"/>
                    <a:pt x="30" y="81"/>
                    <a:pt x="37" y="95"/>
                  </a:cubicBezTo>
                  <a:cubicBezTo>
                    <a:pt x="66" y="103"/>
                    <a:pt x="103" y="103"/>
                    <a:pt x="125" y="110"/>
                  </a:cubicBezTo>
                  <a:cubicBezTo>
                    <a:pt x="139" y="110"/>
                    <a:pt x="154" y="110"/>
                    <a:pt x="161" y="103"/>
                  </a:cubicBezTo>
                  <a:cubicBezTo>
                    <a:pt x="176" y="95"/>
                    <a:pt x="183" y="81"/>
                    <a:pt x="183" y="74"/>
                  </a:cubicBezTo>
                  <a:cubicBezTo>
                    <a:pt x="183" y="66"/>
                    <a:pt x="183" y="44"/>
                    <a:pt x="176" y="37"/>
                  </a:cubicBezTo>
                  <a:cubicBezTo>
                    <a:pt x="161" y="30"/>
                    <a:pt x="154" y="22"/>
                    <a:pt x="146" y="22"/>
                  </a:cubicBezTo>
                  <a:cubicBezTo>
                    <a:pt x="117" y="8"/>
                    <a:pt x="81" y="8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594;p50">
              <a:extLst>
                <a:ext uri="{FF2B5EF4-FFF2-40B4-BE49-F238E27FC236}">
                  <a16:creationId xmlns:a16="http://schemas.microsoft.com/office/drawing/2014/main" id="{82BDD514-6D64-4A0C-B826-5F5E6E131592}"/>
                </a:ext>
              </a:extLst>
            </p:cNvPr>
            <p:cNvSpPr/>
            <p:nvPr/>
          </p:nvSpPr>
          <p:spPr>
            <a:xfrm>
              <a:off x="6024500" y="2962728"/>
              <a:ext cx="45161" cy="19689"/>
            </a:xfrm>
            <a:custGeom>
              <a:avLst/>
              <a:gdLst/>
              <a:ahLst/>
              <a:cxnLst/>
              <a:rect l="l" t="t" r="r" b="b"/>
              <a:pathLst>
                <a:path w="732" h="317" extrusionOk="0">
                  <a:moveTo>
                    <a:pt x="63" y="1"/>
                  </a:moveTo>
                  <a:cubicBezTo>
                    <a:pt x="13" y="1"/>
                    <a:pt x="1" y="78"/>
                    <a:pt x="53" y="91"/>
                  </a:cubicBezTo>
                  <a:cubicBezTo>
                    <a:pt x="257" y="143"/>
                    <a:pt x="454" y="208"/>
                    <a:pt x="637" y="310"/>
                  </a:cubicBezTo>
                  <a:cubicBezTo>
                    <a:pt x="645" y="315"/>
                    <a:pt x="654" y="317"/>
                    <a:pt x="662" y="317"/>
                  </a:cubicBezTo>
                  <a:cubicBezTo>
                    <a:pt x="706" y="317"/>
                    <a:pt x="731" y="255"/>
                    <a:pt x="688" y="230"/>
                  </a:cubicBezTo>
                  <a:cubicBezTo>
                    <a:pt x="491" y="128"/>
                    <a:pt x="294" y="48"/>
                    <a:pt x="82" y="4"/>
                  </a:cubicBez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595;p50">
              <a:extLst>
                <a:ext uri="{FF2B5EF4-FFF2-40B4-BE49-F238E27FC236}">
                  <a16:creationId xmlns:a16="http://schemas.microsoft.com/office/drawing/2014/main" id="{545A560A-EE5C-4F81-B5D4-55B1B90DBBE7}"/>
                </a:ext>
              </a:extLst>
            </p:cNvPr>
            <p:cNvSpPr/>
            <p:nvPr/>
          </p:nvSpPr>
          <p:spPr>
            <a:xfrm>
              <a:off x="5698134" y="3082725"/>
              <a:ext cx="13450" cy="43850"/>
            </a:xfrm>
            <a:custGeom>
              <a:avLst/>
              <a:gdLst/>
              <a:ahLst/>
              <a:cxnLst/>
              <a:rect l="l" t="t" r="r" b="b"/>
              <a:pathLst>
                <a:path w="218" h="706" extrusionOk="0">
                  <a:moveTo>
                    <a:pt x="62" y="1"/>
                  </a:moveTo>
                  <a:cubicBezTo>
                    <a:pt x="32" y="1"/>
                    <a:pt x="0" y="24"/>
                    <a:pt x="10" y="56"/>
                  </a:cubicBezTo>
                  <a:cubicBezTo>
                    <a:pt x="75" y="246"/>
                    <a:pt x="112" y="450"/>
                    <a:pt x="119" y="662"/>
                  </a:cubicBezTo>
                  <a:cubicBezTo>
                    <a:pt x="119" y="691"/>
                    <a:pt x="145" y="706"/>
                    <a:pt x="169" y="706"/>
                  </a:cubicBezTo>
                  <a:cubicBezTo>
                    <a:pt x="194" y="706"/>
                    <a:pt x="218" y="691"/>
                    <a:pt x="214" y="662"/>
                  </a:cubicBezTo>
                  <a:cubicBezTo>
                    <a:pt x="199" y="450"/>
                    <a:pt x="163" y="239"/>
                    <a:pt x="104" y="27"/>
                  </a:cubicBezTo>
                  <a:cubicBezTo>
                    <a:pt x="96" y="9"/>
                    <a:pt x="80" y="1"/>
                    <a:pt x="6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596;p50">
              <a:extLst>
                <a:ext uri="{FF2B5EF4-FFF2-40B4-BE49-F238E27FC236}">
                  <a16:creationId xmlns:a16="http://schemas.microsoft.com/office/drawing/2014/main" id="{AC1E705E-2F4A-47CB-B0B0-87CEAA900DA6}"/>
                </a:ext>
              </a:extLst>
            </p:cNvPr>
            <p:cNvSpPr/>
            <p:nvPr/>
          </p:nvSpPr>
          <p:spPr>
            <a:xfrm>
              <a:off x="5695542" y="2991050"/>
              <a:ext cx="456975" cy="583710"/>
            </a:xfrm>
            <a:custGeom>
              <a:avLst/>
              <a:gdLst/>
              <a:ahLst/>
              <a:cxnLst/>
              <a:rect l="l" t="t" r="r" b="b"/>
              <a:pathLst>
                <a:path w="7407" h="9398" extrusionOk="0">
                  <a:moveTo>
                    <a:pt x="4911" y="0"/>
                  </a:moveTo>
                  <a:cubicBezTo>
                    <a:pt x="2408" y="0"/>
                    <a:pt x="1029" y="358"/>
                    <a:pt x="497" y="1926"/>
                  </a:cubicBezTo>
                  <a:cubicBezTo>
                    <a:pt x="183" y="2875"/>
                    <a:pt x="1" y="3889"/>
                    <a:pt x="132" y="4881"/>
                  </a:cubicBezTo>
                  <a:cubicBezTo>
                    <a:pt x="198" y="5385"/>
                    <a:pt x="387" y="5903"/>
                    <a:pt x="774" y="6231"/>
                  </a:cubicBezTo>
                  <a:cubicBezTo>
                    <a:pt x="1058" y="6472"/>
                    <a:pt x="1358" y="6552"/>
                    <a:pt x="1722" y="6640"/>
                  </a:cubicBezTo>
                  <a:cubicBezTo>
                    <a:pt x="2408" y="6815"/>
                    <a:pt x="3109" y="6807"/>
                    <a:pt x="3816" y="6815"/>
                  </a:cubicBezTo>
                  <a:lnTo>
                    <a:pt x="3816" y="8369"/>
                  </a:lnTo>
                  <a:lnTo>
                    <a:pt x="3211" y="8486"/>
                  </a:lnTo>
                  <a:cubicBezTo>
                    <a:pt x="3211" y="8486"/>
                    <a:pt x="3685" y="9398"/>
                    <a:pt x="4670" y="9398"/>
                  </a:cubicBezTo>
                  <a:cubicBezTo>
                    <a:pt x="5655" y="9398"/>
                    <a:pt x="6202" y="8595"/>
                    <a:pt x="6202" y="8595"/>
                  </a:cubicBezTo>
                  <a:lnTo>
                    <a:pt x="5582" y="8442"/>
                  </a:lnTo>
                  <a:lnTo>
                    <a:pt x="5582" y="6727"/>
                  </a:lnTo>
                  <a:cubicBezTo>
                    <a:pt x="5582" y="6727"/>
                    <a:pt x="7165" y="6603"/>
                    <a:pt x="7158" y="5173"/>
                  </a:cubicBezTo>
                  <a:cubicBezTo>
                    <a:pt x="7151" y="3743"/>
                    <a:pt x="7406" y="0"/>
                    <a:pt x="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597;p50">
              <a:extLst>
                <a:ext uri="{FF2B5EF4-FFF2-40B4-BE49-F238E27FC236}">
                  <a16:creationId xmlns:a16="http://schemas.microsoft.com/office/drawing/2014/main" id="{9FCC4B9B-66ED-4F67-AD93-8523B639768E}"/>
                </a:ext>
              </a:extLst>
            </p:cNvPr>
            <p:cNvSpPr/>
            <p:nvPr/>
          </p:nvSpPr>
          <p:spPr>
            <a:xfrm>
              <a:off x="5690175" y="2987572"/>
              <a:ext cx="451052" cy="589672"/>
            </a:xfrm>
            <a:custGeom>
              <a:avLst/>
              <a:gdLst/>
              <a:ahLst/>
              <a:cxnLst/>
              <a:rect l="l" t="t" r="r" b="b"/>
              <a:pathLst>
                <a:path w="7311" h="9494" extrusionOk="0">
                  <a:moveTo>
                    <a:pt x="4834" y="104"/>
                  </a:moveTo>
                  <a:cubicBezTo>
                    <a:pt x="5266" y="104"/>
                    <a:pt x="5685" y="160"/>
                    <a:pt x="6048" y="421"/>
                  </a:cubicBezTo>
                  <a:cubicBezTo>
                    <a:pt x="6771" y="946"/>
                    <a:pt x="6997" y="1939"/>
                    <a:pt x="7099" y="2770"/>
                  </a:cubicBezTo>
                  <a:cubicBezTo>
                    <a:pt x="7201" y="3588"/>
                    <a:pt x="7179" y="4419"/>
                    <a:pt x="7179" y="5251"/>
                  </a:cubicBezTo>
                  <a:cubicBezTo>
                    <a:pt x="7179" y="5747"/>
                    <a:pt x="6953" y="6178"/>
                    <a:pt x="6523" y="6440"/>
                  </a:cubicBezTo>
                  <a:cubicBezTo>
                    <a:pt x="6275" y="6601"/>
                    <a:pt x="5983" y="6688"/>
                    <a:pt x="5691" y="6732"/>
                  </a:cubicBezTo>
                  <a:cubicBezTo>
                    <a:pt x="5676" y="6732"/>
                    <a:pt x="5654" y="6732"/>
                    <a:pt x="5647" y="6739"/>
                  </a:cubicBezTo>
                  <a:cubicBezTo>
                    <a:pt x="5618" y="6739"/>
                    <a:pt x="5603" y="6761"/>
                    <a:pt x="5603" y="6791"/>
                  </a:cubicBezTo>
                  <a:lnTo>
                    <a:pt x="5603" y="8483"/>
                  </a:lnTo>
                  <a:cubicBezTo>
                    <a:pt x="5603" y="8505"/>
                    <a:pt x="5618" y="8527"/>
                    <a:pt x="5640" y="8527"/>
                  </a:cubicBezTo>
                  <a:cubicBezTo>
                    <a:pt x="5828" y="8579"/>
                    <a:pt x="6005" y="8619"/>
                    <a:pt x="6190" y="8669"/>
                  </a:cubicBezTo>
                  <a:lnTo>
                    <a:pt x="6190" y="8669"/>
                  </a:lnTo>
                  <a:cubicBezTo>
                    <a:pt x="5962" y="8957"/>
                    <a:pt x="5618" y="9191"/>
                    <a:pt x="5268" y="9308"/>
                  </a:cubicBezTo>
                  <a:cubicBezTo>
                    <a:pt x="5104" y="9360"/>
                    <a:pt x="4939" y="9385"/>
                    <a:pt x="4776" y="9385"/>
                  </a:cubicBezTo>
                  <a:cubicBezTo>
                    <a:pt x="4323" y="9385"/>
                    <a:pt x="3890" y="9190"/>
                    <a:pt x="3568" y="8841"/>
                  </a:cubicBezTo>
                  <a:cubicBezTo>
                    <a:pt x="3496" y="8757"/>
                    <a:pt x="3419" y="8663"/>
                    <a:pt x="3357" y="8567"/>
                  </a:cubicBezTo>
                  <a:lnTo>
                    <a:pt x="3357" y="8567"/>
                  </a:lnTo>
                  <a:cubicBezTo>
                    <a:pt x="3537" y="8534"/>
                    <a:pt x="3726" y="8500"/>
                    <a:pt x="3903" y="8454"/>
                  </a:cubicBezTo>
                  <a:cubicBezTo>
                    <a:pt x="3925" y="8454"/>
                    <a:pt x="3940" y="8432"/>
                    <a:pt x="3940" y="8410"/>
                  </a:cubicBezTo>
                  <a:lnTo>
                    <a:pt x="3940" y="6863"/>
                  </a:lnTo>
                  <a:cubicBezTo>
                    <a:pt x="3940" y="6834"/>
                    <a:pt x="3925" y="6812"/>
                    <a:pt x="3896" y="6812"/>
                  </a:cubicBezTo>
                  <a:cubicBezTo>
                    <a:pt x="3378" y="6805"/>
                    <a:pt x="2867" y="6812"/>
                    <a:pt x="2349" y="6739"/>
                  </a:cubicBezTo>
                  <a:cubicBezTo>
                    <a:pt x="2094" y="6703"/>
                    <a:pt x="1846" y="6652"/>
                    <a:pt x="1591" y="6586"/>
                  </a:cubicBezTo>
                  <a:cubicBezTo>
                    <a:pt x="1379" y="6535"/>
                    <a:pt x="1167" y="6462"/>
                    <a:pt x="985" y="6331"/>
                  </a:cubicBezTo>
                  <a:cubicBezTo>
                    <a:pt x="182" y="5784"/>
                    <a:pt x="161" y="4580"/>
                    <a:pt x="241" y="3712"/>
                  </a:cubicBezTo>
                  <a:cubicBezTo>
                    <a:pt x="291" y="3134"/>
                    <a:pt x="427" y="2571"/>
                    <a:pt x="614" y="2015"/>
                  </a:cubicBezTo>
                  <a:lnTo>
                    <a:pt x="614" y="2015"/>
                  </a:lnTo>
                  <a:cubicBezTo>
                    <a:pt x="623" y="2010"/>
                    <a:pt x="630" y="2002"/>
                    <a:pt x="635" y="1990"/>
                  </a:cubicBezTo>
                  <a:cubicBezTo>
                    <a:pt x="788" y="1552"/>
                    <a:pt x="1036" y="1151"/>
                    <a:pt x="1401" y="852"/>
                  </a:cubicBezTo>
                  <a:cubicBezTo>
                    <a:pt x="1780" y="552"/>
                    <a:pt x="2254" y="377"/>
                    <a:pt x="2721" y="275"/>
                  </a:cubicBezTo>
                  <a:cubicBezTo>
                    <a:pt x="3349" y="144"/>
                    <a:pt x="3998" y="115"/>
                    <a:pt x="4648" y="107"/>
                  </a:cubicBezTo>
                  <a:cubicBezTo>
                    <a:pt x="4710" y="106"/>
                    <a:pt x="4772" y="104"/>
                    <a:pt x="4834" y="104"/>
                  </a:cubicBezTo>
                  <a:close/>
                  <a:moveTo>
                    <a:pt x="4852" y="0"/>
                  </a:moveTo>
                  <a:cubicBezTo>
                    <a:pt x="4604" y="0"/>
                    <a:pt x="4358" y="19"/>
                    <a:pt x="4108" y="34"/>
                  </a:cubicBezTo>
                  <a:cubicBezTo>
                    <a:pt x="3779" y="49"/>
                    <a:pt x="3444" y="78"/>
                    <a:pt x="3123" y="122"/>
                  </a:cubicBezTo>
                  <a:cubicBezTo>
                    <a:pt x="2605" y="195"/>
                    <a:pt x="2079" y="334"/>
                    <a:pt x="1627" y="603"/>
                  </a:cubicBezTo>
                  <a:cubicBezTo>
                    <a:pt x="1226" y="852"/>
                    <a:pt x="912" y="1209"/>
                    <a:pt x="715" y="1625"/>
                  </a:cubicBezTo>
                  <a:cubicBezTo>
                    <a:pt x="620" y="1734"/>
                    <a:pt x="576" y="1844"/>
                    <a:pt x="540" y="1968"/>
                  </a:cubicBezTo>
                  <a:cubicBezTo>
                    <a:pt x="204" y="2960"/>
                    <a:pt x="0" y="4069"/>
                    <a:pt x="204" y="5120"/>
                  </a:cubicBezTo>
                  <a:cubicBezTo>
                    <a:pt x="285" y="5550"/>
                    <a:pt x="460" y="5981"/>
                    <a:pt x="788" y="6280"/>
                  </a:cubicBezTo>
                  <a:cubicBezTo>
                    <a:pt x="1124" y="6586"/>
                    <a:pt x="1605" y="6710"/>
                    <a:pt x="2043" y="6791"/>
                  </a:cubicBezTo>
                  <a:cubicBezTo>
                    <a:pt x="2641" y="6905"/>
                    <a:pt x="3254" y="6900"/>
                    <a:pt x="3860" y="6907"/>
                  </a:cubicBezTo>
                  <a:lnTo>
                    <a:pt x="3860" y="6907"/>
                  </a:lnTo>
                  <a:lnTo>
                    <a:pt x="3860" y="8373"/>
                  </a:lnTo>
                  <a:lnTo>
                    <a:pt x="3860" y="8373"/>
                  </a:lnTo>
                  <a:cubicBezTo>
                    <a:pt x="3673" y="8407"/>
                    <a:pt x="3475" y="8442"/>
                    <a:pt x="3283" y="8483"/>
                  </a:cubicBezTo>
                  <a:cubicBezTo>
                    <a:pt x="3261" y="8491"/>
                    <a:pt x="3239" y="8527"/>
                    <a:pt x="3261" y="8556"/>
                  </a:cubicBezTo>
                  <a:cubicBezTo>
                    <a:pt x="3444" y="8906"/>
                    <a:pt x="3779" y="9213"/>
                    <a:pt x="4144" y="9366"/>
                  </a:cubicBezTo>
                  <a:cubicBezTo>
                    <a:pt x="4344" y="9453"/>
                    <a:pt x="4553" y="9493"/>
                    <a:pt x="4761" y="9493"/>
                  </a:cubicBezTo>
                  <a:cubicBezTo>
                    <a:pt x="5197" y="9493"/>
                    <a:pt x="5630" y="9317"/>
                    <a:pt x="5975" y="9030"/>
                  </a:cubicBezTo>
                  <a:cubicBezTo>
                    <a:pt x="6107" y="8921"/>
                    <a:pt x="6231" y="8804"/>
                    <a:pt x="6333" y="8666"/>
                  </a:cubicBezTo>
                  <a:cubicBezTo>
                    <a:pt x="6348" y="8636"/>
                    <a:pt x="6333" y="8600"/>
                    <a:pt x="6304" y="8593"/>
                  </a:cubicBezTo>
                  <a:cubicBezTo>
                    <a:pt x="6104" y="8545"/>
                    <a:pt x="5918" y="8503"/>
                    <a:pt x="5720" y="8449"/>
                  </a:cubicBezTo>
                  <a:lnTo>
                    <a:pt x="5720" y="8449"/>
                  </a:lnTo>
                  <a:lnTo>
                    <a:pt x="5720" y="6831"/>
                  </a:lnTo>
                  <a:lnTo>
                    <a:pt x="5720" y="6831"/>
                  </a:lnTo>
                  <a:cubicBezTo>
                    <a:pt x="6356" y="6773"/>
                    <a:pt x="7009" y="6390"/>
                    <a:pt x="7223" y="5769"/>
                  </a:cubicBezTo>
                  <a:cubicBezTo>
                    <a:pt x="7311" y="5536"/>
                    <a:pt x="7311" y="5302"/>
                    <a:pt x="7311" y="5061"/>
                  </a:cubicBezTo>
                  <a:lnTo>
                    <a:pt x="7311" y="4478"/>
                  </a:lnTo>
                  <a:cubicBezTo>
                    <a:pt x="7311" y="4018"/>
                    <a:pt x="7296" y="3551"/>
                    <a:pt x="7252" y="3084"/>
                  </a:cubicBezTo>
                  <a:cubicBezTo>
                    <a:pt x="7172" y="2201"/>
                    <a:pt x="6997" y="1173"/>
                    <a:pt x="6340" y="523"/>
                  </a:cubicBezTo>
                  <a:cubicBezTo>
                    <a:pt x="6019" y="210"/>
                    <a:pt x="5611" y="49"/>
                    <a:pt x="5173" y="13"/>
                  </a:cubicBezTo>
                  <a:cubicBezTo>
                    <a:pt x="5065" y="4"/>
                    <a:pt x="4958" y="0"/>
                    <a:pt x="48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598;p50">
              <a:extLst>
                <a:ext uri="{FF2B5EF4-FFF2-40B4-BE49-F238E27FC236}">
                  <a16:creationId xmlns:a16="http://schemas.microsoft.com/office/drawing/2014/main" id="{25FE992C-1ADA-4A0A-9B50-BCE1A46543DF}"/>
                </a:ext>
              </a:extLst>
            </p:cNvPr>
            <p:cNvSpPr/>
            <p:nvPr/>
          </p:nvSpPr>
          <p:spPr>
            <a:xfrm>
              <a:off x="5882355" y="3408864"/>
              <a:ext cx="209825" cy="174964"/>
            </a:xfrm>
            <a:custGeom>
              <a:avLst/>
              <a:gdLst/>
              <a:ahLst/>
              <a:cxnLst/>
              <a:rect l="l" t="t" r="r" b="b"/>
              <a:pathLst>
                <a:path w="3401" h="2817" extrusionOk="0">
                  <a:moveTo>
                    <a:pt x="2532" y="0"/>
                  </a:moveTo>
                  <a:cubicBezTo>
                    <a:pt x="1868" y="51"/>
                    <a:pt x="1401" y="51"/>
                    <a:pt x="752" y="73"/>
                  </a:cubicBezTo>
                  <a:lnTo>
                    <a:pt x="591" y="1489"/>
                  </a:lnTo>
                  <a:lnTo>
                    <a:pt x="0" y="1656"/>
                  </a:lnTo>
                  <a:cubicBezTo>
                    <a:pt x="0" y="1656"/>
                    <a:pt x="263" y="2817"/>
                    <a:pt x="1642" y="2817"/>
                  </a:cubicBezTo>
                  <a:cubicBezTo>
                    <a:pt x="3014" y="2817"/>
                    <a:pt x="3400" y="1795"/>
                    <a:pt x="3400" y="1795"/>
                  </a:cubicBezTo>
                  <a:lnTo>
                    <a:pt x="2707" y="1547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599;p50">
              <a:extLst>
                <a:ext uri="{FF2B5EF4-FFF2-40B4-BE49-F238E27FC236}">
                  <a16:creationId xmlns:a16="http://schemas.microsoft.com/office/drawing/2014/main" id="{6B7CACA0-1DCF-4C3C-A844-105CA195D660}"/>
                </a:ext>
              </a:extLst>
            </p:cNvPr>
            <p:cNvSpPr/>
            <p:nvPr/>
          </p:nvSpPr>
          <p:spPr>
            <a:xfrm>
              <a:off x="5879208" y="3405635"/>
              <a:ext cx="216118" cy="181672"/>
            </a:xfrm>
            <a:custGeom>
              <a:avLst/>
              <a:gdLst/>
              <a:ahLst/>
              <a:cxnLst/>
              <a:rect l="l" t="t" r="r" b="b"/>
              <a:pathLst>
                <a:path w="3503" h="2925" extrusionOk="0">
                  <a:moveTo>
                    <a:pt x="2537" y="106"/>
                  </a:moveTo>
                  <a:cubicBezTo>
                    <a:pt x="2587" y="609"/>
                    <a:pt x="2650" y="1111"/>
                    <a:pt x="2700" y="1606"/>
                  </a:cubicBezTo>
                  <a:cubicBezTo>
                    <a:pt x="2700" y="1628"/>
                    <a:pt x="2714" y="1643"/>
                    <a:pt x="2736" y="1650"/>
                  </a:cubicBezTo>
                  <a:cubicBezTo>
                    <a:pt x="2953" y="1731"/>
                    <a:pt x="3169" y="1806"/>
                    <a:pt x="3380" y="1881"/>
                  </a:cubicBezTo>
                  <a:lnTo>
                    <a:pt x="3380" y="1881"/>
                  </a:lnTo>
                  <a:cubicBezTo>
                    <a:pt x="3215" y="2275"/>
                    <a:pt x="2783" y="2609"/>
                    <a:pt x="2364" y="2730"/>
                  </a:cubicBezTo>
                  <a:cubicBezTo>
                    <a:pt x="2152" y="2799"/>
                    <a:pt x="1926" y="2835"/>
                    <a:pt x="1701" y="2835"/>
                  </a:cubicBezTo>
                  <a:cubicBezTo>
                    <a:pt x="1147" y="2835"/>
                    <a:pt x="601" y="2616"/>
                    <a:pt x="285" y="2139"/>
                  </a:cubicBezTo>
                  <a:cubicBezTo>
                    <a:pt x="212" y="2020"/>
                    <a:pt x="140" y="1890"/>
                    <a:pt x="100" y="1753"/>
                  </a:cubicBezTo>
                  <a:lnTo>
                    <a:pt x="100" y="1753"/>
                  </a:lnTo>
                  <a:cubicBezTo>
                    <a:pt x="282" y="1699"/>
                    <a:pt x="468" y="1646"/>
                    <a:pt x="642" y="1599"/>
                  </a:cubicBezTo>
                  <a:cubicBezTo>
                    <a:pt x="657" y="1592"/>
                    <a:pt x="679" y="1570"/>
                    <a:pt x="679" y="1555"/>
                  </a:cubicBezTo>
                  <a:lnTo>
                    <a:pt x="835" y="176"/>
                  </a:lnTo>
                  <a:lnTo>
                    <a:pt x="835" y="176"/>
                  </a:lnTo>
                  <a:cubicBezTo>
                    <a:pt x="1400" y="168"/>
                    <a:pt x="1971" y="147"/>
                    <a:pt x="2537" y="106"/>
                  </a:cubicBezTo>
                  <a:close/>
                  <a:moveTo>
                    <a:pt x="2590" y="1"/>
                  </a:moveTo>
                  <a:cubicBezTo>
                    <a:pt x="2588" y="1"/>
                    <a:pt x="2585" y="1"/>
                    <a:pt x="2583" y="1"/>
                  </a:cubicBezTo>
                  <a:cubicBezTo>
                    <a:pt x="1992" y="52"/>
                    <a:pt x="1401" y="67"/>
                    <a:pt x="803" y="74"/>
                  </a:cubicBezTo>
                  <a:cubicBezTo>
                    <a:pt x="781" y="74"/>
                    <a:pt x="759" y="96"/>
                    <a:pt x="759" y="125"/>
                  </a:cubicBezTo>
                  <a:lnTo>
                    <a:pt x="603" y="1506"/>
                  </a:lnTo>
                  <a:lnTo>
                    <a:pt x="603" y="1506"/>
                  </a:lnTo>
                  <a:cubicBezTo>
                    <a:pt x="410" y="1561"/>
                    <a:pt x="223" y="1609"/>
                    <a:pt x="37" y="1665"/>
                  </a:cubicBezTo>
                  <a:cubicBezTo>
                    <a:pt x="15" y="1672"/>
                    <a:pt x="0" y="1701"/>
                    <a:pt x="0" y="1716"/>
                  </a:cubicBezTo>
                  <a:cubicBezTo>
                    <a:pt x="110" y="2175"/>
                    <a:pt x="475" y="2562"/>
                    <a:pt x="898" y="2759"/>
                  </a:cubicBezTo>
                  <a:cubicBezTo>
                    <a:pt x="1150" y="2870"/>
                    <a:pt x="1431" y="2924"/>
                    <a:pt x="1714" y="2924"/>
                  </a:cubicBezTo>
                  <a:cubicBezTo>
                    <a:pt x="2268" y="2924"/>
                    <a:pt x="2829" y="2717"/>
                    <a:pt x="3196" y="2321"/>
                  </a:cubicBezTo>
                  <a:cubicBezTo>
                    <a:pt x="3313" y="2190"/>
                    <a:pt x="3429" y="2029"/>
                    <a:pt x="3495" y="1862"/>
                  </a:cubicBezTo>
                  <a:cubicBezTo>
                    <a:pt x="3502" y="1832"/>
                    <a:pt x="3488" y="1811"/>
                    <a:pt x="3459" y="1811"/>
                  </a:cubicBezTo>
                  <a:cubicBezTo>
                    <a:pt x="3244" y="1727"/>
                    <a:pt x="3015" y="1651"/>
                    <a:pt x="2799" y="1574"/>
                  </a:cubicBezTo>
                  <a:lnTo>
                    <a:pt x="2799" y="1574"/>
                  </a:lnTo>
                  <a:cubicBezTo>
                    <a:pt x="2748" y="1069"/>
                    <a:pt x="2685" y="564"/>
                    <a:pt x="2628" y="66"/>
                  </a:cubicBezTo>
                  <a:lnTo>
                    <a:pt x="2628" y="66"/>
                  </a:lnTo>
                  <a:cubicBezTo>
                    <a:pt x="2639" y="36"/>
                    <a:pt x="2626" y="1"/>
                    <a:pt x="259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600;p50">
              <a:extLst>
                <a:ext uri="{FF2B5EF4-FFF2-40B4-BE49-F238E27FC236}">
                  <a16:creationId xmlns:a16="http://schemas.microsoft.com/office/drawing/2014/main" id="{9CC35BC4-2073-44B3-AD50-5E708661FD1D}"/>
                </a:ext>
              </a:extLst>
            </p:cNvPr>
            <p:cNvSpPr/>
            <p:nvPr/>
          </p:nvSpPr>
          <p:spPr>
            <a:xfrm>
              <a:off x="5738297" y="3125519"/>
              <a:ext cx="324084" cy="174653"/>
            </a:xfrm>
            <a:custGeom>
              <a:avLst/>
              <a:gdLst/>
              <a:ahLst/>
              <a:cxnLst/>
              <a:rect l="l" t="t" r="r" b="b"/>
              <a:pathLst>
                <a:path w="5253" h="2812" extrusionOk="0">
                  <a:moveTo>
                    <a:pt x="5217" y="374"/>
                  </a:moveTo>
                  <a:lnTo>
                    <a:pt x="5217" y="374"/>
                  </a:lnTo>
                  <a:cubicBezTo>
                    <a:pt x="5217" y="374"/>
                    <a:pt x="5217" y="375"/>
                    <a:pt x="5217" y="375"/>
                  </a:cubicBezTo>
                  <a:lnTo>
                    <a:pt x="5217" y="375"/>
                  </a:lnTo>
                  <a:cubicBezTo>
                    <a:pt x="5217" y="375"/>
                    <a:pt x="5217" y="375"/>
                    <a:pt x="5217" y="374"/>
                  </a:cubicBezTo>
                  <a:close/>
                  <a:moveTo>
                    <a:pt x="2517" y="1"/>
                  </a:moveTo>
                  <a:cubicBezTo>
                    <a:pt x="1266" y="1"/>
                    <a:pt x="344" y="207"/>
                    <a:pt x="344" y="207"/>
                  </a:cubicBezTo>
                  <a:cubicBezTo>
                    <a:pt x="117" y="870"/>
                    <a:pt x="1" y="1775"/>
                    <a:pt x="110" y="2665"/>
                  </a:cubicBezTo>
                  <a:cubicBezTo>
                    <a:pt x="293" y="2651"/>
                    <a:pt x="1613" y="2629"/>
                    <a:pt x="2496" y="2629"/>
                  </a:cubicBezTo>
                  <a:cubicBezTo>
                    <a:pt x="3189" y="2629"/>
                    <a:pt x="5108" y="2811"/>
                    <a:pt x="5108" y="2811"/>
                  </a:cubicBezTo>
                  <a:cubicBezTo>
                    <a:pt x="5252" y="1766"/>
                    <a:pt x="5218" y="406"/>
                    <a:pt x="5217" y="375"/>
                  </a:cubicBezTo>
                  <a:lnTo>
                    <a:pt x="5217" y="375"/>
                  </a:lnTo>
                  <a:cubicBezTo>
                    <a:pt x="5218" y="378"/>
                    <a:pt x="5219" y="380"/>
                    <a:pt x="5220" y="380"/>
                  </a:cubicBezTo>
                  <a:cubicBezTo>
                    <a:pt x="5221" y="380"/>
                    <a:pt x="5221" y="378"/>
                    <a:pt x="5217" y="374"/>
                  </a:cubicBezTo>
                  <a:lnTo>
                    <a:pt x="5217" y="374"/>
                  </a:lnTo>
                  <a:cubicBezTo>
                    <a:pt x="5217" y="374"/>
                    <a:pt x="5217" y="374"/>
                    <a:pt x="5217" y="374"/>
                  </a:cubicBezTo>
                  <a:cubicBezTo>
                    <a:pt x="4349" y="104"/>
                    <a:pt x="3474" y="17"/>
                    <a:pt x="2700" y="2"/>
                  </a:cubicBezTo>
                  <a:cubicBezTo>
                    <a:pt x="2638" y="1"/>
                    <a:pt x="2577" y="1"/>
                    <a:pt x="2517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601;p50">
              <a:extLst>
                <a:ext uri="{FF2B5EF4-FFF2-40B4-BE49-F238E27FC236}">
                  <a16:creationId xmlns:a16="http://schemas.microsoft.com/office/drawing/2014/main" id="{98AC8DBB-8279-4E3A-A3F7-A5DD26D4B05C}"/>
                </a:ext>
              </a:extLst>
            </p:cNvPr>
            <p:cNvSpPr/>
            <p:nvPr/>
          </p:nvSpPr>
          <p:spPr>
            <a:xfrm>
              <a:off x="5738297" y="3122475"/>
              <a:ext cx="326860" cy="180864"/>
            </a:xfrm>
            <a:custGeom>
              <a:avLst/>
              <a:gdLst/>
              <a:ahLst/>
              <a:cxnLst/>
              <a:rect l="l" t="t" r="r" b="b"/>
              <a:pathLst>
                <a:path w="5298" h="2912" extrusionOk="0">
                  <a:moveTo>
                    <a:pt x="2519" y="87"/>
                  </a:moveTo>
                  <a:cubicBezTo>
                    <a:pt x="2932" y="87"/>
                    <a:pt x="3346" y="110"/>
                    <a:pt x="3758" y="161"/>
                  </a:cubicBezTo>
                  <a:cubicBezTo>
                    <a:pt x="4237" y="211"/>
                    <a:pt x="4710" y="313"/>
                    <a:pt x="5167" y="458"/>
                  </a:cubicBezTo>
                  <a:lnTo>
                    <a:pt x="5167" y="458"/>
                  </a:lnTo>
                  <a:cubicBezTo>
                    <a:pt x="5187" y="1238"/>
                    <a:pt x="5159" y="2031"/>
                    <a:pt x="5064" y="2805"/>
                  </a:cubicBezTo>
                  <a:lnTo>
                    <a:pt x="5064" y="2805"/>
                  </a:lnTo>
                  <a:cubicBezTo>
                    <a:pt x="4539" y="2756"/>
                    <a:pt x="4021" y="2713"/>
                    <a:pt x="3503" y="2678"/>
                  </a:cubicBezTo>
                  <a:cubicBezTo>
                    <a:pt x="2973" y="2639"/>
                    <a:pt x="2446" y="2629"/>
                    <a:pt x="1920" y="2629"/>
                  </a:cubicBezTo>
                  <a:cubicBezTo>
                    <a:pt x="1657" y="2629"/>
                    <a:pt x="1394" y="2632"/>
                    <a:pt x="1132" y="2634"/>
                  </a:cubicBezTo>
                  <a:cubicBezTo>
                    <a:pt x="797" y="2648"/>
                    <a:pt x="475" y="2655"/>
                    <a:pt x="142" y="2662"/>
                  </a:cubicBezTo>
                  <a:lnTo>
                    <a:pt x="142" y="2662"/>
                  </a:lnTo>
                  <a:cubicBezTo>
                    <a:pt x="56" y="1879"/>
                    <a:pt x="127" y="1063"/>
                    <a:pt x="368" y="301"/>
                  </a:cubicBezTo>
                  <a:lnTo>
                    <a:pt x="368" y="301"/>
                  </a:lnTo>
                  <a:cubicBezTo>
                    <a:pt x="718" y="217"/>
                    <a:pt x="1081" y="174"/>
                    <a:pt x="1438" y="139"/>
                  </a:cubicBezTo>
                  <a:cubicBezTo>
                    <a:pt x="1796" y="105"/>
                    <a:pt x="2157" y="87"/>
                    <a:pt x="2519" y="87"/>
                  </a:cubicBezTo>
                  <a:close/>
                  <a:moveTo>
                    <a:pt x="2539" y="1"/>
                  </a:moveTo>
                  <a:cubicBezTo>
                    <a:pt x="2264" y="1"/>
                    <a:pt x="1989" y="11"/>
                    <a:pt x="1715" y="29"/>
                  </a:cubicBezTo>
                  <a:cubicBezTo>
                    <a:pt x="1321" y="59"/>
                    <a:pt x="927" y="102"/>
                    <a:pt x="548" y="175"/>
                  </a:cubicBezTo>
                  <a:cubicBezTo>
                    <a:pt x="490" y="183"/>
                    <a:pt x="402" y="183"/>
                    <a:pt x="344" y="212"/>
                  </a:cubicBezTo>
                  <a:cubicBezTo>
                    <a:pt x="293" y="241"/>
                    <a:pt x="293" y="307"/>
                    <a:pt x="271" y="358"/>
                  </a:cubicBezTo>
                  <a:cubicBezTo>
                    <a:pt x="234" y="489"/>
                    <a:pt x="198" y="613"/>
                    <a:pt x="168" y="752"/>
                  </a:cubicBezTo>
                  <a:cubicBezTo>
                    <a:pt x="23" y="1394"/>
                    <a:pt x="1" y="2065"/>
                    <a:pt x="74" y="2722"/>
                  </a:cubicBezTo>
                  <a:cubicBezTo>
                    <a:pt x="74" y="2743"/>
                    <a:pt x="88" y="2765"/>
                    <a:pt x="117" y="2765"/>
                  </a:cubicBezTo>
                  <a:cubicBezTo>
                    <a:pt x="876" y="2743"/>
                    <a:pt x="1628" y="2729"/>
                    <a:pt x="2386" y="2729"/>
                  </a:cubicBezTo>
                  <a:cubicBezTo>
                    <a:pt x="3087" y="2729"/>
                    <a:pt x="3795" y="2795"/>
                    <a:pt x="4495" y="2853"/>
                  </a:cubicBezTo>
                  <a:lnTo>
                    <a:pt x="5123" y="2911"/>
                  </a:lnTo>
                  <a:cubicBezTo>
                    <a:pt x="5152" y="2911"/>
                    <a:pt x="5166" y="2882"/>
                    <a:pt x="5166" y="2867"/>
                  </a:cubicBezTo>
                  <a:cubicBezTo>
                    <a:pt x="5276" y="2065"/>
                    <a:pt x="5298" y="1240"/>
                    <a:pt x="5276" y="431"/>
                  </a:cubicBezTo>
                  <a:cubicBezTo>
                    <a:pt x="5276" y="414"/>
                    <a:pt x="5267" y="401"/>
                    <a:pt x="5253" y="393"/>
                  </a:cubicBezTo>
                  <a:lnTo>
                    <a:pt x="5253" y="393"/>
                  </a:lnTo>
                  <a:cubicBezTo>
                    <a:pt x="5248" y="384"/>
                    <a:pt x="5238" y="377"/>
                    <a:pt x="5225" y="372"/>
                  </a:cubicBezTo>
                  <a:cubicBezTo>
                    <a:pt x="4357" y="109"/>
                    <a:pt x="3446" y="1"/>
                    <a:pt x="25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602;p50">
              <a:extLst>
                <a:ext uri="{FF2B5EF4-FFF2-40B4-BE49-F238E27FC236}">
                  <a16:creationId xmlns:a16="http://schemas.microsoft.com/office/drawing/2014/main" id="{56FEA8BB-9E90-4911-8417-0466F6E3CB6F}"/>
                </a:ext>
              </a:extLst>
            </p:cNvPr>
            <p:cNvSpPr/>
            <p:nvPr/>
          </p:nvSpPr>
          <p:spPr>
            <a:xfrm>
              <a:off x="5864340" y="3186076"/>
              <a:ext cx="38744" cy="88942"/>
            </a:xfrm>
            <a:custGeom>
              <a:avLst/>
              <a:gdLst/>
              <a:ahLst/>
              <a:cxnLst/>
              <a:rect l="l" t="t" r="r" b="b"/>
              <a:pathLst>
                <a:path w="628" h="1432" extrusionOk="0">
                  <a:moveTo>
                    <a:pt x="487" y="0"/>
                  </a:moveTo>
                  <a:cubicBezTo>
                    <a:pt x="464" y="0"/>
                    <a:pt x="442" y="17"/>
                    <a:pt x="438" y="49"/>
                  </a:cubicBezTo>
                  <a:cubicBezTo>
                    <a:pt x="438" y="246"/>
                    <a:pt x="424" y="457"/>
                    <a:pt x="373" y="654"/>
                  </a:cubicBezTo>
                  <a:cubicBezTo>
                    <a:pt x="343" y="749"/>
                    <a:pt x="307" y="800"/>
                    <a:pt x="234" y="859"/>
                  </a:cubicBezTo>
                  <a:cubicBezTo>
                    <a:pt x="183" y="895"/>
                    <a:pt x="125" y="931"/>
                    <a:pt x="88" y="975"/>
                  </a:cubicBezTo>
                  <a:cubicBezTo>
                    <a:pt x="1" y="1085"/>
                    <a:pt x="15" y="1231"/>
                    <a:pt x="125" y="1325"/>
                  </a:cubicBezTo>
                  <a:cubicBezTo>
                    <a:pt x="190" y="1369"/>
                    <a:pt x="263" y="1398"/>
                    <a:pt x="336" y="1413"/>
                  </a:cubicBezTo>
                  <a:cubicBezTo>
                    <a:pt x="376" y="1424"/>
                    <a:pt x="420" y="1431"/>
                    <a:pt x="463" y="1431"/>
                  </a:cubicBezTo>
                  <a:cubicBezTo>
                    <a:pt x="506" y="1431"/>
                    <a:pt x="548" y="1424"/>
                    <a:pt x="584" y="1406"/>
                  </a:cubicBezTo>
                  <a:cubicBezTo>
                    <a:pt x="628" y="1381"/>
                    <a:pt x="603" y="1319"/>
                    <a:pt x="558" y="1319"/>
                  </a:cubicBezTo>
                  <a:cubicBezTo>
                    <a:pt x="550" y="1319"/>
                    <a:pt x="542" y="1321"/>
                    <a:pt x="533" y="1325"/>
                  </a:cubicBezTo>
                  <a:cubicBezTo>
                    <a:pt x="509" y="1338"/>
                    <a:pt x="483" y="1342"/>
                    <a:pt x="456" y="1342"/>
                  </a:cubicBezTo>
                  <a:cubicBezTo>
                    <a:pt x="403" y="1342"/>
                    <a:pt x="348" y="1323"/>
                    <a:pt x="300" y="1304"/>
                  </a:cubicBezTo>
                  <a:cubicBezTo>
                    <a:pt x="227" y="1289"/>
                    <a:pt x="147" y="1238"/>
                    <a:pt x="125" y="1158"/>
                  </a:cubicBezTo>
                  <a:cubicBezTo>
                    <a:pt x="95" y="1041"/>
                    <a:pt x="263" y="968"/>
                    <a:pt x="336" y="910"/>
                  </a:cubicBezTo>
                  <a:cubicBezTo>
                    <a:pt x="446" y="822"/>
                    <a:pt x="482" y="691"/>
                    <a:pt x="497" y="559"/>
                  </a:cubicBezTo>
                  <a:cubicBezTo>
                    <a:pt x="526" y="392"/>
                    <a:pt x="533" y="216"/>
                    <a:pt x="533" y="56"/>
                  </a:cubicBezTo>
                  <a:cubicBezTo>
                    <a:pt x="533" y="19"/>
                    <a:pt x="510" y="0"/>
                    <a:pt x="4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603;p50">
              <a:extLst>
                <a:ext uri="{FF2B5EF4-FFF2-40B4-BE49-F238E27FC236}">
                  <a16:creationId xmlns:a16="http://schemas.microsoft.com/office/drawing/2014/main" id="{19E2C906-6692-407E-B03D-39C19D10FA06}"/>
                </a:ext>
              </a:extLst>
            </p:cNvPr>
            <p:cNvSpPr/>
            <p:nvPr/>
          </p:nvSpPr>
          <p:spPr>
            <a:xfrm>
              <a:off x="5786481" y="3204895"/>
              <a:ext cx="32020" cy="52235"/>
            </a:xfrm>
            <a:custGeom>
              <a:avLst/>
              <a:gdLst/>
              <a:ahLst/>
              <a:cxnLst/>
              <a:rect l="l" t="t" r="r" b="b"/>
              <a:pathLst>
                <a:path w="519" h="841" extrusionOk="0">
                  <a:moveTo>
                    <a:pt x="256" y="0"/>
                  </a:moveTo>
                  <a:cubicBezTo>
                    <a:pt x="251" y="0"/>
                    <a:pt x="246" y="0"/>
                    <a:pt x="241" y="1"/>
                  </a:cubicBezTo>
                  <a:cubicBezTo>
                    <a:pt x="103" y="8"/>
                    <a:pt x="0" y="198"/>
                    <a:pt x="8" y="439"/>
                  </a:cubicBezTo>
                  <a:cubicBezTo>
                    <a:pt x="15" y="661"/>
                    <a:pt x="141" y="840"/>
                    <a:pt x="277" y="840"/>
                  </a:cubicBezTo>
                  <a:cubicBezTo>
                    <a:pt x="280" y="840"/>
                    <a:pt x="282" y="840"/>
                    <a:pt x="285" y="840"/>
                  </a:cubicBezTo>
                  <a:cubicBezTo>
                    <a:pt x="424" y="825"/>
                    <a:pt x="518" y="636"/>
                    <a:pt x="511" y="402"/>
                  </a:cubicBezTo>
                  <a:cubicBezTo>
                    <a:pt x="504" y="178"/>
                    <a:pt x="382" y="0"/>
                    <a:pt x="2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604;p50">
              <a:extLst>
                <a:ext uri="{FF2B5EF4-FFF2-40B4-BE49-F238E27FC236}">
                  <a16:creationId xmlns:a16="http://schemas.microsoft.com/office/drawing/2014/main" id="{EDA97D6B-8645-4BFD-95C6-E7C3C5A8F90C}"/>
                </a:ext>
              </a:extLst>
            </p:cNvPr>
            <p:cNvSpPr/>
            <p:nvPr/>
          </p:nvSpPr>
          <p:spPr>
            <a:xfrm>
              <a:off x="5975083" y="3218932"/>
              <a:ext cx="32452" cy="52235"/>
            </a:xfrm>
            <a:custGeom>
              <a:avLst/>
              <a:gdLst/>
              <a:ahLst/>
              <a:cxnLst/>
              <a:rect l="l" t="t" r="r" b="b"/>
              <a:pathLst>
                <a:path w="526" h="841" extrusionOk="0">
                  <a:moveTo>
                    <a:pt x="277" y="1"/>
                  </a:moveTo>
                  <a:cubicBezTo>
                    <a:pt x="141" y="1"/>
                    <a:pt x="15" y="181"/>
                    <a:pt x="8" y="402"/>
                  </a:cubicBezTo>
                  <a:cubicBezTo>
                    <a:pt x="0" y="636"/>
                    <a:pt x="103" y="833"/>
                    <a:pt x="234" y="840"/>
                  </a:cubicBezTo>
                  <a:cubicBezTo>
                    <a:pt x="237" y="840"/>
                    <a:pt x="239" y="840"/>
                    <a:pt x="242" y="840"/>
                  </a:cubicBezTo>
                  <a:cubicBezTo>
                    <a:pt x="378" y="840"/>
                    <a:pt x="504" y="661"/>
                    <a:pt x="511" y="439"/>
                  </a:cubicBezTo>
                  <a:cubicBezTo>
                    <a:pt x="526" y="213"/>
                    <a:pt x="416" y="8"/>
                    <a:pt x="285" y="1"/>
                  </a:cubicBezTo>
                  <a:cubicBezTo>
                    <a:pt x="282" y="1"/>
                    <a:pt x="280" y="1"/>
                    <a:pt x="27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605;p50">
              <a:extLst>
                <a:ext uri="{FF2B5EF4-FFF2-40B4-BE49-F238E27FC236}">
                  <a16:creationId xmlns:a16="http://schemas.microsoft.com/office/drawing/2014/main" id="{0DBEA46C-CAFB-4AEC-B509-CA06A969A2BC}"/>
                </a:ext>
              </a:extLst>
            </p:cNvPr>
            <p:cNvSpPr/>
            <p:nvPr/>
          </p:nvSpPr>
          <p:spPr>
            <a:xfrm>
              <a:off x="5766060" y="3171045"/>
              <a:ext cx="63916" cy="20993"/>
            </a:xfrm>
            <a:custGeom>
              <a:avLst/>
              <a:gdLst/>
              <a:ahLst/>
              <a:cxnLst/>
              <a:rect l="l" t="t" r="r" b="b"/>
              <a:pathLst>
                <a:path w="1036" h="338" extrusionOk="0">
                  <a:moveTo>
                    <a:pt x="630" y="0"/>
                  </a:moveTo>
                  <a:cubicBezTo>
                    <a:pt x="415" y="0"/>
                    <a:pt x="197" y="104"/>
                    <a:pt x="40" y="261"/>
                  </a:cubicBezTo>
                  <a:cubicBezTo>
                    <a:pt x="1" y="289"/>
                    <a:pt x="33" y="337"/>
                    <a:pt x="70" y="337"/>
                  </a:cubicBezTo>
                  <a:cubicBezTo>
                    <a:pt x="82" y="337"/>
                    <a:pt x="94" y="332"/>
                    <a:pt x="105" y="320"/>
                  </a:cubicBezTo>
                  <a:cubicBezTo>
                    <a:pt x="243" y="182"/>
                    <a:pt x="429" y="94"/>
                    <a:pt x="617" y="94"/>
                  </a:cubicBezTo>
                  <a:cubicBezTo>
                    <a:pt x="729" y="94"/>
                    <a:pt x="841" y="125"/>
                    <a:pt x="944" y="196"/>
                  </a:cubicBezTo>
                  <a:cubicBezTo>
                    <a:pt x="952" y="202"/>
                    <a:pt x="960" y="205"/>
                    <a:pt x="968" y="205"/>
                  </a:cubicBezTo>
                  <a:cubicBezTo>
                    <a:pt x="1005" y="205"/>
                    <a:pt x="1036" y="146"/>
                    <a:pt x="988" y="116"/>
                  </a:cubicBezTo>
                  <a:cubicBezTo>
                    <a:pt x="878" y="35"/>
                    <a:pt x="755" y="0"/>
                    <a:pt x="63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606;p50">
              <a:extLst>
                <a:ext uri="{FF2B5EF4-FFF2-40B4-BE49-F238E27FC236}">
                  <a16:creationId xmlns:a16="http://schemas.microsoft.com/office/drawing/2014/main" id="{60A12890-310A-4A31-A208-7388D153334D}"/>
                </a:ext>
              </a:extLst>
            </p:cNvPr>
            <p:cNvSpPr/>
            <p:nvPr/>
          </p:nvSpPr>
          <p:spPr>
            <a:xfrm>
              <a:off x="5964779" y="3185082"/>
              <a:ext cx="63176" cy="21242"/>
            </a:xfrm>
            <a:custGeom>
              <a:avLst/>
              <a:gdLst/>
              <a:ahLst/>
              <a:cxnLst/>
              <a:rect l="l" t="t" r="r" b="b"/>
              <a:pathLst>
                <a:path w="1024" h="342" extrusionOk="0">
                  <a:moveTo>
                    <a:pt x="399" y="0"/>
                  </a:moveTo>
                  <a:cubicBezTo>
                    <a:pt x="274" y="0"/>
                    <a:pt x="149" y="35"/>
                    <a:pt x="36" y="116"/>
                  </a:cubicBezTo>
                  <a:cubicBezTo>
                    <a:pt x="0" y="146"/>
                    <a:pt x="23" y="205"/>
                    <a:pt x="61" y="205"/>
                  </a:cubicBezTo>
                  <a:cubicBezTo>
                    <a:pt x="69" y="205"/>
                    <a:pt x="78" y="202"/>
                    <a:pt x="87" y="196"/>
                  </a:cubicBezTo>
                  <a:cubicBezTo>
                    <a:pt x="184" y="128"/>
                    <a:pt x="290" y="98"/>
                    <a:pt x="396" y="98"/>
                  </a:cubicBezTo>
                  <a:cubicBezTo>
                    <a:pt x="585" y="98"/>
                    <a:pt x="777" y="192"/>
                    <a:pt x="926" y="327"/>
                  </a:cubicBezTo>
                  <a:cubicBezTo>
                    <a:pt x="936" y="337"/>
                    <a:pt x="948" y="342"/>
                    <a:pt x="959" y="342"/>
                  </a:cubicBezTo>
                  <a:cubicBezTo>
                    <a:pt x="994" y="342"/>
                    <a:pt x="1024" y="295"/>
                    <a:pt x="985" y="262"/>
                  </a:cubicBezTo>
                  <a:cubicBezTo>
                    <a:pt x="832" y="105"/>
                    <a:pt x="616" y="0"/>
                    <a:pt x="39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607;p50">
              <a:extLst>
                <a:ext uri="{FF2B5EF4-FFF2-40B4-BE49-F238E27FC236}">
                  <a16:creationId xmlns:a16="http://schemas.microsoft.com/office/drawing/2014/main" id="{7F0B3E55-6E51-4985-B5E2-A3C9A7763C23}"/>
                </a:ext>
              </a:extLst>
            </p:cNvPr>
            <p:cNvSpPr/>
            <p:nvPr/>
          </p:nvSpPr>
          <p:spPr>
            <a:xfrm>
              <a:off x="5841575" y="3313712"/>
              <a:ext cx="110496" cy="31800"/>
            </a:xfrm>
            <a:custGeom>
              <a:avLst/>
              <a:gdLst/>
              <a:ahLst/>
              <a:cxnLst/>
              <a:rect l="l" t="t" r="r" b="b"/>
              <a:pathLst>
                <a:path w="1791" h="512" extrusionOk="0">
                  <a:moveTo>
                    <a:pt x="73" y="1"/>
                  </a:moveTo>
                  <a:cubicBezTo>
                    <a:pt x="37" y="1"/>
                    <a:pt x="1" y="37"/>
                    <a:pt x="27" y="73"/>
                  </a:cubicBezTo>
                  <a:cubicBezTo>
                    <a:pt x="209" y="343"/>
                    <a:pt x="523" y="496"/>
                    <a:pt x="851" y="511"/>
                  </a:cubicBezTo>
                  <a:cubicBezTo>
                    <a:pt x="858" y="511"/>
                    <a:pt x="865" y="511"/>
                    <a:pt x="873" y="511"/>
                  </a:cubicBezTo>
                  <a:cubicBezTo>
                    <a:pt x="1208" y="511"/>
                    <a:pt x="1527" y="345"/>
                    <a:pt x="1763" y="102"/>
                  </a:cubicBezTo>
                  <a:cubicBezTo>
                    <a:pt x="1790" y="69"/>
                    <a:pt x="1756" y="28"/>
                    <a:pt x="1722" y="28"/>
                  </a:cubicBezTo>
                  <a:cubicBezTo>
                    <a:pt x="1711" y="28"/>
                    <a:pt x="1699" y="33"/>
                    <a:pt x="1690" y="44"/>
                  </a:cubicBezTo>
                  <a:cubicBezTo>
                    <a:pt x="1479" y="270"/>
                    <a:pt x="1179" y="416"/>
                    <a:pt x="866" y="416"/>
                  </a:cubicBezTo>
                  <a:cubicBezTo>
                    <a:pt x="567" y="416"/>
                    <a:pt x="275" y="270"/>
                    <a:pt x="114" y="22"/>
                  </a:cubicBezTo>
                  <a:cubicBezTo>
                    <a:pt x="104" y="7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608;p50">
              <a:extLst>
                <a:ext uri="{FF2B5EF4-FFF2-40B4-BE49-F238E27FC236}">
                  <a16:creationId xmlns:a16="http://schemas.microsoft.com/office/drawing/2014/main" id="{0D3DD998-7649-45B2-8128-E533C564FEA5}"/>
                </a:ext>
              </a:extLst>
            </p:cNvPr>
            <p:cNvSpPr/>
            <p:nvPr/>
          </p:nvSpPr>
          <p:spPr>
            <a:xfrm>
              <a:off x="5837318" y="3066266"/>
              <a:ext cx="188972" cy="17950"/>
            </a:xfrm>
            <a:custGeom>
              <a:avLst/>
              <a:gdLst/>
              <a:ahLst/>
              <a:cxnLst/>
              <a:rect l="l" t="t" r="r" b="b"/>
              <a:pathLst>
                <a:path w="3063" h="289" extrusionOk="0">
                  <a:moveTo>
                    <a:pt x="2977" y="0"/>
                  </a:moveTo>
                  <a:cubicBezTo>
                    <a:pt x="2975" y="0"/>
                    <a:pt x="2973" y="0"/>
                    <a:pt x="2970" y="0"/>
                  </a:cubicBezTo>
                  <a:cubicBezTo>
                    <a:pt x="2293" y="130"/>
                    <a:pt x="1602" y="193"/>
                    <a:pt x="911" y="193"/>
                  </a:cubicBezTo>
                  <a:cubicBezTo>
                    <a:pt x="626" y="193"/>
                    <a:pt x="342" y="182"/>
                    <a:pt x="59" y="161"/>
                  </a:cubicBezTo>
                  <a:cubicBezTo>
                    <a:pt x="57" y="161"/>
                    <a:pt x="55" y="161"/>
                    <a:pt x="52" y="161"/>
                  </a:cubicBezTo>
                  <a:cubicBezTo>
                    <a:pt x="1" y="161"/>
                    <a:pt x="3" y="241"/>
                    <a:pt x="59" y="248"/>
                  </a:cubicBezTo>
                  <a:cubicBezTo>
                    <a:pt x="362" y="275"/>
                    <a:pt x="664" y="289"/>
                    <a:pt x="966" y="289"/>
                  </a:cubicBezTo>
                  <a:cubicBezTo>
                    <a:pt x="1648" y="289"/>
                    <a:pt x="2327" y="222"/>
                    <a:pt x="2999" y="95"/>
                  </a:cubicBezTo>
                  <a:cubicBezTo>
                    <a:pt x="3063" y="88"/>
                    <a:pt x="3038" y="0"/>
                    <a:pt x="29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609;p50">
              <a:extLst>
                <a:ext uri="{FF2B5EF4-FFF2-40B4-BE49-F238E27FC236}">
                  <a16:creationId xmlns:a16="http://schemas.microsoft.com/office/drawing/2014/main" id="{71966C25-4C34-4033-86F0-54ABEFD2F15E}"/>
                </a:ext>
              </a:extLst>
            </p:cNvPr>
            <p:cNvSpPr/>
            <p:nvPr/>
          </p:nvSpPr>
          <p:spPr>
            <a:xfrm>
              <a:off x="5862983" y="3036267"/>
              <a:ext cx="145909" cy="10186"/>
            </a:xfrm>
            <a:custGeom>
              <a:avLst/>
              <a:gdLst/>
              <a:ahLst/>
              <a:cxnLst/>
              <a:rect l="l" t="t" r="r" b="b"/>
              <a:pathLst>
                <a:path w="2365" h="164" extrusionOk="0">
                  <a:moveTo>
                    <a:pt x="54" y="0"/>
                  </a:moveTo>
                  <a:cubicBezTo>
                    <a:pt x="1" y="0"/>
                    <a:pt x="5" y="90"/>
                    <a:pt x="66" y="97"/>
                  </a:cubicBezTo>
                  <a:cubicBezTo>
                    <a:pt x="443" y="141"/>
                    <a:pt x="825" y="163"/>
                    <a:pt x="1207" y="163"/>
                  </a:cubicBezTo>
                  <a:cubicBezTo>
                    <a:pt x="1573" y="163"/>
                    <a:pt x="1939" y="143"/>
                    <a:pt x="2299" y="104"/>
                  </a:cubicBezTo>
                  <a:cubicBezTo>
                    <a:pt x="2362" y="97"/>
                    <a:pt x="2365" y="9"/>
                    <a:pt x="2306" y="9"/>
                  </a:cubicBezTo>
                  <a:cubicBezTo>
                    <a:pt x="2304" y="9"/>
                    <a:pt x="2301" y="9"/>
                    <a:pt x="2299" y="9"/>
                  </a:cubicBezTo>
                  <a:cubicBezTo>
                    <a:pt x="1945" y="55"/>
                    <a:pt x="1585" y="77"/>
                    <a:pt x="1226" y="77"/>
                  </a:cubicBezTo>
                  <a:cubicBezTo>
                    <a:pt x="837" y="77"/>
                    <a:pt x="449" y="51"/>
                    <a:pt x="66" y="2"/>
                  </a:cubicBezTo>
                  <a:cubicBezTo>
                    <a:pt x="62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610;p50">
              <a:extLst>
                <a:ext uri="{FF2B5EF4-FFF2-40B4-BE49-F238E27FC236}">
                  <a16:creationId xmlns:a16="http://schemas.microsoft.com/office/drawing/2014/main" id="{E7BB34AB-DDB1-41FE-8AC4-3A046DE700A9}"/>
                </a:ext>
              </a:extLst>
            </p:cNvPr>
            <p:cNvSpPr/>
            <p:nvPr/>
          </p:nvSpPr>
          <p:spPr>
            <a:xfrm>
              <a:off x="5917459" y="3020056"/>
              <a:ext cx="16719" cy="5963"/>
            </a:xfrm>
            <a:custGeom>
              <a:avLst/>
              <a:gdLst/>
              <a:ahLst/>
              <a:cxnLst/>
              <a:rect l="l" t="t" r="r" b="b"/>
              <a:pathLst>
                <a:path w="271" h="96" extrusionOk="0">
                  <a:moveTo>
                    <a:pt x="52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6"/>
                    <a:pt x="22" y="95"/>
                    <a:pt x="52" y="95"/>
                  </a:cubicBezTo>
                  <a:lnTo>
                    <a:pt x="219" y="95"/>
                  </a:lnTo>
                  <a:cubicBezTo>
                    <a:pt x="249" y="95"/>
                    <a:pt x="270" y="73"/>
                    <a:pt x="270" y="44"/>
                  </a:cubicBezTo>
                  <a:cubicBezTo>
                    <a:pt x="270" y="22"/>
                    <a:pt x="249" y="0"/>
                    <a:pt x="21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611;p50">
              <a:extLst>
                <a:ext uri="{FF2B5EF4-FFF2-40B4-BE49-F238E27FC236}">
                  <a16:creationId xmlns:a16="http://schemas.microsoft.com/office/drawing/2014/main" id="{919F700F-FD25-45A6-A65B-1574FB9482B7}"/>
                </a:ext>
              </a:extLst>
            </p:cNvPr>
            <p:cNvSpPr/>
            <p:nvPr/>
          </p:nvSpPr>
          <p:spPr>
            <a:xfrm>
              <a:off x="5753659" y="3091731"/>
              <a:ext cx="107164" cy="12857"/>
            </a:xfrm>
            <a:custGeom>
              <a:avLst/>
              <a:gdLst/>
              <a:ahLst/>
              <a:cxnLst/>
              <a:rect l="l" t="t" r="r" b="b"/>
              <a:pathLst>
                <a:path w="1737" h="207" extrusionOk="0">
                  <a:moveTo>
                    <a:pt x="59" y="1"/>
                  </a:moveTo>
                  <a:cubicBezTo>
                    <a:pt x="15" y="1"/>
                    <a:pt x="0" y="74"/>
                    <a:pt x="51" y="87"/>
                  </a:cubicBezTo>
                  <a:cubicBezTo>
                    <a:pt x="514" y="168"/>
                    <a:pt x="973" y="206"/>
                    <a:pt x="1439" y="206"/>
                  </a:cubicBezTo>
                  <a:cubicBezTo>
                    <a:pt x="1516" y="206"/>
                    <a:pt x="1593" y="205"/>
                    <a:pt x="1671" y="203"/>
                  </a:cubicBezTo>
                  <a:cubicBezTo>
                    <a:pt x="1734" y="203"/>
                    <a:pt x="1736" y="115"/>
                    <a:pt x="1678" y="115"/>
                  </a:cubicBezTo>
                  <a:cubicBezTo>
                    <a:pt x="1675" y="115"/>
                    <a:pt x="1673" y="115"/>
                    <a:pt x="1671" y="116"/>
                  </a:cubicBezTo>
                  <a:cubicBezTo>
                    <a:pt x="1594" y="118"/>
                    <a:pt x="1518" y="119"/>
                    <a:pt x="1442" y="119"/>
                  </a:cubicBezTo>
                  <a:cubicBezTo>
                    <a:pt x="986" y="119"/>
                    <a:pt x="530" y="81"/>
                    <a:pt x="80" y="6"/>
                  </a:cubicBezTo>
                  <a:cubicBezTo>
                    <a:pt x="72" y="2"/>
                    <a:pt x="6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612;p50">
              <a:extLst>
                <a:ext uri="{FF2B5EF4-FFF2-40B4-BE49-F238E27FC236}">
                  <a16:creationId xmlns:a16="http://schemas.microsoft.com/office/drawing/2014/main" id="{D5F0D42C-4328-4B74-BC3F-561A4112B4A3}"/>
                </a:ext>
              </a:extLst>
            </p:cNvPr>
            <p:cNvSpPr/>
            <p:nvPr/>
          </p:nvSpPr>
          <p:spPr>
            <a:xfrm>
              <a:off x="5814861" y="3052664"/>
              <a:ext cx="41459" cy="8695"/>
            </a:xfrm>
            <a:custGeom>
              <a:avLst/>
              <a:gdLst/>
              <a:ahLst/>
              <a:cxnLst/>
              <a:rect l="l" t="t" r="r" b="b"/>
              <a:pathLst>
                <a:path w="672" h="140" extrusionOk="0">
                  <a:moveTo>
                    <a:pt x="73" y="1"/>
                  </a:moveTo>
                  <a:cubicBezTo>
                    <a:pt x="44" y="1"/>
                    <a:pt x="15" y="15"/>
                    <a:pt x="15" y="37"/>
                  </a:cubicBezTo>
                  <a:cubicBezTo>
                    <a:pt x="0" y="52"/>
                    <a:pt x="15" y="88"/>
                    <a:pt x="44" y="88"/>
                  </a:cubicBezTo>
                  <a:cubicBezTo>
                    <a:pt x="226" y="110"/>
                    <a:pt x="416" y="132"/>
                    <a:pt x="606" y="139"/>
                  </a:cubicBezTo>
                  <a:cubicBezTo>
                    <a:pt x="671" y="139"/>
                    <a:pt x="671" y="52"/>
                    <a:pt x="606" y="52"/>
                  </a:cubicBezTo>
                  <a:cubicBezTo>
                    <a:pt x="423" y="37"/>
                    <a:pt x="255" y="22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613;p50">
              <a:extLst>
                <a:ext uri="{FF2B5EF4-FFF2-40B4-BE49-F238E27FC236}">
                  <a16:creationId xmlns:a16="http://schemas.microsoft.com/office/drawing/2014/main" id="{821BE9C3-9474-44E4-8995-01C19472D6D3}"/>
                </a:ext>
              </a:extLst>
            </p:cNvPr>
            <p:cNvSpPr/>
            <p:nvPr/>
          </p:nvSpPr>
          <p:spPr>
            <a:xfrm>
              <a:off x="5940842" y="3078315"/>
              <a:ext cx="119380" cy="23788"/>
            </a:xfrm>
            <a:custGeom>
              <a:avLst/>
              <a:gdLst/>
              <a:ahLst/>
              <a:cxnLst/>
              <a:rect l="l" t="t" r="r" b="b"/>
              <a:pathLst>
                <a:path w="1935" h="383" extrusionOk="0">
                  <a:moveTo>
                    <a:pt x="1866" y="0"/>
                  </a:moveTo>
                  <a:cubicBezTo>
                    <a:pt x="1860" y="0"/>
                    <a:pt x="1854" y="1"/>
                    <a:pt x="1847" y="3"/>
                  </a:cubicBezTo>
                  <a:cubicBezTo>
                    <a:pt x="1263" y="157"/>
                    <a:pt x="665" y="251"/>
                    <a:pt x="52" y="288"/>
                  </a:cubicBezTo>
                  <a:cubicBezTo>
                    <a:pt x="1" y="295"/>
                    <a:pt x="1" y="383"/>
                    <a:pt x="52" y="383"/>
                  </a:cubicBezTo>
                  <a:cubicBezTo>
                    <a:pt x="665" y="346"/>
                    <a:pt x="1278" y="259"/>
                    <a:pt x="1876" y="91"/>
                  </a:cubicBezTo>
                  <a:cubicBezTo>
                    <a:pt x="1935" y="78"/>
                    <a:pt x="1917" y="0"/>
                    <a:pt x="18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614;p50">
              <a:extLst>
                <a:ext uri="{FF2B5EF4-FFF2-40B4-BE49-F238E27FC236}">
                  <a16:creationId xmlns:a16="http://schemas.microsoft.com/office/drawing/2014/main" id="{F130C6ED-BAD1-4169-950A-6788B2B3B167}"/>
                </a:ext>
              </a:extLst>
            </p:cNvPr>
            <p:cNvSpPr/>
            <p:nvPr/>
          </p:nvSpPr>
          <p:spPr>
            <a:xfrm>
              <a:off x="6015616" y="3047695"/>
              <a:ext cx="11722" cy="6832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31" y="0"/>
                  </a:moveTo>
                  <a:cubicBezTo>
                    <a:pt x="95" y="8"/>
                    <a:pt x="73" y="8"/>
                    <a:pt x="37" y="22"/>
                  </a:cubicBezTo>
                  <a:cubicBezTo>
                    <a:pt x="22" y="22"/>
                    <a:pt x="7" y="29"/>
                    <a:pt x="7" y="37"/>
                  </a:cubicBezTo>
                  <a:cubicBezTo>
                    <a:pt x="0" y="51"/>
                    <a:pt x="0" y="66"/>
                    <a:pt x="0" y="73"/>
                  </a:cubicBezTo>
                  <a:cubicBezTo>
                    <a:pt x="0" y="88"/>
                    <a:pt x="7" y="95"/>
                    <a:pt x="15" y="102"/>
                  </a:cubicBezTo>
                  <a:cubicBezTo>
                    <a:pt x="29" y="110"/>
                    <a:pt x="44" y="110"/>
                    <a:pt x="51" y="110"/>
                  </a:cubicBezTo>
                  <a:cubicBezTo>
                    <a:pt x="88" y="102"/>
                    <a:pt x="117" y="102"/>
                    <a:pt x="153" y="95"/>
                  </a:cubicBezTo>
                  <a:cubicBezTo>
                    <a:pt x="161" y="95"/>
                    <a:pt x="182" y="88"/>
                    <a:pt x="182" y="73"/>
                  </a:cubicBezTo>
                  <a:cubicBezTo>
                    <a:pt x="190" y="66"/>
                    <a:pt x="190" y="51"/>
                    <a:pt x="190" y="37"/>
                  </a:cubicBezTo>
                  <a:cubicBezTo>
                    <a:pt x="190" y="29"/>
                    <a:pt x="182" y="22"/>
                    <a:pt x="168" y="8"/>
                  </a:cubicBezTo>
                  <a:cubicBezTo>
                    <a:pt x="161" y="0"/>
                    <a:pt x="146" y="0"/>
                    <a:pt x="13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615;p50">
              <a:extLst>
                <a:ext uri="{FF2B5EF4-FFF2-40B4-BE49-F238E27FC236}">
                  <a16:creationId xmlns:a16="http://schemas.microsoft.com/office/drawing/2014/main" id="{1EAE7D97-016F-4B40-A9DB-8A56C7CE30B6}"/>
                </a:ext>
              </a:extLst>
            </p:cNvPr>
            <p:cNvSpPr/>
            <p:nvPr/>
          </p:nvSpPr>
          <p:spPr>
            <a:xfrm>
              <a:off x="5883280" y="3097507"/>
              <a:ext cx="27022" cy="5963"/>
            </a:xfrm>
            <a:custGeom>
              <a:avLst/>
              <a:gdLst/>
              <a:ahLst/>
              <a:cxnLst/>
              <a:rect l="l" t="t" r="r" b="b"/>
              <a:pathLst>
                <a:path w="438" h="96" extrusionOk="0">
                  <a:moveTo>
                    <a:pt x="58" y="1"/>
                  </a:moveTo>
                  <a:cubicBezTo>
                    <a:pt x="29" y="1"/>
                    <a:pt x="7" y="23"/>
                    <a:pt x="7" y="45"/>
                  </a:cubicBezTo>
                  <a:cubicBezTo>
                    <a:pt x="0" y="74"/>
                    <a:pt x="29" y="96"/>
                    <a:pt x="58" y="96"/>
                  </a:cubicBezTo>
                  <a:lnTo>
                    <a:pt x="394" y="96"/>
                  </a:lnTo>
                  <a:cubicBezTo>
                    <a:pt x="423" y="96"/>
                    <a:pt x="438" y="74"/>
                    <a:pt x="438" y="45"/>
                  </a:cubicBezTo>
                  <a:cubicBezTo>
                    <a:pt x="438" y="23"/>
                    <a:pt x="423" y="1"/>
                    <a:pt x="39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616;p50">
              <a:extLst>
                <a:ext uri="{FF2B5EF4-FFF2-40B4-BE49-F238E27FC236}">
                  <a16:creationId xmlns:a16="http://schemas.microsoft.com/office/drawing/2014/main" id="{A0BC6BC2-F34B-4EF0-A419-F2E58111EDB2}"/>
                </a:ext>
              </a:extLst>
            </p:cNvPr>
            <p:cNvSpPr/>
            <p:nvPr/>
          </p:nvSpPr>
          <p:spPr>
            <a:xfrm>
              <a:off x="5993529" y="3104277"/>
              <a:ext cx="76872" cy="15528"/>
            </a:xfrm>
            <a:custGeom>
              <a:avLst/>
              <a:gdLst/>
              <a:ahLst/>
              <a:cxnLst/>
              <a:rect l="l" t="t" r="r" b="b"/>
              <a:pathLst>
                <a:path w="1246" h="250" extrusionOk="0">
                  <a:moveTo>
                    <a:pt x="1168" y="1"/>
                  </a:moveTo>
                  <a:cubicBezTo>
                    <a:pt x="1165" y="1"/>
                    <a:pt x="1163" y="1"/>
                    <a:pt x="1161" y="1"/>
                  </a:cubicBezTo>
                  <a:cubicBezTo>
                    <a:pt x="796" y="60"/>
                    <a:pt x="431" y="111"/>
                    <a:pt x="66" y="147"/>
                  </a:cubicBezTo>
                  <a:cubicBezTo>
                    <a:pt x="3" y="161"/>
                    <a:pt x="1" y="250"/>
                    <a:pt x="59" y="250"/>
                  </a:cubicBezTo>
                  <a:cubicBezTo>
                    <a:pt x="61" y="250"/>
                    <a:pt x="64" y="250"/>
                    <a:pt x="66" y="249"/>
                  </a:cubicBezTo>
                  <a:cubicBezTo>
                    <a:pt x="438" y="206"/>
                    <a:pt x="810" y="162"/>
                    <a:pt x="1190" y="96"/>
                  </a:cubicBezTo>
                  <a:cubicBezTo>
                    <a:pt x="1246" y="89"/>
                    <a:pt x="1228" y="1"/>
                    <a:pt x="116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617;p50">
              <a:extLst>
                <a:ext uri="{FF2B5EF4-FFF2-40B4-BE49-F238E27FC236}">
                  <a16:creationId xmlns:a16="http://schemas.microsoft.com/office/drawing/2014/main" id="{1377AF11-51BE-4381-8066-4FEB66D191BF}"/>
                </a:ext>
              </a:extLst>
            </p:cNvPr>
            <p:cNvSpPr/>
            <p:nvPr/>
          </p:nvSpPr>
          <p:spPr>
            <a:xfrm>
              <a:off x="6065527" y="3124711"/>
              <a:ext cx="15362" cy="7764"/>
            </a:xfrm>
            <a:custGeom>
              <a:avLst/>
              <a:gdLst/>
              <a:ahLst/>
              <a:cxnLst/>
              <a:rect l="l" t="t" r="r" b="b"/>
              <a:pathLst>
                <a:path w="249" h="125" extrusionOk="0">
                  <a:moveTo>
                    <a:pt x="183" y="1"/>
                  </a:moveTo>
                  <a:lnTo>
                    <a:pt x="45" y="30"/>
                  </a:lnTo>
                  <a:cubicBezTo>
                    <a:pt x="23" y="37"/>
                    <a:pt x="1" y="66"/>
                    <a:pt x="8" y="88"/>
                  </a:cubicBezTo>
                  <a:cubicBezTo>
                    <a:pt x="8" y="110"/>
                    <a:pt x="37" y="125"/>
                    <a:pt x="67" y="125"/>
                  </a:cubicBezTo>
                  <a:lnTo>
                    <a:pt x="205" y="95"/>
                  </a:lnTo>
                  <a:cubicBezTo>
                    <a:pt x="227" y="88"/>
                    <a:pt x="249" y="59"/>
                    <a:pt x="242" y="37"/>
                  </a:cubicBezTo>
                  <a:cubicBezTo>
                    <a:pt x="227" y="15"/>
                    <a:pt x="205" y="1"/>
                    <a:pt x="18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618;p50">
              <a:extLst>
                <a:ext uri="{FF2B5EF4-FFF2-40B4-BE49-F238E27FC236}">
                  <a16:creationId xmlns:a16="http://schemas.microsoft.com/office/drawing/2014/main" id="{513C58AF-8637-441C-A3F2-1C2FAC2B80EF}"/>
                </a:ext>
              </a:extLst>
            </p:cNvPr>
            <p:cNvSpPr/>
            <p:nvPr/>
          </p:nvSpPr>
          <p:spPr>
            <a:xfrm>
              <a:off x="5743233" y="3110674"/>
              <a:ext cx="39238" cy="6397"/>
            </a:xfrm>
            <a:custGeom>
              <a:avLst/>
              <a:gdLst/>
              <a:ahLst/>
              <a:cxnLst/>
              <a:rect l="l" t="t" r="r" b="b"/>
              <a:pathLst>
                <a:path w="636" h="103" extrusionOk="0">
                  <a:moveTo>
                    <a:pt x="67" y="0"/>
                  </a:moveTo>
                  <a:cubicBezTo>
                    <a:pt x="1" y="0"/>
                    <a:pt x="1" y="95"/>
                    <a:pt x="67" y="95"/>
                  </a:cubicBezTo>
                  <a:cubicBezTo>
                    <a:pt x="234" y="95"/>
                    <a:pt x="402" y="103"/>
                    <a:pt x="577" y="103"/>
                  </a:cubicBezTo>
                  <a:cubicBezTo>
                    <a:pt x="636" y="103"/>
                    <a:pt x="636" y="8"/>
                    <a:pt x="577" y="8"/>
                  </a:cubicBezTo>
                  <a:cubicBezTo>
                    <a:pt x="402" y="8"/>
                    <a:pt x="234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619;p50">
              <a:extLst>
                <a:ext uri="{FF2B5EF4-FFF2-40B4-BE49-F238E27FC236}">
                  <a16:creationId xmlns:a16="http://schemas.microsoft.com/office/drawing/2014/main" id="{060EAB1C-F80E-48A8-B990-7250EF8FF9CA}"/>
                </a:ext>
              </a:extLst>
            </p:cNvPr>
            <p:cNvSpPr/>
            <p:nvPr/>
          </p:nvSpPr>
          <p:spPr>
            <a:xfrm>
              <a:off x="5724416" y="3145270"/>
              <a:ext cx="19434" cy="51738"/>
            </a:xfrm>
            <a:custGeom>
              <a:avLst/>
              <a:gdLst/>
              <a:ahLst/>
              <a:cxnLst/>
              <a:rect l="l" t="t" r="r" b="b"/>
              <a:pathLst>
                <a:path w="315" h="833" extrusionOk="0">
                  <a:moveTo>
                    <a:pt x="258" y="1"/>
                  </a:moveTo>
                  <a:cubicBezTo>
                    <a:pt x="239" y="1"/>
                    <a:pt x="220" y="11"/>
                    <a:pt x="211" y="34"/>
                  </a:cubicBezTo>
                  <a:cubicBezTo>
                    <a:pt x="160" y="282"/>
                    <a:pt x="87" y="531"/>
                    <a:pt x="14" y="779"/>
                  </a:cubicBezTo>
                  <a:cubicBezTo>
                    <a:pt x="1" y="810"/>
                    <a:pt x="31" y="833"/>
                    <a:pt x="60" y="833"/>
                  </a:cubicBezTo>
                  <a:cubicBezTo>
                    <a:pt x="78" y="833"/>
                    <a:pt x="96" y="823"/>
                    <a:pt x="102" y="801"/>
                  </a:cubicBezTo>
                  <a:cubicBezTo>
                    <a:pt x="175" y="552"/>
                    <a:pt x="248" y="312"/>
                    <a:pt x="306" y="64"/>
                  </a:cubicBezTo>
                  <a:cubicBezTo>
                    <a:pt x="315" y="24"/>
                    <a:pt x="287" y="1"/>
                    <a:pt x="2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620;p50">
              <a:extLst>
                <a:ext uri="{FF2B5EF4-FFF2-40B4-BE49-F238E27FC236}">
                  <a16:creationId xmlns:a16="http://schemas.microsoft.com/office/drawing/2014/main" id="{9EB97F02-5762-4D4C-B18B-D2114146A7E9}"/>
                </a:ext>
              </a:extLst>
            </p:cNvPr>
            <p:cNvSpPr/>
            <p:nvPr/>
          </p:nvSpPr>
          <p:spPr>
            <a:xfrm>
              <a:off x="5737433" y="3333028"/>
              <a:ext cx="13511" cy="18074"/>
            </a:xfrm>
            <a:custGeom>
              <a:avLst/>
              <a:gdLst/>
              <a:ahLst/>
              <a:cxnLst/>
              <a:rect l="l" t="t" r="r" b="b"/>
              <a:pathLst>
                <a:path w="219" h="291" extrusionOk="0">
                  <a:moveTo>
                    <a:pt x="55" y="0"/>
                  </a:moveTo>
                  <a:cubicBezTo>
                    <a:pt x="48" y="0"/>
                    <a:pt x="42" y="1"/>
                    <a:pt x="37" y="3"/>
                  </a:cubicBezTo>
                  <a:cubicBezTo>
                    <a:pt x="15" y="17"/>
                    <a:pt x="0" y="39"/>
                    <a:pt x="22" y="68"/>
                  </a:cubicBezTo>
                  <a:cubicBezTo>
                    <a:pt x="58" y="134"/>
                    <a:pt x="95" y="207"/>
                    <a:pt x="131" y="273"/>
                  </a:cubicBezTo>
                  <a:cubicBezTo>
                    <a:pt x="137" y="283"/>
                    <a:pt x="158" y="290"/>
                    <a:pt x="177" y="290"/>
                  </a:cubicBezTo>
                  <a:cubicBezTo>
                    <a:pt x="184" y="290"/>
                    <a:pt x="191" y="289"/>
                    <a:pt x="197" y="287"/>
                  </a:cubicBezTo>
                  <a:cubicBezTo>
                    <a:pt x="212" y="273"/>
                    <a:pt x="219" y="244"/>
                    <a:pt x="212" y="222"/>
                  </a:cubicBezTo>
                  <a:cubicBezTo>
                    <a:pt x="175" y="163"/>
                    <a:pt x="139" y="90"/>
                    <a:pt x="102" y="25"/>
                  </a:cubicBezTo>
                  <a:cubicBezTo>
                    <a:pt x="97" y="8"/>
                    <a:pt x="75" y="0"/>
                    <a:pt x="5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621;p50">
              <a:extLst>
                <a:ext uri="{FF2B5EF4-FFF2-40B4-BE49-F238E27FC236}">
                  <a16:creationId xmlns:a16="http://schemas.microsoft.com/office/drawing/2014/main" id="{99831740-C63A-432E-825F-7F70841D6EB8}"/>
                </a:ext>
              </a:extLst>
            </p:cNvPr>
            <p:cNvSpPr/>
            <p:nvPr/>
          </p:nvSpPr>
          <p:spPr>
            <a:xfrm>
              <a:off x="5772538" y="3315016"/>
              <a:ext cx="7218" cy="11863"/>
            </a:xfrm>
            <a:custGeom>
              <a:avLst/>
              <a:gdLst/>
              <a:ahLst/>
              <a:cxnLst/>
              <a:rect l="l" t="t" r="r" b="b"/>
              <a:pathLst>
                <a:path w="117" h="191" extrusionOk="0">
                  <a:moveTo>
                    <a:pt x="44" y="1"/>
                  </a:moveTo>
                  <a:cubicBezTo>
                    <a:pt x="37" y="1"/>
                    <a:pt x="22" y="8"/>
                    <a:pt x="15" y="23"/>
                  </a:cubicBezTo>
                  <a:cubicBezTo>
                    <a:pt x="0" y="30"/>
                    <a:pt x="0" y="37"/>
                    <a:pt x="7" y="59"/>
                  </a:cubicBezTo>
                  <a:cubicBezTo>
                    <a:pt x="15" y="96"/>
                    <a:pt x="15" y="125"/>
                    <a:pt x="29" y="154"/>
                  </a:cubicBezTo>
                  <a:cubicBezTo>
                    <a:pt x="29" y="169"/>
                    <a:pt x="37" y="183"/>
                    <a:pt x="44" y="183"/>
                  </a:cubicBezTo>
                  <a:cubicBezTo>
                    <a:pt x="51" y="191"/>
                    <a:pt x="73" y="191"/>
                    <a:pt x="80" y="191"/>
                  </a:cubicBezTo>
                  <a:cubicBezTo>
                    <a:pt x="88" y="191"/>
                    <a:pt x="102" y="183"/>
                    <a:pt x="110" y="176"/>
                  </a:cubicBezTo>
                  <a:cubicBezTo>
                    <a:pt x="117" y="169"/>
                    <a:pt x="117" y="147"/>
                    <a:pt x="117" y="140"/>
                  </a:cubicBezTo>
                  <a:cubicBezTo>
                    <a:pt x="110" y="103"/>
                    <a:pt x="110" y="74"/>
                    <a:pt x="102" y="37"/>
                  </a:cubicBezTo>
                  <a:cubicBezTo>
                    <a:pt x="102" y="30"/>
                    <a:pt x="88" y="8"/>
                    <a:pt x="80" y="8"/>
                  </a:cubicBezTo>
                  <a:cubicBezTo>
                    <a:pt x="73" y="1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622;p50">
              <a:extLst>
                <a:ext uri="{FF2B5EF4-FFF2-40B4-BE49-F238E27FC236}">
                  <a16:creationId xmlns:a16="http://schemas.microsoft.com/office/drawing/2014/main" id="{CFDE1B28-D0E3-4DF1-8561-3A6B10F2C131}"/>
                </a:ext>
              </a:extLst>
            </p:cNvPr>
            <p:cNvSpPr/>
            <p:nvPr/>
          </p:nvSpPr>
          <p:spPr>
            <a:xfrm>
              <a:off x="5801349" y="3364891"/>
              <a:ext cx="9933" cy="13229"/>
            </a:xfrm>
            <a:custGeom>
              <a:avLst/>
              <a:gdLst/>
              <a:ahLst/>
              <a:cxnLst/>
              <a:rect l="l" t="t" r="r" b="b"/>
              <a:pathLst>
                <a:path w="161" h="213" extrusionOk="0">
                  <a:moveTo>
                    <a:pt x="59" y="1"/>
                  </a:moveTo>
                  <a:cubicBezTo>
                    <a:pt x="51" y="1"/>
                    <a:pt x="37" y="1"/>
                    <a:pt x="22" y="8"/>
                  </a:cubicBezTo>
                  <a:cubicBezTo>
                    <a:pt x="7" y="22"/>
                    <a:pt x="0" y="52"/>
                    <a:pt x="7" y="73"/>
                  </a:cubicBezTo>
                  <a:cubicBezTo>
                    <a:pt x="22" y="110"/>
                    <a:pt x="44" y="161"/>
                    <a:pt x="73" y="190"/>
                  </a:cubicBezTo>
                  <a:cubicBezTo>
                    <a:pt x="80" y="205"/>
                    <a:pt x="88" y="212"/>
                    <a:pt x="95" y="212"/>
                  </a:cubicBezTo>
                  <a:cubicBezTo>
                    <a:pt x="110" y="212"/>
                    <a:pt x="124" y="212"/>
                    <a:pt x="131" y="205"/>
                  </a:cubicBezTo>
                  <a:cubicBezTo>
                    <a:pt x="161" y="183"/>
                    <a:pt x="161" y="161"/>
                    <a:pt x="153" y="139"/>
                  </a:cubicBezTo>
                  <a:cubicBezTo>
                    <a:pt x="131" y="103"/>
                    <a:pt x="117" y="59"/>
                    <a:pt x="88" y="22"/>
                  </a:cubicBezTo>
                  <a:cubicBezTo>
                    <a:pt x="80" y="15"/>
                    <a:pt x="73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23;p50">
              <a:extLst>
                <a:ext uri="{FF2B5EF4-FFF2-40B4-BE49-F238E27FC236}">
                  <a16:creationId xmlns:a16="http://schemas.microsoft.com/office/drawing/2014/main" id="{517A65AE-E2F0-4B50-AA9B-0ACA360C5E53}"/>
                </a:ext>
              </a:extLst>
            </p:cNvPr>
            <p:cNvSpPr/>
            <p:nvPr/>
          </p:nvSpPr>
          <p:spPr>
            <a:xfrm>
              <a:off x="5827446" y="3336320"/>
              <a:ext cx="8144" cy="14596"/>
            </a:xfrm>
            <a:custGeom>
              <a:avLst/>
              <a:gdLst/>
              <a:ahLst/>
              <a:cxnLst/>
              <a:rect l="l" t="t" r="r" b="b"/>
              <a:pathLst>
                <a:path w="132" h="235" extrusionOk="0">
                  <a:moveTo>
                    <a:pt x="51" y="1"/>
                  </a:moveTo>
                  <a:cubicBezTo>
                    <a:pt x="22" y="1"/>
                    <a:pt x="0" y="23"/>
                    <a:pt x="15" y="52"/>
                  </a:cubicBezTo>
                  <a:cubicBezTo>
                    <a:pt x="22" y="96"/>
                    <a:pt x="29" y="154"/>
                    <a:pt x="37" y="198"/>
                  </a:cubicBezTo>
                  <a:cubicBezTo>
                    <a:pt x="51" y="227"/>
                    <a:pt x="73" y="234"/>
                    <a:pt x="95" y="234"/>
                  </a:cubicBezTo>
                  <a:cubicBezTo>
                    <a:pt x="124" y="227"/>
                    <a:pt x="132" y="198"/>
                    <a:pt x="132" y="183"/>
                  </a:cubicBezTo>
                  <a:cubicBezTo>
                    <a:pt x="124" y="132"/>
                    <a:pt x="110" y="81"/>
                    <a:pt x="102" y="37"/>
                  </a:cubicBezTo>
                  <a:cubicBezTo>
                    <a:pt x="95" y="8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24;p50">
              <a:extLst>
                <a:ext uri="{FF2B5EF4-FFF2-40B4-BE49-F238E27FC236}">
                  <a16:creationId xmlns:a16="http://schemas.microsoft.com/office/drawing/2014/main" id="{C8CD7B79-4D6C-4760-A8AB-7624AA4B89FC}"/>
                </a:ext>
              </a:extLst>
            </p:cNvPr>
            <p:cNvSpPr/>
            <p:nvPr/>
          </p:nvSpPr>
          <p:spPr>
            <a:xfrm>
              <a:off x="5884576" y="3375636"/>
              <a:ext cx="7712" cy="15590"/>
            </a:xfrm>
            <a:custGeom>
              <a:avLst/>
              <a:gdLst/>
              <a:ahLst/>
              <a:cxnLst/>
              <a:rect l="l" t="t" r="r" b="b"/>
              <a:pathLst>
                <a:path w="125" h="251" extrusionOk="0">
                  <a:moveTo>
                    <a:pt x="61" y="1"/>
                  </a:moveTo>
                  <a:cubicBezTo>
                    <a:pt x="57" y="1"/>
                    <a:pt x="54" y="1"/>
                    <a:pt x="52" y="3"/>
                  </a:cubicBezTo>
                  <a:cubicBezTo>
                    <a:pt x="15" y="10"/>
                    <a:pt x="1" y="39"/>
                    <a:pt x="8" y="68"/>
                  </a:cubicBezTo>
                  <a:cubicBezTo>
                    <a:pt x="15" y="97"/>
                    <a:pt x="15" y="112"/>
                    <a:pt x="23" y="141"/>
                  </a:cubicBezTo>
                  <a:lnTo>
                    <a:pt x="23" y="134"/>
                  </a:lnTo>
                  <a:cubicBezTo>
                    <a:pt x="23" y="156"/>
                    <a:pt x="37" y="185"/>
                    <a:pt x="37" y="207"/>
                  </a:cubicBezTo>
                  <a:cubicBezTo>
                    <a:pt x="37" y="229"/>
                    <a:pt x="52" y="251"/>
                    <a:pt x="81" y="251"/>
                  </a:cubicBezTo>
                  <a:cubicBezTo>
                    <a:pt x="110" y="251"/>
                    <a:pt x="125" y="229"/>
                    <a:pt x="125" y="207"/>
                  </a:cubicBezTo>
                  <a:cubicBezTo>
                    <a:pt x="125" y="149"/>
                    <a:pt x="118" y="97"/>
                    <a:pt x="110" y="39"/>
                  </a:cubicBezTo>
                  <a:cubicBezTo>
                    <a:pt x="98" y="15"/>
                    <a:pt x="76" y="1"/>
                    <a:pt x="6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5;p50">
              <a:extLst>
                <a:ext uri="{FF2B5EF4-FFF2-40B4-BE49-F238E27FC236}">
                  <a16:creationId xmlns:a16="http://schemas.microsoft.com/office/drawing/2014/main" id="{ED113863-44C1-4BA5-BA0E-57FAED8C604D}"/>
                </a:ext>
              </a:extLst>
            </p:cNvPr>
            <p:cNvSpPr/>
            <p:nvPr/>
          </p:nvSpPr>
          <p:spPr>
            <a:xfrm>
              <a:off x="5867918" y="3300545"/>
              <a:ext cx="6848" cy="11366"/>
            </a:xfrm>
            <a:custGeom>
              <a:avLst/>
              <a:gdLst/>
              <a:ahLst/>
              <a:cxnLst/>
              <a:rect l="l" t="t" r="r" b="b"/>
              <a:pathLst>
                <a:path w="111" h="183" extrusionOk="0">
                  <a:moveTo>
                    <a:pt x="37" y="0"/>
                  </a:moveTo>
                  <a:cubicBezTo>
                    <a:pt x="30" y="0"/>
                    <a:pt x="23" y="8"/>
                    <a:pt x="16" y="15"/>
                  </a:cubicBezTo>
                  <a:cubicBezTo>
                    <a:pt x="1" y="37"/>
                    <a:pt x="1" y="44"/>
                    <a:pt x="1" y="52"/>
                  </a:cubicBezTo>
                  <a:cubicBezTo>
                    <a:pt x="16" y="81"/>
                    <a:pt x="16" y="117"/>
                    <a:pt x="23" y="146"/>
                  </a:cubicBezTo>
                  <a:cubicBezTo>
                    <a:pt x="23" y="154"/>
                    <a:pt x="30" y="176"/>
                    <a:pt x="37" y="176"/>
                  </a:cubicBezTo>
                  <a:cubicBezTo>
                    <a:pt x="52" y="183"/>
                    <a:pt x="67" y="183"/>
                    <a:pt x="74" y="183"/>
                  </a:cubicBezTo>
                  <a:cubicBezTo>
                    <a:pt x="89" y="183"/>
                    <a:pt x="96" y="176"/>
                    <a:pt x="103" y="161"/>
                  </a:cubicBezTo>
                  <a:cubicBezTo>
                    <a:pt x="110" y="154"/>
                    <a:pt x="110" y="132"/>
                    <a:pt x="110" y="125"/>
                  </a:cubicBezTo>
                  <a:cubicBezTo>
                    <a:pt x="103" y="95"/>
                    <a:pt x="103" y="59"/>
                    <a:pt x="96" y="37"/>
                  </a:cubicBezTo>
                  <a:cubicBezTo>
                    <a:pt x="96" y="22"/>
                    <a:pt x="89" y="8"/>
                    <a:pt x="74" y="8"/>
                  </a:cubicBezTo>
                  <a:cubicBezTo>
                    <a:pt x="67" y="0"/>
                    <a:pt x="52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26;p50">
              <a:extLst>
                <a:ext uri="{FF2B5EF4-FFF2-40B4-BE49-F238E27FC236}">
                  <a16:creationId xmlns:a16="http://schemas.microsoft.com/office/drawing/2014/main" id="{1DBA2730-C576-4BB5-9127-D167CB7F6093}"/>
                </a:ext>
              </a:extLst>
            </p:cNvPr>
            <p:cNvSpPr/>
            <p:nvPr/>
          </p:nvSpPr>
          <p:spPr>
            <a:xfrm>
              <a:off x="5824732" y="3303277"/>
              <a:ext cx="6786" cy="9565"/>
            </a:xfrm>
            <a:custGeom>
              <a:avLst/>
              <a:gdLst/>
              <a:ahLst/>
              <a:cxnLst/>
              <a:rect l="l" t="t" r="r" b="b"/>
              <a:pathLst>
                <a:path w="110" h="154" extrusionOk="0">
                  <a:moveTo>
                    <a:pt x="44" y="0"/>
                  </a:moveTo>
                  <a:cubicBezTo>
                    <a:pt x="37" y="0"/>
                    <a:pt x="30" y="8"/>
                    <a:pt x="22" y="22"/>
                  </a:cubicBezTo>
                  <a:cubicBezTo>
                    <a:pt x="22" y="22"/>
                    <a:pt x="22" y="29"/>
                    <a:pt x="8" y="29"/>
                  </a:cubicBezTo>
                  <a:cubicBezTo>
                    <a:pt x="1" y="37"/>
                    <a:pt x="1" y="44"/>
                    <a:pt x="8" y="59"/>
                  </a:cubicBezTo>
                  <a:cubicBezTo>
                    <a:pt x="8" y="73"/>
                    <a:pt x="22" y="95"/>
                    <a:pt x="22" y="117"/>
                  </a:cubicBezTo>
                  <a:cubicBezTo>
                    <a:pt x="22" y="132"/>
                    <a:pt x="22" y="132"/>
                    <a:pt x="30" y="139"/>
                  </a:cubicBezTo>
                  <a:cubicBezTo>
                    <a:pt x="30" y="146"/>
                    <a:pt x="37" y="146"/>
                    <a:pt x="37" y="146"/>
                  </a:cubicBezTo>
                  <a:cubicBezTo>
                    <a:pt x="44" y="146"/>
                    <a:pt x="44" y="153"/>
                    <a:pt x="59" y="153"/>
                  </a:cubicBezTo>
                  <a:lnTo>
                    <a:pt x="73" y="153"/>
                  </a:lnTo>
                  <a:cubicBezTo>
                    <a:pt x="81" y="153"/>
                    <a:pt x="95" y="146"/>
                    <a:pt x="103" y="139"/>
                  </a:cubicBezTo>
                  <a:cubicBezTo>
                    <a:pt x="103" y="139"/>
                    <a:pt x="103" y="132"/>
                    <a:pt x="110" y="132"/>
                  </a:cubicBezTo>
                  <a:lnTo>
                    <a:pt x="110" y="102"/>
                  </a:lnTo>
                  <a:cubicBezTo>
                    <a:pt x="110" y="81"/>
                    <a:pt x="103" y="66"/>
                    <a:pt x="103" y="37"/>
                  </a:cubicBezTo>
                  <a:cubicBezTo>
                    <a:pt x="103" y="29"/>
                    <a:pt x="103" y="29"/>
                    <a:pt x="95" y="15"/>
                  </a:cubicBezTo>
                  <a:cubicBezTo>
                    <a:pt x="95" y="8"/>
                    <a:pt x="81" y="8"/>
                    <a:pt x="81" y="8"/>
                  </a:cubicBezTo>
                  <a:cubicBezTo>
                    <a:pt x="73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27;p50">
              <a:extLst>
                <a:ext uri="{FF2B5EF4-FFF2-40B4-BE49-F238E27FC236}">
                  <a16:creationId xmlns:a16="http://schemas.microsoft.com/office/drawing/2014/main" id="{B758CE7E-47BF-419B-A9CB-DE6C6FEDAA0F}"/>
                </a:ext>
              </a:extLst>
            </p:cNvPr>
            <p:cNvSpPr/>
            <p:nvPr/>
          </p:nvSpPr>
          <p:spPr>
            <a:xfrm>
              <a:off x="5925110" y="3298309"/>
              <a:ext cx="6355" cy="9565"/>
            </a:xfrm>
            <a:custGeom>
              <a:avLst/>
              <a:gdLst/>
              <a:ahLst/>
              <a:cxnLst/>
              <a:rect l="l" t="t" r="r" b="b"/>
              <a:pathLst>
                <a:path w="103" h="154" extrusionOk="0">
                  <a:moveTo>
                    <a:pt x="74" y="0"/>
                  </a:moveTo>
                  <a:cubicBezTo>
                    <a:pt x="59" y="0"/>
                    <a:pt x="44" y="0"/>
                    <a:pt x="30" y="7"/>
                  </a:cubicBezTo>
                  <a:lnTo>
                    <a:pt x="22" y="15"/>
                  </a:lnTo>
                  <a:cubicBezTo>
                    <a:pt x="22" y="29"/>
                    <a:pt x="15" y="36"/>
                    <a:pt x="15" y="36"/>
                  </a:cubicBezTo>
                  <a:cubicBezTo>
                    <a:pt x="8" y="51"/>
                    <a:pt x="8" y="73"/>
                    <a:pt x="1" y="102"/>
                  </a:cubicBezTo>
                  <a:lnTo>
                    <a:pt x="1" y="117"/>
                  </a:lnTo>
                  <a:cubicBezTo>
                    <a:pt x="1" y="124"/>
                    <a:pt x="1" y="124"/>
                    <a:pt x="8" y="139"/>
                  </a:cubicBezTo>
                  <a:cubicBezTo>
                    <a:pt x="8" y="146"/>
                    <a:pt x="15" y="146"/>
                    <a:pt x="15" y="146"/>
                  </a:cubicBezTo>
                  <a:cubicBezTo>
                    <a:pt x="22" y="146"/>
                    <a:pt x="22" y="153"/>
                    <a:pt x="30" y="153"/>
                  </a:cubicBezTo>
                  <a:cubicBezTo>
                    <a:pt x="44" y="153"/>
                    <a:pt x="59" y="153"/>
                    <a:pt x="74" y="146"/>
                  </a:cubicBezTo>
                  <a:lnTo>
                    <a:pt x="81" y="139"/>
                  </a:lnTo>
                  <a:cubicBezTo>
                    <a:pt x="88" y="124"/>
                    <a:pt x="88" y="124"/>
                    <a:pt x="88" y="117"/>
                  </a:cubicBezTo>
                  <a:cubicBezTo>
                    <a:pt x="95" y="102"/>
                    <a:pt x="95" y="80"/>
                    <a:pt x="103" y="51"/>
                  </a:cubicBezTo>
                  <a:lnTo>
                    <a:pt x="103" y="36"/>
                  </a:lnTo>
                  <a:cubicBezTo>
                    <a:pt x="103" y="29"/>
                    <a:pt x="103" y="29"/>
                    <a:pt x="95" y="15"/>
                  </a:cubicBezTo>
                  <a:cubicBezTo>
                    <a:pt x="95" y="7"/>
                    <a:pt x="88" y="7"/>
                    <a:pt x="88" y="7"/>
                  </a:cubicBezTo>
                  <a:cubicBezTo>
                    <a:pt x="81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28;p50">
              <a:extLst>
                <a:ext uri="{FF2B5EF4-FFF2-40B4-BE49-F238E27FC236}">
                  <a16:creationId xmlns:a16="http://schemas.microsoft.com/office/drawing/2014/main" id="{A1AC7747-2830-40BA-9B53-62053AFB2309}"/>
                </a:ext>
              </a:extLst>
            </p:cNvPr>
            <p:cNvSpPr/>
            <p:nvPr/>
          </p:nvSpPr>
          <p:spPr>
            <a:xfrm>
              <a:off x="5985879" y="3313153"/>
              <a:ext cx="7280" cy="17453"/>
            </a:xfrm>
            <a:custGeom>
              <a:avLst/>
              <a:gdLst/>
              <a:ahLst/>
              <a:cxnLst/>
              <a:rect l="l" t="t" r="r" b="b"/>
              <a:pathLst>
                <a:path w="118" h="281" extrusionOk="0">
                  <a:moveTo>
                    <a:pt x="69" y="0"/>
                  </a:moveTo>
                  <a:cubicBezTo>
                    <a:pt x="44" y="0"/>
                    <a:pt x="22" y="19"/>
                    <a:pt x="22" y="38"/>
                  </a:cubicBezTo>
                  <a:cubicBezTo>
                    <a:pt x="15" y="104"/>
                    <a:pt x="8" y="162"/>
                    <a:pt x="1" y="221"/>
                  </a:cubicBezTo>
                  <a:cubicBezTo>
                    <a:pt x="1" y="235"/>
                    <a:pt x="1" y="250"/>
                    <a:pt x="8" y="264"/>
                  </a:cubicBezTo>
                  <a:cubicBezTo>
                    <a:pt x="15" y="272"/>
                    <a:pt x="22" y="279"/>
                    <a:pt x="37" y="279"/>
                  </a:cubicBezTo>
                  <a:cubicBezTo>
                    <a:pt x="41" y="280"/>
                    <a:pt x="45" y="281"/>
                    <a:pt x="49" y="281"/>
                  </a:cubicBezTo>
                  <a:cubicBezTo>
                    <a:pt x="68" y="281"/>
                    <a:pt x="88" y="267"/>
                    <a:pt x="88" y="243"/>
                  </a:cubicBezTo>
                  <a:cubicBezTo>
                    <a:pt x="95" y="177"/>
                    <a:pt x="110" y="126"/>
                    <a:pt x="117" y="60"/>
                  </a:cubicBezTo>
                  <a:cubicBezTo>
                    <a:pt x="117" y="53"/>
                    <a:pt x="117" y="31"/>
                    <a:pt x="110" y="24"/>
                  </a:cubicBezTo>
                  <a:cubicBezTo>
                    <a:pt x="95" y="16"/>
                    <a:pt x="88" y="2"/>
                    <a:pt x="81" y="2"/>
                  </a:cubicBezTo>
                  <a:cubicBezTo>
                    <a:pt x="77" y="1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29;p50">
              <a:extLst>
                <a:ext uri="{FF2B5EF4-FFF2-40B4-BE49-F238E27FC236}">
                  <a16:creationId xmlns:a16="http://schemas.microsoft.com/office/drawing/2014/main" id="{D6A4E74A-51C6-4527-8439-7E3F89BA4753}"/>
                </a:ext>
              </a:extLst>
            </p:cNvPr>
            <p:cNvSpPr/>
            <p:nvPr/>
          </p:nvSpPr>
          <p:spPr>
            <a:xfrm>
              <a:off x="5954847" y="3354456"/>
              <a:ext cx="5429" cy="14596"/>
            </a:xfrm>
            <a:custGeom>
              <a:avLst/>
              <a:gdLst/>
              <a:ahLst/>
              <a:cxnLst/>
              <a:rect l="l" t="t" r="r" b="b"/>
              <a:pathLst>
                <a:path w="88" h="235" extrusionOk="0">
                  <a:moveTo>
                    <a:pt x="44" y="1"/>
                  </a:moveTo>
                  <a:cubicBezTo>
                    <a:pt x="29" y="1"/>
                    <a:pt x="0" y="15"/>
                    <a:pt x="0" y="44"/>
                  </a:cubicBezTo>
                  <a:lnTo>
                    <a:pt x="0" y="190"/>
                  </a:lnTo>
                  <a:cubicBezTo>
                    <a:pt x="0" y="220"/>
                    <a:pt x="15" y="234"/>
                    <a:pt x="44" y="234"/>
                  </a:cubicBezTo>
                  <a:cubicBezTo>
                    <a:pt x="73" y="234"/>
                    <a:pt x="88" y="220"/>
                    <a:pt x="88" y="190"/>
                  </a:cubicBezTo>
                  <a:lnTo>
                    <a:pt x="88" y="44"/>
                  </a:lnTo>
                  <a:cubicBezTo>
                    <a:pt x="88" y="15"/>
                    <a:pt x="73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30;p50">
              <a:extLst>
                <a:ext uri="{FF2B5EF4-FFF2-40B4-BE49-F238E27FC236}">
                  <a16:creationId xmlns:a16="http://schemas.microsoft.com/office/drawing/2014/main" id="{AC800CD2-7D68-4614-8147-A0C4DE0879F7}"/>
                </a:ext>
              </a:extLst>
            </p:cNvPr>
            <p:cNvSpPr/>
            <p:nvPr/>
          </p:nvSpPr>
          <p:spPr>
            <a:xfrm>
              <a:off x="5971011" y="3380294"/>
              <a:ext cx="8637" cy="17142"/>
            </a:xfrm>
            <a:custGeom>
              <a:avLst/>
              <a:gdLst/>
              <a:ahLst/>
              <a:cxnLst/>
              <a:rect l="l" t="t" r="r" b="b"/>
              <a:pathLst>
                <a:path w="140" h="276" extrusionOk="0">
                  <a:moveTo>
                    <a:pt x="96" y="1"/>
                  </a:moveTo>
                  <a:cubicBezTo>
                    <a:pt x="66" y="1"/>
                    <a:pt x="45" y="22"/>
                    <a:pt x="45" y="44"/>
                  </a:cubicBezTo>
                  <a:lnTo>
                    <a:pt x="45" y="74"/>
                  </a:lnTo>
                  <a:lnTo>
                    <a:pt x="45" y="81"/>
                  </a:lnTo>
                  <a:cubicBezTo>
                    <a:pt x="45" y="103"/>
                    <a:pt x="37" y="110"/>
                    <a:pt x="37" y="125"/>
                  </a:cubicBezTo>
                  <a:cubicBezTo>
                    <a:pt x="30" y="154"/>
                    <a:pt x="23" y="183"/>
                    <a:pt x="8" y="219"/>
                  </a:cubicBezTo>
                  <a:cubicBezTo>
                    <a:pt x="1" y="249"/>
                    <a:pt x="23" y="271"/>
                    <a:pt x="45" y="271"/>
                  </a:cubicBezTo>
                  <a:cubicBezTo>
                    <a:pt x="51" y="274"/>
                    <a:pt x="57" y="275"/>
                    <a:pt x="63" y="275"/>
                  </a:cubicBezTo>
                  <a:cubicBezTo>
                    <a:pt x="83" y="275"/>
                    <a:pt x="97" y="257"/>
                    <a:pt x="103" y="234"/>
                  </a:cubicBezTo>
                  <a:cubicBezTo>
                    <a:pt x="117" y="176"/>
                    <a:pt x="139" y="110"/>
                    <a:pt x="139" y="44"/>
                  </a:cubicBezTo>
                  <a:cubicBezTo>
                    <a:pt x="139" y="1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31;p50">
              <a:extLst>
                <a:ext uri="{FF2B5EF4-FFF2-40B4-BE49-F238E27FC236}">
                  <a16:creationId xmlns:a16="http://schemas.microsoft.com/office/drawing/2014/main" id="{87C81678-8254-4692-945E-01C7E1624214}"/>
                </a:ext>
              </a:extLst>
            </p:cNvPr>
            <p:cNvSpPr/>
            <p:nvPr/>
          </p:nvSpPr>
          <p:spPr>
            <a:xfrm>
              <a:off x="6018763" y="3360791"/>
              <a:ext cx="5861" cy="8695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37" y="1"/>
                  </a:moveTo>
                  <a:cubicBezTo>
                    <a:pt x="29" y="1"/>
                    <a:pt x="22" y="15"/>
                    <a:pt x="22" y="15"/>
                  </a:cubicBezTo>
                  <a:cubicBezTo>
                    <a:pt x="15" y="30"/>
                    <a:pt x="0" y="45"/>
                    <a:pt x="0" y="52"/>
                  </a:cubicBezTo>
                  <a:lnTo>
                    <a:pt x="0" y="96"/>
                  </a:lnTo>
                  <a:lnTo>
                    <a:pt x="0" y="118"/>
                  </a:lnTo>
                  <a:cubicBezTo>
                    <a:pt x="0" y="125"/>
                    <a:pt x="15" y="125"/>
                    <a:pt x="15" y="132"/>
                  </a:cubicBezTo>
                  <a:cubicBezTo>
                    <a:pt x="15" y="139"/>
                    <a:pt x="22" y="139"/>
                    <a:pt x="29" y="139"/>
                  </a:cubicBezTo>
                  <a:lnTo>
                    <a:pt x="58" y="139"/>
                  </a:lnTo>
                  <a:cubicBezTo>
                    <a:pt x="66" y="139"/>
                    <a:pt x="73" y="132"/>
                    <a:pt x="73" y="132"/>
                  </a:cubicBezTo>
                  <a:cubicBezTo>
                    <a:pt x="80" y="125"/>
                    <a:pt x="95" y="118"/>
                    <a:pt x="95" y="96"/>
                  </a:cubicBezTo>
                  <a:lnTo>
                    <a:pt x="95" y="52"/>
                  </a:lnTo>
                  <a:lnTo>
                    <a:pt x="95" y="30"/>
                  </a:lnTo>
                  <a:cubicBezTo>
                    <a:pt x="95" y="23"/>
                    <a:pt x="88" y="23"/>
                    <a:pt x="88" y="15"/>
                  </a:cubicBezTo>
                  <a:cubicBezTo>
                    <a:pt x="88" y="1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32;p50">
              <a:extLst>
                <a:ext uri="{FF2B5EF4-FFF2-40B4-BE49-F238E27FC236}">
                  <a16:creationId xmlns:a16="http://schemas.microsoft.com/office/drawing/2014/main" id="{27E9D7DE-DC07-4804-89C9-145A8D5FDB8A}"/>
                </a:ext>
              </a:extLst>
            </p:cNvPr>
            <p:cNvSpPr/>
            <p:nvPr/>
          </p:nvSpPr>
          <p:spPr>
            <a:xfrm>
              <a:off x="6026845" y="3316383"/>
              <a:ext cx="9933" cy="14720"/>
            </a:xfrm>
            <a:custGeom>
              <a:avLst/>
              <a:gdLst/>
              <a:ahLst/>
              <a:cxnLst/>
              <a:rect l="l" t="t" r="r" b="b"/>
              <a:pathLst>
                <a:path w="161" h="237" extrusionOk="0">
                  <a:moveTo>
                    <a:pt x="117" y="1"/>
                  </a:moveTo>
                  <a:cubicBezTo>
                    <a:pt x="103" y="1"/>
                    <a:pt x="73" y="8"/>
                    <a:pt x="66" y="37"/>
                  </a:cubicBezTo>
                  <a:cubicBezTo>
                    <a:pt x="44" y="81"/>
                    <a:pt x="30" y="132"/>
                    <a:pt x="8" y="183"/>
                  </a:cubicBezTo>
                  <a:cubicBezTo>
                    <a:pt x="0" y="205"/>
                    <a:pt x="15" y="234"/>
                    <a:pt x="44" y="234"/>
                  </a:cubicBezTo>
                  <a:cubicBezTo>
                    <a:pt x="49" y="236"/>
                    <a:pt x="54" y="236"/>
                    <a:pt x="58" y="236"/>
                  </a:cubicBezTo>
                  <a:cubicBezTo>
                    <a:pt x="78" y="236"/>
                    <a:pt x="91" y="222"/>
                    <a:pt x="103" y="198"/>
                  </a:cubicBezTo>
                  <a:cubicBezTo>
                    <a:pt x="117" y="154"/>
                    <a:pt x="139" y="96"/>
                    <a:pt x="154" y="52"/>
                  </a:cubicBezTo>
                  <a:cubicBezTo>
                    <a:pt x="161" y="23"/>
                    <a:pt x="146" y="1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633;p50">
              <a:extLst>
                <a:ext uri="{FF2B5EF4-FFF2-40B4-BE49-F238E27FC236}">
                  <a16:creationId xmlns:a16="http://schemas.microsoft.com/office/drawing/2014/main" id="{EB4E535A-3E74-4872-AE69-09CF9CF052FC}"/>
                </a:ext>
              </a:extLst>
            </p:cNvPr>
            <p:cNvSpPr/>
            <p:nvPr/>
          </p:nvSpPr>
          <p:spPr>
            <a:xfrm>
              <a:off x="6062874" y="3355823"/>
              <a:ext cx="8576" cy="16645"/>
            </a:xfrm>
            <a:custGeom>
              <a:avLst/>
              <a:gdLst/>
              <a:ahLst/>
              <a:cxnLst/>
              <a:rect l="l" t="t" r="r" b="b"/>
              <a:pathLst>
                <a:path w="139" h="268" extrusionOk="0">
                  <a:moveTo>
                    <a:pt x="102" y="1"/>
                  </a:moveTo>
                  <a:cubicBezTo>
                    <a:pt x="88" y="1"/>
                    <a:pt x="73" y="1"/>
                    <a:pt x="66" y="8"/>
                  </a:cubicBezTo>
                  <a:cubicBezTo>
                    <a:pt x="66" y="22"/>
                    <a:pt x="51" y="30"/>
                    <a:pt x="44" y="37"/>
                  </a:cubicBezTo>
                  <a:cubicBezTo>
                    <a:pt x="37" y="95"/>
                    <a:pt x="29" y="154"/>
                    <a:pt x="7" y="212"/>
                  </a:cubicBezTo>
                  <a:cubicBezTo>
                    <a:pt x="0" y="241"/>
                    <a:pt x="15" y="263"/>
                    <a:pt x="44" y="263"/>
                  </a:cubicBezTo>
                  <a:cubicBezTo>
                    <a:pt x="50" y="266"/>
                    <a:pt x="56" y="268"/>
                    <a:pt x="62" y="268"/>
                  </a:cubicBezTo>
                  <a:cubicBezTo>
                    <a:pt x="82" y="268"/>
                    <a:pt x="95" y="250"/>
                    <a:pt x="95" y="227"/>
                  </a:cubicBezTo>
                  <a:cubicBezTo>
                    <a:pt x="117" y="176"/>
                    <a:pt x="139" y="117"/>
                    <a:pt x="139" y="59"/>
                  </a:cubicBezTo>
                  <a:cubicBezTo>
                    <a:pt x="139" y="44"/>
                    <a:pt x="139" y="30"/>
                    <a:pt x="124" y="22"/>
                  </a:cubicBezTo>
                  <a:cubicBezTo>
                    <a:pt x="117" y="8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634;p50">
              <a:extLst>
                <a:ext uri="{FF2B5EF4-FFF2-40B4-BE49-F238E27FC236}">
                  <a16:creationId xmlns:a16="http://schemas.microsoft.com/office/drawing/2014/main" id="{D788BAEC-65B2-48D4-B4D1-94A04D8C6C4D}"/>
                </a:ext>
              </a:extLst>
            </p:cNvPr>
            <p:cNvSpPr/>
            <p:nvPr/>
          </p:nvSpPr>
          <p:spPr>
            <a:xfrm>
              <a:off x="6096622" y="3344022"/>
              <a:ext cx="9501" cy="13664"/>
            </a:xfrm>
            <a:custGeom>
              <a:avLst/>
              <a:gdLst/>
              <a:ahLst/>
              <a:cxnLst/>
              <a:rect l="l" t="t" r="r" b="b"/>
              <a:pathLst>
                <a:path w="154" h="220" extrusionOk="0">
                  <a:moveTo>
                    <a:pt x="102" y="1"/>
                  </a:moveTo>
                  <a:cubicBezTo>
                    <a:pt x="88" y="1"/>
                    <a:pt x="81" y="8"/>
                    <a:pt x="73" y="23"/>
                  </a:cubicBezTo>
                  <a:cubicBezTo>
                    <a:pt x="51" y="67"/>
                    <a:pt x="37" y="103"/>
                    <a:pt x="8" y="147"/>
                  </a:cubicBezTo>
                  <a:cubicBezTo>
                    <a:pt x="0" y="154"/>
                    <a:pt x="0" y="176"/>
                    <a:pt x="0" y="183"/>
                  </a:cubicBezTo>
                  <a:cubicBezTo>
                    <a:pt x="0" y="191"/>
                    <a:pt x="8" y="212"/>
                    <a:pt x="15" y="212"/>
                  </a:cubicBezTo>
                  <a:cubicBezTo>
                    <a:pt x="30" y="220"/>
                    <a:pt x="44" y="220"/>
                    <a:pt x="51" y="220"/>
                  </a:cubicBezTo>
                  <a:cubicBezTo>
                    <a:pt x="66" y="220"/>
                    <a:pt x="81" y="212"/>
                    <a:pt x="81" y="205"/>
                  </a:cubicBezTo>
                  <a:cubicBezTo>
                    <a:pt x="102" y="154"/>
                    <a:pt x="117" y="118"/>
                    <a:pt x="146" y="74"/>
                  </a:cubicBezTo>
                  <a:cubicBezTo>
                    <a:pt x="154" y="67"/>
                    <a:pt x="154" y="45"/>
                    <a:pt x="154" y="37"/>
                  </a:cubicBezTo>
                  <a:cubicBezTo>
                    <a:pt x="154" y="30"/>
                    <a:pt x="146" y="8"/>
                    <a:pt x="139" y="8"/>
                  </a:cubicBezTo>
                  <a:cubicBezTo>
                    <a:pt x="124" y="1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635;p50">
              <a:extLst>
                <a:ext uri="{FF2B5EF4-FFF2-40B4-BE49-F238E27FC236}">
                  <a16:creationId xmlns:a16="http://schemas.microsoft.com/office/drawing/2014/main" id="{98A8BACA-EBF0-4CB1-84BE-62BE1C4D930B}"/>
                </a:ext>
              </a:extLst>
            </p:cNvPr>
            <p:cNvSpPr/>
            <p:nvPr/>
          </p:nvSpPr>
          <p:spPr>
            <a:xfrm>
              <a:off x="6076386" y="3307315"/>
              <a:ext cx="7712" cy="12298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8" y="1"/>
                  </a:moveTo>
                  <a:cubicBezTo>
                    <a:pt x="80" y="1"/>
                    <a:pt x="66" y="1"/>
                    <a:pt x="51" y="8"/>
                  </a:cubicBezTo>
                  <a:cubicBezTo>
                    <a:pt x="51" y="8"/>
                    <a:pt x="44" y="16"/>
                    <a:pt x="37" y="37"/>
                  </a:cubicBezTo>
                  <a:cubicBezTo>
                    <a:pt x="29" y="74"/>
                    <a:pt x="7" y="110"/>
                    <a:pt x="0" y="147"/>
                  </a:cubicBezTo>
                  <a:cubicBezTo>
                    <a:pt x="0" y="154"/>
                    <a:pt x="0" y="176"/>
                    <a:pt x="7" y="183"/>
                  </a:cubicBezTo>
                  <a:cubicBezTo>
                    <a:pt x="15" y="191"/>
                    <a:pt x="29" y="198"/>
                    <a:pt x="37" y="198"/>
                  </a:cubicBezTo>
                  <a:cubicBezTo>
                    <a:pt x="44" y="198"/>
                    <a:pt x="58" y="198"/>
                    <a:pt x="73" y="191"/>
                  </a:cubicBezTo>
                  <a:cubicBezTo>
                    <a:pt x="80" y="183"/>
                    <a:pt x="88" y="176"/>
                    <a:pt x="88" y="161"/>
                  </a:cubicBezTo>
                  <a:cubicBezTo>
                    <a:pt x="102" y="125"/>
                    <a:pt x="117" y="88"/>
                    <a:pt x="124" y="52"/>
                  </a:cubicBezTo>
                  <a:cubicBezTo>
                    <a:pt x="124" y="45"/>
                    <a:pt x="124" y="30"/>
                    <a:pt x="117" y="16"/>
                  </a:cubicBezTo>
                  <a:cubicBezTo>
                    <a:pt x="109" y="8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636;p50">
              <a:extLst>
                <a:ext uri="{FF2B5EF4-FFF2-40B4-BE49-F238E27FC236}">
                  <a16:creationId xmlns:a16="http://schemas.microsoft.com/office/drawing/2014/main" id="{C9AE4F9C-C134-4134-A0DB-58ECC73ABE3C}"/>
                </a:ext>
              </a:extLst>
            </p:cNvPr>
            <p:cNvSpPr/>
            <p:nvPr/>
          </p:nvSpPr>
          <p:spPr>
            <a:xfrm>
              <a:off x="6067810" y="3206262"/>
              <a:ext cx="6786" cy="16956"/>
            </a:xfrm>
            <a:custGeom>
              <a:avLst/>
              <a:gdLst/>
              <a:ahLst/>
              <a:cxnLst/>
              <a:rect l="l" t="t" r="r" b="b"/>
              <a:pathLst>
                <a:path w="110" h="273" extrusionOk="0">
                  <a:moveTo>
                    <a:pt x="44" y="1"/>
                  </a:moveTo>
                  <a:cubicBezTo>
                    <a:pt x="30" y="16"/>
                    <a:pt x="0" y="30"/>
                    <a:pt x="8" y="59"/>
                  </a:cubicBezTo>
                  <a:lnTo>
                    <a:pt x="8" y="176"/>
                  </a:lnTo>
                  <a:cubicBezTo>
                    <a:pt x="8" y="183"/>
                    <a:pt x="8" y="205"/>
                    <a:pt x="0" y="212"/>
                  </a:cubicBezTo>
                  <a:cubicBezTo>
                    <a:pt x="0" y="220"/>
                    <a:pt x="0" y="242"/>
                    <a:pt x="8" y="249"/>
                  </a:cubicBezTo>
                  <a:cubicBezTo>
                    <a:pt x="15" y="256"/>
                    <a:pt x="30" y="271"/>
                    <a:pt x="37" y="271"/>
                  </a:cubicBezTo>
                  <a:cubicBezTo>
                    <a:pt x="41" y="272"/>
                    <a:pt x="45" y="272"/>
                    <a:pt x="48" y="272"/>
                  </a:cubicBezTo>
                  <a:cubicBezTo>
                    <a:pt x="72" y="272"/>
                    <a:pt x="88" y="253"/>
                    <a:pt x="88" y="234"/>
                  </a:cubicBezTo>
                  <a:cubicBezTo>
                    <a:pt x="103" y="176"/>
                    <a:pt x="110" y="110"/>
                    <a:pt x="103" y="59"/>
                  </a:cubicBezTo>
                  <a:cubicBezTo>
                    <a:pt x="103" y="52"/>
                    <a:pt x="88" y="30"/>
                    <a:pt x="81" y="23"/>
                  </a:cubicBezTo>
                  <a:cubicBezTo>
                    <a:pt x="73" y="16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637;p50">
              <a:extLst>
                <a:ext uri="{FF2B5EF4-FFF2-40B4-BE49-F238E27FC236}">
                  <a16:creationId xmlns:a16="http://schemas.microsoft.com/office/drawing/2014/main" id="{15202626-8864-4E79-B45E-D4D72DCAB97B}"/>
                </a:ext>
              </a:extLst>
            </p:cNvPr>
            <p:cNvSpPr/>
            <p:nvPr/>
          </p:nvSpPr>
          <p:spPr>
            <a:xfrm>
              <a:off x="6085825" y="3178188"/>
              <a:ext cx="6355" cy="10062"/>
            </a:xfrm>
            <a:custGeom>
              <a:avLst/>
              <a:gdLst/>
              <a:ahLst/>
              <a:cxnLst/>
              <a:rect l="l" t="t" r="r" b="b"/>
              <a:pathLst>
                <a:path w="103" h="162" extrusionOk="0">
                  <a:moveTo>
                    <a:pt x="66" y="1"/>
                  </a:moveTo>
                  <a:cubicBezTo>
                    <a:pt x="59" y="1"/>
                    <a:pt x="37" y="1"/>
                    <a:pt x="29" y="8"/>
                  </a:cubicBezTo>
                  <a:lnTo>
                    <a:pt x="22" y="15"/>
                  </a:lnTo>
                  <a:cubicBezTo>
                    <a:pt x="8" y="15"/>
                    <a:pt x="8" y="22"/>
                    <a:pt x="8" y="37"/>
                  </a:cubicBezTo>
                  <a:cubicBezTo>
                    <a:pt x="8" y="66"/>
                    <a:pt x="0" y="81"/>
                    <a:pt x="0" y="110"/>
                  </a:cubicBezTo>
                  <a:lnTo>
                    <a:pt x="0" y="125"/>
                  </a:lnTo>
                  <a:cubicBezTo>
                    <a:pt x="0" y="139"/>
                    <a:pt x="0" y="139"/>
                    <a:pt x="8" y="146"/>
                  </a:cubicBezTo>
                  <a:cubicBezTo>
                    <a:pt x="22" y="154"/>
                    <a:pt x="29" y="161"/>
                    <a:pt x="37" y="161"/>
                  </a:cubicBezTo>
                  <a:cubicBezTo>
                    <a:pt x="44" y="161"/>
                    <a:pt x="66" y="161"/>
                    <a:pt x="73" y="154"/>
                  </a:cubicBezTo>
                  <a:lnTo>
                    <a:pt x="80" y="146"/>
                  </a:lnTo>
                  <a:cubicBezTo>
                    <a:pt x="88" y="139"/>
                    <a:pt x="88" y="139"/>
                    <a:pt x="88" y="125"/>
                  </a:cubicBezTo>
                  <a:cubicBezTo>
                    <a:pt x="88" y="103"/>
                    <a:pt x="102" y="81"/>
                    <a:pt x="102" y="52"/>
                  </a:cubicBezTo>
                  <a:lnTo>
                    <a:pt x="102" y="37"/>
                  </a:lnTo>
                  <a:cubicBezTo>
                    <a:pt x="102" y="30"/>
                    <a:pt x="102" y="30"/>
                    <a:pt x="88" y="15"/>
                  </a:cubicBezTo>
                  <a:cubicBezTo>
                    <a:pt x="80" y="8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638;p50">
              <a:extLst>
                <a:ext uri="{FF2B5EF4-FFF2-40B4-BE49-F238E27FC236}">
                  <a16:creationId xmlns:a16="http://schemas.microsoft.com/office/drawing/2014/main" id="{BBDBC506-5F6B-40CB-B23A-52F52DC2FCD0}"/>
                </a:ext>
              </a:extLst>
            </p:cNvPr>
            <p:cNvSpPr/>
            <p:nvPr/>
          </p:nvSpPr>
          <p:spPr>
            <a:xfrm>
              <a:off x="6036284" y="3382592"/>
              <a:ext cx="9069" cy="1093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96" y="0"/>
                  </a:moveTo>
                  <a:cubicBezTo>
                    <a:pt x="81" y="0"/>
                    <a:pt x="74" y="7"/>
                    <a:pt x="66" y="15"/>
                  </a:cubicBezTo>
                  <a:lnTo>
                    <a:pt x="8" y="102"/>
                  </a:lnTo>
                  <a:cubicBezTo>
                    <a:pt x="1" y="110"/>
                    <a:pt x="1" y="131"/>
                    <a:pt x="1" y="139"/>
                  </a:cubicBezTo>
                  <a:cubicBezTo>
                    <a:pt x="1" y="146"/>
                    <a:pt x="8" y="168"/>
                    <a:pt x="23" y="168"/>
                  </a:cubicBezTo>
                  <a:cubicBezTo>
                    <a:pt x="30" y="175"/>
                    <a:pt x="44" y="175"/>
                    <a:pt x="59" y="175"/>
                  </a:cubicBezTo>
                  <a:cubicBezTo>
                    <a:pt x="66" y="175"/>
                    <a:pt x="74" y="168"/>
                    <a:pt x="81" y="153"/>
                  </a:cubicBezTo>
                  <a:lnTo>
                    <a:pt x="139" y="73"/>
                  </a:lnTo>
                  <a:cubicBezTo>
                    <a:pt x="147" y="66"/>
                    <a:pt x="147" y="44"/>
                    <a:pt x="147" y="37"/>
                  </a:cubicBezTo>
                  <a:cubicBezTo>
                    <a:pt x="147" y="29"/>
                    <a:pt x="139" y="7"/>
                    <a:pt x="132" y="7"/>
                  </a:cubicBezTo>
                  <a:cubicBezTo>
                    <a:pt x="117" y="0"/>
                    <a:pt x="103" y="0"/>
                    <a:pt x="9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639;p50">
              <a:extLst>
                <a:ext uri="{FF2B5EF4-FFF2-40B4-BE49-F238E27FC236}">
                  <a16:creationId xmlns:a16="http://schemas.microsoft.com/office/drawing/2014/main" id="{66CE3509-F028-44CC-82C6-F53FA0341713}"/>
                </a:ext>
              </a:extLst>
            </p:cNvPr>
            <p:cNvSpPr/>
            <p:nvPr/>
          </p:nvSpPr>
          <p:spPr>
            <a:xfrm>
              <a:off x="5719418" y="3214895"/>
              <a:ext cx="8144" cy="22732"/>
            </a:xfrm>
            <a:custGeom>
              <a:avLst/>
              <a:gdLst/>
              <a:ahLst/>
              <a:cxnLst/>
              <a:rect l="l" t="t" r="r" b="b"/>
              <a:pathLst>
                <a:path w="132" h="366" extrusionOk="0">
                  <a:moveTo>
                    <a:pt x="88" y="1"/>
                  </a:moveTo>
                  <a:cubicBezTo>
                    <a:pt x="66" y="1"/>
                    <a:pt x="37" y="8"/>
                    <a:pt x="29" y="37"/>
                  </a:cubicBezTo>
                  <a:cubicBezTo>
                    <a:pt x="15" y="132"/>
                    <a:pt x="0" y="227"/>
                    <a:pt x="15" y="322"/>
                  </a:cubicBezTo>
                  <a:cubicBezTo>
                    <a:pt x="15" y="343"/>
                    <a:pt x="29" y="365"/>
                    <a:pt x="59" y="365"/>
                  </a:cubicBezTo>
                  <a:cubicBezTo>
                    <a:pt x="88" y="365"/>
                    <a:pt x="110" y="343"/>
                    <a:pt x="102" y="322"/>
                  </a:cubicBezTo>
                  <a:cubicBezTo>
                    <a:pt x="102" y="278"/>
                    <a:pt x="95" y="227"/>
                    <a:pt x="102" y="183"/>
                  </a:cubicBezTo>
                  <a:cubicBezTo>
                    <a:pt x="102" y="139"/>
                    <a:pt x="110" y="103"/>
                    <a:pt x="124" y="52"/>
                  </a:cubicBezTo>
                  <a:cubicBezTo>
                    <a:pt x="132" y="30"/>
                    <a:pt x="110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640;p50">
              <a:extLst>
                <a:ext uri="{FF2B5EF4-FFF2-40B4-BE49-F238E27FC236}">
                  <a16:creationId xmlns:a16="http://schemas.microsoft.com/office/drawing/2014/main" id="{DD4D82DE-772E-4CD7-A188-1208B6D6FF55}"/>
                </a:ext>
              </a:extLst>
            </p:cNvPr>
            <p:cNvSpPr/>
            <p:nvPr/>
          </p:nvSpPr>
          <p:spPr>
            <a:xfrm>
              <a:off x="5718925" y="3273713"/>
              <a:ext cx="6416" cy="12857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8" y="1"/>
                  </a:moveTo>
                  <a:cubicBezTo>
                    <a:pt x="18" y="1"/>
                    <a:pt x="1" y="26"/>
                    <a:pt x="1" y="46"/>
                  </a:cubicBezTo>
                  <a:lnTo>
                    <a:pt x="1" y="148"/>
                  </a:lnTo>
                  <a:cubicBezTo>
                    <a:pt x="1" y="155"/>
                    <a:pt x="8" y="177"/>
                    <a:pt x="23" y="184"/>
                  </a:cubicBezTo>
                  <a:cubicBezTo>
                    <a:pt x="30" y="192"/>
                    <a:pt x="37" y="206"/>
                    <a:pt x="59" y="206"/>
                  </a:cubicBezTo>
                  <a:cubicBezTo>
                    <a:pt x="81" y="206"/>
                    <a:pt x="103" y="184"/>
                    <a:pt x="103" y="155"/>
                  </a:cubicBezTo>
                  <a:lnTo>
                    <a:pt x="103" y="60"/>
                  </a:lnTo>
                  <a:cubicBezTo>
                    <a:pt x="103" y="46"/>
                    <a:pt x="96" y="31"/>
                    <a:pt x="81" y="24"/>
                  </a:cubicBezTo>
                  <a:cubicBezTo>
                    <a:pt x="74" y="9"/>
                    <a:pt x="67" y="2"/>
                    <a:pt x="45" y="2"/>
                  </a:cubicBezTo>
                  <a:cubicBezTo>
                    <a:pt x="42" y="1"/>
                    <a:pt x="40" y="1"/>
                    <a:pt x="3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641;p50">
              <a:extLst>
                <a:ext uri="{FF2B5EF4-FFF2-40B4-BE49-F238E27FC236}">
                  <a16:creationId xmlns:a16="http://schemas.microsoft.com/office/drawing/2014/main" id="{FC81B709-43AA-4E8F-B87F-BD2770F9F40B}"/>
                </a:ext>
              </a:extLst>
            </p:cNvPr>
            <p:cNvSpPr/>
            <p:nvPr/>
          </p:nvSpPr>
          <p:spPr>
            <a:xfrm>
              <a:off x="6071882" y="3252968"/>
              <a:ext cx="9007" cy="25092"/>
            </a:xfrm>
            <a:custGeom>
              <a:avLst/>
              <a:gdLst/>
              <a:ahLst/>
              <a:cxnLst/>
              <a:rect l="l" t="t" r="r" b="b"/>
              <a:pathLst>
                <a:path w="146" h="404" extrusionOk="0">
                  <a:moveTo>
                    <a:pt x="110" y="0"/>
                  </a:moveTo>
                  <a:cubicBezTo>
                    <a:pt x="80" y="0"/>
                    <a:pt x="51" y="8"/>
                    <a:pt x="51" y="37"/>
                  </a:cubicBezTo>
                  <a:cubicBezTo>
                    <a:pt x="37" y="139"/>
                    <a:pt x="15" y="248"/>
                    <a:pt x="0" y="343"/>
                  </a:cubicBezTo>
                  <a:cubicBezTo>
                    <a:pt x="0" y="372"/>
                    <a:pt x="7" y="402"/>
                    <a:pt x="37" y="402"/>
                  </a:cubicBezTo>
                  <a:cubicBezTo>
                    <a:pt x="42" y="403"/>
                    <a:pt x="46" y="404"/>
                    <a:pt x="51" y="404"/>
                  </a:cubicBezTo>
                  <a:cubicBezTo>
                    <a:pt x="73" y="404"/>
                    <a:pt x="88" y="389"/>
                    <a:pt x="88" y="365"/>
                  </a:cubicBezTo>
                  <a:cubicBezTo>
                    <a:pt x="110" y="263"/>
                    <a:pt x="124" y="154"/>
                    <a:pt x="146" y="51"/>
                  </a:cubicBezTo>
                  <a:cubicBezTo>
                    <a:pt x="146" y="30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642;p50">
              <a:extLst>
                <a:ext uri="{FF2B5EF4-FFF2-40B4-BE49-F238E27FC236}">
                  <a16:creationId xmlns:a16="http://schemas.microsoft.com/office/drawing/2014/main" id="{CC4B047D-C44F-4881-914D-3A94D974C357}"/>
                </a:ext>
              </a:extLst>
            </p:cNvPr>
            <p:cNvSpPr/>
            <p:nvPr/>
          </p:nvSpPr>
          <p:spPr>
            <a:xfrm>
              <a:off x="6115500" y="3243466"/>
              <a:ext cx="5923" cy="19068"/>
            </a:xfrm>
            <a:custGeom>
              <a:avLst/>
              <a:gdLst/>
              <a:ahLst/>
              <a:cxnLst/>
              <a:rect l="l" t="t" r="r" b="b"/>
              <a:pathLst>
                <a:path w="96" h="307" extrusionOk="0">
                  <a:moveTo>
                    <a:pt x="52" y="0"/>
                  </a:moveTo>
                  <a:cubicBezTo>
                    <a:pt x="23" y="0"/>
                    <a:pt x="1" y="15"/>
                    <a:pt x="1" y="44"/>
                  </a:cubicBezTo>
                  <a:lnTo>
                    <a:pt x="1" y="263"/>
                  </a:lnTo>
                  <a:cubicBezTo>
                    <a:pt x="1" y="292"/>
                    <a:pt x="23" y="307"/>
                    <a:pt x="52" y="307"/>
                  </a:cubicBezTo>
                  <a:cubicBezTo>
                    <a:pt x="74" y="307"/>
                    <a:pt x="96" y="292"/>
                    <a:pt x="96" y="263"/>
                  </a:cubicBezTo>
                  <a:lnTo>
                    <a:pt x="96" y="44"/>
                  </a:lnTo>
                  <a:cubicBezTo>
                    <a:pt x="96" y="15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643;p50">
              <a:extLst>
                <a:ext uri="{FF2B5EF4-FFF2-40B4-BE49-F238E27FC236}">
                  <a16:creationId xmlns:a16="http://schemas.microsoft.com/office/drawing/2014/main" id="{602771F6-4130-4570-86FC-A3360250479E}"/>
                </a:ext>
              </a:extLst>
            </p:cNvPr>
            <p:cNvSpPr/>
            <p:nvPr/>
          </p:nvSpPr>
          <p:spPr>
            <a:xfrm>
              <a:off x="6104272" y="3210237"/>
              <a:ext cx="10426" cy="1677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13" y="1"/>
                  </a:moveTo>
                  <a:cubicBezTo>
                    <a:pt x="93" y="1"/>
                    <a:pt x="72" y="15"/>
                    <a:pt x="66" y="39"/>
                  </a:cubicBezTo>
                  <a:cubicBezTo>
                    <a:pt x="51" y="97"/>
                    <a:pt x="30" y="156"/>
                    <a:pt x="15" y="214"/>
                  </a:cubicBezTo>
                  <a:cubicBezTo>
                    <a:pt x="0" y="243"/>
                    <a:pt x="22" y="265"/>
                    <a:pt x="51" y="265"/>
                  </a:cubicBezTo>
                  <a:cubicBezTo>
                    <a:pt x="56" y="268"/>
                    <a:pt x="61" y="270"/>
                    <a:pt x="67" y="270"/>
                  </a:cubicBezTo>
                  <a:cubicBezTo>
                    <a:pt x="85" y="270"/>
                    <a:pt x="103" y="252"/>
                    <a:pt x="103" y="229"/>
                  </a:cubicBezTo>
                  <a:cubicBezTo>
                    <a:pt x="124" y="178"/>
                    <a:pt x="139" y="112"/>
                    <a:pt x="161" y="54"/>
                  </a:cubicBezTo>
                  <a:cubicBezTo>
                    <a:pt x="168" y="32"/>
                    <a:pt x="146" y="3"/>
                    <a:pt x="124" y="3"/>
                  </a:cubicBezTo>
                  <a:cubicBezTo>
                    <a:pt x="121" y="1"/>
                    <a:pt x="117" y="1"/>
                    <a:pt x="11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644;p50">
              <a:extLst>
                <a:ext uri="{FF2B5EF4-FFF2-40B4-BE49-F238E27FC236}">
                  <a16:creationId xmlns:a16="http://schemas.microsoft.com/office/drawing/2014/main" id="{0E2E132B-F63F-49F7-953F-12BDAC310514}"/>
                </a:ext>
              </a:extLst>
            </p:cNvPr>
            <p:cNvSpPr/>
            <p:nvPr/>
          </p:nvSpPr>
          <p:spPr>
            <a:xfrm>
              <a:off x="6100694" y="3292843"/>
              <a:ext cx="12154" cy="6397"/>
            </a:xfrm>
            <a:custGeom>
              <a:avLst/>
              <a:gdLst/>
              <a:ahLst/>
              <a:cxnLst/>
              <a:rect l="l" t="t" r="r" b="b"/>
              <a:pathLst>
                <a:path w="197" h="103" extrusionOk="0">
                  <a:moveTo>
                    <a:pt x="51" y="0"/>
                  </a:moveTo>
                  <a:cubicBezTo>
                    <a:pt x="44" y="0"/>
                    <a:pt x="22" y="15"/>
                    <a:pt x="15" y="22"/>
                  </a:cubicBezTo>
                  <a:cubicBezTo>
                    <a:pt x="7" y="30"/>
                    <a:pt x="0" y="44"/>
                    <a:pt x="0" y="59"/>
                  </a:cubicBezTo>
                  <a:cubicBezTo>
                    <a:pt x="0" y="88"/>
                    <a:pt x="15" y="103"/>
                    <a:pt x="44" y="103"/>
                  </a:cubicBezTo>
                  <a:lnTo>
                    <a:pt x="146" y="103"/>
                  </a:lnTo>
                  <a:cubicBezTo>
                    <a:pt x="153" y="103"/>
                    <a:pt x="168" y="95"/>
                    <a:pt x="182" y="88"/>
                  </a:cubicBezTo>
                  <a:cubicBezTo>
                    <a:pt x="190" y="81"/>
                    <a:pt x="197" y="66"/>
                    <a:pt x="197" y="52"/>
                  </a:cubicBezTo>
                  <a:cubicBezTo>
                    <a:pt x="197" y="22"/>
                    <a:pt x="182" y="0"/>
                    <a:pt x="1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645;p50">
              <a:extLst>
                <a:ext uri="{FF2B5EF4-FFF2-40B4-BE49-F238E27FC236}">
                  <a16:creationId xmlns:a16="http://schemas.microsoft.com/office/drawing/2014/main" id="{BAC04883-7E93-40C0-8D19-40B51AE16FD7}"/>
                </a:ext>
              </a:extLst>
            </p:cNvPr>
            <p:cNvSpPr/>
            <p:nvPr/>
          </p:nvSpPr>
          <p:spPr>
            <a:xfrm>
              <a:off x="6112354" y="3147381"/>
              <a:ext cx="6355" cy="12733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44" y="0"/>
                  </a:moveTo>
                  <a:cubicBezTo>
                    <a:pt x="15" y="0"/>
                    <a:pt x="1" y="22"/>
                    <a:pt x="1" y="51"/>
                  </a:cubicBezTo>
                  <a:lnTo>
                    <a:pt x="1" y="146"/>
                  </a:lnTo>
                  <a:cubicBezTo>
                    <a:pt x="1" y="154"/>
                    <a:pt x="8" y="176"/>
                    <a:pt x="15" y="183"/>
                  </a:cubicBezTo>
                  <a:cubicBezTo>
                    <a:pt x="30" y="197"/>
                    <a:pt x="37" y="205"/>
                    <a:pt x="52" y="205"/>
                  </a:cubicBezTo>
                  <a:cubicBezTo>
                    <a:pt x="81" y="205"/>
                    <a:pt x="103" y="183"/>
                    <a:pt x="103" y="161"/>
                  </a:cubicBezTo>
                  <a:lnTo>
                    <a:pt x="103" y="59"/>
                  </a:lnTo>
                  <a:cubicBezTo>
                    <a:pt x="103" y="51"/>
                    <a:pt x="88" y="30"/>
                    <a:pt x="81" y="22"/>
                  </a:cubicBezTo>
                  <a:cubicBezTo>
                    <a:pt x="74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646;p50">
              <a:extLst>
                <a:ext uri="{FF2B5EF4-FFF2-40B4-BE49-F238E27FC236}">
                  <a16:creationId xmlns:a16="http://schemas.microsoft.com/office/drawing/2014/main" id="{47675B55-BABF-4E48-ADF6-6922DBDCD691}"/>
                </a:ext>
              </a:extLst>
            </p:cNvPr>
            <p:cNvSpPr/>
            <p:nvPr/>
          </p:nvSpPr>
          <p:spPr>
            <a:xfrm>
              <a:off x="5722565" y="2965213"/>
              <a:ext cx="469561" cy="251111"/>
            </a:xfrm>
            <a:custGeom>
              <a:avLst/>
              <a:gdLst/>
              <a:ahLst/>
              <a:cxnLst/>
              <a:rect l="l" t="t" r="r" b="b"/>
              <a:pathLst>
                <a:path w="7611" h="4043" extrusionOk="0">
                  <a:moveTo>
                    <a:pt x="3335" y="0"/>
                  </a:moveTo>
                  <a:cubicBezTo>
                    <a:pt x="3335" y="0"/>
                    <a:pt x="365" y="73"/>
                    <a:pt x="0" y="2510"/>
                  </a:cubicBezTo>
                  <a:cubicBezTo>
                    <a:pt x="0" y="2510"/>
                    <a:pt x="949" y="686"/>
                    <a:pt x="3378" y="686"/>
                  </a:cubicBezTo>
                  <a:cubicBezTo>
                    <a:pt x="5808" y="686"/>
                    <a:pt x="6348" y="2561"/>
                    <a:pt x="6370" y="3298"/>
                  </a:cubicBezTo>
                  <a:cubicBezTo>
                    <a:pt x="6393" y="3901"/>
                    <a:pt x="6436" y="3958"/>
                    <a:pt x="6452" y="3958"/>
                  </a:cubicBezTo>
                  <a:cubicBezTo>
                    <a:pt x="6455" y="3958"/>
                    <a:pt x="6457" y="3955"/>
                    <a:pt x="6457" y="3955"/>
                  </a:cubicBezTo>
                  <a:lnTo>
                    <a:pt x="7355" y="4042"/>
                  </a:lnTo>
                  <a:lnTo>
                    <a:pt x="7355" y="3787"/>
                  </a:lnTo>
                  <a:cubicBezTo>
                    <a:pt x="7355" y="3787"/>
                    <a:pt x="7610" y="0"/>
                    <a:pt x="3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647;p50">
              <a:extLst>
                <a:ext uri="{FF2B5EF4-FFF2-40B4-BE49-F238E27FC236}">
                  <a16:creationId xmlns:a16="http://schemas.microsoft.com/office/drawing/2014/main" id="{16BE0025-06D3-45B0-981F-EA9A74CBD2B4}"/>
                </a:ext>
              </a:extLst>
            </p:cNvPr>
            <p:cNvSpPr/>
            <p:nvPr/>
          </p:nvSpPr>
          <p:spPr>
            <a:xfrm>
              <a:off x="5720467" y="2962169"/>
              <a:ext cx="460738" cy="256949"/>
            </a:xfrm>
            <a:custGeom>
              <a:avLst/>
              <a:gdLst/>
              <a:ahLst/>
              <a:cxnLst/>
              <a:rect l="l" t="t" r="r" b="b"/>
              <a:pathLst>
                <a:path w="7468" h="4137" extrusionOk="0">
                  <a:moveTo>
                    <a:pt x="6520" y="3959"/>
                  </a:moveTo>
                  <a:cubicBezTo>
                    <a:pt x="6522" y="3959"/>
                    <a:pt x="6524" y="3960"/>
                    <a:pt x="6526" y="3961"/>
                  </a:cubicBezTo>
                  <a:lnTo>
                    <a:pt x="6526" y="3961"/>
                  </a:lnTo>
                  <a:cubicBezTo>
                    <a:pt x="6510" y="3962"/>
                    <a:pt x="6497" y="3963"/>
                    <a:pt x="6477" y="3967"/>
                  </a:cubicBezTo>
                  <a:cubicBezTo>
                    <a:pt x="6462" y="3967"/>
                    <a:pt x="6506" y="3960"/>
                    <a:pt x="6513" y="3960"/>
                  </a:cubicBezTo>
                  <a:cubicBezTo>
                    <a:pt x="6516" y="3959"/>
                    <a:pt x="6518" y="3959"/>
                    <a:pt x="6520" y="3959"/>
                  </a:cubicBezTo>
                  <a:close/>
                  <a:moveTo>
                    <a:pt x="3542" y="91"/>
                  </a:moveTo>
                  <a:cubicBezTo>
                    <a:pt x="4492" y="91"/>
                    <a:pt x="5508" y="354"/>
                    <a:pt x="6221" y="998"/>
                  </a:cubicBezTo>
                  <a:cubicBezTo>
                    <a:pt x="6754" y="1465"/>
                    <a:pt x="7082" y="2100"/>
                    <a:pt x="7243" y="2778"/>
                  </a:cubicBezTo>
                  <a:cubicBezTo>
                    <a:pt x="7330" y="3121"/>
                    <a:pt x="7367" y="3479"/>
                    <a:pt x="7352" y="3836"/>
                  </a:cubicBezTo>
                  <a:lnTo>
                    <a:pt x="7352" y="4027"/>
                  </a:lnTo>
                  <a:lnTo>
                    <a:pt x="7352" y="4027"/>
                  </a:lnTo>
                  <a:cubicBezTo>
                    <a:pt x="7089" y="4002"/>
                    <a:pt x="6837" y="3987"/>
                    <a:pt x="6572" y="3960"/>
                  </a:cubicBezTo>
                  <a:cubicBezTo>
                    <a:pt x="6557" y="3960"/>
                    <a:pt x="6546" y="3960"/>
                    <a:pt x="6536" y="3960"/>
                  </a:cubicBezTo>
                  <a:lnTo>
                    <a:pt x="6536" y="3960"/>
                  </a:lnTo>
                  <a:cubicBezTo>
                    <a:pt x="6537" y="3926"/>
                    <a:pt x="6506" y="3849"/>
                    <a:pt x="6506" y="3821"/>
                  </a:cubicBezTo>
                  <a:cubicBezTo>
                    <a:pt x="6491" y="3705"/>
                    <a:pt x="6491" y="3573"/>
                    <a:pt x="6477" y="3457"/>
                  </a:cubicBezTo>
                  <a:cubicBezTo>
                    <a:pt x="6455" y="2873"/>
                    <a:pt x="6280" y="2311"/>
                    <a:pt x="5930" y="1822"/>
                  </a:cubicBezTo>
                  <a:cubicBezTo>
                    <a:pt x="5419" y="1122"/>
                    <a:pt x="4631" y="764"/>
                    <a:pt x="3777" y="706"/>
                  </a:cubicBezTo>
                  <a:cubicBezTo>
                    <a:pt x="3663" y="697"/>
                    <a:pt x="3548" y="693"/>
                    <a:pt x="3432" y="693"/>
                  </a:cubicBezTo>
                  <a:cubicBezTo>
                    <a:pt x="2572" y="693"/>
                    <a:pt x="1706" y="935"/>
                    <a:pt x="1005" y="1450"/>
                  </a:cubicBezTo>
                  <a:cubicBezTo>
                    <a:pt x="749" y="1640"/>
                    <a:pt x="516" y="1859"/>
                    <a:pt x="304" y="2107"/>
                  </a:cubicBezTo>
                  <a:cubicBezTo>
                    <a:pt x="256" y="2172"/>
                    <a:pt x="211" y="2232"/>
                    <a:pt x="165" y="2295"/>
                  </a:cubicBezTo>
                  <a:lnTo>
                    <a:pt x="165" y="2295"/>
                  </a:lnTo>
                  <a:cubicBezTo>
                    <a:pt x="272" y="1883"/>
                    <a:pt x="472" y="1503"/>
                    <a:pt x="764" y="1180"/>
                  </a:cubicBezTo>
                  <a:cubicBezTo>
                    <a:pt x="1070" y="852"/>
                    <a:pt x="1457" y="611"/>
                    <a:pt x="1866" y="443"/>
                  </a:cubicBezTo>
                  <a:cubicBezTo>
                    <a:pt x="2340" y="239"/>
                    <a:pt x="2880" y="115"/>
                    <a:pt x="3391" y="93"/>
                  </a:cubicBezTo>
                  <a:cubicBezTo>
                    <a:pt x="3441" y="92"/>
                    <a:pt x="3491" y="91"/>
                    <a:pt x="3542" y="91"/>
                  </a:cubicBezTo>
                  <a:close/>
                  <a:moveTo>
                    <a:pt x="3525" y="1"/>
                  </a:moveTo>
                  <a:cubicBezTo>
                    <a:pt x="3022" y="1"/>
                    <a:pt x="2527" y="99"/>
                    <a:pt x="2048" y="261"/>
                  </a:cubicBezTo>
                  <a:cubicBezTo>
                    <a:pt x="1151" y="567"/>
                    <a:pt x="385" y="1188"/>
                    <a:pt x="93" y="2107"/>
                  </a:cubicBezTo>
                  <a:cubicBezTo>
                    <a:pt x="49" y="2246"/>
                    <a:pt x="20" y="2391"/>
                    <a:pt x="5" y="2530"/>
                  </a:cubicBezTo>
                  <a:cubicBezTo>
                    <a:pt x="0" y="2560"/>
                    <a:pt x="32" y="2590"/>
                    <a:pt x="60" y="2590"/>
                  </a:cubicBezTo>
                  <a:cubicBezTo>
                    <a:pt x="73" y="2590"/>
                    <a:pt x="84" y="2584"/>
                    <a:pt x="91" y="2570"/>
                  </a:cubicBezTo>
                  <a:lnTo>
                    <a:pt x="91" y="2570"/>
                  </a:lnTo>
                  <a:cubicBezTo>
                    <a:pt x="96" y="2571"/>
                    <a:pt x="102" y="2573"/>
                    <a:pt x="107" y="2574"/>
                  </a:cubicBezTo>
                  <a:cubicBezTo>
                    <a:pt x="110" y="2557"/>
                    <a:pt x="113" y="2540"/>
                    <a:pt x="116" y="2524"/>
                  </a:cubicBezTo>
                  <a:lnTo>
                    <a:pt x="116" y="2524"/>
                  </a:lnTo>
                  <a:cubicBezTo>
                    <a:pt x="263" y="2256"/>
                    <a:pt x="491" y="2016"/>
                    <a:pt x="706" y="1808"/>
                  </a:cubicBezTo>
                  <a:cubicBezTo>
                    <a:pt x="1275" y="1282"/>
                    <a:pt x="1990" y="932"/>
                    <a:pt x="2756" y="816"/>
                  </a:cubicBezTo>
                  <a:cubicBezTo>
                    <a:pt x="2982" y="779"/>
                    <a:pt x="3216" y="760"/>
                    <a:pt x="3452" y="760"/>
                  </a:cubicBezTo>
                  <a:cubicBezTo>
                    <a:pt x="4117" y="760"/>
                    <a:pt x="4790" y="918"/>
                    <a:pt x="5324" y="1312"/>
                  </a:cubicBezTo>
                  <a:cubicBezTo>
                    <a:pt x="5806" y="1669"/>
                    <a:pt x="6134" y="2209"/>
                    <a:pt x="6287" y="2785"/>
                  </a:cubicBezTo>
                  <a:cubicBezTo>
                    <a:pt x="6367" y="3077"/>
                    <a:pt x="6367" y="3355"/>
                    <a:pt x="6396" y="3661"/>
                  </a:cubicBezTo>
                  <a:cubicBezTo>
                    <a:pt x="6396" y="3674"/>
                    <a:pt x="6424" y="4043"/>
                    <a:pt x="6506" y="4043"/>
                  </a:cubicBezTo>
                  <a:cubicBezTo>
                    <a:pt x="6509" y="4043"/>
                    <a:pt x="6512" y="4042"/>
                    <a:pt x="6516" y="4041"/>
                  </a:cubicBezTo>
                  <a:lnTo>
                    <a:pt x="6516" y="4041"/>
                  </a:lnTo>
                  <a:lnTo>
                    <a:pt x="7354" y="4116"/>
                  </a:lnTo>
                  <a:lnTo>
                    <a:pt x="7354" y="4116"/>
                  </a:lnTo>
                  <a:cubicBezTo>
                    <a:pt x="7360" y="4129"/>
                    <a:pt x="7377" y="4136"/>
                    <a:pt x="7394" y="4136"/>
                  </a:cubicBezTo>
                  <a:cubicBezTo>
                    <a:pt x="7410" y="4136"/>
                    <a:pt x="7426" y="4131"/>
                    <a:pt x="7436" y="4120"/>
                  </a:cubicBezTo>
                  <a:lnTo>
                    <a:pt x="7436" y="4120"/>
                  </a:lnTo>
                  <a:cubicBezTo>
                    <a:pt x="7464" y="4110"/>
                    <a:pt x="7467" y="4070"/>
                    <a:pt x="7447" y="4048"/>
                  </a:cubicBezTo>
                  <a:lnTo>
                    <a:pt x="7447" y="4048"/>
                  </a:lnTo>
                  <a:cubicBezTo>
                    <a:pt x="7447" y="3669"/>
                    <a:pt x="7444" y="3297"/>
                    <a:pt x="7374" y="2924"/>
                  </a:cubicBezTo>
                  <a:cubicBezTo>
                    <a:pt x="7243" y="2246"/>
                    <a:pt x="6944" y="1596"/>
                    <a:pt x="6462" y="1100"/>
                  </a:cubicBezTo>
                  <a:cubicBezTo>
                    <a:pt x="5747" y="356"/>
                    <a:pt x="4718" y="57"/>
                    <a:pt x="3719" y="6"/>
                  </a:cubicBezTo>
                  <a:cubicBezTo>
                    <a:pt x="3654" y="2"/>
                    <a:pt x="3590" y="1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648;p50">
              <a:extLst>
                <a:ext uri="{FF2B5EF4-FFF2-40B4-BE49-F238E27FC236}">
                  <a16:creationId xmlns:a16="http://schemas.microsoft.com/office/drawing/2014/main" id="{5DEBDC02-B6FF-40BD-859C-FB2914985253}"/>
                </a:ext>
              </a:extLst>
            </p:cNvPr>
            <p:cNvSpPr/>
            <p:nvPr/>
          </p:nvSpPr>
          <p:spPr>
            <a:xfrm>
              <a:off x="6070525" y="3166325"/>
              <a:ext cx="161641" cy="167511"/>
            </a:xfrm>
            <a:custGeom>
              <a:avLst/>
              <a:gdLst/>
              <a:ahLst/>
              <a:cxnLst/>
              <a:rect l="l" t="t" r="r" b="b"/>
              <a:pathLst>
                <a:path w="2620" h="2697" extrusionOk="0">
                  <a:moveTo>
                    <a:pt x="1348" y="0"/>
                  </a:moveTo>
                  <a:cubicBezTo>
                    <a:pt x="806" y="0"/>
                    <a:pt x="267" y="443"/>
                    <a:pt x="146" y="1045"/>
                  </a:cubicBezTo>
                  <a:cubicBezTo>
                    <a:pt x="0" y="1724"/>
                    <a:pt x="423" y="2497"/>
                    <a:pt x="1036" y="2665"/>
                  </a:cubicBezTo>
                  <a:cubicBezTo>
                    <a:pt x="1116" y="2686"/>
                    <a:pt x="1198" y="2696"/>
                    <a:pt x="1279" y="2696"/>
                  </a:cubicBezTo>
                  <a:cubicBezTo>
                    <a:pt x="1814" y="2696"/>
                    <a:pt x="2347" y="2260"/>
                    <a:pt x="2474" y="1665"/>
                  </a:cubicBezTo>
                  <a:cubicBezTo>
                    <a:pt x="2619" y="972"/>
                    <a:pt x="2204" y="199"/>
                    <a:pt x="1591" y="31"/>
                  </a:cubicBezTo>
                  <a:cubicBezTo>
                    <a:pt x="1511" y="10"/>
                    <a:pt x="1429" y="0"/>
                    <a:pt x="1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649;p50">
              <a:extLst>
                <a:ext uri="{FF2B5EF4-FFF2-40B4-BE49-F238E27FC236}">
                  <a16:creationId xmlns:a16="http://schemas.microsoft.com/office/drawing/2014/main" id="{95E87627-3190-4EFC-AE1B-637EEBC1B723}"/>
                </a:ext>
              </a:extLst>
            </p:cNvPr>
            <p:cNvSpPr/>
            <p:nvPr/>
          </p:nvSpPr>
          <p:spPr>
            <a:xfrm>
              <a:off x="6074103" y="3163095"/>
              <a:ext cx="159420" cy="173287"/>
            </a:xfrm>
            <a:custGeom>
              <a:avLst/>
              <a:gdLst/>
              <a:ahLst/>
              <a:cxnLst/>
              <a:rect l="l" t="t" r="r" b="b"/>
              <a:pathLst>
                <a:path w="2584" h="2790" extrusionOk="0">
                  <a:moveTo>
                    <a:pt x="1252" y="113"/>
                  </a:moveTo>
                  <a:cubicBezTo>
                    <a:pt x="1534" y="113"/>
                    <a:pt x="1807" y="236"/>
                    <a:pt x="2014" y="470"/>
                  </a:cubicBezTo>
                  <a:cubicBezTo>
                    <a:pt x="2350" y="842"/>
                    <a:pt x="2481" y="1418"/>
                    <a:pt x="2299" y="1900"/>
                  </a:cubicBezTo>
                  <a:cubicBezTo>
                    <a:pt x="2123" y="2351"/>
                    <a:pt x="1689" y="2711"/>
                    <a:pt x="1210" y="2711"/>
                  </a:cubicBezTo>
                  <a:cubicBezTo>
                    <a:pt x="1144" y="2711"/>
                    <a:pt x="1078" y="2704"/>
                    <a:pt x="1011" y="2690"/>
                  </a:cubicBezTo>
                  <a:lnTo>
                    <a:pt x="1011" y="2690"/>
                  </a:lnTo>
                  <a:cubicBezTo>
                    <a:pt x="1006" y="2680"/>
                    <a:pt x="997" y="2671"/>
                    <a:pt x="986" y="2666"/>
                  </a:cubicBezTo>
                  <a:cubicBezTo>
                    <a:pt x="489" y="2535"/>
                    <a:pt x="168" y="2031"/>
                    <a:pt x="110" y="1550"/>
                  </a:cubicBezTo>
                  <a:cubicBezTo>
                    <a:pt x="44" y="1039"/>
                    <a:pt x="285" y="514"/>
                    <a:pt x="730" y="258"/>
                  </a:cubicBezTo>
                  <a:cubicBezTo>
                    <a:pt x="898" y="160"/>
                    <a:pt x="1076" y="113"/>
                    <a:pt x="1252" y="113"/>
                  </a:cubicBezTo>
                  <a:close/>
                  <a:moveTo>
                    <a:pt x="1252" y="1"/>
                  </a:moveTo>
                  <a:cubicBezTo>
                    <a:pt x="1131" y="1"/>
                    <a:pt x="1007" y="22"/>
                    <a:pt x="883" y="68"/>
                  </a:cubicBezTo>
                  <a:cubicBezTo>
                    <a:pt x="365" y="258"/>
                    <a:pt x="15" y="783"/>
                    <a:pt x="8" y="1331"/>
                  </a:cubicBezTo>
                  <a:cubicBezTo>
                    <a:pt x="1" y="1929"/>
                    <a:pt x="365" y="2586"/>
                    <a:pt x="956" y="2761"/>
                  </a:cubicBezTo>
                  <a:cubicBezTo>
                    <a:pt x="1040" y="2780"/>
                    <a:pt x="1123" y="2789"/>
                    <a:pt x="1206" y="2789"/>
                  </a:cubicBezTo>
                  <a:cubicBezTo>
                    <a:pt x="1649" y="2789"/>
                    <a:pt x="2063" y="2522"/>
                    <a:pt x="2284" y="2141"/>
                  </a:cubicBezTo>
                  <a:cubicBezTo>
                    <a:pt x="2583" y="1644"/>
                    <a:pt x="2525" y="1010"/>
                    <a:pt x="2204" y="543"/>
                  </a:cubicBezTo>
                  <a:cubicBezTo>
                    <a:pt x="1977" y="211"/>
                    <a:pt x="1629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650;p50">
              <a:extLst>
                <a:ext uri="{FF2B5EF4-FFF2-40B4-BE49-F238E27FC236}">
                  <a16:creationId xmlns:a16="http://schemas.microsoft.com/office/drawing/2014/main" id="{95496EBC-71A5-4B2D-921A-6F5F48E430BC}"/>
                </a:ext>
              </a:extLst>
            </p:cNvPr>
            <p:cNvSpPr/>
            <p:nvPr/>
          </p:nvSpPr>
          <p:spPr>
            <a:xfrm>
              <a:off x="6116858" y="3209864"/>
              <a:ext cx="78846" cy="81426"/>
            </a:xfrm>
            <a:custGeom>
              <a:avLst/>
              <a:gdLst/>
              <a:ahLst/>
              <a:cxnLst/>
              <a:rect l="l" t="t" r="r" b="b"/>
              <a:pathLst>
                <a:path w="1278" h="1311" extrusionOk="0">
                  <a:moveTo>
                    <a:pt x="656" y="0"/>
                  </a:moveTo>
                  <a:cubicBezTo>
                    <a:pt x="393" y="0"/>
                    <a:pt x="137" y="220"/>
                    <a:pt x="74" y="512"/>
                  </a:cubicBezTo>
                  <a:cubicBezTo>
                    <a:pt x="1" y="840"/>
                    <a:pt x="198" y="1212"/>
                    <a:pt x="504" y="1293"/>
                  </a:cubicBezTo>
                  <a:cubicBezTo>
                    <a:pt x="545" y="1305"/>
                    <a:pt x="587" y="1311"/>
                    <a:pt x="629" y="1311"/>
                  </a:cubicBezTo>
                  <a:cubicBezTo>
                    <a:pt x="885" y="1311"/>
                    <a:pt x="1142" y="1093"/>
                    <a:pt x="1205" y="811"/>
                  </a:cubicBezTo>
                  <a:cubicBezTo>
                    <a:pt x="1277" y="476"/>
                    <a:pt x="1066" y="103"/>
                    <a:pt x="774" y="16"/>
                  </a:cubicBezTo>
                  <a:cubicBezTo>
                    <a:pt x="735" y="5"/>
                    <a:pt x="695" y="0"/>
                    <a:pt x="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651;p50">
              <a:extLst>
                <a:ext uri="{FF2B5EF4-FFF2-40B4-BE49-F238E27FC236}">
                  <a16:creationId xmlns:a16="http://schemas.microsoft.com/office/drawing/2014/main" id="{2183E94E-EADC-46D8-848A-D7DC972F214F}"/>
                </a:ext>
              </a:extLst>
            </p:cNvPr>
            <p:cNvSpPr/>
            <p:nvPr/>
          </p:nvSpPr>
          <p:spPr>
            <a:xfrm>
              <a:off x="6116426" y="3206759"/>
              <a:ext cx="81067" cy="87140"/>
            </a:xfrm>
            <a:custGeom>
              <a:avLst/>
              <a:gdLst/>
              <a:ahLst/>
              <a:cxnLst/>
              <a:rect l="l" t="t" r="r" b="b"/>
              <a:pathLst>
                <a:path w="1314" h="1403" extrusionOk="0">
                  <a:moveTo>
                    <a:pt x="653" y="100"/>
                  </a:moveTo>
                  <a:cubicBezTo>
                    <a:pt x="1019" y="100"/>
                    <a:pt x="1275" y="597"/>
                    <a:pt x="1124" y="949"/>
                  </a:cubicBezTo>
                  <a:cubicBezTo>
                    <a:pt x="1043" y="1155"/>
                    <a:pt x="844" y="1313"/>
                    <a:pt x="628" y="1313"/>
                  </a:cubicBezTo>
                  <a:cubicBezTo>
                    <a:pt x="592" y="1313"/>
                    <a:pt x="555" y="1308"/>
                    <a:pt x="518" y="1299"/>
                  </a:cubicBezTo>
                  <a:lnTo>
                    <a:pt x="518" y="1299"/>
                  </a:lnTo>
                  <a:cubicBezTo>
                    <a:pt x="518" y="1299"/>
                    <a:pt x="518" y="1299"/>
                    <a:pt x="518" y="1299"/>
                  </a:cubicBezTo>
                  <a:cubicBezTo>
                    <a:pt x="292" y="1233"/>
                    <a:pt x="146" y="1007"/>
                    <a:pt x="117" y="781"/>
                  </a:cubicBezTo>
                  <a:cubicBezTo>
                    <a:pt x="88" y="533"/>
                    <a:pt x="197" y="292"/>
                    <a:pt x="416" y="168"/>
                  </a:cubicBezTo>
                  <a:cubicBezTo>
                    <a:pt x="498" y="121"/>
                    <a:pt x="578" y="100"/>
                    <a:pt x="653" y="100"/>
                  </a:cubicBezTo>
                  <a:close/>
                  <a:moveTo>
                    <a:pt x="631" y="0"/>
                  </a:moveTo>
                  <a:cubicBezTo>
                    <a:pt x="572" y="0"/>
                    <a:pt x="512" y="10"/>
                    <a:pt x="453" y="29"/>
                  </a:cubicBezTo>
                  <a:cubicBezTo>
                    <a:pt x="197" y="132"/>
                    <a:pt x="15" y="387"/>
                    <a:pt x="8" y="657"/>
                  </a:cubicBezTo>
                  <a:cubicBezTo>
                    <a:pt x="0" y="970"/>
                    <a:pt x="190" y="1298"/>
                    <a:pt x="489" y="1386"/>
                  </a:cubicBezTo>
                  <a:lnTo>
                    <a:pt x="489" y="1386"/>
                  </a:lnTo>
                  <a:cubicBezTo>
                    <a:pt x="489" y="1386"/>
                    <a:pt x="489" y="1386"/>
                    <a:pt x="489" y="1386"/>
                  </a:cubicBezTo>
                  <a:cubicBezTo>
                    <a:pt x="489" y="1386"/>
                    <a:pt x="489" y="1386"/>
                    <a:pt x="489" y="1386"/>
                  </a:cubicBezTo>
                  <a:lnTo>
                    <a:pt x="489" y="1386"/>
                  </a:lnTo>
                  <a:cubicBezTo>
                    <a:pt x="494" y="1388"/>
                    <a:pt x="498" y="1389"/>
                    <a:pt x="502" y="1389"/>
                  </a:cubicBezTo>
                  <a:lnTo>
                    <a:pt x="502" y="1389"/>
                  </a:lnTo>
                  <a:cubicBezTo>
                    <a:pt x="541" y="1398"/>
                    <a:pt x="580" y="1402"/>
                    <a:pt x="619" y="1402"/>
                  </a:cubicBezTo>
                  <a:cubicBezTo>
                    <a:pt x="839" y="1402"/>
                    <a:pt x="1052" y="1269"/>
                    <a:pt x="1168" y="1080"/>
                  </a:cubicBezTo>
                  <a:cubicBezTo>
                    <a:pt x="1314" y="832"/>
                    <a:pt x="1292" y="526"/>
                    <a:pt x="1139" y="285"/>
                  </a:cubicBezTo>
                  <a:cubicBezTo>
                    <a:pt x="1026" y="110"/>
                    <a:pt x="834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652;p50">
              <a:extLst>
                <a:ext uri="{FF2B5EF4-FFF2-40B4-BE49-F238E27FC236}">
                  <a16:creationId xmlns:a16="http://schemas.microsoft.com/office/drawing/2014/main" id="{CF8ACB11-8290-4B5F-8159-49B7C06B279D}"/>
                </a:ext>
              </a:extLst>
            </p:cNvPr>
            <p:cNvSpPr/>
            <p:nvPr/>
          </p:nvSpPr>
          <p:spPr>
            <a:xfrm>
              <a:off x="5314267" y="4162445"/>
              <a:ext cx="250790" cy="227882"/>
            </a:xfrm>
            <a:custGeom>
              <a:avLst/>
              <a:gdLst/>
              <a:ahLst/>
              <a:cxnLst/>
              <a:rect l="l" t="t" r="r" b="b"/>
              <a:pathLst>
                <a:path w="4065" h="3669" extrusionOk="0">
                  <a:moveTo>
                    <a:pt x="4014" y="1"/>
                  </a:moveTo>
                  <a:lnTo>
                    <a:pt x="1934" y="8"/>
                  </a:lnTo>
                  <a:cubicBezTo>
                    <a:pt x="1927" y="548"/>
                    <a:pt x="1883" y="1445"/>
                    <a:pt x="1774" y="2007"/>
                  </a:cubicBezTo>
                  <a:cubicBezTo>
                    <a:pt x="1774" y="2007"/>
                    <a:pt x="1861" y="2182"/>
                    <a:pt x="942" y="2561"/>
                  </a:cubicBezTo>
                  <a:cubicBezTo>
                    <a:pt x="723" y="2649"/>
                    <a:pt x="512" y="2737"/>
                    <a:pt x="293" y="2831"/>
                  </a:cubicBezTo>
                  <a:cubicBezTo>
                    <a:pt x="147" y="2890"/>
                    <a:pt x="1" y="3021"/>
                    <a:pt x="1" y="3204"/>
                  </a:cubicBezTo>
                  <a:cubicBezTo>
                    <a:pt x="8" y="3641"/>
                    <a:pt x="672" y="3634"/>
                    <a:pt x="942" y="3649"/>
                  </a:cubicBezTo>
                  <a:cubicBezTo>
                    <a:pt x="1163" y="3663"/>
                    <a:pt x="1475" y="3668"/>
                    <a:pt x="1816" y="3668"/>
                  </a:cubicBezTo>
                  <a:cubicBezTo>
                    <a:pt x="2354" y="3668"/>
                    <a:pt x="2962" y="3655"/>
                    <a:pt x="3386" y="3641"/>
                  </a:cubicBezTo>
                  <a:cubicBezTo>
                    <a:pt x="3685" y="3634"/>
                    <a:pt x="3926" y="3379"/>
                    <a:pt x="3933" y="3058"/>
                  </a:cubicBezTo>
                  <a:cubicBezTo>
                    <a:pt x="3955" y="2043"/>
                    <a:pt x="4065" y="1007"/>
                    <a:pt x="4014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653;p50">
              <a:extLst>
                <a:ext uri="{FF2B5EF4-FFF2-40B4-BE49-F238E27FC236}">
                  <a16:creationId xmlns:a16="http://schemas.microsoft.com/office/drawing/2014/main" id="{DCFF81DC-3214-4F3C-8365-4ECE58C836CB}"/>
                </a:ext>
              </a:extLst>
            </p:cNvPr>
            <p:cNvSpPr/>
            <p:nvPr/>
          </p:nvSpPr>
          <p:spPr>
            <a:xfrm>
              <a:off x="5309332" y="4159588"/>
              <a:ext cx="257947" cy="233285"/>
            </a:xfrm>
            <a:custGeom>
              <a:avLst/>
              <a:gdLst/>
              <a:ahLst/>
              <a:cxnLst/>
              <a:rect l="l" t="t" r="r" b="b"/>
              <a:pathLst>
                <a:path w="4181" h="3756" extrusionOk="0">
                  <a:moveTo>
                    <a:pt x="4052" y="105"/>
                  </a:moveTo>
                  <a:lnTo>
                    <a:pt x="4052" y="105"/>
                  </a:lnTo>
                  <a:cubicBezTo>
                    <a:pt x="4070" y="633"/>
                    <a:pt x="4049" y="1160"/>
                    <a:pt x="4021" y="1688"/>
                  </a:cubicBezTo>
                  <a:cubicBezTo>
                    <a:pt x="4013" y="1958"/>
                    <a:pt x="3999" y="2221"/>
                    <a:pt x="3984" y="2491"/>
                  </a:cubicBezTo>
                  <a:cubicBezTo>
                    <a:pt x="3977" y="2629"/>
                    <a:pt x="3977" y="2761"/>
                    <a:pt x="3970" y="2892"/>
                  </a:cubicBezTo>
                  <a:cubicBezTo>
                    <a:pt x="3970" y="3023"/>
                    <a:pt x="3977" y="3169"/>
                    <a:pt x="3933" y="3286"/>
                  </a:cubicBezTo>
                  <a:cubicBezTo>
                    <a:pt x="3860" y="3490"/>
                    <a:pt x="3685" y="3636"/>
                    <a:pt x="3466" y="3644"/>
                  </a:cubicBezTo>
                  <a:cubicBezTo>
                    <a:pt x="3284" y="3651"/>
                    <a:pt x="3101" y="3651"/>
                    <a:pt x="2919" y="3651"/>
                  </a:cubicBezTo>
                  <a:cubicBezTo>
                    <a:pt x="2637" y="3656"/>
                    <a:pt x="2352" y="3664"/>
                    <a:pt x="2068" y="3664"/>
                  </a:cubicBezTo>
                  <a:cubicBezTo>
                    <a:pt x="1940" y="3664"/>
                    <a:pt x="1813" y="3663"/>
                    <a:pt x="1686" y="3658"/>
                  </a:cubicBezTo>
                  <a:cubicBezTo>
                    <a:pt x="1379" y="3658"/>
                    <a:pt x="1066" y="3658"/>
                    <a:pt x="767" y="3636"/>
                  </a:cubicBezTo>
                  <a:cubicBezTo>
                    <a:pt x="621" y="3622"/>
                    <a:pt x="467" y="3592"/>
                    <a:pt x="329" y="3534"/>
                  </a:cubicBezTo>
                  <a:cubicBezTo>
                    <a:pt x="168" y="3454"/>
                    <a:pt x="74" y="3271"/>
                    <a:pt x="183" y="3096"/>
                  </a:cubicBezTo>
                  <a:cubicBezTo>
                    <a:pt x="249" y="2994"/>
                    <a:pt x="351" y="2943"/>
                    <a:pt x="460" y="2907"/>
                  </a:cubicBezTo>
                  <a:cubicBezTo>
                    <a:pt x="584" y="2848"/>
                    <a:pt x="716" y="2797"/>
                    <a:pt x="840" y="2746"/>
                  </a:cubicBezTo>
                  <a:cubicBezTo>
                    <a:pt x="1058" y="2659"/>
                    <a:pt x="1270" y="2578"/>
                    <a:pt x="1482" y="2469"/>
                  </a:cubicBezTo>
                  <a:cubicBezTo>
                    <a:pt x="1613" y="2396"/>
                    <a:pt x="1846" y="2286"/>
                    <a:pt x="1905" y="2119"/>
                  </a:cubicBezTo>
                  <a:cubicBezTo>
                    <a:pt x="1919" y="2082"/>
                    <a:pt x="1905" y="2068"/>
                    <a:pt x="1905" y="2038"/>
                  </a:cubicBezTo>
                  <a:cubicBezTo>
                    <a:pt x="1905" y="2038"/>
                    <a:pt x="1905" y="2037"/>
                    <a:pt x="1905" y="2037"/>
                  </a:cubicBezTo>
                  <a:cubicBezTo>
                    <a:pt x="1907" y="2037"/>
                    <a:pt x="1914" y="2053"/>
                    <a:pt x="1917" y="2053"/>
                  </a:cubicBezTo>
                  <a:cubicBezTo>
                    <a:pt x="1919" y="2053"/>
                    <a:pt x="1919" y="2051"/>
                    <a:pt x="1919" y="2046"/>
                  </a:cubicBezTo>
                  <a:cubicBezTo>
                    <a:pt x="1919" y="2016"/>
                    <a:pt x="1927" y="1980"/>
                    <a:pt x="1934" y="1958"/>
                  </a:cubicBezTo>
                  <a:cubicBezTo>
                    <a:pt x="1941" y="1900"/>
                    <a:pt x="1956" y="1856"/>
                    <a:pt x="1963" y="1798"/>
                  </a:cubicBezTo>
                  <a:cubicBezTo>
                    <a:pt x="1978" y="1688"/>
                    <a:pt x="1992" y="1593"/>
                    <a:pt x="2000" y="1484"/>
                  </a:cubicBezTo>
                  <a:cubicBezTo>
                    <a:pt x="2042" y="1017"/>
                    <a:pt x="2071" y="558"/>
                    <a:pt x="2079" y="105"/>
                  </a:cubicBezTo>
                  <a:close/>
                  <a:moveTo>
                    <a:pt x="4099" y="1"/>
                  </a:moveTo>
                  <a:cubicBezTo>
                    <a:pt x="4094" y="1"/>
                    <a:pt x="4089" y="1"/>
                    <a:pt x="4085" y="3"/>
                  </a:cubicBezTo>
                  <a:lnTo>
                    <a:pt x="2036" y="3"/>
                  </a:lnTo>
                  <a:cubicBezTo>
                    <a:pt x="2007" y="3"/>
                    <a:pt x="1992" y="25"/>
                    <a:pt x="1992" y="47"/>
                  </a:cubicBezTo>
                  <a:cubicBezTo>
                    <a:pt x="1978" y="484"/>
                    <a:pt x="1963" y="922"/>
                    <a:pt x="1919" y="1360"/>
                  </a:cubicBezTo>
                  <a:cubicBezTo>
                    <a:pt x="1898" y="1593"/>
                    <a:pt x="1854" y="1812"/>
                    <a:pt x="1825" y="2038"/>
                  </a:cubicBezTo>
                  <a:lnTo>
                    <a:pt x="1825" y="2068"/>
                  </a:lnTo>
                  <a:cubicBezTo>
                    <a:pt x="1825" y="2063"/>
                    <a:pt x="1825" y="2061"/>
                    <a:pt x="1824" y="2061"/>
                  </a:cubicBezTo>
                  <a:cubicBezTo>
                    <a:pt x="1824" y="2061"/>
                    <a:pt x="1822" y="2070"/>
                    <a:pt x="1817" y="2075"/>
                  </a:cubicBezTo>
                  <a:cubicBezTo>
                    <a:pt x="1788" y="2126"/>
                    <a:pt x="1722" y="2177"/>
                    <a:pt x="1671" y="2221"/>
                  </a:cubicBezTo>
                  <a:cubicBezTo>
                    <a:pt x="1525" y="2330"/>
                    <a:pt x="1358" y="2403"/>
                    <a:pt x="1197" y="2476"/>
                  </a:cubicBezTo>
                  <a:cubicBezTo>
                    <a:pt x="934" y="2593"/>
                    <a:pt x="657" y="2702"/>
                    <a:pt x="387" y="2812"/>
                  </a:cubicBezTo>
                  <a:cubicBezTo>
                    <a:pt x="219" y="2885"/>
                    <a:pt x="66" y="3001"/>
                    <a:pt x="37" y="3198"/>
                  </a:cubicBezTo>
                  <a:cubicBezTo>
                    <a:pt x="1" y="3512"/>
                    <a:pt x="314" y="3651"/>
                    <a:pt x="577" y="3695"/>
                  </a:cubicBezTo>
                  <a:cubicBezTo>
                    <a:pt x="876" y="3746"/>
                    <a:pt x="1190" y="3746"/>
                    <a:pt x="1489" y="3753"/>
                  </a:cubicBezTo>
                  <a:cubicBezTo>
                    <a:pt x="1615" y="3755"/>
                    <a:pt x="1740" y="3756"/>
                    <a:pt x="1866" y="3756"/>
                  </a:cubicBezTo>
                  <a:cubicBezTo>
                    <a:pt x="2168" y="3756"/>
                    <a:pt x="2469" y="3751"/>
                    <a:pt x="2773" y="3746"/>
                  </a:cubicBezTo>
                  <a:cubicBezTo>
                    <a:pt x="2977" y="3746"/>
                    <a:pt x="3174" y="3731"/>
                    <a:pt x="3379" y="3724"/>
                  </a:cubicBezTo>
                  <a:cubicBezTo>
                    <a:pt x="3561" y="3716"/>
                    <a:pt x="3714" y="3687"/>
                    <a:pt x="3853" y="3549"/>
                  </a:cubicBezTo>
                  <a:cubicBezTo>
                    <a:pt x="4021" y="3388"/>
                    <a:pt x="4043" y="3177"/>
                    <a:pt x="4050" y="2958"/>
                  </a:cubicBezTo>
                  <a:cubicBezTo>
                    <a:pt x="4057" y="2629"/>
                    <a:pt x="4079" y="2308"/>
                    <a:pt x="4086" y="1980"/>
                  </a:cubicBezTo>
                  <a:cubicBezTo>
                    <a:pt x="4121" y="1361"/>
                    <a:pt x="4150" y="736"/>
                    <a:pt x="4126" y="104"/>
                  </a:cubicBezTo>
                  <a:lnTo>
                    <a:pt x="4126" y="104"/>
                  </a:lnTo>
                  <a:cubicBezTo>
                    <a:pt x="4181" y="94"/>
                    <a:pt x="4178" y="3"/>
                    <a:pt x="4116" y="3"/>
                  </a:cubicBezTo>
                  <a:lnTo>
                    <a:pt x="4112" y="3"/>
                  </a:lnTo>
                  <a:cubicBezTo>
                    <a:pt x="4108" y="1"/>
                    <a:pt x="4104" y="1"/>
                    <a:pt x="409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654;p50">
              <a:extLst>
                <a:ext uri="{FF2B5EF4-FFF2-40B4-BE49-F238E27FC236}">
                  <a16:creationId xmlns:a16="http://schemas.microsoft.com/office/drawing/2014/main" id="{8B125A69-5082-4B6D-B319-74C2DA5A26F5}"/>
                </a:ext>
              </a:extLst>
            </p:cNvPr>
            <p:cNvSpPr/>
            <p:nvPr/>
          </p:nvSpPr>
          <p:spPr>
            <a:xfrm>
              <a:off x="5298535" y="4286168"/>
              <a:ext cx="278676" cy="145089"/>
            </a:xfrm>
            <a:custGeom>
              <a:avLst/>
              <a:gdLst/>
              <a:ahLst/>
              <a:cxnLst/>
              <a:rect l="l" t="t" r="r" b="b"/>
              <a:pathLst>
                <a:path w="4517" h="2336" extrusionOk="0">
                  <a:moveTo>
                    <a:pt x="4210" y="0"/>
                  </a:moveTo>
                  <a:cubicBezTo>
                    <a:pt x="3991" y="227"/>
                    <a:pt x="3568" y="453"/>
                    <a:pt x="3269" y="482"/>
                  </a:cubicBezTo>
                  <a:cubicBezTo>
                    <a:pt x="3222" y="486"/>
                    <a:pt x="3176" y="488"/>
                    <a:pt x="3130" y="488"/>
                  </a:cubicBezTo>
                  <a:cubicBezTo>
                    <a:pt x="2866" y="488"/>
                    <a:pt x="2613" y="421"/>
                    <a:pt x="2364" y="321"/>
                  </a:cubicBezTo>
                  <a:cubicBezTo>
                    <a:pt x="2226" y="256"/>
                    <a:pt x="2094" y="183"/>
                    <a:pt x="2029" y="37"/>
                  </a:cubicBezTo>
                  <a:cubicBezTo>
                    <a:pt x="2029" y="37"/>
                    <a:pt x="1452" y="416"/>
                    <a:pt x="934" y="540"/>
                  </a:cubicBezTo>
                  <a:cubicBezTo>
                    <a:pt x="424" y="650"/>
                    <a:pt x="52" y="956"/>
                    <a:pt x="22" y="1314"/>
                  </a:cubicBezTo>
                  <a:cubicBezTo>
                    <a:pt x="22" y="1365"/>
                    <a:pt x="15" y="1423"/>
                    <a:pt x="15" y="1467"/>
                  </a:cubicBezTo>
                  <a:cubicBezTo>
                    <a:pt x="0" y="1606"/>
                    <a:pt x="15" y="1751"/>
                    <a:pt x="37" y="1875"/>
                  </a:cubicBezTo>
                  <a:cubicBezTo>
                    <a:pt x="66" y="1999"/>
                    <a:pt x="132" y="2109"/>
                    <a:pt x="219" y="2167"/>
                  </a:cubicBezTo>
                  <a:cubicBezTo>
                    <a:pt x="292" y="2226"/>
                    <a:pt x="387" y="2240"/>
                    <a:pt x="467" y="2255"/>
                  </a:cubicBezTo>
                  <a:cubicBezTo>
                    <a:pt x="618" y="2277"/>
                    <a:pt x="767" y="2283"/>
                    <a:pt x="914" y="2283"/>
                  </a:cubicBezTo>
                  <a:cubicBezTo>
                    <a:pt x="1075" y="2283"/>
                    <a:pt x="1235" y="2276"/>
                    <a:pt x="1396" y="2276"/>
                  </a:cubicBezTo>
                  <a:cubicBezTo>
                    <a:pt x="1429" y="2276"/>
                    <a:pt x="1463" y="2276"/>
                    <a:pt x="1496" y="2277"/>
                  </a:cubicBezTo>
                  <a:cubicBezTo>
                    <a:pt x="1948" y="2291"/>
                    <a:pt x="2386" y="2299"/>
                    <a:pt x="2831" y="2306"/>
                  </a:cubicBezTo>
                  <a:cubicBezTo>
                    <a:pt x="3233" y="2313"/>
                    <a:pt x="3627" y="2328"/>
                    <a:pt x="4028" y="2335"/>
                  </a:cubicBezTo>
                  <a:cubicBezTo>
                    <a:pt x="4181" y="2335"/>
                    <a:pt x="4320" y="2226"/>
                    <a:pt x="4363" y="2072"/>
                  </a:cubicBezTo>
                  <a:cubicBezTo>
                    <a:pt x="4429" y="1839"/>
                    <a:pt x="4517" y="1124"/>
                    <a:pt x="4473" y="869"/>
                  </a:cubicBezTo>
                  <a:cubicBezTo>
                    <a:pt x="4400" y="431"/>
                    <a:pt x="4218" y="44"/>
                    <a:pt x="4218" y="44"/>
                  </a:cubicBezTo>
                  <a:lnTo>
                    <a:pt x="4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55;p50">
              <a:extLst>
                <a:ext uri="{FF2B5EF4-FFF2-40B4-BE49-F238E27FC236}">
                  <a16:creationId xmlns:a16="http://schemas.microsoft.com/office/drawing/2014/main" id="{B58C1929-06F1-4B68-86BE-B633C8C64F32}"/>
                </a:ext>
              </a:extLst>
            </p:cNvPr>
            <p:cNvSpPr/>
            <p:nvPr/>
          </p:nvSpPr>
          <p:spPr>
            <a:xfrm>
              <a:off x="5293600" y="4283249"/>
              <a:ext cx="285895" cy="151238"/>
            </a:xfrm>
            <a:custGeom>
              <a:avLst/>
              <a:gdLst/>
              <a:ahLst/>
              <a:cxnLst/>
              <a:rect l="l" t="t" r="r" b="b"/>
              <a:pathLst>
                <a:path w="4634" h="2435" extrusionOk="0">
                  <a:moveTo>
                    <a:pt x="4267" y="150"/>
                  </a:moveTo>
                  <a:cubicBezTo>
                    <a:pt x="4356" y="347"/>
                    <a:pt x="4424" y="562"/>
                    <a:pt x="4473" y="777"/>
                  </a:cubicBezTo>
                  <a:cubicBezTo>
                    <a:pt x="4524" y="1025"/>
                    <a:pt x="4509" y="1266"/>
                    <a:pt x="4487" y="1521"/>
                  </a:cubicBezTo>
                  <a:cubicBezTo>
                    <a:pt x="4480" y="1660"/>
                    <a:pt x="4458" y="1791"/>
                    <a:pt x="4436" y="1915"/>
                  </a:cubicBezTo>
                  <a:cubicBezTo>
                    <a:pt x="4414" y="2025"/>
                    <a:pt x="4400" y="2149"/>
                    <a:pt x="4327" y="2243"/>
                  </a:cubicBezTo>
                  <a:cubicBezTo>
                    <a:pt x="4248" y="2335"/>
                    <a:pt x="4135" y="2354"/>
                    <a:pt x="4018" y="2354"/>
                  </a:cubicBezTo>
                  <a:cubicBezTo>
                    <a:pt x="3940" y="2354"/>
                    <a:pt x="3860" y="2346"/>
                    <a:pt x="3787" y="2346"/>
                  </a:cubicBezTo>
                  <a:cubicBezTo>
                    <a:pt x="3597" y="2346"/>
                    <a:pt x="3400" y="2331"/>
                    <a:pt x="3210" y="2331"/>
                  </a:cubicBezTo>
                  <a:cubicBezTo>
                    <a:pt x="2809" y="2324"/>
                    <a:pt x="2408" y="2316"/>
                    <a:pt x="2014" y="2309"/>
                  </a:cubicBezTo>
                  <a:cubicBezTo>
                    <a:pt x="1923" y="2307"/>
                    <a:pt x="1832" y="2307"/>
                    <a:pt x="1741" y="2307"/>
                  </a:cubicBezTo>
                  <a:cubicBezTo>
                    <a:pt x="1579" y="2307"/>
                    <a:pt x="1417" y="2309"/>
                    <a:pt x="1255" y="2309"/>
                  </a:cubicBezTo>
                  <a:cubicBezTo>
                    <a:pt x="1107" y="2309"/>
                    <a:pt x="958" y="2307"/>
                    <a:pt x="810" y="2302"/>
                  </a:cubicBezTo>
                  <a:cubicBezTo>
                    <a:pt x="620" y="2287"/>
                    <a:pt x="365" y="2287"/>
                    <a:pt x="241" y="2119"/>
                  </a:cubicBezTo>
                  <a:cubicBezTo>
                    <a:pt x="132" y="1959"/>
                    <a:pt x="117" y="1733"/>
                    <a:pt x="132" y="1550"/>
                  </a:cubicBezTo>
                  <a:cubicBezTo>
                    <a:pt x="139" y="1397"/>
                    <a:pt x="146" y="1259"/>
                    <a:pt x="226" y="1134"/>
                  </a:cubicBezTo>
                  <a:cubicBezTo>
                    <a:pt x="299" y="1003"/>
                    <a:pt x="423" y="901"/>
                    <a:pt x="547" y="828"/>
                  </a:cubicBezTo>
                  <a:cubicBezTo>
                    <a:pt x="715" y="733"/>
                    <a:pt x="883" y="682"/>
                    <a:pt x="1065" y="638"/>
                  </a:cubicBezTo>
                  <a:cubicBezTo>
                    <a:pt x="1233" y="595"/>
                    <a:pt x="1386" y="536"/>
                    <a:pt x="1540" y="463"/>
                  </a:cubicBezTo>
                  <a:cubicBezTo>
                    <a:pt x="1730" y="382"/>
                    <a:pt x="1908" y="281"/>
                    <a:pt x="2079" y="173"/>
                  </a:cubicBezTo>
                  <a:lnTo>
                    <a:pt x="2079" y="173"/>
                  </a:lnTo>
                  <a:cubicBezTo>
                    <a:pt x="2184" y="326"/>
                    <a:pt x="2351" y="411"/>
                    <a:pt x="2517" y="478"/>
                  </a:cubicBezTo>
                  <a:cubicBezTo>
                    <a:pt x="2729" y="560"/>
                    <a:pt x="2967" y="610"/>
                    <a:pt x="3200" y="610"/>
                  </a:cubicBezTo>
                  <a:cubicBezTo>
                    <a:pt x="3216" y="610"/>
                    <a:pt x="3231" y="610"/>
                    <a:pt x="3247" y="609"/>
                  </a:cubicBezTo>
                  <a:cubicBezTo>
                    <a:pt x="3623" y="602"/>
                    <a:pt x="4005" y="403"/>
                    <a:pt x="4267" y="150"/>
                  </a:cubicBezTo>
                  <a:close/>
                  <a:moveTo>
                    <a:pt x="4281" y="0"/>
                  </a:moveTo>
                  <a:cubicBezTo>
                    <a:pt x="4272" y="0"/>
                    <a:pt x="4262" y="4"/>
                    <a:pt x="4254" y="11"/>
                  </a:cubicBezTo>
                  <a:cubicBezTo>
                    <a:pt x="4006" y="259"/>
                    <a:pt x="3648" y="456"/>
                    <a:pt x="3305" y="485"/>
                  </a:cubicBezTo>
                  <a:cubicBezTo>
                    <a:pt x="3276" y="487"/>
                    <a:pt x="3247" y="488"/>
                    <a:pt x="3218" y="488"/>
                  </a:cubicBezTo>
                  <a:cubicBezTo>
                    <a:pt x="3024" y="488"/>
                    <a:pt x="2840" y="447"/>
                    <a:pt x="2656" y="390"/>
                  </a:cubicBezTo>
                  <a:cubicBezTo>
                    <a:pt x="2466" y="332"/>
                    <a:pt x="2247" y="244"/>
                    <a:pt x="2145" y="55"/>
                  </a:cubicBezTo>
                  <a:cubicBezTo>
                    <a:pt x="2140" y="44"/>
                    <a:pt x="2120" y="34"/>
                    <a:pt x="2101" y="34"/>
                  </a:cubicBezTo>
                  <a:cubicBezTo>
                    <a:pt x="2094" y="34"/>
                    <a:pt x="2086" y="36"/>
                    <a:pt x="2080" y="40"/>
                  </a:cubicBezTo>
                  <a:cubicBezTo>
                    <a:pt x="1897" y="157"/>
                    <a:pt x="1707" y="266"/>
                    <a:pt x="1503" y="354"/>
                  </a:cubicBezTo>
                  <a:cubicBezTo>
                    <a:pt x="1175" y="514"/>
                    <a:pt x="803" y="536"/>
                    <a:pt x="496" y="733"/>
                  </a:cubicBezTo>
                  <a:cubicBezTo>
                    <a:pt x="263" y="865"/>
                    <a:pt x="80" y="1076"/>
                    <a:pt x="59" y="1346"/>
                  </a:cubicBezTo>
                  <a:cubicBezTo>
                    <a:pt x="29" y="1660"/>
                    <a:pt x="0" y="2141"/>
                    <a:pt x="350" y="2302"/>
                  </a:cubicBezTo>
                  <a:cubicBezTo>
                    <a:pt x="518" y="2375"/>
                    <a:pt x="737" y="2375"/>
                    <a:pt x="934" y="2382"/>
                  </a:cubicBezTo>
                  <a:cubicBezTo>
                    <a:pt x="982" y="2384"/>
                    <a:pt x="1029" y="2384"/>
                    <a:pt x="1077" y="2384"/>
                  </a:cubicBezTo>
                  <a:cubicBezTo>
                    <a:pt x="1206" y="2384"/>
                    <a:pt x="1334" y="2380"/>
                    <a:pt x="1463" y="2380"/>
                  </a:cubicBezTo>
                  <a:cubicBezTo>
                    <a:pt x="1510" y="2380"/>
                    <a:pt x="1558" y="2381"/>
                    <a:pt x="1605" y="2382"/>
                  </a:cubicBezTo>
                  <a:cubicBezTo>
                    <a:pt x="2050" y="2389"/>
                    <a:pt x="2510" y="2397"/>
                    <a:pt x="2955" y="2411"/>
                  </a:cubicBezTo>
                  <a:cubicBezTo>
                    <a:pt x="3174" y="2419"/>
                    <a:pt x="3400" y="2419"/>
                    <a:pt x="3619" y="2426"/>
                  </a:cubicBezTo>
                  <a:cubicBezTo>
                    <a:pt x="3728" y="2426"/>
                    <a:pt x="3838" y="2433"/>
                    <a:pt x="3947" y="2433"/>
                  </a:cubicBezTo>
                  <a:cubicBezTo>
                    <a:pt x="3991" y="2433"/>
                    <a:pt x="4035" y="2435"/>
                    <a:pt x="4078" y="2435"/>
                  </a:cubicBezTo>
                  <a:cubicBezTo>
                    <a:pt x="4121" y="2435"/>
                    <a:pt x="4163" y="2433"/>
                    <a:pt x="4203" y="2426"/>
                  </a:cubicBezTo>
                  <a:cubicBezTo>
                    <a:pt x="4480" y="2353"/>
                    <a:pt x="4516" y="2054"/>
                    <a:pt x="4546" y="1813"/>
                  </a:cubicBezTo>
                  <a:cubicBezTo>
                    <a:pt x="4589" y="1521"/>
                    <a:pt x="4633" y="1215"/>
                    <a:pt x="4597" y="930"/>
                  </a:cubicBezTo>
                  <a:cubicBezTo>
                    <a:pt x="4560" y="638"/>
                    <a:pt x="4458" y="339"/>
                    <a:pt x="4334" y="69"/>
                  </a:cubicBezTo>
                  <a:cubicBezTo>
                    <a:pt x="4332" y="66"/>
                    <a:pt x="4330" y="63"/>
                    <a:pt x="4328" y="60"/>
                  </a:cubicBezTo>
                  <a:lnTo>
                    <a:pt x="4328" y="60"/>
                  </a:lnTo>
                  <a:cubicBezTo>
                    <a:pt x="4330" y="26"/>
                    <a:pt x="4307" y="0"/>
                    <a:pt x="42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56;p50">
              <a:extLst>
                <a:ext uri="{FF2B5EF4-FFF2-40B4-BE49-F238E27FC236}">
                  <a16:creationId xmlns:a16="http://schemas.microsoft.com/office/drawing/2014/main" id="{601779B1-4A76-4918-A433-A5BA4AD60DD1}"/>
                </a:ext>
              </a:extLst>
            </p:cNvPr>
            <p:cNvSpPr/>
            <p:nvPr/>
          </p:nvSpPr>
          <p:spPr>
            <a:xfrm>
              <a:off x="5342647" y="4321944"/>
              <a:ext cx="15794" cy="30869"/>
            </a:xfrm>
            <a:custGeom>
              <a:avLst/>
              <a:gdLst/>
              <a:ahLst/>
              <a:cxnLst/>
              <a:rect l="l" t="t" r="r" b="b"/>
              <a:pathLst>
                <a:path w="256" h="497" extrusionOk="0">
                  <a:moveTo>
                    <a:pt x="81" y="1"/>
                  </a:moveTo>
                  <a:lnTo>
                    <a:pt x="0" y="23"/>
                  </a:lnTo>
                  <a:cubicBezTo>
                    <a:pt x="0" y="37"/>
                    <a:pt x="0" y="52"/>
                    <a:pt x="15" y="59"/>
                  </a:cubicBezTo>
                  <a:cubicBezTo>
                    <a:pt x="117" y="161"/>
                    <a:pt x="161" y="307"/>
                    <a:pt x="146" y="453"/>
                  </a:cubicBezTo>
                  <a:cubicBezTo>
                    <a:pt x="146" y="482"/>
                    <a:pt x="176" y="497"/>
                    <a:pt x="190" y="497"/>
                  </a:cubicBezTo>
                  <a:cubicBezTo>
                    <a:pt x="219" y="497"/>
                    <a:pt x="234" y="482"/>
                    <a:pt x="234" y="453"/>
                  </a:cubicBezTo>
                  <a:cubicBezTo>
                    <a:pt x="256" y="293"/>
                    <a:pt x="190" y="117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57;p50">
              <a:extLst>
                <a:ext uri="{FF2B5EF4-FFF2-40B4-BE49-F238E27FC236}">
                  <a16:creationId xmlns:a16="http://schemas.microsoft.com/office/drawing/2014/main" id="{F7BED0AF-AE33-4CE4-A627-742A41097AA8}"/>
                </a:ext>
              </a:extLst>
            </p:cNvPr>
            <p:cNvSpPr/>
            <p:nvPr/>
          </p:nvSpPr>
          <p:spPr>
            <a:xfrm>
              <a:off x="5359305" y="4317906"/>
              <a:ext cx="14437" cy="34471"/>
            </a:xfrm>
            <a:custGeom>
              <a:avLst/>
              <a:gdLst/>
              <a:ahLst/>
              <a:cxnLst/>
              <a:rect l="l" t="t" r="r" b="b"/>
              <a:pathLst>
                <a:path w="234" h="555" extrusionOk="0">
                  <a:moveTo>
                    <a:pt x="66" y="0"/>
                  </a:moveTo>
                  <a:cubicBezTo>
                    <a:pt x="51" y="7"/>
                    <a:pt x="30" y="7"/>
                    <a:pt x="15" y="15"/>
                  </a:cubicBezTo>
                  <a:cubicBezTo>
                    <a:pt x="0" y="15"/>
                    <a:pt x="0" y="37"/>
                    <a:pt x="15" y="66"/>
                  </a:cubicBezTo>
                  <a:cubicBezTo>
                    <a:pt x="103" y="197"/>
                    <a:pt x="139" y="358"/>
                    <a:pt x="132" y="511"/>
                  </a:cubicBezTo>
                  <a:cubicBezTo>
                    <a:pt x="132" y="540"/>
                    <a:pt x="161" y="555"/>
                    <a:pt x="176" y="555"/>
                  </a:cubicBezTo>
                  <a:cubicBezTo>
                    <a:pt x="205" y="555"/>
                    <a:pt x="219" y="540"/>
                    <a:pt x="219" y="511"/>
                  </a:cubicBezTo>
                  <a:cubicBezTo>
                    <a:pt x="234" y="336"/>
                    <a:pt x="183" y="161"/>
                    <a:pt x="95" y="15"/>
                  </a:cubicBezTo>
                  <a:cubicBezTo>
                    <a:pt x="88" y="7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58;p50">
              <a:extLst>
                <a:ext uri="{FF2B5EF4-FFF2-40B4-BE49-F238E27FC236}">
                  <a16:creationId xmlns:a16="http://schemas.microsoft.com/office/drawing/2014/main" id="{071A946D-4159-4F8C-948C-6C17FBC64D87}"/>
                </a:ext>
              </a:extLst>
            </p:cNvPr>
            <p:cNvSpPr/>
            <p:nvPr/>
          </p:nvSpPr>
          <p:spPr>
            <a:xfrm>
              <a:off x="5372816" y="4312876"/>
              <a:ext cx="16719" cy="39067"/>
            </a:xfrm>
            <a:custGeom>
              <a:avLst/>
              <a:gdLst/>
              <a:ahLst/>
              <a:cxnLst/>
              <a:rect l="l" t="t" r="r" b="b"/>
              <a:pathLst>
                <a:path w="271" h="629" extrusionOk="0">
                  <a:moveTo>
                    <a:pt x="88" y="1"/>
                  </a:moveTo>
                  <a:lnTo>
                    <a:pt x="0" y="23"/>
                  </a:lnTo>
                  <a:lnTo>
                    <a:pt x="0" y="45"/>
                  </a:lnTo>
                  <a:cubicBezTo>
                    <a:pt x="110" y="198"/>
                    <a:pt x="168" y="388"/>
                    <a:pt x="146" y="585"/>
                  </a:cubicBezTo>
                  <a:cubicBezTo>
                    <a:pt x="143" y="614"/>
                    <a:pt x="166" y="628"/>
                    <a:pt x="192" y="628"/>
                  </a:cubicBezTo>
                  <a:cubicBezTo>
                    <a:pt x="217" y="628"/>
                    <a:pt x="245" y="614"/>
                    <a:pt x="248" y="585"/>
                  </a:cubicBezTo>
                  <a:cubicBezTo>
                    <a:pt x="270" y="373"/>
                    <a:pt x="212" y="16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59;p50">
              <a:extLst>
                <a:ext uri="{FF2B5EF4-FFF2-40B4-BE49-F238E27FC236}">
                  <a16:creationId xmlns:a16="http://schemas.microsoft.com/office/drawing/2014/main" id="{84705709-9752-4F64-B2BA-255741685F50}"/>
                </a:ext>
              </a:extLst>
            </p:cNvPr>
            <p:cNvSpPr/>
            <p:nvPr/>
          </p:nvSpPr>
          <p:spPr>
            <a:xfrm>
              <a:off x="5386327" y="4306540"/>
              <a:ext cx="19866" cy="39813"/>
            </a:xfrm>
            <a:custGeom>
              <a:avLst/>
              <a:gdLst/>
              <a:ahLst/>
              <a:cxnLst/>
              <a:rect l="l" t="t" r="r" b="b"/>
              <a:pathLst>
                <a:path w="322" h="641" extrusionOk="0">
                  <a:moveTo>
                    <a:pt x="73" y="1"/>
                  </a:moveTo>
                  <a:cubicBezTo>
                    <a:pt x="51" y="8"/>
                    <a:pt x="29" y="15"/>
                    <a:pt x="0" y="37"/>
                  </a:cubicBezTo>
                  <a:cubicBezTo>
                    <a:pt x="0" y="44"/>
                    <a:pt x="15" y="66"/>
                    <a:pt x="22" y="81"/>
                  </a:cubicBezTo>
                  <a:cubicBezTo>
                    <a:pt x="139" y="227"/>
                    <a:pt x="219" y="402"/>
                    <a:pt x="212" y="592"/>
                  </a:cubicBezTo>
                  <a:cubicBezTo>
                    <a:pt x="212" y="625"/>
                    <a:pt x="234" y="641"/>
                    <a:pt x="256" y="641"/>
                  </a:cubicBezTo>
                  <a:cubicBezTo>
                    <a:pt x="277" y="641"/>
                    <a:pt x="299" y="625"/>
                    <a:pt x="299" y="592"/>
                  </a:cubicBezTo>
                  <a:cubicBezTo>
                    <a:pt x="321" y="373"/>
                    <a:pt x="219" y="176"/>
                    <a:pt x="80" y="8"/>
                  </a:cubicBezTo>
                  <a:cubicBezTo>
                    <a:pt x="80" y="8"/>
                    <a:pt x="73" y="8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60;p50">
              <a:extLst>
                <a:ext uri="{FF2B5EF4-FFF2-40B4-BE49-F238E27FC236}">
                  <a16:creationId xmlns:a16="http://schemas.microsoft.com/office/drawing/2014/main" id="{79785F58-F186-4C66-A9A1-1B3120F5B72F}"/>
                </a:ext>
              </a:extLst>
            </p:cNvPr>
            <p:cNvSpPr/>
            <p:nvPr/>
          </p:nvSpPr>
          <p:spPr>
            <a:xfrm>
              <a:off x="5398481" y="4299770"/>
              <a:ext cx="25357" cy="43601"/>
            </a:xfrm>
            <a:custGeom>
              <a:avLst/>
              <a:gdLst/>
              <a:ahLst/>
              <a:cxnLst/>
              <a:rect l="l" t="t" r="r" b="b"/>
              <a:pathLst>
                <a:path w="411" h="702" extrusionOk="0">
                  <a:moveTo>
                    <a:pt x="88" y="0"/>
                  </a:moveTo>
                  <a:cubicBezTo>
                    <a:pt x="59" y="15"/>
                    <a:pt x="37" y="29"/>
                    <a:pt x="0" y="44"/>
                  </a:cubicBezTo>
                  <a:cubicBezTo>
                    <a:pt x="7" y="51"/>
                    <a:pt x="15" y="51"/>
                    <a:pt x="15" y="66"/>
                  </a:cubicBezTo>
                  <a:cubicBezTo>
                    <a:pt x="197" y="212"/>
                    <a:pt x="256" y="445"/>
                    <a:pt x="307" y="664"/>
                  </a:cubicBezTo>
                  <a:cubicBezTo>
                    <a:pt x="315" y="690"/>
                    <a:pt x="334" y="701"/>
                    <a:pt x="353" y="701"/>
                  </a:cubicBezTo>
                  <a:cubicBezTo>
                    <a:pt x="382" y="701"/>
                    <a:pt x="410" y="675"/>
                    <a:pt x="401" y="635"/>
                  </a:cubicBezTo>
                  <a:cubicBezTo>
                    <a:pt x="343" y="416"/>
                    <a:pt x="277" y="161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61;p50">
              <a:extLst>
                <a:ext uri="{FF2B5EF4-FFF2-40B4-BE49-F238E27FC236}">
                  <a16:creationId xmlns:a16="http://schemas.microsoft.com/office/drawing/2014/main" id="{0353DF3C-CE3E-4F36-96D2-DC92EABE0B39}"/>
                </a:ext>
              </a:extLst>
            </p:cNvPr>
            <p:cNvSpPr/>
            <p:nvPr/>
          </p:nvSpPr>
          <p:spPr>
            <a:xfrm>
              <a:off x="5413288" y="4292503"/>
              <a:ext cx="24370" cy="42235"/>
            </a:xfrm>
            <a:custGeom>
              <a:avLst/>
              <a:gdLst/>
              <a:ahLst/>
              <a:cxnLst/>
              <a:rect l="l" t="t" r="r" b="b"/>
              <a:pathLst>
                <a:path w="395" h="680" extrusionOk="0">
                  <a:moveTo>
                    <a:pt x="74" y="1"/>
                  </a:moveTo>
                  <a:cubicBezTo>
                    <a:pt x="59" y="8"/>
                    <a:pt x="30" y="22"/>
                    <a:pt x="1" y="44"/>
                  </a:cubicBezTo>
                  <a:lnTo>
                    <a:pt x="1" y="52"/>
                  </a:lnTo>
                  <a:cubicBezTo>
                    <a:pt x="169" y="198"/>
                    <a:pt x="271" y="409"/>
                    <a:pt x="293" y="635"/>
                  </a:cubicBezTo>
                  <a:cubicBezTo>
                    <a:pt x="293" y="664"/>
                    <a:pt x="315" y="679"/>
                    <a:pt x="344" y="679"/>
                  </a:cubicBezTo>
                  <a:cubicBezTo>
                    <a:pt x="366" y="679"/>
                    <a:pt x="395" y="664"/>
                    <a:pt x="388" y="635"/>
                  </a:cubicBezTo>
                  <a:cubicBezTo>
                    <a:pt x="358" y="387"/>
                    <a:pt x="249" y="161"/>
                    <a:pt x="7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62;p50">
              <a:extLst>
                <a:ext uri="{FF2B5EF4-FFF2-40B4-BE49-F238E27FC236}">
                  <a16:creationId xmlns:a16="http://schemas.microsoft.com/office/drawing/2014/main" id="{F0870DA2-76EE-4B68-9BB7-2859ED758C20}"/>
                </a:ext>
              </a:extLst>
            </p:cNvPr>
            <p:cNvSpPr/>
            <p:nvPr/>
          </p:nvSpPr>
          <p:spPr>
            <a:xfrm>
              <a:off x="5299461" y="4361756"/>
              <a:ext cx="275530" cy="69501"/>
            </a:xfrm>
            <a:custGeom>
              <a:avLst/>
              <a:gdLst/>
              <a:ahLst/>
              <a:cxnLst/>
              <a:rect l="l" t="t" r="r" b="b"/>
              <a:pathLst>
                <a:path w="4466" h="1119" extrusionOk="0">
                  <a:moveTo>
                    <a:pt x="2408" y="546"/>
                  </a:moveTo>
                  <a:cubicBezTo>
                    <a:pt x="2467" y="546"/>
                    <a:pt x="2530" y="557"/>
                    <a:pt x="2576" y="585"/>
                  </a:cubicBezTo>
                  <a:cubicBezTo>
                    <a:pt x="2605" y="607"/>
                    <a:pt x="2634" y="615"/>
                    <a:pt x="2612" y="651"/>
                  </a:cubicBezTo>
                  <a:cubicBezTo>
                    <a:pt x="2597" y="688"/>
                    <a:pt x="2561" y="710"/>
                    <a:pt x="2532" y="717"/>
                  </a:cubicBezTo>
                  <a:cubicBezTo>
                    <a:pt x="2482" y="737"/>
                    <a:pt x="2426" y="746"/>
                    <a:pt x="2368" y="746"/>
                  </a:cubicBezTo>
                  <a:cubicBezTo>
                    <a:pt x="2323" y="746"/>
                    <a:pt x="2277" y="741"/>
                    <a:pt x="2233" y="731"/>
                  </a:cubicBezTo>
                  <a:lnTo>
                    <a:pt x="2211" y="731"/>
                  </a:lnTo>
                  <a:cubicBezTo>
                    <a:pt x="2189" y="724"/>
                    <a:pt x="2160" y="724"/>
                    <a:pt x="2130" y="695"/>
                  </a:cubicBezTo>
                  <a:cubicBezTo>
                    <a:pt x="2116" y="673"/>
                    <a:pt x="2123" y="644"/>
                    <a:pt x="2152" y="622"/>
                  </a:cubicBezTo>
                  <a:cubicBezTo>
                    <a:pt x="2211" y="585"/>
                    <a:pt x="2284" y="564"/>
                    <a:pt x="2357" y="549"/>
                  </a:cubicBezTo>
                  <a:cubicBezTo>
                    <a:pt x="2373" y="547"/>
                    <a:pt x="2390" y="546"/>
                    <a:pt x="2408" y="546"/>
                  </a:cubicBezTo>
                  <a:close/>
                  <a:moveTo>
                    <a:pt x="3513" y="373"/>
                  </a:moveTo>
                  <a:cubicBezTo>
                    <a:pt x="3626" y="373"/>
                    <a:pt x="3750" y="395"/>
                    <a:pt x="3852" y="440"/>
                  </a:cubicBezTo>
                  <a:cubicBezTo>
                    <a:pt x="3918" y="476"/>
                    <a:pt x="3976" y="527"/>
                    <a:pt x="3940" y="600"/>
                  </a:cubicBezTo>
                  <a:cubicBezTo>
                    <a:pt x="3911" y="658"/>
                    <a:pt x="3838" y="695"/>
                    <a:pt x="3772" y="717"/>
                  </a:cubicBezTo>
                  <a:cubicBezTo>
                    <a:pt x="3680" y="754"/>
                    <a:pt x="3576" y="771"/>
                    <a:pt x="3473" y="771"/>
                  </a:cubicBezTo>
                  <a:cubicBezTo>
                    <a:pt x="3395" y="771"/>
                    <a:pt x="3318" y="762"/>
                    <a:pt x="3247" y="746"/>
                  </a:cubicBezTo>
                  <a:cubicBezTo>
                    <a:pt x="3232" y="746"/>
                    <a:pt x="3225" y="746"/>
                    <a:pt x="3218" y="753"/>
                  </a:cubicBezTo>
                  <a:cubicBezTo>
                    <a:pt x="3159" y="746"/>
                    <a:pt x="3101" y="724"/>
                    <a:pt x="3050" y="666"/>
                  </a:cubicBezTo>
                  <a:cubicBezTo>
                    <a:pt x="2999" y="607"/>
                    <a:pt x="3035" y="542"/>
                    <a:pt x="3101" y="505"/>
                  </a:cubicBezTo>
                  <a:cubicBezTo>
                    <a:pt x="3210" y="432"/>
                    <a:pt x="3334" y="389"/>
                    <a:pt x="3466" y="374"/>
                  </a:cubicBezTo>
                  <a:cubicBezTo>
                    <a:pt x="3481" y="373"/>
                    <a:pt x="3497" y="373"/>
                    <a:pt x="3513" y="373"/>
                  </a:cubicBezTo>
                  <a:close/>
                  <a:moveTo>
                    <a:pt x="4115" y="0"/>
                  </a:moveTo>
                  <a:cubicBezTo>
                    <a:pt x="3553" y="0"/>
                    <a:pt x="2991" y="117"/>
                    <a:pt x="2430" y="213"/>
                  </a:cubicBezTo>
                  <a:cubicBezTo>
                    <a:pt x="2021" y="286"/>
                    <a:pt x="1605" y="330"/>
                    <a:pt x="1182" y="345"/>
                  </a:cubicBezTo>
                  <a:cubicBezTo>
                    <a:pt x="1128" y="346"/>
                    <a:pt x="1074" y="346"/>
                    <a:pt x="1020" y="346"/>
                  </a:cubicBezTo>
                  <a:cubicBezTo>
                    <a:pt x="679" y="346"/>
                    <a:pt x="334" y="328"/>
                    <a:pt x="0" y="316"/>
                  </a:cubicBezTo>
                  <a:lnTo>
                    <a:pt x="0" y="316"/>
                  </a:lnTo>
                  <a:cubicBezTo>
                    <a:pt x="0" y="432"/>
                    <a:pt x="7" y="549"/>
                    <a:pt x="22" y="658"/>
                  </a:cubicBezTo>
                  <a:cubicBezTo>
                    <a:pt x="51" y="782"/>
                    <a:pt x="117" y="892"/>
                    <a:pt x="204" y="950"/>
                  </a:cubicBezTo>
                  <a:cubicBezTo>
                    <a:pt x="277" y="1009"/>
                    <a:pt x="372" y="1023"/>
                    <a:pt x="452" y="1038"/>
                  </a:cubicBezTo>
                  <a:cubicBezTo>
                    <a:pt x="603" y="1060"/>
                    <a:pt x="752" y="1066"/>
                    <a:pt x="899" y="1066"/>
                  </a:cubicBezTo>
                  <a:cubicBezTo>
                    <a:pt x="1060" y="1066"/>
                    <a:pt x="1220" y="1059"/>
                    <a:pt x="1381" y="1059"/>
                  </a:cubicBezTo>
                  <a:cubicBezTo>
                    <a:pt x="1414" y="1059"/>
                    <a:pt x="1448" y="1059"/>
                    <a:pt x="1481" y="1060"/>
                  </a:cubicBezTo>
                  <a:cubicBezTo>
                    <a:pt x="1933" y="1074"/>
                    <a:pt x="2371" y="1082"/>
                    <a:pt x="2816" y="1089"/>
                  </a:cubicBezTo>
                  <a:cubicBezTo>
                    <a:pt x="3218" y="1096"/>
                    <a:pt x="3612" y="1111"/>
                    <a:pt x="4013" y="1118"/>
                  </a:cubicBezTo>
                  <a:cubicBezTo>
                    <a:pt x="4166" y="1118"/>
                    <a:pt x="4305" y="1009"/>
                    <a:pt x="4348" y="855"/>
                  </a:cubicBezTo>
                  <a:cubicBezTo>
                    <a:pt x="4392" y="695"/>
                    <a:pt x="4443" y="323"/>
                    <a:pt x="4465" y="16"/>
                  </a:cubicBezTo>
                  <a:cubicBezTo>
                    <a:pt x="4349" y="5"/>
                    <a:pt x="4232" y="0"/>
                    <a:pt x="41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63;p50">
              <a:extLst>
                <a:ext uri="{FF2B5EF4-FFF2-40B4-BE49-F238E27FC236}">
                  <a16:creationId xmlns:a16="http://schemas.microsoft.com/office/drawing/2014/main" id="{0310F75D-5D9F-454B-B104-D79DC27A4531}"/>
                </a:ext>
              </a:extLst>
            </p:cNvPr>
            <p:cNvSpPr/>
            <p:nvPr/>
          </p:nvSpPr>
          <p:spPr>
            <a:xfrm>
              <a:off x="5484422" y="4385109"/>
              <a:ext cx="60399" cy="24533"/>
            </a:xfrm>
            <a:custGeom>
              <a:avLst/>
              <a:gdLst/>
              <a:ahLst/>
              <a:cxnLst/>
              <a:rect l="l" t="t" r="r" b="b"/>
              <a:pathLst>
                <a:path w="979" h="395" extrusionOk="0">
                  <a:moveTo>
                    <a:pt x="546" y="1"/>
                  </a:moveTo>
                  <a:cubicBezTo>
                    <a:pt x="519" y="1"/>
                    <a:pt x="493" y="2"/>
                    <a:pt x="468" y="5"/>
                  </a:cubicBezTo>
                  <a:cubicBezTo>
                    <a:pt x="336" y="13"/>
                    <a:pt x="212" y="56"/>
                    <a:pt x="103" y="129"/>
                  </a:cubicBezTo>
                  <a:cubicBezTo>
                    <a:pt x="37" y="166"/>
                    <a:pt x="1" y="231"/>
                    <a:pt x="52" y="297"/>
                  </a:cubicBezTo>
                  <a:cubicBezTo>
                    <a:pt x="103" y="341"/>
                    <a:pt x="154" y="370"/>
                    <a:pt x="220" y="377"/>
                  </a:cubicBezTo>
                  <a:cubicBezTo>
                    <a:pt x="227" y="377"/>
                    <a:pt x="234" y="370"/>
                    <a:pt x="249" y="370"/>
                  </a:cubicBezTo>
                  <a:cubicBezTo>
                    <a:pt x="320" y="386"/>
                    <a:pt x="397" y="395"/>
                    <a:pt x="475" y="395"/>
                  </a:cubicBezTo>
                  <a:cubicBezTo>
                    <a:pt x="578" y="395"/>
                    <a:pt x="682" y="378"/>
                    <a:pt x="774" y="341"/>
                  </a:cubicBezTo>
                  <a:cubicBezTo>
                    <a:pt x="840" y="319"/>
                    <a:pt x="913" y="282"/>
                    <a:pt x="942" y="224"/>
                  </a:cubicBezTo>
                  <a:cubicBezTo>
                    <a:pt x="978" y="151"/>
                    <a:pt x="920" y="100"/>
                    <a:pt x="854" y="64"/>
                  </a:cubicBezTo>
                  <a:cubicBezTo>
                    <a:pt x="761" y="23"/>
                    <a:pt x="650" y="1"/>
                    <a:pt x="5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64;p50">
              <a:extLst>
                <a:ext uri="{FF2B5EF4-FFF2-40B4-BE49-F238E27FC236}">
                  <a16:creationId xmlns:a16="http://schemas.microsoft.com/office/drawing/2014/main" id="{34EB76EA-0D4F-4F6A-B143-F3101B018C36}"/>
                </a:ext>
              </a:extLst>
            </p:cNvPr>
            <p:cNvSpPr/>
            <p:nvPr/>
          </p:nvSpPr>
          <p:spPr>
            <a:xfrm>
              <a:off x="5429945" y="4395668"/>
              <a:ext cx="32020" cy="12484"/>
            </a:xfrm>
            <a:custGeom>
              <a:avLst/>
              <a:gdLst/>
              <a:ahLst/>
              <a:cxnLst/>
              <a:rect l="l" t="t" r="r" b="b"/>
              <a:pathLst>
                <a:path w="519" h="201" extrusionOk="0">
                  <a:moveTo>
                    <a:pt x="293" y="0"/>
                  </a:moveTo>
                  <a:cubicBezTo>
                    <a:pt x="275" y="0"/>
                    <a:pt x="258" y="1"/>
                    <a:pt x="242" y="3"/>
                  </a:cubicBezTo>
                  <a:cubicBezTo>
                    <a:pt x="169" y="10"/>
                    <a:pt x="96" y="39"/>
                    <a:pt x="37" y="76"/>
                  </a:cubicBezTo>
                  <a:cubicBezTo>
                    <a:pt x="8" y="98"/>
                    <a:pt x="1" y="120"/>
                    <a:pt x="15" y="149"/>
                  </a:cubicBezTo>
                  <a:cubicBezTo>
                    <a:pt x="37" y="178"/>
                    <a:pt x="59" y="185"/>
                    <a:pt x="96" y="185"/>
                  </a:cubicBezTo>
                  <a:lnTo>
                    <a:pt x="118" y="185"/>
                  </a:lnTo>
                  <a:cubicBezTo>
                    <a:pt x="162" y="195"/>
                    <a:pt x="208" y="200"/>
                    <a:pt x="253" y="200"/>
                  </a:cubicBezTo>
                  <a:cubicBezTo>
                    <a:pt x="311" y="200"/>
                    <a:pt x="367" y="191"/>
                    <a:pt x="417" y="171"/>
                  </a:cubicBezTo>
                  <a:cubicBezTo>
                    <a:pt x="446" y="164"/>
                    <a:pt x="482" y="142"/>
                    <a:pt x="497" y="105"/>
                  </a:cubicBezTo>
                  <a:cubicBezTo>
                    <a:pt x="519" y="69"/>
                    <a:pt x="490" y="61"/>
                    <a:pt x="461" y="39"/>
                  </a:cubicBezTo>
                  <a:cubicBezTo>
                    <a:pt x="415" y="11"/>
                    <a:pt x="352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65;p50">
              <a:extLst>
                <a:ext uri="{FF2B5EF4-FFF2-40B4-BE49-F238E27FC236}">
                  <a16:creationId xmlns:a16="http://schemas.microsoft.com/office/drawing/2014/main" id="{5E3E40D5-3007-404C-A80B-D1B1AEE3B958}"/>
                </a:ext>
              </a:extLst>
            </p:cNvPr>
            <p:cNvSpPr/>
            <p:nvPr/>
          </p:nvSpPr>
          <p:spPr>
            <a:xfrm>
              <a:off x="5633909" y="3740097"/>
              <a:ext cx="339446" cy="413342"/>
            </a:xfrm>
            <a:custGeom>
              <a:avLst/>
              <a:gdLst/>
              <a:ahLst/>
              <a:cxnLst/>
              <a:rect l="l" t="t" r="r" b="b"/>
              <a:pathLst>
                <a:path w="5502" h="6655" extrusionOk="0">
                  <a:moveTo>
                    <a:pt x="1145" y="1"/>
                  </a:moveTo>
                  <a:lnTo>
                    <a:pt x="0" y="2510"/>
                  </a:lnTo>
                  <a:lnTo>
                    <a:pt x="2028" y="4933"/>
                  </a:lnTo>
                  <a:lnTo>
                    <a:pt x="5501" y="6655"/>
                  </a:lnTo>
                  <a:cubicBezTo>
                    <a:pt x="4808" y="5122"/>
                    <a:pt x="2218" y="1241"/>
                    <a:pt x="1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66;p50">
              <a:extLst>
                <a:ext uri="{FF2B5EF4-FFF2-40B4-BE49-F238E27FC236}">
                  <a16:creationId xmlns:a16="http://schemas.microsoft.com/office/drawing/2014/main" id="{442113DD-9CAB-4E7F-B962-8EC983D65E91}"/>
                </a:ext>
              </a:extLst>
            </p:cNvPr>
            <p:cNvSpPr/>
            <p:nvPr/>
          </p:nvSpPr>
          <p:spPr>
            <a:xfrm>
              <a:off x="5631626" y="3736433"/>
              <a:ext cx="345060" cy="419677"/>
            </a:xfrm>
            <a:custGeom>
              <a:avLst/>
              <a:gdLst/>
              <a:ahLst/>
              <a:cxnLst/>
              <a:rect l="l" t="t" r="r" b="b"/>
              <a:pathLst>
                <a:path w="5593" h="6757" extrusionOk="0">
                  <a:moveTo>
                    <a:pt x="1206" y="120"/>
                  </a:moveTo>
                  <a:lnTo>
                    <a:pt x="1206" y="120"/>
                  </a:lnTo>
                  <a:cubicBezTo>
                    <a:pt x="1822" y="850"/>
                    <a:pt x="2370" y="1648"/>
                    <a:pt x="2912" y="2438"/>
                  </a:cubicBezTo>
                  <a:cubicBezTo>
                    <a:pt x="3576" y="3416"/>
                    <a:pt x="4218" y="4401"/>
                    <a:pt x="4816" y="5408"/>
                  </a:cubicBezTo>
                  <a:cubicBezTo>
                    <a:pt x="5046" y="5801"/>
                    <a:pt x="5277" y="6200"/>
                    <a:pt x="5466" y="6612"/>
                  </a:cubicBezTo>
                  <a:lnTo>
                    <a:pt x="5466" y="6612"/>
                  </a:lnTo>
                  <a:cubicBezTo>
                    <a:pt x="4581" y="6170"/>
                    <a:pt x="3702" y="5733"/>
                    <a:pt x="2810" y="5284"/>
                  </a:cubicBezTo>
                  <a:cubicBezTo>
                    <a:pt x="2620" y="5181"/>
                    <a:pt x="2416" y="5094"/>
                    <a:pt x="2226" y="4992"/>
                  </a:cubicBezTo>
                  <a:cubicBezTo>
                    <a:pt x="2189" y="4970"/>
                    <a:pt x="2146" y="4955"/>
                    <a:pt x="2102" y="4926"/>
                  </a:cubicBezTo>
                  <a:cubicBezTo>
                    <a:pt x="2087" y="4919"/>
                    <a:pt x="2080" y="4897"/>
                    <a:pt x="2073" y="4890"/>
                  </a:cubicBezTo>
                  <a:cubicBezTo>
                    <a:pt x="1737" y="4488"/>
                    <a:pt x="1394" y="4087"/>
                    <a:pt x="1066" y="3686"/>
                  </a:cubicBezTo>
                  <a:lnTo>
                    <a:pt x="105" y="2540"/>
                  </a:lnTo>
                  <a:lnTo>
                    <a:pt x="105" y="2540"/>
                  </a:lnTo>
                  <a:cubicBezTo>
                    <a:pt x="438" y="1818"/>
                    <a:pt x="763" y="1096"/>
                    <a:pt x="1095" y="366"/>
                  </a:cubicBezTo>
                  <a:cubicBezTo>
                    <a:pt x="1130" y="285"/>
                    <a:pt x="1169" y="199"/>
                    <a:pt x="1206" y="120"/>
                  </a:cubicBezTo>
                  <a:close/>
                  <a:moveTo>
                    <a:pt x="1187" y="0"/>
                  </a:moveTo>
                  <a:cubicBezTo>
                    <a:pt x="1172" y="0"/>
                    <a:pt x="1157" y="8"/>
                    <a:pt x="1153" y="23"/>
                  </a:cubicBezTo>
                  <a:cubicBezTo>
                    <a:pt x="818" y="753"/>
                    <a:pt x="489" y="1482"/>
                    <a:pt x="146" y="2219"/>
                  </a:cubicBezTo>
                  <a:cubicBezTo>
                    <a:pt x="103" y="2321"/>
                    <a:pt x="59" y="2431"/>
                    <a:pt x="15" y="2533"/>
                  </a:cubicBezTo>
                  <a:cubicBezTo>
                    <a:pt x="1" y="2548"/>
                    <a:pt x="1" y="2569"/>
                    <a:pt x="22" y="2584"/>
                  </a:cubicBezTo>
                  <a:cubicBezTo>
                    <a:pt x="664" y="3357"/>
                    <a:pt x="1307" y="4138"/>
                    <a:pt x="1956" y="4904"/>
                  </a:cubicBezTo>
                  <a:cubicBezTo>
                    <a:pt x="2000" y="4955"/>
                    <a:pt x="2036" y="4999"/>
                    <a:pt x="2102" y="5036"/>
                  </a:cubicBezTo>
                  <a:cubicBezTo>
                    <a:pt x="2255" y="5123"/>
                    <a:pt x="2416" y="5196"/>
                    <a:pt x="2576" y="5276"/>
                  </a:cubicBezTo>
                  <a:cubicBezTo>
                    <a:pt x="3145" y="5568"/>
                    <a:pt x="3736" y="5853"/>
                    <a:pt x="4305" y="6145"/>
                  </a:cubicBezTo>
                  <a:cubicBezTo>
                    <a:pt x="4706" y="6342"/>
                    <a:pt x="5122" y="6546"/>
                    <a:pt x="5516" y="6743"/>
                  </a:cubicBezTo>
                  <a:cubicBezTo>
                    <a:pt x="5521" y="6745"/>
                    <a:pt x="5525" y="6747"/>
                    <a:pt x="5529" y="6748"/>
                  </a:cubicBezTo>
                  <a:lnTo>
                    <a:pt x="5529" y="6748"/>
                  </a:lnTo>
                  <a:cubicBezTo>
                    <a:pt x="5536" y="6754"/>
                    <a:pt x="5544" y="6757"/>
                    <a:pt x="5551" y="6757"/>
                  </a:cubicBezTo>
                  <a:cubicBezTo>
                    <a:pt x="5571" y="6757"/>
                    <a:pt x="5590" y="6736"/>
                    <a:pt x="5588" y="6712"/>
                  </a:cubicBezTo>
                  <a:lnTo>
                    <a:pt x="5588" y="6712"/>
                  </a:lnTo>
                  <a:cubicBezTo>
                    <a:pt x="5593" y="6695"/>
                    <a:pt x="5588" y="6676"/>
                    <a:pt x="5569" y="6664"/>
                  </a:cubicBezTo>
                  <a:lnTo>
                    <a:pt x="5569" y="6664"/>
                  </a:lnTo>
                  <a:cubicBezTo>
                    <a:pt x="5162" y="5770"/>
                    <a:pt x="4628" y="4939"/>
                    <a:pt x="4108" y="4109"/>
                  </a:cubicBezTo>
                  <a:cubicBezTo>
                    <a:pt x="3466" y="3102"/>
                    <a:pt x="2810" y="2117"/>
                    <a:pt x="2109" y="1161"/>
                  </a:cubicBezTo>
                  <a:cubicBezTo>
                    <a:pt x="1825" y="767"/>
                    <a:pt x="1533" y="381"/>
                    <a:pt x="1226" y="16"/>
                  </a:cubicBezTo>
                  <a:cubicBezTo>
                    <a:pt x="1216" y="6"/>
                    <a:pt x="1201" y="0"/>
                    <a:pt x="11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67;p50">
              <a:extLst>
                <a:ext uri="{FF2B5EF4-FFF2-40B4-BE49-F238E27FC236}">
                  <a16:creationId xmlns:a16="http://schemas.microsoft.com/office/drawing/2014/main" id="{55A85058-47E4-4D18-9BD9-B754513E5BFA}"/>
                </a:ext>
              </a:extLst>
            </p:cNvPr>
            <p:cNvSpPr/>
            <p:nvPr/>
          </p:nvSpPr>
          <p:spPr>
            <a:xfrm>
              <a:off x="5725526" y="3803077"/>
              <a:ext cx="22765" cy="27950"/>
            </a:xfrm>
            <a:custGeom>
              <a:avLst/>
              <a:gdLst/>
              <a:ahLst/>
              <a:cxnLst/>
              <a:rect l="l" t="t" r="r" b="b"/>
              <a:pathLst>
                <a:path w="369" h="450" extrusionOk="0">
                  <a:moveTo>
                    <a:pt x="64" y="0"/>
                  </a:moveTo>
                  <a:cubicBezTo>
                    <a:pt x="31" y="0"/>
                    <a:pt x="0" y="33"/>
                    <a:pt x="25" y="74"/>
                  </a:cubicBezTo>
                  <a:cubicBezTo>
                    <a:pt x="98" y="198"/>
                    <a:pt x="186" y="329"/>
                    <a:pt x="288" y="439"/>
                  </a:cubicBezTo>
                  <a:cubicBezTo>
                    <a:pt x="295" y="446"/>
                    <a:pt x="308" y="450"/>
                    <a:pt x="321" y="450"/>
                  </a:cubicBezTo>
                  <a:cubicBezTo>
                    <a:pt x="334" y="450"/>
                    <a:pt x="346" y="446"/>
                    <a:pt x="354" y="439"/>
                  </a:cubicBezTo>
                  <a:cubicBezTo>
                    <a:pt x="368" y="417"/>
                    <a:pt x="368" y="387"/>
                    <a:pt x="354" y="373"/>
                  </a:cubicBezTo>
                  <a:cubicBezTo>
                    <a:pt x="259" y="263"/>
                    <a:pt x="179" y="147"/>
                    <a:pt x="106" y="23"/>
                  </a:cubicBezTo>
                  <a:cubicBezTo>
                    <a:pt x="94" y="7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68;p50">
              <a:extLst>
                <a:ext uri="{FF2B5EF4-FFF2-40B4-BE49-F238E27FC236}">
                  <a16:creationId xmlns:a16="http://schemas.microsoft.com/office/drawing/2014/main" id="{EAC22007-3C47-4D0E-B1AA-5C0B12A07D07}"/>
                </a:ext>
              </a:extLst>
            </p:cNvPr>
            <p:cNvSpPr/>
            <p:nvPr/>
          </p:nvSpPr>
          <p:spPr>
            <a:xfrm>
              <a:off x="5770749" y="3860218"/>
              <a:ext cx="13079" cy="14099"/>
            </a:xfrm>
            <a:custGeom>
              <a:avLst/>
              <a:gdLst/>
              <a:ahLst/>
              <a:cxnLst/>
              <a:rect l="l" t="t" r="r" b="b"/>
              <a:pathLst>
                <a:path w="212" h="227" extrusionOk="0">
                  <a:moveTo>
                    <a:pt x="58" y="0"/>
                  </a:moveTo>
                  <a:cubicBezTo>
                    <a:pt x="44" y="0"/>
                    <a:pt x="29" y="7"/>
                    <a:pt x="22" y="15"/>
                  </a:cubicBezTo>
                  <a:cubicBezTo>
                    <a:pt x="7" y="29"/>
                    <a:pt x="0" y="37"/>
                    <a:pt x="0" y="51"/>
                  </a:cubicBezTo>
                  <a:cubicBezTo>
                    <a:pt x="0" y="73"/>
                    <a:pt x="7" y="80"/>
                    <a:pt x="22" y="88"/>
                  </a:cubicBezTo>
                  <a:cubicBezTo>
                    <a:pt x="58" y="124"/>
                    <a:pt x="95" y="175"/>
                    <a:pt x="117" y="212"/>
                  </a:cubicBezTo>
                  <a:cubicBezTo>
                    <a:pt x="131" y="219"/>
                    <a:pt x="139" y="226"/>
                    <a:pt x="153" y="226"/>
                  </a:cubicBezTo>
                  <a:cubicBezTo>
                    <a:pt x="168" y="226"/>
                    <a:pt x="182" y="219"/>
                    <a:pt x="190" y="212"/>
                  </a:cubicBezTo>
                  <a:cubicBezTo>
                    <a:pt x="204" y="197"/>
                    <a:pt x="212" y="190"/>
                    <a:pt x="212" y="168"/>
                  </a:cubicBezTo>
                  <a:cubicBezTo>
                    <a:pt x="212" y="161"/>
                    <a:pt x="204" y="146"/>
                    <a:pt x="190" y="131"/>
                  </a:cubicBezTo>
                  <a:cubicBezTo>
                    <a:pt x="153" y="95"/>
                    <a:pt x="117" y="51"/>
                    <a:pt x="95" y="15"/>
                  </a:cubicBezTo>
                  <a:cubicBezTo>
                    <a:pt x="80" y="7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69;p50">
              <a:extLst>
                <a:ext uri="{FF2B5EF4-FFF2-40B4-BE49-F238E27FC236}">
                  <a16:creationId xmlns:a16="http://schemas.microsoft.com/office/drawing/2014/main" id="{18D7662E-5929-4360-BA68-A607DCE088B9}"/>
                </a:ext>
              </a:extLst>
            </p:cNvPr>
            <p:cNvSpPr/>
            <p:nvPr/>
          </p:nvSpPr>
          <p:spPr>
            <a:xfrm>
              <a:off x="5804002" y="3909036"/>
              <a:ext cx="18077" cy="23353"/>
            </a:xfrm>
            <a:custGeom>
              <a:avLst/>
              <a:gdLst/>
              <a:ahLst/>
              <a:cxnLst/>
              <a:rect l="l" t="t" r="r" b="b"/>
              <a:pathLst>
                <a:path w="293" h="376" extrusionOk="0">
                  <a:moveTo>
                    <a:pt x="48" y="0"/>
                  </a:moveTo>
                  <a:cubicBezTo>
                    <a:pt x="37" y="0"/>
                    <a:pt x="26" y="6"/>
                    <a:pt x="16" y="17"/>
                  </a:cubicBezTo>
                  <a:cubicBezTo>
                    <a:pt x="8" y="31"/>
                    <a:pt x="1" y="60"/>
                    <a:pt x="30" y="82"/>
                  </a:cubicBezTo>
                  <a:lnTo>
                    <a:pt x="81" y="133"/>
                  </a:lnTo>
                  <a:cubicBezTo>
                    <a:pt x="81" y="141"/>
                    <a:pt x="88" y="141"/>
                    <a:pt x="88" y="155"/>
                  </a:cubicBezTo>
                  <a:cubicBezTo>
                    <a:pt x="88" y="155"/>
                    <a:pt x="88" y="163"/>
                    <a:pt x="96" y="163"/>
                  </a:cubicBezTo>
                  <a:cubicBezTo>
                    <a:pt x="110" y="170"/>
                    <a:pt x="118" y="177"/>
                    <a:pt x="125" y="199"/>
                  </a:cubicBezTo>
                  <a:cubicBezTo>
                    <a:pt x="147" y="228"/>
                    <a:pt x="154" y="243"/>
                    <a:pt x="161" y="272"/>
                  </a:cubicBezTo>
                  <a:cubicBezTo>
                    <a:pt x="169" y="279"/>
                    <a:pt x="169" y="294"/>
                    <a:pt x="183" y="309"/>
                  </a:cubicBezTo>
                  <a:lnTo>
                    <a:pt x="183" y="316"/>
                  </a:lnTo>
                  <a:cubicBezTo>
                    <a:pt x="183" y="323"/>
                    <a:pt x="191" y="338"/>
                    <a:pt x="191" y="338"/>
                  </a:cubicBezTo>
                  <a:cubicBezTo>
                    <a:pt x="197" y="357"/>
                    <a:pt x="220" y="376"/>
                    <a:pt x="235" y="376"/>
                  </a:cubicBezTo>
                  <a:cubicBezTo>
                    <a:pt x="238" y="376"/>
                    <a:pt x="240" y="375"/>
                    <a:pt x="242" y="374"/>
                  </a:cubicBezTo>
                  <a:cubicBezTo>
                    <a:pt x="271" y="360"/>
                    <a:pt x="293" y="338"/>
                    <a:pt x="278" y="316"/>
                  </a:cubicBezTo>
                  <a:cubicBezTo>
                    <a:pt x="234" y="199"/>
                    <a:pt x="169" y="97"/>
                    <a:pt x="81" y="17"/>
                  </a:cubicBezTo>
                  <a:cubicBezTo>
                    <a:pt x="70" y="6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670;p50">
              <a:extLst>
                <a:ext uri="{FF2B5EF4-FFF2-40B4-BE49-F238E27FC236}">
                  <a16:creationId xmlns:a16="http://schemas.microsoft.com/office/drawing/2014/main" id="{ACBE2CCF-CB2F-4F31-A1EC-838C81796E03}"/>
                </a:ext>
              </a:extLst>
            </p:cNvPr>
            <p:cNvSpPr/>
            <p:nvPr/>
          </p:nvSpPr>
          <p:spPr>
            <a:xfrm>
              <a:off x="5414645" y="3697179"/>
              <a:ext cx="304341" cy="534208"/>
            </a:xfrm>
            <a:custGeom>
              <a:avLst/>
              <a:gdLst/>
              <a:ahLst/>
              <a:cxnLst/>
              <a:rect l="l" t="t" r="r" b="b"/>
              <a:pathLst>
                <a:path w="4933" h="8601" extrusionOk="0">
                  <a:moveTo>
                    <a:pt x="2964" y="1"/>
                  </a:moveTo>
                  <a:cubicBezTo>
                    <a:pt x="1995" y="1"/>
                    <a:pt x="1431" y="662"/>
                    <a:pt x="1431" y="662"/>
                  </a:cubicBezTo>
                  <a:cubicBezTo>
                    <a:pt x="942" y="1144"/>
                    <a:pt x="730" y="1874"/>
                    <a:pt x="577" y="2567"/>
                  </a:cubicBezTo>
                  <a:cubicBezTo>
                    <a:pt x="161" y="4456"/>
                    <a:pt x="1" y="6412"/>
                    <a:pt x="81" y="8331"/>
                  </a:cubicBezTo>
                  <a:lnTo>
                    <a:pt x="2460" y="8601"/>
                  </a:lnTo>
                  <a:cubicBezTo>
                    <a:pt x="2460" y="8601"/>
                    <a:pt x="3904" y="5135"/>
                    <a:pt x="4262" y="2968"/>
                  </a:cubicBezTo>
                  <a:lnTo>
                    <a:pt x="4933" y="1005"/>
                  </a:lnTo>
                  <a:cubicBezTo>
                    <a:pt x="4933" y="1005"/>
                    <a:pt x="4554" y="239"/>
                    <a:pt x="3350" y="35"/>
                  </a:cubicBezTo>
                  <a:cubicBezTo>
                    <a:pt x="3215" y="11"/>
                    <a:pt x="3086" y="1"/>
                    <a:pt x="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671;p50">
              <a:extLst>
                <a:ext uri="{FF2B5EF4-FFF2-40B4-BE49-F238E27FC236}">
                  <a16:creationId xmlns:a16="http://schemas.microsoft.com/office/drawing/2014/main" id="{E7961333-E9DA-4833-8432-2AB627EDE953}"/>
                </a:ext>
              </a:extLst>
            </p:cNvPr>
            <p:cNvSpPr/>
            <p:nvPr/>
          </p:nvSpPr>
          <p:spPr>
            <a:xfrm>
              <a:off x="5413288" y="3694633"/>
              <a:ext cx="309647" cy="539487"/>
            </a:xfrm>
            <a:custGeom>
              <a:avLst/>
              <a:gdLst/>
              <a:ahLst/>
              <a:cxnLst/>
              <a:rect l="l" t="t" r="r" b="b"/>
              <a:pathLst>
                <a:path w="5019" h="8686" extrusionOk="0">
                  <a:moveTo>
                    <a:pt x="3006" y="1"/>
                  </a:moveTo>
                  <a:cubicBezTo>
                    <a:pt x="2613" y="1"/>
                    <a:pt x="2222" y="99"/>
                    <a:pt x="1869" y="309"/>
                  </a:cubicBezTo>
                  <a:cubicBezTo>
                    <a:pt x="1409" y="594"/>
                    <a:pt x="1073" y="1039"/>
                    <a:pt x="869" y="1543"/>
                  </a:cubicBezTo>
                  <a:cubicBezTo>
                    <a:pt x="679" y="2002"/>
                    <a:pt x="577" y="2491"/>
                    <a:pt x="475" y="2987"/>
                  </a:cubicBezTo>
                  <a:cubicBezTo>
                    <a:pt x="366" y="3520"/>
                    <a:pt x="285" y="4060"/>
                    <a:pt x="213" y="4600"/>
                  </a:cubicBezTo>
                  <a:cubicBezTo>
                    <a:pt x="59" y="5847"/>
                    <a:pt x="1" y="7117"/>
                    <a:pt x="59" y="8372"/>
                  </a:cubicBezTo>
                  <a:cubicBezTo>
                    <a:pt x="59" y="8401"/>
                    <a:pt x="74" y="8423"/>
                    <a:pt x="103" y="8423"/>
                  </a:cubicBezTo>
                  <a:cubicBezTo>
                    <a:pt x="796" y="8496"/>
                    <a:pt x="1489" y="8576"/>
                    <a:pt x="2182" y="8649"/>
                  </a:cubicBezTo>
                  <a:cubicBezTo>
                    <a:pt x="2285" y="8656"/>
                    <a:pt x="2379" y="8663"/>
                    <a:pt x="2482" y="8685"/>
                  </a:cubicBezTo>
                  <a:cubicBezTo>
                    <a:pt x="2503" y="8685"/>
                    <a:pt x="2518" y="8663"/>
                    <a:pt x="2525" y="8649"/>
                  </a:cubicBezTo>
                  <a:cubicBezTo>
                    <a:pt x="3073" y="7328"/>
                    <a:pt x="3569" y="5957"/>
                    <a:pt x="3963" y="4570"/>
                  </a:cubicBezTo>
                  <a:cubicBezTo>
                    <a:pt x="4109" y="4060"/>
                    <a:pt x="4233" y="3542"/>
                    <a:pt x="4327" y="3009"/>
                  </a:cubicBezTo>
                  <a:cubicBezTo>
                    <a:pt x="4332" y="2983"/>
                    <a:pt x="4302" y="2962"/>
                    <a:pt x="4274" y="2962"/>
                  </a:cubicBezTo>
                  <a:cubicBezTo>
                    <a:pt x="4256" y="2962"/>
                    <a:pt x="4238" y="2971"/>
                    <a:pt x="4233" y="2994"/>
                  </a:cubicBezTo>
                  <a:cubicBezTo>
                    <a:pt x="4072" y="3972"/>
                    <a:pt x="3780" y="4913"/>
                    <a:pt x="3467" y="5854"/>
                  </a:cubicBezTo>
                  <a:cubicBezTo>
                    <a:pt x="3204" y="6642"/>
                    <a:pt x="2919" y="7409"/>
                    <a:pt x="2620" y="8175"/>
                  </a:cubicBezTo>
                  <a:cubicBezTo>
                    <a:pt x="2574" y="8308"/>
                    <a:pt x="2515" y="8446"/>
                    <a:pt x="2455" y="8580"/>
                  </a:cubicBezTo>
                  <a:lnTo>
                    <a:pt x="2455" y="8580"/>
                  </a:lnTo>
                  <a:cubicBezTo>
                    <a:pt x="1771" y="8508"/>
                    <a:pt x="1087" y="8429"/>
                    <a:pt x="402" y="8357"/>
                  </a:cubicBezTo>
                  <a:cubicBezTo>
                    <a:pt x="320" y="8351"/>
                    <a:pt x="233" y="8339"/>
                    <a:pt x="145" y="8327"/>
                  </a:cubicBezTo>
                  <a:lnTo>
                    <a:pt x="145" y="8327"/>
                  </a:lnTo>
                  <a:cubicBezTo>
                    <a:pt x="104" y="7274"/>
                    <a:pt x="134" y="6207"/>
                    <a:pt x="242" y="5161"/>
                  </a:cubicBezTo>
                  <a:cubicBezTo>
                    <a:pt x="344" y="4140"/>
                    <a:pt x="497" y="3104"/>
                    <a:pt x="767" y="2112"/>
                  </a:cubicBezTo>
                  <a:cubicBezTo>
                    <a:pt x="935" y="1513"/>
                    <a:pt x="1205" y="930"/>
                    <a:pt x="1701" y="543"/>
                  </a:cubicBezTo>
                  <a:cubicBezTo>
                    <a:pt x="2084" y="237"/>
                    <a:pt x="2539" y="96"/>
                    <a:pt x="3007" y="96"/>
                  </a:cubicBezTo>
                  <a:cubicBezTo>
                    <a:pt x="3242" y="96"/>
                    <a:pt x="3480" y="132"/>
                    <a:pt x="3715" y="200"/>
                  </a:cubicBezTo>
                  <a:cubicBezTo>
                    <a:pt x="4174" y="339"/>
                    <a:pt x="4700" y="630"/>
                    <a:pt x="4918" y="1076"/>
                  </a:cubicBezTo>
                  <a:cubicBezTo>
                    <a:pt x="4928" y="1094"/>
                    <a:pt x="4942" y="1102"/>
                    <a:pt x="4956" y="1102"/>
                  </a:cubicBezTo>
                  <a:cubicBezTo>
                    <a:pt x="4988" y="1102"/>
                    <a:pt x="5019" y="1067"/>
                    <a:pt x="4999" y="1032"/>
                  </a:cubicBezTo>
                  <a:cubicBezTo>
                    <a:pt x="4816" y="667"/>
                    <a:pt x="4415" y="397"/>
                    <a:pt x="4050" y="229"/>
                  </a:cubicBezTo>
                  <a:cubicBezTo>
                    <a:pt x="3718" y="80"/>
                    <a:pt x="3361" y="1"/>
                    <a:pt x="30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672;p50">
              <a:extLst>
                <a:ext uri="{FF2B5EF4-FFF2-40B4-BE49-F238E27FC236}">
                  <a16:creationId xmlns:a16="http://schemas.microsoft.com/office/drawing/2014/main" id="{1E0C48B3-1B86-43CA-B602-7E9F3CC60A73}"/>
                </a:ext>
              </a:extLst>
            </p:cNvPr>
            <p:cNvSpPr/>
            <p:nvPr/>
          </p:nvSpPr>
          <p:spPr>
            <a:xfrm>
              <a:off x="5444814" y="4151017"/>
              <a:ext cx="6848" cy="30993"/>
            </a:xfrm>
            <a:custGeom>
              <a:avLst/>
              <a:gdLst/>
              <a:ahLst/>
              <a:cxnLst/>
              <a:rect l="l" t="t" r="r" b="b"/>
              <a:pathLst>
                <a:path w="111" h="499" extrusionOk="0">
                  <a:moveTo>
                    <a:pt x="63" y="0"/>
                  </a:moveTo>
                  <a:cubicBezTo>
                    <a:pt x="39" y="0"/>
                    <a:pt x="15" y="13"/>
                    <a:pt x="15" y="39"/>
                  </a:cubicBezTo>
                  <a:cubicBezTo>
                    <a:pt x="15" y="177"/>
                    <a:pt x="15" y="316"/>
                    <a:pt x="1" y="455"/>
                  </a:cubicBezTo>
                  <a:cubicBezTo>
                    <a:pt x="1" y="484"/>
                    <a:pt x="24" y="498"/>
                    <a:pt x="49" y="498"/>
                  </a:cubicBezTo>
                  <a:cubicBezTo>
                    <a:pt x="74" y="498"/>
                    <a:pt x="99" y="484"/>
                    <a:pt x="103" y="455"/>
                  </a:cubicBezTo>
                  <a:cubicBezTo>
                    <a:pt x="103" y="316"/>
                    <a:pt x="103" y="177"/>
                    <a:pt x="110" y="39"/>
                  </a:cubicBezTo>
                  <a:cubicBezTo>
                    <a:pt x="110" y="13"/>
                    <a:pt x="86" y="0"/>
                    <a:pt x="6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673;p50">
              <a:extLst>
                <a:ext uri="{FF2B5EF4-FFF2-40B4-BE49-F238E27FC236}">
                  <a16:creationId xmlns:a16="http://schemas.microsoft.com/office/drawing/2014/main" id="{6F6666F4-D83F-4742-ABD3-3AC8F39E5168}"/>
                </a:ext>
              </a:extLst>
            </p:cNvPr>
            <p:cNvSpPr/>
            <p:nvPr/>
          </p:nvSpPr>
          <p:spPr>
            <a:xfrm>
              <a:off x="5471158" y="4149899"/>
              <a:ext cx="8822" cy="39688"/>
            </a:xfrm>
            <a:custGeom>
              <a:avLst/>
              <a:gdLst/>
              <a:ahLst/>
              <a:cxnLst/>
              <a:rect l="l" t="t" r="r" b="b"/>
              <a:pathLst>
                <a:path w="143" h="639" extrusionOk="0">
                  <a:moveTo>
                    <a:pt x="94" y="0"/>
                  </a:moveTo>
                  <a:cubicBezTo>
                    <a:pt x="70" y="0"/>
                    <a:pt x="44" y="17"/>
                    <a:pt x="41" y="49"/>
                  </a:cubicBezTo>
                  <a:cubicBezTo>
                    <a:pt x="33" y="232"/>
                    <a:pt x="11" y="407"/>
                    <a:pt x="4" y="589"/>
                  </a:cubicBezTo>
                  <a:cubicBezTo>
                    <a:pt x="0" y="622"/>
                    <a:pt x="24" y="638"/>
                    <a:pt x="50" y="638"/>
                  </a:cubicBezTo>
                  <a:cubicBezTo>
                    <a:pt x="75" y="638"/>
                    <a:pt x="103" y="622"/>
                    <a:pt x="106" y="589"/>
                  </a:cubicBezTo>
                  <a:cubicBezTo>
                    <a:pt x="114" y="407"/>
                    <a:pt x="135" y="232"/>
                    <a:pt x="143" y="49"/>
                  </a:cubicBezTo>
                  <a:cubicBezTo>
                    <a:pt x="143" y="17"/>
                    <a:pt x="119" y="0"/>
                    <a:pt x="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674;p50">
              <a:extLst>
                <a:ext uri="{FF2B5EF4-FFF2-40B4-BE49-F238E27FC236}">
                  <a16:creationId xmlns:a16="http://schemas.microsoft.com/office/drawing/2014/main" id="{CC6AE275-73AC-4072-8479-1A6D961B39A5}"/>
                </a:ext>
              </a:extLst>
            </p:cNvPr>
            <p:cNvSpPr/>
            <p:nvPr/>
          </p:nvSpPr>
          <p:spPr>
            <a:xfrm>
              <a:off x="5498612" y="4149278"/>
              <a:ext cx="9069" cy="44036"/>
            </a:xfrm>
            <a:custGeom>
              <a:avLst/>
              <a:gdLst/>
              <a:ahLst/>
              <a:cxnLst/>
              <a:rect l="l" t="t" r="r" b="b"/>
              <a:pathLst>
                <a:path w="147" h="709" extrusionOk="0">
                  <a:moveTo>
                    <a:pt x="105" y="1"/>
                  </a:moveTo>
                  <a:cubicBezTo>
                    <a:pt x="83" y="1"/>
                    <a:pt x="59" y="16"/>
                    <a:pt x="55" y="45"/>
                  </a:cubicBezTo>
                  <a:cubicBezTo>
                    <a:pt x="33" y="249"/>
                    <a:pt x="19" y="461"/>
                    <a:pt x="4" y="665"/>
                  </a:cubicBezTo>
                  <a:cubicBezTo>
                    <a:pt x="1" y="694"/>
                    <a:pt x="24" y="709"/>
                    <a:pt x="49" y="709"/>
                  </a:cubicBezTo>
                  <a:cubicBezTo>
                    <a:pt x="73" y="709"/>
                    <a:pt x="99" y="694"/>
                    <a:pt x="99" y="665"/>
                  </a:cubicBezTo>
                  <a:cubicBezTo>
                    <a:pt x="114" y="453"/>
                    <a:pt x="136" y="242"/>
                    <a:pt x="143" y="45"/>
                  </a:cubicBezTo>
                  <a:cubicBezTo>
                    <a:pt x="146" y="16"/>
                    <a:pt x="126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675;p50">
              <a:extLst>
                <a:ext uri="{FF2B5EF4-FFF2-40B4-BE49-F238E27FC236}">
                  <a16:creationId xmlns:a16="http://schemas.microsoft.com/office/drawing/2014/main" id="{C6C8EB19-E714-4370-9298-DE6A3073CBD9}"/>
                </a:ext>
              </a:extLst>
            </p:cNvPr>
            <p:cNvSpPr/>
            <p:nvPr/>
          </p:nvSpPr>
          <p:spPr>
            <a:xfrm>
              <a:off x="5523167" y="4154433"/>
              <a:ext cx="10858" cy="39440"/>
            </a:xfrm>
            <a:custGeom>
              <a:avLst/>
              <a:gdLst/>
              <a:ahLst/>
              <a:cxnLst/>
              <a:rect l="l" t="t" r="r" b="b"/>
              <a:pathLst>
                <a:path w="176" h="635" extrusionOk="0">
                  <a:moveTo>
                    <a:pt x="123" y="1"/>
                  </a:moveTo>
                  <a:cubicBezTo>
                    <a:pt x="103" y="1"/>
                    <a:pt x="80" y="19"/>
                    <a:pt x="80" y="42"/>
                  </a:cubicBezTo>
                  <a:cubicBezTo>
                    <a:pt x="59" y="224"/>
                    <a:pt x="29" y="400"/>
                    <a:pt x="0" y="582"/>
                  </a:cubicBezTo>
                  <a:cubicBezTo>
                    <a:pt x="0" y="604"/>
                    <a:pt x="7" y="633"/>
                    <a:pt x="37" y="633"/>
                  </a:cubicBezTo>
                  <a:cubicBezTo>
                    <a:pt x="40" y="634"/>
                    <a:pt x="44" y="635"/>
                    <a:pt x="48" y="635"/>
                  </a:cubicBezTo>
                  <a:cubicBezTo>
                    <a:pt x="68" y="635"/>
                    <a:pt x="88" y="621"/>
                    <a:pt x="88" y="597"/>
                  </a:cubicBezTo>
                  <a:cubicBezTo>
                    <a:pt x="117" y="414"/>
                    <a:pt x="146" y="239"/>
                    <a:pt x="175" y="57"/>
                  </a:cubicBezTo>
                  <a:cubicBezTo>
                    <a:pt x="175" y="27"/>
                    <a:pt x="168" y="6"/>
                    <a:pt x="139" y="6"/>
                  </a:cubicBezTo>
                  <a:cubicBezTo>
                    <a:pt x="134" y="2"/>
                    <a:pt x="128" y="1"/>
                    <a:pt x="12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676;p50">
              <a:extLst>
                <a:ext uri="{FF2B5EF4-FFF2-40B4-BE49-F238E27FC236}">
                  <a16:creationId xmlns:a16="http://schemas.microsoft.com/office/drawing/2014/main" id="{167A3FD9-4A82-48C0-A851-690C65E5AC13}"/>
                </a:ext>
              </a:extLst>
            </p:cNvPr>
            <p:cNvSpPr/>
            <p:nvPr/>
          </p:nvSpPr>
          <p:spPr>
            <a:xfrm>
              <a:off x="5548893" y="4155365"/>
              <a:ext cx="16102" cy="40993"/>
            </a:xfrm>
            <a:custGeom>
              <a:avLst/>
              <a:gdLst/>
              <a:ahLst/>
              <a:cxnLst/>
              <a:rect l="l" t="t" r="r" b="b"/>
              <a:pathLst>
                <a:path w="261" h="660" extrusionOk="0">
                  <a:moveTo>
                    <a:pt x="200" y="0"/>
                  </a:moveTo>
                  <a:cubicBezTo>
                    <a:pt x="181" y="0"/>
                    <a:pt x="162" y="11"/>
                    <a:pt x="160" y="34"/>
                  </a:cubicBezTo>
                  <a:cubicBezTo>
                    <a:pt x="116" y="224"/>
                    <a:pt x="57" y="421"/>
                    <a:pt x="14" y="603"/>
                  </a:cubicBezTo>
                  <a:cubicBezTo>
                    <a:pt x="1" y="638"/>
                    <a:pt x="29" y="660"/>
                    <a:pt x="56" y="660"/>
                  </a:cubicBezTo>
                  <a:cubicBezTo>
                    <a:pt x="76" y="660"/>
                    <a:pt x="95" y="649"/>
                    <a:pt x="101" y="625"/>
                  </a:cubicBezTo>
                  <a:cubicBezTo>
                    <a:pt x="152" y="436"/>
                    <a:pt x="203" y="246"/>
                    <a:pt x="247" y="63"/>
                  </a:cubicBezTo>
                  <a:cubicBezTo>
                    <a:pt x="260" y="24"/>
                    <a:pt x="229" y="0"/>
                    <a:pt x="20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677;p50">
              <a:extLst>
                <a:ext uri="{FF2B5EF4-FFF2-40B4-BE49-F238E27FC236}">
                  <a16:creationId xmlns:a16="http://schemas.microsoft.com/office/drawing/2014/main" id="{B6E77E65-3BBE-4B7C-8633-E768D45E8AD9}"/>
                </a:ext>
              </a:extLst>
            </p:cNvPr>
            <p:cNvSpPr/>
            <p:nvPr/>
          </p:nvSpPr>
          <p:spPr>
            <a:xfrm>
              <a:off x="5466407" y="4037666"/>
              <a:ext cx="12216" cy="19937"/>
            </a:xfrm>
            <a:custGeom>
              <a:avLst/>
              <a:gdLst/>
              <a:ahLst/>
              <a:cxnLst/>
              <a:rect l="l" t="t" r="r" b="b"/>
              <a:pathLst>
                <a:path w="198" h="321" extrusionOk="0">
                  <a:moveTo>
                    <a:pt x="158" y="0"/>
                  </a:moveTo>
                  <a:cubicBezTo>
                    <a:pt x="138" y="0"/>
                    <a:pt x="116" y="9"/>
                    <a:pt x="110" y="25"/>
                  </a:cubicBezTo>
                  <a:cubicBezTo>
                    <a:pt x="74" y="98"/>
                    <a:pt x="37" y="178"/>
                    <a:pt x="8" y="251"/>
                  </a:cubicBezTo>
                  <a:cubicBezTo>
                    <a:pt x="1" y="273"/>
                    <a:pt x="1" y="302"/>
                    <a:pt x="30" y="317"/>
                  </a:cubicBezTo>
                  <a:cubicBezTo>
                    <a:pt x="35" y="319"/>
                    <a:pt x="42" y="321"/>
                    <a:pt x="50" y="321"/>
                  </a:cubicBezTo>
                  <a:cubicBezTo>
                    <a:pt x="66" y="321"/>
                    <a:pt x="84" y="314"/>
                    <a:pt x="88" y="295"/>
                  </a:cubicBezTo>
                  <a:cubicBezTo>
                    <a:pt x="125" y="222"/>
                    <a:pt x="161" y="142"/>
                    <a:pt x="191" y="69"/>
                  </a:cubicBezTo>
                  <a:cubicBezTo>
                    <a:pt x="198" y="47"/>
                    <a:pt x="198" y="18"/>
                    <a:pt x="176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678;p50">
              <a:extLst>
                <a:ext uri="{FF2B5EF4-FFF2-40B4-BE49-F238E27FC236}">
                  <a16:creationId xmlns:a16="http://schemas.microsoft.com/office/drawing/2014/main" id="{D7DC0E3A-C680-43B3-B0D3-7EF67AC92366}"/>
                </a:ext>
              </a:extLst>
            </p:cNvPr>
            <p:cNvSpPr/>
            <p:nvPr/>
          </p:nvSpPr>
          <p:spPr>
            <a:xfrm>
              <a:off x="5478129" y="4046920"/>
              <a:ext cx="10858" cy="17826"/>
            </a:xfrm>
            <a:custGeom>
              <a:avLst/>
              <a:gdLst/>
              <a:ahLst/>
              <a:cxnLst/>
              <a:rect l="l" t="t" r="r" b="b"/>
              <a:pathLst>
                <a:path w="176" h="287" extrusionOk="0">
                  <a:moveTo>
                    <a:pt x="132" y="0"/>
                  </a:moveTo>
                  <a:cubicBezTo>
                    <a:pt x="110" y="0"/>
                    <a:pt x="81" y="15"/>
                    <a:pt x="74" y="37"/>
                  </a:cubicBezTo>
                  <a:cubicBezTo>
                    <a:pt x="59" y="102"/>
                    <a:pt x="37" y="168"/>
                    <a:pt x="8" y="226"/>
                  </a:cubicBezTo>
                  <a:cubicBezTo>
                    <a:pt x="1" y="255"/>
                    <a:pt x="22" y="285"/>
                    <a:pt x="44" y="285"/>
                  </a:cubicBezTo>
                  <a:cubicBezTo>
                    <a:pt x="49" y="286"/>
                    <a:pt x="54" y="286"/>
                    <a:pt x="59" y="286"/>
                  </a:cubicBezTo>
                  <a:cubicBezTo>
                    <a:pt x="83" y="286"/>
                    <a:pt x="103" y="272"/>
                    <a:pt x="103" y="248"/>
                  </a:cubicBezTo>
                  <a:cubicBezTo>
                    <a:pt x="117" y="182"/>
                    <a:pt x="139" y="117"/>
                    <a:pt x="168" y="58"/>
                  </a:cubicBezTo>
                  <a:cubicBezTo>
                    <a:pt x="176" y="29"/>
                    <a:pt x="154" y="0"/>
                    <a:pt x="1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679;p50">
              <a:extLst>
                <a:ext uri="{FF2B5EF4-FFF2-40B4-BE49-F238E27FC236}">
                  <a16:creationId xmlns:a16="http://schemas.microsoft.com/office/drawing/2014/main" id="{88FF7F87-A613-4C96-A3E2-3C70E3182B53}"/>
                </a:ext>
              </a:extLst>
            </p:cNvPr>
            <p:cNvSpPr/>
            <p:nvPr/>
          </p:nvSpPr>
          <p:spPr>
            <a:xfrm>
              <a:off x="5482201" y="3882391"/>
              <a:ext cx="7218" cy="5963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46" y="0"/>
                  </a:moveTo>
                  <a:cubicBezTo>
                    <a:pt x="0" y="0"/>
                    <a:pt x="2" y="95"/>
                    <a:pt x="51" y="95"/>
                  </a:cubicBezTo>
                  <a:cubicBezTo>
                    <a:pt x="117" y="95"/>
                    <a:pt x="117" y="1"/>
                    <a:pt x="51" y="1"/>
                  </a:cubicBezTo>
                  <a:cubicBezTo>
                    <a:pt x="50" y="0"/>
                    <a:pt x="48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680;p50">
              <a:extLst>
                <a:ext uri="{FF2B5EF4-FFF2-40B4-BE49-F238E27FC236}">
                  <a16:creationId xmlns:a16="http://schemas.microsoft.com/office/drawing/2014/main" id="{EE973FF5-DC94-4EF0-9B6D-F8D4DC3EDDCB}"/>
                </a:ext>
              </a:extLst>
            </p:cNvPr>
            <p:cNvSpPr/>
            <p:nvPr/>
          </p:nvSpPr>
          <p:spPr>
            <a:xfrm>
              <a:off x="5615401" y="3799909"/>
              <a:ext cx="7280" cy="12857"/>
            </a:xfrm>
            <a:custGeom>
              <a:avLst/>
              <a:gdLst/>
              <a:ahLst/>
              <a:cxnLst/>
              <a:rect l="l" t="t" r="r" b="b"/>
              <a:pathLst>
                <a:path w="118" h="207" extrusionOk="0">
                  <a:moveTo>
                    <a:pt x="81" y="1"/>
                  </a:moveTo>
                  <a:cubicBezTo>
                    <a:pt x="67" y="1"/>
                    <a:pt x="37" y="23"/>
                    <a:pt x="30" y="37"/>
                  </a:cubicBezTo>
                  <a:lnTo>
                    <a:pt x="1" y="147"/>
                  </a:lnTo>
                  <a:cubicBezTo>
                    <a:pt x="1" y="161"/>
                    <a:pt x="1" y="176"/>
                    <a:pt x="8" y="183"/>
                  </a:cubicBezTo>
                  <a:cubicBezTo>
                    <a:pt x="23" y="198"/>
                    <a:pt x="30" y="205"/>
                    <a:pt x="37" y="205"/>
                  </a:cubicBezTo>
                  <a:cubicBezTo>
                    <a:pt x="42" y="206"/>
                    <a:pt x="47" y="207"/>
                    <a:pt x="52" y="207"/>
                  </a:cubicBezTo>
                  <a:cubicBezTo>
                    <a:pt x="76" y="207"/>
                    <a:pt x="96" y="193"/>
                    <a:pt x="96" y="169"/>
                  </a:cubicBezTo>
                  <a:lnTo>
                    <a:pt x="118" y="59"/>
                  </a:lnTo>
                  <a:cubicBezTo>
                    <a:pt x="118" y="52"/>
                    <a:pt x="118" y="30"/>
                    <a:pt x="110" y="23"/>
                  </a:cubicBezTo>
                  <a:cubicBezTo>
                    <a:pt x="103" y="8"/>
                    <a:pt x="96" y="1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681;p50">
              <a:extLst>
                <a:ext uri="{FF2B5EF4-FFF2-40B4-BE49-F238E27FC236}">
                  <a16:creationId xmlns:a16="http://schemas.microsoft.com/office/drawing/2014/main" id="{2CCBD9EB-0335-4487-A287-A5A9E288A416}"/>
                </a:ext>
              </a:extLst>
            </p:cNvPr>
            <p:cNvSpPr/>
            <p:nvPr/>
          </p:nvSpPr>
          <p:spPr>
            <a:xfrm>
              <a:off x="5634773" y="3806927"/>
              <a:ext cx="12216" cy="15962"/>
            </a:xfrm>
            <a:custGeom>
              <a:avLst/>
              <a:gdLst/>
              <a:ahLst/>
              <a:cxnLst/>
              <a:rect l="l" t="t" r="r" b="b"/>
              <a:pathLst>
                <a:path w="198" h="257" extrusionOk="0">
                  <a:moveTo>
                    <a:pt x="145" y="0"/>
                  </a:moveTo>
                  <a:cubicBezTo>
                    <a:pt x="129" y="0"/>
                    <a:pt x="115" y="7"/>
                    <a:pt x="110" y="26"/>
                  </a:cubicBezTo>
                  <a:cubicBezTo>
                    <a:pt x="74" y="77"/>
                    <a:pt x="44" y="136"/>
                    <a:pt x="8" y="187"/>
                  </a:cubicBezTo>
                  <a:cubicBezTo>
                    <a:pt x="1" y="209"/>
                    <a:pt x="1" y="245"/>
                    <a:pt x="22" y="253"/>
                  </a:cubicBezTo>
                  <a:cubicBezTo>
                    <a:pt x="33" y="255"/>
                    <a:pt x="44" y="257"/>
                    <a:pt x="53" y="257"/>
                  </a:cubicBezTo>
                  <a:cubicBezTo>
                    <a:pt x="70" y="257"/>
                    <a:pt x="84" y="252"/>
                    <a:pt x="88" y="238"/>
                  </a:cubicBezTo>
                  <a:cubicBezTo>
                    <a:pt x="125" y="180"/>
                    <a:pt x="154" y="128"/>
                    <a:pt x="190" y="70"/>
                  </a:cubicBezTo>
                  <a:cubicBezTo>
                    <a:pt x="198" y="56"/>
                    <a:pt x="198" y="19"/>
                    <a:pt x="168" y="4"/>
                  </a:cubicBezTo>
                  <a:cubicBezTo>
                    <a:pt x="161" y="2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682;p50">
              <a:extLst>
                <a:ext uri="{FF2B5EF4-FFF2-40B4-BE49-F238E27FC236}">
                  <a16:creationId xmlns:a16="http://schemas.microsoft.com/office/drawing/2014/main" id="{B7F9F585-6EC6-4792-A90F-793E51FF7BD7}"/>
                </a:ext>
              </a:extLst>
            </p:cNvPr>
            <p:cNvSpPr/>
            <p:nvPr/>
          </p:nvSpPr>
          <p:spPr>
            <a:xfrm>
              <a:off x="5588872" y="3914564"/>
              <a:ext cx="8144" cy="6397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0" y="1"/>
                    <a:pt x="0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683;p50">
              <a:extLst>
                <a:ext uri="{FF2B5EF4-FFF2-40B4-BE49-F238E27FC236}">
                  <a16:creationId xmlns:a16="http://schemas.microsoft.com/office/drawing/2014/main" id="{90AB7A9E-E59F-4D20-8B05-AEAC5D74B565}"/>
                </a:ext>
              </a:extLst>
            </p:cNvPr>
            <p:cNvSpPr/>
            <p:nvPr/>
          </p:nvSpPr>
          <p:spPr>
            <a:xfrm>
              <a:off x="5453390" y="3930775"/>
              <a:ext cx="8576" cy="29626"/>
            </a:xfrm>
            <a:custGeom>
              <a:avLst/>
              <a:gdLst/>
              <a:ahLst/>
              <a:cxnLst/>
              <a:rect l="l" t="t" r="r" b="b"/>
              <a:pathLst>
                <a:path w="139" h="477" extrusionOk="0">
                  <a:moveTo>
                    <a:pt x="83" y="0"/>
                  </a:moveTo>
                  <a:cubicBezTo>
                    <a:pt x="64" y="0"/>
                    <a:pt x="43" y="13"/>
                    <a:pt x="37" y="31"/>
                  </a:cubicBezTo>
                  <a:cubicBezTo>
                    <a:pt x="8" y="155"/>
                    <a:pt x="0" y="294"/>
                    <a:pt x="8" y="433"/>
                  </a:cubicBezTo>
                  <a:cubicBezTo>
                    <a:pt x="8" y="462"/>
                    <a:pt x="29" y="477"/>
                    <a:pt x="59" y="477"/>
                  </a:cubicBezTo>
                  <a:cubicBezTo>
                    <a:pt x="81" y="477"/>
                    <a:pt x="102" y="462"/>
                    <a:pt x="102" y="433"/>
                  </a:cubicBezTo>
                  <a:cubicBezTo>
                    <a:pt x="95" y="301"/>
                    <a:pt x="102" y="177"/>
                    <a:pt x="132" y="61"/>
                  </a:cubicBezTo>
                  <a:cubicBezTo>
                    <a:pt x="139" y="31"/>
                    <a:pt x="117" y="2"/>
                    <a:pt x="95" y="2"/>
                  </a:cubicBezTo>
                  <a:cubicBezTo>
                    <a:pt x="91" y="1"/>
                    <a:pt x="87" y="0"/>
                    <a:pt x="8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684;p50">
              <a:extLst>
                <a:ext uri="{FF2B5EF4-FFF2-40B4-BE49-F238E27FC236}">
                  <a16:creationId xmlns:a16="http://schemas.microsoft.com/office/drawing/2014/main" id="{F5BAA780-36FB-444C-B10A-C59F65EF17DD}"/>
                </a:ext>
              </a:extLst>
            </p:cNvPr>
            <p:cNvSpPr/>
            <p:nvPr/>
          </p:nvSpPr>
          <p:spPr>
            <a:xfrm>
              <a:off x="5468690" y="3859286"/>
              <a:ext cx="9501" cy="25900"/>
            </a:xfrm>
            <a:custGeom>
              <a:avLst/>
              <a:gdLst/>
              <a:ahLst/>
              <a:cxnLst/>
              <a:rect l="l" t="t" r="r" b="b"/>
              <a:pathLst>
                <a:path w="154" h="417" extrusionOk="0">
                  <a:moveTo>
                    <a:pt x="110" y="1"/>
                  </a:moveTo>
                  <a:cubicBezTo>
                    <a:pt x="88" y="1"/>
                    <a:pt x="66" y="15"/>
                    <a:pt x="51" y="44"/>
                  </a:cubicBezTo>
                  <a:cubicBezTo>
                    <a:pt x="15" y="154"/>
                    <a:pt x="0" y="263"/>
                    <a:pt x="0" y="365"/>
                  </a:cubicBezTo>
                  <a:cubicBezTo>
                    <a:pt x="0" y="394"/>
                    <a:pt x="30" y="416"/>
                    <a:pt x="44" y="416"/>
                  </a:cubicBezTo>
                  <a:cubicBezTo>
                    <a:pt x="73" y="416"/>
                    <a:pt x="88" y="394"/>
                    <a:pt x="88" y="365"/>
                  </a:cubicBezTo>
                  <a:cubicBezTo>
                    <a:pt x="102" y="270"/>
                    <a:pt x="117" y="161"/>
                    <a:pt x="146" y="59"/>
                  </a:cubicBezTo>
                  <a:cubicBezTo>
                    <a:pt x="154" y="30"/>
                    <a:pt x="139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685;p50">
              <a:extLst>
                <a:ext uri="{FF2B5EF4-FFF2-40B4-BE49-F238E27FC236}">
                  <a16:creationId xmlns:a16="http://schemas.microsoft.com/office/drawing/2014/main" id="{5084F3D0-8365-412D-9A06-BB7552C89DAE}"/>
                </a:ext>
              </a:extLst>
            </p:cNvPr>
            <p:cNvSpPr/>
            <p:nvPr/>
          </p:nvSpPr>
          <p:spPr>
            <a:xfrm>
              <a:off x="5487137" y="3793015"/>
              <a:ext cx="11784" cy="25341"/>
            </a:xfrm>
            <a:custGeom>
              <a:avLst/>
              <a:gdLst/>
              <a:ahLst/>
              <a:cxnLst/>
              <a:rect l="l" t="t" r="r" b="b"/>
              <a:pathLst>
                <a:path w="191" h="408" extrusionOk="0">
                  <a:moveTo>
                    <a:pt x="144" y="1"/>
                  </a:moveTo>
                  <a:cubicBezTo>
                    <a:pt x="123" y="1"/>
                    <a:pt x="95" y="20"/>
                    <a:pt x="95" y="39"/>
                  </a:cubicBezTo>
                  <a:cubicBezTo>
                    <a:pt x="73" y="141"/>
                    <a:pt x="44" y="250"/>
                    <a:pt x="8" y="338"/>
                  </a:cubicBezTo>
                  <a:cubicBezTo>
                    <a:pt x="0" y="367"/>
                    <a:pt x="0" y="396"/>
                    <a:pt x="30" y="404"/>
                  </a:cubicBezTo>
                  <a:cubicBezTo>
                    <a:pt x="35" y="406"/>
                    <a:pt x="43" y="408"/>
                    <a:pt x="52" y="408"/>
                  </a:cubicBezTo>
                  <a:cubicBezTo>
                    <a:pt x="68" y="408"/>
                    <a:pt x="86" y="403"/>
                    <a:pt x="95" y="389"/>
                  </a:cubicBezTo>
                  <a:cubicBezTo>
                    <a:pt x="139" y="280"/>
                    <a:pt x="168" y="170"/>
                    <a:pt x="190" y="61"/>
                  </a:cubicBezTo>
                  <a:cubicBezTo>
                    <a:pt x="190" y="31"/>
                    <a:pt x="183" y="2"/>
                    <a:pt x="154" y="2"/>
                  </a:cubicBezTo>
                  <a:cubicBezTo>
                    <a:pt x="151" y="1"/>
                    <a:pt x="148" y="1"/>
                    <a:pt x="1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686;p50">
              <a:extLst>
                <a:ext uri="{FF2B5EF4-FFF2-40B4-BE49-F238E27FC236}">
                  <a16:creationId xmlns:a16="http://schemas.microsoft.com/office/drawing/2014/main" id="{6558F8D0-5A54-48CA-B90B-5C6C3CC94A19}"/>
                </a:ext>
              </a:extLst>
            </p:cNvPr>
            <p:cNvSpPr/>
            <p:nvPr/>
          </p:nvSpPr>
          <p:spPr>
            <a:xfrm>
              <a:off x="5511876" y="3744880"/>
              <a:ext cx="23012" cy="18571"/>
            </a:xfrm>
            <a:custGeom>
              <a:avLst/>
              <a:gdLst/>
              <a:ahLst/>
              <a:cxnLst/>
              <a:rect l="l" t="t" r="r" b="b"/>
              <a:pathLst>
                <a:path w="373" h="299" extrusionOk="0">
                  <a:moveTo>
                    <a:pt x="325" y="0"/>
                  </a:moveTo>
                  <a:cubicBezTo>
                    <a:pt x="314" y="0"/>
                    <a:pt x="304" y="4"/>
                    <a:pt x="293" y="11"/>
                  </a:cubicBezTo>
                  <a:cubicBezTo>
                    <a:pt x="256" y="48"/>
                    <a:pt x="212" y="84"/>
                    <a:pt x="161" y="121"/>
                  </a:cubicBezTo>
                  <a:cubicBezTo>
                    <a:pt x="154" y="121"/>
                    <a:pt x="154" y="128"/>
                    <a:pt x="147" y="128"/>
                  </a:cubicBezTo>
                  <a:cubicBezTo>
                    <a:pt x="147" y="128"/>
                    <a:pt x="139" y="128"/>
                    <a:pt x="139" y="143"/>
                  </a:cubicBezTo>
                  <a:cubicBezTo>
                    <a:pt x="132" y="150"/>
                    <a:pt x="118" y="157"/>
                    <a:pt x="103" y="164"/>
                  </a:cubicBezTo>
                  <a:cubicBezTo>
                    <a:pt x="81" y="186"/>
                    <a:pt x="52" y="201"/>
                    <a:pt x="30" y="215"/>
                  </a:cubicBezTo>
                  <a:cubicBezTo>
                    <a:pt x="8" y="230"/>
                    <a:pt x="1" y="259"/>
                    <a:pt x="8" y="274"/>
                  </a:cubicBezTo>
                  <a:cubicBezTo>
                    <a:pt x="24" y="290"/>
                    <a:pt x="45" y="298"/>
                    <a:pt x="63" y="298"/>
                  </a:cubicBezTo>
                  <a:cubicBezTo>
                    <a:pt x="70" y="298"/>
                    <a:pt x="76" y="298"/>
                    <a:pt x="81" y="296"/>
                  </a:cubicBezTo>
                  <a:cubicBezTo>
                    <a:pt x="183" y="230"/>
                    <a:pt x="271" y="157"/>
                    <a:pt x="358" y="77"/>
                  </a:cubicBezTo>
                  <a:cubicBezTo>
                    <a:pt x="373" y="55"/>
                    <a:pt x="373" y="18"/>
                    <a:pt x="358" y="11"/>
                  </a:cubicBezTo>
                  <a:cubicBezTo>
                    <a:pt x="347" y="4"/>
                    <a:pt x="336" y="0"/>
                    <a:pt x="32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687;p50">
              <a:extLst>
                <a:ext uri="{FF2B5EF4-FFF2-40B4-BE49-F238E27FC236}">
                  <a16:creationId xmlns:a16="http://schemas.microsoft.com/office/drawing/2014/main" id="{1C03B9DE-3FD7-433A-8C85-54F3DE463A4C}"/>
                </a:ext>
              </a:extLst>
            </p:cNvPr>
            <p:cNvSpPr/>
            <p:nvPr/>
          </p:nvSpPr>
          <p:spPr>
            <a:xfrm>
              <a:off x="5564996" y="3717800"/>
              <a:ext cx="20791" cy="11180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282" y="0"/>
                  </a:moveTo>
                  <a:cubicBezTo>
                    <a:pt x="278" y="0"/>
                    <a:pt x="274" y="1"/>
                    <a:pt x="271" y="2"/>
                  </a:cubicBezTo>
                  <a:cubicBezTo>
                    <a:pt x="198" y="31"/>
                    <a:pt x="117" y="53"/>
                    <a:pt x="44" y="82"/>
                  </a:cubicBezTo>
                  <a:cubicBezTo>
                    <a:pt x="15" y="90"/>
                    <a:pt x="1" y="119"/>
                    <a:pt x="8" y="141"/>
                  </a:cubicBezTo>
                  <a:cubicBezTo>
                    <a:pt x="8" y="165"/>
                    <a:pt x="28" y="179"/>
                    <a:pt x="47" y="179"/>
                  </a:cubicBezTo>
                  <a:cubicBezTo>
                    <a:pt x="51" y="179"/>
                    <a:pt x="55" y="178"/>
                    <a:pt x="59" y="177"/>
                  </a:cubicBezTo>
                  <a:cubicBezTo>
                    <a:pt x="132" y="148"/>
                    <a:pt x="220" y="119"/>
                    <a:pt x="293" y="90"/>
                  </a:cubicBezTo>
                  <a:cubicBezTo>
                    <a:pt x="314" y="82"/>
                    <a:pt x="336" y="53"/>
                    <a:pt x="329" y="39"/>
                  </a:cubicBezTo>
                  <a:cubicBezTo>
                    <a:pt x="317" y="14"/>
                    <a:pt x="300" y="0"/>
                    <a:pt x="28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688;p50">
              <a:extLst>
                <a:ext uri="{FF2B5EF4-FFF2-40B4-BE49-F238E27FC236}">
                  <a16:creationId xmlns:a16="http://schemas.microsoft.com/office/drawing/2014/main" id="{2818F148-3E03-4A23-B721-E10301434425}"/>
                </a:ext>
              </a:extLst>
            </p:cNvPr>
            <p:cNvSpPr/>
            <p:nvPr/>
          </p:nvSpPr>
          <p:spPr>
            <a:xfrm>
              <a:off x="5628048" y="3720532"/>
              <a:ext cx="26159" cy="12236"/>
            </a:xfrm>
            <a:custGeom>
              <a:avLst/>
              <a:gdLst/>
              <a:ahLst/>
              <a:cxnLst/>
              <a:rect l="l" t="t" r="r" b="b"/>
              <a:pathLst>
                <a:path w="424" h="197" extrusionOk="0">
                  <a:moveTo>
                    <a:pt x="44" y="0"/>
                  </a:moveTo>
                  <a:cubicBezTo>
                    <a:pt x="22" y="0"/>
                    <a:pt x="7" y="14"/>
                    <a:pt x="7" y="38"/>
                  </a:cubicBezTo>
                  <a:cubicBezTo>
                    <a:pt x="0" y="68"/>
                    <a:pt x="15" y="97"/>
                    <a:pt x="44" y="97"/>
                  </a:cubicBezTo>
                  <a:cubicBezTo>
                    <a:pt x="153" y="133"/>
                    <a:pt x="263" y="170"/>
                    <a:pt x="365" y="192"/>
                  </a:cubicBezTo>
                  <a:cubicBezTo>
                    <a:pt x="370" y="195"/>
                    <a:pt x="375" y="196"/>
                    <a:pt x="380" y="196"/>
                  </a:cubicBezTo>
                  <a:cubicBezTo>
                    <a:pt x="398" y="196"/>
                    <a:pt x="416" y="178"/>
                    <a:pt x="416" y="155"/>
                  </a:cubicBezTo>
                  <a:cubicBezTo>
                    <a:pt x="423" y="133"/>
                    <a:pt x="409" y="104"/>
                    <a:pt x="380" y="104"/>
                  </a:cubicBezTo>
                  <a:cubicBezTo>
                    <a:pt x="270" y="68"/>
                    <a:pt x="161" y="31"/>
                    <a:pt x="59" y="2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689;p50">
              <a:extLst>
                <a:ext uri="{FF2B5EF4-FFF2-40B4-BE49-F238E27FC236}">
                  <a16:creationId xmlns:a16="http://schemas.microsoft.com/office/drawing/2014/main" id="{F7131C20-2E70-4871-B9AC-41493DD3349F}"/>
                </a:ext>
              </a:extLst>
            </p:cNvPr>
            <p:cNvSpPr/>
            <p:nvPr/>
          </p:nvSpPr>
          <p:spPr>
            <a:xfrm>
              <a:off x="5675738" y="3740905"/>
              <a:ext cx="22580" cy="23850"/>
            </a:xfrm>
            <a:custGeom>
              <a:avLst/>
              <a:gdLst/>
              <a:ahLst/>
              <a:cxnLst/>
              <a:rect l="l" t="t" r="r" b="b"/>
              <a:pathLst>
                <a:path w="366" h="384" extrusionOk="0">
                  <a:moveTo>
                    <a:pt x="48" y="0"/>
                  </a:moveTo>
                  <a:cubicBezTo>
                    <a:pt x="35" y="0"/>
                    <a:pt x="22" y="6"/>
                    <a:pt x="15" y="17"/>
                  </a:cubicBezTo>
                  <a:cubicBezTo>
                    <a:pt x="1" y="31"/>
                    <a:pt x="1" y="61"/>
                    <a:pt x="15" y="75"/>
                  </a:cubicBezTo>
                  <a:cubicBezTo>
                    <a:pt x="110" y="177"/>
                    <a:pt x="190" y="265"/>
                    <a:pt x="285" y="367"/>
                  </a:cubicBezTo>
                  <a:cubicBezTo>
                    <a:pt x="292" y="378"/>
                    <a:pt x="305" y="383"/>
                    <a:pt x="317" y="383"/>
                  </a:cubicBezTo>
                  <a:cubicBezTo>
                    <a:pt x="329" y="383"/>
                    <a:pt x="340" y="378"/>
                    <a:pt x="343" y="367"/>
                  </a:cubicBezTo>
                  <a:cubicBezTo>
                    <a:pt x="365" y="352"/>
                    <a:pt x="365" y="323"/>
                    <a:pt x="343" y="309"/>
                  </a:cubicBezTo>
                  <a:cubicBezTo>
                    <a:pt x="256" y="207"/>
                    <a:pt x="176" y="112"/>
                    <a:pt x="81" y="17"/>
                  </a:cubicBezTo>
                  <a:cubicBezTo>
                    <a:pt x="73" y="6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690;p50">
              <a:extLst>
                <a:ext uri="{FF2B5EF4-FFF2-40B4-BE49-F238E27FC236}">
                  <a16:creationId xmlns:a16="http://schemas.microsoft.com/office/drawing/2014/main" id="{93840251-CCC9-4084-9DF7-A4D1036D2D89}"/>
                </a:ext>
              </a:extLst>
            </p:cNvPr>
            <p:cNvSpPr/>
            <p:nvPr/>
          </p:nvSpPr>
          <p:spPr>
            <a:xfrm>
              <a:off x="5445739" y="3990276"/>
              <a:ext cx="9069" cy="26894"/>
            </a:xfrm>
            <a:custGeom>
              <a:avLst/>
              <a:gdLst/>
              <a:ahLst/>
              <a:cxnLst/>
              <a:rect l="l" t="t" r="r" b="b"/>
              <a:pathLst>
                <a:path w="147" h="433" extrusionOk="0">
                  <a:moveTo>
                    <a:pt x="110" y="0"/>
                  </a:moveTo>
                  <a:cubicBezTo>
                    <a:pt x="88" y="0"/>
                    <a:pt x="59" y="15"/>
                    <a:pt x="51" y="37"/>
                  </a:cubicBezTo>
                  <a:cubicBezTo>
                    <a:pt x="37" y="146"/>
                    <a:pt x="15" y="263"/>
                    <a:pt x="0" y="379"/>
                  </a:cubicBezTo>
                  <a:cubicBezTo>
                    <a:pt x="0" y="401"/>
                    <a:pt x="8" y="431"/>
                    <a:pt x="37" y="431"/>
                  </a:cubicBezTo>
                  <a:cubicBezTo>
                    <a:pt x="40" y="432"/>
                    <a:pt x="44" y="432"/>
                    <a:pt x="48" y="432"/>
                  </a:cubicBezTo>
                  <a:cubicBezTo>
                    <a:pt x="68" y="432"/>
                    <a:pt x="88" y="418"/>
                    <a:pt x="88" y="394"/>
                  </a:cubicBezTo>
                  <a:cubicBezTo>
                    <a:pt x="110" y="285"/>
                    <a:pt x="124" y="168"/>
                    <a:pt x="146" y="58"/>
                  </a:cubicBezTo>
                  <a:cubicBezTo>
                    <a:pt x="146" y="29"/>
                    <a:pt x="132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691;p50">
              <a:extLst>
                <a:ext uri="{FF2B5EF4-FFF2-40B4-BE49-F238E27FC236}">
                  <a16:creationId xmlns:a16="http://schemas.microsoft.com/office/drawing/2014/main" id="{13C5AD55-E3C6-4030-A99C-457627C3CEEC}"/>
                </a:ext>
              </a:extLst>
            </p:cNvPr>
            <p:cNvSpPr/>
            <p:nvPr/>
          </p:nvSpPr>
          <p:spPr>
            <a:xfrm>
              <a:off x="5442593" y="4044436"/>
              <a:ext cx="10365" cy="31055"/>
            </a:xfrm>
            <a:custGeom>
              <a:avLst/>
              <a:gdLst/>
              <a:ahLst/>
              <a:cxnLst/>
              <a:rect l="l" t="t" r="r" b="b"/>
              <a:pathLst>
                <a:path w="168" h="500" extrusionOk="0">
                  <a:moveTo>
                    <a:pt x="105" y="1"/>
                  </a:moveTo>
                  <a:cubicBezTo>
                    <a:pt x="90" y="1"/>
                    <a:pt x="71" y="10"/>
                    <a:pt x="66" y="33"/>
                  </a:cubicBezTo>
                  <a:cubicBezTo>
                    <a:pt x="22" y="171"/>
                    <a:pt x="0" y="317"/>
                    <a:pt x="22" y="449"/>
                  </a:cubicBezTo>
                  <a:cubicBezTo>
                    <a:pt x="22" y="478"/>
                    <a:pt x="37" y="500"/>
                    <a:pt x="66" y="500"/>
                  </a:cubicBezTo>
                  <a:cubicBezTo>
                    <a:pt x="95" y="500"/>
                    <a:pt x="117" y="478"/>
                    <a:pt x="110" y="449"/>
                  </a:cubicBezTo>
                  <a:cubicBezTo>
                    <a:pt x="102" y="317"/>
                    <a:pt x="110" y="186"/>
                    <a:pt x="161" y="62"/>
                  </a:cubicBezTo>
                  <a:cubicBezTo>
                    <a:pt x="168" y="33"/>
                    <a:pt x="146" y="4"/>
                    <a:pt x="117" y="4"/>
                  </a:cubicBezTo>
                  <a:cubicBezTo>
                    <a:pt x="113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692;p50">
              <a:extLst>
                <a:ext uri="{FF2B5EF4-FFF2-40B4-BE49-F238E27FC236}">
                  <a16:creationId xmlns:a16="http://schemas.microsoft.com/office/drawing/2014/main" id="{E801E367-8B90-4A98-BD1F-7AF28BC752CF}"/>
                </a:ext>
              </a:extLst>
            </p:cNvPr>
            <p:cNvSpPr/>
            <p:nvPr/>
          </p:nvSpPr>
          <p:spPr>
            <a:xfrm>
              <a:off x="5438089" y="4093751"/>
              <a:ext cx="9069" cy="20745"/>
            </a:xfrm>
            <a:custGeom>
              <a:avLst/>
              <a:gdLst/>
              <a:ahLst/>
              <a:cxnLst/>
              <a:rect l="l" t="t" r="r" b="b"/>
              <a:pathLst>
                <a:path w="147" h="334" extrusionOk="0">
                  <a:moveTo>
                    <a:pt x="97" y="1"/>
                  </a:moveTo>
                  <a:cubicBezTo>
                    <a:pt x="81" y="1"/>
                    <a:pt x="63" y="7"/>
                    <a:pt x="59" y="27"/>
                  </a:cubicBezTo>
                  <a:cubicBezTo>
                    <a:pt x="15" y="107"/>
                    <a:pt x="0" y="209"/>
                    <a:pt x="22" y="297"/>
                  </a:cubicBezTo>
                  <a:cubicBezTo>
                    <a:pt x="29" y="326"/>
                    <a:pt x="59" y="333"/>
                    <a:pt x="73" y="333"/>
                  </a:cubicBezTo>
                  <a:cubicBezTo>
                    <a:pt x="102" y="326"/>
                    <a:pt x="110" y="297"/>
                    <a:pt x="110" y="282"/>
                  </a:cubicBezTo>
                  <a:lnTo>
                    <a:pt x="110" y="260"/>
                  </a:lnTo>
                  <a:lnTo>
                    <a:pt x="110" y="231"/>
                  </a:lnTo>
                  <a:lnTo>
                    <a:pt x="110" y="209"/>
                  </a:lnTo>
                  <a:lnTo>
                    <a:pt x="110" y="187"/>
                  </a:lnTo>
                  <a:lnTo>
                    <a:pt x="110" y="180"/>
                  </a:lnTo>
                  <a:lnTo>
                    <a:pt x="110" y="173"/>
                  </a:lnTo>
                  <a:lnTo>
                    <a:pt x="110" y="151"/>
                  </a:lnTo>
                  <a:cubicBezTo>
                    <a:pt x="110" y="143"/>
                    <a:pt x="110" y="136"/>
                    <a:pt x="124" y="122"/>
                  </a:cubicBezTo>
                  <a:cubicBezTo>
                    <a:pt x="132" y="114"/>
                    <a:pt x="132" y="107"/>
                    <a:pt x="132" y="100"/>
                  </a:cubicBezTo>
                  <a:lnTo>
                    <a:pt x="132" y="85"/>
                  </a:lnTo>
                  <a:cubicBezTo>
                    <a:pt x="132" y="78"/>
                    <a:pt x="139" y="78"/>
                    <a:pt x="139" y="71"/>
                  </a:cubicBezTo>
                  <a:cubicBezTo>
                    <a:pt x="146" y="49"/>
                    <a:pt x="146" y="12"/>
                    <a:pt x="117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693;p50">
              <a:extLst>
                <a:ext uri="{FF2B5EF4-FFF2-40B4-BE49-F238E27FC236}">
                  <a16:creationId xmlns:a16="http://schemas.microsoft.com/office/drawing/2014/main" id="{8FD0BA01-D896-46E8-B5DF-02915BE506B7}"/>
                </a:ext>
              </a:extLst>
            </p:cNvPr>
            <p:cNvSpPr/>
            <p:nvPr/>
          </p:nvSpPr>
          <p:spPr>
            <a:xfrm>
              <a:off x="5586157" y="4098099"/>
              <a:ext cx="11352" cy="26645"/>
            </a:xfrm>
            <a:custGeom>
              <a:avLst/>
              <a:gdLst/>
              <a:ahLst/>
              <a:cxnLst/>
              <a:rect l="l" t="t" r="r" b="b"/>
              <a:pathLst>
                <a:path w="184" h="429" extrusionOk="0">
                  <a:moveTo>
                    <a:pt x="139" y="1"/>
                  </a:moveTo>
                  <a:cubicBezTo>
                    <a:pt x="117" y="1"/>
                    <a:pt x="95" y="15"/>
                    <a:pt x="81" y="37"/>
                  </a:cubicBezTo>
                  <a:cubicBezTo>
                    <a:pt x="59" y="146"/>
                    <a:pt x="37" y="263"/>
                    <a:pt x="8" y="373"/>
                  </a:cubicBezTo>
                  <a:cubicBezTo>
                    <a:pt x="1" y="402"/>
                    <a:pt x="23" y="424"/>
                    <a:pt x="44" y="424"/>
                  </a:cubicBezTo>
                  <a:cubicBezTo>
                    <a:pt x="51" y="427"/>
                    <a:pt x="57" y="428"/>
                    <a:pt x="63" y="428"/>
                  </a:cubicBezTo>
                  <a:cubicBezTo>
                    <a:pt x="85" y="428"/>
                    <a:pt x="103" y="410"/>
                    <a:pt x="103" y="387"/>
                  </a:cubicBezTo>
                  <a:cubicBezTo>
                    <a:pt x="132" y="278"/>
                    <a:pt x="147" y="161"/>
                    <a:pt x="176" y="52"/>
                  </a:cubicBezTo>
                  <a:cubicBezTo>
                    <a:pt x="183" y="22"/>
                    <a:pt x="168" y="1"/>
                    <a:pt x="1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694;p50">
              <a:extLst>
                <a:ext uri="{FF2B5EF4-FFF2-40B4-BE49-F238E27FC236}">
                  <a16:creationId xmlns:a16="http://schemas.microsoft.com/office/drawing/2014/main" id="{51501E48-5FE4-4887-BA9E-387CE64695FB}"/>
                </a:ext>
              </a:extLst>
            </p:cNvPr>
            <p:cNvSpPr/>
            <p:nvPr/>
          </p:nvSpPr>
          <p:spPr>
            <a:xfrm>
              <a:off x="5602445" y="4034498"/>
              <a:ext cx="13141" cy="29316"/>
            </a:xfrm>
            <a:custGeom>
              <a:avLst/>
              <a:gdLst/>
              <a:ahLst/>
              <a:cxnLst/>
              <a:rect l="l" t="t" r="r" b="b"/>
              <a:pathLst>
                <a:path w="213" h="472" extrusionOk="0">
                  <a:moveTo>
                    <a:pt x="154" y="0"/>
                  </a:moveTo>
                  <a:cubicBezTo>
                    <a:pt x="136" y="0"/>
                    <a:pt x="117" y="9"/>
                    <a:pt x="109" y="32"/>
                  </a:cubicBezTo>
                  <a:cubicBezTo>
                    <a:pt x="72" y="156"/>
                    <a:pt x="50" y="280"/>
                    <a:pt x="14" y="412"/>
                  </a:cubicBezTo>
                  <a:cubicBezTo>
                    <a:pt x="1" y="451"/>
                    <a:pt x="29" y="472"/>
                    <a:pt x="57" y="472"/>
                  </a:cubicBezTo>
                  <a:cubicBezTo>
                    <a:pt x="76" y="472"/>
                    <a:pt x="95" y="462"/>
                    <a:pt x="101" y="441"/>
                  </a:cubicBezTo>
                  <a:cubicBezTo>
                    <a:pt x="138" y="310"/>
                    <a:pt x="167" y="185"/>
                    <a:pt x="204" y="54"/>
                  </a:cubicBezTo>
                  <a:cubicBezTo>
                    <a:pt x="212" y="23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695;p50">
              <a:extLst>
                <a:ext uri="{FF2B5EF4-FFF2-40B4-BE49-F238E27FC236}">
                  <a16:creationId xmlns:a16="http://schemas.microsoft.com/office/drawing/2014/main" id="{48C674AF-D3B3-4F28-8929-39049201DC37}"/>
                </a:ext>
              </a:extLst>
            </p:cNvPr>
            <p:cNvSpPr/>
            <p:nvPr/>
          </p:nvSpPr>
          <p:spPr>
            <a:xfrm>
              <a:off x="5623544" y="3971643"/>
              <a:ext cx="12216" cy="25589"/>
            </a:xfrm>
            <a:custGeom>
              <a:avLst/>
              <a:gdLst/>
              <a:ahLst/>
              <a:cxnLst/>
              <a:rect l="l" t="t" r="r" b="b"/>
              <a:pathLst>
                <a:path w="198" h="412" extrusionOk="0">
                  <a:moveTo>
                    <a:pt x="153" y="1"/>
                  </a:moveTo>
                  <a:cubicBezTo>
                    <a:pt x="132" y="1"/>
                    <a:pt x="110" y="8"/>
                    <a:pt x="95" y="37"/>
                  </a:cubicBezTo>
                  <a:cubicBezTo>
                    <a:pt x="73" y="147"/>
                    <a:pt x="37" y="249"/>
                    <a:pt x="7" y="358"/>
                  </a:cubicBezTo>
                  <a:cubicBezTo>
                    <a:pt x="0" y="380"/>
                    <a:pt x="15" y="409"/>
                    <a:pt x="44" y="409"/>
                  </a:cubicBezTo>
                  <a:cubicBezTo>
                    <a:pt x="49" y="411"/>
                    <a:pt x="54" y="411"/>
                    <a:pt x="58" y="411"/>
                  </a:cubicBezTo>
                  <a:cubicBezTo>
                    <a:pt x="80" y="411"/>
                    <a:pt x="95" y="397"/>
                    <a:pt x="95" y="373"/>
                  </a:cubicBezTo>
                  <a:cubicBezTo>
                    <a:pt x="124" y="264"/>
                    <a:pt x="161" y="161"/>
                    <a:pt x="190" y="52"/>
                  </a:cubicBezTo>
                  <a:cubicBezTo>
                    <a:pt x="197" y="30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696;p50">
              <a:extLst>
                <a:ext uri="{FF2B5EF4-FFF2-40B4-BE49-F238E27FC236}">
                  <a16:creationId xmlns:a16="http://schemas.microsoft.com/office/drawing/2014/main" id="{06E09917-8CDF-4FF9-B05F-7993924958B2}"/>
                </a:ext>
              </a:extLst>
            </p:cNvPr>
            <p:cNvSpPr/>
            <p:nvPr/>
          </p:nvSpPr>
          <p:spPr>
            <a:xfrm>
              <a:off x="5644706" y="3904626"/>
              <a:ext cx="9069" cy="26894"/>
            </a:xfrm>
            <a:custGeom>
              <a:avLst/>
              <a:gdLst/>
              <a:ahLst/>
              <a:cxnLst/>
              <a:rect l="l" t="t" r="r" b="b"/>
              <a:pathLst>
                <a:path w="147" h="433" extrusionOk="0">
                  <a:moveTo>
                    <a:pt x="110" y="0"/>
                  </a:moveTo>
                  <a:cubicBezTo>
                    <a:pt x="95" y="0"/>
                    <a:pt x="58" y="15"/>
                    <a:pt x="58" y="44"/>
                  </a:cubicBezTo>
                  <a:cubicBezTo>
                    <a:pt x="37" y="153"/>
                    <a:pt x="22" y="270"/>
                    <a:pt x="0" y="380"/>
                  </a:cubicBezTo>
                  <a:cubicBezTo>
                    <a:pt x="0" y="409"/>
                    <a:pt x="7" y="431"/>
                    <a:pt x="37" y="431"/>
                  </a:cubicBezTo>
                  <a:cubicBezTo>
                    <a:pt x="42" y="432"/>
                    <a:pt x="47" y="432"/>
                    <a:pt x="51" y="432"/>
                  </a:cubicBezTo>
                  <a:cubicBezTo>
                    <a:pt x="75" y="432"/>
                    <a:pt x="95" y="418"/>
                    <a:pt x="95" y="394"/>
                  </a:cubicBezTo>
                  <a:cubicBezTo>
                    <a:pt x="110" y="285"/>
                    <a:pt x="131" y="168"/>
                    <a:pt x="146" y="58"/>
                  </a:cubicBezTo>
                  <a:cubicBezTo>
                    <a:pt x="146" y="29"/>
                    <a:pt x="139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697;p50">
              <a:extLst>
                <a:ext uri="{FF2B5EF4-FFF2-40B4-BE49-F238E27FC236}">
                  <a16:creationId xmlns:a16="http://schemas.microsoft.com/office/drawing/2014/main" id="{18F53B78-C901-42AB-AA1B-378935DFD243}"/>
                </a:ext>
              </a:extLst>
            </p:cNvPr>
            <p:cNvSpPr/>
            <p:nvPr/>
          </p:nvSpPr>
          <p:spPr>
            <a:xfrm>
              <a:off x="5509655" y="4193686"/>
              <a:ext cx="263376" cy="235335"/>
            </a:xfrm>
            <a:custGeom>
              <a:avLst/>
              <a:gdLst/>
              <a:ahLst/>
              <a:cxnLst/>
              <a:rect l="l" t="t" r="r" b="b"/>
              <a:pathLst>
                <a:path w="4269" h="3789" extrusionOk="0">
                  <a:moveTo>
                    <a:pt x="4181" y="1"/>
                  </a:moveTo>
                  <a:lnTo>
                    <a:pt x="1934" y="103"/>
                  </a:lnTo>
                  <a:cubicBezTo>
                    <a:pt x="1941" y="636"/>
                    <a:pt x="1941" y="1533"/>
                    <a:pt x="1853" y="2110"/>
                  </a:cubicBezTo>
                  <a:cubicBezTo>
                    <a:pt x="1853" y="2110"/>
                    <a:pt x="1963" y="2285"/>
                    <a:pt x="985" y="2701"/>
                  </a:cubicBezTo>
                  <a:lnTo>
                    <a:pt x="299" y="3000"/>
                  </a:lnTo>
                  <a:cubicBezTo>
                    <a:pt x="146" y="3065"/>
                    <a:pt x="0" y="3204"/>
                    <a:pt x="8" y="3386"/>
                  </a:cubicBezTo>
                  <a:cubicBezTo>
                    <a:pt x="33" y="3765"/>
                    <a:pt x="585" y="3788"/>
                    <a:pt x="916" y="3788"/>
                  </a:cubicBezTo>
                  <a:cubicBezTo>
                    <a:pt x="961" y="3788"/>
                    <a:pt x="1001" y="3788"/>
                    <a:pt x="1036" y="3788"/>
                  </a:cubicBezTo>
                  <a:cubicBezTo>
                    <a:pt x="1063" y="3788"/>
                    <a:pt x="1091" y="3788"/>
                    <a:pt x="1121" y="3788"/>
                  </a:cubicBezTo>
                  <a:cubicBezTo>
                    <a:pt x="1773" y="3788"/>
                    <a:pt x="2972" y="3713"/>
                    <a:pt x="3678" y="3671"/>
                  </a:cubicBezTo>
                  <a:cubicBezTo>
                    <a:pt x="3999" y="3642"/>
                    <a:pt x="4239" y="3379"/>
                    <a:pt x="4232" y="3058"/>
                  </a:cubicBezTo>
                  <a:cubicBezTo>
                    <a:pt x="4203" y="2044"/>
                    <a:pt x="4268" y="1008"/>
                    <a:pt x="4181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698;p50">
              <a:extLst>
                <a:ext uri="{FF2B5EF4-FFF2-40B4-BE49-F238E27FC236}">
                  <a16:creationId xmlns:a16="http://schemas.microsoft.com/office/drawing/2014/main" id="{05058AB8-E752-4AF2-B7EC-FCFE9F5DCF50}"/>
                </a:ext>
              </a:extLst>
            </p:cNvPr>
            <p:cNvSpPr/>
            <p:nvPr/>
          </p:nvSpPr>
          <p:spPr>
            <a:xfrm>
              <a:off x="5507373" y="4191016"/>
              <a:ext cx="268373" cy="239620"/>
            </a:xfrm>
            <a:custGeom>
              <a:avLst/>
              <a:gdLst/>
              <a:ahLst/>
              <a:cxnLst/>
              <a:rect l="l" t="t" r="r" b="b"/>
              <a:pathLst>
                <a:path w="4350" h="3858" extrusionOk="0">
                  <a:moveTo>
                    <a:pt x="4173" y="104"/>
                  </a:moveTo>
                  <a:lnTo>
                    <a:pt x="4173" y="104"/>
                  </a:lnTo>
                  <a:cubicBezTo>
                    <a:pt x="4225" y="639"/>
                    <a:pt x="4225" y="1187"/>
                    <a:pt x="4225" y="1722"/>
                  </a:cubicBezTo>
                  <a:lnTo>
                    <a:pt x="4225" y="2590"/>
                  </a:lnTo>
                  <a:cubicBezTo>
                    <a:pt x="4225" y="2729"/>
                    <a:pt x="4225" y="2853"/>
                    <a:pt x="4233" y="2992"/>
                  </a:cubicBezTo>
                  <a:cubicBezTo>
                    <a:pt x="4233" y="3116"/>
                    <a:pt x="4240" y="3240"/>
                    <a:pt x="4174" y="3356"/>
                  </a:cubicBezTo>
                  <a:cubicBezTo>
                    <a:pt x="4079" y="3568"/>
                    <a:pt x="3875" y="3648"/>
                    <a:pt x="3656" y="3663"/>
                  </a:cubicBezTo>
                  <a:cubicBezTo>
                    <a:pt x="3466" y="3677"/>
                    <a:pt x="3262" y="3692"/>
                    <a:pt x="3072" y="3699"/>
                  </a:cubicBezTo>
                  <a:cubicBezTo>
                    <a:pt x="2635" y="3728"/>
                    <a:pt x="2197" y="3758"/>
                    <a:pt x="1759" y="3765"/>
                  </a:cubicBezTo>
                  <a:cubicBezTo>
                    <a:pt x="1538" y="3770"/>
                    <a:pt x="1320" y="3779"/>
                    <a:pt x="1103" y="3779"/>
                  </a:cubicBezTo>
                  <a:cubicBezTo>
                    <a:pt x="1005" y="3779"/>
                    <a:pt x="908" y="3777"/>
                    <a:pt x="811" y="3772"/>
                  </a:cubicBezTo>
                  <a:cubicBezTo>
                    <a:pt x="657" y="3765"/>
                    <a:pt x="490" y="3758"/>
                    <a:pt x="344" y="3692"/>
                  </a:cubicBezTo>
                  <a:cubicBezTo>
                    <a:pt x="183" y="3626"/>
                    <a:pt x="52" y="3466"/>
                    <a:pt x="147" y="3291"/>
                  </a:cubicBezTo>
                  <a:cubicBezTo>
                    <a:pt x="191" y="3189"/>
                    <a:pt x="293" y="3130"/>
                    <a:pt x="395" y="3079"/>
                  </a:cubicBezTo>
                  <a:cubicBezTo>
                    <a:pt x="526" y="3021"/>
                    <a:pt x="657" y="2962"/>
                    <a:pt x="796" y="2911"/>
                  </a:cubicBezTo>
                  <a:cubicBezTo>
                    <a:pt x="1030" y="2809"/>
                    <a:pt x="1256" y="2707"/>
                    <a:pt x="1489" y="2590"/>
                  </a:cubicBezTo>
                  <a:cubicBezTo>
                    <a:pt x="1642" y="2510"/>
                    <a:pt x="1876" y="2401"/>
                    <a:pt x="1963" y="2225"/>
                  </a:cubicBezTo>
                  <a:cubicBezTo>
                    <a:pt x="1977" y="2193"/>
                    <a:pt x="1972" y="2166"/>
                    <a:pt x="1971" y="2139"/>
                  </a:cubicBezTo>
                  <a:lnTo>
                    <a:pt x="1971" y="2139"/>
                  </a:lnTo>
                  <a:cubicBezTo>
                    <a:pt x="1972" y="2135"/>
                    <a:pt x="1975" y="2126"/>
                    <a:pt x="1978" y="2109"/>
                  </a:cubicBezTo>
                  <a:cubicBezTo>
                    <a:pt x="1985" y="2058"/>
                    <a:pt x="1985" y="2014"/>
                    <a:pt x="2000" y="1970"/>
                  </a:cubicBezTo>
                  <a:cubicBezTo>
                    <a:pt x="2015" y="1853"/>
                    <a:pt x="2022" y="1722"/>
                    <a:pt x="2036" y="1605"/>
                  </a:cubicBezTo>
                  <a:cubicBezTo>
                    <a:pt x="2072" y="1138"/>
                    <a:pt x="2073" y="656"/>
                    <a:pt x="2060" y="188"/>
                  </a:cubicBezTo>
                  <a:lnTo>
                    <a:pt x="2060" y="188"/>
                  </a:lnTo>
                  <a:cubicBezTo>
                    <a:pt x="2694" y="160"/>
                    <a:pt x="3336" y="138"/>
                    <a:pt x="3970" y="110"/>
                  </a:cubicBezTo>
                  <a:cubicBezTo>
                    <a:pt x="4035" y="110"/>
                    <a:pt x="4103" y="106"/>
                    <a:pt x="4173" y="104"/>
                  </a:cubicBezTo>
                  <a:close/>
                  <a:moveTo>
                    <a:pt x="4247" y="0"/>
                  </a:moveTo>
                  <a:cubicBezTo>
                    <a:pt x="3605" y="29"/>
                    <a:pt x="2948" y="51"/>
                    <a:pt x="2299" y="80"/>
                  </a:cubicBezTo>
                  <a:cubicBezTo>
                    <a:pt x="2204" y="80"/>
                    <a:pt x="2117" y="88"/>
                    <a:pt x="2015" y="88"/>
                  </a:cubicBezTo>
                  <a:cubicBezTo>
                    <a:pt x="1985" y="88"/>
                    <a:pt x="1971" y="110"/>
                    <a:pt x="1971" y="139"/>
                  </a:cubicBezTo>
                  <a:cubicBezTo>
                    <a:pt x="1978" y="591"/>
                    <a:pt x="1978" y="1051"/>
                    <a:pt x="1949" y="1503"/>
                  </a:cubicBezTo>
                  <a:cubicBezTo>
                    <a:pt x="1942" y="1722"/>
                    <a:pt x="1905" y="1941"/>
                    <a:pt x="1890" y="2153"/>
                  </a:cubicBezTo>
                  <a:cubicBezTo>
                    <a:pt x="1890" y="2157"/>
                    <a:pt x="1891" y="2158"/>
                    <a:pt x="1892" y="2158"/>
                  </a:cubicBezTo>
                  <a:cubicBezTo>
                    <a:pt x="1893" y="2158"/>
                    <a:pt x="1893" y="2157"/>
                    <a:pt x="1894" y="2157"/>
                  </a:cubicBezTo>
                  <a:lnTo>
                    <a:pt x="1894" y="2157"/>
                  </a:lnTo>
                  <a:cubicBezTo>
                    <a:pt x="1894" y="2157"/>
                    <a:pt x="1893" y="2159"/>
                    <a:pt x="1890" y="2167"/>
                  </a:cubicBezTo>
                  <a:cubicBezTo>
                    <a:pt x="1854" y="2233"/>
                    <a:pt x="1788" y="2291"/>
                    <a:pt x="1723" y="2328"/>
                  </a:cubicBezTo>
                  <a:cubicBezTo>
                    <a:pt x="1569" y="2437"/>
                    <a:pt x="1402" y="2517"/>
                    <a:pt x="1234" y="2598"/>
                  </a:cubicBezTo>
                  <a:cubicBezTo>
                    <a:pt x="964" y="2714"/>
                    <a:pt x="701" y="2838"/>
                    <a:pt x="439" y="2948"/>
                  </a:cubicBezTo>
                  <a:cubicBezTo>
                    <a:pt x="263" y="3021"/>
                    <a:pt x="74" y="3130"/>
                    <a:pt x="45" y="3334"/>
                  </a:cubicBezTo>
                  <a:cubicBezTo>
                    <a:pt x="1" y="3677"/>
                    <a:pt x="358" y="3801"/>
                    <a:pt x="621" y="3831"/>
                  </a:cubicBezTo>
                  <a:cubicBezTo>
                    <a:pt x="793" y="3850"/>
                    <a:pt x="968" y="3857"/>
                    <a:pt x="1141" y="3857"/>
                  </a:cubicBezTo>
                  <a:cubicBezTo>
                    <a:pt x="1290" y="3857"/>
                    <a:pt x="1439" y="3852"/>
                    <a:pt x="1584" y="3845"/>
                  </a:cubicBezTo>
                  <a:cubicBezTo>
                    <a:pt x="2036" y="3838"/>
                    <a:pt x="2489" y="3809"/>
                    <a:pt x="2934" y="3787"/>
                  </a:cubicBezTo>
                  <a:cubicBezTo>
                    <a:pt x="3145" y="3772"/>
                    <a:pt x="3364" y="3758"/>
                    <a:pt x="3576" y="3750"/>
                  </a:cubicBezTo>
                  <a:cubicBezTo>
                    <a:pt x="3766" y="3736"/>
                    <a:pt x="3941" y="3721"/>
                    <a:pt x="4101" y="3604"/>
                  </a:cubicBezTo>
                  <a:cubicBezTo>
                    <a:pt x="4276" y="3466"/>
                    <a:pt x="4349" y="3262"/>
                    <a:pt x="4349" y="3035"/>
                  </a:cubicBezTo>
                  <a:cubicBezTo>
                    <a:pt x="4342" y="2707"/>
                    <a:pt x="4342" y="2371"/>
                    <a:pt x="4342" y="2043"/>
                  </a:cubicBezTo>
                  <a:cubicBezTo>
                    <a:pt x="4342" y="1382"/>
                    <a:pt x="4349" y="734"/>
                    <a:pt x="4288" y="80"/>
                  </a:cubicBezTo>
                  <a:lnTo>
                    <a:pt x="4288" y="80"/>
                  </a:lnTo>
                  <a:cubicBezTo>
                    <a:pt x="4307" y="50"/>
                    <a:pt x="4293" y="0"/>
                    <a:pt x="42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699;p50">
              <a:extLst>
                <a:ext uri="{FF2B5EF4-FFF2-40B4-BE49-F238E27FC236}">
                  <a16:creationId xmlns:a16="http://schemas.microsoft.com/office/drawing/2014/main" id="{4EF37199-ADC8-4852-B0AE-6F71AC7430F5}"/>
                </a:ext>
              </a:extLst>
            </p:cNvPr>
            <p:cNvSpPr/>
            <p:nvPr/>
          </p:nvSpPr>
          <p:spPr>
            <a:xfrm>
              <a:off x="5494355" y="4317906"/>
              <a:ext cx="299406" cy="150927"/>
            </a:xfrm>
            <a:custGeom>
              <a:avLst/>
              <a:gdLst/>
              <a:ahLst/>
              <a:cxnLst/>
              <a:rect l="l" t="t" r="r" b="b"/>
              <a:pathLst>
                <a:path w="4853" h="2430" extrusionOk="0">
                  <a:moveTo>
                    <a:pt x="4451" y="0"/>
                  </a:moveTo>
                  <a:cubicBezTo>
                    <a:pt x="4225" y="234"/>
                    <a:pt x="3787" y="482"/>
                    <a:pt x="3459" y="525"/>
                  </a:cubicBezTo>
                  <a:cubicBezTo>
                    <a:pt x="3381" y="537"/>
                    <a:pt x="3303" y="543"/>
                    <a:pt x="3225" y="543"/>
                  </a:cubicBezTo>
                  <a:cubicBezTo>
                    <a:pt x="2973" y="543"/>
                    <a:pt x="2721" y="485"/>
                    <a:pt x="2481" y="401"/>
                  </a:cubicBezTo>
                  <a:cubicBezTo>
                    <a:pt x="2335" y="343"/>
                    <a:pt x="2182" y="270"/>
                    <a:pt x="2109" y="131"/>
                  </a:cubicBezTo>
                  <a:cubicBezTo>
                    <a:pt x="2109" y="131"/>
                    <a:pt x="1511" y="547"/>
                    <a:pt x="963" y="679"/>
                  </a:cubicBezTo>
                  <a:cubicBezTo>
                    <a:pt x="416" y="817"/>
                    <a:pt x="29" y="1138"/>
                    <a:pt x="22" y="1496"/>
                  </a:cubicBezTo>
                  <a:cubicBezTo>
                    <a:pt x="22" y="1547"/>
                    <a:pt x="22" y="1605"/>
                    <a:pt x="15" y="1649"/>
                  </a:cubicBezTo>
                  <a:cubicBezTo>
                    <a:pt x="0" y="1788"/>
                    <a:pt x="22" y="1934"/>
                    <a:pt x="66" y="2058"/>
                  </a:cubicBezTo>
                  <a:cubicBezTo>
                    <a:pt x="102" y="2182"/>
                    <a:pt x="175" y="2291"/>
                    <a:pt x="277" y="2342"/>
                  </a:cubicBezTo>
                  <a:cubicBezTo>
                    <a:pt x="358" y="2386"/>
                    <a:pt x="460" y="2408"/>
                    <a:pt x="547" y="2415"/>
                  </a:cubicBezTo>
                  <a:cubicBezTo>
                    <a:pt x="654" y="2425"/>
                    <a:pt x="760" y="2429"/>
                    <a:pt x="864" y="2429"/>
                  </a:cubicBezTo>
                  <a:cubicBezTo>
                    <a:pt x="1133" y="2429"/>
                    <a:pt x="1396" y="2404"/>
                    <a:pt x="1664" y="2393"/>
                  </a:cubicBezTo>
                  <a:cubicBezTo>
                    <a:pt x="2138" y="2386"/>
                    <a:pt x="2620" y="2379"/>
                    <a:pt x="3094" y="2371"/>
                  </a:cubicBezTo>
                  <a:lnTo>
                    <a:pt x="4378" y="2342"/>
                  </a:lnTo>
                  <a:cubicBezTo>
                    <a:pt x="4546" y="2342"/>
                    <a:pt x="4692" y="2225"/>
                    <a:pt x="4735" y="2058"/>
                  </a:cubicBezTo>
                  <a:cubicBezTo>
                    <a:pt x="4794" y="1824"/>
                    <a:pt x="4852" y="1109"/>
                    <a:pt x="4801" y="854"/>
                  </a:cubicBezTo>
                  <a:cubicBezTo>
                    <a:pt x="4706" y="423"/>
                    <a:pt x="4480" y="44"/>
                    <a:pt x="4480" y="44"/>
                  </a:cubicBezTo>
                  <a:lnTo>
                    <a:pt x="4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00;p50">
              <a:extLst>
                <a:ext uri="{FF2B5EF4-FFF2-40B4-BE49-F238E27FC236}">
                  <a16:creationId xmlns:a16="http://schemas.microsoft.com/office/drawing/2014/main" id="{ACF40DDB-3DAA-4278-AA23-8D1878B3C978}"/>
                </a:ext>
              </a:extLst>
            </p:cNvPr>
            <p:cNvSpPr/>
            <p:nvPr/>
          </p:nvSpPr>
          <p:spPr>
            <a:xfrm>
              <a:off x="5490715" y="4314739"/>
              <a:ext cx="304341" cy="156455"/>
            </a:xfrm>
            <a:custGeom>
              <a:avLst/>
              <a:gdLst/>
              <a:ahLst/>
              <a:cxnLst/>
              <a:rect l="l" t="t" r="r" b="b"/>
              <a:pathLst>
                <a:path w="4933" h="2519" extrusionOk="0">
                  <a:moveTo>
                    <a:pt x="4481" y="115"/>
                  </a:moveTo>
                  <a:cubicBezTo>
                    <a:pt x="4608" y="331"/>
                    <a:pt x="4694" y="567"/>
                    <a:pt x="4765" y="810"/>
                  </a:cubicBezTo>
                  <a:cubicBezTo>
                    <a:pt x="4831" y="1051"/>
                    <a:pt x="4816" y="1328"/>
                    <a:pt x="4794" y="1583"/>
                  </a:cubicBezTo>
                  <a:cubicBezTo>
                    <a:pt x="4780" y="1809"/>
                    <a:pt x="4794" y="2218"/>
                    <a:pt x="4532" y="2320"/>
                  </a:cubicBezTo>
                  <a:cubicBezTo>
                    <a:pt x="4444" y="2349"/>
                    <a:pt x="4357" y="2342"/>
                    <a:pt x="4262" y="2349"/>
                  </a:cubicBezTo>
                  <a:cubicBezTo>
                    <a:pt x="4152" y="2349"/>
                    <a:pt x="4043" y="2349"/>
                    <a:pt x="3926" y="2357"/>
                  </a:cubicBezTo>
                  <a:cubicBezTo>
                    <a:pt x="3715" y="2357"/>
                    <a:pt x="3518" y="2364"/>
                    <a:pt x="3306" y="2364"/>
                  </a:cubicBezTo>
                  <a:cubicBezTo>
                    <a:pt x="2876" y="2371"/>
                    <a:pt x="2460" y="2386"/>
                    <a:pt x="2029" y="2393"/>
                  </a:cubicBezTo>
                  <a:cubicBezTo>
                    <a:pt x="1651" y="2400"/>
                    <a:pt x="1278" y="2431"/>
                    <a:pt x="896" y="2431"/>
                  </a:cubicBezTo>
                  <a:cubicBezTo>
                    <a:pt x="858" y="2431"/>
                    <a:pt x="820" y="2430"/>
                    <a:pt x="782" y="2430"/>
                  </a:cubicBezTo>
                  <a:cubicBezTo>
                    <a:pt x="577" y="2422"/>
                    <a:pt x="336" y="2422"/>
                    <a:pt x="205" y="2225"/>
                  </a:cubicBezTo>
                  <a:cubicBezTo>
                    <a:pt x="110" y="2072"/>
                    <a:pt x="88" y="1875"/>
                    <a:pt x="96" y="1693"/>
                  </a:cubicBezTo>
                  <a:cubicBezTo>
                    <a:pt x="96" y="1532"/>
                    <a:pt x="103" y="1408"/>
                    <a:pt x="191" y="1270"/>
                  </a:cubicBezTo>
                  <a:cubicBezTo>
                    <a:pt x="271" y="1146"/>
                    <a:pt x="388" y="1043"/>
                    <a:pt x="519" y="963"/>
                  </a:cubicBezTo>
                  <a:cubicBezTo>
                    <a:pt x="687" y="854"/>
                    <a:pt x="884" y="795"/>
                    <a:pt x="1073" y="744"/>
                  </a:cubicBezTo>
                  <a:cubicBezTo>
                    <a:pt x="1248" y="693"/>
                    <a:pt x="1416" y="620"/>
                    <a:pt x="1584" y="540"/>
                  </a:cubicBezTo>
                  <a:cubicBezTo>
                    <a:pt x="1769" y="444"/>
                    <a:pt x="1960" y="342"/>
                    <a:pt x="2140" y="227"/>
                  </a:cubicBezTo>
                  <a:lnTo>
                    <a:pt x="2140" y="227"/>
                  </a:lnTo>
                  <a:cubicBezTo>
                    <a:pt x="2254" y="377"/>
                    <a:pt x="2439" y="443"/>
                    <a:pt x="2613" y="503"/>
                  </a:cubicBezTo>
                  <a:cubicBezTo>
                    <a:pt x="2840" y="577"/>
                    <a:pt x="3080" y="614"/>
                    <a:pt x="3315" y="614"/>
                  </a:cubicBezTo>
                  <a:cubicBezTo>
                    <a:pt x="3336" y="614"/>
                    <a:pt x="3358" y="613"/>
                    <a:pt x="3379" y="613"/>
                  </a:cubicBezTo>
                  <a:cubicBezTo>
                    <a:pt x="3785" y="585"/>
                    <a:pt x="4191" y="389"/>
                    <a:pt x="4481" y="115"/>
                  </a:cubicBezTo>
                  <a:close/>
                  <a:moveTo>
                    <a:pt x="4507" y="1"/>
                  </a:moveTo>
                  <a:cubicBezTo>
                    <a:pt x="4497" y="1"/>
                    <a:pt x="4485" y="5"/>
                    <a:pt x="4473" y="15"/>
                  </a:cubicBezTo>
                  <a:cubicBezTo>
                    <a:pt x="4211" y="285"/>
                    <a:pt x="3817" y="503"/>
                    <a:pt x="3437" y="533"/>
                  </a:cubicBezTo>
                  <a:cubicBezTo>
                    <a:pt x="3387" y="537"/>
                    <a:pt x="3336" y="540"/>
                    <a:pt x="3285" y="540"/>
                  </a:cubicBezTo>
                  <a:cubicBezTo>
                    <a:pt x="3106" y="540"/>
                    <a:pt x="2922" y="511"/>
                    <a:pt x="2751" y="460"/>
                  </a:cubicBezTo>
                  <a:cubicBezTo>
                    <a:pt x="2554" y="409"/>
                    <a:pt x="2321" y="336"/>
                    <a:pt x="2204" y="153"/>
                  </a:cubicBezTo>
                  <a:cubicBezTo>
                    <a:pt x="2199" y="138"/>
                    <a:pt x="2179" y="122"/>
                    <a:pt x="2160" y="122"/>
                  </a:cubicBezTo>
                  <a:cubicBezTo>
                    <a:pt x="2153" y="122"/>
                    <a:pt x="2145" y="125"/>
                    <a:pt x="2139" y="131"/>
                  </a:cubicBezTo>
                  <a:cubicBezTo>
                    <a:pt x="1956" y="263"/>
                    <a:pt x="1759" y="365"/>
                    <a:pt x="1548" y="467"/>
                  </a:cubicBezTo>
                  <a:cubicBezTo>
                    <a:pt x="1373" y="555"/>
                    <a:pt x="1183" y="627"/>
                    <a:pt x="1000" y="679"/>
                  </a:cubicBezTo>
                  <a:cubicBezTo>
                    <a:pt x="818" y="722"/>
                    <a:pt x="643" y="788"/>
                    <a:pt x="482" y="890"/>
                  </a:cubicBezTo>
                  <a:cubicBezTo>
                    <a:pt x="249" y="1021"/>
                    <a:pt x="45" y="1248"/>
                    <a:pt x="15" y="1525"/>
                  </a:cubicBezTo>
                  <a:cubicBezTo>
                    <a:pt x="1" y="1839"/>
                    <a:pt x="1" y="2291"/>
                    <a:pt x="329" y="2444"/>
                  </a:cubicBezTo>
                  <a:cubicBezTo>
                    <a:pt x="455" y="2510"/>
                    <a:pt x="610" y="2518"/>
                    <a:pt x="756" y="2518"/>
                  </a:cubicBezTo>
                  <a:cubicBezTo>
                    <a:pt x="805" y="2518"/>
                    <a:pt x="853" y="2517"/>
                    <a:pt x="898" y="2517"/>
                  </a:cubicBezTo>
                  <a:cubicBezTo>
                    <a:pt x="1139" y="2517"/>
                    <a:pt x="1373" y="2503"/>
                    <a:pt x="1613" y="2495"/>
                  </a:cubicBezTo>
                  <a:cubicBezTo>
                    <a:pt x="2088" y="2473"/>
                    <a:pt x="2569" y="2473"/>
                    <a:pt x="3043" y="2466"/>
                  </a:cubicBezTo>
                  <a:cubicBezTo>
                    <a:pt x="3269" y="2466"/>
                    <a:pt x="3503" y="2459"/>
                    <a:pt x="3736" y="2459"/>
                  </a:cubicBezTo>
                  <a:cubicBezTo>
                    <a:pt x="3970" y="2451"/>
                    <a:pt x="4211" y="2459"/>
                    <a:pt x="4437" y="2437"/>
                  </a:cubicBezTo>
                  <a:cubicBezTo>
                    <a:pt x="4575" y="2430"/>
                    <a:pt x="4707" y="2357"/>
                    <a:pt x="4780" y="2233"/>
                  </a:cubicBezTo>
                  <a:cubicBezTo>
                    <a:pt x="4831" y="2130"/>
                    <a:pt x="4853" y="1999"/>
                    <a:pt x="4860" y="1890"/>
                  </a:cubicBezTo>
                  <a:cubicBezTo>
                    <a:pt x="4897" y="1583"/>
                    <a:pt x="4933" y="1248"/>
                    <a:pt x="4889" y="934"/>
                  </a:cubicBezTo>
                  <a:cubicBezTo>
                    <a:pt x="4838" y="635"/>
                    <a:pt x="4707" y="321"/>
                    <a:pt x="4561" y="58"/>
                  </a:cubicBezTo>
                  <a:cubicBezTo>
                    <a:pt x="4558" y="53"/>
                    <a:pt x="4555" y="49"/>
                    <a:pt x="4551" y="46"/>
                  </a:cubicBezTo>
                  <a:lnTo>
                    <a:pt x="4551" y="46"/>
                  </a:lnTo>
                  <a:cubicBezTo>
                    <a:pt x="4556" y="26"/>
                    <a:pt x="4534" y="1"/>
                    <a:pt x="450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01;p50">
              <a:extLst>
                <a:ext uri="{FF2B5EF4-FFF2-40B4-BE49-F238E27FC236}">
                  <a16:creationId xmlns:a16="http://schemas.microsoft.com/office/drawing/2014/main" id="{B58742FE-1B0C-4F2B-93C1-D516013477A3}"/>
                </a:ext>
              </a:extLst>
            </p:cNvPr>
            <p:cNvSpPr/>
            <p:nvPr/>
          </p:nvSpPr>
          <p:spPr>
            <a:xfrm>
              <a:off x="5538467" y="4363185"/>
              <a:ext cx="17583" cy="30434"/>
            </a:xfrm>
            <a:custGeom>
              <a:avLst/>
              <a:gdLst/>
              <a:ahLst/>
              <a:cxnLst/>
              <a:rect l="l" t="t" r="r" b="b"/>
              <a:pathLst>
                <a:path w="285" h="490" extrusionOk="0">
                  <a:moveTo>
                    <a:pt x="80" y="1"/>
                  </a:moveTo>
                  <a:lnTo>
                    <a:pt x="0" y="30"/>
                  </a:lnTo>
                  <a:cubicBezTo>
                    <a:pt x="0" y="44"/>
                    <a:pt x="0" y="52"/>
                    <a:pt x="8" y="66"/>
                  </a:cubicBezTo>
                  <a:cubicBezTo>
                    <a:pt x="124" y="154"/>
                    <a:pt x="190" y="300"/>
                    <a:pt x="183" y="446"/>
                  </a:cubicBezTo>
                  <a:cubicBezTo>
                    <a:pt x="183" y="475"/>
                    <a:pt x="212" y="490"/>
                    <a:pt x="226" y="490"/>
                  </a:cubicBezTo>
                  <a:cubicBezTo>
                    <a:pt x="256" y="490"/>
                    <a:pt x="270" y="475"/>
                    <a:pt x="270" y="446"/>
                  </a:cubicBezTo>
                  <a:cubicBezTo>
                    <a:pt x="285" y="285"/>
                    <a:pt x="212" y="110"/>
                    <a:pt x="8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02;p50">
              <a:extLst>
                <a:ext uri="{FF2B5EF4-FFF2-40B4-BE49-F238E27FC236}">
                  <a16:creationId xmlns:a16="http://schemas.microsoft.com/office/drawing/2014/main" id="{43C55A6B-EA9E-4129-97D4-154A9205A83B}"/>
                </a:ext>
              </a:extLst>
            </p:cNvPr>
            <p:cNvSpPr/>
            <p:nvPr/>
          </p:nvSpPr>
          <p:spPr>
            <a:xfrm>
              <a:off x="5556914" y="4358216"/>
              <a:ext cx="15794" cy="33912"/>
            </a:xfrm>
            <a:custGeom>
              <a:avLst/>
              <a:gdLst/>
              <a:ahLst/>
              <a:cxnLst/>
              <a:rect l="l" t="t" r="r" b="b"/>
              <a:pathLst>
                <a:path w="256" h="546" extrusionOk="0">
                  <a:moveTo>
                    <a:pt x="81" y="0"/>
                  </a:moveTo>
                  <a:lnTo>
                    <a:pt x="0" y="22"/>
                  </a:lnTo>
                  <a:cubicBezTo>
                    <a:pt x="0" y="22"/>
                    <a:pt x="8" y="52"/>
                    <a:pt x="22" y="73"/>
                  </a:cubicBezTo>
                  <a:cubicBezTo>
                    <a:pt x="110" y="190"/>
                    <a:pt x="168" y="343"/>
                    <a:pt x="154" y="497"/>
                  </a:cubicBezTo>
                  <a:cubicBezTo>
                    <a:pt x="154" y="529"/>
                    <a:pt x="177" y="546"/>
                    <a:pt x="202" y="546"/>
                  </a:cubicBezTo>
                  <a:cubicBezTo>
                    <a:pt x="227" y="546"/>
                    <a:pt x="252" y="529"/>
                    <a:pt x="256" y="497"/>
                  </a:cubicBezTo>
                  <a:cubicBezTo>
                    <a:pt x="256" y="314"/>
                    <a:pt x="205" y="146"/>
                    <a:pt x="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03;p50">
              <a:extLst>
                <a:ext uri="{FF2B5EF4-FFF2-40B4-BE49-F238E27FC236}">
                  <a16:creationId xmlns:a16="http://schemas.microsoft.com/office/drawing/2014/main" id="{FEAFD88E-E58F-4C4D-B934-5E693533CB85}"/>
                </a:ext>
              </a:extLst>
            </p:cNvPr>
            <p:cNvSpPr/>
            <p:nvPr/>
          </p:nvSpPr>
          <p:spPr>
            <a:xfrm>
              <a:off x="5570857" y="4352315"/>
              <a:ext cx="18508" cy="38943"/>
            </a:xfrm>
            <a:custGeom>
              <a:avLst/>
              <a:gdLst/>
              <a:ahLst/>
              <a:cxnLst/>
              <a:rect l="l" t="t" r="r" b="b"/>
              <a:pathLst>
                <a:path w="300" h="627" extrusionOk="0">
                  <a:moveTo>
                    <a:pt x="95" y="1"/>
                  </a:moveTo>
                  <a:cubicBezTo>
                    <a:pt x="66" y="8"/>
                    <a:pt x="30" y="30"/>
                    <a:pt x="1" y="37"/>
                  </a:cubicBezTo>
                  <a:cubicBezTo>
                    <a:pt x="1" y="37"/>
                    <a:pt x="15" y="44"/>
                    <a:pt x="15" y="59"/>
                  </a:cubicBezTo>
                  <a:cubicBezTo>
                    <a:pt x="139" y="205"/>
                    <a:pt x="205" y="387"/>
                    <a:pt x="198" y="577"/>
                  </a:cubicBezTo>
                  <a:cubicBezTo>
                    <a:pt x="198" y="610"/>
                    <a:pt x="219" y="626"/>
                    <a:pt x="242" y="626"/>
                  </a:cubicBezTo>
                  <a:cubicBezTo>
                    <a:pt x="265" y="626"/>
                    <a:pt x="289" y="610"/>
                    <a:pt x="292" y="577"/>
                  </a:cubicBezTo>
                  <a:cubicBezTo>
                    <a:pt x="300" y="358"/>
                    <a:pt x="219" y="154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04;p50">
              <a:extLst>
                <a:ext uri="{FF2B5EF4-FFF2-40B4-BE49-F238E27FC236}">
                  <a16:creationId xmlns:a16="http://schemas.microsoft.com/office/drawing/2014/main" id="{1B94A695-9201-4051-A28C-E10E14E369A0}"/>
                </a:ext>
              </a:extLst>
            </p:cNvPr>
            <p:cNvSpPr/>
            <p:nvPr/>
          </p:nvSpPr>
          <p:spPr>
            <a:xfrm>
              <a:off x="5585725" y="4345980"/>
              <a:ext cx="21223" cy="38943"/>
            </a:xfrm>
            <a:custGeom>
              <a:avLst/>
              <a:gdLst/>
              <a:ahLst/>
              <a:cxnLst/>
              <a:rect l="l" t="t" r="r" b="b"/>
              <a:pathLst>
                <a:path w="344" h="627" extrusionOk="0">
                  <a:moveTo>
                    <a:pt x="81" y="0"/>
                  </a:moveTo>
                  <a:cubicBezTo>
                    <a:pt x="51" y="15"/>
                    <a:pt x="30" y="30"/>
                    <a:pt x="0" y="37"/>
                  </a:cubicBezTo>
                  <a:cubicBezTo>
                    <a:pt x="0" y="52"/>
                    <a:pt x="0" y="59"/>
                    <a:pt x="8" y="73"/>
                  </a:cubicBezTo>
                  <a:cubicBezTo>
                    <a:pt x="139" y="212"/>
                    <a:pt x="248" y="387"/>
                    <a:pt x="234" y="577"/>
                  </a:cubicBezTo>
                  <a:cubicBezTo>
                    <a:pt x="234" y="610"/>
                    <a:pt x="258" y="626"/>
                    <a:pt x="282" y="626"/>
                  </a:cubicBezTo>
                  <a:cubicBezTo>
                    <a:pt x="307" y="626"/>
                    <a:pt x="332" y="610"/>
                    <a:pt x="336" y="577"/>
                  </a:cubicBezTo>
                  <a:cubicBezTo>
                    <a:pt x="343" y="358"/>
                    <a:pt x="227" y="161"/>
                    <a:pt x="8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05;p50">
              <a:extLst>
                <a:ext uri="{FF2B5EF4-FFF2-40B4-BE49-F238E27FC236}">
                  <a16:creationId xmlns:a16="http://schemas.microsoft.com/office/drawing/2014/main" id="{9426407C-72AE-4B1D-8091-7753BD13DA04}"/>
                </a:ext>
              </a:extLst>
            </p:cNvPr>
            <p:cNvSpPr/>
            <p:nvPr/>
          </p:nvSpPr>
          <p:spPr>
            <a:xfrm>
              <a:off x="5598743" y="4338713"/>
              <a:ext cx="27639" cy="42297"/>
            </a:xfrm>
            <a:custGeom>
              <a:avLst/>
              <a:gdLst/>
              <a:ahLst/>
              <a:cxnLst/>
              <a:rect l="l" t="t" r="r" b="b"/>
              <a:pathLst>
                <a:path w="448" h="681" extrusionOk="0">
                  <a:moveTo>
                    <a:pt x="88" y="1"/>
                  </a:moveTo>
                  <a:cubicBezTo>
                    <a:pt x="59" y="23"/>
                    <a:pt x="37" y="37"/>
                    <a:pt x="1" y="44"/>
                  </a:cubicBezTo>
                  <a:cubicBezTo>
                    <a:pt x="1" y="59"/>
                    <a:pt x="8" y="59"/>
                    <a:pt x="8" y="66"/>
                  </a:cubicBezTo>
                  <a:cubicBezTo>
                    <a:pt x="198" y="205"/>
                    <a:pt x="271" y="431"/>
                    <a:pt x="344" y="650"/>
                  </a:cubicBezTo>
                  <a:cubicBezTo>
                    <a:pt x="353" y="671"/>
                    <a:pt x="373" y="681"/>
                    <a:pt x="392" y="681"/>
                  </a:cubicBezTo>
                  <a:cubicBezTo>
                    <a:pt x="420" y="681"/>
                    <a:pt x="447" y="660"/>
                    <a:pt x="439" y="621"/>
                  </a:cubicBezTo>
                  <a:cubicBezTo>
                    <a:pt x="366" y="395"/>
                    <a:pt x="278" y="147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06;p50">
              <a:extLst>
                <a:ext uri="{FF2B5EF4-FFF2-40B4-BE49-F238E27FC236}">
                  <a16:creationId xmlns:a16="http://schemas.microsoft.com/office/drawing/2014/main" id="{BAB752D4-3EB5-4782-9E87-D5F46965D972}"/>
                </a:ext>
              </a:extLst>
            </p:cNvPr>
            <p:cNvSpPr/>
            <p:nvPr/>
          </p:nvSpPr>
          <p:spPr>
            <a:xfrm>
              <a:off x="5613612" y="4330142"/>
              <a:ext cx="27084" cy="42173"/>
            </a:xfrm>
            <a:custGeom>
              <a:avLst/>
              <a:gdLst/>
              <a:ahLst/>
              <a:cxnLst/>
              <a:rect l="l" t="t" r="r" b="b"/>
              <a:pathLst>
                <a:path w="439" h="679" extrusionOk="0">
                  <a:moveTo>
                    <a:pt x="74" y="0"/>
                  </a:moveTo>
                  <a:cubicBezTo>
                    <a:pt x="59" y="15"/>
                    <a:pt x="30" y="29"/>
                    <a:pt x="1" y="51"/>
                  </a:cubicBezTo>
                  <a:cubicBezTo>
                    <a:pt x="1" y="51"/>
                    <a:pt x="15" y="58"/>
                    <a:pt x="15" y="66"/>
                  </a:cubicBezTo>
                  <a:cubicBezTo>
                    <a:pt x="198" y="204"/>
                    <a:pt x="314" y="416"/>
                    <a:pt x="351" y="642"/>
                  </a:cubicBezTo>
                  <a:cubicBezTo>
                    <a:pt x="351" y="671"/>
                    <a:pt x="387" y="679"/>
                    <a:pt x="402" y="679"/>
                  </a:cubicBezTo>
                  <a:cubicBezTo>
                    <a:pt x="431" y="671"/>
                    <a:pt x="438" y="642"/>
                    <a:pt x="438" y="620"/>
                  </a:cubicBezTo>
                  <a:cubicBezTo>
                    <a:pt x="395" y="387"/>
                    <a:pt x="271" y="161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07;p50">
              <a:extLst>
                <a:ext uri="{FF2B5EF4-FFF2-40B4-BE49-F238E27FC236}">
                  <a16:creationId xmlns:a16="http://schemas.microsoft.com/office/drawing/2014/main" id="{F6D44475-9108-4F3C-B4E8-4EA74104AA42}"/>
                </a:ext>
              </a:extLst>
            </p:cNvPr>
            <p:cNvSpPr/>
            <p:nvPr/>
          </p:nvSpPr>
          <p:spPr>
            <a:xfrm>
              <a:off x="5495219" y="4393246"/>
              <a:ext cx="296259" cy="75588"/>
            </a:xfrm>
            <a:custGeom>
              <a:avLst/>
              <a:gdLst/>
              <a:ahLst/>
              <a:cxnLst/>
              <a:rect l="l" t="t" r="r" b="b"/>
              <a:pathLst>
                <a:path w="4802" h="1217" extrusionOk="0">
                  <a:moveTo>
                    <a:pt x="3852" y="398"/>
                  </a:moveTo>
                  <a:cubicBezTo>
                    <a:pt x="3889" y="398"/>
                    <a:pt x="3926" y="401"/>
                    <a:pt x="3963" y="407"/>
                  </a:cubicBezTo>
                  <a:cubicBezTo>
                    <a:pt x="4050" y="414"/>
                    <a:pt x="4138" y="443"/>
                    <a:pt x="4211" y="487"/>
                  </a:cubicBezTo>
                  <a:cubicBezTo>
                    <a:pt x="4320" y="560"/>
                    <a:pt x="4211" y="669"/>
                    <a:pt x="4138" y="713"/>
                  </a:cubicBezTo>
                  <a:cubicBezTo>
                    <a:pt x="4009" y="780"/>
                    <a:pt x="3849" y="807"/>
                    <a:pt x="3693" y="807"/>
                  </a:cubicBezTo>
                  <a:cubicBezTo>
                    <a:pt x="3628" y="807"/>
                    <a:pt x="3564" y="802"/>
                    <a:pt x="3503" y="794"/>
                  </a:cubicBezTo>
                  <a:cubicBezTo>
                    <a:pt x="3488" y="794"/>
                    <a:pt x="3481" y="794"/>
                    <a:pt x="3474" y="801"/>
                  </a:cubicBezTo>
                  <a:cubicBezTo>
                    <a:pt x="3393" y="794"/>
                    <a:pt x="3284" y="764"/>
                    <a:pt x="3262" y="662"/>
                  </a:cubicBezTo>
                  <a:cubicBezTo>
                    <a:pt x="3255" y="582"/>
                    <a:pt x="3379" y="531"/>
                    <a:pt x="3445" y="487"/>
                  </a:cubicBezTo>
                  <a:cubicBezTo>
                    <a:pt x="3576" y="436"/>
                    <a:pt x="3717" y="398"/>
                    <a:pt x="3852" y="398"/>
                  </a:cubicBezTo>
                  <a:close/>
                  <a:moveTo>
                    <a:pt x="2617" y="635"/>
                  </a:moveTo>
                  <a:cubicBezTo>
                    <a:pt x="2641" y="635"/>
                    <a:pt x="2664" y="637"/>
                    <a:pt x="2686" y="640"/>
                  </a:cubicBezTo>
                  <a:cubicBezTo>
                    <a:pt x="2730" y="648"/>
                    <a:pt x="2788" y="655"/>
                    <a:pt x="2824" y="684"/>
                  </a:cubicBezTo>
                  <a:cubicBezTo>
                    <a:pt x="2868" y="713"/>
                    <a:pt x="2817" y="764"/>
                    <a:pt x="2781" y="786"/>
                  </a:cubicBezTo>
                  <a:cubicBezTo>
                    <a:pt x="2700" y="821"/>
                    <a:pt x="2593" y="832"/>
                    <a:pt x="2498" y="832"/>
                  </a:cubicBezTo>
                  <a:cubicBezTo>
                    <a:pt x="2472" y="832"/>
                    <a:pt x="2447" y="832"/>
                    <a:pt x="2423" y="830"/>
                  </a:cubicBezTo>
                  <a:cubicBezTo>
                    <a:pt x="2387" y="823"/>
                    <a:pt x="2299" y="823"/>
                    <a:pt x="2299" y="764"/>
                  </a:cubicBezTo>
                  <a:cubicBezTo>
                    <a:pt x="2299" y="728"/>
                    <a:pt x="2365" y="699"/>
                    <a:pt x="2394" y="684"/>
                  </a:cubicBezTo>
                  <a:cubicBezTo>
                    <a:pt x="2465" y="651"/>
                    <a:pt x="2544" y="635"/>
                    <a:pt x="2617" y="635"/>
                  </a:cubicBezTo>
                  <a:close/>
                  <a:moveTo>
                    <a:pt x="4606" y="1"/>
                  </a:moveTo>
                  <a:cubicBezTo>
                    <a:pt x="3929" y="1"/>
                    <a:pt x="3264" y="164"/>
                    <a:pt x="2598" y="290"/>
                  </a:cubicBezTo>
                  <a:cubicBezTo>
                    <a:pt x="2153" y="378"/>
                    <a:pt x="1701" y="443"/>
                    <a:pt x="1256" y="472"/>
                  </a:cubicBezTo>
                  <a:cubicBezTo>
                    <a:pt x="840" y="502"/>
                    <a:pt x="417" y="502"/>
                    <a:pt x="1" y="502"/>
                  </a:cubicBezTo>
                  <a:cubicBezTo>
                    <a:pt x="1" y="611"/>
                    <a:pt x="15" y="735"/>
                    <a:pt x="52" y="845"/>
                  </a:cubicBezTo>
                  <a:cubicBezTo>
                    <a:pt x="88" y="969"/>
                    <a:pt x="161" y="1078"/>
                    <a:pt x="263" y="1129"/>
                  </a:cubicBezTo>
                  <a:cubicBezTo>
                    <a:pt x="344" y="1173"/>
                    <a:pt x="446" y="1195"/>
                    <a:pt x="533" y="1202"/>
                  </a:cubicBezTo>
                  <a:cubicBezTo>
                    <a:pt x="638" y="1212"/>
                    <a:pt x="742" y="1216"/>
                    <a:pt x="846" y="1216"/>
                  </a:cubicBezTo>
                  <a:cubicBezTo>
                    <a:pt x="1112" y="1216"/>
                    <a:pt x="1377" y="1191"/>
                    <a:pt x="1650" y="1180"/>
                  </a:cubicBezTo>
                  <a:cubicBezTo>
                    <a:pt x="2124" y="1173"/>
                    <a:pt x="2606" y="1166"/>
                    <a:pt x="3080" y="1158"/>
                  </a:cubicBezTo>
                  <a:lnTo>
                    <a:pt x="4364" y="1129"/>
                  </a:lnTo>
                  <a:cubicBezTo>
                    <a:pt x="4532" y="1129"/>
                    <a:pt x="4678" y="1012"/>
                    <a:pt x="4721" y="845"/>
                  </a:cubicBezTo>
                  <a:cubicBezTo>
                    <a:pt x="4758" y="684"/>
                    <a:pt x="4802" y="305"/>
                    <a:pt x="4802" y="6"/>
                  </a:cubicBezTo>
                  <a:cubicBezTo>
                    <a:pt x="4736" y="2"/>
                    <a:pt x="4671" y="1"/>
                    <a:pt x="460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08;p50">
              <a:extLst>
                <a:ext uri="{FF2B5EF4-FFF2-40B4-BE49-F238E27FC236}">
                  <a16:creationId xmlns:a16="http://schemas.microsoft.com/office/drawing/2014/main" id="{D354E585-1711-4ED6-8342-2EA8FB96F3B3}"/>
                </a:ext>
              </a:extLst>
            </p:cNvPr>
            <p:cNvSpPr/>
            <p:nvPr/>
          </p:nvSpPr>
          <p:spPr>
            <a:xfrm>
              <a:off x="5695974" y="4418090"/>
              <a:ext cx="65829" cy="25279"/>
            </a:xfrm>
            <a:custGeom>
              <a:avLst/>
              <a:gdLst/>
              <a:ahLst/>
              <a:cxnLst/>
              <a:rect l="l" t="t" r="r" b="b"/>
              <a:pathLst>
                <a:path w="1067" h="407" extrusionOk="0">
                  <a:moveTo>
                    <a:pt x="609" y="1"/>
                  </a:moveTo>
                  <a:cubicBezTo>
                    <a:pt x="470" y="1"/>
                    <a:pt x="326" y="36"/>
                    <a:pt x="191" y="94"/>
                  </a:cubicBezTo>
                  <a:cubicBezTo>
                    <a:pt x="125" y="131"/>
                    <a:pt x="1" y="182"/>
                    <a:pt x="8" y="262"/>
                  </a:cubicBezTo>
                  <a:cubicBezTo>
                    <a:pt x="30" y="364"/>
                    <a:pt x="139" y="394"/>
                    <a:pt x="220" y="401"/>
                  </a:cubicBezTo>
                  <a:cubicBezTo>
                    <a:pt x="227" y="401"/>
                    <a:pt x="234" y="394"/>
                    <a:pt x="249" y="394"/>
                  </a:cubicBezTo>
                  <a:cubicBezTo>
                    <a:pt x="310" y="402"/>
                    <a:pt x="374" y="407"/>
                    <a:pt x="439" y="407"/>
                  </a:cubicBezTo>
                  <a:cubicBezTo>
                    <a:pt x="595" y="407"/>
                    <a:pt x="755" y="380"/>
                    <a:pt x="884" y="313"/>
                  </a:cubicBezTo>
                  <a:cubicBezTo>
                    <a:pt x="957" y="277"/>
                    <a:pt x="1066" y="167"/>
                    <a:pt x="957" y="94"/>
                  </a:cubicBezTo>
                  <a:cubicBezTo>
                    <a:pt x="884" y="43"/>
                    <a:pt x="796" y="21"/>
                    <a:pt x="709" y="7"/>
                  </a:cubicBezTo>
                  <a:cubicBezTo>
                    <a:pt x="676" y="3"/>
                    <a:pt x="643" y="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09;p50">
              <a:extLst>
                <a:ext uri="{FF2B5EF4-FFF2-40B4-BE49-F238E27FC236}">
                  <a16:creationId xmlns:a16="http://schemas.microsoft.com/office/drawing/2014/main" id="{71E49B14-5455-4186-B610-9A845FEABA66}"/>
                </a:ext>
              </a:extLst>
            </p:cNvPr>
            <p:cNvSpPr/>
            <p:nvPr/>
          </p:nvSpPr>
          <p:spPr>
            <a:xfrm>
              <a:off x="5636130" y="4432624"/>
              <a:ext cx="35598" cy="12360"/>
            </a:xfrm>
            <a:custGeom>
              <a:avLst/>
              <a:gdLst/>
              <a:ahLst/>
              <a:cxnLst/>
              <a:rect l="l" t="t" r="r" b="b"/>
              <a:pathLst>
                <a:path w="577" h="199" extrusionOk="0">
                  <a:moveTo>
                    <a:pt x="325" y="1"/>
                  </a:moveTo>
                  <a:cubicBezTo>
                    <a:pt x="253" y="1"/>
                    <a:pt x="174" y="17"/>
                    <a:pt x="103" y="50"/>
                  </a:cubicBezTo>
                  <a:cubicBezTo>
                    <a:pt x="73" y="65"/>
                    <a:pt x="0" y="94"/>
                    <a:pt x="0" y="130"/>
                  </a:cubicBezTo>
                  <a:cubicBezTo>
                    <a:pt x="0" y="189"/>
                    <a:pt x="95" y="189"/>
                    <a:pt x="132" y="196"/>
                  </a:cubicBezTo>
                  <a:cubicBezTo>
                    <a:pt x="157" y="198"/>
                    <a:pt x="183" y="198"/>
                    <a:pt x="210" y="198"/>
                  </a:cubicBezTo>
                  <a:cubicBezTo>
                    <a:pt x="309" y="198"/>
                    <a:pt x="415" y="187"/>
                    <a:pt x="489" y="152"/>
                  </a:cubicBezTo>
                  <a:cubicBezTo>
                    <a:pt x="526" y="130"/>
                    <a:pt x="577" y="79"/>
                    <a:pt x="533" y="50"/>
                  </a:cubicBezTo>
                  <a:cubicBezTo>
                    <a:pt x="497" y="21"/>
                    <a:pt x="438" y="14"/>
                    <a:pt x="394" y="6"/>
                  </a:cubicBezTo>
                  <a:cubicBezTo>
                    <a:pt x="373" y="3"/>
                    <a:pt x="349" y="1"/>
                    <a:pt x="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10;p50">
              <a:extLst>
                <a:ext uri="{FF2B5EF4-FFF2-40B4-BE49-F238E27FC236}">
                  <a16:creationId xmlns:a16="http://schemas.microsoft.com/office/drawing/2014/main" id="{B8064D81-868E-432B-AE19-36678A3659F5}"/>
                </a:ext>
              </a:extLst>
            </p:cNvPr>
            <p:cNvSpPr/>
            <p:nvPr/>
          </p:nvSpPr>
          <p:spPr>
            <a:xfrm>
              <a:off x="5806285" y="3810344"/>
              <a:ext cx="474496" cy="605014"/>
            </a:xfrm>
            <a:custGeom>
              <a:avLst/>
              <a:gdLst/>
              <a:ahLst/>
              <a:cxnLst/>
              <a:rect l="l" t="t" r="r" b="b"/>
              <a:pathLst>
                <a:path w="7691" h="9741" extrusionOk="0">
                  <a:moveTo>
                    <a:pt x="869" y="1"/>
                  </a:moveTo>
                  <a:lnTo>
                    <a:pt x="0" y="2401"/>
                  </a:lnTo>
                  <a:cubicBezTo>
                    <a:pt x="0" y="2401"/>
                    <a:pt x="650" y="9741"/>
                    <a:pt x="4166" y="9741"/>
                  </a:cubicBezTo>
                  <a:cubicBezTo>
                    <a:pt x="7690" y="9741"/>
                    <a:pt x="6654" y="5546"/>
                    <a:pt x="6654" y="5546"/>
                  </a:cubicBezTo>
                  <a:lnTo>
                    <a:pt x="5801" y="5473"/>
                  </a:lnTo>
                  <a:cubicBezTo>
                    <a:pt x="4933" y="4137"/>
                    <a:pt x="2080" y="1029"/>
                    <a:pt x="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11;p50">
              <a:extLst>
                <a:ext uri="{FF2B5EF4-FFF2-40B4-BE49-F238E27FC236}">
                  <a16:creationId xmlns:a16="http://schemas.microsoft.com/office/drawing/2014/main" id="{B43F8BD8-03B6-46DE-B6BB-125703778DA2}"/>
                </a:ext>
              </a:extLst>
            </p:cNvPr>
            <p:cNvSpPr/>
            <p:nvPr/>
          </p:nvSpPr>
          <p:spPr>
            <a:xfrm>
              <a:off x="5802707" y="3807238"/>
              <a:ext cx="425387" cy="610231"/>
            </a:xfrm>
            <a:custGeom>
              <a:avLst/>
              <a:gdLst/>
              <a:ahLst/>
              <a:cxnLst/>
              <a:rect l="l" t="t" r="r" b="b"/>
              <a:pathLst>
                <a:path w="6895" h="9825" extrusionOk="0">
                  <a:moveTo>
                    <a:pt x="941" y="130"/>
                  </a:moveTo>
                  <a:cubicBezTo>
                    <a:pt x="1803" y="865"/>
                    <a:pt x="2569" y="1716"/>
                    <a:pt x="3342" y="2546"/>
                  </a:cubicBezTo>
                  <a:cubicBezTo>
                    <a:pt x="4159" y="3443"/>
                    <a:pt x="4983" y="4362"/>
                    <a:pt x="5684" y="5355"/>
                  </a:cubicBezTo>
                  <a:cubicBezTo>
                    <a:pt x="5727" y="5420"/>
                    <a:pt x="5786" y="5559"/>
                    <a:pt x="5859" y="5574"/>
                  </a:cubicBezTo>
                  <a:cubicBezTo>
                    <a:pt x="5932" y="5596"/>
                    <a:pt x="6012" y="5596"/>
                    <a:pt x="6085" y="5596"/>
                  </a:cubicBezTo>
                  <a:cubicBezTo>
                    <a:pt x="6284" y="5609"/>
                    <a:pt x="6483" y="5629"/>
                    <a:pt x="6669" y="5644"/>
                  </a:cubicBezTo>
                  <a:lnTo>
                    <a:pt x="6669" y="5644"/>
                  </a:lnTo>
                  <a:cubicBezTo>
                    <a:pt x="6730" y="5903"/>
                    <a:pt x="6764" y="6169"/>
                    <a:pt x="6778" y="6435"/>
                  </a:cubicBezTo>
                  <a:cubicBezTo>
                    <a:pt x="6822" y="6996"/>
                    <a:pt x="6800" y="7595"/>
                    <a:pt x="6625" y="8142"/>
                  </a:cubicBezTo>
                  <a:cubicBezTo>
                    <a:pt x="6421" y="8777"/>
                    <a:pt x="5983" y="9295"/>
                    <a:pt x="5355" y="9550"/>
                  </a:cubicBezTo>
                  <a:cubicBezTo>
                    <a:pt x="5021" y="9682"/>
                    <a:pt x="4653" y="9753"/>
                    <a:pt x="4288" y="9753"/>
                  </a:cubicBezTo>
                  <a:cubicBezTo>
                    <a:pt x="3905" y="9753"/>
                    <a:pt x="3525" y="9674"/>
                    <a:pt x="3188" y="9506"/>
                  </a:cubicBezTo>
                  <a:cubicBezTo>
                    <a:pt x="2583" y="9214"/>
                    <a:pt x="2130" y="8696"/>
                    <a:pt x="1780" y="8142"/>
                  </a:cubicBezTo>
                  <a:cubicBezTo>
                    <a:pt x="1386" y="7522"/>
                    <a:pt x="1094" y="6836"/>
                    <a:pt x="868" y="6128"/>
                  </a:cubicBezTo>
                  <a:cubicBezTo>
                    <a:pt x="649" y="5471"/>
                    <a:pt x="482" y="4800"/>
                    <a:pt x="350" y="4122"/>
                  </a:cubicBezTo>
                  <a:cubicBezTo>
                    <a:pt x="255" y="3662"/>
                    <a:pt x="182" y="3195"/>
                    <a:pt x="131" y="2728"/>
                  </a:cubicBezTo>
                  <a:cubicBezTo>
                    <a:pt x="117" y="2641"/>
                    <a:pt x="102" y="2546"/>
                    <a:pt x="102" y="2458"/>
                  </a:cubicBezTo>
                  <a:cubicBezTo>
                    <a:pt x="102" y="2436"/>
                    <a:pt x="109" y="2422"/>
                    <a:pt x="117" y="2414"/>
                  </a:cubicBezTo>
                  <a:lnTo>
                    <a:pt x="233" y="2108"/>
                  </a:lnTo>
                  <a:cubicBezTo>
                    <a:pt x="460" y="1473"/>
                    <a:pt x="686" y="839"/>
                    <a:pt x="912" y="204"/>
                  </a:cubicBezTo>
                  <a:cubicBezTo>
                    <a:pt x="923" y="182"/>
                    <a:pt x="932" y="156"/>
                    <a:pt x="941" y="130"/>
                  </a:cubicBezTo>
                  <a:close/>
                  <a:moveTo>
                    <a:pt x="926" y="0"/>
                  </a:moveTo>
                  <a:cubicBezTo>
                    <a:pt x="922" y="0"/>
                    <a:pt x="917" y="1"/>
                    <a:pt x="913" y="2"/>
                  </a:cubicBezTo>
                  <a:lnTo>
                    <a:pt x="913" y="2"/>
                  </a:lnTo>
                  <a:cubicBezTo>
                    <a:pt x="897" y="4"/>
                    <a:pt x="883" y="12"/>
                    <a:pt x="876" y="29"/>
                  </a:cubicBezTo>
                  <a:cubicBezTo>
                    <a:pt x="679" y="576"/>
                    <a:pt x="474" y="1138"/>
                    <a:pt x="285" y="1685"/>
                  </a:cubicBezTo>
                  <a:cubicBezTo>
                    <a:pt x="204" y="1918"/>
                    <a:pt x="95" y="2166"/>
                    <a:pt x="22" y="2400"/>
                  </a:cubicBezTo>
                  <a:cubicBezTo>
                    <a:pt x="0" y="2458"/>
                    <a:pt x="22" y="2509"/>
                    <a:pt x="22" y="2568"/>
                  </a:cubicBezTo>
                  <a:cubicBezTo>
                    <a:pt x="66" y="2976"/>
                    <a:pt x="131" y="3385"/>
                    <a:pt x="190" y="3786"/>
                  </a:cubicBezTo>
                  <a:cubicBezTo>
                    <a:pt x="314" y="4465"/>
                    <a:pt x="467" y="5129"/>
                    <a:pt x="657" y="5785"/>
                  </a:cubicBezTo>
                  <a:cubicBezTo>
                    <a:pt x="876" y="6508"/>
                    <a:pt x="1138" y="7215"/>
                    <a:pt x="1503" y="7865"/>
                  </a:cubicBezTo>
                  <a:cubicBezTo>
                    <a:pt x="1831" y="8456"/>
                    <a:pt x="2262" y="9032"/>
                    <a:pt x="2838" y="9404"/>
                  </a:cubicBezTo>
                  <a:cubicBezTo>
                    <a:pt x="3276" y="9698"/>
                    <a:pt x="3765" y="9824"/>
                    <a:pt x="4267" y="9824"/>
                  </a:cubicBezTo>
                  <a:cubicBezTo>
                    <a:pt x="4475" y="9824"/>
                    <a:pt x="4686" y="9802"/>
                    <a:pt x="4896" y="9762"/>
                  </a:cubicBezTo>
                  <a:cubicBezTo>
                    <a:pt x="5589" y="9638"/>
                    <a:pt x="6194" y="9236"/>
                    <a:pt x="6523" y="8601"/>
                  </a:cubicBezTo>
                  <a:cubicBezTo>
                    <a:pt x="6807" y="8069"/>
                    <a:pt x="6895" y="7434"/>
                    <a:pt x="6887" y="6829"/>
                  </a:cubicBezTo>
                  <a:cubicBezTo>
                    <a:pt x="6887" y="6427"/>
                    <a:pt x="6844" y="6026"/>
                    <a:pt x="6756" y="5639"/>
                  </a:cubicBezTo>
                  <a:cubicBezTo>
                    <a:pt x="6756" y="5625"/>
                    <a:pt x="6749" y="5596"/>
                    <a:pt x="6742" y="5574"/>
                  </a:cubicBezTo>
                  <a:cubicBezTo>
                    <a:pt x="6734" y="5559"/>
                    <a:pt x="6712" y="5537"/>
                    <a:pt x="6698" y="5537"/>
                  </a:cubicBezTo>
                  <a:cubicBezTo>
                    <a:pt x="6422" y="5516"/>
                    <a:pt x="6146" y="5488"/>
                    <a:pt x="5863" y="5466"/>
                  </a:cubicBezTo>
                  <a:lnTo>
                    <a:pt x="5863" y="5466"/>
                  </a:lnTo>
                  <a:cubicBezTo>
                    <a:pt x="5370" y="4718"/>
                    <a:pt x="4765" y="4026"/>
                    <a:pt x="4181" y="3348"/>
                  </a:cubicBezTo>
                  <a:cubicBezTo>
                    <a:pt x="3458" y="2531"/>
                    <a:pt x="2721" y="1729"/>
                    <a:pt x="1955" y="955"/>
                  </a:cubicBezTo>
                  <a:cubicBezTo>
                    <a:pt x="1627" y="627"/>
                    <a:pt x="1299" y="306"/>
                    <a:pt x="949" y="7"/>
                  </a:cubicBezTo>
                  <a:cubicBezTo>
                    <a:pt x="941" y="2"/>
                    <a:pt x="934" y="0"/>
                    <a:pt x="92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712;p50">
              <a:extLst>
                <a:ext uri="{FF2B5EF4-FFF2-40B4-BE49-F238E27FC236}">
                  <a16:creationId xmlns:a16="http://schemas.microsoft.com/office/drawing/2014/main" id="{234A6158-03CF-449B-8ECB-4352232562C3}"/>
                </a:ext>
              </a:extLst>
            </p:cNvPr>
            <p:cNvSpPr/>
            <p:nvPr/>
          </p:nvSpPr>
          <p:spPr>
            <a:xfrm>
              <a:off x="5961571" y="4031579"/>
              <a:ext cx="12216" cy="19254"/>
            </a:xfrm>
            <a:custGeom>
              <a:avLst/>
              <a:gdLst/>
              <a:ahLst/>
              <a:cxnLst/>
              <a:rect l="l" t="t" r="r" b="b"/>
              <a:pathLst>
                <a:path w="198" h="310" extrusionOk="0">
                  <a:moveTo>
                    <a:pt x="154" y="0"/>
                  </a:moveTo>
                  <a:cubicBezTo>
                    <a:pt x="135" y="0"/>
                    <a:pt x="115" y="11"/>
                    <a:pt x="110" y="21"/>
                  </a:cubicBezTo>
                  <a:cubicBezTo>
                    <a:pt x="73" y="94"/>
                    <a:pt x="44" y="167"/>
                    <a:pt x="8" y="240"/>
                  </a:cubicBezTo>
                  <a:cubicBezTo>
                    <a:pt x="1" y="262"/>
                    <a:pt x="1" y="298"/>
                    <a:pt x="30" y="305"/>
                  </a:cubicBezTo>
                  <a:cubicBezTo>
                    <a:pt x="35" y="308"/>
                    <a:pt x="42" y="309"/>
                    <a:pt x="50" y="309"/>
                  </a:cubicBezTo>
                  <a:cubicBezTo>
                    <a:pt x="65" y="309"/>
                    <a:pt x="83" y="303"/>
                    <a:pt x="88" y="284"/>
                  </a:cubicBezTo>
                  <a:cubicBezTo>
                    <a:pt x="125" y="211"/>
                    <a:pt x="154" y="138"/>
                    <a:pt x="190" y="65"/>
                  </a:cubicBezTo>
                  <a:cubicBezTo>
                    <a:pt x="198" y="50"/>
                    <a:pt x="198" y="14"/>
                    <a:pt x="176" y="6"/>
                  </a:cubicBezTo>
                  <a:cubicBezTo>
                    <a:pt x="169" y="2"/>
                    <a:pt x="162" y="0"/>
                    <a:pt x="1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713;p50">
              <a:extLst>
                <a:ext uri="{FF2B5EF4-FFF2-40B4-BE49-F238E27FC236}">
                  <a16:creationId xmlns:a16="http://schemas.microsoft.com/office/drawing/2014/main" id="{2593A021-71B8-42B5-A0EC-C7C16203983E}"/>
                </a:ext>
              </a:extLst>
            </p:cNvPr>
            <p:cNvSpPr/>
            <p:nvPr/>
          </p:nvSpPr>
          <p:spPr>
            <a:xfrm>
              <a:off x="5977797" y="4037356"/>
              <a:ext cx="10858" cy="18322"/>
            </a:xfrm>
            <a:custGeom>
              <a:avLst/>
              <a:gdLst/>
              <a:ahLst/>
              <a:cxnLst/>
              <a:rect l="l" t="t" r="r" b="b"/>
              <a:pathLst>
                <a:path w="176" h="295" extrusionOk="0">
                  <a:moveTo>
                    <a:pt x="139" y="1"/>
                  </a:moveTo>
                  <a:cubicBezTo>
                    <a:pt x="110" y="1"/>
                    <a:pt x="95" y="23"/>
                    <a:pt x="80" y="37"/>
                  </a:cubicBezTo>
                  <a:cubicBezTo>
                    <a:pt x="59" y="103"/>
                    <a:pt x="29" y="169"/>
                    <a:pt x="0" y="242"/>
                  </a:cubicBezTo>
                  <a:cubicBezTo>
                    <a:pt x="0" y="249"/>
                    <a:pt x="0" y="264"/>
                    <a:pt x="7" y="278"/>
                  </a:cubicBezTo>
                  <a:cubicBezTo>
                    <a:pt x="15" y="285"/>
                    <a:pt x="29" y="293"/>
                    <a:pt x="37" y="293"/>
                  </a:cubicBezTo>
                  <a:cubicBezTo>
                    <a:pt x="42" y="294"/>
                    <a:pt x="46" y="295"/>
                    <a:pt x="50" y="295"/>
                  </a:cubicBezTo>
                  <a:cubicBezTo>
                    <a:pt x="71" y="295"/>
                    <a:pt x="82" y="280"/>
                    <a:pt x="88" y="256"/>
                  </a:cubicBezTo>
                  <a:cubicBezTo>
                    <a:pt x="117" y="191"/>
                    <a:pt x="146" y="132"/>
                    <a:pt x="175" y="59"/>
                  </a:cubicBezTo>
                  <a:cubicBezTo>
                    <a:pt x="175" y="45"/>
                    <a:pt x="175" y="30"/>
                    <a:pt x="168" y="23"/>
                  </a:cubicBezTo>
                  <a:cubicBezTo>
                    <a:pt x="153" y="8"/>
                    <a:pt x="146" y="1"/>
                    <a:pt x="1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714;p50">
              <a:extLst>
                <a:ext uri="{FF2B5EF4-FFF2-40B4-BE49-F238E27FC236}">
                  <a16:creationId xmlns:a16="http://schemas.microsoft.com/office/drawing/2014/main" id="{0D9F7218-C795-41ED-8537-B20CA284CF1D}"/>
                </a:ext>
              </a:extLst>
            </p:cNvPr>
            <p:cNvSpPr/>
            <p:nvPr/>
          </p:nvSpPr>
          <p:spPr>
            <a:xfrm>
              <a:off x="5894941" y="4004748"/>
              <a:ext cx="8205" cy="5528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66" y="1"/>
                  </a:moveTo>
                  <a:cubicBezTo>
                    <a:pt x="1" y="1"/>
                    <a:pt x="1" y="88"/>
                    <a:pt x="66" y="88"/>
                  </a:cubicBezTo>
                  <a:cubicBezTo>
                    <a:pt x="132" y="88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715;p50">
              <a:extLst>
                <a:ext uri="{FF2B5EF4-FFF2-40B4-BE49-F238E27FC236}">
                  <a16:creationId xmlns:a16="http://schemas.microsoft.com/office/drawing/2014/main" id="{523F8713-1AFF-4F89-B325-8EC5E6997A6A}"/>
                </a:ext>
              </a:extLst>
            </p:cNvPr>
            <p:cNvSpPr/>
            <p:nvPr/>
          </p:nvSpPr>
          <p:spPr>
            <a:xfrm>
              <a:off x="5891362" y="4184184"/>
              <a:ext cx="7712" cy="19254"/>
            </a:xfrm>
            <a:custGeom>
              <a:avLst/>
              <a:gdLst/>
              <a:ahLst/>
              <a:cxnLst/>
              <a:rect l="l" t="t" r="r" b="b"/>
              <a:pathLst>
                <a:path w="125" h="310" extrusionOk="0">
                  <a:moveTo>
                    <a:pt x="88" y="1"/>
                  </a:moveTo>
                  <a:cubicBezTo>
                    <a:pt x="73" y="1"/>
                    <a:pt x="44" y="8"/>
                    <a:pt x="37" y="37"/>
                  </a:cubicBezTo>
                  <a:cubicBezTo>
                    <a:pt x="22" y="110"/>
                    <a:pt x="8" y="183"/>
                    <a:pt x="0" y="256"/>
                  </a:cubicBezTo>
                  <a:cubicBezTo>
                    <a:pt x="0" y="285"/>
                    <a:pt x="8" y="307"/>
                    <a:pt x="37" y="307"/>
                  </a:cubicBezTo>
                  <a:cubicBezTo>
                    <a:pt x="41" y="308"/>
                    <a:pt x="45" y="309"/>
                    <a:pt x="49" y="309"/>
                  </a:cubicBezTo>
                  <a:cubicBezTo>
                    <a:pt x="68" y="309"/>
                    <a:pt x="88" y="295"/>
                    <a:pt x="88" y="271"/>
                  </a:cubicBezTo>
                  <a:cubicBezTo>
                    <a:pt x="95" y="198"/>
                    <a:pt x="117" y="125"/>
                    <a:pt x="124" y="52"/>
                  </a:cubicBezTo>
                  <a:cubicBezTo>
                    <a:pt x="124" y="23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716;p50">
              <a:extLst>
                <a:ext uri="{FF2B5EF4-FFF2-40B4-BE49-F238E27FC236}">
                  <a16:creationId xmlns:a16="http://schemas.microsoft.com/office/drawing/2014/main" id="{B2A94F30-9483-4C7D-A493-48DE2BA615E9}"/>
                </a:ext>
              </a:extLst>
            </p:cNvPr>
            <p:cNvSpPr/>
            <p:nvPr/>
          </p:nvSpPr>
          <p:spPr>
            <a:xfrm>
              <a:off x="5907095" y="4186482"/>
              <a:ext cx="9995" cy="21490"/>
            </a:xfrm>
            <a:custGeom>
              <a:avLst/>
              <a:gdLst/>
              <a:ahLst/>
              <a:cxnLst/>
              <a:rect l="l" t="t" r="r" b="b"/>
              <a:pathLst>
                <a:path w="162" h="346" extrusionOk="0">
                  <a:moveTo>
                    <a:pt x="117" y="0"/>
                  </a:moveTo>
                  <a:cubicBezTo>
                    <a:pt x="88" y="0"/>
                    <a:pt x="59" y="8"/>
                    <a:pt x="59" y="37"/>
                  </a:cubicBezTo>
                  <a:cubicBezTo>
                    <a:pt x="44" y="117"/>
                    <a:pt x="23" y="212"/>
                    <a:pt x="8" y="292"/>
                  </a:cubicBezTo>
                  <a:cubicBezTo>
                    <a:pt x="1" y="321"/>
                    <a:pt x="15" y="343"/>
                    <a:pt x="44" y="343"/>
                  </a:cubicBezTo>
                  <a:cubicBezTo>
                    <a:pt x="49" y="344"/>
                    <a:pt x="54" y="345"/>
                    <a:pt x="59" y="345"/>
                  </a:cubicBezTo>
                  <a:cubicBezTo>
                    <a:pt x="81" y="345"/>
                    <a:pt x="96" y="331"/>
                    <a:pt x="96" y="307"/>
                  </a:cubicBezTo>
                  <a:cubicBezTo>
                    <a:pt x="117" y="226"/>
                    <a:pt x="132" y="132"/>
                    <a:pt x="154" y="51"/>
                  </a:cubicBezTo>
                  <a:cubicBezTo>
                    <a:pt x="161" y="22"/>
                    <a:pt x="147" y="0"/>
                    <a:pt x="11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717;p50">
              <a:extLst>
                <a:ext uri="{FF2B5EF4-FFF2-40B4-BE49-F238E27FC236}">
                  <a16:creationId xmlns:a16="http://schemas.microsoft.com/office/drawing/2014/main" id="{3549B6E5-349F-4FD6-9714-E78D9DE2A8CB}"/>
                </a:ext>
              </a:extLst>
            </p:cNvPr>
            <p:cNvSpPr/>
            <p:nvPr/>
          </p:nvSpPr>
          <p:spPr>
            <a:xfrm>
              <a:off x="6022341" y="4345048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66" y="1"/>
                  </a:moveTo>
                  <a:cubicBezTo>
                    <a:pt x="0" y="8"/>
                    <a:pt x="0" y="103"/>
                    <a:pt x="66" y="103"/>
                  </a:cubicBezTo>
                  <a:cubicBezTo>
                    <a:pt x="125" y="103"/>
                    <a:pt x="125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718;p50">
              <a:extLst>
                <a:ext uri="{FF2B5EF4-FFF2-40B4-BE49-F238E27FC236}">
                  <a16:creationId xmlns:a16="http://schemas.microsoft.com/office/drawing/2014/main" id="{19ACDBCD-D798-47AC-841E-0A40E9E8C69B}"/>
                </a:ext>
              </a:extLst>
            </p:cNvPr>
            <p:cNvSpPr/>
            <p:nvPr/>
          </p:nvSpPr>
          <p:spPr>
            <a:xfrm>
              <a:off x="5958857" y="4143874"/>
              <a:ext cx="7712" cy="5963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53" y="0"/>
                  </a:moveTo>
                  <a:cubicBezTo>
                    <a:pt x="1" y="0"/>
                    <a:pt x="3" y="95"/>
                    <a:pt x="59" y="95"/>
                  </a:cubicBezTo>
                  <a:cubicBezTo>
                    <a:pt x="125" y="95"/>
                    <a:pt x="125" y="0"/>
                    <a:pt x="59" y="0"/>
                  </a:cubicBezTo>
                  <a:cubicBezTo>
                    <a:pt x="57" y="0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719;p50">
              <a:extLst>
                <a:ext uri="{FF2B5EF4-FFF2-40B4-BE49-F238E27FC236}">
                  <a16:creationId xmlns:a16="http://schemas.microsoft.com/office/drawing/2014/main" id="{62FCE830-978F-47BD-90C5-12E85A820A4D}"/>
                </a:ext>
              </a:extLst>
            </p:cNvPr>
            <p:cNvSpPr/>
            <p:nvPr/>
          </p:nvSpPr>
          <p:spPr>
            <a:xfrm>
              <a:off x="6072314" y="4113440"/>
              <a:ext cx="8144" cy="5590"/>
            </a:xfrm>
            <a:custGeom>
              <a:avLst/>
              <a:gdLst/>
              <a:ahLst/>
              <a:cxnLst/>
              <a:rect l="l" t="t" r="r" b="b"/>
              <a:pathLst>
                <a:path w="132" h="90" extrusionOk="0">
                  <a:moveTo>
                    <a:pt x="54" y="0"/>
                  </a:moveTo>
                  <a:cubicBezTo>
                    <a:pt x="1" y="0"/>
                    <a:pt x="5" y="89"/>
                    <a:pt x="66" y="89"/>
                  </a:cubicBezTo>
                  <a:cubicBezTo>
                    <a:pt x="132" y="89"/>
                    <a:pt x="132" y="2"/>
                    <a:pt x="66" y="2"/>
                  </a:cubicBezTo>
                  <a:cubicBezTo>
                    <a:pt x="62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720;p50">
              <a:extLst>
                <a:ext uri="{FF2B5EF4-FFF2-40B4-BE49-F238E27FC236}">
                  <a16:creationId xmlns:a16="http://schemas.microsoft.com/office/drawing/2014/main" id="{48DDCBF9-B5EB-46F6-B075-28375DE005C8}"/>
                </a:ext>
              </a:extLst>
            </p:cNvPr>
            <p:cNvSpPr/>
            <p:nvPr/>
          </p:nvSpPr>
          <p:spPr>
            <a:xfrm>
              <a:off x="6093907" y="4206419"/>
              <a:ext cx="7280" cy="17267"/>
            </a:xfrm>
            <a:custGeom>
              <a:avLst/>
              <a:gdLst/>
              <a:ahLst/>
              <a:cxnLst/>
              <a:rect l="l" t="t" r="r" b="b"/>
              <a:pathLst>
                <a:path w="118" h="278" extrusionOk="0">
                  <a:moveTo>
                    <a:pt x="59" y="0"/>
                  </a:moveTo>
                  <a:cubicBezTo>
                    <a:pt x="37" y="0"/>
                    <a:pt x="15" y="22"/>
                    <a:pt x="15" y="44"/>
                  </a:cubicBezTo>
                  <a:cubicBezTo>
                    <a:pt x="8" y="110"/>
                    <a:pt x="8" y="161"/>
                    <a:pt x="1" y="226"/>
                  </a:cubicBezTo>
                  <a:cubicBezTo>
                    <a:pt x="1" y="234"/>
                    <a:pt x="8" y="248"/>
                    <a:pt x="15" y="263"/>
                  </a:cubicBezTo>
                  <a:cubicBezTo>
                    <a:pt x="22" y="270"/>
                    <a:pt x="37" y="278"/>
                    <a:pt x="52" y="278"/>
                  </a:cubicBezTo>
                  <a:cubicBezTo>
                    <a:pt x="81" y="278"/>
                    <a:pt x="95" y="263"/>
                    <a:pt x="95" y="234"/>
                  </a:cubicBezTo>
                  <a:cubicBezTo>
                    <a:pt x="110" y="168"/>
                    <a:pt x="110" y="117"/>
                    <a:pt x="117" y="51"/>
                  </a:cubicBezTo>
                  <a:cubicBezTo>
                    <a:pt x="117" y="44"/>
                    <a:pt x="110" y="22"/>
                    <a:pt x="95" y="15"/>
                  </a:cubicBezTo>
                  <a:cubicBezTo>
                    <a:pt x="88" y="8"/>
                    <a:pt x="8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721;p50">
              <a:extLst>
                <a:ext uri="{FF2B5EF4-FFF2-40B4-BE49-F238E27FC236}">
                  <a16:creationId xmlns:a16="http://schemas.microsoft.com/office/drawing/2014/main" id="{EA614A05-A3EF-41D6-A38E-150CD7D8F985}"/>
                </a:ext>
              </a:extLst>
            </p:cNvPr>
            <p:cNvSpPr/>
            <p:nvPr/>
          </p:nvSpPr>
          <p:spPr>
            <a:xfrm>
              <a:off x="6110133" y="4208220"/>
              <a:ext cx="7712" cy="19689"/>
            </a:xfrm>
            <a:custGeom>
              <a:avLst/>
              <a:gdLst/>
              <a:ahLst/>
              <a:cxnLst/>
              <a:rect l="l" t="t" r="r" b="b"/>
              <a:pathLst>
                <a:path w="125" h="317" extrusionOk="0">
                  <a:moveTo>
                    <a:pt x="88" y="0"/>
                  </a:moveTo>
                  <a:cubicBezTo>
                    <a:pt x="73" y="8"/>
                    <a:pt x="44" y="22"/>
                    <a:pt x="37" y="37"/>
                  </a:cubicBezTo>
                  <a:cubicBezTo>
                    <a:pt x="29" y="110"/>
                    <a:pt x="8" y="183"/>
                    <a:pt x="0" y="263"/>
                  </a:cubicBezTo>
                  <a:cubicBezTo>
                    <a:pt x="0" y="285"/>
                    <a:pt x="8" y="314"/>
                    <a:pt x="37" y="314"/>
                  </a:cubicBezTo>
                  <a:cubicBezTo>
                    <a:pt x="42" y="315"/>
                    <a:pt x="47" y="316"/>
                    <a:pt x="51" y="316"/>
                  </a:cubicBezTo>
                  <a:cubicBezTo>
                    <a:pt x="73" y="316"/>
                    <a:pt x="88" y="302"/>
                    <a:pt x="88" y="278"/>
                  </a:cubicBezTo>
                  <a:cubicBezTo>
                    <a:pt x="102" y="205"/>
                    <a:pt x="117" y="132"/>
                    <a:pt x="124" y="59"/>
                  </a:cubicBezTo>
                  <a:cubicBezTo>
                    <a:pt x="124" y="30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722;p50">
              <a:extLst>
                <a:ext uri="{FF2B5EF4-FFF2-40B4-BE49-F238E27FC236}">
                  <a16:creationId xmlns:a16="http://schemas.microsoft.com/office/drawing/2014/main" id="{11C7FE7C-6812-43BE-9FEA-721691038DDF}"/>
                </a:ext>
              </a:extLst>
            </p:cNvPr>
            <p:cNvSpPr/>
            <p:nvPr/>
          </p:nvSpPr>
          <p:spPr>
            <a:xfrm>
              <a:off x="6161093" y="4147477"/>
              <a:ext cx="23197" cy="56582"/>
            </a:xfrm>
            <a:custGeom>
              <a:avLst/>
              <a:gdLst/>
              <a:ahLst/>
              <a:cxnLst/>
              <a:rect l="l" t="t" r="r" b="b"/>
              <a:pathLst>
                <a:path w="376" h="911" extrusionOk="0">
                  <a:moveTo>
                    <a:pt x="67" y="0"/>
                  </a:moveTo>
                  <a:cubicBezTo>
                    <a:pt x="36" y="0"/>
                    <a:pt x="0" y="33"/>
                    <a:pt x="21" y="74"/>
                  </a:cubicBezTo>
                  <a:cubicBezTo>
                    <a:pt x="152" y="329"/>
                    <a:pt x="232" y="592"/>
                    <a:pt x="276" y="876"/>
                  </a:cubicBezTo>
                  <a:cubicBezTo>
                    <a:pt x="279" y="900"/>
                    <a:pt x="296" y="910"/>
                    <a:pt x="315" y="910"/>
                  </a:cubicBezTo>
                  <a:cubicBezTo>
                    <a:pt x="343" y="910"/>
                    <a:pt x="375" y="887"/>
                    <a:pt x="371" y="847"/>
                  </a:cubicBezTo>
                  <a:cubicBezTo>
                    <a:pt x="320" y="563"/>
                    <a:pt x="232" y="278"/>
                    <a:pt x="101" y="23"/>
                  </a:cubicBezTo>
                  <a:cubicBezTo>
                    <a:pt x="94" y="7"/>
                    <a:pt x="81" y="0"/>
                    <a:pt x="6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723;p50">
              <a:extLst>
                <a:ext uri="{FF2B5EF4-FFF2-40B4-BE49-F238E27FC236}">
                  <a16:creationId xmlns:a16="http://schemas.microsoft.com/office/drawing/2014/main" id="{BAAF86A5-B160-4C8A-BAC8-25200D52C123}"/>
                </a:ext>
              </a:extLst>
            </p:cNvPr>
            <p:cNvSpPr/>
            <p:nvPr/>
          </p:nvSpPr>
          <p:spPr>
            <a:xfrm>
              <a:off x="6102915" y="4273498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0"/>
                  </a:moveTo>
                  <a:cubicBezTo>
                    <a:pt x="0" y="15"/>
                    <a:pt x="0" y="102"/>
                    <a:pt x="59" y="102"/>
                  </a:cubicBezTo>
                  <a:cubicBezTo>
                    <a:pt x="125" y="102"/>
                    <a:pt x="12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724;p50">
              <a:extLst>
                <a:ext uri="{FF2B5EF4-FFF2-40B4-BE49-F238E27FC236}">
                  <a16:creationId xmlns:a16="http://schemas.microsoft.com/office/drawing/2014/main" id="{AFE362CA-9E6A-4851-BDEE-A93628C48ED0}"/>
                </a:ext>
              </a:extLst>
            </p:cNvPr>
            <p:cNvSpPr/>
            <p:nvPr/>
          </p:nvSpPr>
          <p:spPr>
            <a:xfrm>
              <a:off x="6174049" y="4279088"/>
              <a:ext cx="12647" cy="16894"/>
            </a:xfrm>
            <a:custGeom>
              <a:avLst/>
              <a:gdLst/>
              <a:ahLst/>
              <a:cxnLst/>
              <a:rect l="l" t="t" r="r" b="b"/>
              <a:pathLst>
                <a:path w="205" h="272" extrusionOk="0">
                  <a:moveTo>
                    <a:pt x="155" y="1"/>
                  </a:moveTo>
                  <a:cubicBezTo>
                    <a:pt x="140" y="1"/>
                    <a:pt x="124" y="6"/>
                    <a:pt x="110" y="20"/>
                  </a:cubicBezTo>
                  <a:cubicBezTo>
                    <a:pt x="73" y="85"/>
                    <a:pt x="51" y="144"/>
                    <a:pt x="15" y="202"/>
                  </a:cubicBezTo>
                  <a:cubicBezTo>
                    <a:pt x="0" y="224"/>
                    <a:pt x="0" y="260"/>
                    <a:pt x="29" y="268"/>
                  </a:cubicBezTo>
                  <a:cubicBezTo>
                    <a:pt x="37" y="270"/>
                    <a:pt x="47" y="272"/>
                    <a:pt x="57" y="272"/>
                  </a:cubicBezTo>
                  <a:cubicBezTo>
                    <a:pt x="74" y="272"/>
                    <a:pt x="90" y="267"/>
                    <a:pt x="95" y="253"/>
                  </a:cubicBezTo>
                  <a:cubicBezTo>
                    <a:pt x="132" y="187"/>
                    <a:pt x="161" y="129"/>
                    <a:pt x="197" y="71"/>
                  </a:cubicBezTo>
                  <a:cubicBezTo>
                    <a:pt x="205" y="49"/>
                    <a:pt x="205" y="12"/>
                    <a:pt x="175" y="5"/>
                  </a:cubicBezTo>
                  <a:cubicBezTo>
                    <a:pt x="170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725;p50">
              <a:extLst>
                <a:ext uri="{FF2B5EF4-FFF2-40B4-BE49-F238E27FC236}">
                  <a16:creationId xmlns:a16="http://schemas.microsoft.com/office/drawing/2014/main" id="{D928248B-305A-4850-B095-B4498C4A5445}"/>
                </a:ext>
              </a:extLst>
            </p:cNvPr>
            <p:cNvSpPr/>
            <p:nvPr/>
          </p:nvSpPr>
          <p:spPr>
            <a:xfrm>
              <a:off x="6182563" y="4282380"/>
              <a:ext cx="11352" cy="15403"/>
            </a:xfrm>
            <a:custGeom>
              <a:avLst/>
              <a:gdLst/>
              <a:ahLst/>
              <a:cxnLst/>
              <a:rect l="l" t="t" r="r" b="b"/>
              <a:pathLst>
                <a:path w="184" h="248" extrusionOk="0">
                  <a:moveTo>
                    <a:pt x="140" y="0"/>
                  </a:moveTo>
                  <a:cubicBezTo>
                    <a:pt x="123" y="0"/>
                    <a:pt x="101" y="8"/>
                    <a:pt x="96" y="25"/>
                  </a:cubicBezTo>
                  <a:cubicBezTo>
                    <a:pt x="67" y="76"/>
                    <a:pt x="37" y="134"/>
                    <a:pt x="8" y="178"/>
                  </a:cubicBezTo>
                  <a:cubicBezTo>
                    <a:pt x="1" y="200"/>
                    <a:pt x="1" y="236"/>
                    <a:pt x="30" y="244"/>
                  </a:cubicBezTo>
                  <a:cubicBezTo>
                    <a:pt x="35" y="246"/>
                    <a:pt x="42" y="248"/>
                    <a:pt x="50" y="248"/>
                  </a:cubicBezTo>
                  <a:cubicBezTo>
                    <a:pt x="67" y="248"/>
                    <a:pt x="86" y="241"/>
                    <a:pt x="96" y="222"/>
                  </a:cubicBezTo>
                  <a:cubicBezTo>
                    <a:pt x="118" y="171"/>
                    <a:pt x="147" y="112"/>
                    <a:pt x="176" y="69"/>
                  </a:cubicBezTo>
                  <a:cubicBezTo>
                    <a:pt x="183" y="54"/>
                    <a:pt x="183" y="18"/>
                    <a:pt x="154" y="3"/>
                  </a:cubicBezTo>
                  <a:cubicBezTo>
                    <a:pt x="150" y="1"/>
                    <a:pt x="145" y="0"/>
                    <a:pt x="14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726;p50">
              <a:extLst>
                <a:ext uri="{FF2B5EF4-FFF2-40B4-BE49-F238E27FC236}">
                  <a16:creationId xmlns:a16="http://schemas.microsoft.com/office/drawing/2014/main" id="{76805673-A9CF-4485-BD2E-CCC7F36929BD}"/>
                </a:ext>
              </a:extLst>
            </p:cNvPr>
            <p:cNvSpPr/>
            <p:nvPr/>
          </p:nvSpPr>
          <p:spPr>
            <a:xfrm>
              <a:off x="6141165" y="4349148"/>
              <a:ext cx="7280" cy="5963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2" y="1"/>
                  </a:moveTo>
                  <a:cubicBezTo>
                    <a:pt x="1" y="1"/>
                    <a:pt x="1" y="95"/>
                    <a:pt x="52" y="95"/>
                  </a:cubicBezTo>
                  <a:cubicBezTo>
                    <a:pt x="117" y="95"/>
                    <a:pt x="117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727;p50">
              <a:extLst>
                <a:ext uri="{FF2B5EF4-FFF2-40B4-BE49-F238E27FC236}">
                  <a16:creationId xmlns:a16="http://schemas.microsoft.com/office/drawing/2014/main" id="{A5CA9928-129A-423D-B3C1-514056E630B6}"/>
                </a:ext>
              </a:extLst>
            </p:cNvPr>
            <p:cNvSpPr/>
            <p:nvPr/>
          </p:nvSpPr>
          <p:spPr>
            <a:xfrm>
              <a:off x="5888216" y="3865497"/>
              <a:ext cx="24370" cy="24409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50" y="1"/>
                  </a:moveTo>
                  <a:cubicBezTo>
                    <a:pt x="37" y="1"/>
                    <a:pt x="26" y="6"/>
                    <a:pt x="22" y="17"/>
                  </a:cubicBezTo>
                  <a:cubicBezTo>
                    <a:pt x="0" y="32"/>
                    <a:pt x="0" y="61"/>
                    <a:pt x="22" y="76"/>
                  </a:cubicBezTo>
                  <a:cubicBezTo>
                    <a:pt x="110" y="185"/>
                    <a:pt x="212" y="287"/>
                    <a:pt x="314" y="382"/>
                  </a:cubicBezTo>
                  <a:cubicBezTo>
                    <a:pt x="321" y="389"/>
                    <a:pt x="332" y="393"/>
                    <a:pt x="344" y="393"/>
                  </a:cubicBezTo>
                  <a:cubicBezTo>
                    <a:pt x="356" y="393"/>
                    <a:pt x="369" y="389"/>
                    <a:pt x="380" y="382"/>
                  </a:cubicBezTo>
                  <a:cubicBezTo>
                    <a:pt x="394" y="360"/>
                    <a:pt x="394" y="324"/>
                    <a:pt x="380" y="316"/>
                  </a:cubicBezTo>
                  <a:cubicBezTo>
                    <a:pt x="270" y="222"/>
                    <a:pt x="168" y="127"/>
                    <a:pt x="88" y="17"/>
                  </a:cubicBezTo>
                  <a:cubicBezTo>
                    <a:pt x="77" y="6"/>
                    <a:pt x="62" y="1"/>
                    <a:pt x="5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728;p50">
              <a:extLst>
                <a:ext uri="{FF2B5EF4-FFF2-40B4-BE49-F238E27FC236}">
                  <a16:creationId xmlns:a16="http://schemas.microsoft.com/office/drawing/2014/main" id="{8C6E24D2-61F0-467B-821A-22D72635F362}"/>
                </a:ext>
              </a:extLst>
            </p:cNvPr>
            <p:cNvSpPr/>
            <p:nvPr/>
          </p:nvSpPr>
          <p:spPr>
            <a:xfrm>
              <a:off x="5939546" y="3912763"/>
              <a:ext cx="14005" cy="13229"/>
            </a:xfrm>
            <a:custGeom>
              <a:avLst/>
              <a:gdLst/>
              <a:ahLst/>
              <a:cxnLst/>
              <a:rect l="l" t="t" r="r" b="b"/>
              <a:pathLst>
                <a:path w="227" h="213" extrusionOk="0">
                  <a:moveTo>
                    <a:pt x="58" y="0"/>
                  </a:moveTo>
                  <a:cubicBezTo>
                    <a:pt x="44" y="0"/>
                    <a:pt x="29" y="8"/>
                    <a:pt x="22" y="15"/>
                  </a:cubicBezTo>
                  <a:cubicBezTo>
                    <a:pt x="7" y="30"/>
                    <a:pt x="0" y="37"/>
                    <a:pt x="0" y="52"/>
                  </a:cubicBezTo>
                  <a:cubicBezTo>
                    <a:pt x="7" y="73"/>
                    <a:pt x="7" y="81"/>
                    <a:pt x="22" y="95"/>
                  </a:cubicBezTo>
                  <a:cubicBezTo>
                    <a:pt x="58" y="132"/>
                    <a:pt x="102" y="154"/>
                    <a:pt x="139" y="190"/>
                  </a:cubicBezTo>
                  <a:cubicBezTo>
                    <a:pt x="146" y="197"/>
                    <a:pt x="153" y="212"/>
                    <a:pt x="175" y="212"/>
                  </a:cubicBezTo>
                  <a:cubicBezTo>
                    <a:pt x="182" y="212"/>
                    <a:pt x="204" y="205"/>
                    <a:pt x="212" y="190"/>
                  </a:cubicBezTo>
                  <a:cubicBezTo>
                    <a:pt x="219" y="183"/>
                    <a:pt x="226" y="176"/>
                    <a:pt x="226" y="154"/>
                  </a:cubicBezTo>
                  <a:cubicBezTo>
                    <a:pt x="226" y="146"/>
                    <a:pt x="226" y="124"/>
                    <a:pt x="212" y="117"/>
                  </a:cubicBezTo>
                  <a:cubicBezTo>
                    <a:pt x="175" y="81"/>
                    <a:pt x="131" y="52"/>
                    <a:pt x="95" y="15"/>
                  </a:cubicBezTo>
                  <a:cubicBezTo>
                    <a:pt x="80" y="8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729;p50">
              <a:extLst>
                <a:ext uri="{FF2B5EF4-FFF2-40B4-BE49-F238E27FC236}">
                  <a16:creationId xmlns:a16="http://schemas.microsoft.com/office/drawing/2014/main" id="{F80DD130-FBFE-424B-941B-1DC9F9A1E125}"/>
                </a:ext>
              </a:extLst>
            </p:cNvPr>
            <p:cNvSpPr/>
            <p:nvPr/>
          </p:nvSpPr>
          <p:spPr>
            <a:xfrm>
              <a:off x="5978229" y="3952886"/>
              <a:ext cx="20791" cy="20807"/>
            </a:xfrm>
            <a:custGeom>
              <a:avLst/>
              <a:gdLst/>
              <a:ahLst/>
              <a:cxnLst/>
              <a:rect l="l" t="t" r="r" b="b"/>
              <a:pathLst>
                <a:path w="337" h="335" extrusionOk="0">
                  <a:moveTo>
                    <a:pt x="69" y="0"/>
                  </a:moveTo>
                  <a:cubicBezTo>
                    <a:pt x="52" y="0"/>
                    <a:pt x="34" y="11"/>
                    <a:pt x="30" y="26"/>
                  </a:cubicBezTo>
                  <a:cubicBezTo>
                    <a:pt x="0" y="69"/>
                    <a:pt x="15" y="91"/>
                    <a:pt x="37" y="106"/>
                  </a:cubicBezTo>
                  <a:cubicBezTo>
                    <a:pt x="52" y="113"/>
                    <a:pt x="59" y="121"/>
                    <a:pt x="73" y="121"/>
                  </a:cubicBezTo>
                  <a:lnTo>
                    <a:pt x="88" y="128"/>
                  </a:lnTo>
                  <a:cubicBezTo>
                    <a:pt x="95" y="128"/>
                    <a:pt x="95" y="135"/>
                    <a:pt x="103" y="135"/>
                  </a:cubicBezTo>
                  <a:lnTo>
                    <a:pt x="161" y="193"/>
                  </a:lnTo>
                  <a:lnTo>
                    <a:pt x="183" y="223"/>
                  </a:lnTo>
                  <a:cubicBezTo>
                    <a:pt x="183" y="223"/>
                    <a:pt x="183" y="230"/>
                    <a:pt x="190" y="230"/>
                  </a:cubicBezTo>
                  <a:cubicBezTo>
                    <a:pt x="190" y="237"/>
                    <a:pt x="205" y="237"/>
                    <a:pt x="205" y="245"/>
                  </a:cubicBezTo>
                  <a:cubicBezTo>
                    <a:pt x="219" y="266"/>
                    <a:pt x="227" y="296"/>
                    <a:pt x="249" y="310"/>
                  </a:cubicBezTo>
                  <a:cubicBezTo>
                    <a:pt x="254" y="327"/>
                    <a:pt x="276" y="335"/>
                    <a:pt x="296" y="335"/>
                  </a:cubicBezTo>
                  <a:cubicBezTo>
                    <a:pt x="302" y="335"/>
                    <a:pt x="309" y="334"/>
                    <a:pt x="314" y="332"/>
                  </a:cubicBezTo>
                  <a:cubicBezTo>
                    <a:pt x="329" y="310"/>
                    <a:pt x="336" y="281"/>
                    <a:pt x="329" y="266"/>
                  </a:cubicBezTo>
                  <a:cubicBezTo>
                    <a:pt x="278" y="164"/>
                    <a:pt x="190" y="77"/>
                    <a:pt x="95" y="11"/>
                  </a:cubicBezTo>
                  <a:cubicBezTo>
                    <a:pt x="88" y="3"/>
                    <a:pt x="78" y="0"/>
                    <a:pt x="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730;p50">
              <a:extLst>
                <a:ext uri="{FF2B5EF4-FFF2-40B4-BE49-F238E27FC236}">
                  <a16:creationId xmlns:a16="http://schemas.microsoft.com/office/drawing/2014/main" id="{16E90242-2E53-4F65-817A-546E1B61E384}"/>
                </a:ext>
              </a:extLst>
            </p:cNvPr>
            <p:cNvSpPr/>
            <p:nvPr/>
          </p:nvSpPr>
          <p:spPr>
            <a:xfrm>
              <a:off x="6011544" y="4001456"/>
              <a:ext cx="22087" cy="23229"/>
            </a:xfrm>
            <a:custGeom>
              <a:avLst/>
              <a:gdLst/>
              <a:ahLst/>
              <a:cxnLst/>
              <a:rect l="l" t="t" r="r" b="b"/>
              <a:pathLst>
                <a:path w="358" h="374" extrusionOk="0">
                  <a:moveTo>
                    <a:pt x="59" y="1"/>
                  </a:moveTo>
                  <a:cubicBezTo>
                    <a:pt x="48" y="1"/>
                    <a:pt x="37" y="6"/>
                    <a:pt x="30" y="17"/>
                  </a:cubicBezTo>
                  <a:cubicBezTo>
                    <a:pt x="8" y="24"/>
                    <a:pt x="0" y="54"/>
                    <a:pt x="22" y="68"/>
                  </a:cubicBezTo>
                  <a:cubicBezTo>
                    <a:pt x="66" y="105"/>
                    <a:pt x="110" y="148"/>
                    <a:pt x="154" y="199"/>
                  </a:cubicBezTo>
                  <a:cubicBezTo>
                    <a:pt x="168" y="207"/>
                    <a:pt x="175" y="214"/>
                    <a:pt x="183" y="236"/>
                  </a:cubicBezTo>
                  <a:lnTo>
                    <a:pt x="190" y="243"/>
                  </a:lnTo>
                  <a:lnTo>
                    <a:pt x="197" y="251"/>
                  </a:lnTo>
                  <a:cubicBezTo>
                    <a:pt x="197" y="258"/>
                    <a:pt x="212" y="258"/>
                    <a:pt x="212" y="272"/>
                  </a:cubicBezTo>
                  <a:lnTo>
                    <a:pt x="263" y="353"/>
                  </a:lnTo>
                  <a:cubicBezTo>
                    <a:pt x="268" y="363"/>
                    <a:pt x="288" y="373"/>
                    <a:pt x="307" y="373"/>
                  </a:cubicBezTo>
                  <a:cubicBezTo>
                    <a:pt x="315" y="373"/>
                    <a:pt x="322" y="372"/>
                    <a:pt x="329" y="367"/>
                  </a:cubicBezTo>
                  <a:cubicBezTo>
                    <a:pt x="343" y="353"/>
                    <a:pt x="358" y="323"/>
                    <a:pt x="343" y="309"/>
                  </a:cubicBezTo>
                  <a:cubicBezTo>
                    <a:pt x="285" y="199"/>
                    <a:pt x="190" y="97"/>
                    <a:pt x="88" y="17"/>
                  </a:cubicBezTo>
                  <a:cubicBezTo>
                    <a:pt x="81" y="6"/>
                    <a:pt x="70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731;p50">
              <a:extLst>
                <a:ext uri="{FF2B5EF4-FFF2-40B4-BE49-F238E27FC236}">
                  <a16:creationId xmlns:a16="http://schemas.microsoft.com/office/drawing/2014/main" id="{047F0D5E-EB02-4DBE-A2B8-7561D6D15983}"/>
                </a:ext>
              </a:extLst>
            </p:cNvPr>
            <p:cNvSpPr/>
            <p:nvPr/>
          </p:nvSpPr>
          <p:spPr>
            <a:xfrm>
              <a:off x="6053373" y="4044374"/>
              <a:ext cx="17213" cy="21739"/>
            </a:xfrm>
            <a:custGeom>
              <a:avLst/>
              <a:gdLst/>
              <a:ahLst/>
              <a:cxnLst/>
              <a:rect l="l" t="t" r="r" b="b"/>
              <a:pathLst>
                <a:path w="279" h="350" extrusionOk="0">
                  <a:moveTo>
                    <a:pt x="46" y="1"/>
                  </a:moveTo>
                  <a:cubicBezTo>
                    <a:pt x="34" y="1"/>
                    <a:pt x="23" y="5"/>
                    <a:pt x="16" y="12"/>
                  </a:cubicBezTo>
                  <a:cubicBezTo>
                    <a:pt x="1" y="26"/>
                    <a:pt x="1" y="63"/>
                    <a:pt x="16" y="78"/>
                  </a:cubicBezTo>
                  <a:lnTo>
                    <a:pt x="67" y="136"/>
                  </a:lnTo>
                  <a:lnTo>
                    <a:pt x="96" y="158"/>
                  </a:lnTo>
                  <a:lnTo>
                    <a:pt x="103" y="172"/>
                  </a:lnTo>
                  <a:cubicBezTo>
                    <a:pt x="103" y="180"/>
                    <a:pt x="118" y="180"/>
                    <a:pt x="118" y="187"/>
                  </a:cubicBezTo>
                  <a:cubicBezTo>
                    <a:pt x="140" y="231"/>
                    <a:pt x="169" y="282"/>
                    <a:pt x="191" y="326"/>
                  </a:cubicBezTo>
                  <a:cubicBezTo>
                    <a:pt x="195" y="343"/>
                    <a:pt x="209" y="350"/>
                    <a:pt x="223" y="350"/>
                  </a:cubicBezTo>
                  <a:cubicBezTo>
                    <a:pt x="233" y="350"/>
                    <a:pt x="243" y="346"/>
                    <a:pt x="249" y="340"/>
                  </a:cubicBezTo>
                  <a:cubicBezTo>
                    <a:pt x="278" y="326"/>
                    <a:pt x="278" y="304"/>
                    <a:pt x="271" y="282"/>
                  </a:cubicBezTo>
                  <a:cubicBezTo>
                    <a:pt x="227" y="180"/>
                    <a:pt x="161" y="85"/>
                    <a:pt x="81" y="12"/>
                  </a:cubicBezTo>
                  <a:cubicBezTo>
                    <a:pt x="70" y="5"/>
                    <a:pt x="57" y="1"/>
                    <a:pt x="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732;p50">
              <a:extLst>
                <a:ext uri="{FF2B5EF4-FFF2-40B4-BE49-F238E27FC236}">
                  <a16:creationId xmlns:a16="http://schemas.microsoft.com/office/drawing/2014/main" id="{40297F8A-1CC0-4F0C-85CF-F9F60EB569AB}"/>
                </a:ext>
              </a:extLst>
            </p:cNvPr>
            <p:cNvSpPr/>
            <p:nvPr/>
          </p:nvSpPr>
          <p:spPr>
            <a:xfrm>
              <a:off x="6096190" y="4098348"/>
              <a:ext cx="19372" cy="21366"/>
            </a:xfrm>
            <a:custGeom>
              <a:avLst/>
              <a:gdLst/>
              <a:ahLst/>
              <a:cxnLst/>
              <a:rect l="l" t="t" r="r" b="b"/>
              <a:pathLst>
                <a:path w="314" h="344" extrusionOk="0">
                  <a:moveTo>
                    <a:pt x="42" y="0"/>
                  </a:moveTo>
                  <a:cubicBezTo>
                    <a:pt x="29" y="0"/>
                    <a:pt x="18" y="4"/>
                    <a:pt x="15" y="11"/>
                  </a:cubicBezTo>
                  <a:cubicBezTo>
                    <a:pt x="0" y="33"/>
                    <a:pt x="0" y="62"/>
                    <a:pt x="15" y="77"/>
                  </a:cubicBezTo>
                  <a:cubicBezTo>
                    <a:pt x="88" y="157"/>
                    <a:pt x="161" y="252"/>
                    <a:pt x="234" y="332"/>
                  </a:cubicBezTo>
                  <a:cubicBezTo>
                    <a:pt x="244" y="339"/>
                    <a:pt x="259" y="343"/>
                    <a:pt x="272" y="343"/>
                  </a:cubicBezTo>
                  <a:cubicBezTo>
                    <a:pt x="285" y="343"/>
                    <a:pt x="296" y="339"/>
                    <a:pt x="299" y="332"/>
                  </a:cubicBezTo>
                  <a:cubicBezTo>
                    <a:pt x="314" y="310"/>
                    <a:pt x="314" y="288"/>
                    <a:pt x="299" y="266"/>
                  </a:cubicBezTo>
                  <a:cubicBezTo>
                    <a:pt x="226" y="186"/>
                    <a:pt x="153" y="91"/>
                    <a:pt x="80" y="11"/>
                  </a:cubicBezTo>
                  <a:cubicBezTo>
                    <a:pt x="69" y="4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733;p50">
              <a:extLst>
                <a:ext uri="{FF2B5EF4-FFF2-40B4-BE49-F238E27FC236}">
                  <a16:creationId xmlns:a16="http://schemas.microsoft.com/office/drawing/2014/main" id="{BBFF6877-8E60-4A83-A6FD-124367F0AFD1}"/>
                </a:ext>
              </a:extLst>
            </p:cNvPr>
            <p:cNvSpPr/>
            <p:nvPr/>
          </p:nvSpPr>
          <p:spPr>
            <a:xfrm>
              <a:off x="6131294" y="4142384"/>
              <a:ext cx="18940" cy="18447"/>
            </a:xfrm>
            <a:custGeom>
              <a:avLst/>
              <a:gdLst/>
              <a:ahLst/>
              <a:cxnLst/>
              <a:rect l="l" t="t" r="r" b="b"/>
              <a:pathLst>
                <a:path w="307" h="297" extrusionOk="0">
                  <a:moveTo>
                    <a:pt x="49" y="1"/>
                  </a:moveTo>
                  <a:cubicBezTo>
                    <a:pt x="37" y="1"/>
                    <a:pt x="26" y="6"/>
                    <a:pt x="22" y="17"/>
                  </a:cubicBezTo>
                  <a:cubicBezTo>
                    <a:pt x="0" y="32"/>
                    <a:pt x="0" y="61"/>
                    <a:pt x="22" y="83"/>
                  </a:cubicBezTo>
                  <a:lnTo>
                    <a:pt x="219" y="280"/>
                  </a:lnTo>
                  <a:cubicBezTo>
                    <a:pt x="230" y="291"/>
                    <a:pt x="245" y="296"/>
                    <a:pt x="257" y="296"/>
                  </a:cubicBezTo>
                  <a:cubicBezTo>
                    <a:pt x="270" y="296"/>
                    <a:pt x="281" y="291"/>
                    <a:pt x="285" y="280"/>
                  </a:cubicBezTo>
                  <a:cubicBezTo>
                    <a:pt x="307" y="265"/>
                    <a:pt x="307" y="236"/>
                    <a:pt x="285" y="214"/>
                  </a:cubicBezTo>
                  <a:lnTo>
                    <a:pt x="88" y="17"/>
                  </a:lnTo>
                  <a:cubicBezTo>
                    <a:pt x="77" y="6"/>
                    <a:pt x="62" y="1"/>
                    <a:pt x="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734;p50">
              <a:extLst>
                <a:ext uri="{FF2B5EF4-FFF2-40B4-BE49-F238E27FC236}">
                  <a16:creationId xmlns:a16="http://schemas.microsoft.com/office/drawing/2014/main" id="{ADD865F2-C966-4096-B822-845A706B5EE7}"/>
                </a:ext>
              </a:extLst>
            </p:cNvPr>
            <p:cNvSpPr/>
            <p:nvPr/>
          </p:nvSpPr>
          <p:spPr>
            <a:xfrm>
              <a:off x="5847806" y="4076236"/>
              <a:ext cx="11228" cy="24285"/>
            </a:xfrm>
            <a:custGeom>
              <a:avLst/>
              <a:gdLst/>
              <a:ahLst/>
              <a:cxnLst/>
              <a:rect l="l" t="t" r="r" b="b"/>
              <a:pathLst>
                <a:path w="182" h="391" extrusionOk="0">
                  <a:moveTo>
                    <a:pt x="45" y="1"/>
                  </a:moveTo>
                  <a:cubicBezTo>
                    <a:pt x="21" y="1"/>
                    <a:pt x="1" y="20"/>
                    <a:pt x="13" y="39"/>
                  </a:cubicBezTo>
                  <a:cubicBezTo>
                    <a:pt x="21" y="148"/>
                    <a:pt x="50" y="250"/>
                    <a:pt x="86" y="353"/>
                  </a:cubicBezTo>
                  <a:cubicBezTo>
                    <a:pt x="92" y="377"/>
                    <a:pt x="113" y="391"/>
                    <a:pt x="129" y="391"/>
                  </a:cubicBezTo>
                  <a:cubicBezTo>
                    <a:pt x="132" y="391"/>
                    <a:pt x="135" y="390"/>
                    <a:pt x="137" y="389"/>
                  </a:cubicBezTo>
                  <a:cubicBezTo>
                    <a:pt x="152" y="382"/>
                    <a:pt x="181" y="353"/>
                    <a:pt x="174" y="331"/>
                  </a:cubicBezTo>
                  <a:cubicBezTo>
                    <a:pt x="137" y="243"/>
                    <a:pt x="108" y="141"/>
                    <a:pt x="101" y="53"/>
                  </a:cubicBezTo>
                  <a:cubicBezTo>
                    <a:pt x="101" y="24"/>
                    <a:pt x="86" y="2"/>
                    <a:pt x="57" y="2"/>
                  </a:cubicBezTo>
                  <a:cubicBezTo>
                    <a:pt x="53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735;p50">
              <a:extLst>
                <a:ext uri="{FF2B5EF4-FFF2-40B4-BE49-F238E27FC236}">
                  <a16:creationId xmlns:a16="http://schemas.microsoft.com/office/drawing/2014/main" id="{F36010E1-4349-46C8-A789-030EB04FF54E}"/>
                </a:ext>
              </a:extLst>
            </p:cNvPr>
            <p:cNvSpPr/>
            <p:nvPr/>
          </p:nvSpPr>
          <p:spPr>
            <a:xfrm>
              <a:off x="5853728" y="4136421"/>
              <a:ext cx="12833" cy="30185"/>
            </a:xfrm>
            <a:custGeom>
              <a:avLst/>
              <a:gdLst/>
              <a:ahLst/>
              <a:cxnLst/>
              <a:rect l="l" t="t" r="r" b="b"/>
              <a:pathLst>
                <a:path w="208" h="486" extrusionOk="0">
                  <a:moveTo>
                    <a:pt x="59" y="1"/>
                  </a:moveTo>
                  <a:cubicBezTo>
                    <a:pt x="31" y="1"/>
                    <a:pt x="0" y="24"/>
                    <a:pt x="5" y="55"/>
                  </a:cubicBezTo>
                  <a:cubicBezTo>
                    <a:pt x="41" y="186"/>
                    <a:pt x="70" y="325"/>
                    <a:pt x="107" y="449"/>
                  </a:cubicBezTo>
                  <a:cubicBezTo>
                    <a:pt x="113" y="475"/>
                    <a:pt x="131" y="486"/>
                    <a:pt x="149" y="486"/>
                  </a:cubicBezTo>
                  <a:cubicBezTo>
                    <a:pt x="178" y="486"/>
                    <a:pt x="208" y="459"/>
                    <a:pt x="194" y="420"/>
                  </a:cubicBezTo>
                  <a:cubicBezTo>
                    <a:pt x="158" y="296"/>
                    <a:pt x="136" y="157"/>
                    <a:pt x="100" y="33"/>
                  </a:cubicBezTo>
                  <a:cubicBezTo>
                    <a:pt x="94" y="10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736;p50">
              <a:extLst>
                <a:ext uri="{FF2B5EF4-FFF2-40B4-BE49-F238E27FC236}">
                  <a16:creationId xmlns:a16="http://schemas.microsoft.com/office/drawing/2014/main" id="{07C2D8F5-3F4D-4ADB-8D85-0B181C54F0BC}"/>
                </a:ext>
              </a:extLst>
            </p:cNvPr>
            <p:cNvSpPr/>
            <p:nvPr/>
          </p:nvSpPr>
          <p:spPr>
            <a:xfrm>
              <a:off x="5869769" y="4190084"/>
              <a:ext cx="12647" cy="26148"/>
            </a:xfrm>
            <a:custGeom>
              <a:avLst/>
              <a:gdLst/>
              <a:ahLst/>
              <a:cxnLst/>
              <a:rect l="l" t="t" r="r" b="b"/>
              <a:pathLst>
                <a:path w="205" h="421" extrusionOk="0">
                  <a:moveTo>
                    <a:pt x="44" y="1"/>
                  </a:moveTo>
                  <a:cubicBezTo>
                    <a:pt x="22" y="15"/>
                    <a:pt x="0" y="44"/>
                    <a:pt x="7" y="66"/>
                  </a:cubicBezTo>
                  <a:cubicBezTo>
                    <a:pt x="29" y="176"/>
                    <a:pt x="66" y="300"/>
                    <a:pt x="110" y="395"/>
                  </a:cubicBezTo>
                  <a:cubicBezTo>
                    <a:pt x="114" y="414"/>
                    <a:pt x="132" y="421"/>
                    <a:pt x="150" y="421"/>
                  </a:cubicBezTo>
                  <a:cubicBezTo>
                    <a:pt x="159" y="421"/>
                    <a:pt x="168" y="419"/>
                    <a:pt x="175" y="416"/>
                  </a:cubicBezTo>
                  <a:cubicBezTo>
                    <a:pt x="204" y="395"/>
                    <a:pt x="204" y="373"/>
                    <a:pt x="190" y="351"/>
                  </a:cubicBezTo>
                  <a:cubicBezTo>
                    <a:pt x="146" y="249"/>
                    <a:pt x="117" y="147"/>
                    <a:pt x="102" y="37"/>
                  </a:cubicBezTo>
                  <a:cubicBezTo>
                    <a:pt x="102" y="15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737;p50">
              <a:extLst>
                <a:ext uri="{FF2B5EF4-FFF2-40B4-BE49-F238E27FC236}">
                  <a16:creationId xmlns:a16="http://schemas.microsoft.com/office/drawing/2014/main" id="{846A7194-725D-48FF-BE21-6CFB0900A1BC}"/>
                </a:ext>
              </a:extLst>
            </p:cNvPr>
            <p:cNvSpPr/>
            <p:nvPr/>
          </p:nvSpPr>
          <p:spPr>
            <a:xfrm>
              <a:off x="5886859" y="4238468"/>
              <a:ext cx="12647" cy="22919"/>
            </a:xfrm>
            <a:custGeom>
              <a:avLst/>
              <a:gdLst/>
              <a:ahLst/>
              <a:cxnLst/>
              <a:rect l="l" t="t" r="r" b="b"/>
              <a:pathLst>
                <a:path w="205" h="369" extrusionOk="0">
                  <a:moveTo>
                    <a:pt x="53" y="0"/>
                  </a:moveTo>
                  <a:cubicBezTo>
                    <a:pt x="50" y="0"/>
                    <a:pt x="47" y="1"/>
                    <a:pt x="44" y="2"/>
                  </a:cubicBezTo>
                  <a:cubicBezTo>
                    <a:pt x="15" y="10"/>
                    <a:pt x="0" y="39"/>
                    <a:pt x="8" y="53"/>
                  </a:cubicBezTo>
                  <a:cubicBezTo>
                    <a:pt x="44" y="148"/>
                    <a:pt x="73" y="236"/>
                    <a:pt x="110" y="331"/>
                  </a:cubicBezTo>
                  <a:cubicBezTo>
                    <a:pt x="116" y="355"/>
                    <a:pt x="137" y="369"/>
                    <a:pt x="152" y="369"/>
                  </a:cubicBezTo>
                  <a:cubicBezTo>
                    <a:pt x="155" y="369"/>
                    <a:pt x="158" y="368"/>
                    <a:pt x="161" y="367"/>
                  </a:cubicBezTo>
                  <a:cubicBezTo>
                    <a:pt x="190" y="360"/>
                    <a:pt x="205" y="331"/>
                    <a:pt x="197" y="309"/>
                  </a:cubicBezTo>
                  <a:cubicBezTo>
                    <a:pt x="161" y="221"/>
                    <a:pt x="132" y="126"/>
                    <a:pt x="95" y="39"/>
                  </a:cubicBezTo>
                  <a:cubicBezTo>
                    <a:pt x="89" y="15"/>
                    <a:pt x="68" y="0"/>
                    <a:pt x="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738;p50">
              <a:extLst>
                <a:ext uri="{FF2B5EF4-FFF2-40B4-BE49-F238E27FC236}">
                  <a16:creationId xmlns:a16="http://schemas.microsoft.com/office/drawing/2014/main" id="{5B539AF2-13F5-4E21-86C8-21E6F5191959}"/>
                </a:ext>
              </a:extLst>
            </p:cNvPr>
            <p:cNvSpPr/>
            <p:nvPr/>
          </p:nvSpPr>
          <p:spPr>
            <a:xfrm>
              <a:off x="5912524" y="4280578"/>
              <a:ext cx="19866" cy="26707"/>
            </a:xfrm>
            <a:custGeom>
              <a:avLst/>
              <a:gdLst/>
              <a:ahLst/>
              <a:cxnLst/>
              <a:rect l="l" t="t" r="r" b="b"/>
              <a:pathLst>
                <a:path w="322" h="430" extrusionOk="0">
                  <a:moveTo>
                    <a:pt x="56" y="1"/>
                  </a:moveTo>
                  <a:cubicBezTo>
                    <a:pt x="45" y="1"/>
                    <a:pt x="35" y="4"/>
                    <a:pt x="29" y="10"/>
                  </a:cubicBezTo>
                  <a:cubicBezTo>
                    <a:pt x="8" y="17"/>
                    <a:pt x="0" y="47"/>
                    <a:pt x="8" y="68"/>
                  </a:cubicBezTo>
                  <a:cubicBezTo>
                    <a:pt x="66" y="200"/>
                    <a:pt x="146" y="317"/>
                    <a:pt x="241" y="419"/>
                  </a:cubicBezTo>
                  <a:cubicBezTo>
                    <a:pt x="248" y="426"/>
                    <a:pt x="259" y="430"/>
                    <a:pt x="270" y="430"/>
                  </a:cubicBezTo>
                  <a:cubicBezTo>
                    <a:pt x="281" y="430"/>
                    <a:pt x="292" y="426"/>
                    <a:pt x="299" y="419"/>
                  </a:cubicBezTo>
                  <a:cubicBezTo>
                    <a:pt x="321" y="397"/>
                    <a:pt x="321" y="375"/>
                    <a:pt x="299" y="353"/>
                  </a:cubicBezTo>
                  <a:cubicBezTo>
                    <a:pt x="212" y="265"/>
                    <a:pt x="139" y="156"/>
                    <a:pt x="95" y="25"/>
                  </a:cubicBezTo>
                  <a:cubicBezTo>
                    <a:pt x="87" y="8"/>
                    <a:pt x="71" y="1"/>
                    <a:pt x="5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739;p50">
              <a:extLst>
                <a:ext uri="{FF2B5EF4-FFF2-40B4-BE49-F238E27FC236}">
                  <a16:creationId xmlns:a16="http://schemas.microsoft.com/office/drawing/2014/main" id="{05A894C2-C9C3-4B39-BCF9-14763FF66BAA}"/>
                </a:ext>
              </a:extLst>
            </p:cNvPr>
            <p:cNvSpPr/>
            <p:nvPr/>
          </p:nvSpPr>
          <p:spPr>
            <a:xfrm>
              <a:off x="5946271" y="4321819"/>
              <a:ext cx="18508" cy="20931"/>
            </a:xfrm>
            <a:custGeom>
              <a:avLst/>
              <a:gdLst/>
              <a:ahLst/>
              <a:cxnLst/>
              <a:rect l="l" t="t" r="r" b="b"/>
              <a:pathLst>
                <a:path w="300" h="337" extrusionOk="0">
                  <a:moveTo>
                    <a:pt x="57" y="1"/>
                  </a:moveTo>
                  <a:cubicBezTo>
                    <a:pt x="50" y="1"/>
                    <a:pt x="44" y="3"/>
                    <a:pt x="37" y="10"/>
                  </a:cubicBezTo>
                  <a:cubicBezTo>
                    <a:pt x="22" y="25"/>
                    <a:pt x="0" y="54"/>
                    <a:pt x="22" y="76"/>
                  </a:cubicBezTo>
                  <a:cubicBezTo>
                    <a:pt x="81" y="156"/>
                    <a:pt x="139" y="229"/>
                    <a:pt x="205" y="309"/>
                  </a:cubicBezTo>
                  <a:cubicBezTo>
                    <a:pt x="215" y="325"/>
                    <a:pt x="233" y="337"/>
                    <a:pt x="248" y="337"/>
                  </a:cubicBezTo>
                  <a:cubicBezTo>
                    <a:pt x="254" y="337"/>
                    <a:pt x="259" y="335"/>
                    <a:pt x="263" y="331"/>
                  </a:cubicBezTo>
                  <a:cubicBezTo>
                    <a:pt x="285" y="316"/>
                    <a:pt x="300" y="280"/>
                    <a:pt x="285" y="265"/>
                  </a:cubicBezTo>
                  <a:cubicBezTo>
                    <a:pt x="219" y="178"/>
                    <a:pt x="168" y="112"/>
                    <a:pt x="103" y="25"/>
                  </a:cubicBezTo>
                  <a:cubicBezTo>
                    <a:pt x="87" y="14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740;p50">
              <a:extLst>
                <a:ext uri="{FF2B5EF4-FFF2-40B4-BE49-F238E27FC236}">
                  <a16:creationId xmlns:a16="http://schemas.microsoft.com/office/drawing/2014/main" id="{3BD64886-B2E3-4CB6-BAF3-893C1C082CCB}"/>
                </a:ext>
              </a:extLst>
            </p:cNvPr>
            <p:cNvSpPr/>
            <p:nvPr/>
          </p:nvSpPr>
          <p:spPr>
            <a:xfrm>
              <a:off x="5985879" y="4359210"/>
              <a:ext cx="27516" cy="19813"/>
            </a:xfrm>
            <a:custGeom>
              <a:avLst/>
              <a:gdLst/>
              <a:ahLst/>
              <a:cxnLst/>
              <a:rect l="l" t="t" r="r" b="b"/>
              <a:pathLst>
                <a:path w="446" h="319" extrusionOk="0">
                  <a:moveTo>
                    <a:pt x="60" y="0"/>
                  </a:moveTo>
                  <a:cubicBezTo>
                    <a:pt x="41" y="0"/>
                    <a:pt x="20" y="12"/>
                    <a:pt x="15" y="28"/>
                  </a:cubicBezTo>
                  <a:cubicBezTo>
                    <a:pt x="1" y="43"/>
                    <a:pt x="8" y="72"/>
                    <a:pt x="37" y="94"/>
                  </a:cubicBezTo>
                  <a:cubicBezTo>
                    <a:pt x="146" y="167"/>
                    <a:pt x="263" y="240"/>
                    <a:pt x="373" y="313"/>
                  </a:cubicBezTo>
                  <a:cubicBezTo>
                    <a:pt x="377" y="317"/>
                    <a:pt x="382" y="319"/>
                    <a:pt x="389" y="319"/>
                  </a:cubicBezTo>
                  <a:cubicBezTo>
                    <a:pt x="406" y="319"/>
                    <a:pt x="428" y="307"/>
                    <a:pt x="438" y="291"/>
                  </a:cubicBezTo>
                  <a:cubicBezTo>
                    <a:pt x="446" y="262"/>
                    <a:pt x="446" y="240"/>
                    <a:pt x="416" y="225"/>
                  </a:cubicBezTo>
                  <a:cubicBezTo>
                    <a:pt x="307" y="152"/>
                    <a:pt x="190" y="79"/>
                    <a:pt x="81" y="6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741;p50">
              <a:extLst>
                <a:ext uri="{FF2B5EF4-FFF2-40B4-BE49-F238E27FC236}">
                  <a16:creationId xmlns:a16="http://schemas.microsoft.com/office/drawing/2014/main" id="{C423C44A-6AA9-4520-B066-48AACE5A301D}"/>
                </a:ext>
              </a:extLst>
            </p:cNvPr>
            <p:cNvSpPr/>
            <p:nvPr/>
          </p:nvSpPr>
          <p:spPr>
            <a:xfrm>
              <a:off x="6042577" y="4383495"/>
              <a:ext cx="25727" cy="8074"/>
            </a:xfrm>
            <a:custGeom>
              <a:avLst/>
              <a:gdLst/>
              <a:ahLst/>
              <a:cxnLst/>
              <a:rect l="l" t="t" r="r" b="b"/>
              <a:pathLst>
                <a:path w="417" h="130" extrusionOk="0">
                  <a:moveTo>
                    <a:pt x="59" y="0"/>
                  </a:moveTo>
                  <a:cubicBezTo>
                    <a:pt x="35" y="0"/>
                    <a:pt x="15" y="14"/>
                    <a:pt x="15" y="39"/>
                  </a:cubicBezTo>
                  <a:cubicBezTo>
                    <a:pt x="1" y="68"/>
                    <a:pt x="8" y="82"/>
                    <a:pt x="37" y="90"/>
                  </a:cubicBezTo>
                  <a:cubicBezTo>
                    <a:pt x="112" y="114"/>
                    <a:pt x="189" y="129"/>
                    <a:pt x="268" y="129"/>
                  </a:cubicBezTo>
                  <a:cubicBezTo>
                    <a:pt x="305" y="129"/>
                    <a:pt x="343" y="126"/>
                    <a:pt x="380" y="119"/>
                  </a:cubicBezTo>
                  <a:cubicBezTo>
                    <a:pt x="409" y="119"/>
                    <a:pt x="417" y="82"/>
                    <a:pt x="417" y="68"/>
                  </a:cubicBezTo>
                  <a:cubicBezTo>
                    <a:pt x="409" y="39"/>
                    <a:pt x="380" y="31"/>
                    <a:pt x="366" y="31"/>
                  </a:cubicBezTo>
                  <a:cubicBezTo>
                    <a:pt x="333" y="36"/>
                    <a:pt x="301" y="38"/>
                    <a:pt x="269" y="38"/>
                  </a:cubicBezTo>
                  <a:cubicBezTo>
                    <a:pt x="200" y="38"/>
                    <a:pt x="134" y="27"/>
                    <a:pt x="74" y="2"/>
                  </a:cubicBezTo>
                  <a:cubicBezTo>
                    <a:pt x="69" y="1"/>
                    <a:pt x="64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742;p50">
              <a:extLst>
                <a:ext uri="{FF2B5EF4-FFF2-40B4-BE49-F238E27FC236}">
                  <a16:creationId xmlns:a16="http://schemas.microsoft.com/office/drawing/2014/main" id="{BF24A402-08CC-4688-A719-4AB6C176753E}"/>
                </a:ext>
              </a:extLst>
            </p:cNvPr>
            <p:cNvSpPr/>
            <p:nvPr/>
          </p:nvSpPr>
          <p:spPr>
            <a:xfrm>
              <a:off x="6110997" y="4383867"/>
              <a:ext cx="27084" cy="13354"/>
            </a:xfrm>
            <a:custGeom>
              <a:avLst/>
              <a:gdLst/>
              <a:ahLst/>
              <a:cxnLst/>
              <a:rect l="l" t="t" r="r" b="b"/>
              <a:pathLst>
                <a:path w="439" h="215" extrusionOk="0">
                  <a:moveTo>
                    <a:pt x="384" y="1"/>
                  </a:moveTo>
                  <a:cubicBezTo>
                    <a:pt x="377" y="1"/>
                    <a:pt x="371" y="1"/>
                    <a:pt x="366" y="3"/>
                  </a:cubicBezTo>
                  <a:cubicBezTo>
                    <a:pt x="278" y="69"/>
                    <a:pt x="169" y="105"/>
                    <a:pt x="59" y="113"/>
                  </a:cubicBezTo>
                  <a:cubicBezTo>
                    <a:pt x="30" y="113"/>
                    <a:pt x="15" y="135"/>
                    <a:pt x="15" y="157"/>
                  </a:cubicBezTo>
                  <a:cubicBezTo>
                    <a:pt x="1" y="186"/>
                    <a:pt x="23" y="215"/>
                    <a:pt x="52" y="215"/>
                  </a:cubicBezTo>
                  <a:cubicBezTo>
                    <a:pt x="176" y="193"/>
                    <a:pt x="307" y="157"/>
                    <a:pt x="417" y="84"/>
                  </a:cubicBezTo>
                  <a:cubicBezTo>
                    <a:pt x="431" y="69"/>
                    <a:pt x="439" y="40"/>
                    <a:pt x="431" y="25"/>
                  </a:cubicBezTo>
                  <a:cubicBezTo>
                    <a:pt x="426" y="9"/>
                    <a:pt x="404" y="1"/>
                    <a:pt x="38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743;p50">
              <a:extLst>
                <a:ext uri="{FF2B5EF4-FFF2-40B4-BE49-F238E27FC236}">
                  <a16:creationId xmlns:a16="http://schemas.microsoft.com/office/drawing/2014/main" id="{079997FA-3E1A-47F6-B0C6-D1F6BBBEF4F2}"/>
                </a:ext>
              </a:extLst>
            </p:cNvPr>
            <p:cNvSpPr/>
            <p:nvPr/>
          </p:nvSpPr>
          <p:spPr>
            <a:xfrm>
              <a:off x="6156034" y="4355235"/>
              <a:ext cx="14930" cy="16273"/>
            </a:xfrm>
            <a:custGeom>
              <a:avLst/>
              <a:gdLst/>
              <a:ahLst/>
              <a:cxnLst/>
              <a:rect l="l" t="t" r="r" b="b"/>
              <a:pathLst>
                <a:path w="242" h="262" extrusionOk="0">
                  <a:moveTo>
                    <a:pt x="188" y="0"/>
                  </a:moveTo>
                  <a:cubicBezTo>
                    <a:pt x="178" y="0"/>
                    <a:pt x="168" y="6"/>
                    <a:pt x="161" y="19"/>
                  </a:cubicBezTo>
                  <a:cubicBezTo>
                    <a:pt x="110" y="70"/>
                    <a:pt x="66" y="129"/>
                    <a:pt x="22" y="172"/>
                  </a:cubicBezTo>
                  <a:cubicBezTo>
                    <a:pt x="15" y="180"/>
                    <a:pt x="0" y="194"/>
                    <a:pt x="0" y="209"/>
                  </a:cubicBezTo>
                  <a:cubicBezTo>
                    <a:pt x="0" y="216"/>
                    <a:pt x="15" y="238"/>
                    <a:pt x="22" y="245"/>
                  </a:cubicBezTo>
                  <a:cubicBezTo>
                    <a:pt x="30" y="256"/>
                    <a:pt x="41" y="262"/>
                    <a:pt x="52" y="262"/>
                  </a:cubicBezTo>
                  <a:cubicBezTo>
                    <a:pt x="64" y="262"/>
                    <a:pt x="77" y="256"/>
                    <a:pt x="88" y="245"/>
                  </a:cubicBezTo>
                  <a:cubicBezTo>
                    <a:pt x="132" y="194"/>
                    <a:pt x="176" y="136"/>
                    <a:pt x="219" y="92"/>
                  </a:cubicBezTo>
                  <a:cubicBezTo>
                    <a:pt x="234" y="85"/>
                    <a:pt x="241" y="70"/>
                    <a:pt x="241" y="56"/>
                  </a:cubicBezTo>
                  <a:cubicBezTo>
                    <a:pt x="241" y="48"/>
                    <a:pt x="234" y="27"/>
                    <a:pt x="219" y="19"/>
                  </a:cubicBezTo>
                  <a:cubicBezTo>
                    <a:pt x="211" y="8"/>
                    <a:pt x="200" y="0"/>
                    <a:pt x="1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744;p50">
              <a:extLst>
                <a:ext uri="{FF2B5EF4-FFF2-40B4-BE49-F238E27FC236}">
                  <a16:creationId xmlns:a16="http://schemas.microsoft.com/office/drawing/2014/main" id="{B0C017F2-549A-4495-893A-0F9756819D1A}"/>
                </a:ext>
              </a:extLst>
            </p:cNvPr>
            <p:cNvSpPr/>
            <p:nvPr/>
          </p:nvSpPr>
          <p:spPr>
            <a:xfrm>
              <a:off x="6186635" y="4319894"/>
              <a:ext cx="13573" cy="22794"/>
            </a:xfrm>
            <a:custGeom>
              <a:avLst/>
              <a:gdLst/>
              <a:ahLst/>
              <a:cxnLst/>
              <a:rect l="l" t="t" r="r" b="b"/>
              <a:pathLst>
                <a:path w="220" h="367" extrusionOk="0">
                  <a:moveTo>
                    <a:pt x="168" y="0"/>
                  </a:moveTo>
                  <a:cubicBezTo>
                    <a:pt x="152" y="0"/>
                    <a:pt x="134" y="5"/>
                    <a:pt x="125" y="19"/>
                  </a:cubicBezTo>
                  <a:cubicBezTo>
                    <a:pt x="88" y="114"/>
                    <a:pt x="44" y="202"/>
                    <a:pt x="8" y="296"/>
                  </a:cubicBezTo>
                  <a:cubicBezTo>
                    <a:pt x="1" y="326"/>
                    <a:pt x="1" y="347"/>
                    <a:pt x="30" y="362"/>
                  </a:cubicBezTo>
                  <a:cubicBezTo>
                    <a:pt x="35" y="365"/>
                    <a:pt x="42" y="366"/>
                    <a:pt x="50" y="366"/>
                  </a:cubicBezTo>
                  <a:cubicBezTo>
                    <a:pt x="65" y="366"/>
                    <a:pt x="83" y="360"/>
                    <a:pt x="88" y="340"/>
                  </a:cubicBezTo>
                  <a:cubicBezTo>
                    <a:pt x="125" y="253"/>
                    <a:pt x="176" y="158"/>
                    <a:pt x="212" y="70"/>
                  </a:cubicBezTo>
                  <a:cubicBezTo>
                    <a:pt x="219" y="41"/>
                    <a:pt x="219" y="12"/>
                    <a:pt x="190" y="5"/>
                  </a:cubicBezTo>
                  <a:cubicBezTo>
                    <a:pt x="185" y="2"/>
                    <a:pt x="177" y="0"/>
                    <a:pt x="16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745;p50">
              <a:extLst>
                <a:ext uri="{FF2B5EF4-FFF2-40B4-BE49-F238E27FC236}">
                  <a16:creationId xmlns:a16="http://schemas.microsoft.com/office/drawing/2014/main" id="{6EA547A4-960D-4C37-877B-EEA58003077C}"/>
                </a:ext>
              </a:extLst>
            </p:cNvPr>
            <p:cNvSpPr/>
            <p:nvPr/>
          </p:nvSpPr>
          <p:spPr>
            <a:xfrm>
              <a:off x="6202860" y="4254430"/>
              <a:ext cx="8144" cy="19378"/>
            </a:xfrm>
            <a:custGeom>
              <a:avLst/>
              <a:gdLst/>
              <a:ahLst/>
              <a:cxnLst/>
              <a:rect l="l" t="t" r="r" b="b"/>
              <a:pathLst>
                <a:path w="132" h="312" extrusionOk="0">
                  <a:moveTo>
                    <a:pt x="95" y="1"/>
                  </a:moveTo>
                  <a:cubicBezTo>
                    <a:pt x="73" y="1"/>
                    <a:pt x="44" y="8"/>
                    <a:pt x="37" y="37"/>
                  </a:cubicBezTo>
                  <a:cubicBezTo>
                    <a:pt x="29" y="110"/>
                    <a:pt x="8" y="183"/>
                    <a:pt x="0" y="256"/>
                  </a:cubicBezTo>
                  <a:cubicBezTo>
                    <a:pt x="0" y="285"/>
                    <a:pt x="8" y="307"/>
                    <a:pt x="37" y="307"/>
                  </a:cubicBezTo>
                  <a:cubicBezTo>
                    <a:pt x="43" y="310"/>
                    <a:pt x="49" y="312"/>
                    <a:pt x="56" y="312"/>
                  </a:cubicBezTo>
                  <a:cubicBezTo>
                    <a:pt x="77" y="312"/>
                    <a:pt x="95" y="293"/>
                    <a:pt x="95" y="271"/>
                  </a:cubicBezTo>
                  <a:cubicBezTo>
                    <a:pt x="102" y="198"/>
                    <a:pt x="117" y="125"/>
                    <a:pt x="132" y="52"/>
                  </a:cubicBezTo>
                  <a:cubicBezTo>
                    <a:pt x="132" y="30"/>
                    <a:pt x="117" y="1"/>
                    <a:pt x="9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746;p50">
              <a:extLst>
                <a:ext uri="{FF2B5EF4-FFF2-40B4-BE49-F238E27FC236}">
                  <a16:creationId xmlns:a16="http://schemas.microsoft.com/office/drawing/2014/main" id="{99E0B3B5-E65F-4253-9E00-73363BF98983}"/>
                </a:ext>
              </a:extLst>
            </p:cNvPr>
            <p:cNvSpPr/>
            <p:nvPr/>
          </p:nvSpPr>
          <p:spPr>
            <a:xfrm>
              <a:off x="6202860" y="4180581"/>
              <a:ext cx="5923" cy="25900"/>
            </a:xfrm>
            <a:custGeom>
              <a:avLst/>
              <a:gdLst/>
              <a:ahLst/>
              <a:cxnLst/>
              <a:rect l="l" t="t" r="r" b="b"/>
              <a:pathLst>
                <a:path w="96" h="417" extrusionOk="0">
                  <a:moveTo>
                    <a:pt x="44" y="0"/>
                  </a:moveTo>
                  <a:cubicBezTo>
                    <a:pt x="22" y="0"/>
                    <a:pt x="0" y="22"/>
                    <a:pt x="0" y="51"/>
                  </a:cubicBezTo>
                  <a:lnTo>
                    <a:pt x="0" y="365"/>
                  </a:lnTo>
                  <a:cubicBezTo>
                    <a:pt x="0" y="394"/>
                    <a:pt x="22" y="416"/>
                    <a:pt x="44" y="416"/>
                  </a:cubicBezTo>
                  <a:cubicBezTo>
                    <a:pt x="73" y="416"/>
                    <a:pt x="95" y="394"/>
                    <a:pt x="95" y="365"/>
                  </a:cubicBezTo>
                  <a:lnTo>
                    <a:pt x="95" y="51"/>
                  </a:lnTo>
                  <a:cubicBezTo>
                    <a:pt x="95" y="22"/>
                    <a:pt x="73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747;p50">
              <a:extLst>
                <a:ext uri="{FF2B5EF4-FFF2-40B4-BE49-F238E27FC236}">
                  <a16:creationId xmlns:a16="http://schemas.microsoft.com/office/drawing/2014/main" id="{FF3D8E9E-4F35-458D-8D5D-4D9800B1C784}"/>
                </a:ext>
              </a:extLst>
            </p:cNvPr>
            <p:cNvSpPr/>
            <p:nvPr/>
          </p:nvSpPr>
          <p:spPr>
            <a:xfrm>
              <a:off x="5604604" y="3781524"/>
              <a:ext cx="272383" cy="491104"/>
            </a:xfrm>
            <a:custGeom>
              <a:avLst/>
              <a:gdLst/>
              <a:ahLst/>
              <a:cxnLst/>
              <a:rect l="l" t="t" r="r" b="b"/>
              <a:pathLst>
                <a:path w="4415" h="7907" extrusionOk="0">
                  <a:moveTo>
                    <a:pt x="2564" y="0"/>
                  </a:moveTo>
                  <a:cubicBezTo>
                    <a:pt x="1431" y="0"/>
                    <a:pt x="862" y="771"/>
                    <a:pt x="862" y="771"/>
                  </a:cubicBezTo>
                  <a:cubicBezTo>
                    <a:pt x="417" y="1253"/>
                    <a:pt x="285" y="1953"/>
                    <a:pt x="212" y="2595"/>
                  </a:cubicBezTo>
                  <a:cubicBezTo>
                    <a:pt x="1" y="4353"/>
                    <a:pt x="59" y="6155"/>
                    <a:pt x="358" y="7906"/>
                  </a:cubicBezTo>
                  <a:lnTo>
                    <a:pt x="2773" y="7906"/>
                  </a:lnTo>
                  <a:cubicBezTo>
                    <a:pt x="2773" y="7906"/>
                    <a:pt x="3831" y="4594"/>
                    <a:pt x="3941" y="2588"/>
                  </a:cubicBezTo>
                  <a:lnTo>
                    <a:pt x="4415" y="734"/>
                  </a:lnTo>
                  <a:cubicBezTo>
                    <a:pt x="4415" y="734"/>
                    <a:pt x="3955" y="71"/>
                    <a:pt x="2715" y="5"/>
                  </a:cubicBezTo>
                  <a:cubicBezTo>
                    <a:pt x="2664" y="2"/>
                    <a:pt x="2613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748;p50">
              <a:extLst>
                <a:ext uri="{FF2B5EF4-FFF2-40B4-BE49-F238E27FC236}">
                  <a16:creationId xmlns:a16="http://schemas.microsoft.com/office/drawing/2014/main" id="{43B4042D-CDD6-48CA-9DC0-65A8EA620584}"/>
                </a:ext>
              </a:extLst>
            </p:cNvPr>
            <p:cNvSpPr/>
            <p:nvPr/>
          </p:nvSpPr>
          <p:spPr>
            <a:xfrm>
              <a:off x="5605529" y="3778978"/>
              <a:ext cx="274851" cy="496818"/>
            </a:xfrm>
            <a:custGeom>
              <a:avLst/>
              <a:gdLst/>
              <a:ahLst/>
              <a:cxnLst/>
              <a:rect l="l" t="t" r="r" b="b"/>
              <a:pathLst>
                <a:path w="4455" h="7999" extrusionOk="0">
                  <a:moveTo>
                    <a:pt x="2584" y="0"/>
                  </a:moveTo>
                  <a:cubicBezTo>
                    <a:pt x="2135" y="0"/>
                    <a:pt x="1687" y="110"/>
                    <a:pt x="1299" y="352"/>
                  </a:cubicBezTo>
                  <a:cubicBezTo>
                    <a:pt x="898" y="608"/>
                    <a:pt x="591" y="980"/>
                    <a:pt x="416" y="1418"/>
                  </a:cubicBezTo>
                  <a:cubicBezTo>
                    <a:pt x="256" y="1826"/>
                    <a:pt x="190" y="2271"/>
                    <a:pt x="132" y="2709"/>
                  </a:cubicBezTo>
                  <a:cubicBezTo>
                    <a:pt x="73" y="3249"/>
                    <a:pt x="37" y="3789"/>
                    <a:pt x="22" y="4329"/>
                  </a:cubicBezTo>
                  <a:cubicBezTo>
                    <a:pt x="0" y="5547"/>
                    <a:pt x="88" y="6758"/>
                    <a:pt x="292" y="7962"/>
                  </a:cubicBezTo>
                  <a:cubicBezTo>
                    <a:pt x="292" y="7984"/>
                    <a:pt x="314" y="7999"/>
                    <a:pt x="336" y="7999"/>
                  </a:cubicBezTo>
                  <a:lnTo>
                    <a:pt x="2751" y="7999"/>
                  </a:lnTo>
                  <a:cubicBezTo>
                    <a:pt x="2773" y="7999"/>
                    <a:pt x="2787" y="7984"/>
                    <a:pt x="2795" y="7962"/>
                  </a:cubicBezTo>
                  <a:cubicBezTo>
                    <a:pt x="3196" y="6707"/>
                    <a:pt x="3546" y="5401"/>
                    <a:pt x="3780" y="4095"/>
                  </a:cubicBezTo>
                  <a:cubicBezTo>
                    <a:pt x="3875" y="3614"/>
                    <a:pt x="3948" y="3125"/>
                    <a:pt x="3977" y="2629"/>
                  </a:cubicBezTo>
                  <a:cubicBezTo>
                    <a:pt x="3977" y="2596"/>
                    <a:pt x="3953" y="2579"/>
                    <a:pt x="3929" y="2579"/>
                  </a:cubicBezTo>
                  <a:cubicBezTo>
                    <a:pt x="3906" y="2579"/>
                    <a:pt x="3882" y="2596"/>
                    <a:pt x="3882" y="2629"/>
                  </a:cubicBezTo>
                  <a:cubicBezTo>
                    <a:pt x="3831" y="3533"/>
                    <a:pt x="3648" y="4424"/>
                    <a:pt x="3437" y="5314"/>
                  </a:cubicBezTo>
                  <a:cubicBezTo>
                    <a:pt x="3262" y="6051"/>
                    <a:pt x="3065" y="6787"/>
                    <a:pt x="2846" y="7510"/>
                  </a:cubicBezTo>
                  <a:cubicBezTo>
                    <a:pt x="2799" y="7643"/>
                    <a:pt x="2764" y="7771"/>
                    <a:pt x="2725" y="7904"/>
                  </a:cubicBezTo>
                  <a:lnTo>
                    <a:pt x="381" y="7904"/>
                  </a:lnTo>
                  <a:cubicBezTo>
                    <a:pt x="210" y="6894"/>
                    <a:pt x="124" y="5863"/>
                    <a:pt x="117" y="4839"/>
                  </a:cubicBezTo>
                  <a:cubicBezTo>
                    <a:pt x="117" y="4329"/>
                    <a:pt x="132" y="3818"/>
                    <a:pt x="168" y="3307"/>
                  </a:cubicBezTo>
                  <a:cubicBezTo>
                    <a:pt x="205" y="2840"/>
                    <a:pt x="256" y="2366"/>
                    <a:pt x="351" y="1906"/>
                  </a:cubicBezTo>
                  <a:cubicBezTo>
                    <a:pt x="482" y="1381"/>
                    <a:pt x="723" y="914"/>
                    <a:pt x="1139" y="578"/>
                  </a:cubicBezTo>
                  <a:cubicBezTo>
                    <a:pt x="1550" y="237"/>
                    <a:pt x="2058" y="89"/>
                    <a:pt x="2576" y="89"/>
                  </a:cubicBezTo>
                  <a:cubicBezTo>
                    <a:pt x="2756" y="89"/>
                    <a:pt x="2937" y="107"/>
                    <a:pt x="3116" y="141"/>
                  </a:cubicBezTo>
                  <a:cubicBezTo>
                    <a:pt x="3546" y="221"/>
                    <a:pt x="4093" y="433"/>
                    <a:pt x="4349" y="797"/>
                  </a:cubicBezTo>
                  <a:cubicBezTo>
                    <a:pt x="4359" y="810"/>
                    <a:pt x="4374" y="816"/>
                    <a:pt x="4388" y="816"/>
                  </a:cubicBezTo>
                  <a:cubicBezTo>
                    <a:pt x="4422" y="816"/>
                    <a:pt x="4455" y="785"/>
                    <a:pt x="4429" y="754"/>
                  </a:cubicBezTo>
                  <a:cubicBezTo>
                    <a:pt x="4210" y="440"/>
                    <a:pt x="3809" y="243"/>
                    <a:pt x="3451" y="133"/>
                  </a:cubicBezTo>
                  <a:cubicBezTo>
                    <a:pt x="3172" y="47"/>
                    <a:pt x="2877" y="0"/>
                    <a:pt x="25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749;p50">
              <a:extLst>
                <a:ext uri="{FF2B5EF4-FFF2-40B4-BE49-F238E27FC236}">
                  <a16:creationId xmlns:a16="http://schemas.microsoft.com/office/drawing/2014/main" id="{A12201F3-673A-469A-BC3C-B66640B8EFA9}"/>
                </a:ext>
              </a:extLst>
            </p:cNvPr>
            <p:cNvSpPr/>
            <p:nvPr/>
          </p:nvSpPr>
          <p:spPr>
            <a:xfrm>
              <a:off x="5644706" y="4211388"/>
              <a:ext cx="9069" cy="29067"/>
            </a:xfrm>
            <a:custGeom>
              <a:avLst/>
              <a:gdLst/>
              <a:ahLst/>
              <a:cxnLst/>
              <a:rect l="l" t="t" r="r" b="b"/>
              <a:pathLst>
                <a:path w="147" h="468" extrusionOk="0">
                  <a:moveTo>
                    <a:pt x="58" y="1"/>
                  </a:moveTo>
                  <a:cubicBezTo>
                    <a:pt x="29" y="1"/>
                    <a:pt x="0" y="15"/>
                    <a:pt x="7" y="44"/>
                  </a:cubicBezTo>
                  <a:cubicBezTo>
                    <a:pt x="22" y="176"/>
                    <a:pt x="37" y="300"/>
                    <a:pt x="44" y="416"/>
                  </a:cubicBezTo>
                  <a:cubicBezTo>
                    <a:pt x="44" y="446"/>
                    <a:pt x="66" y="467"/>
                    <a:pt x="95" y="467"/>
                  </a:cubicBezTo>
                  <a:cubicBezTo>
                    <a:pt x="117" y="467"/>
                    <a:pt x="146" y="446"/>
                    <a:pt x="139" y="416"/>
                  </a:cubicBezTo>
                  <a:cubicBezTo>
                    <a:pt x="131" y="292"/>
                    <a:pt x="110" y="161"/>
                    <a:pt x="102" y="44"/>
                  </a:cubicBezTo>
                  <a:cubicBezTo>
                    <a:pt x="102" y="15"/>
                    <a:pt x="80" y="1"/>
                    <a:pt x="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750;p50">
              <a:extLst>
                <a:ext uri="{FF2B5EF4-FFF2-40B4-BE49-F238E27FC236}">
                  <a16:creationId xmlns:a16="http://schemas.microsoft.com/office/drawing/2014/main" id="{CAF0C0B6-61C2-4F80-9B6A-69D442F6E90D}"/>
                </a:ext>
              </a:extLst>
            </p:cNvPr>
            <p:cNvSpPr/>
            <p:nvPr/>
          </p:nvSpPr>
          <p:spPr>
            <a:xfrm>
              <a:off x="5673517" y="4207785"/>
              <a:ext cx="7033" cy="36645"/>
            </a:xfrm>
            <a:custGeom>
              <a:avLst/>
              <a:gdLst/>
              <a:ahLst/>
              <a:cxnLst/>
              <a:rect l="l" t="t" r="r" b="b"/>
              <a:pathLst>
                <a:path w="114" h="590" extrusionOk="0">
                  <a:moveTo>
                    <a:pt x="44" y="0"/>
                  </a:moveTo>
                  <a:cubicBezTo>
                    <a:pt x="22" y="0"/>
                    <a:pt x="0" y="15"/>
                    <a:pt x="0" y="44"/>
                  </a:cubicBezTo>
                  <a:cubicBezTo>
                    <a:pt x="7" y="212"/>
                    <a:pt x="7" y="372"/>
                    <a:pt x="15" y="540"/>
                  </a:cubicBezTo>
                  <a:cubicBezTo>
                    <a:pt x="15" y="573"/>
                    <a:pt x="40" y="589"/>
                    <a:pt x="65" y="589"/>
                  </a:cubicBezTo>
                  <a:cubicBezTo>
                    <a:pt x="89" y="589"/>
                    <a:pt x="113" y="573"/>
                    <a:pt x="109" y="540"/>
                  </a:cubicBezTo>
                  <a:cubicBezTo>
                    <a:pt x="102" y="380"/>
                    <a:pt x="102" y="212"/>
                    <a:pt x="88" y="44"/>
                  </a:cubicBezTo>
                  <a:cubicBezTo>
                    <a:pt x="88" y="15"/>
                    <a:pt x="66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751;p50">
              <a:extLst>
                <a:ext uri="{FF2B5EF4-FFF2-40B4-BE49-F238E27FC236}">
                  <a16:creationId xmlns:a16="http://schemas.microsoft.com/office/drawing/2014/main" id="{7EA9329E-3CC7-4C42-8624-44D6747ED463}"/>
                </a:ext>
              </a:extLst>
            </p:cNvPr>
            <p:cNvSpPr/>
            <p:nvPr/>
          </p:nvSpPr>
          <p:spPr>
            <a:xfrm>
              <a:off x="5701403" y="4203810"/>
              <a:ext cx="7712" cy="41614"/>
            </a:xfrm>
            <a:custGeom>
              <a:avLst/>
              <a:gdLst/>
              <a:ahLst/>
              <a:cxnLst/>
              <a:rect l="l" t="t" r="r" b="b"/>
              <a:pathLst>
                <a:path w="125" h="670" extrusionOk="0">
                  <a:moveTo>
                    <a:pt x="49" y="0"/>
                  </a:moveTo>
                  <a:cubicBezTo>
                    <a:pt x="24" y="0"/>
                    <a:pt x="0" y="17"/>
                    <a:pt x="0" y="50"/>
                  </a:cubicBezTo>
                  <a:cubicBezTo>
                    <a:pt x="15" y="239"/>
                    <a:pt x="15" y="429"/>
                    <a:pt x="22" y="626"/>
                  </a:cubicBezTo>
                  <a:cubicBezTo>
                    <a:pt x="22" y="655"/>
                    <a:pt x="48" y="670"/>
                    <a:pt x="73" y="670"/>
                  </a:cubicBezTo>
                  <a:cubicBezTo>
                    <a:pt x="99" y="670"/>
                    <a:pt x="124" y="655"/>
                    <a:pt x="124" y="626"/>
                  </a:cubicBezTo>
                  <a:cubicBezTo>
                    <a:pt x="110" y="429"/>
                    <a:pt x="110" y="239"/>
                    <a:pt x="103" y="50"/>
                  </a:cubicBezTo>
                  <a:cubicBezTo>
                    <a:pt x="99" y="17"/>
                    <a:pt x="73" y="0"/>
                    <a:pt x="4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752;p50">
              <a:extLst>
                <a:ext uri="{FF2B5EF4-FFF2-40B4-BE49-F238E27FC236}">
                  <a16:creationId xmlns:a16="http://schemas.microsoft.com/office/drawing/2014/main" id="{516E2130-1593-4C54-B225-DDFBA9A57982}"/>
                </a:ext>
              </a:extLst>
            </p:cNvPr>
            <p:cNvSpPr/>
            <p:nvPr/>
          </p:nvSpPr>
          <p:spPr>
            <a:xfrm>
              <a:off x="5727500" y="4206419"/>
              <a:ext cx="7280" cy="36210"/>
            </a:xfrm>
            <a:custGeom>
              <a:avLst/>
              <a:gdLst/>
              <a:ahLst/>
              <a:cxnLst/>
              <a:rect l="l" t="t" r="r" b="b"/>
              <a:pathLst>
                <a:path w="118" h="583" extrusionOk="0">
                  <a:moveTo>
                    <a:pt x="64" y="0"/>
                  </a:moveTo>
                  <a:cubicBezTo>
                    <a:pt x="39" y="0"/>
                    <a:pt x="15" y="15"/>
                    <a:pt x="15" y="44"/>
                  </a:cubicBezTo>
                  <a:cubicBezTo>
                    <a:pt x="8" y="205"/>
                    <a:pt x="8" y="372"/>
                    <a:pt x="1" y="533"/>
                  </a:cubicBezTo>
                  <a:cubicBezTo>
                    <a:pt x="1" y="566"/>
                    <a:pt x="22" y="582"/>
                    <a:pt x="46" y="582"/>
                  </a:cubicBezTo>
                  <a:cubicBezTo>
                    <a:pt x="70" y="582"/>
                    <a:pt x="95" y="566"/>
                    <a:pt x="103" y="533"/>
                  </a:cubicBezTo>
                  <a:cubicBezTo>
                    <a:pt x="110" y="372"/>
                    <a:pt x="110" y="205"/>
                    <a:pt x="117" y="44"/>
                  </a:cubicBezTo>
                  <a:cubicBezTo>
                    <a:pt x="114" y="15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753;p50">
              <a:extLst>
                <a:ext uri="{FF2B5EF4-FFF2-40B4-BE49-F238E27FC236}">
                  <a16:creationId xmlns:a16="http://schemas.microsoft.com/office/drawing/2014/main" id="{713AE8E3-2B89-4E04-9D23-7EBF1E27E2D8}"/>
                </a:ext>
              </a:extLst>
            </p:cNvPr>
            <p:cNvSpPr/>
            <p:nvPr/>
          </p:nvSpPr>
          <p:spPr>
            <a:xfrm>
              <a:off x="5753597" y="4203624"/>
              <a:ext cx="10858" cy="39688"/>
            </a:xfrm>
            <a:custGeom>
              <a:avLst/>
              <a:gdLst/>
              <a:ahLst/>
              <a:cxnLst/>
              <a:rect l="l" t="t" r="r" b="b"/>
              <a:pathLst>
                <a:path w="176" h="639" extrusionOk="0">
                  <a:moveTo>
                    <a:pt x="133" y="0"/>
                  </a:moveTo>
                  <a:cubicBezTo>
                    <a:pt x="117" y="0"/>
                    <a:pt x="95" y="20"/>
                    <a:pt x="88" y="45"/>
                  </a:cubicBezTo>
                  <a:cubicBezTo>
                    <a:pt x="59" y="228"/>
                    <a:pt x="30" y="395"/>
                    <a:pt x="1" y="578"/>
                  </a:cubicBezTo>
                  <a:cubicBezTo>
                    <a:pt x="1" y="607"/>
                    <a:pt x="15" y="636"/>
                    <a:pt x="45" y="636"/>
                  </a:cubicBezTo>
                  <a:cubicBezTo>
                    <a:pt x="47" y="638"/>
                    <a:pt x="50" y="638"/>
                    <a:pt x="54" y="638"/>
                  </a:cubicBezTo>
                  <a:cubicBezTo>
                    <a:pt x="71" y="638"/>
                    <a:pt x="96" y="624"/>
                    <a:pt x="96" y="600"/>
                  </a:cubicBezTo>
                  <a:cubicBezTo>
                    <a:pt x="125" y="417"/>
                    <a:pt x="147" y="242"/>
                    <a:pt x="176" y="60"/>
                  </a:cubicBezTo>
                  <a:cubicBezTo>
                    <a:pt x="176" y="31"/>
                    <a:pt x="169" y="1"/>
                    <a:pt x="139" y="1"/>
                  </a:cubicBezTo>
                  <a:cubicBezTo>
                    <a:pt x="137" y="1"/>
                    <a:pt x="135" y="0"/>
                    <a:pt x="1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754;p50">
              <a:extLst>
                <a:ext uri="{FF2B5EF4-FFF2-40B4-BE49-F238E27FC236}">
                  <a16:creationId xmlns:a16="http://schemas.microsoft.com/office/drawing/2014/main" id="{61FC510E-0EE2-4E0E-920E-518747F7BE32}"/>
                </a:ext>
              </a:extLst>
            </p:cNvPr>
            <p:cNvSpPr/>
            <p:nvPr/>
          </p:nvSpPr>
          <p:spPr>
            <a:xfrm>
              <a:off x="5654145" y="4105366"/>
              <a:ext cx="12216" cy="19627"/>
            </a:xfrm>
            <a:custGeom>
              <a:avLst/>
              <a:gdLst/>
              <a:ahLst/>
              <a:cxnLst/>
              <a:rect l="l" t="t" r="r" b="b"/>
              <a:pathLst>
                <a:path w="198" h="316" extrusionOk="0">
                  <a:moveTo>
                    <a:pt x="146" y="0"/>
                  </a:moveTo>
                  <a:cubicBezTo>
                    <a:pt x="124" y="0"/>
                    <a:pt x="102" y="8"/>
                    <a:pt x="95" y="37"/>
                  </a:cubicBezTo>
                  <a:lnTo>
                    <a:pt x="15" y="256"/>
                  </a:lnTo>
                  <a:cubicBezTo>
                    <a:pt x="0" y="285"/>
                    <a:pt x="22" y="314"/>
                    <a:pt x="51" y="314"/>
                  </a:cubicBezTo>
                  <a:cubicBezTo>
                    <a:pt x="54" y="315"/>
                    <a:pt x="57" y="315"/>
                    <a:pt x="60" y="315"/>
                  </a:cubicBezTo>
                  <a:cubicBezTo>
                    <a:pt x="79" y="315"/>
                    <a:pt x="96" y="296"/>
                    <a:pt x="102" y="278"/>
                  </a:cubicBezTo>
                  <a:lnTo>
                    <a:pt x="183" y="51"/>
                  </a:lnTo>
                  <a:cubicBezTo>
                    <a:pt x="197" y="29"/>
                    <a:pt x="175" y="0"/>
                    <a:pt x="1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755;p50">
              <a:extLst>
                <a:ext uri="{FF2B5EF4-FFF2-40B4-BE49-F238E27FC236}">
                  <a16:creationId xmlns:a16="http://schemas.microsoft.com/office/drawing/2014/main" id="{DA828799-5603-495B-8EBF-C2CC1239F579}"/>
                </a:ext>
              </a:extLst>
            </p:cNvPr>
            <p:cNvSpPr/>
            <p:nvPr/>
          </p:nvSpPr>
          <p:spPr>
            <a:xfrm>
              <a:off x="5668520" y="4112571"/>
              <a:ext cx="9069" cy="17453"/>
            </a:xfrm>
            <a:custGeom>
              <a:avLst/>
              <a:gdLst/>
              <a:ahLst/>
              <a:cxnLst/>
              <a:rect l="l" t="t" r="r" b="b"/>
              <a:pathLst>
                <a:path w="147" h="281" extrusionOk="0">
                  <a:moveTo>
                    <a:pt x="96" y="1"/>
                  </a:moveTo>
                  <a:cubicBezTo>
                    <a:pt x="74" y="1"/>
                    <a:pt x="45" y="16"/>
                    <a:pt x="45" y="37"/>
                  </a:cubicBezTo>
                  <a:cubicBezTo>
                    <a:pt x="37" y="103"/>
                    <a:pt x="15" y="162"/>
                    <a:pt x="8" y="220"/>
                  </a:cubicBezTo>
                  <a:cubicBezTo>
                    <a:pt x="1" y="249"/>
                    <a:pt x="15" y="278"/>
                    <a:pt x="45" y="278"/>
                  </a:cubicBezTo>
                  <a:cubicBezTo>
                    <a:pt x="50" y="279"/>
                    <a:pt x="54" y="280"/>
                    <a:pt x="59" y="280"/>
                  </a:cubicBezTo>
                  <a:cubicBezTo>
                    <a:pt x="81" y="280"/>
                    <a:pt x="96" y="266"/>
                    <a:pt x="96" y="242"/>
                  </a:cubicBezTo>
                  <a:cubicBezTo>
                    <a:pt x="103" y="176"/>
                    <a:pt x="125" y="118"/>
                    <a:pt x="132" y="59"/>
                  </a:cubicBezTo>
                  <a:cubicBezTo>
                    <a:pt x="147" y="30"/>
                    <a:pt x="125" y="1"/>
                    <a:pt x="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756;p50">
              <a:extLst>
                <a:ext uri="{FF2B5EF4-FFF2-40B4-BE49-F238E27FC236}">
                  <a16:creationId xmlns:a16="http://schemas.microsoft.com/office/drawing/2014/main" id="{9547BB6F-7E42-404B-8E1D-8BFE9BE9B3C4}"/>
                </a:ext>
              </a:extLst>
            </p:cNvPr>
            <p:cNvSpPr/>
            <p:nvPr/>
          </p:nvSpPr>
          <p:spPr>
            <a:xfrm>
              <a:off x="5651431" y="3962140"/>
              <a:ext cx="8144" cy="6397"/>
            </a:xfrm>
            <a:custGeom>
              <a:avLst/>
              <a:gdLst/>
              <a:ahLst/>
              <a:cxnLst/>
              <a:rect l="l" t="t" r="r" b="b"/>
              <a:pathLst>
                <a:path w="132" h="103" extrusionOk="0">
                  <a:moveTo>
                    <a:pt x="66" y="1"/>
                  </a:moveTo>
                  <a:cubicBezTo>
                    <a:pt x="1" y="8"/>
                    <a:pt x="1" y="103"/>
                    <a:pt x="66" y="103"/>
                  </a:cubicBezTo>
                  <a:cubicBezTo>
                    <a:pt x="132" y="103"/>
                    <a:pt x="132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757;p50">
              <a:extLst>
                <a:ext uri="{FF2B5EF4-FFF2-40B4-BE49-F238E27FC236}">
                  <a16:creationId xmlns:a16="http://schemas.microsoft.com/office/drawing/2014/main" id="{E31DDA9B-8DE6-49A1-A63C-5648C71CC9BB}"/>
                </a:ext>
              </a:extLst>
            </p:cNvPr>
            <p:cNvSpPr/>
            <p:nvPr/>
          </p:nvSpPr>
          <p:spPr>
            <a:xfrm>
              <a:off x="5777473" y="3873758"/>
              <a:ext cx="6786" cy="11863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73" y="1"/>
                  </a:moveTo>
                  <a:cubicBezTo>
                    <a:pt x="66" y="1"/>
                    <a:pt x="44" y="1"/>
                    <a:pt x="37" y="8"/>
                  </a:cubicBezTo>
                  <a:cubicBezTo>
                    <a:pt x="30" y="16"/>
                    <a:pt x="22" y="30"/>
                    <a:pt x="22" y="37"/>
                  </a:cubicBezTo>
                  <a:cubicBezTo>
                    <a:pt x="8" y="74"/>
                    <a:pt x="8" y="103"/>
                    <a:pt x="0" y="132"/>
                  </a:cubicBezTo>
                  <a:cubicBezTo>
                    <a:pt x="0" y="147"/>
                    <a:pt x="0" y="161"/>
                    <a:pt x="8" y="176"/>
                  </a:cubicBezTo>
                  <a:cubicBezTo>
                    <a:pt x="15" y="183"/>
                    <a:pt x="30" y="191"/>
                    <a:pt x="37" y="191"/>
                  </a:cubicBezTo>
                  <a:cubicBezTo>
                    <a:pt x="44" y="191"/>
                    <a:pt x="66" y="191"/>
                    <a:pt x="73" y="183"/>
                  </a:cubicBezTo>
                  <a:cubicBezTo>
                    <a:pt x="81" y="176"/>
                    <a:pt x="95" y="161"/>
                    <a:pt x="95" y="154"/>
                  </a:cubicBezTo>
                  <a:cubicBezTo>
                    <a:pt x="103" y="118"/>
                    <a:pt x="103" y="89"/>
                    <a:pt x="110" y="52"/>
                  </a:cubicBezTo>
                  <a:cubicBezTo>
                    <a:pt x="110" y="45"/>
                    <a:pt x="110" y="30"/>
                    <a:pt x="103" y="16"/>
                  </a:cubicBezTo>
                  <a:cubicBezTo>
                    <a:pt x="95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758;p50">
              <a:extLst>
                <a:ext uri="{FF2B5EF4-FFF2-40B4-BE49-F238E27FC236}">
                  <a16:creationId xmlns:a16="http://schemas.microsoft.com/office/drawing/2014/main" id="{A4E83169-9651-4140-8EAE-49B746C0C0F8}"/>
                </a:ext>
              </a:extLst>
            </p:cNvPr>
            <p:cNvSpPr/>
            <p:nvPr/>
          </p:nvSpPr>
          <p:spPr>
            <a:xfrm>
              <a:off x="5797709" y="3877671"/>
              <a:ext cx="11352" cy="15465"/>
            </a:xfrm>
            <a:custGeom>
              <a:avLst/>
              <a:gdLst/>
              <a:ahLst/>
              <a:cxnLst/>
              <a:rect l="l" t="t" r="r" b="b"/>
              <a:pathLst>
                <a:path w="184" h="249" extrusionOk="0">
                  <a:moveTo>
                    <a:pt x="133" y="0"/>
                  </a:moveTo>
                  <a:cubicBezTo>
                    <a:pt x="118" y="0"/>
                    <a:pt x="100" y="11"/>
                    <a:pt x="96" y="26"/>
                  </a:cubicBezTo>
                  <a:cubicBezTo>
                    <a:pt x="66" y="84"/>
                    <a:pt x="37" y="135"/>
                    <a:pt x="8" y="186"/>
                  </a:cubicBezTo>
                  <a:cubicBezTo>
                    <a:pt x="1" y="201"/>
                    <a:pt x="1" y="237"/>
                    <a:pt x="30" y="244"/>
                  </a:cubicBezTo>
                  <a:cubicBezTo>
                    <a:pt x="35" y="247"/>
                    <a:pt x="44" y="249"/>
                    <a:pt x="53" y="249"/>
                  </a:cubicBezTo>
                  <a:cubicBezTo>
                    <a:pt x="68" y="249"/>
                    <a:pt x="86" y="244"/>
                    <a:pt x="96" y="230"/>
                  </a:cubicBezTo>
                  <a:cubicBezTo>
                    <a:pt x="118" y="171"/>
                    <a:pt x="147" y="120"/>
                    <a:pt x="176" y="69"/>
                  </a:cubicBezTo>
                  <a:cubicBezTo>
                    <a:pt x="183" y="55"/>
                    <a:pt x="183" y="18"/>
                    <a:pt x="154" y="11"/>
                  </a:cubicBezTo>
                  <a:cubicBezTo>
                    <a:pt x="149" y="3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759;p50">
              <a:extLst>
                <a:ext uri="{FF2B5EF4-FFF2-40B4-BE49-F238E27FC236}">
                  <a16:creationId xmlns:a16="http://schemas.microsoft.com/office/drawing/2014/main" id="{93B91169-9FA5-45BA-8AEE-CA30B56A777C}"/>
                </a:ext>
              </a:extLst>
            </p:cNvPr>
            <p:cNvSpPr/>
            <p:nvPr/>
          </p:nvSpPr>
          <p:spPr>
            <a:xfrm>
              <a:off x="5763037" y="3980711"/>
              <a:ext cx="7712" cy="6397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59" y="1"/>
                  </a:moveTo>
                  <a:cubicBezTo>
                    <a:pt x="1" y="8"/>
                    <a:pt x="1" y="103"/>
                    <a:pt x="59" y="103"/>
                  </a:cubicBezTo>
                  <a:cubicBezTo>
                    <a:pt x="125" y="103"/>
                    <a:pt x="125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760;p50">
              <a:extLst>
                <a:ext uri="{FF2B5EF4-FFF2-40B4-BE49-F238E27FC236}">
                  <a16:creationId xmlns:a16="http://schemas.microsoft.com/office/drawing/2014/main" id="{4CA6C904-3534-428C-818A-A9B8ED98B99F}"/>
                </a:ext>
              </a:extLst>
            </p:cNvPr>
            <p:cNvSpPr/>
            <p:nvPr/>
          </p:nvSpPr>
          <p:spPr>
            <a:xfrm>
              <a:off x="5630269" y="4010089"/>
              <a:ext cx="7280" cy="27825"/>
            </a:xfrm>
            <a:custGeom>
              <a:avLst/>
              <a:gdLst/>
              <a:ahLst/>
              <a:cxnLst/>
              <a:rect l="l" t="t" r="r" b="b"/>
              <a:pathLst>
                <a:path w="118" h="448" extrusionOk="0">
                  <a:moveTo>
                    <a:pt x="38" y="0"/>
                  </a:moveTo>
                  <a:cubicBezTo>
                    <a:pt x="18" y="0"/>
                    <a:pt x="8" y="14"/>
                    <a:pt x="8" y="39"/>
                  </a:cubicBezTo>
                  <a:cubicBezTo>
                    <a:pt x="1" y="170"/>
                    <a:pt x="8" y="287"/>
                    <a:pt x="23" y="411"/>
                  </a:cubicBezTo>
                  <a:cubicBezTo>
                    <a:pt x="23" y="440"/>
                    <a:pt x="59" y="447"/>
                    <a:pt x="81" y="447"/>
                  </a:cubicBezTo>
                  <a:cubicBezTo>
                    <a:pt x="110" y="440"/>
                    <a:pt x="117" y="411"/>
                    <a:pt x="117" y="396"/>
                  </a:cubicBezTo>
                  <a:cubicBezTo>
                    <a:pt x="95" y="287"/>
                    <a:pt x="88" y="170"/>
                    <a:pt x="95" y="46"/>
                  </a:cubicBezTo>
                  <a:cubicBezTo>
                    <a:pt x="95" y="24"/>
                    <a:pt x="74" y="2"/>
                    <a:pt x="52" y="2"/>
                  </a:cubicBezTo>
                  <a:cubicBezTo>
                    <a:pt x="47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761;p50">
              <a:extLst>
                <a:ext uri="{FF2B5EF4-FFF2-40B4-BE49-F238E27FC236}">
                  <a16:creationId xmlns:a16="http://schemas.microsoft.com/office/drawing/2014/main" id="{31B212DD-1329-4EAB-8910-6A325EF24054}"/>
                </a:ext>
              </a:extLst>
            </p:cNvPr>
            <p:cNvSpPr/>
            <p:nvPr/>
          </p:nvSpPr>
          <p:spPr>
            <a:xfrm>
              <a:off x="5637487" y="3943197"/>
              <a:ext cx="7712" cy="23974"/>
            </a:xfrm>
            <a:custGeom>
              <a:avLst/>
              <a:gdLst/>
              <a:ahLst/>
              <a:cxnLst/>
              <a:rect l="l" t="t" r="r" b="b"/>
              <a:pathLst>
                <a:path w="125" h="386" extrusionOk="0">
                  <a:moveTo>
                    <a:pt x="66" y="1"/>
                  </a:moveTo>
                  <a:cubicBezTo>
                    <a:pt x="51" y="1"/>
                    <a:pt x="35" y="13"/>
                    <a:pt x="30" y="28"/>
                  </a:cubicBezTo>
                  <a:cubicBezTo>
                    <a:pt x="8" y="131"/>
                    <a:pt x="0" y="240"/>
                    <a:pt x="8" y="342"/>
                  </a:cubicBezTo>
                  <a:cubicBezTo>
                    <a:pt x="8" y="371"/>
                    <a:pt x="30" y="386"/>
                    <a:pt x="51" y="386"/>
                  </a:cubicBezTo>
                  <a:cubicBezTo>
                    <a:pt x="81" y="386"/>
                    <a:pt x="103" y="371"/>
                    <a:pt x="103" y="342"/>
                  </a:cubicBezTo>
                  <a:cubicBezTo>
                    <a:pt x="88" y="240"/>
                    <a:pt x="103" y="152"/>
                    <a:pt x="117" y="58"/>
                  </a:cubicBezTo>
                  <a:cubicBezTo>
                    <a:pt x="124" y="28"/>
                    <a:pt x="110" y="7"/>
                    <a:pt x="81" y="7"/>
                  </a:cubicBezTo>
                  <a:cubicBezTo>
                    <a:pt x="77" y="2"/>
                    <a:pt x="7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762;p50">
              <a:extLst>
                <a:ext uri="{FF2B5EF4-FFF2-40B4-BE49-F238E27FC236}">
                  <a16:creationId xmlns:a16="http://schemas.microsoft.com/office/drawing/2014/main" id="{225EAA3A-D739-4D4C-930D-B877AAE20057}"/>
                </a:ext>
              </a:extLst>
            </p:cNvPr>
            <p:cNvSpPr/>
            <p:nvPr/>
          </p:nvSpPr>
          <p:spPr>
            <a:xfrm>
              <a:off x="5648716" y="3879658"/>
              <a:ext cx="9501" cy="24658"/>
            </a:xfrm>
            <a:custGeom>
              <a:avLst/>
              <a:gdLst/>
              <a:ahLst/>
              <a:cxnLst/>
              <a:rect l="l" t="t" r="r" b="b"/>
              <a:pathLst>
                <a:path w="154" h="397" extrusionOk="0">
                  <a:moveTo>
                    <a:pt x="110" y="1"/>
                  </a:moveTo>
                  <a:cubicBezTo>
                    <a:pt x="81" y="8"/>
                    <a:pt x="66" y="30"/>
                    <a:pt x="66" y="59"/>
                  </a:cubicBezTo>
                  <a:cubicBezTo>
                    <a:pt x="52" y="161"/>
                    <a:pt x="37" y="249"/>
                    <a:pt x="8" y="344"/>
                  </a:cubicBezTo>
                  <a:cubicBezTo>
                    <a:pt x="1" y="366"/>
                    <a:pt x="15" y="395"/>
                    <a:pt x="45" y="395"/>
                  </a:cubicBezTo>
                  <a:cubicBezTo>
                    <a:pt x="50" y="396"/>
                    <a:pt x="55" y="397"/>
                    <a:pt x="59" y="397"/>
                  </a:cubicBezTo>
                  <a:cubicBezTo>
                    <a:pt x="83" y="397"/>
                    <a:pt x="103" y="383"/>
                    <a:pt x="103" y="358"/>
                  </a:cubicBezTo>
                  <a:cubicBezTo>
                    <a:pt x="139" y="256"/>
                    <a:pt x="154" y="147"/>
                    <a:pt x="154" y="52"/>
                  </a:cubicBezTo>
                  <a:cubicBezTo>
                    <a:pt x="154" y="23"/>
                    <a:pt x="125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763;p50">
              <a:extLst>
                <a:ext uri="{FF2B5EF4-FFF2-40B4-BE49-F238E27FC236}">
                  <a16:creationId xmlns:a16="http://schemas.microsoft.com/office/drawing/2014/main" id="{00DA0F47-DE53-49AE-96F1-47E96ED032F6}"/>
                </a:ext>
              </a:extLst>
            </p:cNvPr>
            <p:cNvSpPr/>
            <p:nvPr/>
          </p:nvSpPr>
          <p:spPr>
            <a:xfrm>
              <a:off x="5669445" y="3831958"/>
              <a:ext cx="19866" cy="19627"/>
            </a:xfrm>
            <a:custGeom>
              <a:avLst/>
              <a:gdLst/>
              <a:ahLst/>
              <a:cxnLst/>
              <a:rect l="l" t="t" r="r" b="b"/>
              <a:pathLst>
                <a:path w="322" h="316" extrusionOk="0">
                  <a:moveTo>
                    <a:pt x="270" y="1"/>
                  </a:moveTo>
                  <a:cubicBezTo>
                    <a:pt x="259" y="1"/>
                    <a:pt x="248" y="6"/>
                    <a:pt x="241" y="17"/>
                  </a:cubicBezTo>
                  <a:lnTo>
                    <a:pt x="132" y="127"/>
                  </a:lnTo>
                  <a:lnTo>
                    <a:pt x="73" y="178"/>
                  </a:lnTo>
                  <a:lnTo>
                    <a:pt x="44" y="207"/>
                  </a:lnTo>
                  <a:cubicBezTo>
                    <a:pt x="37" y="207"/>
                    <a:pt x="37" y="214"/>
                    <a:pt x="30" y="214"/>
                  </a:cubicBezTo>
                  <a:lnTo>
                    <a:pt x="22" y="222"/>
                  </a:lnTo>
                  <a:cubicBezTo>
                    <a:pt x="8" y="236"/>
                    <a:pt x="0" y="244"/>
                    <a:pt x="0" y="251"/>
                  </a:cubicBezTo>
                  <a:cubicBezTo>
                    <a:pt x="0" y="258"/>
                    <a:pt x="0" y="280"/>
                    <a:pt x="8" y="287"/>
                  </a:cubicBezTo>
                  <a:cubicBezTo>
                    <a:pt x="2" y="303"/>
                    <a:pt x="20" y="315"/>
                    <a:pt x="38" y="315"/>
                  </a:cubicBezTo>
                  <a:cubicBezTo>
                    <a:pt x="45" y="315"/>
                    <a:pt x="53" y="313"/>
                    <a:pt x="59" y="309"/>
                  </a:cubicBezTo>
                  <a:cubicBezTo>
                    <a:pt x="146" y="244"/>
                    <a:pt x="227" y="163"/>
                    <a:pt x="300" y="76"/>
                  </a:cubicBezTo>
                  <a:cubicBezTo>
                    <a:pt x="321" y="61"/>
                    <a:pt x="321" y="32"/>
                    <a:pt x="300" y="17"/>
                  </a:cubicBezTo>
                  <a:cubicBezTo>
                    <a:pt x="292" y="6"/>
                    <a:pt x="281" y="1"/>
                    <a:pt x="27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764;p50">
              <a:extLst>
                <a:ext uri="{FF2B5EF4-FFF2-40B4-BE49-F238E27FC236}">
                  <a16:creationId xmlns:a16="http://schemas.microsoft.com/office/drawing/2014/main" id="{702C3479-F772-4311-9540-4AFD5859750A}"/>
                </a:ext>
              </a:extLst>
            </p:cNvPr>
            <p:cNvSpPr/>
            <p:nvPr/>
          </p:nvSpPr>
          <p:spPr>
            <a:xfrm>
              <a:off x="5717136" y="3802393"/>
              <a:ext cx="19866" cy="12236"/>
            </a:xfrm>
            <a:custGeom>
              <a:avLst/>
              <a:gdLst/>
              <a:ahLst/>
              <a:cxnLst/>
              <a:rect l="l" t="t" r="r" b="b"/>
              <a:pathLst>
                <a:path w="322" h="197" extrusionOk="0">
                  <a:moveTo>
                    <a:pt x="274" y="0"/>
                  </a:moveTo>
                  <a:cubicBezTo>
                    <a:pt x="267" y="0"/>
                    <a:pt x="259" y="2"/>
                    <a:pt x="249" y="4"/>
                  </a:cubicBezTo>
                  <a:cubicBezTo>
                    <a:pt x="176" y="48"/>
                    <a:pt x="103" y="70"/>
                    <a:pt x="30" y="107"/>
                  </a:cubicBezTo>
                  <a:cubicBezTo>
                    <a:pt x="1" y="114"/>
                    <a:pt x="1" y="150"/>
                    <a:pt x="15" y="172"/>
                  </a:cubicBezTo>
                  <a:cubicBezTo>
                    <a:pt x="20" y="189"/>
                    <a:pt x="31" y="196"/>
                    <a:pt x="45" y="196"/>
                  </a:cubicBezTo>
                  <a:cubicBezTo>
                    <a:pt x="54" y="196"/>
                    <a:pt x="65" y="193"/>
                    <a:pt x="74" y="187"/>
                  </a:cubicBezTo>
                  <a:cubicBezTo>
                    <a:pt x="147" y="150"/>
                    <a:pt x="220" y="129"/>
                    <a:pt x="293" y="92"/>
                  </a:cubicBezTo>
                  <a:cubicBezTo>
                    <a:pt x="322" y="85"/>
                    <a:pt x="322" y="48"/>
                    <a:pt x="315" y="26"/>
                  </a:cubicBezTo>
                  <a:cubicBezTo>
                    <a:pt x="300" y="7"/>
                    <a:pt x="289" y="0"/>
                    <a:pt x="2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765;p50">
              <a:extLst>
                <a:ext uri="{FF2B5EF4-FFF2-40B4-BE49-F238E27FC236}">
                  <a16:creationId xmlns:a16="http://schemas.microsoft.com/office/drawing/2014/main" id="{485B16FE-A45E-4090-A288-D3CAA71E4620}"/>
                </a:ext>
              </a:extLst>
            </p:cNvPr>
            <p:cNvSpPr/>
            <p:nvPr/>
          </p:nvSpPr>
          <p:spPr>
            <a:xfrm>
              <a:off x="5780188" y="3800530"/>
              <a:ext cx="27948" cy="10000"/>
            </a:xfrm>
            <a:custGeom>
              <a:avLst/>
              <a:gdLst/>
              <a:ahLst/>
              <a:cxnLst/>
              <a:rect l="l" t="t" r="r" b="b"/>
              <a:pathLst>
                <a:path w="453" h="161" extrusionOk="0">
                  <a:moveTo>
                    <a:pt x="48" y="1"/>
                  </a:moveTo>
                  <a:cubicBezTo>
                    <a:pt x="28" y="1"/>
                    <a:pt x="15" y="19"/>
                    <a:pt x="15" y="42"/>
                  </a:cubicBezTo>
                  <a:cubicBezTo>
                    <a:pt x="0" y="56"/>
                    <a:pt x="22" y="86"/>
                    <a:pt x="51" y="93"/>
                  </a:cubicBezTo>
                  <a:cubicBezTo>
                    <a:pt x="161" y="115"/>
                    <a:pt x="277" y="137"/>
                    <a:pt x="387" y="159"/>
                  </a:cubicBezTo>
                  <a:cubicBezTo>
                    <a:pt x="392" y="160"/>
                    <a:pt x="397" y="160"/>
                    <a:pt x="401" y="160"/>
                  </a:cubicBezTo>
                  <a:cubicBezTo>
                    <a:pt x="423" y="160"/>
                    <a:pt x="438" y="146"/>
                    <a:pt x="438" y="122"/>
                  </a:cubicBezTo>
                  <a:cubicBezTo>
                    <a:pt x="453" y="93"/>
                    <a:pt x="431" y="64"/>
                    <a:pt x="402" y="64"/>
                  </a:cubicBezTo>
                  <a:cubicBezTo>
                    <a:pt x="292" y="49"/>
                    <a:pt x="175" y="20"/>
                    <a:pt x="66" y="5"/>
                  </a:cubicBezTo>
                  <a:cubicBezTo>
                    <a:pt x="59" y="2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766;p50">
              <a:extLst>
                <a:ext uri="{FF2B5EF4-FFF2-40B4-BE49-F238E27FC236}">
                  <a16:creationId xmlns:a16="http://schemas.microsoft.com/office/drawing/2014/main" id="{2192E832-247C-411A-9A22-4829E648A678}"/>
                </a:ext>
              </a:extLst>
            </p:cNvPr>
            <p:cNvSpPr/>
            <p:nvPr/>
          </p:nvSpPr>
          <p:spPr>
            <a:xfrm>
              <a:off x="5830593" y="3813884"/>
              <a:ext cx="25233" cy="20683"/>
            </a:xfrm>
            <a:custGeom>
              <a:avLst/>
              <a:gdLst/>
              <a:ahLst/>
              <a:cxnLst/>
              <a:rect l="l" t="t" r="r" b="b"/>
              <a:pathLst>
                <a:path w="409" h="333" extrusionOk="0">
                  <a:moveTo>
                    <a:pt x="58" y="0"/>
                  </a:moveTo>
                  <a:cubicBezTo>
                    <a:pt x="46" y="0"/>
                    <a:pt x="33" y="6"/>
                    <a:pt x="22" y="16"/>
                  </a:cubicBezTo>
                  <a:cubicBezTo>
                    <a:pt x="8" y="24"/>
                    <a:pt x="0" y="60"/>
                    <a:pt x="22" y="82"/>
                  </a:cubicBezTo>
                  <a:cubicBezTo>
                    <a:pt x="124" y="162"/>
                    <a:pt x="227" y="235"/>
                    <a:pt x="329" y="316"/>
                  </a:cubicBezTo>
                  <a:cubicBezTo>
                    <a:pt x="336" y="327"/>
                    <a:pt x="347" y="332"/>
                    <a:pt x="358" y="332"/>
                  </a:cubicBezTo>
                  <a:cubicBezTo>
                    <a:pt x="369" y="332"/>
                    <a:pt x="380" y="327"/>
                    <a:pt x="387" y="316"/>
                  </a:cubicBezTo>
                  <a:cubicBezTo>
                    <a:pt x="409" y="301"/>
                    <a:pt x="409" y="265"/>
                    <a:pt x="387" y="250"/>
                  </a:cubicBezTo>
                  <a:cubicBezTo>
                    <a:pt x="292" y="170"/>
                    <a:pt x="190" y="97"/>
                    <a:pt x="88" y="16"/>
                  </a:cubicBezTo>
                  <a:cubicBezTo>
                    <a:pt x="81" y="6"/>
                    <a:pt x="70" y="0"/>
                    <a:pt x="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767;p50">
              <a:extLst>
                <a:ext uri="{FF2B5EF4-FFF2-40B4-BE49-F238E27FC236}">
                  <a16:creationId xmlns:a16="http://schemas.microsoft.com/office/drawing/2014/main" id="{995BA139-F975-4C92-B402-AAE22CAC680F}"/>
                </a:ext>
              </a:extLst>
            </p:cNvPr>
            <p:cNvSpPr/>
            <p:nvPr/>
          </p:nvSpPr>
          <p:spPr>
            <a:xfrm>
              <a:off x="5629405" y="4064932"/>
              <a:ext cx="6786" cy="25962"/>
            </a:xfrm>
            <a:custGeom>
              <a:avLst/>
              <a:gdLst/>
              <a:ahLst/>
              <a:cxnLst/>
              <a:rect l="l" t="t" r="r" b="b"/>
              <a:pathLst>
                <a:path w="110" h="418" extrusionOk="0">
                  <a:moveTo>
                    <a:pt x="57" y="1"/>
                  </a:moveTo>
                  <a:cubicBezTo>
                    <a:pt x="34" y="1"/>
                    <a:pt x="22" y="27"/>
                    <a:pt x="22" y="53"/>
                  </a:cubicBezTo>
                  <a:cubicBezTo>
                    <a:pt x="15" y="162"/>
                    <a:pt x="15" y="257"/>
                    <a:pt x="0" y="367"/>
                  </a:cubicBezTo>
                  <a:cubicBezTo>
                    <a:pt x="0" y="396"/>
                    <a:pt x="29" y="418"/>
                    <a:pt x="51" y="418"/>
                  </a:cubicBezTo>
                  <a:cubicBezTo>
                    <a:pt x="73" y="418"/>
                    <a:pt x="95" y="396"/>
                    <a:pt x="95" y="367"/>
                  </a:cubicBezTo>
                  <a:cubicBezTo>
                    <a:pt x="102" y="257"/>
                    <a:pt x="102" y="162"/>
                    <a:pt x="109" y="53"/>
                  </a:cubicBezTo>
                  <a:cubicBezTo>
                    <a:pt x="109" y="24"/>
                    <a:pt x="88" y="2"/>
                    <a:pt x="66" y="2"/>
                  </a:cubicBezTo>
                  <a:cubicBezTo>
                    <a:pt x="63" y="1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768;p50">
              <a:extLst>
                <a:ext uri="{FF2B5EF4-FFF2-40B4-BE49-F238E27FC236}">
                  <a16:creationId xmlns:a16="http://schemas.microsoft.com/office/drawing/2014/main" id="{3EC53B55-8A01-4200-83FC-C732488A08DB}"/>
                </a:ext>
              </a:extLst>
            </p:cNvPr>
            <p:cNvSpPr/>
            <p:nvPr/>
          </p:nvSpPr>
          <p:spPr>
            <a:xfrm>
              <a:off x="5632552" y="4114248"/>
              <a:ext cx="7712" cy="29254"/>
            </a:xfrm>
            <a:custGeom>
              <a:avLst/>
              <a:gdLst/>
              <a:ahLst/>
              <a:cxnLst/>
              <a:rect l="l" t="t" r="r" b="b"/>
              <a:pathLst>
                <a:path w="125" h="471" extrusionOk="0">
                  <a:moveTo>
                    <a:pt x="65" y="1"/>
                  </a:moveTo>
                  <a:cubicBezTo>
                    <a:pt x="49" y="1"/>
                    <a:pt x="33" y="10"/>
                    <a:pt x="22" y="32"/>
                  </a:cubicBezTo>
                  <a:cubicBezTo>
                    <a:pt x="0" y="171"/>
                    <a:pt x="0" y="302"/>
                    <a:pt x="22" y="434"/>
                  </a:cubicBezTo>
                  <a:cubicBezTo>
                    <a:pt x="37" y="463"/>
                    <a:pt x="58" y="470"/>
                    <a:pt x="80" y="470"/>
                  </a:cubicBezTo>
                  <a:cubicBezTo>
                    <a:pt x="110" y="463"/>
                    <a:pt x="117" y="434"/>
                    <a:pt x="117" y="412"/>
                  </a:cubicBezTo>
                  <a:cubicBezTo>
                    <a:pt x="88" y="295"/>
                    <a:pt x="88" y="178"/>
                    <a:pt x="117" y="62"/>
                  </a:cubicBezTo>
                  <a:cubicBezTo>
                    <a:pt x="124" y="32"/>
                    <a:pt x="110" y="3"/>
                    <a:pt x="80" y="3"/>
                  </a:cubicBezTo>
                  <a:cubicBezTo>
                    <a:pt x="75" y="1"/>
                    <a:pt x="70" y="1"/>
                    <a:pt x="6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769;p50">
              <a:extLst>
                <a:ext uri="{FF2B5EF4-FFF2-40B4-BE49-F238E27FC236}">
                  <a16:creationId xmlns:a16="http://schemas.microsoft.com/office/drawing/2014/main" id="{CA008D70-5983-400F-AC34-63057D112441}"/>
                </a:ext>
              </a:extLst>
            </p:cNvPr>
            <p:cNvSpPr/>
            <p:nvPr/>
          </p:nvSpPr>
          <p:spPr>
            <a:xfrm>
              <a:off x="5632552" y="4160209"/>
              <a:ext cx="7712" cy="19627"/>
            </a:xfrm>
            <a:custGeom>
              <a:avLst/>
              <a:gdLst/>
              <a:ahLst/>
              <a:cxnLst/>
              <a:rect l="l" t="t" r="r" b="b"/>
              <a:pathLst>
                <a:path w="125" h="316" extrusionOk="0">
                  <a:moveTo>
                    <a:pt x="88" y="0"/>
                  </a:moveTo>
                  <a:cubicBezTo>
                    <a:pt x="80" y="0"/>
                    <a:pt x="58" y="0"/>
                    <a:pt x="51" y="15"/>
                  </a:cubicBezTo>
                  <a:cubicBezTo>
                    <a:pt x="49" y="10"/>
                    <a:pt x="47" y="9"/>
                    <a:pt x="45" y="9"/>
                  </a:cubicBezTo>
                  <a:cubicBezTo>
                    <a:pt x="40" y="9"/>
                    <a:pt x="37" y="19"/>
                    <a:pt x="37" y="29"/>
                  </a:cubicBezTo>
                  <a:cubicBezTo>
                    <a:pt x="0" y="102"/>
                    <a:pt x="0" y="197"/>
                    <a:pt x="22" y="277"/>
                  </a:cubicBezTo>
                  <a:cubicBezTo>
                    <a:pt x="34" y="302"/>
                    <a:pt x="51" y="316"/>
                    <a:pt x="69" y="316"/>
                  </a:cubicBezTo>
                  <a:cubicBezTo>
                    <a:pt x="73" y="316"/>
                    <a:pt x="77" y="315"/>
                    <a:pt x="80" y="314"/>
                  </a:cubicBezTo>
                  <a:cubicBezTo>
                    <a:pt x="110" y="307"/>
                    <a:pt x="124" y="277"/>
                    <a:pt x="117" y="255"/>
                  </a:cubicBezTo>
                  <a:cubicBezTo>
                    <a:pt x="110" y="241"/>
                    <a:pt x="110" y="219"/>
                    <a:pt x="110" y="204"/>
                  </a:cubicBezTo>
                  <a:lnTo>
                    <a:pt x="110" y="197"/>
                  </a:lnTo>
                  <a:lnTo>
                    <a:pt x="110" y="182"/>
                  </a:lnTo>
                  <a:lnTo>
                    <a:pt x="110" y="161"/>
                  </a:lnTo>
                  <a:lnTo>
                    <a:pt x="110" y="131"/>
                  </a:lnTo>
                  <a:lnTo>
                    <a:pt x="110" y="124"/>
                  </a:lnTo>
                  <a:lnTo>
                    <a:pt x="110" y="110"/>
                  </a:lnTo>
                  <a:cubicBezTo>
                    <a:pt x="110" y="95"/>
                    <a:pt x="117" y="73"/>
                    <a:pt x="124" y="58"/>
                  </a:cubicBezTo>
                  <a:cubicBezTo>
                    <a:pt x="124" y="51"/>
                    <a:pt x="124" y="29"/>
                    <a:pt x="117" y="22"/>
                  </a:cubicBezTo>
                  <a:cubicBezTo>
                    <a:pt x="110" y="15"/>
                    <a:pt x="95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770;p50">
              <a:extLst>
                <a:ext uri="{FF2B5EF4-FFF2-40B4-BE49-F238E27FC236}">
                  <a16:creationId xmlns:a16="http://schemas.microsoft.com/office/drawing/2014/main" id="{ED98B4A7-54D8-4ED2-9FCF-FF5D1586B6F7}"/>
                </a:ext>
              </a:extLst>
            </p:cNvPr>
            <p:cNvSpPr/>
            <p:nvPr/>
          </p:nvSpPr>
          <p:spPr>
            <a:xfrm>
              <a:off x="5783766" y="4148408"/>
              <a:ext cx="7280" cy="25403"/>
            </a:xfrm>
            <a:custGeom>
              <a:avLst/>
              <a:gdLst/>
              <a:ahLst/>
              <a:cxnLst/>
              <a:rect l="l" t="t" r="r" b="b"/>
              <a:pathLst>
                <a:path w="118" h="409" extrusionOk="0">
                  <a:moveTo>
                    <a:pt x="74" y="0"/>
                  </a:moveTo>
                  <a:cubicBezTo>
                    <a:pt x="52" y="0"/>
                    <a:pt x="37" y="22"/>
                    <a:pt x="30" y="44"/>
                  </a:cubicBezTo>
                  <a:cubicBezTo>
                    <a:pt x="15" y="154"/>
                    <a:pt x="8" y="256"/>
                    <a:pt x="1" y="365"/>
                  </a:cubicBezTo>
                  <a:cubicBezTo>
                    <a:pt x="1" y="394"/>
                    <a:pt x="30" y="409"/>
                    <a:pt x="44" y="409"/>
                  </a:cubicBezTo>
                  <a:cubicBezTo>
                    <a:pt x="74" y="409"/>
                    <a:pt x="88" y="394"/>
                    <a:pt x="88" y="365"/>
                  </a:cubicBezTo>
                  <a:cubicBezTo>
                    <a:pt x="103" y="256"/>
                    <a:pt x="110" y="154"/>
                    <a:pt x="117" y="44"/>
                  </a:cubicBezTo>
                  <a:cubicBezTo>
                    <a:pt x="117" y="22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771;p50">
              <a:extLst>
                <a:ext uri="{FF2B5EF4-FFF2-40B4-BE49-F238E27FC236}">
                  <a16:creationId xmlns:a16="http://schemas.microsoft.com/office/drawing/2014/main" id="{39D1B02C-ADF1-46CF-A395-68729E040874}"/>
                </a:ext>
              </a:extLst>
            </p:cNvPr>
            <p:cNvSpPr/>
            <p:nvPr/>
          </p:nvSpPr>
          <p:spPr>
            <a:xfrm>
              <a:off x="5792774" y="4087665"/>
              <a:ext cx="9501" cy="28260"/>
            </a:xfrm>
            <a:custGeom>
              <a:avLst/>
              <a:gdLst/>
              <a:ahLst/>
              <a:cxnLst/>
              <a:rect l="l" t="t" r="r" b="b"/>
              <a:pathLst>
                <a:path w="154" h="455" extrusionOk="0">
                  <a:moveTo>
                    <a:pt x="117" y="1"/>
                  </a:moveTo>
                  <a:cubicBezTo>
                    <a:pt x="103" y="1"/>
                    <a:pt x="73" y="23"/>
                    <a:pt x="66" y="37"/>
                  </a:cubicBezTo>
                  <a:cubicBezTo>
                    <a:pt x="44" y="154"/>
                    <a:pt x="30" y="278"/>
                    <a:pt x="1" y="395"/>
                  </a:cubicBezTo>
                  <a:cubicBezTo>
                    <a:pt x="1" y="424"/>
                    <a:pt x="8" y="453"/>
                    <a:pt x="37" y="453"/>
                  </a:cubicBezTo>
                  <a:cubicBezTo>
                    <a:pt x="41" y="454"/>
                    <a:pt x="45" y="454"/>
                    <a:pt x="48" y="454"/>
                  </a:cubicBezTo>
                  <a:cubicBezTo>
                    <a:pt x="72" y="454"/>
                    <a:pt x="88" y="435"/>
                    <a:pt x="88" y="409"/>
                  </a:cubicBezTo>
                  <a:cubicBezTo>
                    <a:pt x="110" y="293"/>
                    <a:pt x="125" y="176"/>
                    <a:pt x="154" y="59"/>
                  </a:cubicBezTo>
                  <a:cubicBezTo>
                    <a:pt x="154" y="30"/>
                    <a:pt x="146" y="1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772;p50">
              <a:extLst>
                <a:ext uri="{FF2B5EF4-FFF2-40B4-BE49-F238E27FC236}">
                  <a16:creationId xmlns:a16="http://schemas.microsoft.com/office/drawing/2014/main" id="{650ED4AD-14A9-4905-8F95-1B029CB6ECD8}"/>
                </a:ext>
              </a:extLst>
            </p:cNvPr>
            <p:cNvSpPr/>
            <p:nvPr/>
          </p:nvSpPr>
          <p:spPr>
            <a:xfrm>
              <a:off x="5805853" y="4028784"/>
              <a:ext cx="10365" cy="24658"/>
            </a:xfrm>
            <a:custGeom>
              <a:avLst/>
              <a:gdLst/>
              <a:ahLst/>
              <a:cxnLst/>
              <a:rect l="l" t="t" r="r" b="b"/>
              <a:pathLst>
                <a:path w="168" h="397" extrusionOk="0">
                  <a:moveTo>
                    <a:pt x="124" y="0"/>
                  </a:moveTo>
                  <a:cubicBezTo>
                    <a:pt x="110" y="0"/>
                    <a:pt x="80" y="8"/>
                    <a:pt x="73" y="37"/>
                  </a:cubicBezTo>
                  <a:cubicBezTo>
                    <a:pt x="51" y="139"/>
                    <a:pt x="37" y="241"/>
                    <a:pt x="7" y="343"/>
                  </a:cubicBezTo>
                  <a:cubicBezTo>
                    <a:pt x="0" y="365"/>
                    <a:pt x="15" y="394"/>
                    <a:pt x="44" y="394"/>
                  </a:cubicBezTo>
                  <a:cubicBezTo>
                    <a:pt x="49" y="395"/>
                    <a:pt x="54" y="396"/>
                    <a:pt x="58" y="396"/>
                  </a:cubicBezTo>
                  <a:cubicBezTo>
                    <a:pt x="80" y="396"/>
                    <a:pt x="95" y="382"/>
                    <a:pt x="95" y="358"/>
                  </a:cubicBezTo>
                  <a:cubicBezTo>
                    <a:pt x="117" y="256"/>
                    <a:pt x="131" y="153"/>
                    <a:pt x="161" y="59"/>
                  </a:cubicBezTo>
                  <a:cubicBezTo>
                    <a:pt x="168" y="29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773;p50">
              <a:extLst>
                <a:ext uri="{FF2B5EF4-FFF2-40B4-BE49-F238E27FC236}">
                  <a16:creationId xmlns:a16="http://schemas.microsoft.com/office/drawing/2014/main" id="{9C3A2BE4-759B-4FFA-84F9-057297C68B37}"/>
                </a:ext>
              </a:extLst>
            </p:cNvPr>
            <p:cNvSpPr/>
            <p:nvPr/>
          </p:nvSpPr>
          <p:spPr>
            <a:xfrm>
              <a:off x="5819796" y="3966674"/>
              <a:ext cx="6786" cy="25465"/>
            </a:xfrm>
            <a:custGeom>
              <a:avLst/>
              <a:gdLst/>
              <a:ahLst/>
              <a:cxnLst/>
              <a:rect l="l" t="t" r="r" b="b"/>
              <a:pathLst>
                <a:path w="110" h="410" extrusionOk="0">
                  <a:moveTo>
                    <a:pt x="66" y="1"/>
                  </a:moveTo>
                  <a:cubicBezTo>
                    <a:pt x="44" y="1"/>
                    <a:pt x="29" y="15"/>
                    <a:pt x="15" y="44"/>
                  </a:cubicBezTo>
                  <a:cubicBezTo>
                    <a:pt x="8" y="154"/>
                    <a:pt x="8" y="256"/>
                    <a:pt x="0" y="365"/>
                  </a:cubicBezTo>
                  <a:cubicBezTo>
                    <a:pt x="0" y="395"/>
                    <a:pt x="22" y="409"/>
                    <a:pt x="44" y="409"/>
                  </a:cubicBezTo>
                  <a:cubicBezTo>
                    <a:pt x="73" y="409"/>
                    <a:pt x="88" y="395"/>
                    <a:pt x="88" y="365"/>
                  </a:cubicBezTo>
                  <a:cubicBezTo>
                    <a:pt x="95" y="256"/>
                    <a:pt x="95" y="154"/>
                    <a:pt x="110" y="44"/>
                  </a:cubicBezTo>
                  <a:cubicBezTo>
                    <a:pt x="110" y="15"/>
                    <a:pt x="81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774;p50">
              <a:extLst>
                <a:ext uri="{FF2B5EF4-FFF2-40B4-BE49-F238E27FC236}">
                  <a16:creationId xmlns:a16="http://schemas.microsoft.com/office/drawing/2014/main" id="{77212355-AB7E-4BB6-A82D-3768E695D9AA}"/>
                </a:ext>
              </a:extLst>
            </p:cNvPr>
            <p:cNvSpPr/>
            <p:nvPr/>
          </p:nvSpPr>
          <p:spPr>
            <a:xfrm>
              <a:off x="5250351" y="3432404"/>
              <a:ext cx="323714" cy="52172"/>
            </a:xfrm>
            <a:custGeom>
              <a:avLst/>
              <a:gdLst/>
              <a:ahLst/>
              <a:cxnLst/>
              <a:rect l="l" t="t" r="r" b="b"/>
              <a:pathLst>
                <a:path w="5247" h="840" extrusionOk="0">
                  <a:moveTo>
                    <a:pt x="358" y="1"/>
                  </a:moveTo>
                  <a:lnTo>
                    <a:pt x="1" y="147"/>
                  </a:lnTo>
                  <a:lnTo>
                    <a:pt x="4896" y="840"/>
                  </a:lnTo>
                  <a:lnTo>
                    <a:pt x="5247" y="65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775;p50">
              <a:extLst>
                <a:ext uri="{FF2B5EF4-FFF2-40B4-BE49-F238E27FC236}">
                  <a16:creationId xmlns:a16="http://schemas.microsoft.com/office/drawing/2014/main" id="{4F6ACF36-5126-4661-B7B2-484BE601B842}"/>
                </a:ext>
              </a:extLst>
            </p:cNvPr>
            <p:cNvSpPr/>
            <p:nvPr/>
          </p:nvSpPr>
          <p:spPr>
            <a:xfrm>
              <a:off x="5245848" y="3429671"/>
              <a:ext cx="332721" cy="57700"/>
            </a:xfrm>
            <a:custGeom>
              <a:avLst/>
              <a:gdLst/>
              <a:ahLst/>
              <a:cxnLst/>
              <a:rect l="l" t="t" r="r" b="b"/>
              <a:pathLst>
                <a:path w="5393" h="929" extrusionOk="0">
                  <a:moveTo>
                    <a:pt x="446" y="88"/>
                  </a:moveTo>
                  <a:cubicBezTo>
                    <a:pt x="519" y="88"/>
                    <a:pt x="599" y="110"/>
                    <a:pt x="672" y="118"/>
                  </a:cubicBezTo>
                  <a:cubicBezTo>
                    <a:pt x="1037" y="161"/>
                    <a:pt x="1402" y="220"/>
                    <a:pt x="1766" y="264"/>
                  </a:cubicBezTo>
                  <a:cubicBezTo>
                    <a:pt x="2730" y="395"/>
                    <a:pt x="3678" y="519"/>
                    <a:pt x="4634" y="650"/>
                  </a:cubicBezTo>
                  <a:cubicBezTo>
                    <a:pt x="4810" y="667"/>
                    <a:pt x="4994" y="693"/>
                    <a:pt x="5174" y="717"/>
                  </a:cubicBezTo>
                  <a:lnTo>
                    <a:pt x="5174" y="717"/>
                  </a:lnTo>
                  <a:cubicBezTo>
                    <a:pt x="5105" y="756"/>
                    <a:pt x="5035" y="796"/>
                    <a:pt x="4968" y="836"/>
                  </a:cubicBezTo>
                  <a:lnTo>
                    <a:pt x="4968" y="836"/>
                  </a:lnTo>
                  <a:cubicBezTo>
                    <a:pt x="4428" y="758"/>
                    <a:pt x="3874" y="685"/>
                    <a:pt x="3335" y="599"/>
                  </a:cubicBezTo>
                  <a:cubicBezTo>
                    <a:pt x="2452" y="475"/>
                    <a:pt x="1577" y="358"/>
                    <a:pt x="694" y="227"/>
                  </a:cubicBezTo>
                  <a:lnTo>
                    <a:pt x="247" y="168"/>
                  </a:lnTo>
                  <a:lnTo>
                    <a:pt x="247" y="168"/>
                  </a:lnTo>
                  <a:cubicBezTo>
                    <a:pt x="280" y="153"/>
                    <a:pt x="312" y="139"/>
                    <a:pt x="344" y="125"/>
                  </a:cubicBezTo>
                  <a:cubicBezTo>
                    <a:pt x="366" y="118"/>
                    <a:pt x="439" y="88"/>
                    <a:pt x="439" y="88"/>
                  </a:cubicBezTo>
                  <a:close/>
                  <a:moveTo>
                    <a:pt x="446" y="1"/>
                  </a:moveTo>
                  <a:cubicBezTo>
                    <a:pt x="417" y="1"/>
                    <a:pt x="402" y="8"/>
                    <a:pt x="366" y="15"/>
                  </a:cubicBezTo>
                  <a:cubicBezTo>
                    <a:pt x="263" y="59"/>
                    <a:pt x="154" y="103"/>
                    <a:pt x="52" y="147"/>
                  </a:cubicBezTo>
                  <a:cubicBezTo>
                    <a:pt x="15" y="161"/>
                    <a:pt x="1" y="227"/>
                    <a:pt x="52" y="234"/>
                  </a:cubicBezTo>
                  <a:cubicBezTo>
                    <a:pt x="599" y="322"/>
                    <a:pt x="1154" y="395"/>
                    <a:pt x="1701" y="475"/>
                  </a:cubicBezTo>
                  <a:cubicBezTo>
                    <a:pt x="2591" y="599"/>
                    <a:pt x="3466" y="716"/>
                    <a:pt x="4349" y="847"/>
                  </a:cubicBezTo>
                  <a:lnTo>
                    <a:pt x="4948" y="927"/>
                  </a:lnTo>
                  <a:cubicBezTo>
                    <a:pt x="4953" y="928"/>
                    <a:pt x="4959" y="929"/>
                    <a:pt x="4964" y="929"/>
                  </a:cubicBezTo>
                  <a:cubicBezTo>
                    <a:pt x="4971" y="929"/>
                    <a:pt x="4978" y="928"/>
                    <a:pt x="4984" y="926"/>
                  </a:cubicBezTo>
                  <a:lnTo>
                    <a:pt x="4984" y="926"/>
                  </a:lnTo>
                  <a:cubicBezTo>
                    <a:pt x="4984" y="926"/>
                    <a:pt x="4985" y="926"/>
                    <a:pt x="4985" y="926"/>
                  </a:cubicBezTo>
                  <a:cubicBezTo>
                    <a:pt x="4992" y="926"/>
                    <a:pt x="4999" y="924"/>
                    <a:pt x="5006" y="920"/>
                  </a:cubicBezTo>
                  <a:cubicBezTo>
                    <a:pt x="5115" y="854"/>
                    <a:pt x="5232" y="789"/>
                    <a:pt x="5342" y="730"/>
                  </a:cubicBezTo>
                  <a:cubicBezTo>
                    <a:pt x="5393" y="701"/>
                    <a:pt x="5363" y="650"/>
                    <a:pt x="5320" y="636"/>
                  </a:cubicBezTo>
                  <a:lnTo>
                    <a:pt x="3430" y="395"/>
                  </a:lnTo>
                  <a:lnTo>
                    <a:pt x="745" y="37"/>
                  </a:lnTo>
                  <a:cubicBezTo>
                    <a:pt x="650" y="30"/>
                    <a:pt x="548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776;p50">
              <a:extLst>
                <a:ext uri="{FF2B5EF4-FFF2-40B4-BE49-F238E27FC236}">
                  <a16:creationId xmlns:a16="http://schemas.microsoft.com/office/drawing/2014/main" id="{12FDA233-F1F2-402F-9782-37928E716DA9}"/>
                </a:ext>
              </a:extLst>
            </p:cNvPr>
            <p:cNvSpPr/>
            <p:nvPr/>
          </p:nvSpPr>
          <p:spPr>
            <a:xfrm>
              <a:off x="5552410" y="3472714"/>
              <a:ext cx="62189" cy="265644"/>
            </a:xfrm>
            <a:custGeom>
              <a:avLst/>
              <a:gdLst/>
              <a:ahLst/>
              <a:cxnLst/>
              <a:rect l="l" t="t" r="r" b="b"/>
              <a:pathLst>
                <a:path w="1008" h="4277" extrusionOk="0">
                  <a:moveTo>
                    <a:pt x="351" y="1"/>
                  </a:moveTo>
                  <a:lnTo>
                    <a:pt x="0" y="191"/>
                  </a:lnTo>
                  <a:lnTo>
                    <a:pt x="752" y="4276"/>
                  </a:lnTo>
                  <a:lnTo>
                    <a:pt x="1007" y="400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777;p50">
              <a:extLst>
                <a:ext uri="{FF2B5EF4-FFF2-40B4-BE49-F238E27FC236}">
                  <a16:creationId xmlns:a16="http://schemas.microsoft.com/office/drawing/2014/main" id="{ACA99D61-A816-478D-84FA-67234418E8D6}"/>
                </a:ext>
              </a:extLst>
            </p:cNvPr>
            <p:cNvSpPr/>
            <p:nvPr/>
          </p:nvSpPr>
          <p:spPr>
            <a:xfrm>
              <a:off x="5549449" y="3470602"/>
              <a:ext cx="67864" cy="271110"/>
            </a:xfrm>
            <a:custGeom>
              <a:avLst/>
              <a:gdLst/>
              <a:ahLst/>
              <a:cxnLst/>
              <a:rect l="l" t="t" r="r" b="b"/>
              <a:pathLst>
                <a:path w="1100" h="4365" extrusionOk="0">
                  <a:moveTo>
                    <a:pt x="350" y="124"/>
                  </a:moveTo>
                  <a:lnTo>
                    <a:pt x="350" y="124"/>
                  </a:lnTo>
                  <a:cubicBezTo>
                    <a:pt x="420" y="549"/>
                    <a:pt x="489" y="982"/>
                    <a:pt x="559" y="1414"/>
                  </a:cubicBezTo>
                  <a:cubicBezTo>
                    <a:pt x="676" y="2129"/>
                    <a:pt x="800" y="2851"/>
                    <a:pt x="917" y="3566"/>
                  </a:cubicBezTo>
                  <a:lnTo>
                    <a:pt x="992" y="4025"/>
                  </a:lnTo>
                  <a:lnTo>
                    <a:pt x="992" y="4025"/>
                  </a:lnTo>
                  <a:cubicBezTo>
                    <a:pt x="937" y="4085"/>
                    <a:pt x="878" y="4148"/>
                    <a:pt x="819" y="4210"/>
                  </a:cubicBezTo>
                  <a:lnTo>
                    <a:pt x="819" y="4210"/>
                  </a:lnTo>
                  <a:cubicBezTo>
                    <a:pt x="738" y="3776"/>
                    <a:pt x="663" y="3353"/>
                    <a:pt x="581" y="2917"/>
                  </a:cubicBezTo>
                  <a:cubicBezTo>
                    <a:pt x="442" y="2187"/>
                    <a:pt x="311" y="1458"/>
                    <a:pt x="180" y="721"/>
                  </a:cubicBezTo>
                  <a:cubicBezTo>
                    <a:pt x="154" y="567"/>
                    <a:pt x="123" y="419"/>
                    <a:pt x="96" y="272"/>
                  </a:cubicBezTo>
                  <a:lnTo>
                    <a:pt x="96" y="272"/>
                  </a:lnTo>
                  <a:cubicBezTo>
                    <a:pt x="179" y="223"/>
                    <a:pt x="266" y="173"/>
                    <a:pt x="350" y="124"/>
                  </a:cubicBezTo>
                  <a:close/>
                  <a:moveTo>
                    <a:pt x="394" y="0"/>
                  </a:moveTo>
                  <a:cubicBezTo>
                    <a:pt x="386" y="0"/>
                    <a:pt x="377" y="2"/>
                    <a:pt x="369" y="6"/>
                  </a:cubicBezTo>
                  <a:cubicBezTo>
                    <a:pt x="270" y="65"/>
                    <a:pt x="165" y="125"/>
                    <a:pt x="65" y="179"/>
                  </a:cubicBezTo>
                  <a:lnTo>
                    <a:pt x="65" y="179"/>
                  </a:lnTo>
                  <a:cubicBezTo>
                    <a:pt x="62" y="178"/>
                    <a:pt x="59" y="178"/>
                    <a:pt x="56" y="178"/>
                  </a:cubicBezTo>
                  <a:cubicBezTo>
                    <a:pt x="31" y="178"/>
                    <a:pt x="0" y="201"/>
                    <a:pt x="5" y="232"/>
                  </a:cubicBezTo>
                  <a:cubicBezTo>
                    <a:pt x="85" y="699"/>
                    <a:pt x="165" y="1151"/>
                    <a:pt x="260" y="1618"/>
                  </a:cubicBezTo>
                  <a:cubicBezTo>
                    <a:pt x="399" y="2348"/>
                    <a:pt x="523" y="3077"/>
                    <a:pt x="661" y="3822"/>
                  </a:cubicBezTo>
                  <a:cubicBezTo>
                    <a:pt x="690" y="3989"/>
                    <a:pt x="727" y="4157"/>
                    <a:pt x="749" y="4325"/>
                  </a:cubicBezTo>
                  <a:cubicBezTo>
                    <a:pt x="758" y="4351"/>
                    <a:pt x="777" y="4364"/>
                    <a:pt x="797" y="4364"/>
                  </a:cubicBezTo>
                  <a:cubicBezTo>
                    <a:pt x="811" y="4364"/>
                    <a:pt x="825" y="4359"/>
                    <a:pt x="836" y="4347"/>
                  </a:cubicBezTo>
                  <a:cubicBezTo>
                    <a:pt x="887" y="4296"/>
                    <a:pt x="946" y="4237"/>
                    <a:pt x="990" y="4186"/>
                  </a:cubicBezTo>
                  <a:cubicBezTo>
                    <a:pt x="1026" y="4135"/>
                    <a:pt x="1099" y="4092"/>
                    <a:pt x="1099" y="4041"/>
                  </a:cubicBezTo>
                  <a:cubicBezTo>
                    <a:pt x="1099" y="3989"/>
                    <a:pt x="1077" y="3946"/>
                    <a:pt x="1077" y="3909"/>
                  </a:cubicBezTo>
                  <a:cubicBezTo>
                    <a:pt x="1033" y="3617"/>
                    <a:pt x="990" y="3333"/>
                    <a:pt x="931" y="3048"/>
                  </a:cubicBezTo>
                  <a:cubicBezTo>
                    <a:pt x="807" y="2246"/>
                    <a:pt x="669" y="1450"/>
                    <a:pt x="545" y="633"/>
                  </a:cubicBezTo>
                  <a:cubicBezTo>
                    <a:pt x="508" y="436"/>
                    <a:pt x="479" y="232"/>
                    <a:pt x="442" y="35"/>
                  </a:cubicBezTo>
                  <a:cubicBezTo>
                    <a:pt x="437" y="14"/>
                    <a:pt x="41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778;p50">
              <a:extLst>
                <a:ext uri="{FF2B5EF4-FFF2-40B4-BE49-F238E27FC236}">
                  <a16:creationId xmlns:a16="http://schemas.microsoft.com/office/drawing/2014/main" id="{A469F50A-539F-4C99-AEF6-D64C70170BFA}"/>
                </a:ext>
              </a:extLst>
            </p:cNvPr>
            <p:cNvSpPr/>
            <p:nvPr/>
          </p:nvSpPr>
          <p:spPr>
            <a:xfrm>
              <a:off x="5250351" y="3441472"/>
              <a:ext cx="348453" cy="296886"/>
            </a:xfrm>
            <a:custGeom>
              <a:avLst/>
              <a:gdLst/>
              <a:ahLst/>
              <a:cxnLst/>
              <a:rect l="l" t="t" r="r" b="b"/>
              <a:pathLst>
                <a:path w="5648" h="4780" extrusionOk="0">
                  <a:moveTo>
                    <a:pt x="1" y="1"/>
                  </a:moveTo>
                  <a:lnTo>
                    <a:pt x="687" y="4057"/>
                  </a:lnTo>
                  <a:lnTo>
                    <a:pt x="5648" y="4779"/>
                  </a:lnTo>
                  <a:lnTo>
                    <a:pt x="4896" y="6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779;p50">
              <a:extLst>
                <a:ext uri="{FF2B5EF4-FFF2-40B4-BE49-F238E27FC236}">
                  <a16:creationId xmlns:a16="http://schemas.microsoft.com/office/drawing/2014/main" id="{D4EFEBF3-9287-485E-A206-65B74B165321}"/>
                </a:ext>
              </a:extLst>
            </p:cNvPr>
            <p:cNvSpPr/>
            <p:nvPr/>
          </p:nvSpPr>
          <p:spPr>
            <a:xfrm>
              <a:off x="5247698" y="3438677"/>
              <a:ext cx="354685" cy="303345"/>
            </a:xfrm>
            <a:custGeom>
              <a:avLst/>
              <a:gdLst/>
              <a:ahLst/>
              <a:cxnLst/>
              <a:rect l="l" t="t" r="r" b="b"/>
              <a:pathLst>
                <a:path w="5749" h="4884" extrusionOk="0">
                  <a:moveTo>
                    <a:pt x="107" y="113"/>
                  </a:moveTo>
                  <a:lnTo>
                    <a:pt x="107" y="113"/>
                  </a:lnTo>
                  <a:cubicBezTo>
                    <a:pt x="633" y="190"/>
                    <a:pt x="1166" y="260"/>
                    <a:pt x="1693" y="337"/>
                  </a:cubicBezTo>
                  <a:cubicBezTo>
                    <a:pt x="2575" y="469"/>
                    <a:pt x="3451" y="585"/>
                    <a:pt x="4341" y="709"/>
                  </a:cubicBezTo>
                  <a:lnTo>
                    <a:pt x="4909" y="793"/>
                  </a:lnTo>
                  <a:lnTo>
                    <a:pt x="4909" y="793"/>
                  </a:lnTo>
                  <a:cubicBezTo>
                    <a:pt x="4987" y="1242"/>
                    <a:pt x="5073" y="1691"/>
                    <a:pt x="5158" y="2147"/>
                  </a:cubicBezTo>
                  <a:cubicBezTo>
                    <a:pt x="5297" y="2876"/>
                    <a:pt x="5421" y="3606"/>
                    <a:pt x="5560" y="4343"/>
                  </a:cubicBezTo>
                  <a:cubicBezTo>
                    <a:pt x="5585" y="4495"/>
                    <a:pt x="5616" y="4637"/>
                    <a:pt x="5643" y="4786"/>
                  </a:cubicBezTo>
                  <a:lnTo>
                    <a:pt x="5643" y="4786"/>
                  </a:lnTo>
                  <a:cubicBezTo>
                    <a:pt x="5109" y="4709"/>
                    <a:pt x="4575" y="4632"/>
                    <a:pt x="4027" y="4555"/>
                  </a:cubicBezTo>
                  <a:cubicBezTo>
                    <a:pt x="3137" y="4423"/>
                    <a:pt x="2247" y="4299"/>
                    <a:pt x="1357" y="4161"/>
                  </a:cubicBezTo>
                  <a:cubicBezTo>
                    <a:pt x="1156" y="4133"/>
                    <a:pt x="968" y="4098"/>
                    <a:pt x="768" y="4070"/>
                  </a:cubicBezTo>
                  <a:lnTo>
                    <a:pt x="768" y="4070"/>
                  </a:lnTo>
                  <a:cubicBezTo>
                    <a:pt x="697" y="3628"/>
                    <a:pt x="618" y="3179"/>
                    <a:pt x="547" y="2738"/>
                  </a:cubicBezTo>
                  <a:cubicBezTo>
                    <a:pt x="423" y="2008"/>
                    <a:pt x="299" y="1279"/>
                    <a:pt x="182" y="549"/>
                  </a:cubicBezTo>
                  <a:cubicBezTo>
                    <a:pt x="157" y="404"/>
                    <a:pt x="132" y="258"/>
                    <a:pt x="107" y="113"/>
                  </a:cubicBezTo>
                  <a:close/>
                  <a:moveTo>
                    <a:pt x="45" y="0"/>
                  </a:moveTo>
                  <a:cubicBezTo>
                    <a:pt x="17" y="0"/>
                    <a:pt x="1" y="21"/>
                    <a:pt x="7" y="53"/>
                  </a:cubicBezTo>
                  <a:cubicBezTo>
                    <a:pt x="80" y="513"/>
                    <a:pt x="160" y="965"/>
                    <a:pt x="233" y="1425"/>
                  </a:cubicBezTo>
                  <a:cubicBezTo>
                    <a:pt x="350" y="2154"/>
                    <a:pt x="482" y="2884"/>
                    <a:pt x="598" y="3613"/>
                  </a:cubicBezTo>
                  <a:cubicBezTo>
                    <a:pt x="627" y="3774"/>
                    <a:pt x="657" y="3949"/>
                    <a:pt x="679" y="4117"/>
                  </a:cubicBezTo>
                  <a:cubicBezTo>
                    <a:pt x="679" y="4131"/>
                    <a:pt x="700" y="4139"/>
                    <a:pt x="715" y="4153"/>
                  </a:cubicBezTo>
                  <a:cubicBezTo>
                    <a:pt x="1277" y="4233"/>
                    <a:pt x="1831" y="4314"/>
                    <a:pt x="2393" y="4394"/>
                  </a:cubicBezTo>
                  <a:cubicBezTo>
                    <a:pt x="3291" y="4525"/>
                    <a:pt x="4173" y="4649"/>
                    <a:pt x="5071" y="4788"/>
                  </a:cubicBezTo>
                  <a:cubicBezTo>
                    <a:pt x="5275" y="4817"/>
                    <a:pt x="5479" y="4854"/>
                    <a:pt x="5691" y="4883"/>
                  </a:cubicBezTo>
                  <a:cubicBezTo>
                    <a:pt x="5695" y="4884"/>
                    <a:pt x="5698" y="4884"/>
                    <a:pt x="5702" y="4884"/>
                  </a:cubicBezTo>
                  <a:cubicBezTo>
                    <a:pt x="5732" y="4884"/>
                    <a:pt x="5749" y="4857"/>
                    <a:pt x="5742" y="4824"/>
                  </a:cubicBezTo>
                  <a:cubicBezTo>
                    <a:pt x="5662" y="4358"/>
                    <a:pt x="5581" y="3905"/>
                    <a:pt x="5487" y="3438"/>
                  </a:cubicBezTo>
                  <a:cubicBezTo>
                    <a:pt x="5348" y="2709"/>
                    <a:pt x="5224" y="1979"/>
                    <a:pt x="5085" y="1242"/>
                  </a:cubicBezTo>
                  <a:cubicBezTo>
                    <a:pt x="5056" y="1067"/>
                    <a:pt x="5020" y="906"/>
                    <a:pt x="4998" y="731"/>
                  </a:cubicBezTo>
                  <a:cubicBezTo>
                    <a:pt x="4995" y="720"/>
                    <a:pt x="4991" y="712"/>
                    <a:pt x="4985" y="706"/>
                  </a:cubicBezTo>
                  <a:lnTo>
                    <a:pt x="4985" y="706"/>
                  </a:lnTo>
                  <a:cubicBezTo>
                    <a:pt x="4984" y="705"/>
                    <a:pt x="4984" y="705"/>
                    <a:pt x="4984" y="705"/>
                  </a:cubicBezTo>
                  <a:lnTo>
                    <a:pt x="4984" y="705"/>
                  </a:lnTo>
                  <a:cubicBezTo>
                    <a:pt x="4976" y="698"/>
                    <a:pt x="4967" y="695"/>
                    <a:pt x="4958" y="694"/>
                  </a:cubicBezTo>
                  <a:lnTo>
                    <a:pt x="4958" y="694"/>
                  </a:lnTo>
                  <a:cubicBezTo>
                    <a:pt x="4412" y="614"/>
                    <a:pt x="3851" y="541"/>
                    <a:pt x="3305" y="454"/>
                  </a:cubicBezTo>
                  <a:cubicBezTo>
                    <a:pt x="2422" y="330"/>
                    <a:pt x="1547" y="213"/>
                    <a:pt x="664" y="82"/>
                  </a:cubicBezTo>
                  <a:lnTo>
                    <a:pt x="58" y="2"/>
                  </a:ln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780;p50">
              <a:extLst>
                <a:ext uri="{FF2B5EF4-FFF2-40B4-BE49-F238E27FC236}">
                  <a16:creationId xmlns:a16="http://schemas.microsoft.com/office/drawing/2014/main" id="{C5915E95-50EF-44FC-BADB-F8415D722A32}"/>
                </a:ext>
              </a:extLst>
            </p:cNvPr>
            <p:cNvSpPr/>
            <p:nvPr/>
          </p:nvSpPr>
          <p:spPr>
            <a:xfrm>
              <a:off x="5512370" y="3504079"/>
              <a:ext cx="25665" cy="23229"/>
            </a:xfrm>
            <a:custGeom>
              <a:avLst/>
              <a:gdLst/>
              <a:ahLst/>
              <a:cxnLst/>
              <a:rect l="l" t="t" r="r" b="b"/>
              <a:pathLst>
                <a:path w="416" h="374" extrusionOk="0">
                  <a:moveTo>
                    <a:pt x="202" y="0"/>
                  </a:moveTo>
                  <a:cubicBezTo>
                    <a:pt x="119" y="0"/>
                    <a:pt x="47" y="65"/>
                    <a:pt x="22" y="145"/>
                  </a:cubicBezTo>
                  <a:cubicBezTo>
                    <a:pt x="0" y="233"/>
                    <a:pt x="66" y="342"/>
                    <a:pt x="161" y="372"/>
                  </a:cubicBezTo>
                  <a:cubicBezTo>
                    <a:pt x="170" y="373"/>
                    <a:pt x="179" y="374"/>
                    <a:pt x="188" y="374"/>
                  </a:cubicBezTo>
                  <a:cubicBezTo>
                    <a:pt x="270" y="374"/>
                    <a:pt x="361" y="318"/>
                    <a:pt x="387" y="233"/>
                  </a:cubicBezTo>
                  <a:cubicBezTo>
                    <a:pt x="416" y="131"/>
                    <a:pt x="343" y="36"/>
                    <a:pt x="248" y="7"/>
                  </a:cubicBezTo>
                  <a:cubicBezTo>
                    <a:pt x="233" y="2"/>
                    <a:pt x="217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781;p50">
              <a:extLst>
                <a:ext uri="{FF2B5EF4-FFF2-40B4-BE49-F238E27FC236}">
                  <a16:creationId xmlns:a16="http://schemas.microsoft.com/office/drawing/2014/main" id="{19959DB9-B399-4D6B-A484-868790B53367}"/>
                </a:ext>
              </a:extLst>
            </p:cNvPr>
            <p:cNvSpPr/>
            <p:nvPr/>
          </p:nvSpPr>
          <p:spPr>
            <a:xfrm>
              <a:off x="5510087" y="3501098"/>
              <a:ext cx="30662" cy="29192"/>
            </a:xfrm>
            <a:custGeom>
              <a:avLst/>
              <a:gdLst/>
              <a:ahLst/>
              <a:cxnLst/>
              <a:rect l="l" t="t" r="r" b="b"/>
              <a:pathLst>
                <a:path w="497" h="470" extrusionOk="0">
                  <a:moveTo>
                    <a:pt x="244" y="95"/>
                  </a:moveTo>
                  <a:cubicBezTo>
                    <a:pt x="253" y="95"/>
                    <a:pt x="262" y="96"/>
                    <a:pt x="271" y="98"/>
                  </a:cubicBezTo>
                  <a:cubicBezTo>
                    <a:pt x="292" y="98"/>
                    <a:pt x="322" y="120"/>
                    <a:pt x="343" y="135"/>
                  </a:cubicBezTo>
                  <a:lnTo>
                    <a:pt x="351" y="142"/>
                  </a:lnTo>
                  <a:cubicBezTo>
                    <a:pt x="358" y="157"/>
                    <a:pt x="358" y="157"/>
                    <a:pt x="358" y="164"/>
                  </a:cubicBezTo>
                  <a:lnTo>
                    <a:pt x="365" y="171"/>
                  </a:lnTo>
                  <a:cubicBezTo>
                    <a:pt x="365" y="179"/>
                    <a:pt x="380" y="193"/>
                    <a:pt x="380" y="201"/>
                  </a:cubicBezTo>
                  <a:cubicBezTo>
                    <a:pt x="387" y="230"/>
                    <a:pt x="380" y="252"/>
                    <a:pt x="365" y="281"/>
                  </a:cubicBezTo>
                  <a:cubicBezTo>
                    <a:pt x="351" y="317"/>
                    <a:pt x="329" y="339"/>
                    <a:pt x="307" y="354"/>
                  </a:cubicBezTo>
                  <a:cubicBezTo>
                    <a:pt x="285" y="361"/>
                    <a:pt x="278" y="361"/>
                    <a:pt x="256" y="376"/>
                  </a:cubicBezTo>
                  <a:lnTo>
                    <a:pt x="219" y="376"/>
                  </a:lnTo>
                  <a:cubicBezTo>
                    <a:pt x="215" y="373"/>
                    <a:pt x="210" y="371"/>
                    <a:pt x="204" y="371"/>
                  </a:cubicBezTo>
                  <a:cubicBezTo>
                    <a:pt x="202" y="371"/>
                    <a:pt x="199" y="371"/>
                    <a:pt x="197" y="372"/>
                  </a:cubicBezTo>
                  <a:lnTo>
                    <a:pt x="197" y="372"/>
                  </a:lnTo>
                  <a:cubicBezTo>
                    <a:pt x="193" y="370"/>
                    <a:pt x="188" y="367"/>
                    <a:pt x="183" y="361"/>
                  </a:cubicBezTo>
                  <a:lnTo>
                    <a:pt x="176" y="361"/>
                  </a:lnTo>
                  <a:cubicBezTo>
                    <a:pt x="176" y="361"/>
                    <a:pt x="168" y="361"/>
                    <a:pt x="168" y="354"/>
                  </a:cubicBezTo>
                  <a:cubicBezTo>
                    <a:pt x="161" y="347"/>
                    <a:pt x="147" y="339"/>
                    <a:pt x="132" y="325"/>
                  </a:cubicBezTo>
                  <a:cubicBezTo>
                    <a:pt x="131" y="324"/>
                    <a:pt x="130" y="323"/>
                    <a:pt x="129" y="323"/>
                  </a:cubicBezTo>
                  <a:cubicBezTo>
                    <a:pt x="128" y="323"/>
                    <a:pt x="128" y="327"/>
                    <a:pt x="128" y="327"/>
                  </a:cubicBezTo>
                  <a:cubicBezTo>
                    <a:pt x="128" y="327"/>
                    <a:pt x="127" y="325"/>
                    <a:pt x="125" y="317"/>
                  </a:cubicBezTo>
                  <a:cubicBezTo>
                    <a:pt x="125" y="317"/>
                    <a:pt x="125" y="310"/>
                    <a:pt x="110" y="310"/>
                  </a:cubicBezTo>
                  <a:cubicBezTo>
                    <a:pt x="110" y="303"/>
                    <a:pt x="103" y="288"/>
                    <a:pt x="103" y="288"/>
                  </a:cubicBezTo>
                  <a:cubicBezTo>
                    <a:pt x="103" y="288"/>
                    <a:pt x="102" y="288"/>
                    <a:pt x="102" y="288"/>
                  </a:cubicBezTo>
                  <a:lnTo>
                    <a:pt x="102" y="288"/>
                  </a:lnTo>
                  <a:cubicBezTo>
                    <a:pt x="103" y="286"/>
                    <a:pt x="103" y="284"/>
                    <a:pt x="103" y="281"/>
                  </a:cubicBezTo>
                  <a:lnTo>
                    <a:pt x="103" y="274"/>
                  </a:lnTo>
                  <a:lnTo>
                    <a:pt x="103" y="252"/>
                  </a:lnTo>
                  <a:lnTo>
                    <a:pt x="103" y="244"/>
                  </a:lnTo>
                  <a:lnTo>
                    <a:pt x="103" y="215"/>
                  </a:lnTo>
                  <a:lnTo>
                    <a:pt x="103" y="208"/>
                  </a:lnTo>
                  <a:cubicBezTo>
                    <a:pt x="103" y="201"/>
                    <a:pt x="103" y="193"/>
                    <a:pt x="110" y="179"/>
                  </a:cubicBezTo>
                  <a:cubicBezTo>
                    <a:pt x="110" y="171"/>
                    <a:pt x="125" y="171"/>
                    <a:pt x="125" y="164"/>
                  </a:cubicBezTo>
                  <a:cubicBezTo>
                    <a:pt x="139" y="135"/>
                    <a:pt x="161" y="120"/>
                    <a:pt x="183" y="106"/>
                  </a:cubicBezTo>
                  <a:cubicBezTo>
                    <a:pt x="198" y="101"/>
                    <a:pt x="221" y="95"/>
                    <a:pt x="244" y="95"/>
                  </a:cubicBezTo>
                  <a:close/>
                  <a:moveTo>
                    <a:pt x="246" y="1"/>
                  </a:moveTo>
                  <a:cubicBezTo>
                    <a:pt x="223" y="1"/>
                    <a:pt x="199" y="4"/>
                    <a:pt x="176" y="11"/>
                  </a:cubicBezTo>
                  <a:cubicBezTo>
                    <a:pt x="88" y="33"/>
                    <a:pt x="15" y="120"/>
                    <a:pt x="1" y="215"/>
                  </a:cubicBezTo>
                  <a:cubicBezTo>
                    <a:pt x="1" y="325"/>
                    <a:pt x="88" y="434"/>
                    <a:pt x="183" y="463"/>
                  </a:cubicBezTo>
                  <a:cubicBezTo>
                    <a:pt x="183" y="463"/>
                    <a:pt x="183" y="463"/>
                    <a:pt x="183" y="463"/>
                  </a:cubicBezTo>
                  <a:lnTo>
                    <a:pt x="183" y="463"/>
                  </a:lnTo>
                  <a:cubicBezTo>
                    <a:pt x="189" y="465"/>
                    <a:pt x="195" y="466"/>
                    <a:pt x="201" y="467"/>
                  </a:cubicBezTo>
                  <a:lnTo>
                    <a:pt x="201" y="467"/>
                  </a:lnTo>
                  <a:cubicBezTo>
                    <a:pt x="214" y="469"/>
                    <a:pt x="228" y="469"/>
                    <a:pt x="241" y="469"/>
                  </a:cubicBezTo>
                  <a:cubicBezTo>
                    <a:pt x="322" y="469"/>
                    <a:pt x="397" y="432"/>
                    <a:pt x="438" y="361"/>
                  </a:cubicBezTo>
                  <a:cubicBezTo>
                    <a:pt x="497" y="281"/>
                    <a:pt x="489" y="171"/>
                    <a:pt x="431" y="98"/>
                  </a:cubicBezTo>
                  <a:cubicBezTo>
                    <a:pt x="392" y="37"/>
                    <a:pt x="322" y="1"/>
                    <a:pt x="2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782;p50">
              <a:extLst>
                <a:ext uri="{FF2B5EF4-FFF2-40B4-BE49-F238E27FC236}">
                  <a16:creationId xmlns:a16="http://schemas.microsoft.com/office/drawing/2014/main" id="{7BE27E3C-ADB6-4B00-B7C8-CAF9F1094708}"/>
                </a:ext>
              </a:extLst>
            </p:cNvPr>
            <p:cNvSpPr/>
            <p:nvPr/>
          </p:nvSpPr>
          <p:spPr>
            <a:xfrm>
              <a:off x="5219319" y="3549668"/>
              <a:ext cx="146341" cy="133599"/>
            </a:xfrm>
            <a:custGeom>
              <a:avLst/>
              <a:gdLst/>
              <a:ahLst/>
              <a:cxnLst/>
              <a:rect l="l" t="t" r="r" b="b"/>
              <a:pathLst>
                <a:path w="2372" h="2151" extrusionOk="0">
                  <a:moveTo>
                    <a:pt x="1072" y="1"/>
                  </a:moveTo>
                  <a:cubicBezTo>
                    <a:pt x="936" y="1"/>
                    <a:pt x="743" y="118"/>
                    <a:pt x="664" y="163"/>
                  </a:cubicBezTo>
                  <a:cubicBezTo>
                    <a:pt x="482" y="272"/>
                    <a:pt x="329" y="425"/>
                    <a:pt x="212" y="601"/>
                  </a:cubicBezTo>
                  <a:cubicBezTo>
                    <a:pt x="110" y="761"/>
                    <a:pt x="37" y="943"/>
                    <a:pt x="22" y="1148"/>
                  </a:cubicBezTo>
                  <a:cubicBezTo>
                    <a:pt x="0" y="1403"/>
                    <a:pt x="81" y="1666"/>
                    <a:pt x="285" y="1834"/>
                  </a:cubicBezTo>
                  <a:cubicBezTo>
                    <a:pt x="569" y="2067"/>
                    <a:pt x="1007" y="2082"/>
                    <a:pt x="1350" y="2133"/>
                  </a:cubicBezTo>
                  <a:cubicBezTo>
                    <a:pt x="1414" y="2145"/>
                    <a:pt x="1472" y="2150"/>
                    <a:pt x="1529" y="2150"/>
                  </a:cubicBezTo>
                  <a:cubicBezTo>
                    <a:pt x="1576" y="2150"/>
                    <a:pt x="1622" y="2147"/>
                    <a:pt x="1671" y="2140"/>
                  </a:cubicBezTo>
                  <a:cubicBezTo>
                    <a:pt x="1729" y="2133"/>
                    <a:pt x="1817" y="2060"/>
                    <a:pt x="1817" y="1987"/>
                  </a:cubicBezTo>
                  <a:cubicBezTo>
                    <a:pt x="1817" y="1921"/>
                    <a:pt x="1744" y="1899"/>
                    <a:pt x="1700" y="1870"/>
                  </a:cubicBezTo>
                  <a:cubicBezTo>
                    <a:pt x="1642" y="1841"/>
                    <a:pt x="1591" y="1826"/>
                    <a:pt x="1533" y="1797"/>
                  </a:cubicBezTo>
                  <a:cubicBezTo>
                    <a:pt x="1452" y="1761"/>
                    <a:pt x="1357" y="1724"/>
                    <a:pt x="1270" y="1695"/>
                  </a:cubicBezTo>
                  <a:cubicBezTo>
                    <a:pt x="1241" y="1680"/>
                    <a:pt x="1204" y="1666"/>
                    <a:pt x="1168" y="1659"/>
                  </a:cubicBezTo>
                  <a:cubicBezTo>
                    <a:pt x="1123" y="1646"/>
                    <a:pt x="1067" y="1627"/>
                    <a:pt x="1015" y="1613"/>
                  </a:cubicBezTo>
                  <a:lnTo>
                    <a:pt x="1015" y="1613"/>
                  </a:lnTo>
                  <a:cubicBezTo>
                    <a:pt x="1174" y="1650"/>
                    <a:pt x="2012" y="1805"/>
                    <a:pt x="2111" y="1805"/>
                  </a:cubicBezTo>
                  <a:cubicBezTo>
                    <a:pt x="2113" y="1805"/>
                    <a:pt x="2115" y="1805"/>
                    <a:pt x="2116" y="1804"/>
                  </a:cubicBezTo>
                  <a:cubicBezTo>
                    <a:pt x="2160" y="1797"/>
                    <a:pt x="2226" y="1775"/>
                    <a:pt x="2255" y="1731"/>
                  </a:cubicBezTo>
                  <a:cubicBezTo>
                    <a:pt x="2299" y="1666"/>
                    <a:pt x="2277" y="1578"/>
                    <a:pt x="2233" y="1520"/>
                  </a:cubicBezTo>
                  <a:cubicBezTo>
                    <a:pt x="2189" y="1469"/>
                    <a:pt x="1153" y="1301"/>
                    <a:pt x="1087" y="1279"/>
                  </a:cubicBezTo>
                  <a:cubicBezTo>
                    <a:pt x="1168" y="1279"/>
                    <a:pt x="1241" y="1286"/>
                    <a:pt x="1321" y="1294"/>
                  </a:cubicBezTo>
                  <a:cubicBezTo>
                    <a:pt x="1467" y="1308"/>
                    <a:pt x="1613" y="1323"/>
                    <a:pt x="1759" y="1330"/>
                  </a:cubicBezTo>
                  <a:cubicBezTo>
                    <a:pt x="1868" y="1337"/>
                    <a:pt x="1978" y="1359"/>
                    <a:pt x="2094" y="1359"/>
                  </a:cubicBezTo>
                  <a:cubicBezTo>
                    <a:pt x="2113" y="1359"/>
                    <a:pt x="2132" y="1360"/>
                    <a:pt x="2150" y="1360"/>
                  </a:cubicBezTo>
                  <a:cubicBezTo>
                    <a:pt x="2196" y="1360"/>
                    <a:pt x="2240" y="1356"/>
                    <a:pt x="2277" y="1330"/>
                  </a:cubicBezTo>
                  <a:cubicBezTo>
                    <a:pt x="2350" y="1286"/>
                    <a:pt x="2372" y="1170"/>
                    <a:pt x="2335" y="1097"/>
                  </a:cubicBezTo>
                  <a:cubicBezTo>
                    <a:pt x="2277" y="987"/>
                    <a:pt x="2094" y="1016"/>
                    <a:pt x="1999" y="1002"/>
                  </a:cubicBezTo>
                  <a:cubicBezTo>
                    <a:pt x="1759" y="987"/>
                    <a:pt x="1525" y="987"/>
                    <a:pt x="1284" y="965"/>
                  </a:cubicBezTo>
                  <a:cubicBezTo>
                    <a:pt x="1241" y="965"/>
                    <a:pt x="1197" y="965"/>
                    <a:pt x="1160" y="958"/>
                  </a:cubicBezTo>
                  <a:cubicBezTo>
                    <a:pt x="1233" y="943"/>
                    <a:pt x="1306" y="943"/>
                    <a:pt x="1379" y="943"/>
                  </a:cubicBezTo>
                  <a:cubicBezTo>
                    <a:pt x="1503" y="929"/>
                    <a:pt x="1620" y="929"/>
                    <a:pt x="1751" y="922"/>
                  </a:cubicBezTo>
                  <a:cubicBezTo>
                    <a:pt x="1832" y="922"/>
                    <a:pt x="1912" y="914"/>
                    <a:pt x="1999" y="907"/>
                  </a:cubicBezTo>
                  <a:cubicBezTo>
                    <a:pt x="2080" y="892"/>
                    <a:pt x="2218" y="834"/>
                    <a:pt x="2218" y="725"/>
                  </a:cubicBezTo>
                  <a:cubicBezTo>
                    <a:pt x="2226" y="608"/>
                    <a:pt x="2094" y="571"/>
                    <a:pt x="2029" y="564"/>
                  </a:cubicBezTo>
                  <a:cubicBezTo>
                    <a:pt x="1939" y="549"/>
                    <a:pt x="1848" y="543"/>
                    <a:pt x="1756" y="543"/>
                  </a:cubicBezTo>
                  <a:cubicBezTo>
                    <a:pt x="1497" y="543"/>
                    <a:pt x="1232" y="589"/>
                    <a:pt x="976" y="589"/>
                  </a:cubicBezTo>
                  <a:cubicBezTo>
                    <a:pt x="940" y="589"/>
                    <a:pt x="904" y="588"/>
                    <a:pt x="869" y="586"/>
                  </a:cubicBezTo>
                  <a:cubicBezTo>
                    <a:pt x="1000" y="477"/>
                    <a:pt x="1160" y="396"/>
                    <a:pt x="1204" y="214"/>
                  </a:cubicBezTo>
                  <a:cubicBezTo>
                    <a:pt x="1211" y="156"/>
                    <a:pt x="1211" y="83"/>
                    <a:pt x="1175" y="39"/>
                  </a:cubicBezTo>
                  <a:cubicBezTo>
                    <a:pt x="1149" y="11"/>
                    <a:pt x="1113" y="1"/>
                    <a:pt x="1072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783;p50">
              <a:extLst>
                <a:ext uri="{FF2B5EF4-FFF2-40B4-BE49-F238E27FC236}">
                  <a16:creationId xmlns:a16="http://schemas.microsoft.com/office/drawing/2014/main" id="{D3E3C003-3020-4211-9740-9954C785C3B6}"/>
                </a:ext>
              </a:extLst>
            </p:cNvPr>
            <p:cNvSpPr/>
            <p:nvPr/>
          </p:nvSpPr>
          <p:spPr>
            <a:xfrm>
              <a:off x="5210435" y="3545631"/>
              <a:ext cx="155656" cy="140306"/>
            </a:xfrm>
            <a:custGeom>
              <a:avLst/>
              <a:gdLst/>
              <a:ahLst/>
              <a:cxnLst/>
              <a:rect l="l" t="t" r="r" b="b"/>
              <a:pathLst>
                <a:path w="2523" h="2259" extrusionOk="0">
                  <a:moveTo>
                    <a:pt x="1201" y="125"/>
                  </a:moveTo>
                  <a:cubicBezTo>
                    <a:pt x="1275" y="125"/>
                    <a:pt x="1325" y="165"/>
                    <a:pt x="1283" y="293"/>
                  </a:cubicBezTo>
                  <a:cubicBezTo>
                    <a:pt x="1243" y="425"/>
                    <a:pt x="1115" y="503"/>
                    <a:pt x="1010" y="587"/>
                  </a:cubicBezTo>
                  <a:lnTo>
                    <a:pt x="1010" y="587"/>
                  </a:lnTo>
                  <a:cubicBezTo>
                    <a:pt x="998" y="586"/>
                    <a:pt x="987" y="586"/>
                    <a:pt x="976" y="585"/>
                  </a:cubicBezTo>
                  <a:lnTo>
                    <a:pt x="976" y="585"/>
                  </a:lnTo>
                  <a:cubicBezTo>
                    <a:pt x="978" y="594"/>
                    <a:pt x="980" y="601"/>
                    <a:pt x="983" y="609"/>
                  </a:cubicBezTo>
                  <a:lnTo>
                    <a:pt x="983" y="609"/>
                  </a:lnTo>
                  <a:cubicBezTo>
                    <a:pt x="980" y="611"/>
                    <a:pt x="978" y="613"/>
                    <a:pt x="976" y="615"/>
                  </a:cubicBezTo>
                  <a:cubicBezTo>
                    <a:pt x="940" y="644"/>
                    <a:pt x="976" y="695"/>
                    <a:pt x="1013" y="695"/>
                  </a:cubicBezTo>
                  <a:cubicBezTo>
                    <a:pt x="1050" y="696"/>
                    <a:pt x="1087" y="697"/>
                    <a:pt x="1124" y="697"/>
                  </a:cubicBezTo>
                  <a:cubicBezTo>
                    <a:pt x="1297" y="697"/>
                    <a:pt x="1465" y="684"/>
                    <a:pt x="1633" y="666"/>
                  </a:cubicBezTo>
                  <a:cubicBezTo>
                    <a:pt x="1727" y="658"/>
                    <a:pt x="1842" y="645"/>
                    <a:pt x="1954" y="645"/>
                  </a:cubicBezTo>
                  <a:cubicBezTo>
                    <a:pt x="2058" y="645"/>
                    <a:pt x="2161" y="656"/>
                    <a:pt x="2246" y="695"/>
                  </a:cubicBezTo>
                  <a:cubicBezTo>
                    <a:pt x="2392" y="760"/>
                    <a:pt x="2282" y="877"/>
                    <a:pt x="2180" y="906"/>
                  </a:cubicBezTo>
                  <a:cubicBezTo>
                    <a:pt x="2085" y="936"/>
                    <a:pt x="1976" y="936"/>
                    <a:pt x="1881" y="936"/>
                  </a:cubicBezTo>
                  <a:cubicBezTo>
                    <a:pt x="1701" y="942"/>
                    <a:pt x="1521" y="937"/>
                    <a:pt x="1347" y="963"/>
                  </a:cubicBezTo>
                  <a:lnTo>
                    <a:pt x="1347" y="963"/>
                  </a:lnTo>
                  <a:cubicBezTo>
                    <a:pt x="1330" y="962"/>
                    <a:pt x="1313" y="960"/>
                    <a:pt x="1297" y="957"/>
                  </a:cubicBezTo>
                  <a:lnTo>
                    <a:pt x="1297" y="972"/>
                  </a:lnTo>
                  <a:cubicBezTo>
                    <a:pt x="1246" y="979"/>
                    <a:pt x="1246" y="1052"/>
                    <a:pt x="1297" y="1060"/>
                  </a:cubicBezTo>
                  <a:cubicBezTo>
                    <a:pt x="1501" y="1089"/>
                    <a:pt x="1713" y="1089"/>
                    <a:pt x="1925" y="1096"/>
                  </a:cubicBezTo>
                  <a:cubicBezTo>
                    <a:pt x="2027" y="1103"/>
                    <a:pt x="2122" y="1118"/>
                    <a:pt x="2216" y="1118"/>
                  </a:cubicBezTo>
                  <a:cubicBezTo>
                    <a:pt x="2236" y="1118"/>
                    <a:pt x="2256" y="1117"/>
                    <a:pt x="2277" y="1117"/>
                  </a:cubicBezTo>
                  <a:cubicBezTo>
                    <a:pt x="2349" y="1117"/>
                    <a:pt x="2420" y="1126"/>
                    <a:pt x="2443" y="1205"/>
                  </a:cubicBezTo>
                  <a:cubicBezTo>
                    <a:pt x="2486" y="1345"/>
                    <a:pt x="2352" y="1378"/>
                    <a:pt x="2201" y="1378"/>
                  </a:cubicBezTo>
                  <a:cubicBezTo>
                    <a:pt x="2075" y="1378"/>
                    <a:pt x="1937" y="1355"/>
                    <a:pt x="1881" y="1351"/>
                  </a:cubicBezTo>
                  <a:cubicBezTo>
                    <a:pt x="1672" y="1338"/>
                    <a:pt x="1464" y="1304"/>
                    <a:pt x="1261" y="1301"/>
                  </a:cubicBezTo>
                  <a:lnTo>
                    <a:pt x="1261" y="1301"/>
                  </a:lnTo>
                  <a:cubicBezTo>
                    <a:pt x="1248" y="1296"/>
                    <a:pt x="1236" y="1291"/>
                    <a:pt x="1224" y="1286"/>
                  </a:cubicBezTo>
                  <a:cubicBezTo>
                    <a:pt x="1224" y="1291"/>
                    <a:pt x="1224" y="1296"/>
                    <a:pt x="1223" y="1301"/>
                  </a:cubicBezTo>
                  <a:lnTo>
                    <a:pt x="1223" y="1301"/>
                  </a:lnTo>
                  <a:cubicBezTo>
                    <a:pt x="1173" y="1307"/>
                    <a:pt x="1169" y="1374"/>
                    <a:pt x="1224" y="1388"/>
                  </a:cubicBezTo>
                  <a:cubicBezTo>
                    <a:pt x="1341" y="1432"/>
                    <a:pt x="1487" y="1446"/>
                    <a:pt x="1604" y="1461"/>
                  </a:cubicBezTo>
                  <a:cubicBezTo>
                    <a:pt x="1793" y="1497"/>
                    <a:pt x="1998" y="1534"/>
                    <a:pt x="2187" y="1578"/>
                  </a:cubicBezTo>
                  <a:cubicBezTo>
                    <a:pt x="2231" y="1592"/>
                    <a:pt x="2319" y="1599"/>
                    <a:pt x="2340" y="1629"/>
                  </a:cubicBezTo>
                  <a:cubicBezTo>
                    <a:pt x="2428" y="1702"/>
                    <a:pt x="2333" y="1818"/>
                    <a:pt x="2253" y="1826"/>
                  </a:cubicBezTo>
                  <a:cubicBezTo>
                    <a:pt x="2231" y="1826"/>
                    <a:pt x="2209" y="1826"/>
                    <a:pt x="2187" y="1818"/>
                  </a:cubicBezTo>
                  <a:cubicBezTo>
                    <a:pt x="2005" y="1789"/>
                    <a:pt x="1822" y="1753"/>
                    <a:pt x="1640" y="1724"/>
                  </a:cubicBezTo>
                  <a:cubicBezTo>
                    <a:pt x="1543" y="1710"/>
                    <a:pt x="1437" y="1696"/>
                    <a:pt x="1333" y="1674"/>
                  </a:cubicBezTo>
                  <a:lnTo>
                    <a:pt x="1333" y="1674"/>
                  </a:lnTo>
                  <a:cubicBezTo>
                    <a:pt x="1267" y="1654"/>
                    <a:pt x="1201" y="1635"/>
                    <a:pt x="1137" y="1614"/>
                  </a:cubicBezTo>
                  <a:cubicBezTo>
                    <a:pt x="1132" y="1613"/>
                    <a:pt x="1128" y="1612"/>
                    <a:pt x="1124" y="1612"/>
                  </a:cubicBezTo>
                  <a:cubicBezTo>
                    <a:pt x="1075" y="1612"/>
                    <a:pt x="1061" y="1689"/>
                    <a:pt x="1115" y="1709"/>
                  </a:cubicBezTo>
                  <a:cubicBezTo>
                    <a:pt x="1120" y="1711"/>
                    <a:pt x="1125" y="1712"/>
                    <a:pt x="1130" y="1714"/>
                  </a:cubicBezTo>
                  <a:lnTo>
                    <a:pt x="1130" y="1714"/>
                  </a:lnTo>
                  <a:cubicBezTo>
                    <a:pt x="1130" y="1715"/>
                    <a:pt x="1130" y="1715"/>
                    <a:pt x="1129" y="1716"/>
                  </a:cubicBezTo>
                  <a:cubicBezTo>
                    <a:pt x="1275" y="1760"/>
                    <a:pt x="1421" y="1811"/>
                    <a:pt x="1560" y="1855"/>
                  </a:cubicBezTo>
                  <a:cubicBezTo>
                    <a:pt x="1640" y="1884"/>
                    <a:pt x="1713" y="1921"/>
                    <a:pt x="1793" y="1957"/>
                  </a:cubicBezTo>
                  <a:cubicBezTo>
                    <a:pt x="1859" y="1993"/>
                    <a:pt x="1990" y="2045"/>
                    <a:pt x="1866" y="2139"/>
                  </a:cubicBezTo>
                  <a:cubicBezTo>
                    <a:pt x="1841" y="2161"/>
                    <a:pt x="1793" y="2167"/>
                    <a:pt x="1744" y="2167"/>
                  </a:cubicBezTo>
                  <a:cubicBezTo>
                    <a:pt x="1695" y="2167"/>
                    <a:pt x="1644" y="2161"/>
                    <a:pt x="1611" y="2161"/>
                  </a:cubicBezTo>
                  <a:cubicBezTo>
                    <a:pt x="1552" y="2154"/>
                    <a:pt x="1487" y="2147"/>
                    <a:pt x="1414" y="2139"/>
                  </a:cubicBezTo>
                  <a:cubicBezTo>
                    <a:pt x="1268" y="2117"/>
                    <a:pt x="1122" y="2103"/>
                    <a:pt x="983" y="2074"/>
                  </a:cubicBezTo>
                  <a:cubicBezTo>
                    <a:pt x="699" y="2015"/>
                    <a:pt x="429" y="1899"/>
                    <a:pt x="298" y="1629"/>
                  </a:cubicBezTo>
                  <a:cubicBezTo>
                    <a:pt x="152" y="1315"/>
                    <a:pt x="225" y="972"/>
                    <a:pt x="392" y="695"/>
                  </a:cubicBezTo>
                  <a:cubicBezTo>
                    <a:pt x="393" y="694"/>
                    <a:pt x="394" y="692"/>
                    <a:pt x="395" y="691"/>
                  </a:cubicBezTo>
                  <a:lnTo>
                    <a:pt x="395" y="691"/>
                  </a:lnTo>
                  <a:cubicBezTo>
                    <a:pt x="548" y="459"/>
                    <a:pt x="773" y="278"/>
                    <a:pt x="1027" y="169"/>
                  </a:cubicBezTo>
                  <a:cubicBezTo>
                    <a:pt x="1082" y="145"/>
                    <a:pt x="1147" y="125"/>
                    <a:pt x="1201" y="125"/>
                  </a:cubicBezTo>
                  <a:close/>
                  <a:moveTo>
                    <a:pt x="1184" y="0"/>
                  </a:moveTo>
                  <a:cubicBezTo>
                    <a:pt x="1176" y="0"/>
                    <a:pt x="1167" y="1"/>
                    <a:pt x="1158" y="2"/>
                  </a:cubicBezTo>
                  <a:cubicBezTo>
                    <a:pt x="1020" y="9"/>
                    <a:pt x="881" y="104"/>
                    <a:pt x="764" y="177"/>
                  </a:cubicBezTo>
                  <a:cubicBezTo>
                    <a:pt x="575" y="293"/>
                    <a:pt x="407" y="447"/>
                    <a:pt x="283" y="629"/>
                  </a:cubicBezTo>
                  <a:cubicBezTo>
                    <a:pt x="283" y="646"/>
                    <a:pt x="288" y="662"/>
                    <a:pt x="297" y="675"/>
                  </a:cubicBezTo>
                  <a:lnTo>
                    <a:pt x="297" y="675"/>
                  </a:lnTo>
                  <a:cubicBezTo>
                    <a:pt x="1" y="1162"/>
                    <a:pt x="81" y="1830"/>
                    <a:pt x="648" y="2074"/>
                  </a:cubicBezTo>
                  <a:cubicBezTo>
                    <a:pt x="910" y="2183"/>
                    <a:pt x="1202" y="2198"/>
                    <a:pt x="1487" y="2234"/>
                  </a:cubicBezTo>
                  <a:cubicBezTo>
                    <a:pt x="1551" y="2246"/>
                    <a:pt x="1632" y="2258"/>
                    <a:pt x="1711" y="2258"/>
                  </a:cubicBezTo>
                  <a:cubicBezTo>
                    <a:pt x="1776" y="2258"/>
                    <a:pt x="1839" y="2250"/>
                    <a:pt x="1888" y="2227"/>
                  </a:cubicBezTo>
                  <a:cubicBezTo>
                    <a:pt x="1961" y="2190"/>
                    <a:pt x="2027" y="2088"/>
                    <a:pt x="1998" y="2001"/>
                  </a:cubicBezTo>
                  <a:cubicBezTo>
                    <a:pt x="1966" y="1922"/>
                    <a:pt x="1871" y="1874"/>
                    <a:pt x="1782" y="1836"/>
                  </a:cubicBezTo>
                  <a:lnTo>
                    <a:pt x="1782" y="1836"/>
                  </a:lnTo>
                  <a:cubicBezTo>
                    <a:pt x="1927" y="1868"/>
                    <a:pt x="2077" y="1901"/>
                    <a:pt x="2216" y="1906"/>
                  </a:cubicBezTo>
                  <a:cubicBezTo>
                    <a:pt x="2304" y="1906"/>
                    <a:pt x="2406" y="1869"/>
                    <a:pt x="2443" y="1767"/>
                  </a:cubicBezTo>
                  <a:cubicBezTo>
                    <a:pt x="2472" y="1687"/>
                    <a:pt x="2443" y="1570"/>
                    <a:pt x="2362" y="1527"/>
                  </a:cubicBezTo>
                  <a:cubicBezTo>
                    <a:pt x="2297" y="1490"/>
                    <a:pt x="2224" y="1475"/>
                    <a:pt x="2151" y="1468"/>
                  </a:cubicBezTo>
                  <a:cubicBezTo>
                    <a:pt x="2129" y="1462"/>
                    <a:pt x="2107" y="1457"/>
                    <a:pt x="2086" y="1452"/>
                  </a:cubicBezTo>
                  <a:lnTo>
                    <a:pt x="2086" y="1452"/>
                  </a:lnTo>
                  <a:cubicBezTo>
                    <a:pt x="2090" y="1453"/>
                    <a:pt x="2095" y="1453"/>
                    <a:pt x="2100" y="1454"/>
                  </a:cubicBezTo>
                  <a:cubicBezTo>
                    <a:pt x="2133" y="1455"/>
                    <a:pt x="2169" y="1457"/>
                    <a:pt x="2206" y="1457"/>
                  </a:cubicBezTo>
                  <a:cubicBezTo>
                    <a:pt x="2358" y="1457"/>
                    <a:pt x="2523" y="1428"/>
                    <a:pt x="2523" y="1235"/>
                  </a:cubicBezTo>
                  <a:cubicBezTo>
                    <a:pt x="2523" y="1038"/>
                    <a:pt x="2355" y="1001"/>
                    <a:pt x="2187" y="1001"/>
                  </a:cubicBezTo>
                  <a:cubicBezTo>
                    <a:pt x="2156" y="1001"/>
                    <a:pt x="2125" y="1001"/>
                    <a:pt x="2094" y="1000"/>
                  </a:cubicBezTo>
                  <a:lnTo>
                    <a:pt x="2094" y="1000"/>
                  </a:lnTo>
                  <a:cubicBezTo>
                    <a:pt x="2108" y="998"/>
                    <a:pt x="2122" y="996"/>
                    <a:pt x="2136" y="994"/>
                  </a:cubicBezTo>
                  <a:cubicBezTo>
                    <a:pt x="2260" y="965"/>
                    <a:pt x="2443" y="855"/>
                    <a:pt x="2370" y="695"/>
                  </a:cubicBezTo>
                  <a:cubicBezTo>
                    <a:pt x="2312" y="562"/>
                    <a:pt x="2116" y="548"/>
                    <a:pt x="1961" y="548"/>
                  </a:cubicBezTo>
                  <a:cubicBezTo>
                    <a:pt x="1921" y="548"/>
                    <a:pt x="1883" y="549"/>
                    <a:pt x="1852" y="549"/>
                  </a:cubicBezTo>
                  <a:cubicBezTo>
                    <a:pt x="1605" y="549"/>
                    <a:pt x="1359" y="585"/>
                    <a:pt x="1112" y="588"/>
                  </a:cubicBezTo>
                  <a:lnTo>
                    <a:pt x="1112" y="588"/>
                  </a:lnTo>
                  <a:cubicBezTo>
                    <a:pt x="1229" y="496"/>
                    <a:pt x="1342" y="396"/>
                    <a:pt x="1370" y="242"/>
                  </a:cubicBezTo>
                  <a:cubicBezTo>
                    <a:pt x="1384" y="105"/>
                    <a:pt x="1314" y="0"/>
                    <a:pt x="118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784;p50">
              <a:extLst>
                <a:ext uri="{FF2B5EF4-FFF2-40B4-BE49-F238E27FC236}">
                  <a16:creationId xmlns:a16="http://schemas.microsoft.com/office/drawing/2014/main" id="{16E4D198-79F4-4AB6-9CF3-B1469584C104}"/>
                </a:ext>
              </a:extLst>
            </p:cNvPr>
            <p:cNvSpPr/>
            <p:nvPr/>
          </p:nvSpPr>
          <p:spPr>
            <a:xfrm>
              <a:off x="5479487" y="3590412"/>
              <a:ext cx="588817" cy="250365"/>
            </a:xfrm>
            <a:custGeom>
              <a:avLst/>
              <a:gdLst/>
              <a:ahLst/>
              <a:cxnLst/>
              <a:rect l="l" t="t" r="r" b="b"/>
              <a:pathLst>
                <a:path w="9544" h="4031" extrusionOk="0">
                  <a:moveTo>
                    <a:pt x="1620" y="1"/>
                  </a:moveTo>
                  <a:cubicBezTo>
                    <a:pt x="1614" y="1"/>
                    <a:pt x="1610" y="2"/>
                    <a:pt x="1606" y="3"/>
                  </a:cubicBezTo>
                  <a:cubicBezTo>
                    <a:pt x="1518" y="10"/>
                    <a:pt x="1482" y="120"/>
                    <a:pt x="1496" y="207"/>
                  </a:cubicBezTo>
                  <a:cubicBezTo>
                    <a:pt x="1503" y="419"/>
                    <a:pt x="1657" y="550"/>
                    <a:pt x="1795" y="696"/>
                  </a:cubicBezTo>
                  <a:cubicBezTo>
                    <a:pt x="1365" y="645"/>
                    <a:pt x="949" y="455"/>
                    <a:pt x="518" y="448"/>
                  </a:cubicBezTo>
                  <a:cubicBezTo>
                    <a:pt x="431" y="448"/>
                    <a:pt x="292" y="463"/>
                    <a:pt x="270" y="572"/>
                  </a:cubicBezTo>
                  <a:cubicBezTo>
                    <a:pt x="249" y="703"/>
                    <a:pt x="387" y="798"/>
                    <a:pt x="482" y="820"/>
                  </a:cubicBezTo>
                  <a:cubicBezTo>
                    <a:pt x="570" y="849"/>
                    <a:pt x="664" y="878"/>
                    <a:pt x="745" y="893"/>
                  </a:cubicBezTo>
                  <a:cubicBezTo>
                    <a:pt x="883" y="930"/>
                    <a:pt x="1022" y="959"/>
                    <a:pt x="1153" y="988"/>
                  </a:cubicBezTo>
                  <a:cubicBezTo>
                    <a:pt x="1241" y="1003"/>
                    <a:pt x="1321" y="1010"/>
                    <a:pt x="1394" y="1046"/>
                  </a:cubicBezTo>
                  <a:cubicBezTo>
                    <a:pt x="1343" y="1046"/>
                    <a:pt x="1299" y="1039"/>
                    <a:pt x="1255" y="1039"/>
                  </a:cubicBezTo>
                  <a:cubicBezTo>
                    <a:pt x="993" y="1017"/>
                    <a:pt x="730" y="981"/>
                    <a:pt x="460" y="951"/>
                  </a:cubicBezTo>
                  <a:cubicBezTo>
                    <a:pt x="397" y="947"/>
                    <a:pt x="309" y="919"/>
                    <a:pt x="226" y="919"/>
                  </a:cubicBezTo>
                  <a:cubicBezTo>
                    <a:pt x="165" y="919"/>
                    <a:pt x="107" y="935"/>
                    <a:pt x="66" y="988"/>
                  </a:cubicBezTo>
                  <a:cubicBezTo>
                    <a:pt x="8" y="1061"/>
                    <a:pt x="8" y="1200"/>
                    <a:pt x="88" y="1258"/>
                  </a:cubicBezTo>
                  <a:cubicBezTo>
                    <a:pt x="139" y="1309"/>
                    <a:pt x="219" y="1316"/>
                    <a:pt x="278" y="1324"/>
                  </a:cubicBezTo>
                  <a:cubicBezTo>
                    <a:pt x="409" y="1345"/>
                    <a:pt x="533" y="1353"/>
                    <a:pt x="664" y="1360"/>
                  </a:cubicBezTo>
                  <a:cubicBezTo>
                    <a:pt x="825" y="1382"/>
                    <a:pt x="993" y="1389"/>
                    <a:pt x="1146" y="1404"/>
                  </a:cubicBezTo>
                  <a:cubicBezTo>
                    <a:pt x="1233" y="1418"/>
                    <a:pt x="1328" y="1418"/>
                    <a:pt x="1409" y="1433"/>
                  </a:cubicBezTo>
                  <a:cubicBezTo>
                    <a:pt x="1336" y="1455"/>
                    <a:pt x="154" y="1433"/>
                    <a:pt x="95" y="1491"/>
                  </a:cubicBezTo>
                  <a:cubicBezTo>
                    <a:pt x="30" y="1542"/>
                    <a:pt x="0" y="1637"/>
                    <a:pt x="30" y="1710"/>
                  </a:cubicBezTo>
                  <a:cubicBezTo>
                    <a:pt x="59" y="1761"/>
                    <a:pt x="117" y="1798"/>
                    <a:pt x="176" y="1820"/>
                  </a:cubicBezTo>
                  <a:cubicBezTo>
                    <a:pt x="201" y="1825"/>
                    <a:pt x="359" y="1827"/>
                    <a:pt x="556" y="1827"/>
                  </a:cubicBezTo>
                  <a:cubicBezTo>
                    <a:pt x="910" y="1827"/>
                    <a:pt x="1390" y="1819"/>
                    <a:pt x="1450" y="1806"/>
                  </a:cubicBezTo>
                  <a:lnTo>
                    <a:pt x="1450" y="1806"/>
                  </a:lnTo>
                  <a:cubicBezTo>
                    <a:pt x="1392" y="1820"/>
                    <a:pt x="1320" y="1827"/>
                    <a:pt x="1255" y="1834"/>
                  </a:cubicBezTo>
                  <a:cubicBezTo>
                    <a:pt x="1219" y="1842"/>
                    <a:pt x="1175" y="1842"/>
                    <a:pt x="1139" y="1856"/>
                  </a:cubicBezTo>
                  <a:cubicBezTo>
                    <a:pt x="1036" y="1871"/>
                    <a:pt x="927" y="1893"/>
                    <a:pt x="825" y="1907"/>
                  </a:cubicBezTo>
                  <a:cubicBezTo>
                    <a:pt x="759" y="1929"/>
                    <a:pt x="686" y="1936"/>
                    <a:pt x="628" y="1966"/>
                  </a:cubicBezTo>
                  <a:cubicBezTo>
                    <a:pt x="570" y="1980"/>
                    <a:pt x="489" y="2002"/>
                    <a:pt x="467" y="2075"/>
                  </a:cubicBezTo>
                  <a:cubicBezTo>
                    <a:pt x="453" y="2155"/>
                    <a:pt x="533" y="2257"/>
                    <a:pt x="599" y="2265"/>
                  </a:cubicBezTo>
                  <a:cubicBezTo>
                    <a:pt x="723" y="2294"/>
                    <a:pt x="825" y="2308"/>
                    <a:pt x="956" y="2308"/>
                  </a:cubicBezTo>
                  <a:cubicBezTo>
                    <a:pt x="1002" y="2309"/>
                    <a:pt x="1048" y="2309"/>
                    <a:pt x="1094" y="2309"/>
                  </a:cubicBezTo>
                  <a:cubicBezTo>
                    <a:pt x="1593" y="2309"/>
                    <a:pt x="2081" y="2273"/>
                    <a:pt x="2576" y="2206"/>
                  </a:cubicBezTo>
                  <a:cubicBezTo>
                    <a:pt x="2576" y="2206"/>
                    <a:pt x="4809" y="3906"/>
                    <a:pt x="6625" y="4016"/>
                  </a:cubicBezTo>
                  <a:cubicBezTo>
                    <a:pt x="6784" y="4026"/>
                    <a:pt x="6937" y="4031"/>
                    <a:pt x="7084" y="4031"/>
                  </a:cubicBezTo>
                  <a:cubicBezTo>
                    <a:pt x="8631" y="4031"/>
                    <a:pt x="9544" y="3520"/>
                    <a:pt x="9544" y="3520"/>
                  </a:cubicBezTo>
                  <a:cubicBezTo>
                    <a:pt x="9544" y="3520"/>
                    <a:pt x="8544" y="1761"/>
                    <a:pt x="8106" y="1433"/>
                  </a:cubicBezTo>
                  <a:cubicBezTo>
                    <a:pt x="8106" y="1433"/>
                    <a:pt x="7434" y="1638"/>
                    <a:pt x="6508" y="1638"/>
                  </a:cubicBezTo>
                  <a:cubicBezTo>
                    <a:pt x="6276" y="1638"/>
                    <a:pt x="6028" y="1626"/>
                    <a:pt x="5772" y="1593"/>
                  </a:cubicBezTo>
                  <a:cubicBezTo>
                    <a:pt x="4488" y="1440"/>
                    <a:pt x="2634" y="857"/>
                    <a:pt x="2634" y="857"/>
                  </a:cubicBezTo>
                  <a:cubicBezTo>
                    <a:pt x="2415" y="492"/>
                    <a:pt x="1985" y="134"/>
                    <a:pt x="1693" y="18"/>
                  </a:cubicBezTo>
                  <a:cubicBezTo>
                    <a:pt x="1670" y="12"/>
                    <a:pt x="1641" y="1"/>
                    <a:pt x="1620" y="1"/>
                  </a:cubicBezTo>
                  <a:close/>
                </a:path>
              </a:pathLst>
            </a:custGeom>
            <a:solidFill>
              <a:srgbClr val="F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785;p50">
              <a:extLst>
                <a:ext uri="{FF2B5EF4-FFF2-40B4-BE49-F238E27FC236}">
                  <a16:creationId xmlns:a16="http://schemas.microsoft.com/office/drawing/2014/main" id="{F1B20217-0D30-4315-B89D-BE82CF5254C7}"/>
                </a:ext>
              </a:extLst>
            </p:cNvPr>
            <p:cNvSpPr/>
            <p:nvPr/>
          </p:nvSpPr>
          <p:spPr>
            <a:xfrm>
              <a:off x="5475908" y="3587617"/>
              <a:ext cx="594185" cy="256639"/>
            </a:xfrm>
            <a:custGeom>
              <a:avLst/>
              <a:gdLst/>
              <a:ahLst/>
              <a:cxnLst/>
              <a:rect l="l" t="t" r="r" b="b"/>
              <a:pathLst>
                <a:path w="9631" h="4132" extrusionOk="0">
                  <a:moveTo>
                    <a:pt x="1677" y="139"/>
                  </a:moveTo>
                  <a:cubicBezTo>
                    <a:pt x="1704" y="139"/>
                    <a:pt x="1735" y="149"/>
                    <a:pt x="1766" y="165"/>
                  </a:cubicBezTo>
                  <a:cubicBezTo>
                    <a:pt x="1824" y="194"/>
                    <a:pt x="1875" y="223"/>
                    <a:pt x="1934" y="260"/>
                  </a:cubicBezTo>
                  <a:cubicBezTo>
                    <a:pt x="2218" y="442"/>
                    <a:pt x="2473" y="675"/>
                    <a:pt x="2641" y="967"/>
                  </a:cubicBezTo>
                  <a:cubicBezTo>
                    <a:pt x="2644" y="968"/>
                    <a:pt x="2648" y="968"/>
                    <a:pt x="2651" y="968"/>
                  </a:cubicBezTo>
                  <a:cubicBezTo>
                    <a:pt x="2657" y="968"/>
                    <a:pt x="2663" y="967"/>
                    <a:pt x="2668" y="966"/>
                  </a:cubicBezTo>
                  <a:lnTo>
                    <a:pt x="2668" y="966"/>
                  </a:lnTo>
                  <a:cubicBezTo>
                    <a:pt x="2669" y="967"/>
                    <a:pt x="2670" y="967"/>
                    <a:pt x="2670" y="967"/>
                  </a:cubicBezTo>
                  <a:cubicBezTo>
                    <a:pt x="3072" y="1091"/>
                    <a:pt x="3473" y="1201"/>
                    <a:pt x="3882" y="1303"/>
                  </a:cubicBezTo>
                  <a:cubicBezTo>
                    <a:pt x="4626" y="1493"/>
                    <a:pt x="5377" y="1675"/>
                    <a:pt x="6143" y="1733"/>
                  </a:cubicBezTo>
                  <a:cubicBezTo>
                    <a:pt x="6289" y="1743"/>
                    <a:pt x="6436" y="1748"/>
                    <a:pt x="6583" y="1748"/>
                  </a:cubicBezTo>
                  <a:cubicBezTo>
                    <a:pt x="7089" y="1748"/>
                    <a:pt x="7596" y="1688"/>
                    <a:pt x="8077" y="1558"/>
                  </a:cubicBezTo>
                  <a:cubicBezTo>
                    <a:pt x="8095" y="1552"/>
                    <a:pt x="8108" y="1551"/>
                    <a:pt x="8124" y="1547"/>
                  </a:cubicBezTo>
                  <a:lnTo>
                    <a:pt x="8124" y="1547"/>
                  </a:lnTo>
                  <a:cubicBezTo>
                    <a:pt x="8129" y="1555"/>
                    <a:pt x="8142" y="1569"/>
                    <a:pt x="8150" y="1580"/>
                  </a:cubicBezTo>
                  <a:cubicBezTo>
                    <a:pt x="8223" y="1638"/>
                    <a:pt x="8288" y="1726"/>
                    <a:pt x="8354" y="1799"/>
                  </a:cubicBezTo>
                  <a:cubicBezTo>
                    <a:pt x="8529" y="2018"/>
                    <a:pt x="8682" y="2244"/>
                    <a:pt x="8836" y="2470"/>
                  </a:cubicBezTo>
                  <a:cubicBezTo>
                    <a:pt x="9076" y="2824"/>
                    <a:pt x="9296" y="3198"/>
                    <a:pt x="9508" y="3566"/>
                  </a:cubicBezTo>
                  <a:lnTo>
                    <a:pt x="9508" y="3566"/>
                  </a:lnTo>
                  <a:cubicBezTo>
                    <a:pt x="9189" y="3733"/>
                    <a:pt x="8813" y="3824"/>
                    <a:pt x="8464" y="3908"/>
                  </a:cubicBezTo>
                  <a:cubicBezTo>
                    <a:pt x="8027" y="3996"/>
                    <a:pt x="7575" y="4047"/>
                    <a:pt x="7125" y="4047"/>
                  </a:cubicBezTo>
                  <a:cubicBezTo>
                    <a:pt x="6716" y="4047"/>
                    <a:pt x="6309" y="4005"/>
                    <a:pt x="5917" y="3908"/>
                  </a:cubicBezTo>
                  <a:cubicBezTo>
                    <a:pt x="5158" y="3711"/>
                    <a:pt x="4443" y="3360"/>
                    <a:pt x="3765" y="2966"/>
                  </a:cubicBezTo>
                  <a:cubicBezTo>
                    <a:pt x="3509" y="2820"/>
                    <a:pt x="3261" y="2667"/>
                    <a:pt x="3021" y="2499"/>
                  </a:cubicBezTo>
                  <a:cubicBezTo>
                    <a:pt x="2889" y="2419"/>
                    <a:pt x="2780" y="2317"/>
                    <a:pt x="2641" y="2244"/>
                  </a:cubicBezTo>
                  <a:cubicBezTo>
                    <a:pt x="2634" y="2237"/>
                    <a:pt x="2627" y="2237"/>
                    <a:pt x="2619" y="2229"/>
                  </a:cubicBezTo>
                  <a:cubicBezTo>
                    <a:pt x="2604" y="2224"/>
                    <a:pt x="2587" y="2221"/>
                    <a:pt x="2569" y="2221"/>
                  </a:cubicBezTo>
                  <a:cubicBezTo>
                    <a:pt x="2520" y="2221"/>
                    <a:pt x="2465" y="2239"/>
                    <a:pt x="2422" y="2244"/>
                  </a:cubicBezTo>
                  <a:lnTo>
                    <a:pt x="2203" y="2273"/>
                  </a:lnTo>
                  <a:cubicBezTo>
                    <a:pt x="1897" y="2302"/>
                    <a:pt x="1583" y="2317"/>
                    <a:pt x="1284" y="2324"/>
                  </a:cubicBezTo>
                  <a:cubicBezTo>
                    <a:pt x="1201" y="2324"/>
                    <a:pt x="1120" y="2329"/>
                    <a:pt x="1038" y="2329"/>
                  </a:cubicBezTo>
                  <a:cubicBezTo>
                    <a:pt x="977" y="2329"/>
                    <a:pt x="916" y="2326"/>
                    <a:pt x="854" y="2317"/>
                  </a:cubicBezTo>
                  <a:cubicBezTo>
                    <a:pt x="781" y="2310"/>
                    <a:pt x="671" y="2302"/>
                    <a:pt x="613" y="2266"/>
                  </a:cubicBezTo>
                  <a:cubicBezTo>
                    <a:pt x="511" y="2200"/>
                    <a:pt x="540" y="2105"/>
                    <a:pt x="635" y="2069"/>
                  </a:cubicBezTo>
                  <a:cubicBezTo>
                    <a:pt x="905" y="1981"/>
                    <a:pt x="1204" y="1945"/>
                    <a:pt x="1474" y="1916"/>
                  </a:cubicBezTo>
                  <a:cubicBezTo>
                    <a:pt x="1474" y="1909"/>
                    <a:pt x="1473" y="1901"/>
                    <a:pt x="1473" y="1893"/>
                  </a:cubicBezTo>
                  <a:lnTo>
                    <a:pt x="1473" y="1893"/>
                  </a:lnTo>
                  <a:cubicBezTo>
                    <a:pt x="1488" y="1891"/>
                    <a:pt x="1503" y="1889"/>
                    <a:pt x="1518" y="1887"/>
                  </a:cubicBezTo>
                  <a:cubicBezTo>
                    <a:pt x="1565" y="1880"/>
                    <a:pt x="1556" y="1797"/>
                    <a:pt x="1513" y="1797"/>
                  </a:cubicBezTo>
                  <a:cubicBezTo>
                    <a:pt x="1510" y="1797"/>
                    <a:pt x="1507" y="1798"/>
                    <a:pt x="1503" y="1799"/>
                  </a:cubicBezTo>
                  <a:cubicBezTo>
                    <a:pt x="1387" y="1809"/>
                    <a:pt x="1269" y="1820"/>
                    <a:pt x="1152" y="1837"/>
                  </a:cubicBezTo>
                  <a:lnTo>
                    <a:pt x="1152" y="1837"/>
                  </a:lnTo>
                  <a:cubicBezTo>
                    <a:pt x="1094" y="1836"/>
                    <a:pt x="1038" y="1835"/>
                    <a:pt x="985" y="1835"/>
                  </a:cubicBezTo>
                  <a:cubicBezTo>
                    <a:pt x="839" y="1835"/>
                    <a:pt x="693" y="1839"/>
                    <a:pt x="547" y="1839"/>
                  </a:cubicBezTo>
                  <a:cubicBezTo>
                    <a:pt x="474" y="1839"/>
                    <a:pt x="401" y="1838"/>
                    <a:pt x="328" y="1835"/>
                  </a:cubicBezTo>
                  <a:cubicBezTo>
                    <a:pt x="234" y="1835"/>
                    <a:pt x="110" y="1835"/>
                    <a:pt x="102" y="1704"/>
                  </a:cubicBezTo>
                  <a:cubicBezTo>
                    <a:pt x="88" y="1580"/>
                    <a:pt x="182" y="1573"/>
                    <a:pt x="270" y="1573"/>
                  </a:cubicBezTo>
                  <a:cubicBezTo>
                    <a:pt x="489" y="1551"/>
                    <a:pt x="708" y="1551"/>
                    <a:pt x="927" y="1551"/>
                  </a:cubicBezTo>
                  <a:cubicBezTo>
                    <a:pt x="1032" y="1551"/>
                    <a:pt x="1142" y="1559"/>
                    <a:pt x="1250" y="1559"/>
                  </a:cubicBezTo>
                  <a:cubicBezTo>
                    <a:pt x="1322" y="1559"/>
                    <a:pt x="1392" y="1555"/>
                    <a:pt x="1459" y="1544"/>
                  </a:cubicBezTo>
                  <a:cubicBezTo>
                    <a:pt x="1503" y="1536"/>
                    <a:pt x="1503" y="1463"/>
                    <a:pt x="1459" y="1449"/>
                  </a:cubicBezTo>
                  <a:lnTo>
                    <a:pt x="1459" y="1427"/>
                  </a:lnTo>
                  <a:cubicBezTo>
                    <a:pt x="1434" y="1431"/>
                    <a:pt x="1399" y="1432"/>
                    <a:pt x="1364" y="1433"/>
                  </a:cubicBezTo>
                  <a:lnTo>
                    <a:pt x="1364" y="1433"/>
                  </a:lnTo>
                  <a:cubicBezTo>
                    <a:pt x="1166" y="1406"/>
                    <a:pt x="960" y="1409"/>
                    <a:pt x="759" y="1390"/>
                  </a:cubicBezTo>
                  <a:cubicBezTo>
                    <a:pt x="598" y="1369"/>
                    <a:pt x="37" y="1405"/>
                    <a:pt x="110" y="1135"/>
                  </a:cubicBezTo>
                  <a:cubicBezTo>
                    <a:pt x="133" y="1050"/>
                    <a:pt x="200" y="1029"/>
                    <a:pt x="274" y="1029"/>
                  </a:cubicBezTo>
                  <a:cubicBezTo>
                    <a:pt x="314" y="1029"/>
                    <a:pt x="356" y="1035"/>
                    <a:pt x="394" y="1040"/>
                  </a:cubicBezTo>
                  <a:cubicBezTo>
                    <a:pt x="482" y="1062"/>
                    <a:pt x="576" y="1069"/>
                    <a:pt x="671" y="1077"/>
                  </a:cubicBezTo>
                  <a:cubicBezTo>
                    <a:pt x="919" y="1106"/>
                    <a:pt x="1175" y="1157"/>
                    <a:pt x="1430" y="1157"/>
                  </a:cubicBezTo>
                  <a:cubicBezTo>
                    <a:pt x="1481" y="1157"/>
                    <a:pt x="1493" y="1102"/>
                    <a:pt x="1457" y="1078"/>
                  </a:cubicBezTo>
                  <a:lnTo>
                    <a:pt x="1457" y="1078"/>
                  </a:lnTo>
                  <a:cubicBezTo>
                    <a:pt x="1458" y="1065"/>
                    <a:pt x="1459" y="1052"/>
                    <a:pt x="1459" y="1040"/>
                  </a:cubicBezTo>
                  <a:cubicBezTo>
                    <a:pt x="1417" y="1040"/>
                    <a:pt x="1374" y="1037"/>
                    <a:pt x="1331" y="1033"/>
                  </a:cubicBezTo>
                  <a:lnTo>
                    <a:pt x="1331" y="1033"/>
                  </a:lnTo>
                  <a:cubicBezTo>
                    <a:pt x="1153" y="979"/>
                    <a:pt x="955" y="953"/>
                    <a:pt x="773" y="916"/>
                  </a:cubicBezTo>
                  <a:cubicBezTo>
                    <a:pt x="671" y="887"/>
                    <a:pt x="562" y="865"/>
                    <a:pt x="474" y="821"/>
                  </a:cubicBezTo>
                  <a:cubicBezTo>
                    <a:pt x="365" y="770"/>
                    <a:pt x="299" y="610"/>
                    <a:pt x="452" y="573"/>
                  </a:cubicBezTo>
                  <a:cubicBezTo>
                    <a:pt x="496" y="562"/>
                    <a:pt x="542" y="558"/>
                    <a:pt x="590" y="558"/>
                  </a:cubicBezTo>
                  <a:cubicBezTo>
                    <a:pt x="766" y="558"/>
                    <a:pt x="963" y="621"/>
                    <a:pt x="1124" y="661"/>
                  </a:cubicBezTo>
                  <a:cubicBezTo>
                    <a:pt x="1357" y="719"/>
                    <a:pt x="1583" y="785"/>
                    <a:pt x="1831" y="814"/>
                  </a:cubicBezTo>
                  <a:cubicBezTo>
                    <a:pt x="1834" y="814"/>
                    <a:pt x="1836" y="815"/>
                    <a:pt x="1838" y="815"/>
                  </a:cubicBezTo>
                  <a:cubicBezTo>
                    <a:pt x="1877" y="815"/>
                    <a:pt x="1889" y="755"/>
                    <a:pt x="1868" y="734"/>
                  </a:cubicBezTo>
                  <a:cubicBezTo>
                    <a:pt x="1861" y="726"/>
                    <a:pt x="1854" y="718"/>
                    <a:pt x="1847" y="711"/>
                  </a:cubicBezTo>
                  <a:lnTo>
                    <a:pt x="1847" y="711"/>
                  </a:lnTo>
                  <a:cubicBezTo>
                    <a:pt x="1851" y="701"/>
                    <a:pt x="1856" y="692"/>
                    <a:pt x="1861" y="683"/>
                  </a:cubicBezTo>
                  <a:cubicBezTo>
                    <a:pt x="1846" y="681"/>
                    <a:pt x="1831" y="679"/>
                    <a:pt x="1816" y="677"/>
                  </a:cubicBezTo>
                  <a:lnTo>
                    <a:pt x="1816" y="677"/>
                  </a:lnTo>
                  <a:cubicBezTo>
                    <a:pt x="1718" y="575"/>
                    <a:pt x="1616" y="476"/>
                    <a:pt x="1598" y="340"/>
                  </a:cubicBezTo>
                  <a:cubicBezTo>
                    <a:pt x="1583" y="296"/>
                    <a:pt x="1583" y="245"/>
                    <a:pt x="1598" y="208"/>
                  </a:cubicBezTo>
                  <a:cubicBezTo>
                    <a:pt x="1611" y="158"/>
                    <a:pt x="1640" y="139"/>
                    <a:pt x="1677" y="139"/>
                  </a:cubicBezTo>
                  <a:close/>
                  <a:moveTo>
                    <a:pt x="1692" y="0"/>
                  </a:moveTo>
                  <a:cubicBezTo>
                    <a:pt x="1566" y="0"/>
                    <a:pt x="1500" y="130"/>
                    <a:pt x="1518" y="274"/>
                  </a:cubicBezTo>
                  <a:cubicBezTo>
                    <a:pt x="1529" y="433"/>
                    <a:pt x="1625" y="554"/>
                    <a:pt x="1725" y="663"/>
                  </a:cubicBezTo>
                  <a:lnTo>
                    <a:pt x="1725" y="663"/>
                  </a:lnTo>
                  <a:cubicBezTo>
                    <a:pt x="1444" y="615"/>
                    <a:pt x="1166" y="520"/>
                    <a:pt x="883" y="464"/>
                  </a:cubicBezTo>
                  <a:cubicBezTo>
                    <a:pt x="806" y="449"/>
                    <a:pt x="691" y="424"/>
                    <a:pt x="582" y="424"/>
                  </a:cubicBezTo>
                  <a:cubicBezTo>
                    <a:pt x="473" y="424"/>
                    <a:pt x="369" y="449"/>
                    <a:pt x="314" y="537"/>
                  </a:cubicBezTo>
                  <a:cubicBezTo>
                    <a:pt x="204" y="719"/>
                    <a:pt x="423" y="865"/>
                    <a:pt x="569" y="909"/>
                  </a:cubicBezTo>
                  <a:cubicBezTo>
                    <a:pt x="621" y="927"/>
                    <a:pt x="673" y="941"/>
                    <a:pt x="724" y="954"/>
                  </a:cubicBezTo>
                  <a:lnTo>
                    <a:pt x="724" y="954"/>
                  </a:lnTo>
                  <a:cubicBezTo>
                    <a:pt x="647" y="946"/>
                    <a:pt x="570" y="937"/>
                    <a:pt x="496" y="931"/>
                  </a:cubicBezTo>
                  <a:cubicBezTo>
                    <a:pt x="440" y="921"/>
                    <a:pt x="379" y="913"/>
                    <a:pt x="320" y="913"/>
                  </a:cubicBezTo>
                  <a:cubicBezTo>
                    <a:pt x="195" y="913"/>
                    <a:pt x="79" y="952"/>
                    <a:pt x="44" y="1106"/>
                  </a:cubicBezTo>
                  <a:cubicBezTo>
                    <a:pt x="0" y="1369"/>
                    <a:pt x="277" y="1398"/>
                    <a:pt x="467" y="1427"/>
                  </a:cubicBezTo>
                  <a:cubicBezTo>
                    <a:pt x="494" y="1429"/>
                    <a:pt x="521" y="1432"/>
                    <a:pt x="549" y="1434"/>
                  </a:cubicBezTo>
                  <a:lnTo>
                    <a:pt x="549" y="1434"/>
                  </a:lnTo>
                  <a:cubicBezTo>
                    <a:pt x="430" y="1436"/>
                    <a:pt x="311" y="1441"/>
                    <a:pt x="190" y="1456"/>
                  </a:cubicBezTo>
                  <a:cubicBezTo>
                    <a:pt x="102" y="1478"/>
                    <a:pt x="44" y="1551"/>
                    <a:pt x="29" y="1638"/>
                  </a:cubicBezTo>
                  <a:cubicBezTo>
                    <a:pt x="7" y="1770"/>
                    <a:pt x="102" y="1872"/>
                    <a:pt x="219" y="1894"/>
                  </a:cubicBezTo>
                  <a:cubicBezTo>
                    <a:pt x="263" y="1907"/>
                    <a:pt x="309" y="1910"/>
                    <a:pt x="355" y="1910"/>
                  </a:cubicBezTo>
                  <a:cubicBezTo>
                    <a:pt x="386" y="1910"/>
                    <a:pt x="416" y="1908"/>
                    <a:pt x="445" y="1908"/>
                  </a:cubicBezTo>
                  <a:lnTo>
                    <a:pt x="789" y="1908"/>
                  </a:lnTo>
                  <a:cubicBezTo>
                    <a:pt x="772" y="1913"/>
                    <a:pt x="754" y="1918"/>
                    <a:pt x="737" y="1923"/>
                  </a:cubicBezTo>
                  <a:cubicBezTo>
                    <a:pt x="591" y="1960"/>
                    <a:pt x="394" y="2032"/>
                    <a:pt x="489" y="2222"/>
                  </a:cubicBezTo>
                  <a:cubicBezTo>
                    <a:pt x="583" y="2391"/>
                    <a:pt x="841" y="2397"/>
                    <a:pt x="1017" y="2397"/>
                  </a:cubicBezTo>
                  <a:cubicBezTo>
                    <a:pt x="1031" y="2397"/>
                    <a:pt x="1045" y="2397"/>
                    <a:pt x="1058" y="2397"/>
                  </a:cubicBezTo>
                  <a:cubicBezTo>
                    <a:pt x="1357" y="2397"/>
                    <a:pt x="1656" y="2390"/>
                    <a:pt x="1963" y="2368"/>
                  </a:cubicBezTo>
                  <a:cubicBezTo>
                    <a:pt x="2087" y="2361"/>
                    <a:pt x="2225" y="2346"/>
                    <a:pt x="2357" y="2332"/>
                  </a:cubicBezTo>
                  <a:cubicBezTo>
                    <a:pt x="2415" y="2324"/>
                    <a:pt x="2481" y="2324"/>
                    <a:pt x="2546" y="2310"/>
                  </a:cubicBezTo>
                  <a:cubicBezTo>
                    <a:pt x="2557" y="2310"/>
                    <a:pt x="2577" y="2297"/>
                    <a:pt x="2588" y="2297"/>
                  </a:cubicBezTo>
                  <a:cubicBezTo>
                    <a:pt x="2592" y="2297"/>
                    <a:pt x="2596" y="2299"/>
                    <a:pt x="2597" y="2302"/>
                  </a:cubicBezTo>
                  <a:cubicBezTo>
                    <a:pt x="2634" y="2310"/>
                    <a:pt x="2678" y="2361"/>
                    <a:pt x="2707" y="2383"/>
                  </a:cubicBezTo>
                  <a:cubicBezTo>
                    <a:pt x="2897" y="2521"/>
                    <a:pt x="3101" y="2653"/>
                    <a:pt x="3298" y="2784"/>
                  </a:cubicBezTo>
                  <a:cubicBezTo>
                    <a:pt x="3969" y="3200"/>
                    <a:pt x="4670" y="3579"/>
                    <a:pt x="5406" y="3842"/>
                  </a:cubicBezTo>
                  <a:cubicBezTo>
                    <a:pt x="5793" y="3981"/>
                    <a:pt x="6194" y="4075"/>
                    <a:pt x="6603" y="4112"/>
                  </a:cubicBezTo>
                  <a:cubicBezTo>
                    <a:pt x="6773" y="4125"/>
                    <a:pt x="6945" y="4131"/>
                    <a:pt x="7118" y="4131"/>
                  </a:cubicBezTo>
                  <a:cubicBezTo>
                    <a:pt x="7442" y="4131"/>
                    <a:pt x="7768" y="4108"/>
                    <a:pt x="8091" y="4061"/>
                  </a:cubicBezTo>
                  <a:cubicBezTo>
                    <a:pt x="8602" y="3988"/>
                    <a:pt x="9149" y="3871"/>
                    <a:pt x="9602" y="3616"/>
                  </a:cubicBezTo>
                  <a:cubicBezTo>
                    <a:pt x="9624" y="3601"/>
                    <a:pt x="9631" y="3565"/>
                    <a:pt x="9624" y="3550"/>
                  </a:cubicBezTo>
                  <a:cubicBezTo>
                    <a:pt x="9441" y="3222"/>
                    <a:pt x="9237" y="2901"/>
                    <a:pt x="9040" y="2580"/>
                  </a:cubicBezTo>
                  <a:cubicBezTo>
                    <a:pt x="8879" y="2346"/>
                    <a:pt x="8726" y="2105"/>
                    <a:pt x="8551" y="1879"/>
                  </a:cubicBezTo>
                  <a:cubicBezTo>
                    <a:pt x="8478" y="1792"/>
                    <a:pt x="8420" y="1697"/>
                    <a:pt x="8332" y="1617"/>
                  </a:cubicBezTo>
                  <a:cubicBezTo>
                    <a:pt x="8288" y="1573"/>
                    <a:pt x="8208" y="1449"/>
                    <a:pt x="8142" y="1441"/>
                  </a:cubicBezTo>
                  <a:cubicBezTo>
                    <a:pt x="8137" y="1440"/>
                    <a:pt x="8132" y="1440"/>
                    <a:pt x="8127" y="1440"/>
                  </a:cubicBezTo>
                  <a:cubicBezTo>
                    <a:pt x="8094" y="1440"/>
                    <a:pt x="8058" y="1458"/>
                    <a:pt x="8033" y="1471"/>
                  </a:cubicBezTo>
                  <a:cubicBezTo>
                    <a:pt x="7931" y="1493"/>
                    <a:pt x="7836" y="1514"/>
                    <a:pt x="7727" y="1529"/>
                  </a:cubicBezTo>
                  <a:cubicBezTo>
                    <a:pt x="7369" y="1595"/>
                    <a:pt x="6997" y="1631"/>
                    <a:pt x="6632" y="1638"/>
                  </a:cubicBezTo>
                  <a:cubicBezTo>
                    <a:pt x="6600" y="1639"/>
                    <a:pt x="6568" y="1639"/>
                    <a:pt x="6535" y="1639"/>
                  </a:cubicBezTo>
                  <a:cubicBezTo>
                    <a:pt x="5744" y="1639"/>
                    <a:pt x="4967" y="1471"/>
                    <a:pt x="4203" y="1288"/>
                  </a:cubicBezTo>
                  <a:cubicBezTo>
                    <a:pt x="3706" y="1160"/>
                    <a:pt x="3215" y="1040"/>
                    <a:pt x="2739" y="885"/>
                  </a:cubicBezTo>
                  <a:lnTo>
                    <a:pt x="2739" y="885"/>
                  </a:lnTo>
                  <a:cubicBezTo>
                    <a:pt x="2738" y="883"/>
                    <a:pt x="2737" y="882"/>
                    <a:pt x="2736" y="880"/>
                  </a:cubicBezTo>
                  <a:cubicBezTo>
                    <a:pt x="2619" y="675"/>
                    <a:pt x="2466" y="515"/>
                    <a:pt x="2291" y="354"/>
                  </a:cubicBezTo>
                  <a:cubicBezTo>
                    <a:pt x="2131" y="230"/>
                    <a:pt x="1963" y="92"/>
                    <a:pt x="1780" y="19"/>
                  </a:cubicBezTo>
                  <a:cubicBezTo>
                    <a:pt x="1748" y="6"/>
                    <a:pt x="1719" y="0"/>
                    <a:pt x="169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786;p50">
              <a:extLst>
                <a:ext uri="{FF2B5EF4-FFF2-40B4-BE49-F238E27FC236}">
                  <a16:creationId xmlns:a16="http://schemas.microsoft.com/office/drawing/2014/main" id="{BB6DD4AE-90AF-490D-938C-38C5706B370B}"/>
                </a:ext>
              </a:extLst>
            </p:cNvPr>
            <p:cNvSpPr/>
            <p:nvPr/>
          </p:nvSpPr>
          <p:spPr>
            <a:xfrm>
              <a:off x="5933685" y="3538426"/>
              <a:ext cx="293051" cy="293283"/>
            </a:xfrm>
            <a:custGeom>
              <a:avLst/>
              <a:gdLst/>
              <a:ahLst/>
              <a:cxnLst/>
              <a:rect l="l" t="t" r="r" b="b"/>
              <a:pathLst>
                <a:path w="4750" h="4722" extrusionOk="0">
                  <a:moveTo>
                    <a:pt x="3145" y="1"/>
                  </a:moveTo>
                  <a:lnTo>
                    <a:pt x="2291" y="731"/>
                  </a:lnTo>
                  <a:cubicBezTo>
                    <a:pt x="1401" y="1139"/>
                    <a:pt x="0" y="2051"/>
                    <a:pt x="0" y="2051"/>
                  </a:cubicBezTo>
                  <a:cubicBezTo>
                    <a:pt x="1343" y="3138"/>
                    <a:pt x="1532" y="4721"/>
                    <a:pt x="1532" y="4721"/>
                  </a:cubicBezTo>
                  <a:cubicBezTo>
                    <a:pt x="1883" y="4678"/>
                    <a:pt x="2204" y="4524"/>
                    <a:pt x="2510" y="4371"/>
                  </a:cubicBezTo>
                  <a:cubicBezTo>
                    <a:pt x="2758" y="4240"/>
                    <a:pt x="3013" y="4123"/>
                    <a:pt x="3232" y="3948"/>
                  </a:cubicBezTo>
                  <a:cubicBezTo>
                    <a:pt x="3904" y="3437"/>
                    <a:pt x="4655" y="2598"/>
                    <a:pt x="4721" y="1715"/>
                  </a:cubicBezTo>
                  <a:cubicBezTo>
                    <a:pt x="4750" y="1314"/>
                    <a:pt x="4546" y="920"/>
                    <a:pt x="4254" y="650"/>
                  </a:cubicBezTo>
                  <a:cubicBezTo>
                    <a:pt x="3969" y="366"/>
                    <a:pt x="3663" y="140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787;p50">
              <a:extLst>
                <a:ext uri="{FF2B5EF4-FFF2-40B4-BE49-F238E27FC236}">
                  <a16:creationId xmlns:a16="http://schemas.microsoft.com/office/drawing/2014/main" id="{D03CDE0E-4477-4115-B10C-0EC2377DEDEB}"/>
                </a:ext>
              </a:extLst>
            </p:cNvPr>
            <p:cNvSpPr/>
            <p:nvPr/>
          </p:nvSpPr>
          <p:spPr>
            <a:xfrm>
              <a:off x="5930971" y="3534824"/>
              <a:ext cx="301627" cy="298811"/>
            </a:xfrm>
            <a:custGeom>
              <a:avLst/>
              <a:gdLst/>
              <a:ahLst/>
              <a:cxnLst/>
              <a:rect l="l" t="t" r="r" b="b"/>
              <a:pathLst>
                <a:path w="4889" h="4811" extrusionOk="0">
                  <a:moveTo>
                    <a:pt x="3216" y="0"/>
                  </a:moveTo>
                  <a:cubicBezTo>
                    <a:pt x="3136" y="0"/>
                    <a:pt x="3118" y="89"/>
                    <a:pt x="3174" y="103"/>
                  </a:cubicBezTo>
                  <a:cubicBezTo>
                    <a:pt x="3991" y="322"/>
                    <a:pt x="4874" y="1037"/>
                    <a:pt x="4699" y="1956"/>
                  </a:cubicBezTo>
                  <a:cubicBezTo>
                    <a:pt x="4619" y="2394"/>
                    <a:pt x="4393" y="2795"/>
                    <a:pt x="4108" y="3131"/>
                  </a:cubicBezTo>
                  <a:cubicBezTo>
                    <a:pt x="3831" y="3481"/>
                    <a:pt x="3503" y="3794"/>
                    <a:pt x="3138" y="4043"/>
                  </a:cubicBezTo>
                  <a:cubicBezTo>
                    <a:pt x="2912" y="4196"/>
                    <a:pt x="2656" y="4320"/>
                    <a:pt x="2408" y="4444"/>
                  </a:cubicBezTo>
                  <a:cubicBezTo>
                    <a:pt x="2161" y="4567"/>
                    <a:pt x="1908" y="4671"/>
                    <a:pt x="1635" y="4720"/>
                  </a:cubicBezTo>
                  <a:lnTo>
                    <a:pt x="1635" y="4720"/>
                  </a:lnTo>
                  <a:cubicBezTo>
                    <a:pt x="1545" y="4044"/>
                    <a:pt x="1223" y="3372"/>
                    <a:pt x="825" y="2831"/>
                  </a:cubicBezTo>
                  <a:cubicBezTo>
                    <a:pt x="625" y="2563"/>
                    <a:pt x="393" y="2320"/>
                    <a:pt x="140" y="2104"/>
                  </a:cubicBezTo>
                  <a:lnTo>
                    <a:pt x="140" y="2104"/>
                  </a:lnTo>
                  <a:cubicBezTo>
                    <a:pt x="854" y="1634"/>
                    <a:pt x="1603" y="1174"/>
                    <a:pt x="2372" y="818"/>
                  </a:cubicBezTo>
                  <a:cubicBezTo>
                    <a:pt x="2423" y="792"/>
                    <a:pt x="2395" y="726"/>
                    <a:pt x="2348" y="726"/>
                  </a:cubicBezTo>
                  <a:cubicBezTo>
                    <a:pt x="2341" y="726"/>
                    <a:pt x="2335" y="728"/>
                    <a:pt x="2328" y="730"/>
                  </a:cubicBezTo>
                  <a:cubicBezTo>
                    <a:pt x="1525" y="1095"/>
                    <a:pt x="766" y="1569"/>
                    <a:pt x="37" y="2058"/>
                  </a:cubicBezTo>
                  <a:cubicBezTo>
                    <a:pt x="15" y="2073"/>
                    <a:pt x="0" y="2109"/>
                    <a:pt x="30" y="2124"/>
                  </a:cubicBezTo>
                  <a:cubicBezTo>
                    <a:pt x="788" y="2737"/>
                    <a:pt x="1306" y="3612"/>
                    <a:pt x="1518" y="4561"/>
                  </a:cubicBezTo>
                  <a:cubicBezTo>
                    <a:pt x="1525" y="4619"/>
                    <a:pt x="1533" y="4663"/>
                    <a:pt x="1547" y="4721"/>
                  </a:cubicBezTo>
                  <a:cubicBezTo>
                    <a:pt x="1547" y="4734"/>
                    <a:pt x="1553" y="4766"/>
                    <a:pt x="1554" y="4766"/>
                  </a:cubicBezTo>
                  <a:cubicBezTo>
                    <a:pt x="1554" y="4766"/>
                    <a:pt x="1554" y="4766"/>
                    <a:pt x="1554" y="4765"/>
                  </a:cubicBezTo>
                  <a:cubicBezTo>
                    <a:pt x="1554" y="4795"/>
                    <a:pt x="1575" y="4810"/>
                    <a:pt x="1603" y="4810"/>
                  </a:cubicBezTo>
                  <a:cubicBezTo>
                    <a:pt x="1608" y="4810"/>
                    <a:pt x="1614" y="4810"/>
                    <a:pt x="1620" y="4809"/>
                  </a:cubicBezTo>
                  <a:cubicBezTo>
                    <a:pt x="1883" y="4772"/>
                    <a:pt x="2138" y="4670"/>
                    <a:pt x="2372" y="4561"/>
                  </a:cubicBezTo>
                  <a:cubicBezTo>
                    <a:pt x="2627" y="4444"/>
                    <a:pt x="2875" y="4327"/>
                    <a:pt x="3116" y="4181"/>
                  </a:cubicBezTo>
                  <a:cubicBezTo>
                    <a:pt x="3517" y="3926"/>
                    <a:pt x="3882" y="3576"/>
                    <a:pt x="4181" y="3211"/>
                  </a:cubicBezTo>
                  <a:cubicBezTo>
                    <a:pt x="4466" y="2868"/>
                    <a:pt x="4706" y="2459"/>
                    <a:pt x="4801" y="2007"/>
                  </a:cubicBezTo>
                  <a:cubicBezTo>
                    <a:pt x="4889" y="1555"/>
                    <a:pt x="4772" y="1117"/>
                    <a:pt x="4466" y="759"/>
                  </a:cubicBezTo>
                  <a:cubicBezTo>
                    <a:pt x="4137" y="387"/>
                    <a:pt x="3699" y="117"/>
                    <a:pt x="3225" y="1"/>
                  </a:cubicBezTo>
                  <a:cubicBezTo>
                    <a:pt x="3222" y="0"/>
                    <a:pt x="3219" y="0"/>
                    <a:pt x="32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788;p50">
              <a:extLst>
                <a:ext uri="{FF2B5EF4-FFF2-40B4-BE49-F238E27FC236}">
                  <a16:creationId xmlns:a16="http://schemas.microsoft.com/office/drawing/2014/main" id="{FD42C67E-D6AB-46B9-B018-8815B6E7DFF9}"/>
                </a:ext>
              </a:extLst>
            </p:cNvPr>
            <p:cNvSpPr/>
            <p:nvPr/>
          </p:nvSpPr>
          <p:spPr>
            <a:xfrm>
              <a:off x="5976872" y="3614573"/>
              <a:ext cx="178792" cy="179995"/>
            </a:xfrm>
            <a:custGeom>
              <a:avLst/>
              <a:gdLst/>
              <a:ahLst/>
              <a:cxnLst/>
              <a:rect l="l" t="t" r="r" b="b"/>
              <a:pathLst>
                <a:path w="2898" h="2898" extrusionOk="0">
                  <a:moveTo>
                    <a:pt x="635" y="1"/>
                  </a:moveTo>
                  <a:cubicBezTo>
                    <a:pt x="489" y="88"/>
                    <a:pt x="336" y="176"/>
                    <a:pt x="198" y="256"/>
                  </a:cubicBezTo>
                  <a:cubicBezTo>
                    <a:pt x="132" y="453"/>
                    <a:pt x="59" y="643"/>
                    <a:pt x="1" y="840"/>
                  </a:cubicBezTo>
                  <a:cubicBezTo>
                    <a:pt x="76" y="845"/>
                    <a:pt x="152" y="847"/>
                    <a:pt x="227" y="847"/>
                  </a:cubicBezTo>
                  <a:cubicBezTo>
                    <a:pt x="493" y="847"/>
                    <a:pt x="757" y="818"/>
                    <a:pt x="1029" y="767"/>
                  </a:cubicBezTo>
                  <a:cubicBezTo>
                    <a:pt x="1033" y="766"/>
                    <a:pt x="1037" y="766"/>
                    <a:pt x="1040" y="766"/>
                  </a:cubicBezTo>
                  <a:cubicBezTo>
                    <a:pt x="1071" y="766"/>
                    <a:pt x="1093" y="792"/>
                    <a:pt x="1080" y="825"/>
                  </a:cubicBezTo>
                  <a:cubicBezTo>
                    <a:pt x="1029" y="1110"/>
                    <a:pt x="934" y="1380"/>
                    <a:pt x="847" y="1642"/>
                  </a:cubicBezTo>
                  <a:cubicBezTo>
                    <a:pt x="1146" y="1628"/>
                    <a:pt x="1438" y="1584"/>
                    <a:pt x="1730" y="1526"/>
                  </a:cubicBezTo>
                  <a:cubicBezTo>
                    <a:pt x="1733" y="1525"/>
                    <a:pt x="1736" y="1524"/>
                    <a:pt x="1739" y="1524"/>
                  </a:cubicBezTo>
                  <a:cubicBezTo>
                    <a:pt x="1766" y="1524"/>
                    <a:pt x="1795" y="1551"/>
                    <a:pt x="1788" y="1584"/>
                  </a:cubicBezTo>
                  <a:cubicBezTo>
                    <a:pt x="1693" y="1876"/>
                    <a:pt x="1591" y="2168"/>
                    <a:pt x="1482" y="2445"/>
                  </a:cubicBezTo>
                  <a:cubicBezTo>
                    <a:pt x="1597" y="2457"/>
                    <a:pt x="1711" y="2463"/>
                    <a:pt x="1822" y="2463"/>
                  </a:cubicBezTo>
                  <a:cubicBezTo>
                    <a:pt x="1978" y="2463"/>
                    <a:pt x="2131" y="2451"/>
                    <a:pt x="2284" y="2430"/>
                  </a:cubicBezTo>
                  <a:cubicBezTo>
                    <a:pt x="2287" y="2429"/>
                    <a:pt x="2290" y="2429"/>
                    <a:pt x="2293" y="2429"/>
                  </a:cubicBezTo>
                  <a:cubicBezTo>
                    <a:pt x="2313" y="2429"/>
                    <a:pt x="2335" y="2449"/>
                    <a:pt x="2335" y="2474"/>
                  </a:cubicBezTo>
                  <a:cubicBezTo>
                    <a:pt x="2313" y="2620"/>
                    <a:pt x="2292" y="2759"/>
                    <a:pt x="2270" y="2897"/>
                  </a:cubicBezTo>
                  <a:cubicBezTo>
                    <a:pt x="2357" y="2839"/>
                    <a:pt x="2452" y="2788"/>
                    <a:pt x="2532" y="2722"/>
                  </a:cubicBezTo>
                  <a:cubicBezTo>
                    <a:pt x="2627" y="2656"/>
                    <a:pt x="2715" y="2576"/>
                    <a:pt x="2810" y="2503"/>
                  </a:cubicBezTo>
                  <a:cubicBezTo>
                    <a:pt x="2846" y="2328"/>
                    <a:pt x="2868" y="2153"/>
                    <a:pt x="2897" y="1985"/>
                  </a:cubicBezTo>
                  <a:lnTo>
                    <a:pt x="2897" y="1985"/>
                  </a:lnTo>
                  <a:cubicBezTo>
                    <a:pt x="2762" y="1992"/>
                    <a:pt x="2625" y="1996"/>
                    <a:pt x="2489" y="1996"/>
                  </a:cubicBezTo>
                  <a:cubicBezTo>
                    <a:pt x="2352" y="1996"/>
                    <a:pt x="2215" y="1992"/>
                    <a:pt x="2080" y="1985"/>
                  </a:cubicBezTo>
                  <a:cubicBezTo>
                    <a:pt x="2051" y="1978"/>
                    <a:pt x="2022" y="1949"/>
                    <a:pt x="2029" y="1919"/>
                  </a:cubicBezTo>
                  <a:lnTo>
                    <a:pt x="2058" y="1839"/>
                  </a:lnTo>
                  <a:cubicBezTo>
                    <a:pt x="2160" y="1584"/>
                    <a:pt x="2240" y="1329"/>
                    <a:pt x="2321" y="1073"/>
                  </a:cubicBezTo>
                  <a:lnTo>
                    <a:pt x="2321" y="1073"/>
                  </a:lnTo>
                  <a:cubicBezTo>
                    <a:pt x="2029" y="1132"/>
                    <a:pt x="1730" y="1168"/>
                    <a:pt x="1431" y="1190"/>
                  </a:cubicBezTo>
                  <a:cubicBezTo>
                    <a:pt x="1401" y="1190"/>
                    <a:pt x="1372" y="1153"/>
                    <a:pt x="1387" y="1124"/>
                  </a:cubicBezTo>
                  <a:cubicBezTo>
                    <a:pt x="1482" y="854"/>
                    <a:pt x="1569" y="577"/>
                    <a:pt x="1628" y="292"/>
                  </a:cubicBezTo>
                  <a:lnTo>
                    <a:pt x="1628" y="292"/>
                  </a:lnTo>
                  <a:cubicBezTo>
                    <a:pt x="1369" y="348"/>
                    <a:pt x="1101" y="374"/>
                    <a:pt x="839" y="374"/>
                  </a:cubicBezTo>
                  <a:cubicBezTo>
                    <a:pt x="753" y="374"/>
                    <a:pt x="668" y="371"/>
                    <a:pt x="584" y="365"/>
                  </a:cubicBezTo>
                  <a:cubicBezTo>
                    <a:pt x="555" y="358"/>
                    <a:pt x="526" y="329"/>
                    <a:pt x="533" y="307"/>
                  </a:cubicBezTo>
                  <a:cubicBezTo>
                    <a:pt x="570" y="205"/>
                    <a:pt x="599" y="103"/>
                    <a:pt x="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789;p50">
              <a:extLst>
                <a:ext uri="{FF2B5EF4-FFF2-40B4-BE49-F238E27FC236}">
                  <a16:creationId xmlns:a16="http://schemas.microsoft.com/office/drawing/2014/main" id="{5D26513A-67A9-4FB0-8B90-34EEA5F8363F}"/>
                </a:ext>
              </a:extLst>
            </p:cNvPr>
            <p:cNvSpPr/>
            <p:nvPr/>
          </p:nvSpPr>
          <p:spPr>
            <a:xfrm>
              <a:off x="6009262" y="3611405"/>
              <a:ext cx="150906" cy="158691"/>
            </a:xfrm>
            <a:custGeom>
              <a:avLst/>
              <a:gdLst/>
              <a:ahLst/>
              <a:cxnLst/>
              <a:rect l="l" t="t" r="r" b="b"/>
              <a:pathLst>
                <a:path w="2446" h="2555" extrusionOk="0">
                  <a:moveTo>
                    <a:pt x="212" y="1"/>
                  </a:moveTo>
                  <a:lnTo>
                    <a:pt x="212" y="1"/>
                  </a:lnTo>
                  <a:cubicBezTo>
                    <a:pt x="176" y="22"/>
                    <a:pt x="147" y="37"/>
                    <a:pt x="110" y="59"/>
                  </a:cubicBezTo>
                  <a:cubicBezTo>
                    <a:pt x="74" y="154"/>
                    <a:pt x="37" y="256"/>
                    <a:pt x="8" y="358"/>
                  </a:cubicBezTo>
                  <a:cubicBezTo>
                    <a:pt x="1" y="387"/>
                    <a:pt x="30" y="409"/>
                    <a:pt x="59" y="424"/>
                  </a:cubicBezTo>
                  <a:cubicBezTo>
                    <a:pt x="143" y="429"/>
                    <a:pt x="229" y="432"/>
                    <a:pt x="315" y="432"/>
                  </a:cubicBezTo>
                  <a:cubicBezTo>
                    <a:pt x="579" y="432"/>
                    <a:pt x="849" y="406"/>
                    <a:pt x="1103" y="351"/>
                  </a:cubicBezTo>
                  <a:lnTo>
                    <a:pt x="1103" y="351"/>
                  </a:lnTo>
                  <a:cubicBezTo>
                    <a:pt x="1044" y="628"/>
                    <a:pt x="957" y="905"/>
                    <a:pt x="862" y="1175"/>
                  </a:cubicBezTo>
                  <a:cubicBezTo>
                    <a:pt x="847" y="1204"/>
                    <a:pt x="876" y="1241"/>
                    <a:pt x="906" y="1241"/>
                  </a:cubicBezTo>
                  <a:cubicBezTo>
                    <a:pt x="1205" y="1226"/>
                    <a:pt x="1504" y="1190"/>
                    <a:pt x="1796" y="1124"/>
                  </a:cubicBezTo>
                  <a:lnTo>
                    <a:pt x="1796" y="1124"/>
                  </a:lnTo>
                  <a:cubicBezTo>
                    <a:pt x="1715" y="1380"/>
                    <a:pt x="1628" y="1642"/>
                    <a:pt x="1533" y="1890"/>
                  </a:cubicBezTo>
                  <a:lnTo>
                    <a:pt x="1504" y="1970"/>
                  </a:lnTo>
                  <a:cubicBezTo>
                    <a:pt x="1497" y="2000"/>
                    <a:pt x="1526" y="2029"/>
                    <a:pt x="1555" y="2036"/>
                  </a:cubicBezTo>
                  <a:cubicBezTo>
                    <a:pt x="1690" y="2051"/>
                    <a:pt x="1823" y="2058"/>
                    <a:pt x="1957" y="2058"/>
                  </a:cubicBezTo>
                  <a:cubicBezTo>
                    <a:pt x="2091" y="2058"/>
                    <a:pt x="2226" y="2051"/>
                    <a:pt x="2365" y="2036"/>
                  </a:cubicBezTo>
                  <a:lnTo>
                    <a:pt x="2365" y="2036"/>
                  </a:lnTo>
                  <a:cubicBezTo>
                    <a:pt x="2343" y="2211"/>
                    <a:pt x="2306" y="2379"/>
                    <a:pt x="2270" y="2554"/>
                  </a:cubicBezTo>
                  <a:cubicBezTo>
                    <a:pt x="2299" y="2525"/>
                    <a:pt x="2328" y="2510"/>
                    <a:pt x="2358" y="2481"/>
                  </a:cubicBezTo>
                  <a:cubicBezTo>
                    <a:pt x="2394" y="2299"/>
                    <a:pt x="2416" y="2109"/>
                    <a:pt x="2445" y="1927"/>
                  </a:cubicBezTo>
                  <a:cubicBezTo>
                    <a:pt x="2445" y="1903"/>
                    <a:pt x="2426" y="1879"/>
                    <a:pt x="2411" y="1879"/>
                  </a:cubicBezTo>
                  <a:cubicBezTo>
                    <a:pt x="2407" y="1879"/>
                    <a:pt x="2404" y="1880"/>
                    <a:pt x="2401" y="1883"/>
                  </a:cubicBezTo>
                  <a:cubicBezTo>
                    <a:pt x="2248" y="1904"/>
                    <a:pt x="2093" y="1916"/>
                    <a:pt x="1936" y="1916"/>
                  </a:cubicBezTo>
                  <a:cubicBezTo>
                    <a:pt x="1824" y="1916"/>
                    <a:pt x="1711" y="1910"/>
                    <a:pt x="1599" y="1898"/>
                  </a:cubicBezTo>
                  <a:cubicBezTo>
                    <a:pt x="1701" y="1642"/>
                    <a:pt x="1788" y="1380"/>
                    <a:pt x="1869" y="1102"/>
                  </a:cubicBezTo>
                  <a:lnTo>
                    <a:pt x="1883" y="1102"/>
                  </a:lnTo>
                  <a:cubicBezTo>
                    <a:pt x="1891" y="1080"/>
                    <a:pt x="1898" y="1058"/>
                    <a:pt x="1898" y="1029"/>
                  </a:cubicBezTo>
                  <a:cubicBezTo>
                    <a:pt x="1904" y="998"/>
                    <a:pt x="1877" y="977"/>
                    <a:pt x="1856" y="977"/>
                  </a:cubicBezTo>
                  <a:cubicBezTo>
                    <a:pt x="1853" y="977"/>
                    <a:pt x="1850" y="977"/>
                    <a:pt x="1847" y="978"/>
                  </a:cubicBezTo>
                  <a:cubicBezTo>
                    <a:pt x="1555" y="1029"/>
                    <a:pt x="1263" y="1080"/>
                    <a:pt x="957" y="1095"/>
                  </a:cubicBezTo>
                  <a:cubicBezTo>
                    <a:pt x="1059" y="832"/>
                    <a:pt x="1139" y="555"/>
                    <a:pt x="1197" y="278"/>
                  </a:cubicBezTo>
                  <a:cubicBezTo>
                    <a:pt x="1204" y="245"/>
                    <a:pt x="1181" y="218"/>
                    <a:pt x="1150" y="218"/>
                  </a:cubicBezTo>
                  <a:cubicBezTo>
                    <a:pt x="1147" y="218"/>
                    <a:pt x="1143" y="219"/>
                    <a:pt x="1139" y="219"/>
                  </a:cubicBezTo>
                  <a:cubicBezTo>
                    <a:pt x="880" y="275"/>
                    <a:pt x="625" y="301"/>
                    <a:pt x="365" y="301"/>
                  </a:cubicBezTo>
                  <a:cubicBezTo>
                    <a:pt x="281" y="301"/>
                    <a:pt x="196" y="298"/>
                    <a:pt x="110" y="292"/>
                  </a:cubicBezTo>
                  <a:cubicBezTo>
                    <a:pt x="147" y="190"/>
                    <a:pt x="176" y="95"/>
                    <a:pt x="21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790;p50">
              <a:extLst>
                <a:ext uri="{FF2B5EF4-FFF2-40B4-BE49-F238E27FC236}">
                  <a16:creationId xmlns:a16="http://schemas.microsoft.com/office/drawing/2014/main" id="{4B073586-FAE4-4066-9F17-3B5EE6471D1C}"/>
                </a:ext>
              </a:extLst>
            </p:cNvPr>
            <p:cNvSpPr/>
            <p:nvPr/>
          </p:nvSpPr>
          <p:spPr>
            <a:xfrm>
              <a:off x="5968296" y="3630908"/>
              <a:ext cx="152695" cy="167697"/>
            </a:xfrm>
            <a:custGeom>
              <a:avLst/>
              <a:gdLst/>
              <a:ahLst/>
              <a:cxnLst/>
              <a:rect l="l" t="t" r="r" b="b"/>
              <a:pathLst>
                <a:path w="2475" h="2700" extrusionOk="0">
                  <a:moveTo>
                    <a:pt x="337" y="0"/>
                  </a:moveTo>
                  <a:lnTo>
                    <a:pt x="337" y="0"/>
                  </a:lnTo>
                  <a:cubicBezTo>
                    <a:pt x="286" y="37"/>
                    <a:pt x="227" y="59"/>
                    <a:pt x="176" y="95"/>
                  </a:cubicBezTo>
                  <a:cubicBezTo>
                    <a:pt x="118" y="263"/>
                    <a:pt x="67" y="423"/>
                    <a:pt x="8" y="577"/>
                  </a:cubicBezTo>
                  <a:cubicBezTo>
                    <a:pt x="1" y="606"/>
                    <a:pt x="30" y="635"/>
                    <a:pt x="52" y="642"/>
                  </a:cubicBezTo>
                  <a:cubicBezTo>
                    <a:pt x="143" y="650"/>
                    <a:pt x="234" y="654"/>
                    <a:pt x="326" y="654"/>
                  </a:cubicBezTo>
                  <a:cubicBezTo>
                    <a:pt x="589" y="654"/>
                    <a:pt x="854" y="624"/>
                    <a:pt x="1103" y="569"/>
                  </a:cubicBezTo>
                  <a:lnTo>
                    <a:pt x="1103" y="569"/>
                  </a:lnTo>
                  <a:cubicBezTo>
                    <a:pt x="1037" y="854"/>
                    <a:pt x="957" y="1124"/>
                    <a:pt x="855" y="1401"/>
                  </a:cubicBezTo>
                  <a:cubicBezTo>
                    <a:pt x="847" y="1430"/>
                    <a:pt x="876" y="1467"/>
                    <a:pt x="906" y="1467"/>
                  </a:cubicBezTo>
                  <a:cubicBezTo>
                    <a:pt x="1205" y="1445"/>
                    <a:pt x="1504" y="1408"/>
                    <a:pt x="1796" y="1350"/>
                  </a:cubicBezTo>
                  <a:lnTo>
                    <a:pt x="1796" y="1350"/>
                  </a:lnTo>
                  <a:cubicBezTo>
                    <a:pt x="1708" y="1627"/>
                    <a:pt x="1613" y="1919"/>
                    <a:pt x="1504" y="2196"/>
                  </a:cubicBezTo>
                  <a:cubicBezTo>
                    <a:pt x="1497" y="2218"/>
                    <a:pt x="1526" y="2247"/>
                    <a:pt x="1548" y="2262"/>
                  </a:cubicBezTo>
                  <a:cubicBezTo>
                    <a:pt x="1686" y="2273"/>
                    <a:pt x="1821" y="2278"/>
                    <a:pt x="1956" y="2278"/>
                  </a:cubicBezTo>
                  <a:cubicBezTo>
                    <a:pt x="2091" y="2278"/>
                    <a:pt x="2226" y="2273"/>
                    <a:pt x="2365" y="2262"/>
                  </a:cubicBezTo>
                  <a:lnTo>
                    <a:pt x="2365" y="2262"/>
                  </a:lnTo>
                  <a:cubicBezTo>
                    <a:pt x="2343" y="2401"/>
                    <a:pt x="2314" y="2554"/>
                    <a:pt x="2292" y="2700"/>
                  </a:cubicBezTo>
                  <a:cubicBezTo>
                    <a:pt x="2328" y="2678"/>
                    <a:pt x="2365" y="2649"/>
                    <a:pt x="2409" y="2634"/>
                  </a:cubicBezTo>
                  <a:cubicBezTo>
                    <a:pt x="2438" y="2496"/>
                    <a:pt x="2452" y="2350"/>
                    <a:pt x="2474" y="2211"/>
                  </a:cubicBezTo>
                  <a:cubicBezTo>
                    <a:pt x="2474" y="2191"/>
                    <a:pt x="2451" y="2166"/>
                    <a:pt x="2430" y="2166"/>
                  </a:cubicBezTo>
                  <a:cubicBezTo>
                    <a:pt x="2428" y="2166"/>
                    <a:pt x="2426" y="2166"/>
                    <a:pt x="2423" y="2167"/>
                  </a:cubicBezTo>
                  <a:cubicBezTo>
                    <a:pt x="2259" y="2190"/>
                    <a:pt x="2095" y="2201"/>
                    <a:pt x="1927" y="2201"/>
                  </a:cubicBezTo>
                  <a:cubicBezTo>
                    <a:pt x="1827" y="2201"/>
                    <a:pt x="1725" y="2197"/>
                    <a:pt x="1621" y="2189"/>
                  </a:cubicBezTo>
                  <a:cubicBezTo>
                    <a:pt x="1730" y="1905"/>
                    <a:pt x="1825" y="1613"/>
                    <a:pt x="1927" y="1321"/>
                  </a:cubicBezTo>
                  <a:cubicBezTo>
                    <a:pt x="1934" y="1288"/>
                    <a:pt x="1905" y="1261"/>
                    <a:pt x="1878" y="1261"/>
                  </a:cubicBezTo>
                  <a:cubicBezTo>
                    <a:pt x="1875" y="1261"/>
                    <a:pt x="1872" y="1262"/>
                    <a:pt x="1869" y="1263"/>
                  </a:cubicBezTo>
                  <a:cubicBezTo>
                    <a:pt x="1577" y="1321"/>
                    <a:pt x="1285" y="1365"/>
                    <a:pt x="986" y="1387"/>
                  </a:cubicBezTo>
                  <a:cubicBezTo>
                    <a:pt x="1088" y="1117"/>
                    <a:pt x="1168" y="847"/>
                    <a:pt x="1219" y="562"/>
                  </a:cubicBezTo>
                  <a:cubicBezTo>
                    <a:pt x="1231" y="532"/>
                    <a:pt x="1214" y="507"/>
                    <a:pt x="1187" y="507"/>
                  </a:cubicBezTo>
                  <a:cubicBezTo>
                    <a:pt x="1181" y="507"/>
                    <a:pt x="1175" y="508"/>
                    <a:pt x="1168" y="511"/>
                  </a:cubicBezTo>
                  <a:cubicBezTo>
                    <a:pt x="897" y="568"/>
                    <a:pt x="634" y="589"/>
                    <a:pt x="370" y="589"/>
                  </a:cubicBezTo>
                  <a:cubicBezTo>
                    <a:pt x="293" y="589"/>
                    <a:pt x="217" y="587"/>
                    <a:pt x="140" y="584"/>
                  </a:cubicBezTo>
                  <a:cubicBezTo>
                    <a:pt x="198" y="387"/>
                    <a:pt x="271" y="190"/>
                    <a:pt x="3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791;p50">
              <a:extLst>
                <a:ext uri="{FF2B5EF4-FFF2-40B4-BE49-F238E27FC236}">
                  <a16:creationId xmlns:a16="http://schemas.microsoft.com/office/drawing/2014/main" id="{8D2FBA4A-ACF4-4FB6-8D98-EA68239C642C}"/>
                </a:ext>
              </a:extLst>
            </p:cNvPr>
            <p:cNvSpPr/>
            <p:nvPr/>
          </p:nvSpPr>
          <p:spPr>
            <a:xfrm>
              <a:off x="6139808" y="3596126"/>
              <a:ext cx="14005" cy="20124"/>
            </a:xfrm>
            <a:custGeom>
              <a:avLst/>
              <a:gdLst/>
              <a:ahLst/>
              <a:cxnLst/>
              <a:rect l="l" t="t" r="r" b="b"/>
              <a:pathLst>
                <a:path w="227" h="324" extrusionOk="0">
                  <a:moveTo>
                    <a:pt x="177" y="0"/>
                  </a:moveTo>
                  <a:cubicBezTo>
                    <a:pt x="162" y="0"/>
                    <a:pt x="148" y="10"/>
                    <a:pt x="139" y="28"/>
                  </a:cubicBezTo>
                  <a:cubicBezTo>
                    <a:pt x="96" y="101"/>
                    <a:pt x="59" y="181"/>
                    <a:pt x="8" y="254"/>
                  </a:cubicBezTo>
                  <a:cubicBezTo>
                    <a:pt x="1" y="276"/>
                    <a:pt x="1" y="312"/>
                    <a:pt x="30" y="320"/>
                  </a:cubicBezTo>
                  <a:cubicBezTo>
                    <a:pt x="35" y="322"/>
                    <a:pt x="44" y="324"/>
                    <a:pt x="53" y="324"/>
                  </a:cubicBezTo>
                  <a:cubicBezTo>
                    <a:pt x="68" y="324"/>
                    <a:pt x="86" y="319"/>
                    <a:pt x="96" y="305"/>
                  </a:cubicBezTo>
                  <a:cubicBezTo>
                    <a:pt x="139" y="232"/>
                    <a:pt x="176" y="144"/>
                    <a:pt x="220" y="71"/>
                  </a:cubicBezTo>
                  <a:cubicBezTo>
                    <a:pt x="227" y="57"/>
                    <a:pt x="227" y="20"/>
                    <a:pt x="205" y="13"/>
                  </a:cubicBezTo>
                  <a:cubicBezTo>
                    <a:pt x="196" y="4"/>
                    <a:pt x="187" y="0"/>
                    <a:pt x="1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792;p50">
              <a:extLst>
                <a:ext uri="{FF2B5EF4-FFF2-40B4-BE49-F238E27FC236}">
                  <a16:creationId xmlns:a16="http://schemas.microsoft.com/office/drawing/2014/main" id="{7467872B-D663-4F02-9ACF-962581D19804}"/>
                </a:ext>
              </a:extLst>
            </p:cNvPr>
            <p:cNvSpPr/>
            <p:nvPr/>
          </p:nvSpPr>
          <p:spPr>
            <a:xfrm>
              <a:off x="6153751" y="3602648"/>
              <a:ext cx="14498" cy="18633"/>
            </a:xfrm>
            <a:custGeom>
              <a:avLst/>
              <a:gdLst/>
              <a:ahLst/>
              <a:cxnLst/>
              <a:rect l="l" t="t" r="r" b="b"/>
              <a:pathLst>
                <a:path w="235" h="300" extrusionOk="0">
                  <a:moveTo>
                    <a:pt x="189" y="0"/>
                  </a:moveTo>
                  <a:cubicBezTo>
                    <a:pt x="172" y="0"/>
                    <a:pt x="156" y="8"/>
                    <a:pt x="140" y="25"/>
                  </a:cubicBezTo>
                  <a:cubicBezTo>
                    <a:pt x="96" y="98"/>
                    <a:pt x="59" y="171"/>
                    <a:pt x="16" y="236"/>
                  </a:cubicBezTo>
                  <a:cubicBezTo>
                    <a:pt x="1" y="251"/>
                    <a:pt x="1" y="287"/>
                    <a:pt x="30" y="295"/>
                  </a:cubicBezTo>
                  <a:cubicBezTo>
                    <a:pt x="41" y="297"/>
                    <a:pt x="51" y="299"/>
                    <a:pt x="59" y="299"/>
                  </a:cubicBezTo>
                  <a:cubicBezTo>
                    <a:pt x="74" y="299"/>
                    <a:pt x="87" y="294"/>
                    <a:pt x="96" y="280"/>
                  </a:cubicBezTo>
                  <a:cubicBezTo>
                    <a:pt x="140" y="207"/>
                    <a:pt x="176" y="134"/>
                    <a:pt x="220" y="69"/>
                  </a:cubicBezTo>
                  <a:cubicBezTo>
                    <a:pt x="234" y="54"/>
                    <a:pt x="234" y="18"/>
                    <a:pt x="205" y="3"/>
                  </a:cubicBezTo>
                  <a:cubicBezTo>
                    <a:pt x="200" y="1"/>
                    <a:pt x="194" y="0"/>
                    <a:pt x="18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793;p50">
              <a:extLst>
                <a:ext uri="{FF2B5EF4-FFF2-40B4-BE49-F238E27FC236}">
                  <a16:creationId xmlns:a16="http://schemas.microsoft.com/office/drawing/2014/main" id="{6EB1EBF2-62A2-410D-A1A2-124824AD26B6}"/>
                </a:ext>
              </a:extLst>
            </p:cNvPr>
            <p:cNvSpPr/>
            <p:nvPr/>
          </p:nvSpPr>
          <p:spPr>
            <a:xfrm>
              <a:off x="6155602" y="3683888"/>
              <a:ext cx="8144" cy="5528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59" y="1"/>
                  </a:moveTo>
                  <a:cubicBezTo>
                    <a:pt x="0" y="1"/>
                    <a:pt x="3" y="88"/>
                    <a:pt x="66" y="88"/>
                  </a:cubicBezTo>
                  <a:cubicBezTo>
                    <a:pt x="131" y="88"/>
                    <a:pt x="131" y="1"/>
                    <a:pt x="66" y="1"/>
                  </a:cubicBezTo>
                  <a:cubicBezTo>
                    <a:pt x="63" y="1"/>
                    <a:pt x="61" y="1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794;p50">
              <a:extLst>
                <a:ext uri="{FF2B5EF4-FFF2-40B4-BE49-F238E27FC236}">
                  <a16:creationId xmlns:a16="http://schemas.microsoft.com/office/drawing/2014/main" id="{AD4793BF-6732-4B25-86C9-65AB33230187}"/>
                </a:ext>
              </a:extLst>
            </p:cNvPr>
            <p:cNvSpPr/>
            <p:nvPr/>
          </p:nvSpPr>
          <p:spPr>
            <a:xfrm>
              <a:off x="6047081" y="3736495"/>
              <a:ext cx="7280" cy="5963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52" y="0"/>
                  </a:moveTo>
                  <a:cubicBezTo>
                    <a:pt x="1" y="0"/>
                    <a:pt x="1" y="95"/>
                    <a:pt x="52" y="95"/>
                  </a:cubicBezTo>
                  <a:cubicBezTo>
                    <a:pt x="118" y="95"/>
                    <a:pt x="118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795;p50">
              <a:extLst>
                <a:ext uri="{FF2B5EF4-FFF2-40B4-BE49-F238E27FC236}">
                  <a16:creationId xmlns:a16="http://schemas.microsoft.com/office/drawing/2014/main" id="{68E23786-4A69-40AA-A54B-3F5141BBD112}"/>
                </a:ext>
              </a:extLst>
            </p:cNvPr>
            <p:cNvSpPr/>
            <p:nvPr/>
          </p:nvSpPr>
          <p:spPr>
            <a:xfrm>
              <a:off x="5995318" y="3676683"/>
              <a:ext cx="7712" cy="5963"/>
            </a:xfrm>
            <a:custGeom>
              <a:avLst/>
              <a:gdLst/>
              <a:ahLst/>
              <a:cxnLst/>
              <a:rect l="l" t="t" r="r" b="b"/>
              <a:pathLst>
                <a:path w="125" h="96" extrusionOk="0">
                  <a:moveTo>
                    <a:pt x="66" y="0"/>
                  </a:moveTo>
                  <a:cubicBezTo>
                    <a:pt x="1" y="0"/>
                    <a:pt x="1" y="95"/>
                    <a:pt x="66" y="95"/>
                  </a:cubicBezTo>
                  <a:cubicBezTo>
                    <a:pt x="68" y="95"/>
                    <a:pt x="70" y="95"/>
                    <a:pt x="72" y="95"/>
                  </a:cubicBezTo>
                  <a:cubicBezTo>
                    <a:pt x="125" y="95"/>
                    <a:pt x="12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796;p50">
              <a:extLst>
                <a:ext uri="{FF2B5EF4-FFF2-40B4-BE49-F238E27FC236}">
                  <a16:creationId xmlns:a16="http://schemas.microsoft.com/office/drawing/2014/main" id="{91B279D3-5926-4818-A435-2E6BCA46A9AE}"/>
                </a:ext>
              </a:extLst>
            </p:cNvPr>
            <p:cNvSpPr/>
            <p:nvPr/>
          </p:nvSpPr>
          <p:spPr>
            <a:xfrm>
              <a:off x="5930971" y="3534824"/>
              <a:ext cx="301627" cy="298811"/>
            </a:xfrm>
            <a:custGeom>
              <a:avLst/>
              <a:gdLst/>
              <a:ahLst/>
              <a:cxnLst/>
              <a:rect l="l" t="t" r="r" b="b"/>
              <a:pathLst>
                <a:path w="4889" h="4811" extrusionOk="0">
                  <a:moveTo>
                    <a:pt x="3216" y="0"/>
                  </a:moveTo>
                  <a:cubicBezTo>
                    <a:pt x="3136" y="0"/>
                    <a:pt x="3118" y="89"/>
                    <a:pt x="3174" y="103"/>
                  </a:cubicBezTo>
                  <a:cubicBezTo>
                    <a:pt x="3991" y="322"/>
                    <a:pt x="4874" y="1037"/>
                    <a:pt x="4699" y="1956"/>
                  </a:cubicBezTo>
                  <a:cubicBezTo>
                    <a:pt x="4619" y="2394"/>
                    <a:pt x="4393" y="2795"/>
                    <a:pt x="4108" y="3131"/>
                  </a:cubicBezTo>
                  <a:cubicBezTo>
                    <a:pt x="3831" y="3481"/>
                    <a:pt x="3503" y="3794"/>
                    <a:pt x="3138" y="4043"/>
                  </a:cubicBezTo>
                  <a:cubicBezTo>
                    <a:pt x="2912" y="4196"/>
                    <a:pt x="2656" y="4320"/>
                    <a:pt x="2408" y="4444"/>
                  </a:cubicBezTo>
                  <a:cubicBezTo>
                    <a:pt x="2161" y="4567"/>
                    <a:pt x="1908" y="4671"/>
                    <a:pt x="1635" y="4720"/>
                  </a:cubicBezTo>
                  <a:lnTo>
                    <a:pt x="1635" y="4720"/>
                  </a:lnTo>
                  <a:cubicBezTo>
                    <a:pt x="1545" y="4044"/>
                    <a:pt x="1223" y="3372"/>
                    <a:pt x="825" y="2831"/>
                  </a:cubicBezTo>
                  <a:cubicBezTo>
                    <a:pt x="625" y="2563"/>
                    <a:pt x="393" y="2320"/>
                    <a:pt x="140" y="2104"/>
                  </a:cubicBezTo>
                  <a:lnTo>
                    <a:pt x="140" y="2104"/>
                  </a:lnTo>
                  <a:cubicBezTo>
                    <a:pt x="854" y="1634"/>
                    <a:pt x="1603" y="1174"/>
                    <a:pt x="2372" y="818"/>
                  </a:cubicBezTo>
                  <a:cubicBezTo>
                    <a:pt x="2423" y="792"/>
                    <a:pt x="2395" y="726"/>
                    <a:pt x="2348" y="726"/>
                  </a:cubicBezTo>
                  <a:cubicBezTo>
                    <a:pt x="2341" y="726"/>
                    <a:pt x="2335" y="728"/>
                    <a:pt x="2328" y="730"/>
                  </a:cubicBezTo>
                  <a:cubicBezTo>
                    <a:pt x="1525" y="1095"/>
                    <a:pt x="766" y="1569"/>
                    <a:pt x="37" y="2058"/>
                  </a:cubicBezTo>
                  <a:cubicBezTo>
                    <a:pt x="15" y="2073"/>
                    <a:pt x="0" y="2109"/>
                    <a:pt x="30" y="2124"/>
                  </a:cubicBezTo>
                  <a:cubicBezTo>
                    <a:pt x="788" y="2737"/>
                    <a:pt x="1306" y="3612"/>
                    <a:pt x="1518" y="4561"/>
                  </a:cubicBezTo>
                  <a:cubicBezTo>
                    <a:pt x="1525" y="4619"/>
                    <a:pt x="1533" y="4663"/>
                    <a:pt x="1547" y="4721"/>
                  </a:cubicBezTo>
                  <a:cubicBezTo>
                    <a:pt x="1547" y="4734"/>
                    <a:pt x="1553" y="4766"/>
                    <a:pt x="1554" y="4766"/>
                  </a:cubicBezTo>
                  <a:cubicBezTo>
                    <a:pt x="1554" y="4766"/>
                    <a:pt x="1554" y="4766"/>
                    <a:pt x="1554" y="4765"/>
                  </a:cubicBezTo>
                  <a:cubicBezTo>
                    <a:pt x="1554" y="4795"/>
                    <a:pt x="1575" y="4810"/>
                    <a:pt x="1603" y="4810"/>
                  </a:cubicBezTo>
                  <a:cubicBezTo>
                    <a:pt x="1608" y="4810"/>
                    <a:pt x="1614" y="4810"/>
                    <a:pt x="1620" y="4809"/>
                  </a:cubicBezTo>
                  <a:cubicBezTo>
                    <a:pt x="1883" y="4772"/>
                    <a:pt x="2138" y="4670"/>
                    <a:pt x="2372" y="4561"/>
                  </a:cubicBezTo>
                  <a:cubicBezTo>
                    <a:pt x="2627" y="4444"/>
                    <a:pt x="2875" y="4327"/>
                    <a:pt x="3116" y="4181"/>
                  </a:cubicBezTo>
                  <a:cubicBezTo>
                    <a:pt x="3517" y="3926"/>
                    <a:pt x="3882" y="3576"/>
                    <a:pt x="4181" y="3211"/>
                  </a:cubicBezTo>
                  <a:cubicBezTo>
                    <a:pt x="4466" y="2868"/>
                    <a:pt x="4706" y="2459"/>
                    <a:pt x="4801" y="2007"/>
                  </a:cubicBezTo>
                  <a:cubicBezTo>
                    <a:pt x="4889" y="1555"/>
                    <a:pt x="4772" y="1117"/>
                    <a:pt x="4466" y="759"/>
                  </a:cubicBezTo>
                  <a:cubicBezTo>
                    <a:pt x="4137" y="387"/>
                    <a:pt x="3699" y="117"/>
                    <a:pt x="3225" y="1"/>
                  </a:cubicBezTo>
                  <a:cubicBezTo>
                    <a:pt x="3222" y="0"/>
                    <a:pt x="3219" y="0"/>
                    <a:pt x="32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685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8"/>
          <p:cNvSpPr txBox="1">
            <a:spLocks noGrp="1"/>
          </p:cNvSpPr>
          <p:nvPr>
            <p:ph type="title"/>
          </p:nvPr>
        </p:nvSpPr>
        <p:spPr>
          <a:xfrm>
            <a:off x="867657" y="1265285"/>
            <a:ext cx="8081096" cy="1697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/>
              <a:t>GOODBYE</a:t>
            </a:r>
            <a:endParaRPr sz="8000" dirty="0"/>
          </a:p>
        </p:txBody>
      </p:sp>
      <p:sp>
        <p:nvSpPr>
          <p:cNvPr id="1682" name="Google Shape;1682;p38"/>
          <p:cNvSpPr/>
          <p:nvPr/>
        </p:nvSpPr>
        <p:spPr>
          <a:xfrm>
            <a:off x="1191325" y="347350"/>
            <a:ext cx="1122110" cy="112138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38"/>
          <p:cNvSpPr/>
          <p:nvPr/>
        </p:nvSpPr>
        <p:spPr>
          <a:xfrm>
            <a:off x="1831500" y="1591901"/>
            <a:ext cx="382258" cy="38195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38"/>
          <p:cNvSpPr/>
          <p:nvPr/>
        </p:nvSpPr>
        <p:spPr>
          <a:xfrm>
            <a:off x="4006714" y="4242771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8"/>
          <p:cNvSpPr/>
          <p:nvPr/>
        </p:nvSpPr>
        <p:spPr>
          <a:xfrm>
            <a:off x="7826643" y="1589511"/>
            <a:ext cx="1122110" cy="112138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8"/>
          <p:cNvSpPr/>
          <p:nvPr/>
        </p:nvSpPr>
        <p:spPr>
          <a:xfrm>
            <a:off x="7585400" y="503326"/>
            <a:ext cx="382258" cy="38195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2783;p49">
            <a:extLst>
              <a:ext uri="{FF2B5EF4-FFF2-40B4-BE49-F238E27FC236}">
                <a16:creationId xmlns:a16="http://schemas.microsoft.com/office/drawing/2014/main" id="{F6955C9E-BF1C-4BC0-B8EA-4248092B28C3}"/>
              </a:ext>
            </a:extLst>
          </p:cNvPr>
          <p:cNvGrpSpPr/>
          <p:nvPr/>
        </p:nvGrpSpPr>
        <p:grpSpPr>
          <a:xfrm>
            <a:off x="265297" y="807331"/>
            <a:ext cx="1622976" cy="2333053"/>
            <a:chOff x="1537825" y="2712578"/>
            <a:chExt cx="398144" cy="375040"/>
          </a:xfrm>
        </p:grpSpPr>
        <p:sp>
          <p:nvSpPr>
            <p:cNvPr id="368" name="Google Shape;2784;p49">
              <a:extLst>
                <a:ext uri="{FF2B5EF4-FFF2-40B4-BE49-F238E27FC236}">
                  <a16:creationId xmlns:a16="http://schemas.microsoft.com/office/drawing/2014/main" id="{836CD8BA-378D-47CC-B739-897620EAAD52}"/>
                </a:ext>
              </a:extLst>
            </p:cNvPr>
            <p:cNvSpPr/>
            <p:nvPr/>
          </p:nvSpPr>
          <p:spPr>
            <a:xfrm>
              <a:off x="1542606" y="2743637"/>
              <a:ext cx="150524" cy="283495"/>
            </a:xfrm>
            <a:custGeom>
              <a:avLst/>
              <a:gdLst/>
              <a:ahLst/>
              <a:cxnLst/>
              <a:rect l="l" t="t" r="r" b="b"/>
              <a:pathLst>
                <a:path w="4502" h="8479" extrusionOk="0">
                  <a:moveTo>
                    <a:pt x="4168" y="0"/>
                  </a:moveTo>
                  <a:lnTo>
                    <a:pt x="2215" y="1000"/>
                  </a:lnTo>
                  <a:cubicBezTo>
                    <a:pt x="1548" y="1358"/>
                    <a:pt x="977" y="1858"/>
                    <a:pt x="596" y="2477"/>
                  </a:cubicBezTo>
                  <a:cubicBezTo>
                    <a:pt x="215" y="3144"/>
                    <a:pt x="0" y="3858"/>
                    <a:pt x="0" y="4596"/>
                  </a:cubicBezTo>
                  <a:lnTo>
                    <a:pt x="0" y="8049"/>
                  </a:lnTo>
                  <a:cubicBezTo>
                    <a:pt x="0" y="8288"/>
                    <a:pt x="191" y="8478"/>
                    <a:pt x="429" y="8478"/>
                  </a:cubicBezTo>
                  <a:cubicBezTo>
                    <a:pt x="667" y="8478"/>
                    <a:pt x="834" y="8288"/>
                    <a:pt x="834" y="8049"/>
                  </a:cubicBezTo>
                  <a:lnTo>
                    <a:pt x="834" y="4596"/>
                  </a:lnTo>
                  <a:cubicBezTo>
                    <a:pt x="834" y="4025"/>
                    <a:pt x="1024" y="3477"/>
                    <a:pt x="1310" y="2953"/>
                  </a:cubicBezTo>
                  <a:cubicBezTo>
                    <a:pt x="1620" y="2453"/>
                    <a:pt x="2048" y="2072"/>
                    <a:pt x="2572" y="1810"/>
                  </a:cubicBezTo>
                  <a:lnTo>
                    <a:pt x="4501" y="810"/>
                  </a:lnTo>
                  <a:lnTo>
                    <a:pt x="4168" y="0"/>
                  </a:lnTo>
                  <a:close/>
                </a:path>
              </a:pathLst>
            </a:custGeom>
            <a:solidFill>
              <a:srgbClr val="FFE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785;p49">
              <a:extLst>
                <a:ext uri="{FF2B5EF4-FFF2-40B4-BE49-F238E27FC236}">
                  <a16:creationId xmlns:a16="http://schemas.microsoft.com/office/drawing/2014/main" id="{0486768B-8D1A-48E2-833C-F30AFEDB7EC7}"/>
                </a:ext>
              </a:extLst>
            </p:cNvPr>
            <p:cNvSpPr/>
            <p:nvPr/>
          </p:nvSpPr>
          <p:spPr>
            <a:xfrm>
              <a:off x="1542606" y="2745209"/>
              <a:ext cx="141764" cy="282693"/>
            </a:xfrm>
            <a:custGeom>
              <a:avLst/>
              <a:gdLst/>
              <a:ahLst/>
              <a:cxnLst/>
              <a:rect l="l" t="t" r="r" b="b"/>
              <a:pathLst>
                <a:path w="4240" h="8455" extrusionOk="0">
                  <a:moveTo>
                    <a:pt x="4168" y="1"/>
                  </a:moveTo>
                  <a:lnTo>
                    <a:pt x="2191" y="977"/>
                  </a:lnTo>
                  <a:cubicBezTo>
                    <a:pt x="1548" y="1334"/>
                    <a:pt x="977" y="1834"/>
                    <a:pt x="596" y="2477"/>
                  </a:cubicBezTo>
                  <a:cubicBezTo>
                    <a:pt x="215" y="3120"/>
                    <a:pt x="0" y="3835"/>
                    <a:pt x="0" y="4573"/>
                  </a:cubicBezTo>
                  <a:lnTo>
                    <a:pt x="0" y="8026"/>
                  </a:lnTo>
                  <a:cubicBezTo>
                    <a:pt x="0" y="8264"/>
                    <a:pt x="167" y="8455"/>
                    <a:pt x="405" y="8455"/>
                  </a:cubicBezTo>
                  <a:cubicBezTo>
                    <a:pt x="500" y="8455"/>
                    <a:pt x="596" y="8431"/>
                    <a:pt x="643" y="8383"/>
                  </a:cubicBezTo>
                  <a:cubicBezTo>
                    <a:pt x="548" y="8336"/>
                    <a:pt x="453" y="8193"/>
                    <a:pt x="453" y="8026"/>
                  </a:cubicBezTo>
                  <a:lnTo>
                    <a:pt x="453" y="4573"/>
                  </a:lnTo>
                  <a:cubicBezTo>
                    <a:pt x="453" y="3835"/>
                    <a:pt x="643" y="3097"/>
                    <a:pt x="1048" y="2477"/>
                  </a:cubicBezTo>
                  <a:cubicBezTo>
                    <a:pt x="1429" y="1811"/>
                    <a:pt x="2001" y="1311"/>
                    <a:pt x="2644" y="977"/>
                  </a:cubicBezTo>
                  <a:lnTo>
                    <a:pt x="4239" y="167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FFE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786;p49">
              <a:extLst>
                <a:ext uri="{FF2B5EF4-FFF2-40B4-BE49-F238E27FC236}">
                  <a16:creationId xmlns:a16="http://schemas.microsoft.com/office/drawing/2014/main" id="{71A5725E-D16E-448E-AFE0-D2B413215CBB}"/>
                </a:ext>
              </a:extLst>
            </p:cNvPr>
            <p:cNvSpPr/>
            <p:nvPr/>
          </p:nvSpPr>
          <p:spPr>
            <a:xfrm>
              <a:off x="1778276" y="2743637"/>
              <a:ext cx="150524" cy="283495"/>
            </a:xfrm>
            <a:custGeom>
              <a:avLst/>
              <a:gdLst/>
              <a:ahLst/>
              <a:cxnLst/>
              <a:rect l="l" t="t" r="r" b="b"/>
              <a:pathLst>
                <a:path w="4502" h="8479" extrusionOk="0">
                  <a:moveTo>
                    <a:pt x="334" y="0"/>
                  </a:moveTo>
                  <a:lnTo>
                    <a:pt x="0" y="810"/>
                  </a:lnTo>
                  <a:lnTo>
                    <a:pt x="1953" y="1810"/>
                  </a:lnTo>
                  <a:cubicBezTo>
                    <a:pt x="2453" y="2072"/>
                    <a:pt x="2906" y="2453"/>
                    <a:pt x="3191" y="2953"/>
                  </a:cubicBezTo>
                  <a:cubicBezTo>
                    <a:pt x="3501" y="3477"/>
                    <a:pt x="3668" y="4025"/>
                    <a:pt x="3668" y="4596"/>
                  </a:cubicBezTo>
                  <a:lnTo>
                    <a:pt x="3668" y="8049"/>
                  </a:lnTo>
                  <a:cubicBezTo>
                    <a:pt x="3668" y="8288"/>
                    <a:pt x="3834" y="8478"/>
                    <a:pt x="4096" y="8478"/>
                  </a:cubicBezTo>
                  <a:cubicBezTo>
                    <a:pt x="4335" y="8478"/>
                    <a:pt x="4501" y="8288"/>
                    <a:pt x="4501" y="8049"/>
                  </a:cubicBezTo>
                  <a:lnTo>
                    <a:pt x="4501" y="4596"/>
                  </a:lnTo>
                  <a:cubicBezTo>
                    <a:pt x="4501" y="3858"/>
                    <a:pt x="4287" y="3144"/>
                    <a:pt x="3906" y="2477"/>
                  </a:cubicBezTo>
                  <a:cubicBezTo>
                    <a:pt x="3525" y="1858"/>
                    <a:pt x="2953" y="1358"/>
                    <a:pt x="2310" y="1000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FFE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787;p49">
              <a:extLst>
                <a:ext uri="{FF2B5EF4-FFF2-40B4-BE49-F238E27FC236}">
                  <a16:creationId xmlns:a16="http://schemas.microsoft.com/office/drawing/2014/main" id="{98257054-5EF0-4768-AADB-013E90E3866C}"/>
                </a:ext>
              </a:extLst>
            </p:cNvPr>
            <p:cNvSpPr/>
            <p:nvPr/>
          </p:nvSpPr>
          <p:spPr>
            <a:xfrm>
              <a:off x="1779847" y="2746011"/>
              <a:ext cx="141764" cy="281890"/>
            </a:xfrm>
            <a:custGeom>
              <a:avLst/>
              <a:gdLst/>
              <a:ahLst/>
              <a:cxnLst/>
              <a:rect l="l" t="t" r="r" b="b"/>
              <a:pathLst>
                <a:path w="4240" h="8431" extrusionOk="0">
                  <a:moveTo>
                    <a:pt x="358" y="1"/>
                  </a:moveTo>
                  <a:lnTo>
                    <a:pt x="1" y="786"/>
                  </a:lnTo>
                  <a:lnTo>
                    <a:pt x="1930" y="1763"/>
                  </a:lnTo>
                  <a:cubicBezTo>
                    <a:pt x="2430" y="2025"/>
                    <a:pt x="2882" y="2406"/>
                    <a:pt x="3168" y="2930"/>
                  </a:cubicBezTo>
                  <a:cubicBezTo>
                    <a:pt x="3502" y="3406"/>
                    <a:pt x="3645" y="3954"/>
                    <a:pt x="3645" y="4549"/>
                  </a:cubicBezTo>
                  <a:lnTo>
                    <a:pt x="3645" y="8002"/>
                  </a:lnTo>
                  <a:cubicBezTo>
                    <a:pt x="3645" y="8240"/>
                    <a:pt x="3835" y="8431"/>
                    <a:pt x="4073" y="8431"/>
                  </a:cubicBezTo>
                  <a:cubicBezTo>
                    <a:pt x="4121" y="8431"/>
                    <a:pt x="4192" y="8431"/>
                    <a:pt x="4240" y="8407"/>
                  </a:cubicBezTo>
                  <a:cubicBezTo>
                    <a:pt x="4097" y="8312"/>
                    <a:pt x="3978" y="8169"/>
                    <a:pt x="4002" y="8002"/>
                  </a:cubicBezTo>
                  <a:lnTo>
                    <a:pt x="4002" y="4549"/>
                  </a:lnTo>
                  <a:cubicBezTo>
                    <a:pt x="4002" y="4001"/>
                    <a:pt x="3835" y="3430"/>
                    <a:pt x="3525" y="2930"/>
                  </a:cubicBezTo>
                  <a:cubicBezTo>
                    <a:pt x="3240" y="2406"/>
                    <a:pt x="2787" y="2025"/>
                    <a:pt x="2287" y="1763"/>
                  </a:cubicBezTo>
                  <a:lnTo>
                    <a:pt x="358" y="786"/>
                  </a:lnTo>
                  <a:lnTo>
                    <a:pt x="644" y="143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FE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788;p49">
              <a:extLst>
                <a:ext uri="{FF2B5EF4-FFF2-40B4-BE49-F238E27FC236}">
                  <a16:creationId xmlns:a16="http://schemas.microsoft.com/office/drawing/2014/main" id="{047E660F-7348-4847-9222-9E6FC90A5F61}"/>
                </a:ext>
              </a:extLst>
            </p:cNvPr>
            <p:cNvSpPr/>
            <p:nvPr/>
          </p:nvSpPr>
          <p:spPr>
            <a:xfrm>
              <a:off x="1541804" y="2971349"/>
              <a:ext cx="68508" cy="83621"/>
            </a:xfrm>
            <a:custGeom>
              <a:avLst/>
              <a:gdLst/>
              <a:ahLst/>
              <a:cxnLst/>
              <a:rect l="l" t="t" r="r" b="b"/>
              <a:pathLst>
                <a:path w="2049" h="2501" extrusionOk="0">
                  <a:moveTo>
                    <a:pt x="1239" y="0"/>
                  </a:moveTo>
                  <a:cubicBezTo>
                    <a:pt x="572" y="0"/>
                    <a:pt x="0" y="548"/>
                    <a:pt x="0" y="1238"/>
                  </a:cubicBezTo>
                  <a:cubicBezTo>
                    <a:pt x="0" y="1929"/>
                    <a:pt x="572" y="2501"/>
                    <a:pt x="1239" y="2501"/>
                  </a:cubicBezTo>
                  <a:lnTo>
                    <a:pt x="2048" y="1238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E72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789;p49">
              <a:extLst>
                <a:ext uri="{FF2B5EF4-FFF2-40B4-BE49-F238E27FC236}">
                  <a16:creationId xmlns:a16="http://schemas.microsoft.com/office/drawing/2014/main" id="{8AEB6D75-A7BA-4F0B-A52A-FF86F88E6B46}"/>
                </a:ext>
              </a:extLst>
            </p:cNvPr>
            <p:cNvSpPr/>
            <p:nvPr/>
          </p:nvSpPr>
          <p:spPr>
            <a:xfrm>
              <a:off x="1541804" y="3000001"/>
              <a:ext cx="68508" cy="54967"/>
            </a:xfrm>
            <a:custGeom>
              <a:avLst/>
              <a:gdLst/>
              <a:ahLst/>
              <a:cxnLst/>
              <a:rect l="l" t="t" r="r" b="b"/>
              <a:pathLst>
                <a:path w="2049" h="1644" extrusionOk="0">
                  <a:moveTo>
                    <a:pt x="48" y="0"/>
                  </a:moveTo>
                  <a:cubicBezTo>
                    <a:pt x="24" y="119"/>
                    <a:pt x="0" y="262"/>
                    <a:pt x="0" y="381"/>
                  </a:cubicBezTo>
                  <a:cubicBezTo>
                    <a:pt x="0" y="1072"/>
                    <a:pt x="572" y="1644"/>
                    <a:pt x="1239" y="1644"/>
                  </a:cubicBezTo>
                  <a:lnTo>
                    <a:pt x="2048" y="381"/>
                  </a:lnTo>
                  <a:lnTo>
                    <a:pt x="1810" y="0"/>
                  </a:lnTo>
                  <a:lnTo>
                    <a:pt x="1239" y="858"/>
                  </a:lnTo>
                  <a:cubicBezTo>
                    <a:pt x="691" y="858"/>
                    <a:pt x="215" y="500"/>
                    <a:pt x="48" y="0"/>
                  </a:cubicBezTo>
                  <a:close/>
                </a:path>
              </a:pathLst>
            </a:custGeom>
            <a:solidFill>
              <a:srgbClr val="E72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790;p49">
              <a:extLst>
                <a:ext uri="{FF2B5EF4-FFF2-40B4-BE49-F238E27FC236}">
                  <a16:creationId xmlns:a16="http://schemas.microsoft.com/office/drawing/2014/main" id="{55F439AA-1AA7-4C1F-89CB-8022EF2B3B9F}"/>
                </a:ext>
              </a:extLst>
            </p:cNvPr>
            <p:cNvSpPr/>
            <p:nvPr/>
          </p:nvSpPr>
          <p:spPr>
            <a:xfrm>
              <a:off x="1583194" y="2944268"/>
              <a:ext cx="54198" cy="136983"/>
            </a:xfrm>
            <a:custGeom>
              <a:avLst/>
              <a:gdLst/>
              <a:ahLst/>
              <a:cxnLst/>
              <a:rect l="l" t="t" r="r" b="b"/>
              <a:pathLst>
                <a:path w="1621" h="4097" extrusionOk="0"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lnTo>
                    <a:pt x="1" y="3311"/>
                  </a:lnTo>
                  <a:cubicBezTo>
                    <a:pt x="1" y="3739"/>
                    <a:pt x="358" y="4096"/>
                    <a:pt x="810" y="4096"/>
                  </a:cubicBezTo>
                  <a:cubicBezTo>
                    <a:pt x="1263" y="4096"/>
                    <a:pt x="1620" y="3739"/>
                    <a:pt x="1620" y="3311"/>
                  </a:cubicBezTo>
                  <a:lnTo>
                    <a:pt x="1620" y="810"/>
                  </a:lnTo>
                  <a:cubicBezTo>
                    <a:pt x="1620" y="358"/>
                    <a:pt x="1263" y="0"/>
                    <a:pt x="810" y="0"/>
                  </a:cubicBezTo>
                  <a:close/>
                </a:path>
              </a:pathLst>
            </a:custGeom>
            <a:solidFill>
              <a:srgbClr val="4B4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791;p49">
              <a:extLst>
                <a:ext uri="{FF2B5EF4-FFF2-40B4-BE49-F238E27FC236}">
                  <a16:creationId xmlns:a16="http://schemas.microsoft.com/office/drawing/2014/main" id="{7F6D6544-604C-4040-B380-941D4DA6DA4B}"/>
                </a:ext>
              </a:extLst>
            </p:cNvPr>
            <p:cNvSpPr/>
            <p:nvPr/>
          </p:nvSpPr>
          <p:spPr>
            <a:xfrm>
              <a:off x="1583194" y="3009563"/>
              <a:ext cx="54198" cy="71685"/>
            </a:xfrm>
            <a:custGeom>
              <a:avLst/>
              <a:gdLst/>
              <a:ahLst/>
              <a:cxnLst/>
              <a:rect l="l" t="t" r="r" b="b"/>
              <a:pathLst>
                <a:path w="1621" h="2144" extrusionOk="0">
                  <a:moveTo>
                    <a:pt x="1" y="0"/>
                  </a:moveTo>
                  <a:lnTo>
                    <a:pt x="1" y="1358"/>
                  </a:lnTo>
                  <a:cubicBezTo>
                    <a:pt x="1" y="1786"/>
                    <a:pt x="358" y="2143"/>
                    <a:pt x="810" y="2143"/>
                  </a:cubicBezTo>
                  <a:cubicBezTo>
                    <a:pt x="1263" y="2143"/>
                    <a:pt x="1620" y="1786"/>
                    <a:pt x="1620" y="1358"/>
                  </a:cubicBezTo>
                  <a:lnTo>
                    <a:pt x="1620" y="0"/>
                  </a:lnTo>
                  <a:cubicBezTo>
                    <a:pt x="1620" y="453"/>
                    <a:pt x="1263" y="810"/>
                    <a:pt x="810" y="810"/>
                  </a:cubicBezTo>
                  <a:cubicBezTo>
                    <a:pt x="358" y="810"/>
                    <a:pt x="1" y="453"/>
                    <a:pt x="1" y="0"/>
                  </a:cubicBezTo>
                  <a:close/>
                </a:path>
              </a:pathLst>
            </a:custGeom>
            <a:solidFill>
              <a:srgbClr val="4B4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792;p49">
              <a:extLst>
                <a:ext uri="{FF2B5EF4-FFF2-40B4-BE49-F238E27FC236}">
                  <a16:creationId xmlns:a16="http://schemas.microsoft.com/office/drawing/2014/main" id="{F09E3130-6D25-4C26-AE54-760A9A076CA0}"/>
                </a:ext>
              </a:extLst>
            </p:cNvPr>
            <p:cNvSpPr/>
            <p:nvPr/>
          </p:nvSpPr>
          <p:spPr>
            <a:xfrm>
              <a:off x="1861090" y="2971349"/>
              <a:ext cx="68508" cy="83621"/>
            </a:xfrm>
            <a:custGeom>
              <a:avLst/>
              <a:gdLst/>
              <a:ahLst/>
              <a:cxnLst/>
              <a:rect l="l" t="t" r="r" b="b"/>
              <a:pathLst>
                <a:path w="2049" h="2501" extrusionOk="0">
                  <a:moveTo>
                    <a:pt x="810" y="0"/>
                  </a:moveTo>
                  <a:lnTo>
                    <a:pt x="0" y="1238"/>
                  </a:lnTo>
                  <a:lnTo>
                    <a:pt x="810" y="2501"/>
                  </a:lnTo>
                  <a:cubicBezTo>
                    <a:pt x="1500" y="2501"/>
                    <a:pt x="2048" y="1929"/>
                    <a:pt x="2048" y="1238"/>
                  </a:cubicBezTo>
                  <a:cubicBezTo>
                    <a:pt x="2048" y="548"/>
                    <a:pt x="1477" y="0"/>
                    <a:pt x="810" y="0"/>
                  </a:cubicBezTo>
                  <a:close/>
                </a:path>
              </a:pathLst>
            </a:custGeom>
            <a:solidFill>
              <a:srgbClr val="E72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793;p49">
              <a:extLst>
                <a:ext uri="{FF2B5EF4-FFF2-40B4-BE49-F238E27FC236}">
                  <a16:creationId xmlns:a16="http://schemas.microsoft.com/office/drawing/2014/main" id="{8C15316B-F4E8-456D-97D2-FB7294272E50}"/>
                </a:ext>
              </a:extLst>
            </p:cNvPr>
            <p:cNvSpPr/>
            <p:nvPr/>
          </p:nvSpPr>
          <p:spPr>
            <a:xfrm>
              <a:off x="1861090" y="3000001"/>
              <a:ext cx="68508" cy="54967"/>
            </a:xfrm>
            <a:custGeom>
              <a:avLst/>
              <a:gdLst/>
              <a:ahLst/>
              <a:cxnLst/>
              <a:rect l="l" t="t" r="r" b="b"/>
              <a:pathLst>
                <a:path w="2049" h="1644" extrusionOk="0">
                  <a:moveTo>
                    <a:pt x="238" y="0"/>
                  </a:moveTo>
                  <a:lnTo>
                    <a:pt x="0" y="381"/>
                  </a:lnTo>
                  <a:lnTo>
                    <a:pt x="810" y="1644"/>
                  </a:lnTo>
                  <a:cubicBezTo>
                    <a:pt x="1500" y="1644"/>
                    <a:pt x="2048" y="1072"/>
                    <a:pt x="2048" y="381"/>
                  </a:cubicBezTo>
                  <a:cubicBezTo>
                    <a:pt x="2048" y="262"/>
                    <a:pt x="2024" y="119"/>
                    <a:pt x="2000" y="0"/>
                  </a:cubicBezTo>
                  <a:cubicBezTo>
                    <a:pt x="1858" y="500"/>
                    <a:pt x="1381" y="858"/>
                    <a:pt x="810" y="858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E72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794;p49">
              <a:extLst>
                <a:ext uri="{FF2B5EF4-FFF2-40B4-BE49-F238E27FC236}">
                  <a16:creationId xmlns:a16="http://schemas.microsoft.com/office/drawing/2014/main" id="{D51E8C59-757D-448D-8B30-7284FE4C53FB}"/>
                </a:ext>
              </a:extLst>
            </p:cNvPr>
            <p:cNvSpPr/>
            <p:nvPr/>
          </p:nvSpPr>
          <p:spPr>
            <a:xfrm>
              <a:off x="1834009" y="2944268"/>
              <a:ext cx="54165" cy="136983"/>
            </a:xfrm>
            <a:custGeom>
              <a:avLst/>
              <a:gdLst/>
              <a:ahLst/>
              <a:cxnLst/>
              <a:rect l="l" t="t" r="r" b="b"/>
              <a:pathLst>
                <a:path w="1620" h="4097" extrusionOk="0">
                  <a:moveTo>
                    <a:pt x="810" y="0"/>
                  </a:moveTo>
                  <a:cubicBezTo>
                    <a:pt x="358" y="0"/>
                    <a:pt x="0" y="358"/>
                    <a:pt x="0" y="810"/>
                  </a:cubicBezTo>
                  <a:lnTo>
                    <a:pt x="0" y="3311"/>
                  </a:lnTo>
                  <a:cubicBezTo>
                    <a:pt x="0" y="3739"/>
                    <a:pt x="358" y="4096"/>
                    <a:pt x="810" y="4096"/>
                  </a:cubicBezTo>
                  <a:cubicBezTo>
                    <a:pt x="1262" y="4096"/>
                    <a:pt x="1620" y="3739"/>
                    <a:pt x="1620" y="3311"/>
                  </a:cubicBezTo>
                  <a:lnTo>
                    <a:pt x="1620" y="810"/>
                  </a:lnTo>
                  <a:cubicBezTo>
                    <a:pt x="1620" y="358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4B4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795;p49">
              <a:extLst>
                <a:ext uri="{FF2B5EF4-FFF2-40B4-BE49-F238E27FC236}">
                  <a16:creationId xmlns:a16="http://schemas.microsoft.com/office/drawing/2014/main" id="{3186D34E-DEC5-45CA-A2F1-7585C79EAD2D}"/>
                </a:ext>
              </a:extLst>
            </p:cNvPr>
            <p:cNvSpPr/>
            <p:nvPr/>
          </p:nvSpPr>
          <p:spPr>
            <a:xfrm>
              <a:off x="1834009" y="3009563"/>
              <a:ext cx="54165" cy="71685"/>
            </a:xfrm>
            <a:custGeom>
              <a:avLst/>
              <a:gdLst/>
              <a:ahLst/>
              <a:cxnLst/>
              <a:rect l="l" t="t" r="r" b="b"/>
              <a:pathLst>
                <a:path w="1620" h="2144" extrusionOk="0">
                  <a:moveTo>
                    <a:pt x="0" y="0"/>
                  </a:moveTo>
                  <a:lnTo>
                    <a:pt x="0" y="1358"/>
                  </a:lnTo>
                  <a:cubicBezTo>
                    <a:pt x="0" y="1786"/>
                    <a:pt x="358" y="2143"/>
                    <a:pt x="810" y="2143"/>
                  </a:cubicBezTo>
                  <a:cubicBezTo>
                    <a:pt x="1262" y="2143"/>
                    <a:pt x="1620" y="1786"/>
                    <a:pt x="1620" y="1358"/>
                  </a:cubicBezTo>
                  <a:lnTo>
                    <a:pt x="1620" y="0"/>
                  </a:lnTo>
                  <a:cubicBezTo>
                    <a:pt x="1620" y="453"/>
                    <a:pt x="1262" y="810"/>
                    <a:pt x="810" y="810"/>
                  </a:cubicBezTo>
                  <a:cubicBezTo>
                    <a:pt x="358" y="810"/>
                    <a:pt x="0" y="453"/>
                    <a:pt x="0" y="0"/>
                  </a:cubicBezTo>
                  <a:close/>
                </a:path>
              </a:pathLst>
            </a:custGeom>
            <a:solidFill>
              <a:srgbClr val="4B4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796;p49">
              <a:extLst>
                <a:ext uri="{FF2B5EF4-FFF2-40B4-BE49-F238E27FC236}">
                  <a16:creationId xmlns:a16="http://schemas.microsoft.com/office/drawing/2014/main" id="{5E30A773-BB80-4B71-AF36-1ABAF9E993AD}"/>
                </a:ext>
              </a:extLst>
            </p:cNvPr>
            <p:cNvSpPr/>
            <p:nvPr/>
          </p:nvSpPr>
          <p:spPr>
            <a:xfrm>
              <a:off x="1593558" y="2718930"/>
              <a:ext cx="286672" cy="100004"/>
            </a:xfrm>
            <a:custGeom>
              <a:avLst/>
              <a:gdLst/>
              <a:ahLst/>
              <a:cxnLst/>
              <a:rect l="l" t="t" r="r" b="b"/>
              <a:pathLst>
                <a:path w="8574" h="2991" extrusionOk="0">
                  <a:moveTo>
                    <a:pt x="4287" y="1"/>
                  </a:moveTo>
                  <a:cubicBezTo>
                    <a:pt x="3596" y="1"/>
                    <a:pt x="2882" y="191"/>
                    <a:pt x="2287" y="525"/>
                  </a:cubicBezTo>
                  <a:lnTo>
                    <a:pt x="524" y="1477"/>
                  </a:lnTo>
                  <a:cubicBezTo>
                    <a:pt x="143" y="1668"/>
                    <a:pt x="0" y="2192"/>
                    <a:pt x="215" y="2573"/>
                  </a:cubicBezTo>
                  <a:cubicBezTo>
                    <a:pt x="348" y="2840"/>
                    <a:pt x="646" y="2990"/>
                    <a:pt x="943" y="2990"/>
                  </a:cubicBezTo>
                  <a:cubicBezTo>
                    <a:pt x="1070" y="2990"/>
                    <a:pt x="1196" y="2963"/>
                    <a:pt x="1310" y="2906"/>
                  </a:cubicBezTo>
                  <a:lnTo>
                    <a:pt x="3072" y="1954"/>
                  </a:lnTo>
                  <a:cubicBezTo>
                    <a:pt x="3453" y="1739"/>
                    <a:pt x="3858" y="1644"/>
                    <a:pt x="4311" y="1644"/>
                  </a:cubicBezTo>
                  <a:cubicBezTo>
                    <a:pt x="4763" y="1644"/>
                    <a:pt x="5168" y="1763"/>
                    <a:pt x="5573" y="1954"/>
                  </a:cubicBezTo>
                  <a:lnTo>
                    <a:pt x="7311" y="2906"/>
                  </a:lnTo>
                  <a:cubicBezTo>
                    <a:pt x="7411" y="2963"/>
                    <a:pt x="7525" y="2990"/>
                    <a:pt x="7642" y="2990"/>
                  </a:cubicBezTo>
                  <a:cubicBezTo>
                    <a:pt x="7918" y="2990"/>
                    <a:pt x="8209" y="2840"/>
                    <a:pt x="8359" y="2573"/>
                  </a:cubicBezTo>
                  <a:cubicBezTo>
                    <a:pt x="8574" y="2192"/>
                    <a:pt x="8431" y="1668"/>
                    <a:pt x="8026" y="1477"/>
                  </a:cubicBezTo>
                  <a:lnTo>
                    <a:pt x="6287" y="525"/>
                  </a:lnTo>
                  <a:cubicBezTo>
                    <a:pt x="5644" y="191"/>
                    <a:pt x="4978" y="1"/>
                    <a:pt x="4287" y="1"/>
                  </a:cubicBezTo>
                  <a:close/>
                </a:path>
              </a:pathLst>
            </a:custGeom>
            <a:solidFill>
              <a:srgbClr val="E72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797;p49">
              <a:extLst>
                <a:ext uri="{FF2B5EF4-FFF2-40B4-BE49-F238E27FC236}">
                  <a16:creationId xmlns:a16="http://schemas.microsoft.com/office/drawing/2014/main" id="{BBAF9C93-D420-4E98-9C18-A48D6EB011BC}"/>
                </a:ext>
              </a:extLst>
            </p:cNvPr>
            <p:cNvSpPr/>
            <p:nvPr/>
          </p:nvSpPr>
          <p:spPr>
            <a:xfrm>
              <a:off x="1593558" y="2718161"/>
              <a:ext cx="180783" cy="100338"/>
            </a:xfrm>
            <a:custGeom>
              <a:avLst/>
              <a:gdLst/>
              <a:ahLst/>
              <a:cxnLst/>
              <a:rect l="l" t="t" r="r" b="b"/>
              <a:pathLst>
                <a:path w="5407" h="3001" extrusionOk="0">
                  <a:moveTo>
                    <a:pt x="4287" y="0"/>
                  </a:moveTo>
                  <a:cubicBezTo>
                    <a:pt x="3596" y="0"/>
                    <a:pt x="2906" y="167"/>
                    <a:pt x="2287" y="500"/>
                  </a:cubicBezTo>
                  <a:lnTo>
                    <a:pt x="524" y="1453"/>
                  </a:lnTo>
                  <a:cubicBezTo>
                    <a:pt x="143" y="1667"/>
                    <a:pt x="0" y="2167"/>
                    <a:pt x="215" y="2548"/>
                  </a:cubicBezTo>
                  <a:cubicBezTo>
                    <a:pt x="358" y="2858"/>
                    <a:pt x="620" y="3001"/>
                    <a:pt x="929" y="3001"/>
                  </a:cubicBezTo>
                  <a:cubicBezTo>
                    <a:pt x="977" y="3001"/>
                    <a:pt x="1072" y="3001"/>
                    <a:pt x="1120" y="2977"/>
                  </a:cubicBezTo>
                  <a:cubicBezTo>
                    <a:pt x="1048" y="2905"/>
                    <a:pt x="953" y="2834"/>
                    <a:pt x="881" y="2715"/>
                  </a:cubicBezTo>
                  <a:cubicBezTo>
                    <a:pt x="691" y="2310"/>
                    <a:pt x="834" y="1810"/>
                    <a:pt x="1215" y="1596"/>
                  </a:cubicBezTo>
                  <a:lnTo>
                    <a:pt x="2977" y="643"/>
                  </a:lnTo>
                  <a:cubicBezTo>
                    <a:pt x="3573" y="333"/>
                    <a:pt x="4287" y="143"/>
                    <a:pt x="4978" y="143"/>
                  </a:cubicBezTo>
                  <a:cubicBezTo>
                    <a:pt x="5120" y="143"/>
                    <a:pt x="5263" y="143"/>
                    <a:pt x="5406" y="167"/>
                  </a:cubicBezTo>
                  <a:cubicBezTo>
                    <a:pt x="5025" y="95"/>
                    <a:pt x="4644" y="24"/>
                    <a:pt x="4287" y="0"/>
                  </a:cubicBezTo>
                  <a:close/>
                </a:path>
              </a:pathLst>
            </a:custGeom>
            <a:solidFill>
              <a:srgbClr val="E72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798;p49">
              <a:extLst>
                <a:ext uri="{FF2B5EF4-FFF2-40B4-BE49-F238E27FC236}">
                  <a16:creationId xmlns:a16="http://schemas.microsoft.com/office/drawing/2014/main" id="{3E258F3B-1AD4-4C17-B25E-97804EC5F677}"/>
                </a:ext>
              </a:extLst>
            </p:cNvPr>
            <p:cNvSpPr/>
            <p:nvPr/>
          </p:nvSpPr>
          <p:spPr>
            <a:xfrm>
              <a:off x="1657248" y="2841562"/>
              <a:ext cx="156108" cy="207832"/>
            </a:xfrm>
            <a:custGeom>
              <a:avLst/>
              <a:gdLst/>
              <a:ahLst/>
              <a:cxnLst/>
              <a:rect l="l" t="t" r="r" b="b"/>
              <a:pathLst>
                <a:path w="4669" h="6216" extrusionOk="0">
                  <a:moveTo>
                    <a:pt x="763" y="0"/>
                  </a:moveTo>
                  <a:cubicBezTo>
                    <a:pt x="358" y="0"/>
                    <a:pt x="1" y="334"/>
                    <a:pt x="1" y="786"/>
                  </a:cubicBezTo>
                  <a:lnTo>
                    <a:pt x="1" y="5454"/>
                  </a:lnTo>
                  <a:cubicBezTo>
                    <a:pt x="1" y="5859"/>
                    <a:pt x="334" y="6216"/>
                    <a:pt x="763" y="6216"/>
                  </a:cubicBezTo>
                  <a:lnTo>
                    <a:pt x="3906" y="6216"/>
                  </a:lnTo>
                  <a:cubicBezTo>
                    <a:pt x="4311" y="6216"/>
                    <a:pt x="4668" y="5906"/>
                    <a:pt x="4668" y="5454"/>
                  </a:cubicBezTo>
                  <a:lnTo>
                    <a:pt x="4668" y="786"/>
                  </a:lnTo>
                  <a:cubicBezTo>
                    <a:pt x="4668" y="334"/>
                    <a:pt x="4311" y="0"/>
                    <a:pt x="3906" y="0"/>
                  </a:cubicBezTo>
                  <a:close/>
                </a:path>
              </a:pathLst>
            </a:custGeom>
            <a:solidFill>
              <a:srgbClr val="4B4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799;p49">
              <a:extLst>
                <a:ext uri="{FF2B5EF4-FFF2-40B4-BE49-F238E27FC236}">
                  <a16:creationId xmlns:a16="http://schemas.microsoft.com/office/drawing/2014/main" id="{560EA494-3516-46DB-BE32-B3CC9E043F86}"/>
                </a:ext>
              </a:extLst>
            </p:cNvPr>
            <p:cNvSpPr/>
            <p:nvPr/>
          </p:nvSpPr>
          <p:spPr>
            <a:xfrm>
              <a:off x="1658051" y="2866236"/>
              <a:ext cx="155306" cy="156877"/>
            </a:xfrm>
            <a:custGeom>
              <a:avLst/>
              <a:gdLst/>
              <a:ahLst/>
              <a:cxnLst/>
              <a:rect l="l" t="t" r="r" b="b"/>
              <a:pathLst>
                <a:path w="4645" h="4692" extrusionOk="0">
                  <a:moveTo>
                    <a:pt x="0" y="1"/>
                  </a:moveTo>
                  <a:lnTo>
                    <a:pt x="0" y="4692"/>
                  </a:lnTo>
                  <a:lnTo>
                    <a:pt x="4644" y="4692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B8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800;p49">
              <a:extLst>
                <a:ext uri="{FF2B5EF4-FFF2-40B4-BE49-F238E27FC236}">
                  <a16:creationId xmlns:a16="http://schemas.microsoft.com/office/drawing/2014/main" id="{A061F86F-9BCD-4CE8-9083-EED81C204435}"/>
                </a:ext>
              </a:extLst>
            </p:cNvPr>
            <p:cNvSpPr/>
            <p:nvPr/>
          </p:nvSpPr>
          <p:spPr>
            <a:xfrm>
              <a:off x="1658051" y="2866236"/>
              <a:ext cx="27885" cy="156877"/>
            </a:xfrm>
            <a:custGeom>
              <a:avLst/>
              <a:gdLst/>
              <a:ahLst/>
              <a:cxnLst/>
              <a:rect l="l" t="t" r="r" b="b"/>
              <a:pathLst>
                <a:path w="834" h="4692" extrusionOk="0">
                  <a:moveTo>
                    <a:pt x="0" y="1"/>
                  </a:moveTo>
                  <a:lnTo>
                    <a:pt x="0" y="4692"/>
                  </a:lnTo>
                  <a:lnTo>
                    <a:pt x="834" y="469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B8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801;p49">
              <a:extLst>
                <a:ext uri="{FF2B5EF4-FFF2-40B4-BE49-F238E27FC236}">
                  <a16:creationId xmlns:a16="http://schemas.microsoft.com/office/drawing/2014/main" id="{B0492442-04B4-4E53-9C3F-DB010905ABE7}"/>
                </a:ext>
              </a:extLst>
            </p:cNvPr>
            <p:cNvSpPr/>
            <p:nvPr/>
          </p:nvSpPr>
          <p:spPr>
            <a:xfrm>
              <a:off x="1708200" y="2885359"/>
              <a:ext cx="55770" cy="72487"/>
            </a:xfrm>
            <a:custGeom>
              <a:avLst/>
              <a:gdLst/>
              <a:ahLst/>
              <a:cxnLst/>
              <a:rect l="l" t="t" r="r" b="b"/>
              <a:pathLst>
                <a:path w="1668" h="2168" extrusionOk="0">
                  <a:moveTo>
                    <a:pt x="834" y="0"/>
                  </a:moveTo>
                  <a:cubicBezTo>
                    <a:pt x="358" y="0"/>
                    <a:pt x="1" y="381"/>
                    <a:pt x="1" y="834"/>
                  </a:cubicBezTo>
                  <a:lnTo>
                    <a:pt x="1" y="1334"/>
                  </a:lnTo>
                  <a:cubicBezTo>
                    <a:pt x="1" y="1810"/>
                    <a:pt x="382" y="2167"/>
                    <a:pt x="834" y="2167"/>
                  </a:cubicBezTo>
                  <a:cubicBezTo>
                    <a:pt x="1310" y="2167"/>
                    <a:pt x="1668" y="1786"/>
                    <a:pt x="1668" y="1334"/>
                  </a:cubicBezTo>
                  <a:lnTo>
                    <a:pt x="1668" y="834"/>
                  </a:lnTo>
                  <a:cubicBezTo>
                    <a:pt x="1668" y="357"/>
                    <a:pt x="1263" y="0"/>
                    <a:pt x="834" y="0"/>
                  </a:cubicBezTo>
                  <a:close/>
                </a:path>
              </a:pathLst>
            </a:custGeom>
            <a:solidFill>
              <a:srgbClr val="FFE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802;p49">
              <a:extLst>
                <a:ext uri="{FF2B5EF4-FFF2-40B4-BE49-F238E27FC236}">
                  <a16:creationId xmlns:a16="http://schemas.microsoft.com/office/drawing/2014/main" id="{A070A56A-6772-4198-B7E4-DA7D224C72A4}"/>
                </a:ext>
              </a:extLst>
            </p:cNvPr>
            <p:cNvSpPr/>
            <p:nvPr/>
          </p:nvSpPr>
          <p:spPr>
            <a:xfrm>
              <a:off x="1708200" y="2885359"/>
              <a:ext cx="37447" cy="72487"/>
            </a:xfrm>
            <a:custGeom>
              <a:avLst/>
              <a:gdLst/>
              <a:ahLst/>
              <a:cxnLst/>
              <a:rect l="l" t="t" r="r" b="b"/>
              <a:pathLst>
                <a:path w="1120" h="2168" extrusionOk="0">
                  <a:moveTo>
                    <a:pt x="834" y="0"/>
                  </a:moveTo>
                  <a:cubicBezTo>
                    <a:pt x="382" y="0"/>
                    <a:pt x="1" y="357"/>
                    <a:pt x="1" y="834"/>
                  </a:cubicBezTo>
                  <a:lnTo>
                    <a:pt x="1" y="1334"/>
                  </a:lnTo>
                  <a:cubicBezTo>
                    <a:pt x="1" y="1786"/>
                    <a:pt x="358" y="2167"/>
                    <a:pt x="834" y="2167"/>
                  </a:cubicBezTo>
                  <a:cubicBezTo>
                    <a:pt x="906" y="2167"/>
                    <a:pt x="1025" y="2143"/>
                    <a:pt x="1120" y="2120"/>
                  </a:cubicBezTo>
                  <a:cubicBezTo>
                    <a:pt x="834" y="2000"/>
                    <a:pt x="596" y="1691"/>
                    <a:pt x="596" y="1334"/>
                  </a:cubicBezTo>
                  <a:lnTo>
                    <a:pt x="596" y="834"/>
                  </a:lnTo>
                  <a:cubicBezTo>
                    <a:pt x="596" y="476"/>
                    <a:pt x="834" y="167"/>
                    <a:pt x="1120" y="48"/>
                  </a:cubicBezTo>
                  <a:cubicBezTo>
                    <a:pt x="1025" y="24"/>
                    <a:pt x="953" y="0"/>
                    <a:pt x="834" y="0"/>
                  </a:cubicBezTo>
                  <a:close/>
                </a:path>
              </a:pathLst>
            </a:custGeom>
            <a:solidFill>
              <a:srgbClr val="FFE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803;p49">
              <a:extLst>
                <a:ext uri="{FF2B5EF4-FFF2-40B4-BE49-F238E27FC236}">
                  <a16:creationId xmlns:a16="http://schemas.microsoft.com/office/drawing/2014/main" id="{7D1E152D-25DE-4130-AD94-60CDF9DF01D1}"/>
                </a:ext>
              </a:extLst>
            </p:cNvPr>
            <p:cNvSpPr/>
            <p:nvPr/>
          </p:nvSpPr>
          <p:spPr>
            <a:xfrm>
              <a:off x="1537825" y="2712578"/>
              <a:ext cx="398144" cy="375040"/>
            </a:xfrm>
            <a:custGeom>
              <a:avLst/>
              <a:gdLst/>
              <a:ahLst/>
              <a:cxnLst/>
              <a:rect l="l" t="t" r="r" b="b"/>
              <a:pathLst>
                <a:path w="11908" h="11217" extrusionOk="0">
                  <a:moveTo>
                    <a:pt x="5954" y="405"/>
                  </a:moveTo>
                  <a:cubicBezTo>
                    <a:pt x="6645" y="405"/>
                    <a:pt x="7288" y="596"/>
                    <a:pt x="7883" y="882"/>
                  </a:cubicBezTo>
                  <a:lnTo>
                    <a:pt x="9645" y="1834"/>
                  </a:lnTo>
                  <a:cubicBezTo>
                    <a:pt x="9931" y="2025"/>
                    <a:pt x="10050" y="2406"/>
                    <a:pt x="9907" y="2691"/>
                  </a:cubicBezTo>
                  <a:cubicBezTo>
                    <a:pt x="9763" y="2899"/>
                    <a:pt x="9544" y="3021"/>
                    <a:pt x="9329" y="3021"/>
                  </a:cubicBezTo>
                  <a:cubicBezTo>
                    <a:pt x="9224" y="3021"/>
                    <a:pt x="9120" y="2992"/>
                    <a:pt x="9026" y="2930"/>
                  </a:cubicBezTo>
                  <a:lnTo>
                    <a:pt x="7264" y="1977"/>
                  </a:lnTo>
                  <a:cubicBezTo>
                    <a:pt x="6835" y="1786"/>
                    <a:pt x="6383" y="1667"/>
                    <a:pt x="5954" y="1667"/>
                  </a:cubicBezTo>
                  <a:cubicBezTo>
                    <a:pt x="5501" y="1667"/>
                    <a:pt x="5025" y="1786"/>
                    <a:pt x="4644" y="1977"/>
                  </a:cubicBezTo>
                  <a:lnTo>
                    <a:pt x="2882" y="2930"/>
                  </a:lnTo>
                  <a:cubicBezTo>
                    <a:pt x="2787" y="2993"/>
                    <a:pt x="2670" y="3014"/>
                    <a:pt x="2561" y="3014"/>
                  </a:cubicBezTo>
                  <a:cubicBezTo>
                    <a:pt x="2506" y="3014"/>
                    <a:pt x="2453" y="3009"/>
                    <a:pt x="2406" y="3001"/>
                  </a:cubicBezTo>
                  <a:cubicBezTo>
                    <a:pt x="2215" y="2930"/>
                    <a:pt x="2096" y="2858"/>
                    <a:pt x="2025" y="2691"/>
                  </a:cubicBezTo>
                  <a:cubicBezTo>
                    <a:pt x="1929" y="2549"/>
                    <a:pt x="1929" y="2382"/>
                    <a:pt x="1953" y="2215"/>
                  </a:cubicBezTo>
                  <a:cubicBezTo>
                    <a:pt x="2025" y="2048"/>
                    <a:pt x="2096" y="1929"/>
                    <a:pt x="2263" y="1834"/>
                  </a:cubicBezTo>
                  <a:lnTo>
                    <a:pt x="4001" y="882"/>
                  </a:lnTo>
                  <a:cubicBezTo>
                    <a:pt x="4597" y="548"/>
                    <a:pt x="5263" y="405"/>
                    <a:pt x="5954" y="405"/>
                  </a:cubicBezTo>
                  <a:close/>
                  <a:moveTo>
                    <a:pt x="10264" y="2691"/>
                  </a:moveTo>
                  <a:cubicBezTo>
                    <a:pt x="10526" y="2930"/>
                    <a:pt x="10764" y="3239"/>
                    <a:pt x="10979" y="3573"/>
                  </a:cubicBezTo>
                  <a:cubicBezTo>
                    <a:pt x="11336" y="4168"/>
                    <a:pt x="11550" y="4859"/>
                    <a:pt x="11550" y="5549"/>
                  </a:cubicBezTo>
                  <a:lnTo>
                    <a:pt x="11550" y="8097"/>
                  </a:lnTo>
                  <a:cubicBezTo>
                    <a:pt x="11407" y="7907"/>
                    <a:pt x="11217" y="7764"/>
                    <a:pt x="11050" y="7692"/>
                  </a:cubicBezTo>
                  <a:lnTo>
                    <a:pt x="11050" y="5549"/>
                  </a:lnTo>
                  <a:cubicBezTo>
                    <a:pt x="11050" y="4930"/>
                    <a:pt x="10860" y="4335"/>
                    <a:pt x="10574" y="3834"/>
                  </a:cubicBezTo>
                  <a:cubicBezTo>
                    <a:pt x="10407" y="3573"/>
                    <a:pt x="10217" y="3358"/>
                    <a:pt x="10002" y="3144"/>
                  </a:cubicBezTo>
                  <a:cubicBezTo>
                    <a:pt x="10098" y="3049"/>
                    <a:pt x="10145" y="2977"/>
                    <a:pt x="10217" y="2882"/>
                  </a:cubicBezTo>
                  <a:cubicBezTo>
                    <a:pt x="10241" y="2810"/>
                    <a:pt x="10264" y="2763"/>
                    <a:pt x="10264" y="2691"/>
                  </a:cubicBezTo>
                  <a:close/>
                  <a:moveTo>
                    <a:pt x="1191" y="7931"/>
                  </a:moveTo>
                  <a:lnTo>
                    <a:pt x="1191" y="10050"/>
                  </a:lnTo>
                  <a:cubicBezTo>
                    <a:pt x="691" y="9955"/>
                    <a:pt x="286" y="9526"/>
                    <a:pt x="286" y="8978"/>
                  </a:cubicBezTo>
                  <a:cubicBezTo>
                    <a:pt x="286" y="8478"/>
                    <a:pt x="691" y="8026"/>
                    <a:pt x="1191" y="7931"/>
                  </a:cubicBezTo>
                  <a:close/>
                  <a:moveTo>
                    <a:pt x="10645" y="7931"/>
                  </a:moveTo>
                  <a:cubicBezTo>
                    <a:pt x="11146" y="8026"/>
                    <a:pt x="11550" y="8478"/>
                    <a:pt x="11550" y="9002"/>
                  </a:cubicBezTo>
                  <a:cubicBezTo>
                    <a:pt x="11550" y="9526"/>
                    <a:pt x="11169" y="9955"/>
                    <a:pt x="10645" y="10050"/>
                  </a:cubicBezTo>
                  <a:lnTo>
                    <a:pt x="10645" y="7931"/>
                  </a:lnTo>
                  <a:close/>
                  <a:moveTo>
                    <a:pt x="9669" y="7097"/>
                  </a:moveTo>
                  <a:cubicBezTo>
                    <a:pt x="10026" y="7097"/>
                    <a:pt x="10288" y="7383"/>
                    <a:pt x="10288" y="7740"/>
                  </a:cubicBezTo>
                  <a:lnTo>
                    <a:pt x="10288" y="10241"/>
                  </a:lnTo>
                  <a:cubicBezTo>
                    <a:pt x="10288" y="10598"/>
                    <a:pt x="10026" y="10860"/>
                    <a:pt x="9669" y="10860"/>
                  </a:cubicBezTo>
                  <a:cubicBezTo>
                    <a:pt x="9312" y="10860"/>
                    <a:pt x="9050" y="10598"/>
                    <a:pt x="9050" y="10241"/>
                  </a:cubicBezTo>
                  <a:lnTo>
                    <a:pt x="9050" y="7740"/>
                  </a:lnTo>
                  <a:cubicBezTo>
                    <a:pt x="9050" y="7383"/>
                    <a:pt x="9312" y="7097"/>
                    <a:pt x="9669" y="7097"/>
                  </a:cubicBezTo>
                  <a:close/>
                  <a:moveTo>
                    <a:pt x="2167" y="7145"/>
                  </a:moveTo>
                  <a:cubicBezTo>
                    <a:pt x="2525" y="7145"/>
                    <a:pt x="2787" y="7407"/>
                    <a:pt x="2787" y="7764"/>
                  </a:cubicBezTo>
                  <a:lnTo>
                    <a:pt x="2787" y="10264"/>
                  </a:lnTo>
                  <a:cubicBezTo>
                    <a:pt x="2787" y="10622"/>
                    <a:pt x="2525" y="10884"/>
                    <a:pt x="2167" y="10884"/>
                  </a:cubicBezTo>
                  <a:cubicBezTo>
                    <a:pt x="1810" y="10884"/>
                    <a:pt x="1548" y="10622"/>
                    <a:pt x="1548" y="10264"/>
                  </a:cubicBezTo>
                  <a:lnTo>
                    <a:pt x="1548" y="7764"/>
                  </a:lnTo>
                  <a:cubicBezTo>
                    <a:pt x="1548" y="7407"/>
                    <a:pt x="1810" y="7145"/>
                    <a:pt x="2167" y="7145"/>
                  </a:cubicBezTo>
                  <a:close/>
                  <a:moveTo>
                    <a:pt x="5954" y="0"/>
                  </a:moveTo>
                  <a:cubicBezTo>
                    <a:pt x="5240" y="0"/>
                    <a:pt x="4501" y="167"/>
                    <a:pt x="3858" y="524"/>
                  </a:cubicBezTo>
                  <a:lnTo>
                    <a:pt x="2120" y="1477"/>
                  </a:lnTo>
                  <a:cubicBezTo>
                    <a:pt x="1882" y="1596"/>
                    <a:pt x="1691" y="1810"/>
                    <a:pt x="1644" y="2072"/>
                  </a:cubicBezTo>
                  <a:cubicBezTo>
                    <a:pt x="1596" y="2144"/>
                    <a:pt x="1596" y="2191"/>
                    <a:pt x="1596" y="2263"/>
                  </a:cubicBezTo>
                  <a:cubicBezTo>
                    <a:pt x="1215" y="2549"/>
                    <a:pt x="881" y="2930"/>
                    <a:pt x="620" y="3358"/>
                  </a:cubicBezTo>
                  <a:cubicBezTo>
                    <a:pt x="215" y="4001"/>
                    <a:pt x="0" y="4787"/>
                    <a:pt x="0" y="5549"/>
                  </a:cubicBezTo>
                  <a:lnTo>
                    <a:pt x="0" y="9002"/>
                  </a:lnTo>
                  <a:cubicBezTo>
                    <a:pt x="0" y="9764"/>
                    <a:pt x="572" y="10360"/>
                    <a:pt x="1239" y="10407"/>
                  </a:cubicBezTo>
                  <a:cubicBezTo>
                    <a:pt x="1334" y="10860"/>
                    <a:pt x="1715" y="11217"/>
                    <a:pt x="2191" y="11217"/>
                  </a:cubicBezTo>
                  <a:cubicBezTo>
                    <a:pt x="2739" y="11217"/>
                    <a:pt x="3191" y="10764"/>
                    <a:pt x="3191" y="10241"/>
                  </a:cubicBezTo>
                  <a:lnTo>
                    <a:pt x="3191" y="7740"/>
                  </a:lnTo>
                  <a:cubicBezTo>
                    <a:pt x="3191" y="7192"/>
                    <a:pt x="2739" y="6740"/>
                    <a:pt x="2191" y="6740"/>
                  </a:cubicBezTo>
                  <a:cubicBezTo>
                    <a:pt x="1715" y="6740"/>
                    <a:pt x="1334" y="7097"/>
                    <a:pt x="1239" y="7550"/>
                  </a:cubicBezTo>
                  <a:lnTo>
                    <a:pt x="1191" y="7550"/>
                  </a:lnTo>
                  <a:lnTo>
                    <a:pt x="1191" y="5501"/>
                  </a:lnTo>
                  <a:cubicBezTo>
                    <a:pt x="1191" y="5049"/>
                    <a:pt x="1286" y="4644"/>
                    <a:pt x="1453" y="4216"/>
                  </a:cubicBezTo>
                  <a:cubicBezTo>
                    <a:pt x="1477" y="4120"/>
                    <a:pt x="1453" y="4049"/>
                    <a:pt x="1358" y="3977"/>
                  </a:cubicBezTo>
                  <a:cubicBezTo>
                    <a:pt x="1341" y="3972"/>
                    <a:pt x="1323" y="3969"/>
                    <a:pt x="1304" y="3969"/>
                  </a:cubicBezTo>
                  <a:cubicBezTo>
                    <a:pt x="1243" y="3969"/>
                    <a:pt x="1174" y="4000"/>
                    <a:pt x="1120" y="4073"/>
                  </a:cubicBezTo>
                  <a:cubicBezTo>
                    <a:pt x="929" y="4525"/>
                    <a:pt x="810" y="5001"/>
                    <a:pt x="810" y="5501"/>
                  </a:cubicBezTo>
                  <a:lnTo>
                    <a:pt x="810" y="7645"/>
                  </a:lnTo>
                  <a:cubicBezTo>
                    <a:pt x="596" y="7740"/>
                    <a:pt x="405" y="7859"/>
                    <a:pt x="286" y="8026"/>
                  </a:cubicBezTo>
                  <a:lnTo>
                    <a:pt x="286" y="5501"/>
                  </a:lnTo>
                  <a:cubicBezTo>
                    <a:pt x="286" y="4787"/>
                    <a:pt x="500" y="4096"/>
                    <a:pt x="858" y="3501"/>
                  </a:cubicBezTo>
                  <a:cubicBezTo>
                    <a:pt x="1072" y="3168"/>
                    <a:pt x="1310" y="2906"/>
                    <a:pt x="1572" y="2644"/>
                  </a:cubicBezTo>
                  <a:cubicBezTo>
                    <a:pt x="1596" y="2691"/>
                    <a:pt x="1596" y="2763"/>
                    <a:pt x="1644" y="2810"/>
                  </a:cubicBezTo>
                  <a:cubicBezTo>
                    <a:pt x="1691" y="2906"/>
                    <a:pt x="1763" y="3025"/>
                    <a:pt x="1834" y="3096"/>
                  </a:cubicBezTo>
                  <a:cubicBezTo>
                    <a:pt x="1715" y="3215"/>
                    <a:pt x="1596" y="3334"/>
                    <a:pt x="1477" y="3477"/>
                  </a:cubicBezTo>
                  <a:cubicBezTo>
                    <a:pt x="1429" y="3573"/>
                    <a:pt x="1429" y="3644"/>
                    <a:pt x="1524" y="3715"/>
                  </a:cubicBezTo>
                  <a:cubicBezTo>
                    <a:pt x="1548" y="3739"/>
                    <a:pt x="1572" y="3739"/>
                    <a:pt x="1644" y="3739"/>
                  </a:cubicBezTo>
                  <a:cubicBezTo>
                    <a:pt x="1691" y="3739"/>
                    <a:pt x="1715" y="3715"/>
                    <a:pt x="1786" y="3692"/>
                  </a:cubicBezTo>
                  <a:cubicBezTo>
                    <a:pt x="1905" y="3525"/>
                    <a:pt x="2025" y="3382"/>
                    <a:pt x="2167" y="3263"/>
                  </a:cubicBezTo>
                  <a:cubicBezTo>
                    <a:pt x="2191" y="3263"/>
                    <a:pt x="2191" y="3263"/>
                    <a:pt x="2239" y="3287"/>
                  </a:cubicBezTo>
                  <a:cubicBezTo>
                    <a:pt x="2310" y="3334"/>
                    <a:pt x="2406" y="3334"/>
                    <a:pt x="2525" y="3334"/>
                  </a:cubicBezTo>
                  <a:cubicBezTo>
                    <a:pt x="2668" y="3334"/>
                    <a:pt x="2858" y="3287"/>
                    <a:pt x="3001" y="3215"/>
                  </a:cubicBezTo>
                  <a:lnTo>
                    <a:pt x="4763" y="2263"/>
                  </a:lnTo>
                  <a:cubicBezTo>
                    <a:pt x="5120" y="2072"/>
                    <a:pt x="5501" y="1953"/>
                    <a:pt x="5930" y="1953"/>
                  </a:cubicBezTo>
                  <a:cubicBezTo>
                    <a:pt x="6335" y="1953"/>
                    <a:pt x="6716" y="2048"/>
                    <a:pt x="7073" y="2263"/>
                  </a:cubicBezTo>
                  <a:lnTo>
                    <a:pt x="8836" y="3215"/>
                  </a:lnTo>
                  <a:cubicBezTo>
                    <a:pt x="8980" y="3294"/>
                    <a:pt x="9138" y="3329"/>
                    <a:pt x="9292" y="3329"/>
                  </a:cubicBezTo>
                  <a:cubicBezTo>
                    <a:pt x="9417" y="3329"/>
                    <a:pt x="9538" y="3306"/>
                    <a:pt x="9645" y="3263"/>
                  </a:cubicBezTo>
                  <a:cubicBezTo>
                    <a:pt x="9883" y="3477"/>
                    <a:pt x="10050" y="3692"/>
                    <a:pt x="10217" y="3954"/>
                  </a:cubicBezTo>
                  <a:cubicBezTo>
                    <a:pt x="10503" y="4430"/>
                    <a:pt x="10645" y="4954"/>
                    <a:pt x="10645" y="5501"/>
                  </a:cubicBezTo>
                  <a:lnTo>
                    <a:pt x="10645" y="7550"/>
                  </a:lnTo>
                  <a:lnTo>
                    <a:pt x="10598" y="7550"/>
                  </a:lnTo>
                  <a:cubicBezTo>
                    <a:pt x="10503" y="7097"/>
                    <a:pt x="10121" y="6740"/>
                    <a:pt x="9645" y="6740"/>
                  </a:cubicBezTo>
                  <a:cubicBezTo>
                    <a:pt x="9097" y="6740"/>
                    <a:pt x="8669" y="7192"/>
                    <a:pt x="8669" y="7740"/>
                  </a:cubicBezTo>
                  <a:lnTo>
                    <a:pt x="8669" y="10241"/>
                  </a:lnTo>
                  <a:cubicBezTo>
                    <a:pt x="8669" y="10764"/>
                    <a:pt x="9097" y="11217"/>
                    <a:pt x="9645" y="11217"/>
                  </a:cubicBezTo>
                  <a:cubicBezTo>
                    <a:pt x="10121" y="11217"/>
                    <a:pt x="10503" y="10860"/>
                    <a:pt x="10598" y="10407"/>
                  </a:cubicBezTo>
                  <a:cubicBezTo>
                    <a:pt x="11312" y="10312"/>
                    <a:pt x="11836" y="9717"/>
                    <a:pt x="11836" y="9002"/>
                  </a:cubicBezTo>
                  <a:lnTo>
                    <a:pt x="11836" y="5525"/>
                  </a:lnTo>
                  <a:lnTo>
                    <a:pt x="11908" y="5525"/>
                  </a:lnTo>
                  <a:cubicBezTo>
                    <a:pt x="11908" y="4763"/>
                    <a:pt x="11693" y="4001"/>
                    <a:pt x="11288" y="3334"/>
                  </a:cubicBezTo>
                  <a:cubicBezTo>
                    <a:pt x="11003" y="2906"/>
                    <a:pt x="10693" y="2525"/>
                    <a:pt x="10288" y="2215"/>
                  </a:cubicBezTo>
                  <a:cubicBezTo>
                    <a:pt x="10264" y="1929"/>
                    <a:pt x="10098" y="1620"/>
                    <a:pt x="9788" y="1477"/>
                  </a:cubicBezTo>
                  <a:lnTo>
                    <a:pt x="8026" y="524"/>
                  </a:lnTo>
                  <a:cubicBezTo>
                    <a:pt x="7383" y="191"/>
                    <a:pt x="6668" y="0"/>
                    <a:pt x="59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804;p49">
              <a:extLst>
                <a:ext uri="{FF2B5EF4-FFF2-40B4-BE49-F238E27FC236}">
                  <a16:creationId xmlns:a16="http://schemas.microsoft.com/office/drawing/2014/main" id="{9C603AA7-5602-4FDA-B616-7AD181F3C4D6}"/>
                </a:ext>
              </a:extLst>
            </p:cNvPr>
            <p:cNvSpPr/>
            <p:nvPr/>
          </p:nvSpPr>
          <p:spPr>
            <a:xfrm>
              <a:off x="1652467" y="2835979"/>
              <a:ext cx="165670" cy="217394"/>
            </a:xfrm>
            <a:custGeom>
              <a:avLst/>
              <a:gdLst/>
              <a:ahLst/>
              <a:cxnLst/>
              <a:rect l="l" t="t" r="r" b="b"/>
              <a:pathLst>
                <a:path w="4955" h="6502" extrusionOk="0">
                  <a:moveTo>
                    <a:pt x="4049" y="310"/>
                  </a:moveTo>
                  <a:cubicBezTo>
                    <a:pt x="4311" y="310"/>
                    <a:pt x="4525" y="501"/>
                    <a:pt x="4597" y="739"/>
                  </a:cubicBezTo>
                  <a:lnTo>
                    <a:pt x="382" y="739"/>
                  </a:lnTo>
                  <a:cubicBezTo>
                    <a:pt x="429" y="501"/>
                    <a:pt x="667" y="310"/>
                    <a:pt x="906" y="310"/>
                  </a:cubicBezTo>
                  <a:close/>
                  <a:moveTo>
                    <a:pt x="4644" y="1096"/>
                  </a:moveTo>
                  <a:lnTo>
                    <a:pt x="4644" y="5430"/>
                  </a:lnTo>
                  <a:lnTo>
                    <a:pt x="358" y="5430"/>
                  </a:lnTo>
                  <a:lnTo>
                    <a:pt x="358" y="1096"/>
                  </a:lnTo>
                  <a:close/>
                  <a:moveTo>
                    <a:pt x="906" y="1"/>
                  </a:moveTo>
                  <a:cubicBezTo>
                    <a:pt x="405" y="1"/>
                    <a:pt x="1" y="405"/>
                    <a:pt x="1" y="906"/>
                  </a:cubicBezTo>
                  <a:lnTo>
                    <a:pt x="1" y="5597"/>
                  </a:lnTo>
                  <a:cubicBezTo>
                    <a:pt x="1" y="6097"/>
                    <a:pt x="405" y="6502"/>
                    <a:pt x="906" y="6502"/>
                  </a:cubicBezTo>
                  <a:lnTo>
                    <a:pt x="2977" y="6502"/>
                  </a:lnTo>
                  <a:cubicBezTo>
                    <a:pt x="3049" y="6502"/>
                    <a:pt x="3144" y="6430"/>
                    <a:pt x="3144" y="6335"/>
                  </a:cubicBezTo>
                  <a:cubicBezTo>
                    <a:pt x="3144" y="6240"/>
                    <a:pt x="3049" y="6145"/>
                    <a:pt x="2977" y="6145"/>
                  </a:cubicBezTo>
                  <a:lnTo>
                    <a:pt x="906" y="6145"/>
                  </a:lnTo>
                  <a:cubicBezTo>
                    <a:pt x="644" y="6145"/>
                    <a:pt x="429" y="5978"/>
                    <a:pt x="358" y="5740"/>
                  </a:cubicBezTo>
                  <a:lnTo>
                    <a:pt x="4573" y="5740"/>
                  </a:lnTo>
                  <a:cubicBezTo>
                    <a:pt x="4478" y="5978"/>
                    <a:pt x="4287" y="6145"/>
                    <a:pt x="4001" y="6145"/>
                  </a:cubicBezTo>
                  <a:lnTo>
                    <a:pt x="3644" y="6145"/>
                  </a:lnTo>
                  <a:cubicBezTo>
                    <a:pt x="3549" y="6145"/>
                    <a:pt x="3478" y="6240"/>
                    <a:pt x="3478" y="6335"/>
                  </a:cubicBezTo>
                  <a:cubicBezTo>
                    <a:pt x="3478" y="6430"/>
                    <a:pt x="3573" y="6502"/>
                    <a:pt x="3644" y="6502"/>
                  </a:cubicBezTo>
                  <a:lnTo>
                    <a:pt x="4001" y="6502"/>
                  </a:lnTo>
                  <a:cubicBezTo>
                    <a:pt x="4502" y="6502"/>
                    <a:pt x="4930" y="6097"/>
                    <a:pt x="4930" y="5597"/>
                  </a:cubicBezTo>
                  <a:lnTo>
                    <a:pt x="4930" y="906"/>
                  </a:lnTo>
                  <a:cubicBezTo>
                    <a:pt x="4954" y="405"/>
                    <a:pt x="4549" y="1"/>
                    <a:pt x="40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805;p49">
              <a:extLst>
                <a:ext uri="{FF2B5EF4-FFF2-40B4-BE49-F238E27FC236}">
                  <a16:creationId xmlns:a16="http://schemas.microsoft.com/office/drawing/2014/main" id="{C3E75423-0062-469E-B406-8A3B8DAEAE54}"/>
                </a:ext>
              </a:extLst>
            </p:cNvPr>
            <p:cNvSpPr/>
            <p:nvPr/>
          </p:nvSpPr>
          <p:spPr>
            <a:xfrm>
              <a:off x="1670789" y="2878974"/>
              <a:ext cx="125849" cy="128223"/>
            </a:xfrm>
            <a:custGeom>
              <a:avLst/>
              <a:gdLst/>
              <a:ahLst/>
              <a:cxnLst/>
              <a:rect l="l" t="t" r="r" b="b"/>
              <a:pathLst>
                <a:path w="3764" h="3835" extrusionOk="0">
                  <a:moveTo>
                    <a:pt x="1906" y="382"/>
                  </a:moveTo>
                  <a:cubicBezTo>
                    <a:pt x="2263" y="382"/>
                    <a:pt x="2572" y="667"/>
                    <a:pt x="2572" y="1025"/>
                  </a:cubicBezTo>
                  <a:lnTo>
                    <a:pt x="2572" y="1525"/>
                  </a:lnTo>
                  <a:cubicBezTo>
                    <a:pt x="2572" y="1882"/>
                    <a:pt x="2263" y="2191"/>
                    <a:pt x="1906" y="2191"/>
                  </a:cubicBezTo>
                  <a:cubicBezTo>
                    <a:pt x="1548" y="2191"/>
                    <a:pt x="1263" y="1882"/>
                    <a:pt x="1263" y="1525"/>
                  </a:cubicBezTo>
                  <a:lnTo>
                    <a:pt x="1263" y="1025"/>
                  </a:lnTo>
                  <a:cubicBezTo>
                    <a:pt x="1263" y="667"/>
                    <a:pt x="1548" y="382"/>
                    <a:pt x="1906" y="382"/>
                  </a:cubicBezTo>
                  <a:close/>
                  <a:moveTo>
                    <a:pt x="3168" y="1715"/>
                  </a:moveTo>
                  <a:cubicBezTo>
                    <a:pt x="3072" y="2311"/>
                    <a:pt x="2572" y="2787"/>
                    <a:pt x="1953" y="2787"/>
                  </a:cubicBezTo>
                  <a:cubicBezTo>
                    <a:pt x="1310" y="2787"/>
                    <a:pt x="786" y="2311"/>
                    <a:pt x="715" y="1715"/>
                  </a:cubicBezTo>
                  <a:lnTo>
                    <a:pt x="953" y="1715"/>
                  </a:lnTo>
                  <a:cubicBezTo>
                    <a:pt x="1024" y="2191"/>
                    <a:pt x="1429" y="2549"/>
                    <a:pt x="1953" y="2549"/>
                  </a:cubicBezTo>
                  <a:cubicBezTo>
                    <a:pt x="2453" y="2549"/>
                    <a:pt x="2858" y="2191"/>
                    <a:pt x="2930" y="1715"/>
                  </a:cubicBezTo>
                  <a:close/>
                  <a:moveTo>
                    <a:pt x="1882" y="1"/>
                  </a:moveTo>
                  <a:cubicBezTo>
                    <a:pt x="1310" y="1"/>
                    <a:pt x="858" y="453"/>
                    <a:pt x="858" y="1025"/>
                  </a:cubicBezTo>
                  <a:lnTo>
                    <a:pt x="858" y="1358"/>
                  </a:lnTo>
                  <a:lnTo>
                    <a:pt x="620" y="1358"/>
                  </a:lnTo>
                  <a:lnTo>
                    <a:pt x="620" y="1144"/>
                  </a:lnTo>
                  <a:cubicBezTo>
                    <a:pt x="620" y="1048"/>
                    <a:pt x="548" y="953"/>
                    <a:pt x="453" y="953"/>
                  </a:cubicBezTo>
                  <a:cubicBezTo>
                    <a:pt x="358" y="953"/>
                    <a:pt x="262" y="1048"/>
                    <a:pt x="262" y="1144"/>
                  </a:cubicBezTo>
                  <a:lnTo>
                    <a:pt x="262" y="1358"/>
                  </a:lnTo>
                  <a:lnTo>
                    <a:pt x="191" y="1358"/>
                  </a:lnTo>
                  <a:cubicBezTo>
                    <a:pt x="96" y="1358"/>
                    <a:pt x="0" y="1429"/>
                    <a:pt x="0" y="1525"/>
                  </a:cubicBezTo>
                  <a:cubicBezTo>
                    <a:pt x="72" y="1620"/>
                    <a:pt x="167" y="1715"/>
                    <a:pt x="238" y="1715"/>
                  </a:cubicBezTo>
                  <a:lnTo>
                    <a:pt x="334" y="1715"/>
                  </a:lnTo>
                  <a:cubicBezTo>
                    <a:pt x="429" y="2453"/>
                    <a:pt x="1024" y="3049"/>
                    <a:pt x="1739" y="3120"/>
                  </a:cubicBezTo>
                  <a:lnTo>
                    <a:pt x="1739" y="3477"/>
                  </a:lnTo>
                  <a:lnTo>
                    <a:pt x="1358" y="3477"/>
                  </a:lnTo>
                  <a:cubicBezTo>
                    <a:pt x="1263" y="3477"/>
                    <a:pt x="1167" y="3549"/>
                    <a:pt x="1167" y="3644"/>
                  </a:cubicBezTo>
                  <a:cubicBezTo>
                    <a:pt x="1167" y="3739"/>
                    <a:pt x="1263" y="3835"/>
                    <a:pt x="1358" y="3835"/>
                  </a:cubicBezTo>
                  <a:lnTo>
                    <a:pt x="2477" y="3835"/>
                  </a:lnTo>
                  <a:cubicBezTo>
                    <a:pt x="2572" y="3835"/>
                    <a:pt x="2668" y="3739"/>
                    <a:pt x="2668" y="3644"/>
                  </a:cubicBezTo>
                  <a:cubicBezTo>
                    <a:pt x="2668" y="3549"/>
                    <a:pt x="2572" y="3477"/>
                    <a:pt x="2477" y="3477"/>
                  </a:cubicBezTo>
                  <a:lnTo>
                    <a:pt x="2096" y="3477"/>
                  </a:lnTo>
                  <a:lnTo>
                    <a:pt x="2096" y="3120"/>
                  </a:lnTo>
                  <a:cubicBezTo>
                    <a:pt x="2834" y="3025"/>
                    <a:pt x="3430" y="2430"/>
                    <a:pt x="3477" y="1715"/>
                  </a:cubicBezTo>
                  <a:lnTo>
                    <a:pt x="3573" y="1715"/>
                  </a:lnTo>
                  <a:cubicBezTo>
                    <a:pt x="3668" y="1715"/>
                    <a:pt x="3763" y="1620"/>
                    <a:pt x="3763" y="1525"/>
                  </a:cubicBezTo>
                  <a:cubicBezTo>
                    <a:pt x="3763" y="1429"/>
                    <a:pt x="3668" y="1358"/>
                    <a:pt x="3573" y="1358"/>
                  </a:cubicBezTo>
                  <a:lnTo>
                    <a:pt x="3477" y="1358"/>
                  </a:lnTo>
                  <a:lnTo>
                    <a:pt x="3477" y="1144"/>
                  </a:lnTo>
                  <a:cubicBezTo>
                    <a:pt x="3477" y="1048"/>
                    <a:pt x="3406" y="953"/>
                    <a:pt x="3311" y="953"/>
                  </a:cubicBezTo>
                  <a:cubicBezTo>
                    <a:pt x="3215" y="953"/>
                    <a:pt x="3144" y="1048"/>
                    <a:pt x="3144" y="1144"/>
                  </a:cubicBezTo>
                  <a:lnTo>
                    <a:pt x="3144" y="1358"/>
                  </a:lnTo>
                  <a:lnTo>
                    <a:pt x="2882" y="1358"/>
                  </a:lnTo>
                  <a:lnTo>
                    <a:pt x="2882" y="1025"/>
                  </a:lnTo>
                  <a:cubicBezTo>
                    <a:pt x="2882" y="453"/>
                    <a:pt x="2453" y="1"/>
                    <a:pt x="188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</a:t>
            </a:r>
            <a:r>
              <a:rPr lang="en">
                <a:solidFill>
                  <a:schemeClr val="lt2"/>
                </a:solidFill>
              </a:rPr>
              <a:t> CONTENTS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59" name="Google Shape;659;p31"/>
          <p:cNvSpPr txBox="1">
            <a:spLocks noGrp="1"/>
          </p:cNvSpPr>
          <p:nvPr>
            <p:ph type="title" idx="2"/>
          </p:nvPr>
        </p:nvSpPr>
        <p:spPr>
          <a:xfrm>
            <a:off x="1447249" y="2005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61" name="Google Shape;661;p31"/>
          <p:cNvSpPr txBox="1">
            <a:spLocks noGrp="1"/>
          </p:cNvSpPr>
          <p:nvPr>
            <p:ph type="title" idx="4"/>
          </p:nvPr>
        </p:nvSpPr>
        <p:spPr>
          <a:xfrm>
            <a:off x="4146524" y="2005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63" name="Google Shape;663;p31"/>
          <p:cNvSpPr txBox="1">
            <a:spLocks noGrp="1"/>
          </p:cNvSpPr>
          <p:nvPr>
            <p:ph type="title" idx="6"/>
          </p:nvPr>
        </p:nvSpPr>
        <p:spPr>
          <a:xfrm>
            <a:off x="6903900" y="2005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65" name="Google Shape;665;p31"/>
          <p:cNvSpPr txBox="1">
            <a:spLocks noGrp="1"/>
          </p:cNvSpPr>
          <p:nvPr>
            <p:ph type="subTitle" idx="1"/>
          </p:nvPr>
        </p:nvSpPr>
        <p:spPr>
          <a:xfrm>
            <a:off x="661849" y="2522131"/>
            <a:ext cx="23055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WARM UP</a:t>
            </a:r>
            <a:endParaRPr sz="3200" dirty="0"/>
          </a:p>
        </p:txBody>
      </p:sp>
      <p:sp>
        <p:nvSpPr>
          <p:cNvPr id="666" name="Google Shape;666;p31"/>
          <p:cNvSpPr txBox="1">
            <a:spLocks noGrp="1"/>
          </p:cNvSpPr>
          <p:nvPr>
            <p:ph type="subTitle" idx="8"/>
          </p:nvPr>
        </p:nvSpPr>
        <p:spPr>
          <a:xfrm>
            <a:off x="2984113" y="2538636"/>
            <a:ext cx="3059522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PRACTICE</a:t>
            </a:r>
            <a:endParaRPr sz="3200" dirty="0"/>
          </a:p>
        </p:txBody>
      </p:sp>
      <p:sp>
        <p:nvSpPr>
          <p:cNvPr id="667" name="Google Shape;667;p31"/>
          <p:cNvSpPr txBox="1">
            <a:spLocks noGrp="1"/>
          </p:cNvSpPr>
          <p:nvPr>
            <p:ph type="subTitle" idx="9"/>
          </p:nvPr>
        </p:nvSpPr>
        <p:spPr>
          <a:xfrm>
            <a:off x="6073728" y="2522131"/>
            <a:ext cx="2775469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2"/>
                </a:solidFill>
              </a:rPr>
              <a:t>LET’S PLAY</a:t>
            </a:r>
            <a:endParaRPr sz="32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3"/>
          <p:cNvSpPr/>
          <p:nvPr/>
        </p:nvSpPr>
        <p:spPr>
          <a:xfrm>
            <a:off x="2974800" y="3534549"/>
            <a:ext cx="244707" cy="244522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859125" y="2460151"/>
            <a:ext cx="382258" cy="381957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2862749" y="613425"/>
            <a:ext cx="671077" cy="670644"/>
          </a:xfrm>
          <a:custGeom>
            <a:avLst/>
            <a:gdLst/>
            <a:ahLst/>
            <a:cxnLst/>
            <a:rect l="l" t="t" r="r" b="b"/>
            <a:pathLst>
              <a:path w="10865" h="10858" extrusionOk="0">
                <a:moveTo>
                  <a:pt x="4692" y="1"/>
                </a:moveTo>
                <a:lnTo>
                  <a:pt x="4371" y="2897"/>
                </a:lnTo>
                <a:lnTo>
                  <a:pt x="2073" y="1103"/>
                </a:lnTo>
                <a:lnTo>
                  <a:pt x="3248" y="3780"/>
                </a:lnTo>
                <a:lnTo>
                  <a:pt x="358" y="3364"/>
                </a:lnTo>
                <a:lnTo>
                  <a:pt x="2722" y="5086"/>
                </a:lnTo>
                <a:lnTo>
                  <a:pt x="1" y="6173"/>
                </a:lnTo>
                <a:lnTo>
                  <a:pt x="2912" y="6494"/>
                </a:lnTo>
                <a:lnTo>
                  <a:pt x="1110" y="8793"/>
                </a:lnTo>
                <a:lnTo>
                  <a:pt x="3780" y="7618"/>
                </a:lnTo>
                <a:lnTo>
                  <a:pt x="3780" y="7618"/>
                </a:lnTo>
                <a:lnTo>
                  <a:pt x="3372" y="10507"/>
                </a:lnTo>
                <a:lnTo>
                  <a:pt x="5094" y="8143"/>
                </a:lnTo>
                <a:lnTo>
                  <a:pt x="6181" y="10857"/>
                </a:lnTo>
                <a:lnTo>
                  <a:pt x="6494" y="7954"/>
                </a:lnTo>
                <a:lnTo>
                  <a:pt x="8793" y="9763"/>
                </a:lnTo>
                <a:lnTo>
                  <a:pt x="7618" y="7085"/>
                </a:lnTo>
                <a:lnTo>
                  <a:pt x="10507" y="7501"/>
                </a:lnTo>
                <a:lnTo>
                  <a:pt x="8158" y="5772"/>
                </a:lnTo>
                <a:lnTo>
                  <a:pt x="10865" y="4678"/>
                </a:lnTo>
                <a:lnTo>
                  <a:pt x="7954" y="4371"/>
                </a:lnTo>
                <a:lnTo>
                  <a:pt x="9763" y="2073"/>
                </a:lnTo>
                <a:lnTo>
                  <a:pt x="9763" y="2073"/>
                </a:lnTo>
                <a:lnTo>
                  <a:pt x="7093" y="3248"/>
                </a:lnTo>
                <a:lnTo>
                  <a:pt x="7501" y="358"/>
                </a:lnTo>
                <a:lnTo>
                  <a:pt x="5779" y="2708"/>
                </a:lnTo>
                <a:lnTo>
                  <a:pt x="469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 txBox="1">
            <a:spLocks noGrp="1"/>
          </p:cNvSpPr>
          <p:nvPr>
            <p:ph type="title"/>
          </p:nvPr>
        </p:nvSpPr>
        <p:spPr>
          <a:xfrm>
            <a:off x="3054857" y="1860862"/>
            <a:ext cx="4681800" cy="17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2">
                    <a:lumMod val="75000"/>
                  </a:schemeClr>
                </a:solidFill>
              </a:rPr>
              <a:t>WARM UP</a:t>
            </a:r>
            <a:endParaRPr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8" name="Google Shape;688;p33"/>
          <p:cNvSpPr txBox="1">
            <a:spLocks noGrp="1"/>
          </p:cNvSpPr>
          <p:nvPr>
            <p:ph type="title" idx="2"/>
          </p:nvPr>
        </p:nvSpPr>
        <p:spPr>
          <a:xfrm>
            <a:off x="4475583" y="996486"/>
            <a:ext cx="11703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01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689" name="Google Shape;689;p33"/>
          <p:cNvGrpSpPr/>
          <p:nvPr/>
        </p:nvGrpSpPr>
        <p:grpSpPr>
          <a:xfrm>
            <a:off x="198043" y="271069"/>
            <a:ext cx="2050438" cy="3915008"/>
            <a:chOff x="1420125" y="1007050"/>
            <a:chExt cx="2050438" cy="3915008"/>
          </a:xfrm>
        </p:grpSpPr>
        <p:sp>
          <p:nvSpPr>
            <p:cNvPr id="690" name="Google Shape;690;p33"/>
            <p:cNvSpPr/>
            <p:nvPr/>
          </p:nvSpPr>
          <p:spPr>
            <a:xfrm flipH="1">
              <a:off x="2514145" y="4608068"/>
              <a:ext cx="570928" cy="74248"/>
            </a:xfrm>
            <a:custGeom>
              <a:avLst/>
              <a:gdLst/>
              <a:ahLst/>
              <a:cxnLst/>
              <a:rect l="l" t="t" r="r" b="b"/>
              <a:pathLst>
                <a:path w="6290" h="818" extrusionOk="0">
                  <a:moveTo>
                    <a:pt x="0" y="0"/>
                  </a:moveTo>
                  <a:cubicBezTo>
                    <a:pt x="73" y="525"/>
                    <a:pt x="598" y="817"/>
                    <a:pt x="1284" y="817"/>
                  </a:cubicBezTo>
                  <a:lnTo>
                    <a:pt x="5436" y="817"/>
                  </a:lnTo>
                  <a:cubicBezTo>
                    <a:pt x="5779" y="817"/>
                    <a:pt x="6092" y="606"/>
                    <a:pt x="6209" y="292"/>
                  </a:cubicBezTo>
                  <a:cubicBezTo>
                    <a:pt x="6246" y="197"/>
                    <a:pt x="6275" y="110"/>
                    <a:pt x="6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 flipH="1">
              <a:off x="1524780" y="1511354"/>
              <a:ext cx="514652" cy="478254"/>
            </a:xfrm>
            <a:custGeom>
              <a:avLst/>
              <a:gdLst/>
              <a:ahLst/>
              <a:cxnLst/>
              <a:rect l="l" t="t" r="r" b="b"/>
              <a:pathLst>
                <a:path w="5670" h="5269" extrusionOk="0">
                  <a:moveTo>
                    <a:pt x="1941" y="1"/>
                  </a:moveTo>
                  <a:cubicBezTo>
                    <a:pt x="861" y="1"/>
                    <a:pt x="1" y="884"/>
                    <a:pt x="1" y="1949"/>
                  </a:cubicBezTo>
                  <a:cubicBezTo>
                    <a:pt x="1" y="2759"/>
                    <a:pt x="489" y="3452"/>
                    <a:pt x="1190" y="3744"/>
                  </a:cubicBezTo>
                  <a:cubicBezTo>
                    <a:pt x="1095" y="4291"/>
                    <a:pt x="876" y="4809"/>
                    <a:pt x="562" y="5269"/>
                  </a:cubicBezTo>
                  <a:cubicBezTo>
                    <a:pt x="562" y="5269"/>
                    <a:pt x="2095" y="4889"/>
                    <a:pt x="2707" y="3890"/>
                  </a:cubicBezTo>
                  <a:lnTo>
                    <a:pt x="3729" y="3890"/>
                  </a:lnTo>
                  <a:cubicBezTo>
                    <a:pt x="4801" y="3890"/>
                    <a:pt x="5670" y="3014"/>
                    <a:pt x="5670" y="1949"/>
                  </a:cubicBezTo>
                  <a:cubicBezTo>
                    <a:pt x="5670" y="884"/>
                    <a:pt x="4801" y="1"/>
                    <a:pt x="3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 flipH="1">
              <a:off x="1508896" y="1509357"/>
              <a:ext cx="539794" cy="484245"/>
            </a:xfrm>
            <a:custGeom>
              <a:avLst/>
              <a:gdLst/>
              <a:ahLst/>
              <a:cxnLst/>
              <a:rect l="l" t="t" r="r" b="b"/>
              <a:pathLst>
                <a:path w="5947" h="5335" extrusionOk="0">
                  <a:moveTo>
                    <a:pt x="3831" y="74"/>
                  </a:moveTo>
                  <a:cubicBezTo>
                    <a:pt x="4633" y="81"/>
                    <a:pt x="5370" y="585"/>
                    <a:pt x="5633" y="1351"/>
                  </a:cubicBezTo>
                  <a:cubicBezTo>
                    <a:pt x="5903" y="2095"/>
                    <a:pt x="5662" y="2956"/>
                    <a:pt x="5049" y="3459"/>
                  </a:cubicBezTo>
                  <a:cubicBezTo>
                    <a:pt x="4743" y="3715"/>
                    <a:pt x="4356" y="3868"/>
                    <a:pt x="3955" y="3897"/>
                  </a:cubicBezTo>
                  <a:cubicBezTo>
                    <a:pt x="3889" y="3899"/>
                    <a:pt x="3822" y="3900"/>
                    <a:pt x="3754" y="3900"/>
                  </a:cubicBezTo>
                  <a:cubicBezTo>
                    <a:pt x="3617" y="3900"/>
                    <a:pt x="3476" y="3897"/>
                    <a:pt x="3335" y="3897"/>
                  </a:cubicBezTo>
                  <a:lnTo>
                    <a:pt x="2963" y="3897"/>
                  </a:lnTo>
                  <a:cubicBezTo>
                    <a:pt x="2936" y="3897"/>
                    <a:pt x="2892" y="3889"/>
                    <a:pt x="2852" y="3889"/>
                  </a:cubicBezTo>
                  <a:cubicBezTo>
                    <a:pt x="2826" y="3889"/>
                    <a:pt x="2802" y="3893"/>
                    <a:pt x="2788" y="3904"/>
                  </a:cubicBezTo>
                  <a:cubicBezTo>
                    <a:pt x="2736" y="3933"/>
                    <a:pt x="2693" y="4050"/>
                    <a:pt x="2656" y="4101"/>
                  </a:cubicBezTo>
                  <a:cubicBezTo>
                    <a:pt x="2598" y="4174"/>
                    <a:pt x="2547" y="4240"/>
                    <a:pt x="2481" y="4298"/>
                  </a:cubicBezTo>
                  <a:cubicBezTo>
                    <a:pt x="2342" y="4430"/>
                    <a:pt x="2197" y="4554"/>
                    <a:pt x="2043" y="4648"/>
                  </a:cubicBezTo>
                  <a:cubicBezTo>
                    <a:pt x="1652" y="4916"/>
                    <a:pt x="1204" y="5125"/>
                    <a:pt x="745" y="5246"/>
                  </a:cubicBezTo>
                  <a:lnTo>
                    <a:pt x="745" y="5246"/>
                  </a:lnTo>
                  <a:cubicBezTo>
                    <a:pt x="1024" y="4801"/>
                    <a:pt x="1218" y="4311"/>
                    <a:pt x="1321" y="3795"/>
                  </a:cubicBezTo>
                  <a:cubicBezTo>
                    <a:pt x="1321" y="3788"/>
                    <a:pt x="1321" y="3758"/>
                    <a:pt x="1306" y="3758"/>
                  </a:cubicBezTo>
                  <a:cubicBezTo>
                    <a:pt x="737" y="3518"/>
                    <a:pt x="321" y="3029"/>
                    <a:pt x="176" y="2423"/>
                  </a:cubicBezTo>
                  <a:cubicBezTo>
                    <a:pt x="37" y="1854"/>
                    <a:pt x="183" y="1219"/>
                    <a:pt x="562" y="767"/>
                  </a:cubicBezTo>
                  <a:cubicBezTo>
                    <a:pt x="927" y="329"/>
                    <a:pt x="1467" y="74"/>
                    <a:pt x="2043" y="74"/>
                  </a:cubicBezTo>
                  <a:close/>
                  <a:moveTo>
                    <a:pt x="2043" y="1"/>
                  </a:moveTo>
                  <a:cubicBezTo>
                    <a:pt x="1474" y="1"/>
                    <a:pt x="927" y="249"/>
                    <a:pt x="548" y="672"/>
                  </a:cubicBezTo>
                  <a:cubicBezTo>
                    <a:pt x="176" y="1103"/>
                    <a:pt x="0" y="1686"/>
                    <a:pt x="81" y="2255"/>
                  </a:cubicBezTo>
                  <a:cubicBezTo>
                    <a:pt x="181" y="2924"/>
                    <a:pt x="622" y="3515"/>
                    <a:pt x="1250" y="3791"/>
                  </a:cubicBezTo>
                  <a:lnTo>
                    <a:pt x="1250" y="3791"/>
                  </a:lnTo>
                  <a:cubicBezTo>
                    <a:pt x="1140" y="4321"/>
                    <a:pt x="937" y="4831"/>
                    <a:pt x="635" y="5283"/>
                  </a:cubicBezTo>
                  <a:cubicBezTo>
                    <a:pt x="621" y="5305"/>
                    <a:pt x="650" y="5334"/>
                    <a:pt x="672" y="5334"/>
                  </a:cubicBezTo>
                  <a:cubicBezTo>
                    <a:pt x="1109" y="5225"/>
                    <a:pt x="1547" y="5035"/>
                    <a:pt x="1934" y="4794"/>
                  </a:cubicBezTo>
                  <a:cubicBezTo>
                    <a:pt x="2240" y="4605"/>
                    <a:pt x="2532" y="4371"/>
                    <a:pt x="2744" y="4079"/>
                  </a:cubicBezTo>
                  <a:cubicBezTo>
                    <a:pt x="2773" y="4050"/>
                    <a:pt x="2788" y="3992"/>
                    <a:pt x="2817" y="3970"/>
                  </a:cubicBezTo>
                  <a:cubicBezTo>
                    <a:pt x="2823" y="3963"/>
                    <a:pt x="2823" y="3961"/>
                    <a:pt x="2821" y="3961"/>
                  </a:cubicBezTo>
                  <a:cubicBezTo>
                    <a:pt x="2817" y="3961"/>
                    <a:pt x="2810" y="3964"/>
                    <a:pt x="2808" y="3964"/>
                  </a:cubicBezTo>
                  <a:cubicBezTo>
                    <a:pt x="2806" y="3964"/>
                    <a:pt x="2808" y="3962"/>
                    <a:pt x="2817" y="3955"/>
                  </a:cubicBezTo>
                  <a:cubicBezTo>
                    <a:pt x="2826" y="3953"/>
                    <a:pt x="2839" y="3952"/>
                    <a:pt x="2852" y="3952"/>
                  </a:cubicBezTo>
                  <a:cubicBezTo>
                    <a:pt x="2877" y="3952"/>
                    <a:pt x="2907" y="3955"/>
                    <a:pt x="2926" y="3955"/>
                  </a:cubicBezTo>
                  <a:lnTo>
                    <a:pt x="3335" y="3955"/>
                  </a:lnTo>
                  <a:cubicBezTo>
                    <a:pt x="3468" y="3955"/>
                    <a:pt x="3599" y="3960"/>
                    <a:pt x="3729" y="3960"/>
                  </a:cubicBezTo>
                  <a:cubicBezTo>
                    <a:pt x="3827" y="3960"/>
                    <a:pt x="3924" y="3957"/>
                    <a:pt x="4021" y="3948"/>
                  </a:cubicBezTo>
                  <a:cubicBezTo>
                    <a:pt x="4407" y="3912"/>
                    <a:pt x="4757" y="3766"/>
                    <a:pt x="5064" y="3532"/>
                  </a:cubicBezTo>
                  <a:cubicBezTo>
                    <a:pt x="5669" y="3043"/>
                    <a:pt x="5947" y="2226"/>
                    <a:pt x="5742" y="1475"/>
                  </a:cubicBezTo>
                  <a:cubicBezTo>
                    <a:pt x="5516" y="599"/>
                    <a:pt x="4714" y="1"/>
                    <a:pt x="383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 flipH="1">
              <a:off x="1710218" y="1547298"/>
              <a:ext cx="145137" cy="208311"/>
            </a:xfrm>
            <a:custGeom>
              <a:avLst/>
              <a:gdLst/>
              <a:ahLst/>
              <a:cxnLst/>
              <a:rect l="l" t="t" r="r" b="b"/>
              <a:pathLst>
                <a:path w="1599" h="2295" extrusionOk="0">
                  <a:moveTo>
                    <a:pt x="782" y="70"/>
                  </a:moveTo>
                  <a:cubicBezTo>
                    <a:pt x="856" y="70"/>
                    <a:pt x="931" y="82"/>
                    <a:pt x="1008" y="108"/>
                  </a:cubicBezTo>
                  <a:cubicBezTo>
                    <a:pt x="1241" y="188"/>
                    <a:pt x="1424" y="400"/>
                    <a:pt x="1460" y="655"/>
                  </a:cubicBezTo>
                  <a:cubicBezTo>
                    <a:pt x="1482" y="779"/>
                    <a:pt x="1475" y="903"/>
                    <a:pt x="1475" y="1020"/>
                  </a:cubicBezTo>
                  <a:cubicBezTo>
                    <a:pt x="1475" y="1334"/>
                    <a:pt x="1526" y="1713"/>
                    <a:pt x="1314" y="1969"/>
                  </a:cubicBezTo>
                  <a:cubicBezTo>
                    <a:pt x="1181" y="2134"/>
                    <a:pt x="981" y="2225"/>
                    <a:pt x="775" y="2225"/>
                  </a:cubicBezTo>
                  <a:cubicBezTo>
                    <a:pt x="699" y="2225"/>
                    <a:pt x="623" y="2213"/>
                    <a:pt x="548" y="2188"/>
                  </a:cubicBezTo>
                  <a:cubicBezTo>
                    <a:pt x="271" y="2100"/>
                    <a:pt x="88" y="1823"/>
                    <a:pt x="88" y="1531"/>
                  </a:cubicBezTo>
                  <a:lnTo>
                    <a:pt x="88" y="794"/>
                  </a:lnTo>
                  <a:cubicBezTo>
                    <a:pt x="88" y="396"/>
                    <a:pt x="402" y="70"/>
                    <a:pt x="782" y="70"/>
                  </a:cubicBezTo>
                  <a:close/>
                  <a:moveTo>
                    <a:pt x="792" y="1"/>
                  </a:moveTo>
                  <a:cubicBezTo>
                    <a:pt x="493" y="1"/>
                    <a:pt x="197" y="171"/>
                    <a:pt x="74" y="473"/>
                  </a:cubicBezTo>
                  <a:cubicBezTo>
                    <a:pt x="1" y="648"/>
                    <a:pt x="23" y="838"/>
                    <a:pt x="23" y="1020"/>
                  </a:cubicBezTo>
                  <a:lnTo>
                    <a:pt x="23" y="1510"/>
                  </a:lnTo>
                  <a:lnTo>
                    <a:pt x="23" y="1510"/>
                  </a:lnTo>
                  <a:cubicBezTo>
                    <a:pt x="18" y="1515"/>
                    <a:pt x="15" y="1522"/>
                    <a:pt x="15" y="1531"/>
                  </a:cubicBezTo>
                  <a:cubicBezTo>
                    <a:pt x="21" y="1963"/>
                    <a:pt x="378" y="2295"/>
                    <a:pt x="778" y="2295"/>
                  </a:cubicBezTo>
                  <a:cubicBezTo>
                    <a:pt x="871" y="2295"/>
                    <a:pt x="965" y="2277"/>
                    <a:pt x="1059" y="2239"/>
                  </a:cubicBezTo>
                  <a:cubicBezTo>
                    <a:pt x="1278" y="2144"/>
                    <a:pt x="1453" y="1954"/>
                    <a:pt x="1518" y="1713"/>
                  </a:cubicBezTo>
                  <a:cubicBezTo>
                    <a:pt x="1555" y="1567"/>
                    <a:pt x="1548" y="1407"/>
                    <a:pt x="1548" y="1254"/>
                  </a:cubicBezTo>
                  <a:cubicBezTo>
                    <a:pt x="1548" y="874"/>
                    <a:pt x="1599" y="466"/>
                    <a:pt x="1292" y="188"/>
                  </a:cubicBezTo>
                  <a:cubicBezTo>
                    <a:pt x="1148" y="61"/>
                    <a:pt x="970" y="1"/>
                    <a:pt x="79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 flipH="1">
              <a:off x="1806885" y="1602757"/>
              <a:ext cx="46473" cy="6717"/>
            </a:xfrm>
            <a:custGeom>
              <a:avLst/>
              <a:gdLst/>
              <a:ahLst/>
              <a:cxnLst/>
              <a:rect l="l" t="t" r="r" b="b"/>
              <a:pathLst>
                <a:path w="512" h="74" extrusionOk="0">
                  <a:moveTo>
                    <a:pt x="45" y="1"/>
                  </a:moveTo>
                  <a:cubicBezTo>
                    <a:pt x="1" y="1"/>
                    <a:pt x="1" y="74"/>
                    <a:pt x="45" y="74"/>
                  </a:cubicBezTo>
                  <a:lnTo>
                    <a:pt x="468" y="74"/>
                  </a:lnTo>
                  <a:cubicBezTo>
                    <a:pt x="511" y="74"/>
                    <a:pt x="511" y="1"/>
                    <a:pt x="46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 flipH="1">
              <a:off x="1806885" y="1632529"/>
              <a:ext cx="46473" cy="6717"/>
            </a:xfrm>
            <a:custGeom>
              <a:avLst/>
              <a:gdLst/>
              <a:ahLst/>
              <a:cxnLst/>
              <a:rect l="l" t="t" r="r" b="b"/>
              <a:pathLst>
                <a:path w="512" h="74" extrusionOk="0">
                  <a:moveTo>
                    <a:pt x="45" y="1"/>
                  </a:moveTo>
                  <a:cubicBezTo>
                    <a:pt x="1" y="1"/>
                    <a:pt x="1" y="74"/>
                    <a:pt x="45" y="74"/>
                  </a:cubicBezTo>
                  <a:lnTo>
                    <a:pt x="468" y="74"/>
                  </a:lnTo>
                  <a:cubicBezTo>
                    <a:pt x="511" y="74"/>
                    <a:pt x="511" y="1"/>
                    <a:pt x="46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 flipH="1">
              <a:off x="1806885" y="1661665"/>
              <a:ext cx="46473" cy="6717"/>
            </a:xfrm>
            <a:custGeom>
              <a:avLst/>
              <a:gdLst/>
              <a:ahLst/>
              <a:cxnLst/>
              <a:rect l="l" t="t" r="r" b="b"/>
              <a:pathLst>
                <a:path w="512" h="74" extrusionOk="0">
                  <a:moveTo>
                    <a:pt x="45" y="1"/>
                  </a:moveTo>
                  <a:cubicBezTo>
                    <a:pt x="1" y="8"/>
                    <a:pt x="1" y="74"/>
                    <a:pt x="45" y="74"/>
                  </a:cubicBezTo>
                  <a:lnTo>
                    <a:pt x="468" y="74"/>
                  </a:lnTo>
                  <a:cubicBezTo>
                    <a:pt x="511" y="74"/>
                    <a:pt x="511" y="1"/>
                    <a:pt x="46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 flipH="1">
              <a:off x="1806885" y="1691528"/>
              <a:ext cx="46473" cy="6717"/>
            </a:xfrm>
            <a:custGeom>
              <a:avLst/>
              <a:gdLst/>
              <a:ahLst/>
              <a:cxnLst/>
              <a:rect l="l" t="t" r="r" b="b"/>
              <a:pathLst>
                <a:path w="512" h="74" extrusionOk="0">
                  <a:moveTo>
                    <a:pt x="45" y="0"/>
                  </a:moveTo>
                  <a:cubicBezTo>
                    <a:pt x="1" y="8"/>
                    <a:pt x="1" y="73"/>
                    <a:pt x="45" y="73"/>
                  </a:cubicBezTo>
                  <a:lnTo>
                    <a:pt x="468" y="73"/>
                  </a:lnTo>
                  <a:cubicBezTo>
                    <a:pt x="511" y="73"/>
                    <a:pt x="511" y="0"/>
                    <a:pt x="46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 flipH="1">
              <a:off x="1718115" y="1602757"/>
              <a:ext cx="45838" cy="6717"/>
            </a:xfrm>
            <a:custGeom>
              <a:avLst/>
              <a:gdLst/>
              <a:ahLst/>
              <a:cxnLst/>
              <a:rect l="l" t="t" r="r" b="b"/>
              <a:pathLst>
                <a:path w="505" h="74" extrusionOk="0">
                  <a:moveTo>
                    <a:pt x="37" y="1"/>
                  </a:moveTo>
                  <a:cubicBezTo>
                    <a:pt x="1" y="1"/>
                    <a:pt x="1" y="74"/>
                    <a:pt x="37" y="74"/>
                  </a:cubicBezTo>
                  <a:lnTo>
                    <a:pt x="453" y="74"/>
                  </a:lnTo>
                  <a:cubicBezTo>
                    <a:pt x="504" y="74"/>
                    <a:pt x="504" y="1"/>
                    <a:pt x="4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 flipH="1">
              <a:off x="1718115" y="1632529"/>
              <a:ext cx="45838" cy="6717"/>
            </a:xfrm>
            <a:custGeom>
              <a:avLst/>
              <a:gdLst/>
              <a:ahLst/>
              <a:cxnLst/>
              <a:rect l="l" t="t" r="r" b="b"/>
              <a:pathLst>
                <a:path w="505" h="74" extrusionOk="0">
                  <a:moveTo>
                    <a:pt x="37" y="1"/>
                  </a:moveTo>
                  <a:cubicBezTo>
                    <a:pt x="1" y="1"/>
                    <a:pt x="1" y="74"/>
                    <a:pt x="37" y="74"/>
                  </a:cubicBezTo>
                  <a:lnTo>
                    <a:pt x="453" y="74"/>
                  </a:lnTo>
                  <a:cubicBezTo>
                    <a:pt x="504" y="74"/>
                    <a:pt x="504" y="1"/>
                    <a:pt x="4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 flipH="1">
              <a:off x="1718115" y="1661665"/>
              <a:ext cx="45838" cy="6717"/>
            </a:xfrm>
            <a:custGeom>
              <a:avLst/>
              <a:gdLst/>
              <a:ahLst/>
              <a:cxnLst/>
              <a:rect l="l" t="t" r="r" b="b"/>
              <a:pathLst>
                <a:path w="505" h="74" extrusionOk="0">
                  <a:moveTo>
                    <a:pt x="37" y="1"/>
                  </a:moveTo>
                  <a:cubicBezTo>
                    <a:pt x="1" y="8"/>
                    <a:pt x="1" y="74"/>
                    <a:pt x="37" y="74"/>
                  </a:cubicBezTo>
                  <a:lnTo>
                    <a:pt x="453" y="74"/>
                  </a:lnTo>
                  <a:cubicBezTo>
                    <a:pt x="504" y="74"/>
                    <a:pt x="504" y="1"/>
                    <a:pt x="4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 flipH="1">
              <a:off x="1718115" y="1691528"/>
              <a:ext cx="45838" cy="6717"/>
            </a:xfrm>
            <a:custGeom>
              <a:avLst/>
              <a:gdLst/>
              <a:ahLst/>
              <a:cxnLst/>
              <a:rect l="l" t="t" r="r" b="b"/>
              <a:pathLst>
                <a:path w="505" h="74" extrusionOk="0">
                  <a:moveTo>
                    <a:pt x="37" y="0"/>
                  </a:moveTo>
                  <a:cubicBezTo>
                    <a:pt x="1" y="8"/>
                    <a:pt x="1" y="73"/>
                    <a:pt x="37" y="73"/>
                  </a:cubicBezTo>
                  <a:lnTo>
                    <a:pt x="453" y="73"/>
                  </a:lnTo>
                  <a:cubicBezTo>
                    <a:pt x="504" y="73"/>
                    <a:pt x="504" y="0"/>
                    <a:pt x="45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 flipH="1">
              <a:off x="1686981" y="1636250"/>
              <a:ext cx="200142" cy="147497"/>
            </a:xfrm>
            <a:custGeom>
              <a:avLst/>
              <a:gdLst/>
              <a:ahLst/>
              <a:cxnLst/>
              <a:rect l="l" t="t" r="r" b="b"/>
              <a:pathLst>
                <a:path w="2205" h="1625" extrusionOk="0">
                  <a:moveTo>
                    <a:pt x="59" y="0"/>
                  </a:moveTo>
                  <a:cubicBezTo>
                    <a:pt x="41" y="0"/>
                    <a:pt x="23" y="11"/>
                    <a:pt x="23" y="33"/>
                  </a:cubicBezTo>
                  <a:cubicBezTo>
                    <a:pt x="23" y="310"/>
                    <a:pt x="1" y="587"/>
                    <a:pt x="59" y="865"/>
                  </a:cubicBezTo>
                  <a:cubicBezTo>
                    <a:pt x="125" y="1113"/>
                    <a:pt x="271" y="1339"/>
                    <a:pt x="497" y="1478"/>
                  </a:cubicBezTo>
                  <a:cubicBezTo>
                    <a:pt x="668" y="1577"/>
                    <a:pt x="878" y="1624"/>
                    <a:pt x="1087" y="1624"/>
                  </a:cubicBezTo>
                  <a:cubicBezTo>
                    <a:pt x="1261" y="1624"/>
                    <a:pt x="1435" y="1592"/>
                    <a:pt x="1584" y="1529"/>
                  </a:cubicBezTo>
                  <a:cubicBezTo>
                    <a:pt x="1839" y="1419"/>
                    <a:pt x="2022" y="1200"/>
                    <a:pt x="2102" y="945"/>
                  </a:cubicBezTo>
                  <a:cubicBezTo>
                    <a:pt x="2204" y="653"/>
                    <a:pt x="2168" y="347"/>
                    <a:pt x="2168" y="40"/>
                  </a:cubicBezTo>
                  <a:cubicBezTo>
                    <a:pt x="2171" y="18"/>
                    <a:pt x="2158" y="7"/>
                    <a:pt x="2145" y="7"/>
                  </a:cubicBezTo>
                  <a:cubicBezTo>
                    <a:pt x="2131" y="7"/>
                    <a:pt x="2117" y="18"/>
                    <a:pt x="2117" y="40"/>
                  </a:cubicBezTo>
                  <a:cubicBezTo>
                    <a:pt x="2117" y="529"/>
                    <a:pt x="2175" y="1098"/>
                    <a:pt x="1693" y="1397"/>
                  </a:cubicBezTo>
                  <a:cubicBezTo>
                    <a:pt x="1529" y="1505"/>
                    <a:pt x="1317" y="1556"/>
                    <a:pt x="1107" y="1556"/>
                  </a:cubicBezTo>
                  <a:cubicBezTo>
                    <a:pt x="934" y="1556"/>
                    <a:pt x="763" y="1522"/>
                    <a:pt x="621" y="1456"/>
                  </a:cubicBezTo>
                  <a:cubicBezTo>
                    <a:pt x="380" y="1346"/>
                    <a:pt x="220" y="1127"/>
                    <a:pt x="147" y="872"/>
                  </a:cubicBezTo>
                  <a:cubicBezTo>
                    <a:pt x="74" y="602"/>
                    <a:pt x="95" y="317"/>
                    <a:pt x="95" y="33"/>
                  </a:cubicBezTo>
                  <a:cubicBezTo>
                    <a:pt x="95" y="11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 flipH="1">
              <a:off x="1781107" y="1779300"/>
              <a:ext cx="6626" cy="38485"/>
            </a:xfrm>
            <a:custGeom>
              <a:avLst/>
              <a:gdLst/>
              <a:ahLst/>
              <a:cxnLst/>
              <a:rect l="l" t="t" r="r" b="b"/>
              <a:pathLst>
                <a:path w="73" h="424" extrusionOk="0">
                  <a:moveTo>
                    <a:pt x="37" y="0"/>
                  </a:moveTo>
                  <a:cubicBezTo>
                    <a:pt x="18" y="0"/>
                    <a:pt x="0" y="11"/>
                    <a:pt x="0" y="33"/>
                  </a:cubicBezTo>
                  <a:lnTo>
                    <a:pt x="0" y="390"/>
                  </a:lnTo>
                  <a:cubicBezTo>
                    <a:pt x="0" y="412"/>
                    <a:pt x="18" y="423"/>
                    <a:pt x="37" y="423"/>
                  </a:cubicBezTo>
                  <a:cubicBezTo>
                    <a:pt x="55" y="423"/>
                    <a:pt x="73" y="412"/>
                    <a:pt x="73" y="390"/>
                  </a:cubicBezTo>
                  <a:lnTo>
                    <a:pt x="73" y="33"/>
                  </a:lnTo>
                  <a:cubicBezTo>
                    <a:pt x="73" y="11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 flipH="1">
              <a:off x="1743983" y="1813338"/>
              <a:ext cx="78242" cy="6717"/>
            </a:xfrm>
            <a:custGeom>
              <a:avLst/>
              <a:gdLst/>
              <a:ahLst/>
              <a:cxnLst/>
              <a:rect l="l" t="t" r="r" b="b"/>
              <a:pathLst>
                <a:path w="862" h="74" extrusionOk="0">
                  <a:moveTo>
                    <a:pt x="52" y="1"/>
                  </a:moveTo>
                  <a:cubicBezTo>
                    <a:pt x="1" y="8"/>
                    <a:pt x="1" y="74"/>
                    <a:pt x="52" y="74"/>
                  </a:cubicBezTo>
                  <a:lnTo>
                    <a:pt x="818" y="74"/>
                  </a:lnTo>
                  <a:cubicBezTo>
                    <a:pt x="862" y="74"/>
                    <a:pt x="862" y="1"/>
                    <a:pt x="81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 flipH="1">
              <a:off x="2545279" y="4168300"/>
              <a:ext cx="259686" cy="347095"/>
            </a:xfrm>
            <a:custGeom>
              <a:avLst/>
              <a:gdLst/>
              <a:ahLst/>
              <a:cxnLst/>
              <a:rect l="l" t="t" r="r" b="b"/>
              <a:pathLst>
                <a:path w="2861" h="3824" extrusionOk="0">
                  <a:moveTo>
                    <a:pt x="0" y="1"/>
                  </a:moveTo>
                  <a:lnTo>
                    <a:pt x="0" y="3824"/>
                  </a:lnTo>
                  <a:lnTo>
                    <a:pt x="2860" y="3824"/>
                  </a:lnTo>
                  <a:lnTo>
                    <a:pt x="2860" y="1"/>
                  </a:lnTo>
                  <a:close/>
                </a:path>
              </a:pathLst>
            </a:custGeom>
            <a:solidFill>
              <a:srgbClr val="C68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 flipH="1">
              <a:off x="2542011" y="4164851"/>
              <a:ext cx="266312" cy="353176"/>
            </a:xfrm>
            <a:custGeom>
              <a:avLst/>
              <a:gdLst/>
              <a:ahLst/>
              <a:cxnLst/>
              <a:rect l="l" t="t" r="r" b="b"/>
              <a:pathLst>
                <a:path w="2934" h="3891" extrusionOk="0">
                  <a:moveTo>
                    <a:pt x="2861" y="75"/>
                  </a:moveTo>
                  <a:lnTo>
                    <a:pt x="2861" y="3825"/>
                  </a:lnTo>
                  <a:lnTo>
                    <a:pt x="74" y="3825"/>
                  </a:lnTo>
                  <a:lnTo>
                    <a:pt x="74" y="75"/>
                  </a:lnTo>
                  <a:close/>
                  <a:moveTo>
                    <a:pt x="2897" y="0"/>
                  </a:moveTo>
                  <a:cubicBezTo>
                    <a:pt x="2893" y="0"/>
                    <a:pt x="2889" y="1"/>
                    <a:pt x="2886" y="2"/>
                  </a:cubicBezTo>
                  <a:lnTo>
                    <a:pt x="37" y="2"/>
                  </a:lnTo>
                  <a:cubicBezTo>
                    <a:pt x="23" y="2"/>
                    <a:pt x="1" y="17"/>
                    <a:pt x="1" y="39"/>
                  </a:cubicBezTo>
                  <a:lnTo>
                    <a:pt x="1" y="3862"/>
                  </a:lnTo>
                  <a:cubicBezTo>
                    <a:pt x="1" y="3876"/>
                    <a:pt x="23" y="3891"/>
                    <a:pt x="37" y="3891"/>
                  </a:cubicBezTo>
                  <a:lnTo>
                    <a:pt x="2897" y="3891"/>
                  </a:lnTo>
                  <a:cubicBezTo>
                    <a:pt x="2912" y="3891"/>
                    <a:pt x="2934" y="3876"/>
                    <a:pt x="2934" y="3862"/>
                  </a:cubicBezTo>
                  <a:lnTo>
                    <a:pt x="2934" y="39"/>
                  </a:lnTo>
                  <a:cubicBezTo>
                    <a:pt x="2934" y="13"/>
                    <a:pt x="2916" y="0"/>
                    <a:pt x="289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 flipH="1">
              <a:off x="2509516" y="4400756"/>
              <a:ext cx="576283" cy="281561"/>
            </a:xfrm>
            <a:custGeom>
              <a:avLst/>
              <a:gdLst/>
              <a:ahLst/>
              <a:cxnLst/>
              <a:rect l="l" t="t" r="r" b="b"/>
              <a:pathLst>
                <a:path w="6349" h="3102" extrusionOk="0">
                  <a:moveTo>
                    <a:pt x="3109" y="0"/>
                  </a:moveTo>
                  <a:cubicBezTo>
                    <a:pt x="3109" y="0"/>
                    <a:pt x="2357" y="1066"/>
                    <a:pt x="1387" y="1066"/>
                  </a:cubicBezTo>
                  <a:cubicBezTo>
                    <a:pt x="409" y="1066"/>
                    <a:pt x="1" y="1562"/>
                    <a:pt x="1" y="2160"/>
                  </a:cubicBezTo>
                  <a:cubicBezTo>
                    <a:pt x="1" y="2766"/>
                    <a:pt x="555" y="3101"/>
                    <a:pt x="1292" y="3101"/>
                  </a:cubicBezTo>
                  <a:lnTo>
                    <a:pt x="5444" y="3101"/>
                  </a:lnTo>
                  <a:cubicBezTo>
                    <a:pt x="5787" y="3101"/>
                    <a:pt x="6100" y="2890"/>
                    <a:pt x="6217" y="2576"/>
                  </a:cubicBezTo>
                  <a:cubicBezTo>
                    <a:pt x="6290" y="2394"/>
                    <a:pt x="6334" y="2175"/>
                    <a:pt x="6334" y="1919"/>
                  </a:cubicBezTo>
                  <a:cubicBezTo>
                    <a:pt x="6348" y="1241"/>
                    <a:pt x="5925" y="183"/>
                    <a:pt x="5925" y="183"/>
                  </a:cubicBezTo>
                  <a:cubicBezTo>
                    <a:pt x="5582" y="540"/>
                    <a:pt x="5095" y="741"/>
                    <a:pt x="4597" y="741"/>
                  </a:cubicBezTo>
                  <a:cubicBezTo>
                    <a:pt x="4556" y="741"/>
                    <a:pt x="4515" y="740"/>
                    <a:pt x="4473" y="737"/>
                  </a:cubicBezTo>
                  <a:cubicBezTo>
                    <a:pt x="3941" y="701"/>
                    <a:pt x="3437" y="431"/>
                    <a:pt x="3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 flipH="1">
              <a:off x="2504887" y="4398577"/>
              <a:ext cx="594164" cy="287733"/>
            </a:xfrm>
            <a:custGeom>
              <a:avLst/>
              <a:gdLst/>
              <a:ahLst/>
              <a:cxnLst/>
              <a:rect l="l" t="t" r="r" b="b"/>
              <a:pathLst>
                <a:path w="6546" h="3170" extrusionOk="0">
                  <a:moveTo>
                    <a:pt x="3275" y="88"/>
                  </a:moveTo>
                  <a:cubicBezTo>
                    <a:pt x="3602" y="499"/>
                    <a:pt x="4079" y="755"/>
                    <a:pt x="4605" y="798"/>
                  </a:cubicBezTo>
                  <a:cubicBezTo>
                    <a:pt x="4658" y="803"/>
                    <a:pt x="4711" y="805"/>
                    <a:pt x="4765" y="805"/>
                  </a:cubicBezTo>
                  <a:cubicBezTo>
                    <a:pt x="5244" y="805"/>
                    <a:pt x="5711" y="609"/>
                    <a:pt x="6062" y="280"/>
                  </a:cubicBezTo>
                  <a:lnTo>
                    <a:pt x="6062" y="280"/>
                  </a:lnTo>
                  <a:cubicBezTo>
                    <a:pt x="6221" y="680"/>
                    <a:pt x="6352" y="1100"/>
                    <a:pt x="6429" y="1520"/>
                  </a:cubicBezTo>
                  <a:cubicBezTo>
                    <a:pt x="6538" y="2148"/>
                    <a:pt x="6429" y="3096"/>
                    <a:pt x="5604" y="3111"/>
                  </a:cubicBezTo>
                  <a:cubicBezTo>
                    <a:pt x="5407" y="3113"/>
                    <a:pt x="5209" y="3114"/>
                    <a:pt x="5011" y="3114"/>
                  </a:cubicBezTo>
                  <a:cubicBezTo>
                    <a:pt x="4614" y="3114"/>
                    <a:pt x="4216" y="3111"/>
                    <a:pt x="3817" y="3111"/>
                  </a:cubicBezTo>
                  <a:lnTo>
                    <a:pt x="1591" y="3111"/>
                  </a:lnTo>
                  <a:cubicBezTo>
                    <a:pt x="1219" y="3111"/>
                    <a:pt x="818" y="3081"/>
                    <a:pt x="512" y="2833"/>
                  </a:cubicBezTo>
                  <a:cubicBezTo>
                    <a:pt x="81" y="2498"/>
                    <a:pt x="118" y="1819"/>
                    <a:pt x="497" y="1469"/>
                  </a:cubicBezTo>
                  <a:cubicBezTo>
                    <a:pt x="716" y="1257"/>
                    <a:pt x="1030" y="1177"/>
                    <a:pt x="1329" y="1148"/>
                  </a:cubicBezTo>
                  <a:cubicBezTo>
                    <a:pt x="1482" y="1141"/>
                    <a:pt x="1642" y="1148"/>
                    <a:pt x="1796" y="1119"/>
                  </a:cubicBezTo>
                  <a:cubicBezTo>
                    <a:pt x="1934" y="1090"/>
                    <a:pt x="2066" y="1046"/>
                    <a:pt x="2197" y="995"/>
                  </a:cubicBezTo>
                  <a:cubicBezTo>
                    <a:pt x="2606" y="798"/>
                    <a:pt x="2970" y="484"/>
                    <a:pt x="3248" y="127"/>
                  </a:cubicBezTo>
                  <a:cubicBezTo>
                    <a:pt x="3255" y="111"/>
                    <a:pt x="3265" y="100"/>
                    <a:pt x="3275" y="88"/>
                  </a:cubicBezTo>
                  <a:close/>
                  <a:moveTo>
                    <a:pt x="3259" y="1"/>
                  </a:moveTo>
                  <a:cubicBezTo>
                    <a:pt x="3249" y="1"/>
                    <a:pt x="3240" y="6"/>
                    <a:pt x="3233" y="17"/>
                  </a:cubicBezTo>
                  <a:cubicBezTo>
                    <a:pt x="3007" y="338"/>
                    <a:pt x="2700" y="615"/>
                    <a:pt x="2357" y="820"/>
                  </a:cubicBezTo>
                  <a:cubicBezTo>
                    <a:pt x="2226" y="900"/>
                    <a:pt x="2066" y="973"/>
                    <a:pt x="1912" y="1009"/>
                  </a:cubicBezTo>
                  <a:cubicBezTo>
                    <a:pt x="1752" y="1053"/>
                    <a:pt x="1584" y="1053"/>
                    <a:pt x="1409" y="1068"/>
                  </a:cubicBezTo>
                  <a:cubicBezTo>
                    <a:pt x="1117" y="1082"/>
                    <a:pt x="811" y="1148"/>
                    <a:pt x="563" y="1309"/>
                  </a:cubicBezTo>
                  <a:cubicBezTo>
                    <a:pt x="183" y="1578"/>
                    <a:pt x="1" y="2133"/>
                    <a:pt x="205" y="2571"/>
                  </a:cubicBezTo>
                  <a:cubicBezTo>
                    <a:pt x="424" y="3038"/>
                    <a:pt x="1000" y="3162"/>
                    <a:pt x="1475" y="3169"/>
                  </a:cubicBezTo>
                  <a:lnTo>
                    <a:pt x="5582" y="3169"/>
                  </a:lnTo>
                  <a:cubicBezTo>
                    <a:pt x="5779" y="3169"/>
                    <a:pt x="5969" y="3118"/>
                    <a:pt x="6137" y="2987"/>
                  </a:cubicBezTo>
                  <a:cubicBezTo>
                    <a:pt x="6407" y="2768"/>
                    <a:pt x="6509" y="2396"/>
                    <a:pt x="6531" y="2060"/>
                  </a:cubicBezTo>
                  <a:cubicBezTo>
                    <a:pt x="6545" y="1732"/>
                    <a:pt x="6480" y="1403"/>
                    <a:pt x="6400" y="1090"/>
                  </a:cubicBezTo>
                  <a:cubicBezTo>
                    <a:pt x="6334" y="827"/>
                    <a:pt x="6246" y="572"/>
                    <a:pt x="6151" y="324"/>
                  </a:cubicBezTo>
                  <a:cubicBezTo>
                    <a:pt x="6138" y="290"/>
                    <a:pt x="6131" y="250"/>
                    <a:pt x="6112" y="215"/>
                  </a:cubicBezTo>
                  <a:lnTo>
                    <a:pt x="6112" y="215"/>
                  </a:lnTo>
                  <a:cubicBezTo>
                    <a:pt x="6110" y="195"/>
                    <a:pt x="6089" y="179"/>
                    <a:pt x="6069" y="179"/>
                  </a:cubicBezTo>
                  <a:cubicBezTo>
                    <a:pt x="6060" y="179"/>
                    <a:pt x="6050" y="183"/>
                    <a:pt x="6042" y="192"/>
                  </a:cubicBezTo>
                  <a:cubicBezTo>
                    <a:pt x="5689" y="546"/>
                    <a:pt x="5204" y="741"/>
                    <a:pt x="4699" y="741"/>
                  </a:cubicBezTo>
                  <a:cubicBezTo>
                    <a:pt x="4673" y="741"/>
                    <a:pt x="4646" y="741"/>
                    <a:pt x="4619" y="739"/>
                  </a:cubicBezTo>
                  <a:cubicBezTo>
                    <a:pt x="4101" y="703"/>
                    <a:pt x="3612" y="433"/>
                    <a:pt x="3291" y="17"/>
                  </a:cubicBezTo>
                  <a:cubicBezTo>
                    <a:pt x="3280" y="6"/>
                    <a:pt x="3269" y="1"/>
                    <a:pt x="32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 flipH="1">
              <a:off x="2877034" y="4489526"/>
              <a:ext cx="43205" cy="67803"/>
            </a:xfrm>
            <a:custGeom>
              <a:avLst/>
              <a:gdLst/>
              <a:ahLst/>
              <a:cxnLst/>
              <a:rect l="l" t="t" r="r" b="b"/>
              <a:pathLst>
                <a:path w="476" h="747" extrusionOk="0">
                  <a:moveTo>
                    <a:pt x="59" y="0"/>
                  </a:moveTo>
                  <a:cubicBezTo>
                    <a:pt x="45" y="7"/>
                    <a:pt x="23" y="15"/>
                    <a:pt x="1" y="15"/>
                  </a:cubicBezTo>
                  <a:cubicBezTo>
                    <a:pt x="183" y="219"/>
                    <a:pt x="300" y="482"/>
                    <a:pt x="409" y="730"/>
                  </a:cubicBezTo>
                  <a:cubicBezTo>
                    <a:pt x="414" y="741"/>
                    <a:pt x="423" y="746"/>
                    <a:pt x="432" y="746"/>
                  </a:cubicBezTo>
                  <a:cubicBezTo>
                    <a:pt x="453" y="746"/>
                    <a:pt x="475" y="723"/>
                    <a:pt x="460" y="693"/>
                  </a:cubicBezTo>
                  <a:cubicBezTo>
                    <a:pt x="351" y="452"/>
                    <a:pt x="234" y="197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 flipH="1">
              <a:off x="2840092" y="4476909"/>
              <a:ext cx="53644" cy="69709"/>
            </a:xfrm>
            <a:custGeom>
              <a:avLst/>
              <a:gdLst/>
              <a:ahLst/>
              <a:cxnLst/>
              <a:rect l="l" t="t" r="r" b="b"/>
              <a:pathLst>
                <a:path w="591" h="768" extrusionOk="0">
                  <a:moveTo>
                    <a:pt x="59" y="0"/>
                  </a:moveTo>
                  <a:cubicBezTo>
                    <a:pt x="44" y="8"/>
                    <a:pt x="23" y="22"/>
                    <a:pt x="1" y="30"/>
                  </a:cubicBezTo>
                  <a:cubicBezTo>
                    <a:pt x="198" y="256"/>
                    <a:pt x="373" y="497"/>
                    <a:pt x="519" y="752"/>
                  </a:cubicBezTo>
                  <a:cubicBezTo>
                    <a:pt x="523" y="763"/>
                    <a:pt x="532" y="767"/>
                    <a:pt x="541" y="767"/>
                  </a:cubicBezTo>
                  <a:cubicBezTo>
                    <a:pt x="564" y="767"/>
                    <a:pt x="590" y="741"/>
                    <a:pt x="570" y="715"/>
                  </a:cubicBezTo>
                  <a:cubicBezTo>
                    <a:pt x="424" y="460"/>
                    <a:pt x="249" y="219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 flipH="1">
              <a:off x="2797068" y="4462296"/>
              <a:ext cx="72160" cy="78968"/>
            </a:xfrm>
            <a:custGeom>
              <a:avLst/>
              <a:gdLst/>
              <a:ahLst/>
              <a:cxnLst/>
              <a:rect l="l" t="t" r="r" b="b"/>
              <a:pathLst>
                <a:path w="795" h="870" extrusionOk="0">
                  <a:moveTo>
                    <a:pt x="59" y="1"/>
                  </a:moveTo>
                  <a:cubicBezTo>
                    <a:pt x="37" y="8"/>
                    <a:pt x="15" y="23"/>
                    <a:pt x="1" y="37"/>
                  </a:cubicBezTo>
                  <a:cubicBezTo>
                    <a:pt x="278" y="271"/>
                    <a:pt x="541" y="526"/>
                    <a:pt x="723" y="855"/>
                  </a:cubicBezTo>
                  <a:cubicBezTo>
                    <a:pt x="727" y="865"/>
                    <a:pt x="736" y="870"/>
                    <a:pt x="745" y="870"/>
                  </a:cubicBezTo>
                  <a:cubicBezTo>
                    <a:pt x="768" y="870"/>
                    <a:pt x="795" y="844"/>
                    <a:pt x="774" y="818"/>
                  </a:cubicBezTo>
                  <a:cubicBezTo>
                    <a:pt x="592" y="497"/>
                    <a:pt x="329" y="234"/>
                    <a:pt x="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 flipH="1">
              <a:off x="2757947" y="4441147"/>
              <a:ext cx="87409" cy="7760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59" y="0"/>
                  </a:moveTo>
                  <a:cubicBezTo>
                    <a:pt x="37" y="22"/>
                    <a:pt x="22" y="37"/>
                    <a:pt x="0" y="52"/>
                  </a:cubicBezTo>
                  <a:cubicBezTo>
                    <a:pt x="329" y="270"/>
                    <a:pt x="657" y="504"/>
                    <a:pt x="890" y="840"/>
                  </a:cubicBezTo>
                  <a:cubicBezTo>
                    <a:pt x="897" y="850"/>
                    <a:pt x="906" y="855"/>
                    <a:pt x="916" y="855"/>
                  </a:cubicBezTo>
                  <a:cubicBezTo>
                    <a:pt x="939" y="855"/>
                    <a:pt x="962" y="829"/>
                    <a:pt x="941" y="803"/>
                  </a:cubicBezTo>
                  <a:cubicBezTo>
                    <a:pt x="715" y="467"/>
                    <a:pt x="387" y="234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 flipH="1">
              <a:off x="2748507" y="4420634"/>
              <a:ext cx="75700" cy="66714"/>
            </a:xfrm>
            <a:custGeom>
              <a:avLst/>
              <a:gdLst/>
              <a:ahLst/>
              <a:cxnLst/>
              <a:rect l="l" t="t" r="r" b="b"/>
              <a:pathLst>
                <a:path w="834" h="735" extrusionOk="0">
                  <a:moveTo>
                    <a:pt x="45" y="0"/>
                  </a:moveTo>
                  <a:cubicBezTo>
                    <a:pt x="23" y="22"/>
                    <a:pt x="15" y="37"/>
                    <a:pt x="1" y="59"/>
                  </a:cubicBezTo>
                  <a:cubicBezTo>
                    <a:pt x="278" y="248"/>
                    <a:pt x="548" y="467"/>
                    <a:pt x="767" y="723"/>
                  </a:cubicBezTo>
                  <a:cubicBezTo>
                    <a:pt x="772" y="731"/>
                    <a:pt x="778" y="734"/>
                    <a:pt x="785" y="734"/>
                  </a:cubicBezTo>
                  <a:cubicBezTo>
                    <a:pt x="808" y="734"/>
                    <a:pt x="833" y="696"/>
                    <a:pt x="811" y="679"/>
                  </a:cubicBezTo>
                  <a:cubicBezTo>
                    <a:pt x="592" y="423"/>
                    <a:pt x="329" y="19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 flipH="1">
              <a:off x="2938665" y="4498784"/>
              <a:ext cx="147134" cy="102749"/>
            </a:xfrm>
            <a:custGeom>
              <a:avLst/>
              <a:gdLst/>
              <a:ahLst/>
              <a:cxnLst/>
              <a:rect l="l" t="t" r="r" b="b"/>
              <a:pathLst>
                <a:path w="1621" h="1132" extrusionOk="0">
                  <a:moveTo>
                    <a:pt x="1205" y="0"/>
                  </a:moveTo>
                  <a:cubicBezTo>
                    <a:pt x="366" y="51"/>
                    <a:pt x="1" y="526"/>
                    <a:pt x="1" y="1080"/>
                  </a:cubicBezTo>
                  <a:lnTo>
                    <a:pt x="1" y="1131"/>
                  </a:lnTo>
                  <a:lnTo>
                    <a:pt x="1621" y="1131"/>
                  </a:lnTo>
                  <a:cubicBezTo>
                    <a:pt x="1613" y="708"/>
                    <a:pt x="1511" y="292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 flipH="1">
              <a:off x="2512875" y="4496788"/>
              <a:ext cx="572924" cy="111372"/>
            </a:xfrm>
            <a:custGeom>
              <a:avLst/>
              <a:gdLst/>
              <a:ahLst/>
              <a:cxnLst/>
              <a:rect l="l" t="t" r="r" b="b"/>
              <a:pathLst>
                <a:path w="6312" h="1227" extrusionOk="0">
                  <a:moveTo>
                    <a:pt x="1299" y="0"/>
                  </a:moveTo>
                  <a:cubicBezTo>
                    <a:pt x="1263" y="8"/>
                    <a:pt x="1227" y="8"/>
                    <a:pt x="1205" y="22"/>
                  </a:cubicBezTo>
                  <a:cubicBezTo>
                    <a:pt x="1511" y="321"/>
                    <a:pt x="1613" y="737"/>
                    <a:pt x="1621" y="1153"/>
                  </a:cubicBezTo>
                  <a:lnTo>
                    <a:pt x="1" y="1153"/>
                  </a:lnTo>
                  <a:cubicBezTo>
                    <a:pt x="1" y="1175"/>
                    <a:pt x="1" y="1197"/>
                    <a:pt x="8" y="1226"/>
                  </a:cubicBezTo>
                  <a:lnTo>
                    <a:pt x="6297" y="1226"/>
                  </a:lnTo>
                  <a:cubicBezTo>
                    <a:pt x="6297" y="1197"/>
                    <a:pt x="6312" y="1175"/>
                    <a:pt x="6312" y="1153"/>
                  </a:cubicBezTo>
                  <a:lnTo>
                    <a:pt x="5436" y="1153"/>
                  </a:lnTo>
                  <a:cubicBezTo>
                    <a:pt x="5582" y="730"/>
                    <a:pt x="5838" y="351"/>
                    <a:pt x="6246" y="175"/>
                  </a:cubicBezTo>
                  <a:cubicBezTo>
                    <a:pt x="6239" y="146"/>
                    <a:pt x="6239" y="132"/>
                    <a:pt x="6224" y="102"/>
                  </a:cubicBezTo>
                  <a:cubicBezTo>
                    <a:pt x="5779" y="285"/>
                    <a:pt x="5509" y="693"/>
                    <a:pt x="5349" y="1139"/>
                  </a:cubicBezTo>
                  <a:lnTo>
                    <a:pt x="1693" y="1139"/>
                  </a:lnTo>
                  <a:cubicBezTo>
                    <a:pt x="1693" y="752"/>
                    <a:pt x="1606" y="365"/>
                    <a:pt x="1351" y="59"/>
                  </a:cubicBezTo>
                  <a:cubicBezTo>
                    <a:pt x="1329" y="37"/>
                    <a:pt x="1321" y="22"/>
                    <a:pt x="129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 flipH="1">
              <a:off x="2510878" y="4512672"/>
              <a:ext cx="81509" cy="88861"/>
            </a:xfrm>
            <a:custGeom>
              <a:avLst/>
              <a:gdLst/>
              <a:ahLst/>
              <a:cxnLst/>
              <a:rect l="l" t="t" r="r" b="b"/>
              <a:pathLst>
                <a:path w="898" h="979" extrusionOk="0">
                  <a:moveTo>
                    <a:pt x="810" y="0"/>
                  </a:moveTo>
                  <a:cubicBezTo>
                    <a:pt x="409" y="176"/>
                    <a:pt x="154" y="555"/>
                    <a:pt x="0" y="978"/>
                  </a:cubicBezTo>
                  <a:lnTo>
                    <a:pt x="876" y="978"/>
                  </a:lnTo>
                  <a:cubicBezTo>
                    <a:pt x="890" y="883"/>
                    <a:pt x="898" y="781"/>
                    <a:pt x="898" y="686"/>
                  </a:cubicBezTo>
                  <a:cubicBezTo>
                    <a:pt x="898" y="475"/>
                    <a:pt x="861" y="234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 flipH="1">
              <a:off x="1548652" y="3959716"/>
              <a:ext cx="422523" cy="433143"/>
            </a:xfrm>
            <a:custGeom>
              <a:avLst/>
              <a:gdLst/>
              <a:ahLst/>
              <a:cxnLst/>
              <a:rect l="l" t="t" r="r" b="b"/>
              <a:pathLst>
                <a:path w="4655" h="4772" extrusionOk="0">
                  <a:moveTo>
                    <a:pt x="2189" y="0"/>
                  </a:moveTo>
                  <a:lnTo>
                    <a:pt x="0" y="1839"/>
                  </a:lnTo>
                  <a:lnTo>
                    <a:pt x="2466" y="4772"/>
                  </a:lnTo>
                  <a:lnTo>
                    <a:pt x="4655" y="2926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C68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 flipH="1">
              <a:off x="1545293" y="3956539"/>
              <a:ext cx="429875" cy="439587"/>
            </a:xfrm>
            <a:custGeom>
              <a:avLst/>
              <a:gdLst/>
              <a:ahLst/>
              <a:cxnLst/>
              <a:rect l="l" t="t" r="r" b="b"/>
              <a:pathLst>
                <a:path w="4736" h="4843" extrusionOk="0">
                  <a:moveTo>
                    <a:pt x="2227" y="84"/>
                  </a:moveTo>
                  <a:lnTo>
                    <a:pt x="4648" y="2965"/>
                  </a:lnTo>
                  <a:lnTo>
                    <a:pt x="2758" y="4559"/>
                  </a:lnTo>
                  <a:cubicBezTo>
                    <a:pt x="2672" y="4625"/>
                    <a:pt x="2592" y="4697"/>
                    <a:pt x="2507" y="4764"/>
                  </a:cubicBezTo>
                  <a:lnTo>
                    <a:pt x="2507" y="4764"/>
                  </a:lnTo>
                  <a:lnTo>
                    <a:pt x="87" y="1885"/>
                  </a:lnTo>
                  <a:lnTo>
                    <a:pt x="1978" y="291"/>
                  </a:lnTo>
                  <a:cubicBezTo>
                    <a:pt x="2063" y="225"/>
                    <a:pt x="2143" y="147"/>
                    <a:pt x="2227" y="84"/>
                  </a:cubicBezTo>
                  <a:close/>
                  <a:moveTo>
                    <a:pt x="2235" y="1"/>
                  </a:moveTo>
                  <a:cubicBezTo>
                    <a:pt x="2228" y="1"/>
                    <a:pt x="2221" y="4"/>
                    <a:pt x="2215" y="10"/>
                  </a:cubicBezTo>
                  <a:lnTo>
                    <a:pt x="2215" y="10"/>
                  </a:lnTo>
                  <a:cubicBezTo>
                    <a:pt x="2213" y="11"/>
                    <a:pt x="2212" y="12"/>
                    <a:pt x="2211" y="13"/>
                  </a:cubicBezTo>
                  <a:lnTo>
                    <a:pt x="292" y="1633"/>
                  </a:lnTo>
                  <a:cubicBezTo>
                    <a:pt x="205" y="1706"/>
                    <a:pt x="110" y="1786"/>
                    <a:pt x="22" y="1859"/>
                  </a:cubicBezTo>
                  <a:cubicBezTo>
                    <a:pt x="0" y="1867"/>
                    <a:pt x="8" y="1896"/>
                    <a:pt x="22" y="1903"/>
                  </a:cubicBezTo>
                  <a:lnTo>
                    <a:pt x="2481" y="4829"/>
                  </a:lnTo>
                  <a:cubicBezTo>
                    <a:pt x="2484" y="4839"/>
                    <a:pt x="2492" y="4843"/>
                    <a:pt x="2500" y="4843"/>
                  </a:cubicBezTo>
                  <a:cubicBezTo>
                    <a:pt x="2510" y="4843"/>
                    <a:pt x="2521" y="4837"/>
                    <a:pt x="2525" y="4829"/>
                  </a:cubicBezTo>
                  <a:lnTo>
                    <a:pt x="4444" y="3216"/>
                  </a:lnTo>
                  <a:cubicBezTo>
                    <a:pt x="4531" y="3143"/>
                    <a:pt x="4626" y="3063"/>
                    <a:pt x="4714" y="2990"/>
                  </a:cubicBezTo>
                  <a:cubicBezTo>
                    <a:pt x="4735" y="2983"/>
                    <a:pt x="4728" y="2954"/>
                    <a:pt x="4714" y="2946"/>
                  </a:cubicBezTo>
                  <a:lnTo>
                    <a:pt x="2255" y="13"/>
                  </a:lnTo>
                  <a:cubicBezTo>
                    <a:pt x="2249" y="5"/>
                    <a:pt x="2242" y="1"/>
                    <a:pt x="22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 flipH="1">
              <a:off x="1442635" y="4152416"/>
              <a:ext cx="500764" cy="511656"/>
            </a:xfrm>
            <a:custGeom>
              <a:avLst/>
              <a:gdLst/>
              <a:ahLst/>
              <a:cxnLst/>
              <a:rect l="l" t="t" r="r" b="b"/>
              <a:pathLst>
                <a:path w="5517" h="5637" extrusionOk="0">
                  <a:moveTo>
                    <a:pt x="3627" y="0"/>
                  </a:moveTo>
                  <a:cubicBezTo>
                    <a:pt x="3590" y="526"/>
                    <a:pt x="3306" y="1036"/>
                    <a:pt x="2882" y="1357"/>
                  </a:cubicBezTo>
                  <a:cubicBezTo>
                    <a:pt x="2561" y="1597"/>
                    <a:pt x="2163" y="1723"/>
                    <a:pt x="1766" y="1723"/>
                  </a:cubicBezTo>
                  <a:cubicBezTo>
                    <a:pt x="1631" y="1723"/>
                    <a:pt x="1496" y="1708"/>
                    <a:pt x="1365" y="1678"/>
                  </a:cubicBezTo>
                  <a:lnTo>
                    <a:pt x="1365" y="1678"/>
                  </a:lnTo>
                  <a:cubicBezTo>
                    <a:pt x="1365" y="1679"/>
                    <a:pt x="1482" y="2985"/>
                    <a:pt x="737" y="3605"/>
                  </a:cubicBezTo>
                  <a:cubicBezTo>
                    <a:pt x="0" y="4225"/>
                    <a:pt x="0" y="4874"/>
                    <a:pt x="380" y="5334"/>
                  </a:cubicBezTo>
                  <a:cubicBezTo>
                    <a:pt x="552" y="5541"/>
                    <a:pt x="774" y="5636"/>
                    <a:pt x="1018" y="5636"/>
                  </a:cubicBezTo>
                  <a:cubicBezTo>
                    <a:pt x="1323" y="5636"/>
                    <a:pt x="1662" y="5488"/>
                    <a:pt x="1978" y="5224"/>
                  </a:cubicBezTo>
                  <a:lnTo>
                    <a:pt x="5151" y="2554"/>
                  </a:lnTo>
                  <a:cubicBezTo>
                    <a:pt x="5414" y="2335"/>
                    <a:pt x="5516" y="1970"/>
                    <a:pt x="5407" y="1649"/>
                  </a:cubicBezTo>
                  <a:cubicBezTo>
                    <a:pt x="5341" y="1467"/>
                    <a:pt x="5239" y="1263"/>
                    <a:pt x="5079" y="1080"/>
                  </a:cubicBezTo>
                  <a:cubicBezTo>
                    <a:pt x="4633" y="533"/>
                    <a:pt x="3627" y="0"/>
                    <a:pt x="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 flipH="1">
              <a:off x="1420125" y="4149330"/>
              <a:ext cx="525907" cy="516739"/>
            </a:xfrm>
            <a:custGeom>
              <a:avLst/>
              <a:gdLst/>
              <a:ahLst/>
              <a:cxnLst/>
              <a:rect l="l" t="t" r="r" b="b"/>
              <a:pathLst>
                <a:path w="5794" h="5693" extrusionOk="0">
                  <a:moveTo>
                    <a:pt x="3706" y="98"/>
                  </a:moveTo>
                  <a:lnTo>
                    <a:pt x="3706" y="98"/>
                  </a:lnTo>
                  <a:cubicBezTo>
                    <a:pt x="4070" y="295"/>
                    <a:pt x="4426" y="525"/>
                    <a:pt x="4750" y="793"/>
                  </a:cubicBezTo>
                  <a:cubicBezTo>
                    <a:pt x="5246" y="1202"/>
                    <a:pt x="5793" y="2004"/>
                    <a:pt x="5159" y="2552"/>
                  </a:cubicBezTo>
                  <a:cubicBezTo>
                    <a:pt x="4750" y="2909"/>
                    <a:pt x="4334" y="3252"/>
                    <a:pt x="3911" y="3602"/>
                  </a:cubicBezTo>
                  <a:cubicBezTo>
                    <a:pt x="3327" y="4091"/>
                    <a:pt x="2744" y="4573"/>
                    <a:pt x="2167" y="5069"/>
                  </a:cubicBezTo>
                  <a:cubicBezTo>
                    <a:pt x="1912" y="5288"/>
                    <a:pt x="1649" y="5506"/>
                    <a:pt x="1314" y="5587"/>
                  </a:cubicBezTo>
                  <a:cubicBezTo>
                    <a:pt x="1229" y="5611"/>
                    <a:pt x="1144" y="5622"/>
                    <a:pt x="1060" y="5622"/>
                  </a:cubicBezTo>
                  <a:cubicBezTo>
                    <a:pt x="813" y="5622"/>
                    <a:pt x="580" y="5519"/>
                    <a:pt x="416" y="5317"/>
                  </a:cubicBezTo>
                  <a:cubicBezTo>
                    <a:pt x="234" y="5098"/>
                    <a:pt x="154" y="4806"/>
                    <a:pt x="212" y="4521"/>
                  </a:cubicBezTo>
                  <a:cubicBezTo>
                    <a:pt x="270" y="4164"/>
                    <a:pt x="526" y="3879"/>
                    <a:pt x="796" y="3653"/>
                  </a:cubicBezTo>
                  <a:cubicBezTo>
                    <a:pt x="993" y="3478"/>
                    <a:pt x="1138" y="3259"/>
                    <a:pt x="1241" y="3018"/>
                  </a:cubicBezTo>
                  <a:cubicBezTo>
                    <a:pt x="1394" y="2632"/>
                    <a:pt x="1452" y="2194"/>
                    <a:pt x="1438" y="1778"/>
                  </a:cubicBezTo>
                  <a:lnTo>
                    <a:pt x="1438" y="1736"/>
                  </a:lnTo>
                  <a:lnTo>
                    <a:pt x="1438" y="1736"/>
                  </a:lnTo>
                  <a:cubicBezTo>
                    <a:pt x="1562" y="1762"/>
                    <a:pt x="1689" y="1774"/>
                    <a:pt x="1815" y="1774"/>
                  </a:cubicBezTo>
                  <a:cubicBezTo>
                    <a:pt x="2228" y="1774"/>
                    <a:pt x="2638" y="1640"/>
                    <a:pt x="2970" y="1384"/>
                  </a:cubicBezTo>
                  <a:cubicBezTo>
                    <a:pt x="3381" y="1071"/>
                    <a:pt x="3639" y="598"/>
                    <a:pt x="3706" y="98"/>
                  </a:cubicBezTo>
                  <a:close/>
                  <a:moveTo>
                    <a:pt x="3667" y="1"/>
                  </a:moveTo>
                  <a:cubicBezTo>
                    <a:pt x="3647" y="1"/>
                    <a:pt x="3627" y="11"/>
                    <a:pt x="3626" y="34"/>
                  </a:cubicBezTo>
                  <a:lnTo>
                    <a:pt x="3626" y="34"/>
                  </a:lnTo>
                  <a:cubicBezTo>
                    <a:pt x="3626" y="36"/>
                    <a:pt x="3626" y="38"/>
                    <a:pt x="3626" y="40"/>
                  </a:cubicBezTo>
                  <a:lnTo>
                    <a:pt x="3626" y="40"/>
                  </a:lnTo>
                  <a:cubicBezTo>
                    <a:pt x="3581" y="549"/>
                    <a:pt x="3326" y="1028"/>
                    <a:pt x="2919" y="1340"/>
                  </a:cubicBezTo>
                  <a:cubicBezTo>
                    <a:pt x="2597" y="1586"/>
                    <a:pt x="2202" y="1713"/>
                    <a:pt x="1804" y="1713"/>
                  </a:cubicBezTo>
                  <a:cubicBezTo>
                    <a:pt x="1669" y="1713"/>
                    <a:pt x="1534" y="1698"/>
                    <a:pt x="1401" y="1669"/>
                  </a:cubicBezTo>
                  <a:cubicBezTo>
                    <a:pt x="1387" y="1669"/>
                    <a:pt x="1357" y="1676"/>
                    <a:pt x="1357" y="1705"/>
                  </a:cubicBezTo>
                  <a:cubicBezTo>
                    <a:pt x="1387" y="2048"/>
                    <a:pt x="1350" y="2413"/>
                    <a:pt x="1248" y="2756"/>
                  </a:cubicBezTo>
                  <a:cubicBezTo>
                    <a:pt x="1168" y="3033"/>
                    <a:pt x="1036" y="3318"/>
                    <a:pt x="817" y="3529"/>
                  </a:cubicBezTo>
                  <a:cubicBezTo>
                    <a:pt x="686" y="3668"/>
                    <a:pt x="526" y="3785"/>
                    <a:pt x="409" y="3938"/>
                  </a:cubicBezTo>
                  <a:cubicBezTo>
                    <a:pt x="321" y="4055"/>
                    <a:pt x="234" y="4193"/>
                    <a:pt x="183" y="4339"/>
                  </a:cubicBezTo>
                  <a:cubicBezTo>
                    <a:pt x="0" y="4842"/>
                    <a:pt x="256" y="5492"/>
                    <a:pt x="781" y="5652"/>
                  </a:cubicBezTo>
                  <a:cubicBezTo>
                    <a:pt x="871" y="5680"/>
                    <a:pt x="961" y="5693"/>
                    <a:pt x="1050" y="5693"/>
                  </a:cubicBezTo>
                  <a:cubicBezTo>
                    <a:pt x="1431" y="5693"/>
                    <a:pt x="1796" y="5466"/>
                    <a:pt x="2080" y="5229"/>
                  </a:cubicBezTo>
                  <a:cubicBezTo>
                    <a:pt x="2627" y="4770"/>
                    <a:pt x="3174" y="4310"/>
                    <a:pt x="3721" y="3843"/>
                  </a:cubicBezTo>
                  <a:cubicBezTo>
                    <a:pt x="4210" y="3434"/>
                    <a:pt x="4706" y="3026"/>
                    <a:pt x="5195" y="2603"/>
                  </a:cubicBezTo>
                  <a:cubicBezTo>
                    <a:pt x="5377" y="2449"/>
                    <a:pt x="5502" y="2238"/>
                    <a:pt x="5509" y="2004"/>
                  </a:cubicBezTo>
                  <a:cubicBezTo>
                    <a:pt x="5538" y="1676"/>
                    <a:pt x="5341" y="1340"/>
                    <a:pt x="5144" y="1092"/>
                  </a:cubicBezTo>
                  <a:cubicBezTo>
                    <a:pt x="4787" y="655"/>
                    <a:pt x="4268" y="341"/>
                    <a:pt x="3787" y="71"/>
                  </a:cubicBezTo>
                  <a:cubicBezTo>
                    <a:pt x="3763" y="56"/>
                    <a:pt x="3738" y="45"/>
                    <a:pt x="3714" y="30"/>
                  </a:cubicBezTo>
                  <a:lnTo>
                    <a:pt x="3714" y="30"/>
                  </a:lnTo>
                  <a:cubicBezTo>
                    <a:pt x="3714" y="29"/>
                    <a:pt x="3714" y="28"/>
                    <a:pt x="3714" y="27"/>
                  </a:cubicBezTo>
                  <a:cubicBezTo>
                    <a:pt x="3707" y="10"/>
                    <a:pt x="3687" y="1"/>
                    <a:pt x="36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 flipH="1">
              <a:off x="1776297" y="4443779"/>
              <a:ext cx="73703" cy="30316"/>
            </a:xfrm>
            <a:custGeom>
              <a:avLst/>
              <a:gdLst/>
              <a:ahLst/>
              <a:cxnLst/>
              <a:rect l="l" t="t" r="r" b="b"/>
              <a:pathLst>
                <a:path w="812" h="334" extrusionOk="0">
                  <a:moveTo>
                    <a:pt x="37" y="1"/>
                  </a:moveTo>
                  <a:cubicBezTo>
                    <a:pt x="29" y="23"/>
                    <a:pt x="8" y="37"/>
                    <a:pt x="0" y="59"/>
                  </a:cubicBezTo>
                  <a:cubicBezTo>
                    <a:pt x="263" y="96"/>
                    <a:pt x="511" y="212"/>
                    <a:pt x="744" y="329"/>
                  </a:cubicBezTo>
                  <a:cubicBezTo>
                    <a:pt x="750" y="332"/>
                    <a:pt x="756" y="334"/>
                    <a:pt x="761" y="334"/>
                  </a:cubicBezTo>
                  <a:cubicBezTo>
                    <a:pt x="790" y="334"/>
                    <a:pt x="812" y="290"/>
                    <a:pt x="781" y="278"/>
                  </a:cubicBezTo>
                  <a:cubicBezTo>
                    <a:pt x="547" y="168"/>
                    <a:pt x="292" y="44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 flipH="1">
              <a:off x="1754240" y="4417275"/>
              <a:ext cx="82508" cy="25415"/>
            </a:xfrm>
            <a:custGeom>
              <a:avLst/>
              <a:gdLst/>
              <a:ahLst/>
              <a:cxnLst/>
              <a:rect l="l" t="t" r="r" b="b"/>
              <a:pathLst>
                <a:path w="909" h="280" extrusionOk="0">
                  <a:moveTo>
                    <a:pt x="29" y="1"/>
                  </a:moveTo>
                  <a:cubicBezTo>
                    <a:pt x="15" y="23"/>
                    <a:pt x="7" y="37"/>
                    <a:pt x="0" y="66"/>
                  </a:cubicBezTo>
                  <a:cubicBezTo>
                    <a:pt x="292" y="103"/>
                    <a:pt x="577" y="176"/>
                    <a:pt x="846" y="278"/>
                  </a:cubicBezTo>
                  <a:cubicBezTo>
                    <a:pt x="850" y="279"/>
                    <a:pt x="854" y="280"/>
                    <a:pt x="858" y="280"/>
                  </a:cubicBezTo>
                  <a:cubicBezTo>
                    <a:pt x="894" y="280"/>
                    <a:pt x="908" y="219"/>
                    <a:pt x="868" y="212"/>
                  </a:cubicBezTo>
                  <a:cubicBezTo>
                    <a:pt x="591" y="110"/>
                    <a:pt x="307" y="45"/>
                    <a:pt x="2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 flipH="1">
              <a:off x="1726556" y="4390136"/>
              <a:ext cx="100933" cy="20967"/>
            </a:xfrm>
            <a:custGeom>
              <a:avLst/>
              <a:gdLst/>
              <a:ahLst/>
              <a:cxnLst/>
              <a:rect l="l" t="t" r="r" b="b"/>
              <a:pathLst>
                <a:path w="1112" h="231" extrusionOk="0">
                  <a:moveTo>
                    <a:pt x="15" y="1"/>
                  </a:moveTo>
                  <a:cubicBezTo>
                    <a:pt x="8" y="15"/>
                    <a:pt x="8" y="44"/>
                    <a:pt x="0" y="66"/>
                  </a:cubicBezTo>
                  <a:cubicBezTo>
                    <a:pt x="365" y="74"/>
                    <a:pt x="730" y="103"/>
                    <a:pt x="1066" y="227"/>
                  </a:cubicBezTo>
                  <a:cubicBezTo>
                    <a:pt x="1071" y="230"/>
                    <a:pt x="1076" y="231"/>
                    <a:pt x="1081" y="231"/>
                  </a:cubicBezTo>
                  <a:cubicBezTo>
                    <a:pt x="1110" y="231"/>
                    <a:pt x="1112" y="174"/>
                    <a:pt x="1080" y="161"/>
                  </a:cubicBezTo>
                  <a:cubicBezTo>
                    <a:pt x="744" y="37"/>
                    <a:pt x="372" y="8"/>
                    <a:pt x="1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 flipH="1">
              <a:off x="1709764" y="4356189"/>
              <a:ext cx="112461" cy="13615"/>
            </a:xfrm>
            <a:custGeom>
              <a:avLst/>
              <a:gdLst/>
              <a:ahLst/>
              <a:cxnLst/>
              <a:rect l="l" t="t" r="r" b="b"/>
              <a:pathLst>
                <a:path w="1239" h="150" extrusionOk="0">
                  <a:moveTo>
                    <a:pt x="548" y="0"/>
                  </a:moveTo>
                  <a:cubicBezTo>
                    <a:pt x="369" y="0"/>
                    <a:pt x="191" y="16"/>
                    <a:pt x="15" y="39"/>
                  </a:cubicBezTo>
                  <a:cubicBezTo>
                    <a:pt x="15" y="54"/>
                    <a:pt x="1" y="83"/>
                    <a:pt x="1" y="97"/>
                  </a:cubicBezTo>
                  <a:cubicBezTo>
                    <a:pt x="184" y="77"/>
                    <a:pt x="370" y="60"/>
                    <a:pt x="555" y="60"/>
                  </a:cubicBezTo>
                  <a:cubicBezTo>
                    <a:pt x="766" y="60"/>
                    <a:pt x="976" y="82"/>
                    <a:pt x="1183" y="149"/>
                  </a:cubicBezTo>
                  <a:cubicBezTo>
                    <a:pt x="1185" y="149"/>
                    <a:pt x="1187" y="149"/>
                    <a:pt x="1189" y="149"/>
                  </a:cubicBezTo>
                  <a:cubicBezTo>
                    <a:pt x="1228" y="149"/>
                    <a:pt x="1239" y="90"/>
                    <a:pt x="1197" y="83"/>
                  </a:cubicBezTo>
                  <a:cubicBezTo>
                    <a:pt x="982" y="23"/>
                    <a:pt x="764" y="0"/>
                    <a:pt x="54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 flipH="1">
              <a:off x="1721836" y="4328958"/>
              <a:ext cx="97030" cy="9803"/>
            </a:xfrm>
            <a:custGeom>
              <a:avLst/>
              <a:gdLst/>
              <a:ahLst/>
              <a:cxnLst/>
              <a:rect l="l" t="t" r="r" b="b"/>
              <a:pathLst>
                <a:path w="1069" h="108" extrusionOk="0">
                  <a:moveTo>
                    <a:pt x="454" y="0"/>
                  </a:moveTo>
                  <a:cubicBezTo>
                    <a:pt x="303" y="0"/>
                    <a:pt x="152" y="9"/>
                    <a:pt x="0" y="25"/>
                  </a:cubicBezTo>
                  <a:lnTo>
                    <a:pt x="0" y="91"/>
                  </a:lnTo>
                  <a:cubicBezTo>
                    <a:pt x="145" y="72"/>
                    <a:pt x="294" y="62"/>
                    <a:pt x="443" y="62"/>
                  </a:cubicBezTo>
                  <a:cubicBezTo>
                    <a:pt x="631" y="62"/>
                    <a:pt x="820" y="77"/>
                    <a:pt x="1007" y="106"/>
                  </a:cubicBezTo>
                  <a:cubicBezTo>
                    <a:pt x="1011" y="107"/>
                    <a:pt x="1015" y="108"/>
                    <a:pt x="1018" y="108"/>
                  </a:cubicBezTo>
                  <a:cubicBezTo>
                    <a:pt x="1054" y="108"/>
                    <a:pt x="1068" y="47"/>
                    <a:pt x="1022" y="47"/>
                  </a:cubicBezTo>
                  <a:cubicBezTo>
                    <a:pt x="834" y="15"/>
                    <a:pt x="644" y="0"/>
                    <a:pt x="45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 flipH="1">
              <a:off x="1793633" y="4490161"/>
              <a:ext cx="149131" cy="149766"/>
            </a:xfrm>
            <a:custGeom>
              <a:avLst/>
              <a:gdLst/>
              <a:ahLst/>
              <a:cxnLst/>
              <a:rect l="l" t="t" r="r" b="b"/>
              <a:pathLst>
                <a:path w="1643" h="1650" extrusionOk="0">
                  <a:moveTo>
                    <a:pt x="599" y="0"/>
                  </a:moveTo>
                  <a:cubicBezTo>
                    <a:pt x="1" y="584"/>
                    <a:pt x="15" y="1175"/>
                    <a:pt x="373" y="1613"/>
                  </a:cubicBezTo>
                  <a:cubicBezTo>
                    <a:pt x="380" y="1627"/>
                    <a:pt x="395" y="1642"/>
                    <a:pt x="409" y="1649"/>
                  </a:cubicBezTo>
                  <a:cubicBezTo>
                    <a:pt x="730" y="1387"/>
                    <a:pt x="1037" y="1124"/>
                    <a:pt x="1351" y="854"/>
                  </a:cubicBezTo>
                  <a:cubicBezTo>
                    <a:pt x="1453" y="774"/>
                    <a:pt x="1540" y="694"/>
                    <a:pt x="1642" y="613"/>
                  </a:cubicBezTo>
                  <a:cubicBezTo>
                    <a:pt x="1402" y="329"/>
                    <a:pt x="1110" y="103"/>
                    <a:pt x="745" y="22"/>
                  </a:cubicBezTo>
                  <a:cubicBezTo>
                    <a:pt x="701" y="8"/>
                    <a:pt x="650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 flipH="1">
              <a:off x="1463149" y="4202065"/>
              <a:ext cx="442492" cy="442492"/>
            </a:xfrm>
            <a:custGeom>
              <a:avLst/>
              <a:gdLst/>
              <a:ahLst/>
              <a:cxnLst/>
              <a:rect l="l" t="t" r="r" b="b"/>
              <a:pathLst>
                <a:path w="4875" h="4875" extrusionOk="0">
                  <a:moveTo>
                    <a:pt x="4093" y="1"/>
                  </a:moveTo>
                  <a:lnTo>
                    <a:pt x="4093" y="1"/>
                  </a:lnTo>
                  <a:cubicBezTo>
                    <a:pt x="3867" y="438"/>
                    <a:pt x="3933" y="934"/>
                    <a:pt x="4108" y="1380"/>
                  </a:cubicBezTo>
                  <a:lnTo>
                    <a:pt x="1314" y="3729"/>
                  </a:lnTo>
                  <a:cubicBezTo>
                    <a:pt x="1117" y="3488"/>
                    <a:pt x="869" y="3284"/>
                    <a:pt x="555" y="3174"/>
                  </a:cubicBezTo>
                  <a:cubicBezTo>
                    <a:pt x="467" y="3138"/>
                    <a:pt x="372" y="3123"/>
                    <a:pt x="285" y="3101"/>
                  </a:cubicBezTo>
                  <a:cubicBezTo>
                    <a:pt x="241" y="3131"/>
                    <a:pt x="212" y="3145"/>
                    <a:pt x="190" y="3174"/>
                  </a:cubicBezTo>
                  <a:cubicBezTo>
                    <a:pt x="248" y="3174"/>
                    <a:pt x="292" y="3182"/>
                    <a:pt x="336" y="3196"/>
                  </a:cubicBezTo>
                  <a:cubicBezTo>
                    <a:pt x="701" y="3277"/>
                    <a:pt x="993" y="3503"/>
                    <a:pt x="1233" y="3787"/>
                  </a:cubicBezTo>
                  <a:cubicBezTo>
                    <a:pt x="1131" y="3868"/>
                    <a:pt x="1044" y="3948"/>
                    <a:pt x="942" y="4035"/>
                  </a:cubicBezTo>
                  <a:cubicBezTo>
                    <a:pt x="628" y="4298"/>
                    <a:pt x="314" y="4561"/>
                    <a:pt x="0" y="4823"/>
                  </a:cubicBezTo>
                  <a:cubicBezTo>
                    <a:pt x="22" y="4845"/>
                    <a:pt x="30" y="4860"/>
                    <a:pt x="44" y="4874"/>
                  </a:cubicBezTo>
                  <a:cubicBezTo>
                    <a:pt x="1306" y="3816"/>
                    <a:pt x="2576" y="2737"/>
                    <a:pt x="3838" y="1679"/>
                  </a:cubicBezTo>
                  <a:cubicBezTo>
                    <a:pt x="4181" y="1387"/>
                    <a:pt x="4524" y="1102"/>
                    <a:pt x="4874" y="810"/>
                  </a:cubicBezTo>
                  <a:cubicBezTo>
                    <a:pt x="4860" y="796"/>
                    <a:pt x="4852" y="774"/>
                    <a:pt x="4838" y="759"/>
                  </a:cubicBezTo>
                  <a:lnTo>
                    <a:pt x="4152" y="1336"/>
                  </a:lnTo>
                  <a:cubicBezTo>
                    <a:pt x="3984" y="913"/>
                    <a:pt x="3940" y="446"/>
                    <a:pt x="4152" y="44"/>
                  </a:cubicBezTo>
                  <a:cubicBezTo>
                    <a:pt x="4130" y="30"/>
                    <a:pt x="4115" y="22"/>
                    <a:pt x="409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 flipH="1">
              <a:off x="1467778" y="4206059"/>
              <a:ext cx="80965" cy="117272"/>
            </a:xfrm>
            <a:custGeom>
              <a:avLst/>
              <a:gdLst/>
              <a:ahLst/>
              <a:cxnLst/>
              <a:rect l="l" t="t" r="r" b="b"/>
              <a:pathLst>
                <a:path w="892" h="1292" extrusionOk="0">
                  <a:moveTo>
                    <a:pt x="213" y="0"/>
                  </a:moveTo>
                  <a:cubicBezTo>
                    <a:pt x="1" y="416"/>
                    <a:pt x="45" y="869"/>
                    <a:pt x="213" y="1292"/>
                  </a:cubicBezTo>
                  <a:lnTo>
                    <a:pt x="891" y="715"/>
                  </a:lnTo>
                  <a:cubicBezTo>
                    <a:pt x="847" y="635"/>
                    <a:pt x="796" y="562"/>
                    <a:pt x="731" y="489"/>
                  </a:cubicBezTo>
                  <a:cubicBezTo>
                    <a:pt x="592" y="321"/>
                    <a:pt x="402" y="161"/>
                    <a:pt x="2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 flipH="1">
              <a:off x="2141999" y="1947764"/>
              <a:ext cx="1276191" cy="950154"/>
            </a:xfrm>
            <a:custGeom>
              <a:avLst/>
              <a:gdLst/>
              <a:ahLst/>
              <a:cxnLst/>
              <a:rect l="l" t="t" r="r" b="b"/>
              <a:pathLst>
                <a:path w="14060" h="10468" extrusionOk="0">
                  <a:moveTo>
                    <a:pt x="10156" y="1"/>
                  </a:moveTo>
                  <a:lnTo>
                    <a:pt x="8369" y="723"/>
                  </a:lnTo>
                  <a:lnTo>
                    <a:pt x="6888" y="1489"/>
                  </a:lnTo>
                  <a:cubicBezTo>
                    <a:pt x="6888" y="1489"/>
                    <a:pt x="6238" y="1810"/>
                    <a:pt x="5998" y="2948"/>
                  </a:cubicBezTo>
                  <a:cubicBezTo>
                    <a:pt x="5749" y="4087"/>
                    <a:pt x="5056" y="7363"/>
                    <a:pt x="5056" y="7363"/>
                  </a:cubicBezTo>
                  <a:cubicBezTo>
                    <a:pt x="5056" y="7363"/>
                    <a:pt x="3065" y="5028"/>
                    <a:pt x="2225" y="4335"/>
                  </a:cubicBezTo>
                  <a:cubicBezTo>
                    <a:pt x="2225" y="4335"/>
                    <a:pt x="2401" y="2876"/>
                    <a:pt x="1707" y="2430"/>
                  </a:cubicBezTo>
                  <a:cubicBezTo>
                    <a:pt x="1574" y="2345"/>
                    <a:pt x="1436" y="2310"/>
                    <a:pt x="1300" y="2310"/>
                  </a:cubicBezTo>
                  <a:cubicBezTo>
                    <a:pt x="730" y="2310"/>
                    <a:pt x="197" y="2919"/>
                    <a:pt x="197" y="2919"/>
                  </a:cubicBezTo>
                  <a:cubicBezTo>
                    <a:pt x="197" y="2919"/>
                    <a:pt x="0" y="4466"/>
                    <a:pt x="817" y="4955"/>
                  </a:cubicBezTo>
                  <a:cubicBezTo>
                    <a:pt x="817" y="4955"/>
                    <a:pt x="2919" y="9296"/>
                    <a:pt x="4662" y="10186"/>
                  </a:cubicBezTo>
                  <a:cubicBezTo>
                    <a:pt x="5053" y="10389"/>
                    <a:pt x="5363" y="10467"/>
                    <a:pt x="5610" y="10467"/>
                  </a:cubicBezTo>
                  <a:cubicBezTo>
                    <a:pt x="6456" y="10467"/>
                    <a:pt x="6552" y="9544"/>
                    <a:pt x="6552" y="9544"/>
                  </a:cubicBezTo>
                  <a:lnTo>
                    <a:pt x="6713" y="5400"/>
                  </a:lnTo>
                  <a:lnTo>
                    <a:pt x="14038" y="6932"/>
                  </a:lnTo>
                  <a:cubicBezTo>
                    <a:pt x="14060" y="6078"/>
                    <a:pt x="13958" y="4845"/>
                    <a:pt x="13936" y="3977"/>
                  </a:cubicBezTo>
                  <a:lnTo>
                    <a:pt x="12746" y="570"/>
                  </a:lnTo>
                  <a:lnTo>
                    <a:pt x="10156" y="1"/>
                  </a:lnTo>
                  <a:close/>
                </a:path>
              </a:pathLst>
            </a:custGeom>
            <a:solidFill>
              <a:srgbClr val="C68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 flipH="1">
              <a:off x="2140002" y="1945858"/>
              <a:ext cx="1264936" cy="955600"/>
            </a:xfrm>
            <a:custGeom>
              <a:avLst/>
              <a:gdLst/>
              <a:ahLst/>
              <a:cxnLst/>
              <a:rect l="l" t="t" r="r" b="b"/>
              <a:pathLst>
                <a:path w="13936" h="10528" extrusionOk="0">
                  <a:moveTo>
                    <a:pt x="10023" y="74"/>
                  </a:moveTo>
                  <a:cubicBezTo>
                    <a:pt x="10036" y="76"/>
                    <a:pt x="10049" y="80"/>
                    <a:pt x="10054" y="80"/>
                  </a:cubicBezTo>
                  <a:cubicBezTo>
                    <a:pt x="10309" y="131"/>
                    <a:pt x="10557" y="190"/>
                    <a:pt x="10813" y="241"/>
                  </a:cubicBezTo>
                  <a:cubicBezTo>
                    <a:pt x="11178" y="328"/>
                    <a:pt x="11542" y="401"/>
                    <a:pt x="11893" y="482"/>
                  </a:cubicBezTo>
                  <a:cubicBezTo>
                    <a:pt x="12039" y="511"/>
                    <a:pt x="12184" y="547"/>
                    <a:pt x="12323" y="569"/>
                  </a:cubicBezTo>
                  <a:cubicBezTo>
                    <a:pt x="12384" y="589"/>
                    <a:pt x="12482" y="628"/>
                    <a:pt x="12554" y="628"/>
                  </a:cubicBezTo>
                  <a:cubicBezTo>
                    <a:pt x="12560" y="628"/>
                    <a:pt x="12566" y="628"/>
                    <a:pt x="12571" y="627"/>
                  </a:cubicBezTo>
                  <a:cubicBezTo>
                    <a:pt x="12572" y="627"/>
                    <a:pt x="12573" y="627"/>
                    <a:pt x="12574" y="627"/>
                  </a:cubicBezTo>
                  <a:lnTo>
                    <a:pt x="12574" y="627"/>
                  </a:lnTo>
                  <a:cubicBezTo>
                    <a:pt x="12577" y="638"/>
                    <a:pt x="12581" y="647"/>
                    <a:pt x="12586" y="657"/>
                  </a:cubicBezTo>
                  <a:cubicBezTo>
                    <a:pt x="12615" y="730"/>
                    <a:pt x="12644" y="810"/>
                    <a:pt x="12673" y="883"/>
                  </a:cubicBezTo>
                  <a:cubicBezTo>
                    <a:pt x="12768" y="1175"/>
                    <a:pt x="12870" y="1459"/>
                    <a:pt x="12972" y="1751"/>
                  </a:cubicBezTo>
                  <a:cubicBezTo>
                    <a:pt x="13199" y="2393"/>
                    <a:pt x="13425" y="3050"/>
                    <a:pt x="13658" y="3699"/>
                  </a:cubicBezTo>
                  <a:cubicBezTo>
                    <a:pt x="13680" y="3779"/>
                    <a:pt x="13709" y="3867"/>
                    <a:pt x="13746" y="3947"/>
                  </a:cubicBezTo>
                  <a:cubicBezTo>
                    <a:pt x="13782" y="4035"/>
                    <a:pt x="13775" y="4130"/>
                    <a:pt x="13775" y="4232"/>
                  </a:cubicBezTo>
                  <a:cubicBezTo>
                    <a:pt x="13790" y="4859"/>
                    <a:pt x="13841" y="5479"/>
                    <a:pt x="13855" y="6099"/>
                  </a:cubicBezTo>
                  <a:cubicBezTo>
                    <a:pt x="13862" y="6368"/>
                    <a:pt x="13876" y="6631"/>
                    <a:pt x="13865" y="6899"/>
                  </a:cubicBezTo>
                  <a:lnTo>
                    <a:pt x="13865" y="6899"/>
                  </a:lnTo>
                  <a:lnTo>
                    <a:pt x="11418" y="6391"/>
                  </a:lnTo>
                  <a:lnTo>
                    <a:pt x="7479" y="5567"/>
                  </a:lnTo>
                  <a:lnTo>
                    <a:pt x="6581" y="5377"/>
                  </a:lnTo>
                  <a:cubicBezTo>
                    <a:pt x="6577" y="5376"/>
                    <a:pt x="6573" y="5375"/>
                    <a:pt x="6569" y="5375"/>
                  </a:cubicBezTo>
                  <a:cubicBezTo>
                    <a:pt x="6550" y="5375"/>
                    <a:pt x="6530" y="5389"/>
                    <a:pt x="6530" y="5414"/>
                  </a:cubicBezTo>
                  <a:cubicBezTo>
                    <a:pt x="6508" y="6151"/>
                    <a:pt x="6479" y="6902"/>
                    <a:pt x="6443" y="7639"/>
                  </a:cubicBezTo>
                  <a:cubicBezTo>
                    <a:pt x="6421" y="8113"/>
                    <a:pt x="6406" y="8587"/>
                    <a:pt x="6384" y="9069"/>
                  </a:cubicBezTo>
                  <a:cubicBezTo>
                    <a:pt x="6377" y="9237"/>
                    <a:pt x="6384" y="9426"/>
                    <a:pt x="6362" y="9580"/>
                  </a:cubicBezTo>
                  <a:cubicBezTo>
                    <a:pt x="6311" y="9857"/>
                    <a:pt x="6180" y="10141"/>
                    <a:pt x="5946" y="10302"/>
                  </a:cubicBezTo>
                  <a:cubicBezTo>
                    <a:pt x="5796" y="10404"/>
                    <a:pt x="5625" y="10446"/>
                    <a:pt x="5447" y="10446"/>
                  </a:cubicBezTo>
                  <a:cubicBezTo>
                    <a:pt x="5054" y="10446"/>
                    <a:pt x="4630" y="10245"/>
                    <a:pt x="4334" y="10054"/>
                  </a:cubicBezTo>
                  <a:cubicBezTo>
                    <a:pt x="3860" y="9748"/>
                    <a:pt x="3480" y="9317"/>
                    <a:pt x="3123" y="8879"/>
                  </a:cubicBezTo>
                  <a:cubicBezTo>
                    <a:pt x="2714" y="8369"/>
                    <a:pt x="2349" y="7829"/>
                    <a:pt x="1999" y="7274"/>
                  </a:cubicBezTo>
                  <a:cubicBezTo>
                    <a:pt x="1535" y="6541"/>
                    <a:pt x="1120" y="5779"/>
                    <a:pt x="728" y="4995"/>
                  </a:cubicBezTo>
                  <a:lnTo>
                    <a:pt x="728" y="4995"/>
                  </a:lnTo>
                  <a:cubicBezTo>
                    <a:pt x="733" y="4982"/>
                    <a:pt x="730" y="4967"/>
                    <a:pt x="715" y="4961"/>
                  </a:cubicBezTo>
                  <a:cubicBezTo>
                    <a:pt x="714" y="4961"/>
                    <a:pt x="714" y="4960"/>
                    <a:pt x="713" y="4960"/>
                  </a:cubicBezTo>
                  <a:lnTo>
                    <a:pt x="713" y="4960"/>
                  </a:lnTo>
                  <a:cubicBezTo>
                    <a:pt x="712" y="4956"/>
                    <a:pt x="710" y="4951"/>
                    <a:pt x="708" y="4947"/>
                  </a:cubicBezTo>
                  <a:cubicBezTo>
                    <a:pt x="703" y="4942"/>
                    <a:pt x="697" y="4940"/>
                    <a:pt x="689" y="4940"/>
                  </a:cubicBezTo>
                  <a:cubicBezTo>
                    <a:pt x="688" y="4940"/>
                    <a:pt x="685" y="4940"/>
                    <a:pt x="683" y="4941"/>
                  </a:cubicBezTo>
                  <a:lnTo>
                    <a:pt x="683" y="4941"/>
                  </a:lnTo>
                  <a:cubicBezTo>
                    <a:pt x="100" y="4544"/>
                    <a:pt x="38" y="3673"/>
                    <a:pt x="102" y="3035"/>
                  </a:cubicBezTo>
                  <a:cubicBezTo>
                    <a:pt x="102" y="3013"/>
                    <a:pt x="102" y="2999"/>
                    <a:pt x="110" y="2977"/>
                  </a:cubicBezTo>
                  <a:lnTo>
                    <a:pt x="110" y="2977"/>
                  </a:lnTo>
                  <a:cubicBezTo>
                    <a:pt x="107" y="2992"/>
                    <a:pt x="108" y="2997"/>
                    <a:pt x="111" y="2997"/>
                  </a:cubicBezTo>
                  <a:cubicBezTo>
                    <a:pt x="118" y="2997"/>
                    <a:pt x="136" y="2965"/>
                    <a:pt x="146" y="2955"/>
                  </a:cubicBezTo>
                  <a:cubicBezTo>
                    <a:pt x="255" y="2845"/>
                    <a:pt x="379" y="2743"/>
                    <a:pt x="496" y="2648"/>
                  </a:cubicBezTo>
                  <a:cubicBezTo>
                    <a:pt x="703" y="2509"/>
                    <a:pt x="950" y="2402"/>
                    <a:pt x="1192" y="2402"/>
                  </a:cubicBezTo>
                  <a:cubicBezTo>
                    <a:pt x="1368" y="2402"/>
                    <a:pt x="1542" y="2460"/>
                    <a:pt x="1693" y="2605"/>
                  </a:cubicBezTo>
                  <a:cubicBezTo>
                    <a:pt x="1985" y="2889"/>
                    <a:pt x="2065" y="3342"/>
                    <a:pt x="2079" y="3728"/>
                  </a:cubicBezTo>
                  <a:cubicBezTo>
                    <a:pt x="2094" y="3881"/>
                    <a:pt x="2094" y="4035"/>
                    <a:pt x="2079" y="4195"/>
                  </a:cubicBezTo>
                  <a:cubicBezTo>
                    <a:pt x="2079" y="4246"/>
                    <a:pt x="2058" y="4341"/>
                    <a:pt x="2065" y="4385"/>
                  </a:cubicBezTo>
                  <a:cubicBezTo>
                    <a:pt x="2072" y="4429"/>
                    <a:pt x="2152" y="4472"/>
                    <a:pt x="2189" y="4509"/>
                  </a:cubicBezTo>
                  <a:cubicBezTo>
                    <a:pt x="2255" y="4567"/>
                    <a:pt x="2313" y="4618"/>
                    <a:pt x="2364" y="4677"/>
                  </a:cubicBezTo>
                  <a:cubicBezTo>
                    <a:pt x="2503" y="4801"/>
                    <a:pt x="2641" y="4939"/>
                    <a:pt x="2765" y="5078"/>
                  </a:cubicBezTo>
                  <a:cubicBezTo>
                    <a:pt x="3064" y="5384"/>
                    <a:pt x="3356" y="5706"/>
                    <a:pt x="3648" y="6027"/>
                  </a:cubicBezTo>
                  <a:cubicBezTo>
                    <a:pt x="4071" y="6493"/>
                    <a:pt x="4487" y="6968"/>
                    <a:pt x="4888" y="7442"/>
                  </a:cubicBezTo>
                  <a:cubicBezTo>
                    <a:pt x="4896" y="7447"/>
                    <a:pt x="4905" y="7449"/>
                    <a:pt x="4913" y="7449"/>
                  </a:cubicBezTo>
                  <a:cubicBezTo>
                    <a:pt x="4931" y="7449"/>
                    <a:pt x="4947" y="7440"/>
                    <a:pt x="4947" y="7420"/>
                  </a:cubicBezTo>
                  <a:lnTo>
                    <a:pt x="5275" y="5888"/>
                  </a:lnTo>
                  <a:cubicBezTo>
                    <a:pt x="5458" y="5042"/>
                    <a:pt x="5633" y="4203"/>
                    <a:pt x="5815" y="3356"/>
                  </a:cubicBezTo>
                  <a:cubicBezTo>
                    <a:pt x="5910" y="2897"/>
                    <a:pt x="6012" y="2451"/>
                    <a:pt x="6267" y="2057"/>
                  </a:cubicBezTo>
                  <a:cubicBezTo>
                    <a:pt x="6399" y="1868"/>
                    <a:pt x="6559" y="1678"/>
                    <a:pt x="6764" y="1554"/>
                  </a:cubicBezTo>
                  <a:cubicBezTo>
                    <a:pt x="7223" y="1291"/>
                    <a:pt x="7719" y="1058"/>
                    <a:pt x="8194" y="810"/>
                  </a:cubicBezTo>
                  <a:cubicBezTo>
                    <a:pt x="8310" y="744"/>
                    <a:pt x="8493" y="679"/>
                    <a:pt x="8639" y="627"/>
                  </a:cubicBezTo>
                  <a:lnTo>
                    <a:pt x="9653" y="219"/>
                  </a:lnTo>
                  <a:cubicBezTo>
                    <a:pt x="9762" y="168"/>
                    <a:pt x="9872" y="131"/>
                    <a:pt x="9981" y="88"/>
                  </a:cubicBezTo>
                  <a:cubicBezTo>
                    <a:pt x="9992" y="82"/>
                    <a:pt x="10023" y="77"/>
                    <a:pt x="10023" y="74"/>
                  </a:cubicBezTo>
                  <a:close/>
                  <a:moveTo>
                    <a:pt x="10052" y="1"/>
                  </a:moveTo>
                  <a:cubicBezTo>
                    <a:pt x="10024" y="1"/>
                    <a:pt x="9998" y="5"/>
                    <a:pt x="9974" y="15"/>
                  </a:cubicBezTo>
                  <a:cubicBezTo>
                    <a:pt x="9405" y="233"/>
                    <a:pt x="8843" y="474"/>
                    <a:pt x="8274" y="700"/>
                  </a:cubicBezTo>
                  <a:cubicBezTo>
                    <a:pt x="8121" y="766"/>
                    <a:pt x="7975" y="854"/>
                    <a:pt x="7821" y="927"/>
                  </a:cubicBezTo>
                  <a:cubicBezTo>
                    <a:pt x="7508" y="1094"/>
                    <a:pt x="7194" y="1255"/>
                    <a:pt x="6888" y="1408"/>
                  </a:cubicBezTo>
                  <a:cubicBezTo>
                    <a:pt x="6771" y="1474"/>
                    <a:pt x="6661" y="1532"/>
                    <a:pt x="6559" y="1620"/>
                  </a:cubicBezTo>
                  <a:cubicBezTo>
                    <a:pt x="6253" y="1882"/>
                    <a:pt x="6049" y="2247"/>
                    <a:pt x="5924" y="2634"/>
                  </a:cubicBezTo>
                  <a:cubicBezTo>
                    <a:pt x="5793" y="3013"/>
                    <a:pt x="5727" y="3429"/>
                    <a:pt x="5647" y="3816"/>
                  </a:cubicBezTo>
                  <a:cubicBezTo>
                    <a:pt x="5560" y="4268"/>
                    <a:pt x="5458" y="4713"/>
                    <a:pt x="5363" y="5158"/>
                  </a:cubicBezTo>
                  <a:cubicBezTo>
                    <a:pt x="5217" y="5859"/>
                    <a:pt x="5064" y="6566"/>
                    <a:pt x="4918" y="7274"/>
                  </a:cubicBezTo>
                  <a:cubicBezTo>
                    <a:pt x="4914" y="7291"/>
                    <a:pt x="4911" y="7310"/>
                    <a:pt x="4907" y="7329"/>
                  </a:cubicBezTo>
                  <a:lnTo>
                    <a:pt x="4907" y="7329"/>
                  </a:lnTo>
                  <a:cubicBezTo>
                    <a:pt x="4555" y="6915"/>
                    <a:pt x="4204" y="6515"/>
                    <a:pt x="3845" y="6114"/>
                  </a:cubicBezTo>
                  <a:cubicBezTo>
                    <a:pt x="3531" y="5771"/>
                    <a:pt x="3225" y="5436"/>
                    <a:pt x="2904" y="5107"/>
                  </a:cubicBezTo>
                  <a:lnTo>
                    <a:pt x="2466" y="4669"/>
                  </a:lnTo>
                  <a:cubicBezTo>
                    <a:pt x="2400" y="4604"/>
                    <a:pt x="2335" y="4545"/>
                    <a:pt x="2269" y="4494"/>
                  </a:cubicBezTo>
                  <a:cubicBezTo>
                    <a:pt x="2247" y="4465"/>
                    <a:pt x="2218" y="4451"/>
                    <a:pt x="2189" y="4421"/>
                  </a:cubicBezTo>
                  <a:cubicBezTo>
                    <a:pt x="2183" y="4416"/>
                    <a:pt x="2140" y="4377"/>
                    <a:pt x="2130" y="4377"/>
                  </a:cubicBezTo>
                  <a:lnTo>
                    <a:pt x="2130" y="4377"/>
                  </a:lnTo>
                  <a:cubicBezTo>
                    <a:pt x="2128" y="4377"/>
                    <a:pt x="2128" y="4379"/>
                    <a:pt x="2131" y="4385"/>
                  </a:cubicBezTo>
                  <a:cubicBezTo>
                    <a:pt x="2116" y="4363"/>
                    <a:pt x="2138" y="4327"/>
                    <a:pt x="2138" y="4312"/>
                  </a:cubicBezTo>
                  <a:cubicBezTo>
                    <a:pt x="2138" y="4254"/>
                    <a:pt x="2145" y="4203"/>
                    <a:pt x="2145" y="4144"/>
                  </a:cubicBezTo>
                  <a:cubicBezTo>
                    <a:pt x="2152" y="3976"/>
                    <a:pt x="2145" y="3794"/>
                    <a:pt x="2131" y="3619"/>
                  </a:cubicBezTo>
                  <a:cubicBezTo>
                    <a:pt x="2087" y="3247"/>
                    <a:pt x="1992" y="2816"/>
                    <a:pt x="1707" y="2539"/>
                  </a:cubicBezTo>
                  <a:cubicBezTo>
                    <a:pt x="1550" y="2396"/>
                    <a:pt x="1366" y="2336"/>
                    <a:pt x="1178" y="2336"/>
                  </a:cubicBezTo>
                  <a:cubicBezTo>
                    <a:pt x="973" y="2336"/>
                    <a:pt x="763" y="2407"/>
                    <a:pt x="576" y="2517"/>
                  </a:cubicBezTo>
                  <a:cubicBezTo>
                    <a:pt x="423" y="2605"/>
                    <a:pt x="285" y="2714"/>
                    <a:pt x="161" y="2831"/>
                  </a:cubicBezTo>
                  <a:cubicBezTo>
                    <a:pt x="110" y="2882"/>
                    <a:pt x="51" y="2926"/>
                    <a:pt x="29" y="2977"/>
                  </a:cubicBezTo>
                  <a:cubicBezTo>
                    <a:pt x="15" y="3050"/>
                    <a:pt x="15" y="3152"/>
                    <a:pt x="15" y="3225"/>
                  </a:cubicBezTo>
                  <a:cubicBezTo>
                    <a:pt x="0" y="3400"/>
                    <a:pt x="15" y="3560"/>
                    <a:pt x="29" y="3736"/>
                  </a:cubicBezTo>
                  <a:cubicBezTo>
                    <a:pt x="66" y="4130"/>
                    <a:pt x="175" y="4538"/>
                    <a:pt x="445" y="4830"/>
                  </a:cubicBezTo>
                  <a:cubicBezTo>
                    <a:pt x="501" y="4892"/>
                    <a:pt x="567" y="4948"/>
                    <a:pt x="639" y="4991"/>
                  </a:cubicBezTo>
                  <a:lnTo>
                    <a:pt x="639" y="4991"/>
                  </a:lnTo>
                  <a:cubicBezTo>
                    <a:pt x="640" y="4993"/>
                    <a:pt x="641" y="4995"/>
                    <a:pt x="642" y="4998"/>
                  </a:cubicBezTo>
                  <a:cubicBezTo>
                    <a:pt x="978" y="5676"/>
                    <a:pt x="1350" y="6355"/>
                    <a:pt x="1744" y="7011"/>
                  </a:cubicBezTo>
                  <a:cubicBezTo>
                    <a:pt x="2094" y="7588"/>
                    <a:pt x="2459" y="8142"/>
                    <a:pt x="2860" y="8668"/>
                  </a:cubicBezTo>
                  <a:cubicBezTo>
                    <a:pt x="3210" y="9142"/>
                    <a:pt x="3604" y="9609"/>
                    <a:pt x="4079" y="9974"/>
                  </a:cubicBezTo>
                  <a:cubicBezTo>
                    <a:pt x="4305" y="10149"/>
                    <a:pt x="4553" y="10295"/>
                    <a:pt x="4815" y="10397"/>
                  </a:cubicBezTo>
                  <a:cubicBezTo>
                    <a:pt x="5019" y="10468"/>
                    <a:pt x="5238" y="10527"/>
                    <a:pt x="5459" y="10527"/>
                  </a:cubicBezTo>
                  <a:cubicBezTo>
                    <a:pt x="5531" y="10527"/>
                    <a:pt x="5604" y="10521"/>
                    <a:pt x="5676" y="10506"/>
                  </a:cubicBezTo>
                  <a:cubicBezTo>
                    <a:pt x="6034" y="10433"/>
                    <a:pt x="6267" y="10141"/>
                    <a:pt x="6377" y="9799"/>
                  </a:cubicBezTo>
                  <a:cubicBezTo>
                    <a:pt x="6421" y="9667"/>
                    <a:pt x="6428" y="9529"/>
                    <a:pt x="6443" y="9390"/>
                  </a:cubicBezTo>
                  <a:cubicBezTo>
                    <a:pt x="6457" y="8974"/>
                    <a:pt x="6479" y="8551"/>
                    <a:pt x="6486" y="8142"/>
                  </a:cubicBezTo>
                  <a:lnTo>
                    <a:pt x="6596" y="5487"/>
                  </a:lnTo>
                  <a:lnTo>
                    <a:pt x="6596" y="5481"/>
                  </a:lnTo>
                  <a:lnTo>
                    <a:pt x="6596" y="5481"/>
                  </a:lnTo>
                  <a:lnTo>
                    <a:pt x="9040" y="5990"/>
                  </a:lnTo>
                  <a:lnTo>
                    <a:pt x="12980" y="6807"/>
                  </a:lnTo>
                  <a:lnTo>
                    <a:pt x="13884" y="7004"/>
                  </a:lnTo>
                  <a:cubicBezTo>
                    <a:pt x="13886" y="7005"/>
                    <a:pt x="13889" y="7006"/>
                    <a:pt x="13891" y="7006"/>
                  </a:cubicBezTo>
                  <a:cubicBezTo>
                    <a:pt x="13906" y="7006"/>
                    <a:pt x="13928" y="6987"/>
                    <a:pt x="13928" y="6968"/>
                  </a:cubicBezTo>
                  <a:cubicBezTo>
                    <a:pt x="13936" y="6333"/>
                    <a:pt x="13899" y="5713"/>
                    <a:pt x="13870" y="5085"/>
                  </a:cubicBezTo>
                  <a:cubicBezTo>
                    <a:pt x="13855" y="4786"/>
                    <a:pt x="13848" y="4472"/>
                    <a:pt x="13833" y="4173"/>
                  </a:cubicBezTo>
                  <a:cubicBezTo>
                    <a:pt x="13833" y="4086"/>
                    <a:pt x="13833" y="4020"/>
                    <a:pt x="13812" y="3940"/>
                  </a:cubicBezTo>
                  <a:cubicBezTo>
                    <a:pt x="13607" y="3371"/>
                    <a:pt x="13410" y="2794"/>
                    <a:pt x="13213" y="2233"/>
                  </a:cubicBezTo>
                  <a:cubicBezTo>
                    <a:pt x="13024" y="1693"/>
                    <a:pt x="12863" y="1145"/>
                    <a:pt x="12651" y="620"/>
                  </a:cubicBezTo>
                  <a:cubicBezTo>
                    <a:pt x="12615" y="525"/>
                    <a:pt x="12454" y="525"/>
                    <a:pt x="12360" y="511"/>
                  </a:cubicBezTo>
                  <a:cubicBezTo>
                    <a:pt x="12031" y="438"/>
                    <a:pt x="11696" y="365"/>
                    <a:pt x="11367" y="292"/>
                  </a:cubicBezTo>
                  <a:cubicBezTo>
                    <a:pt x="11032" y="219"/>
                    <a:pt x="10689" y="146"/>
                    <a:pt x="10346" y="73"/>
                  </a:cubicBezTo>
                  <a:cubicBezTo>
                    <a:pt x="10261" y="50"/>
                    <a:pt x="10149" y="1"/>
                    <a:pt x="100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 flipH="1">
              <a:off x="2141999" y="1947764"/>
              <a:ext cx="1062343" cy="950426"/>
            </a:xfrm>
            <a:custGeom>
              <a:avLst/>
              <a:gdLst/>
              <a:ahLst/>
              <a:cxnLst/>
              <a:rect l="l" t="t" r="r" b="b"/>
              <a:pathLst>
                <a:path w="11704" h="10471" extrusionOk="0">
                  <a:moveTo>
                    <a:pt x="4999" y="1847"/>
                  </a:moveTo>
                  <a:cubicBezTo>
                    <a:pt x="5042" y="1847"/>
                    <a:pt x="5042" y="1920"/>
                    <a:pt x="4999" y="1920"/>
                  </a:cubicBezTo>
                  <a:cubicBezTo>
                    <a:pt x="4955" y="1920"/>
                    <a:pt x="4955" y="1847"/>
                    <a:pt x="4999" y="1847"/>
                  </a:cubicBezTo>
                  <a:close/>
                  <a:moveTo>
                    <a:pt x="10230" y="2219"/>
                  </a:moveTo>
                  <a:cubicBezTo>
                    <a:pt x="10281" y="2219"/>
                    <a:pt x="10281" y="2292"/>
                    <a:pt x="10230" y="2292"/>
                  </a:cubicBezTo>
                  <a:cubicBezTo>
                    <a:pt x="10186" y="2292"/>
                    <a:pt x="10186" y="2226"/>
                    <a:pt x="10230" y="2219"/>
                  </a:cubicBezTo>
                  <a:close/>
                  <a:moveTo>
                    <a:pt x="7370" y="2693"/>
                  </a:moveTo>
                  <a:cubicBezTo>
                    <a:pt x="7377" y="2693"/>
                    <a:pt x="7384" y="2700"/>
                    <a:pt x="7384" y="2708"/>
                  </a:cubicBezTo>
                  <a:lnTo>
                    <a:pt x="7384" y="2737"/>
                  </a:lnTo>
                  <a:cubicBezTo>
                    <a:pt x="7377" y="2766"/>
                    <a:pt x="7370" y="2788"/>
                    <a:pt x="7363" y="2810"/>
                  </a:cubicBezTo>
                  <a:cubicBezTo>
                    <a:pt x="7363" y="2824"/>
                    <a:pt x="7348" y="2832"/>
                    <a:pt x="7348" y="2832"/>
                  </a:cubicBezTo>
                  <a:cubicBezTo>
                    <a:pt x="7348" y="2839"/>
                    <a:pt x="7341" y="2839"/>
                    <a:pt x="7341" y="2839"/>
                  </a:cubicBezTo>
                  <a:lnTo>
                    <a:pt x="7311" y="2839"/>
                  </a:lnTo>
                  <a:cubicBezTo>
                    <a:pt x="7304" y="2839"/>
                    <a:pt x="7297" y="2832"/>
                    <a:pt x="7297" y="2824"/>
                  </a:cubicBezTo>
                  <a:lnTo>
                    <a:pt x="7297" y="2795"/>
                  </a:lnTo>
                  <a:cubicBezTo>
                    <a:pt x="7304" y="2766"/>
                    <a:pt x="7311" y="2751"/>
                    <a:pt x="7326" y="2722"/>
                  </a:cubicBezTo>
                  <a:cubicBezTo>
                    <a:pt x="7326" y="2708"/>
                    <a:pt x="7333" y="2708"/>
                    <a:pt x="7333" y="2700"/>
                  </a:cubicBezTo>
                  <a:cubicBezTo>
                    <a:pt x="7333" y="2693"/>
                    <a:pt x="7341" y="2693"/>
                    <a:pt x="7341" y="2693"/>
                  </a:cubicBezTo>
                  <a:close/>
                  <a:moveTo>
                    <a:pt x="7151" y="2649"/>
                  </a:moveTo>
                  <a:cubicBezTo>
                    <a:pt x="7166" y="2657"/>
                    <a:pt x="7187" y="2679"/>
                    <a:pt x="7180" y="2693"/>
                  </a:cubicBezTo>
                  <a:lnTo>
                    <a:pt x="7122" y="2883"/>
                  </a:lnTo>
                  <a:cubicBezTo>
                    <a:pt x="7114" y="2905"/>
                    <a:pt x="7093" y="2912"/>
                    <a:pt x="7078" y="2912"/>
                  </a:cubicBezTo>
                  <a:cubicBezTo>
                    <a:pt x="7056" y="2905"/>
                    <a:pt x="7041" y="2883"/>
                    <a:pt x="7049" y="2868"/>
                  </a:cubicBezTo>
                  <a:lnTo>
                    <a:pt x="7107" y="2679"/>
                  </a:lnTo>
                  <a:cubicBezTo>
                    <a:pt x="7107" y="2657"/>
                    <a:pt x="7122" y="2649"/>
                    <a:pt x="7151" y="2649"/>
                  </a:cubicBezTo>
                  <a:close/>
                  <a:moveTo>
                    <a:pt x="10690" y="4050"/>
                  </a:moveTo>
                  <a:cubicBezTo>
                    <a:pt x="10697" y="4050"/>
                    <a:pt x="10704" y="4050"/>
                    <a:pt x="10719" y="4065"/>
                  </a:cubicBezTo>
                  <a:cubicBezTo>
                    <a:pt x="10726" y="4072"/>
                    <a:pt x="10726" y="4079"/>
                    <a:pt x="10726" y="4087"/>
                  </a:cubicBezTo>
                  <a:lnTo>
                    <a:pt x="10726" y="4160"/>
                  </a:lnTo>
                  <a:cubicBezTo>
                    <a:pt x="10726" y="4174"/>
                    <a:pt x="10726" y="4182"/>
                    <a:pt x="10719" y="4189"/>
                  </a:cubicBezTo>
                  <a:cubicBezTo>
                    <a:pt x="10704" y="4196"/>
                    <a:pt x="10697" y="4196"/>
                    <a:pt x="10690" y="4196"/>
                  </a:cubicBezTo>
                  <a:cubicBezTo>
                    <a:pt x="10682" y="4196"/>
                    <a:pt x="10668" y="4196"/>
                    <a:pt x="10660" y="4189"/>
                  </a:cubicBezTo>
                  <a:cubicBezTo>
                    <a:pt x="10653" y="4182"/>
                    <a:pt x="10653" y="4174"/>
                    <a:pt x="10653" y="4160"/>
                  </a:cubicBezTo>
                  <a:lnTo>
                    <a:pt x="10653" y="4087"/>
                  </a:lnTo>
                  <a:cubicBezTo>
                    <a:pt x="10653" y="4079"/>
                    <a:pt x="10653" y="4072"/>
                    <a:pt x="10660" y="4065"/>
                  </a:cubicBezTo>
                  <a:cubicBezTo>
                    <a:pt x="10668" y="4050"/>
                    <a:pt x="10682" y="4050"/>
                    <a:pt x="10690" y="4050"/>
                  </a:cubicBezTo>
                  <a:close/>
                  <a:moveTo>
                    <a:pt x="10828" y="4087"/>
                  </a:moveTo>
                  <a:cubicBezTo>
                    <a:pt x="10843" y="4101"/>
                    <a:pt x="10865" y="4116"/>
                    <a:pt x="10850" y="4138"/>
                  </a:cubicBezTo>
                  <a:cubicBezTo>
                    <a:pt x="10835" y="4189"/>
                    <a:pt x="10806" y="4254"/>
                    <a:pt x="10792" y="4306"/>
                  </a:cubicBezTo>
                  <a:cubicBezTo>
                    <a:pt x="10777" y="4327"/>
                    <a:pt x="10762" y="4335"/>
                    <a:pt x="10741" y="4335"/>
                  </a:cubicBezTo>
                  <a:cubicBezTo>
                    <a:pt x="10726" y="4327"/>
                    <a:pt x="10704" y="4306"/>
                    <a:pt x="10719" y="4291"/>
                  </a:cubicBezTo>
                  <a:cubicBezTo>
                    <a:pt x="10733" y="4233"/>
                    <a:pt x="10762" y="4167"/>
                    <a:pt x="10777" y="4116"/>
                  </a:cubicBezTo>
                  <a:cubicBezTo>
                    <a:pt x="10792" y="4101"/>
                    <a:pt x="10806" y="4087"/>
                    <a:pt x="10828" y="4087"/>
                  </a:cubicBezTo>
                  <a:close/>
                  <a:moveTo>
                    <a:pt x="3933" y="4320"/>
                  </a:moveTo>
                  <a:cubicBezTo>
                    <a:pt x="3941" y="4320"/>
                    <a:pt x="3948" y="4327"/>
                    <a:pt x="3948" y="4335"/>
                  </a:cubicBezTo>
                  <a:lnTo>
                    <a:pt x="3948" y="4364"/>
                  </a:lnTo>
                  <a:cubicBezTo>
                    <a:pt x="3941" y="4393"/>
                    <a:pt x="3933" y="4408"/>
                    <a:pt x="3919" y="4437"/>
                  </a:cubicBezTo>
                  <a:cubicBezTo>
                    <a:pt x="3919" y="4444"/>
                    <a:pt x="3911" y="4451"/>
                    <a:pt x="3911" y="4451"/>
                  </a:cubicBezTo>
                  <a:cubicBezTo>
                    <a:pt x="3911" y="4466"/>
                    <a:pt x="3904" y="4466"/>
                    <a:pt x="3904" y="4466"/>
                  </a:cubicBezTo>
                  <a:lnTo>
                    <a:pt x="3875" y="4466"/>
                  </a:lnTo>
                  <a:cubicBezTo>
                    <a:pt x="3868" y="4466"/>
                    <a:pt x="3860" y="4451"/>
                    <a:pt x="3860" y="4444"/>
                  </a:cubicBezTo>
                  <a:lnTo>
                    <a:pt x="3860" y="4415"/>
                  </a:lnTo>
                  <a:cubicBezTo>
                    <a:pt x="3868" y="4393"/>
                    <a:pt x="3875" y="4371"/>
                    <a:pt x="3882" y="4342"/>
                  </a:cubicBezTo>
                  <a:cubicBezTo>
                    <a:pt x="3882" y="4342"/>
                    <a:pt x="3882" y="4335"/>
                    <a:pt x="3897" y="4327"/>
                  </a:cubicBezTo>
                  <a:cubicBezTo>
                    <a:pt x="3897" y="4320"/>
                    <a:pt x="3904" y="4320"/>
                    <a:pt x="3904" y="4320"/>
                  </a:cubicBezTo>
                  <a:close/>
                  <a:moveTo>
                    <a:pt x="4126" y="4339"/>
                  </a:moveTo>
                  <a:cubicBezTo>
                    <a:pt x="4130" y="4339"/>
                    <a:pt x="4134" y="4340"/>
                    <a:pt x="4138" y="4342"/>
                  </a:cubicBezTo>
                  <a:cubicBezTo>
                    <a:pt x="4160" y="4357"/>
                    <a:pt x="4174" y="4371"/>
                    <a:pt x="4167" y="4393"/>
                  </a:cubicBezTo>
                  <a:cubicBezTo>
                    <a:pt x="4138" y="4466"/>
                    <a:pt x="4101" y="4546"/>
                    <a:pt x="4065" y="4619"/>
                  </a:cubicBezTo>
                  <a:cubicBezTo>
                    <a:pt x="4060" y="4624"/>
                    <a:pt x="4051" y="4630"/>
                    <a:pt x="4038" y="4630"/>
                  </a:cubicBezTo>
                  <a:cubicBezTo>
                    <a:pt x="4033" y="4630"/>
                    <a:pt x="4027" y="4629"/>
                    <a:pt x="4021" y="4627"/>
                  </a:cubicBezTo>
                  <a:cubicBezTo>
                    <a:pt x="4014" y="4619"/>
                    <a:pt x="4006" y="4597"/>
                    <a:pt x="4014" y="4583"/>
                  </a:cubicBezTo>
                  <a:cubicBezTo>
                    <a:pt x="4050" y="4510"/>
                    <a:pt x="4072" y="4437"/>
                    <a:pt x="4101" y="4364"/>
                  </a:cubicBezTo>
                  <a:cubicBezTo>
                    <a:pt x="4101" y="4348"/>
                    <a:pt x="4113" y="4339"/>
                    <a:pt x="4126" y="4339"/>
                  </a:cubicBezTo>
                  <a:close/>
                  <a:moveTo>
                    <a:pt x="1365" y="7698"/>
                  </a:moveTo>
                  <a:cubicBezTo>
                    <a:pt x="1387" y="7713"/>
                    <a:pt x="1394" y="7727"/>
                    <a:pt x="1394" y="7749"/>
                  </a:cubicBezTo>
                  <a:cubicBezTo>
                    <a:pt x="1387" y="7793"/>
                    <a:pt x="1380" y="7844"/>
                    <a:pt x="1365" y="7895"/>
                  </a:cubicBezTo>
                  <a:cubicBezTo>
                    <a:pt x="1358" y="7910"/>
                    <a:pt x="1336" y="7917"/>
                    <a:pt x="1321" y="7917"/>
                  </a:cubicBezTo>
                  <a:cubicBezTo>
                    <a:pt x="1307" y="7910"/>
                    <a:pt x="1292" y="7895"/>
                    <a:pt x="1292" y="7873"/>
                  </a:cubicBezTo>
                  <a:cubicBezTo>
                    <a:pt x="1307" y="7830"/>
                    <a:pt x="1314" y="7771"/>
                    <a:pt x="1321" y="7727"/>
                  </a:cubicBezTo>
                  <a:cubicBezTo>
                    <a:pt x="1321" y="7713"/>
                    <a:pt x="1336" y="7698"/>
                    <a:pt x="1365" y="7698"/>
                  </a:cubicBezTo>
                  <a:close/>
                  <a:moveTo>
                    <a:pt x="1234" y="7691"/>
                  </a:moveTo>
                  <a:cubicBezTo>
                    <a:pt x="1248" y="7698"/>
                    <a:pt x="1270" y="7720"/>
                    <a:pt x="1256" y="7735"/>
                  </a:cubicBezTo>
                  <a:cubicBezTo>
                    <a:pt x="1241" y="7793"/>
                    <a:pt x="1219" y="7859"/>
                    <a:pt x="1205" y="7910"/>
                  </a:cubicBezTo>
                  <a:cubicBezTo>
                    <a:pt x="1197" y="7924"/>
                    <a:pt x="1175" y="7939"/>
                    <a:pt x="1161" y="7939"/>
                  </a:cubicBezTo>
                  <a:cubicBezTo>
                    <a:pt x="1139" y="7924"/>
                    <a:pt x="1124" y="7910"/>
                    <a:pt x="1132" y="7895"/>
                  </a:cubicBezTo>
                  <a:cubicBezTo>
                    <a:pt x="1146" y="7837"/>
                    <a:pt x="1168" y="7771"/>
                    <a:pt x="1183" y="7720"/>
                  </a:cubicBezTo>
                  <a:cubicBezTo>
                    <a:pt x="1197" y="7698"/>
                    <a:pt x="1212" y="7691"/>
                    <a:pt x="1234" y="7691"/>
                  </a:cubicBezTo>
                  <a:close/>
                  <a:moveTo>
                    <a:pt x="2627" y="9296"/>
                  </a:moveTo>
                  <a:cubicBezTo>
                    <a:pt x="2671" y="9296"/>
                    <a:pt x="2671" y="9369"/>
                    <a:pt x="2627" y="9369"/>
                  </a:cubicBezTo>
                  <a:cubicBezTo>
                    <a:pt x="2584" y="9369"/>
                    <a:pt x="2584" y="9303"/>
                    <a:pt x="2627" y="9296"/>
                  </a:cubicBezTo>
                  <a:close/>
                  <a:moveTo>
                    <a:pt x="7800" y="1"/>
                  </a:moveTo>
                  <a:lnTo>
                    <a:pt x="6013" y="723"/>
                  </a:lnTo>
                  <a:lnTo>
                    <a:pt x="4532" y="1489"/>
                  </a:lnTo>
                  <a:cubicBezTo>
                    <a:pt x="4532" y="1489"/>
                    <a:pt x="3882" y="1810"/>
                    <a:pt x="3642" y="2948"/>
                  </a:cubicBezTo>
                  <a:cubicBezTo>
                    <a:pt x="3408" y="4006"/>
                    <a:pt x="2788" y="6925"/>
                    <a:pt x="2708" y="7319"/>
                  </a:cubicBezTo>
                  <a:cubicBezTo>
                    <a:pt x="2934" y="7749"/>
                    <a:pt x="3065" y="8209"/>
                    <a:pt x="3109" y="8705"/>
                  </a:cubicBezTo>
                  <a:cubicBezTo>
                    <a:pt x="3109" y="8727"/>
                    <a:pt x="3091" y="8738"/>
                    <a:pt x="3072" y="8738"/>
                  </a:cubicBezTo>
                  <a:cubicBezTo>
                    <a:pt x="3054" y="8738"/>
                    <a:pt x="3036" y="8727"/>
                    <a:pt x="3036" y="8705"/>
                  </a:cubicBezTo>
                  <a:cubicBezTo>
                    <a:pt x="2999" y="8224"/>
                    <a:pt x="2854" y="7749"/>
                    <a:pt x="2627" y="7319"/>
                  </a:cubicBezTo>
                  <a:cubicBezTo>
                    <a:pt x="2620" y="7312"/>
                    <a:pt x="2627" y="7290"/>
                    <a:pt x="2627" y="7282"/>
                  </a:cubicBezTo>
                  <a:cubicBezTo>
                    <a:pt x="2489" y="7115"/>
                    <a:pt x="2160" y="6735"/>
                    <a:pt x="1759" y="6290"/>
                  </a:cubicBezTo>
                  <a:cubicBezTo>
                    <a:pt x="1197" y="6772"/>
                    <a:pt x="614" y="7239"/>
                    <a:pt x="1" y="7662"/>
                  </a:cubicBezTo>
                  <a:cubicBezTo>
                    <a:pt x="701" y="8734"/>
                    <a:pt x="1540" y="9799"/>
                    <a:pt x="2306" y="10193"/>
                  </a:cubicBezTo>
                  <a:cubicBezTo>
                    <a:pt x="2696" y="10393"/>
                    <a:pt x="3006" y="10471"/>
                    <a:pt x="3252" y="10471"/>
                  </a:cubicBezTo>
                  <a:cubicBezTo>
                    <a:pt x="4104" y="10471"/>
                    <a:pt x="4196" y="9544"/>
                    <a:pt x="4196" y="9544"/>
                  </a:cubicBezTo>
                  <a:lnTo>
                    <a:pt x="4357" y="5451"/>
                  </a:lnTo>
                  <a:cubicBezTo>
                    <a:pt x="4342" y="5451"/>
                    <a:pt x="4320" y="5436"/>
                    <a:pt x="4320" y="5415"/>
                  </a:cubicBezTo>
                  <a:cubicBezTo>
                    <a:pt x="4393" y="4466"/>
                    <a:pt x="4532" y="3525"/>
                    <a:pt x="4634" y="2584"/>
                  </a:cubicBezTo>
                  <a:cubicBezTo>
                    <a:pt x="4637" y="2562"/>
                    <a:pt x="4656" y="2551"/>
                    <a:pt x="4673" y="2551"/>
                  </a:cubicBezTo>
                  <a:cubicBezTo>
                    <a:pt x="4690" y="2551"/>
                    <a:pt x="4707" y="2562"/>
                    <a:pt x="4707" y="2584"/>
                  </a:cubicBezTo>
                  <a:cubicBezTo>
                    <a:pt x="4605" y="3532"/>
                    <a:pt x="4466" y="4466"/>
                    <a:pt x="4393" y="5415"/>
                  </a:cubicBezTo>
                  <a:lnTo>
                    <a:pt x="11682" y="6932"/>
                  </a:lnTo>
                  <a:cubicBezTo>
                    <a:pt x="11704" y="6078"/>
                    <a:pt x="11602" y="4845"/>
                    <a:pt x="11580" y="3977"/>
                  </a:cubicBezTo>
                  <a:lnTo>
                    <a:pt x="10390" y="570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 flipH="1">
              <a:off x="2777099" y="2179221"/>
              <a:ext cx="35127" cy="262681"/>
            </a:xfrm>
            <a:custGeom>
              <a:avLst/>
              <a:gdLst/>
              <a:ahLst/>
              <a:cxnLst/>
              <a:rect l="l" t="t" r="r" b="b"/>
              <a:pathLst>
                <a:path w="387" h="2894" extrusionOk="0">
                  <a:moveTo>
                    <a:pt x="353" y="1"/>
                  </a:moveTo>
                  <a:cubicBezTo>
                    <a:pt x="336" y="1"/>
                    <a:pt x="317" y="12"/>
                    <a:pt x="314" y="34"/>
                  </a:cubicBezTo>
                  <a:cubicBezTo>
                    <a:pt x="212" y="975"/>
                    <a:pt x="73" y="1916"/>
                    <a:pt x="0" y="2865"/>
                  </a:cubicBezTo>
                  <a:cubicBezTo>
                    <a:pt x="0" y="2886"/>
                    <a:pt x="22" y="2894"/>
                    <a:pt x="37" y="2894"/>
                  </a:cubicBezTo>
                  <a:lnTo>
                    <a:pt x="37" y="2850"/>
                  </a:lnTo>
                  <a:lnTo>
                    <a:pt x="73" y="2865"/>
                  </a:lnTo>
                  <a:cubicBezTo>
                    <a:pt x="146" y="1916"/>
                    <a:pt x="285" y="982"/>
                    <a:pt x="387" y="34"/>
                  </a:cubicBezTo>
                  <a:cubicBezTo>
                    <a:pt x="387" y="12"/>
                    <a:pt x="370" y="1"/>
                    <a:pt x="35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 flipH="1">
              <a:off x="2922145" y="2608733"/>
              <a:ext cx="45111" cy="132157"/>
            </a:xfrm>
            <a:custGeom>
              <a:avLst/>
              <a:gdLst/>
              <a:ahLst/>
              <a:cxnLst/>
              <a:rect l="l" t="t" r="r" b="b"/>
              <a:pathLst>
                <a:path w="497" h="1456" extrusionOk="0">
                  <a:moveTo>
                    <a:pt x="15" y="0"/>
                  </a:moveTo>
                  <a:cubicBezTo>
                    <a:pt x="15" y="8"/>
                    <a:pt x="1" y="15"/>
                    <a:pt x="15" y="37"/>
                  </a:cubicBezTo>
                  <a:cubicBezTo>
                    <a:pt x="242" y="467"/>
                    <a:pt x="387" y="942"/>
                    <a:pt x="424" y="1423"/>
                  </a:cubicBezTo>
                  <a:cubicBezTo>
                    <a:pt x="424" y="1445"/>
                    <a:pt x="442" y="1456"/>
                    <a:pt x="460" y="1456"/>
                  </a:cubicBezTo>
                  <a:cubicBezTo>
                    <a:pt x="479" y="1456"/>
                    <a:pt x="497" y="1445"/>
                    <a:pt x="497" y="1423"/>
                  </a:cubicBezTo>
                  <a:cubicBezTo>
                    <a:pt x="453" y="942"/>
                    <a:pt x="322" y="467"/>
                    <a:pt x="96" y="37"/>
                  </a:cubicBezTo>
                  <a:cubicBezTo>
                    <a:pt x="88" y="66"/>
                    <a:pt x="88" y="81"/>
                    <a:pt x="88" y="81"/>
                  </a:cubicBezTo>
                  <a:cubicBezTo>
                    <a:pt x="88" y="81"/>
                    <a:pt x="59" y="51"/>
                    <a:pt x="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 flipH="1">
              <a:off x="3089702" y="2645766"/>
              <a:ext cx="12617" cy="22601"/>
            </a:xfrm>
            <a:custGeom>
              <a:avLst/>
              <a:gdLst/>
              <a:ahLst/>
              <a:cxnLst/>
              <a:rect l="l" t="t" r="r" b="b"/>
              <a:pathLst>
                <a:path w="139" h="249" extrusionOk="0">
                  <a:moveTo>
                    <a:pt x="103" y="1"/>
                  </a:moveTo>
                  <a:cubicBezTo>
                    <a:pt x="88" y="1"/>
                    <a:pt x="66" y="8"/>
                    <a:pt x="59" y="30"/>
                  </a:cubicBezTo>
                  <a:cubicBezTo>
                    <a:pt x="44" y="81"/>
                    <a:pt x="22" y="147"/>
                    <a:pt x="8" y="205"/>
                  </a:cubicBezTo>
                  <a:cubicBezTo>
                    <a:pt x="0" y="220"/>
                    <a:pt x="15" y="242"/>
                    <a:pt x="30" y="249"/>
                  </a:cubicBezTo>
                  <a:cubicBezTo>
                    <a:pt x="51" y="249"/>
                    <a:pt x="73" y="242"/>
                    <a:pt x="81" y="220"/>
                  </a:cubicBezTo>
                  <a:cubicBezTo>
                    <a:pt x="95" y="169"/>
                    <a:pt x="117" y="103"/>
                    <a:pt x="132" y="45"/>
                  </a:cubicBezTo>
                  <a:cubicBezTo>
                    <a:pt x="139" y="30"/>
                    <a:pt x="124" y="8"/>
                    <a:pt x="10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 flipH="1">
              <a:off x="3077721" y="2646492"/>
              <a:ext cx="9349" cy="19969"/>
            </a:xfrm>
            <a:custGeom>
              <a:avLst/>
              <a:gdLst/>
              <a:ahLst/>
              <a:cxnLst/>
              <a:rect l="l" t="t" r="r" b="b"/>
              <a:pathLst>
                <a:path w="103" h="220" extrusionOk="0">
                  <a:moveTo>
                    <a:pt x="73" y="0"/>
                  </a:moveTo>
                  <a:cubicBezTo>
                    <a:pt x="44" y="0"/>
                    <a:pt x="29" y="15"/>
                    <a:pt x="29" y="29"/>
                  </a:cubicBezTo>
                  <a:cubicBezTo>
                    <a:pt x="22" y="73"/>
                    <a:pt x="15" y="132"/>
                    <a:pt x="0" y="175"/>
                  </a:cubicBezTo>
                  <a:cubicBezTo>
                    <a:pt x="0" y="197"/>
                    <a:pt x="15" y="212"/>
                    <a:pt x="29" y="219"/>
                  </a:cubicBezTo>
                  <a:cubicBezTo>
                    <a:pt x="44" y="219"/>
                    <a:pt x="66" y="212"/>
                    <a:pt x="73" y="197"/>
                  </a:cubicBezTo>
                  <a:cubicBezTo>
                    <a:pt x="88" y="146"/>
                    <a:pt x="95" y="95"/>
                    <a:pt x="102" y="44"/>
                  </a:cubicBezTo>
                  <a:cubicBezTo>
                    <a:pt x="102" y="29"/>
                    <a:pt x="95" y="15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 flipH="1">
              <a:off x="2961811" y="2791539"/>
              <a:ext cx="8078" cy="6626"/>
            </a:xfrm>
            <a:custGeom>
              <a:avLst/>
              <a:gdLst/>
              <a:ahLst/>
              <a:cxnLst/>
              <a:rect l="l" t="t" r="r" b="b"/>
              <a:pathLst>
                <a:path w="89" h="73" extrusionOk="0">
                  <a:moveTo>
                    <a:pt x="44" y="0"/>
                  </a:moveTo>
                  <a:cubicBezTo>
                    <a:pt x="1" y="7"/>
                    <a:pt x="1" y="73"/>
                    <a:pt x="44" y="73"/>
                  </a:cubicBezTo>
                  <a:cubicBezTo>
                    <a:pt x="88" y="73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 flipH="1">
              <a:off x="2845992" y="2339880"/>
              <a:ext cx="7988" cy="13343"/>
            </a:xfrm>
            <a:custGeom>
              <a:avLst/>
              <a:gdLst/>
              <a:ahLst/>
              <a:cxnLst/>
              <a:rect l="l" t="t" r="r" b="b"/>
              <a:pathLst>
                <a:path w="88" h="147" extrusionOk="0">
                  <a:moveTo>
                    <a:pt x="44" y="0"/>
                  </a:moveTo>
                  <a:cubicBezTo>
                    <a:pt x="44" y="0"/>
                    <a:pt x="37" y="0"/>
                    <a:pt x="37" y="7"/>
                  </a:cubicBezTo>
                  <a:cubicBezTo>
                    <a:pt x="22" y="15"/>
                    <a:pt x="22" y="22"/>
                    <a:pt x="22" y="22"/>
                  </a:cubicBezTo>
                  <a:cubicBezTo>
                    <a:pt x="15" y="51"/>
                    <a:pt x="8" y="73"/>
                    <a:pt x="0" y="95"/>
                  </a:cubicBezTo>
                  <a:lnTo>
                    <a:pt x="0" y="124"/>
                  </a:lnTo>
                  <a:cubicBezTo>
                    <a:pt x="0" y="131"/>
                    <a:pt x="8" y="146"/>
                    <a:pt x="15" y="146"/>
                  </a:cubicBezTo>
                  <a:lnTo>
                    <a:pt x="44" y="146"/>
                  </a:lnTo>
                  <a:cubicBezTo>
                    <a:pt x="44" y="146"/>
                    <a:pt x="51" y="146"/>
                    <a:pt x="51" y="131"/>
                  </a:cubicBezTo>
                  <a:cubicBezTo>
                    <a:pt x="51" y="131"/>
                    <a:pt x="59" y="124"/>
                    <a:pt x="59" y="117"/>
                  </a:cubicBezTo>
                  <a:cubicBezTo>
                    <a:pt x="73" y="88"/>
                    <a:pt x="81" y="73"/>
                    <a:pt x="88" y="44"/>
                  </a:cubicBezTo>
                  <a:lnTo>
                    <a:pt x="88" y="15"/>
                  </a:lnTo>
                  <a:cubicBezTo>
                    <a:pt x="88" y="7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 flipH="1">
              <a:off x="2825387" y="2341604"/>
              <a:ext cx="15975" cy="26413"/>
            </a:xfrm>
            <a:custGeom>
              <a:avLst/>
              <a:gdLst/>
              <a:ahLst/>
              <a:cxnLst/>
              <a:rect l="l" t="t" r="r" b="b"/>
              <a:pathLst>
                <a:path w="176" h="291" extrusionOk="0">
                  <a:moveTo>
                    <a:pt x="127" y="0"/>
                  </a:moveTo>
                  <a:cubicBezTo>
                    <a:pt x="114" y="0"/>
                    <a:pt x="102" y="9"/>
                    <a:pt x="102" y="25"/>
                  </a:cubicBezTo>
                  <a:cubicBezTo>
                    <a:pt x="73" y="98"/>
                    <a:pt x="51" y="171"/>
                    <a:pt x="15" y="244"/>
                  </a:cubicBezTo>
                  <a:cubicBezTo>
                    <a:pt x="0" y="258"/>
                    <a:pt x="15" y="280"/>
                    <a:pt x="22" y="288"/>
                  </a:cubicBezTo>
                  <a:cubicBezTo>
                    <a:pt x="28" y="290"/>
                    <a:pt x="34" y="291"/>
                    <a:pt x="39" y="291"/>
                  </a:cubicBezTo>
                  <a:cubicBezTo>
                    <a:pt x="52" y="291"/>
                    <a:pt x="61" y="285"/>
                    <a:pt x="66" y="280"/>
                  </a:cubicBezTo>
                  <a:cubicBezTo>
                    <a:pt x="102" y="207"/>
                    <a:pt x="139" y="127"/>
                    <a:pt x="168" y="54"/>
                  </a:cubicBezTo>
                  <a:cubicBezTo>
                    <a:pt x="175" y="32"/>
                    <a:pt x="161" y="18"/>
                    <a:pt x="139" y="3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 flipH="1">
              <a:off x="2746601" y="2115321"/>
              <a:ext cx="8078" cy="6717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45" y="1"/>
                  </a:moveTo>
                  <a:cubicBezTo>
                    <a:pt x="1" y="1"/>
                    <a:pt x="1" y="74"/>
                    <a:pt x="45" y="74"/>
                  </a:cubicBezTo>
                  <a:cubicBezTo>
                    <a:pt x="88" y="74"/>
                    <a:pt x="88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 flipH="1">
              <a:off x="2551905" y="2188207"/>
              <a:ext cx="13343" cy="23872"/>
            </a:xfrm>
            <a:custGeom>
              <a:avLst/>
              <a:gdLst/>
              <a:ahLst/>
              <a:cxnLst/>
              <a:rect l="l" t="t" r="r" b="b"/>
              <a:pathLst>
                <a:path w="147" h="263" extrusionOk="0">
                  <a:moveTo>
                    <a:pt x="110" y="0"/>
                  </a:moveTo>
                  <a:cubicBezTo>
                    <a:pt x="81" y="0"/>
                    <a:pt x="59" y="8"/>
                    <a:pt x="59" y="30"/>
                  </a:cubicBezTo>
                  <a:lnTo>
                    <a:pt x="8" y="219"/>
                  </a:lnTo>
                  <a:cubicBezTo>
                    <a:pt x="0" y="234"/>
                    <a:pt x="15" y="256"/>
                    <a:pt x="37" y="263"/>
                  </a:cubicBezTo>
                  <a:cubicBezTo>
                    <a:pt x="52" y="263"/>
                    <a:pt x="73" y="256"/>
                    <a:pt x="81" y="234"/>
                  </a:cubicBezTo>
                  <a:lnTo>
                    <a:pt x="139" y="44"/>
                  </a:lnTo>
                  <a:cubicBezTo>
                    <a:pt x="146" y="30"/>
                    <a:pt x="125" y="8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 flipH="1">
              <a:off x="2534024" y="2192201"/>
              <a:ext cx="8078" cy="13343"/>
            </a:xfrm>
            <a:custGeom>
              <a:avLst/>
              <a:gdLst/>
              <a:ahLst/>
              <a:cxnLst/>
              <a:rect l="l" t="t" r="r" b="b"/>
              <a:pathLst>
                <a:path w="89" h="147" extrusionOk="0">
                  <a:moveTo>
                    <a:pt x="45" y="0"/>
                  </a:moveTo>
                  <a:cubicBezTo>
                    <a:pt x="45" y="0"/>
                    <a:pt x="37" y="0"/>
                    <a:pt x="37" y="7"/>
                  </a:cubicBezTo>
                  <a:cubicBezTo>
                    <a:pt x="37" y="22"/>
                    <a:pt x="30" y="22"/>
                    <a:pt x="30" y="29"/>
                  </a:cubicBezTo>
                  <a:cubicBezTo>
                    <a:pt x="15" y="58"/>
                    <a:pt x="8" y="73"/>
                    <a:pt x="1" y="102"/>
                  </a:cubicBezTo>
                  <a:lnTo>
                    <a:pt x="1" y="131"/>
                  </a:lnTo>
                  <a:cubicBezTo>
                    <a:pt x="1" y="139"/>
                    <a:pt x="8" y="146"/>
                    <a:pt x="15" y="146"/>
                  </a:cubicBezTo>
                  <a:lnTo>
                    <a:pt x="45" y="146"/>
                  </a:lnTo>
                  <a:cubicBezTo>
                    <a:pt x="45" y="146"/>
                    <a:pt x="52" y="146"/>
                    <a:pt x="52" y="139"/>
                  </a:cubicBezTo>
                  <a:cubicBezTo>
                    <a:pt x="52" y="139"/>
                    <a:pt x="67" y="124"/>
                    <a:pt x="67" y="117"/>
                  </a:cubicBezTo>
                  <a:cubicBezTo>
                    <a:pt x="74" y="95"/>
                    <a:pt x="81" y="73"/>
                    <a:pt x="88" y="44"/>
                  </a:cubicBezTo>
                  <a:lnTo>
                    <a:pt x="88" y="15"/>
                  </a:lnTo>
                  <a:cubicBezTo>
                    <a:pt x="88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 flipH="1">
              <a:off x="2271161" y="2149087"/>
              <a:ext cx="8623" cy="6717"/>
            </a:xfrm>
            <a:custGeom>
              <a:avLst/>
              <a:gdLst/>
              <a:ahLst/>
              <a:cxnLst/>
              <a:rect l="l" t="t" r="r" b="b"/>
              <a:pathLst>
                <a:path w="95" h="74" extrusionOk="0">
                  <a:moveTo>
                    <a:pt x="44" y="1"/>
                  </a:moveTo>
                  <a:cubicBezTo>
                    <a:pt x="0" y="8"/>
                    <a:pt x="0" y="74"/>
                    <a:pt x="44" y="74"/>
                  </a:cubicBezTo>
                  <a:cubicBezTo>
                    <a:pt x="95" y="74"/>
                    <a:pt x="95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 flipH="1">
              <a:off x="2230769" y="2315373"/>
              <a:ext cx="6626" cy="13343"/>
            </a:xfrm>
            <a:custGeom>
              <a:avLst/>
              <a:gdLst/>
              <a:ahLst/>
              <a:cxnLst/>
              <a:rect l="l" t="t" r="r" b="b"/>
              <a:pathLst>
                <a:path w="73" h="147" extrusionOk="0">
                  <a:moveTo>
                    <a:pt x="37" y="0"/>
                  </a:moveTo>
                  <a:cubicBezTo>
                    <a:pt x="22" y="0"/>
                    <a:pt x="15" y="0"/>
                    <a:pt x="7" y="15"/>
                  </a:cubicBezTo>
                  <a:cubicBezTo>
                    <a:pt x="0" y="22"/>
                    <a:pt x="0" y="29"/>
                    <a:pt x="0" y="37"/>
                  </a:cubicBezTo>
                  <a:lnTo>
                    <a:pt x="0" y="110"/>
                  </a:lnTo>
                  <a:cubicBezTo>
                    <a:pt x="0" y="124"/>
                    <a:pt x="0" y="132"/>
                    <a:pt x="7" y="139"/>
                  </a:cubicBezTo>
                  <a:cubicBezTo>
                    <a:pt x="15" y="146"/>
                    <a:pt x="29" y="146"/>
                    <a:pt x="37" y="146"/>
                  </a:cubicBezTo>
                  <a:cubicBezTo>
                    <a:pt x="44" y="146"/>
                    <a:pt x="51" y="146"/>
                    <a:pt x="66" y="139"/>
                  </a:cubicBezTo>
                  <a:cubicBezTo>
                    <a:pt x="73" y="132"/>
                    <a:pt x="73" y="124"/>
                    <a:pt x="73" y="110"/>
                  </a:cubicBezTo>
                  <a:lnTo>
                    <a:pt x="73" y="37"/>
                  </a:lnTo>
                  <a:cubicBezTo>
                    <a:pt x="73" y="29"/>
                    <a:pt x="73" y="22"/>
                    <a:pt x="66" y="15"/>
                  </a:cubicBezTo>
                  <a:cubicBezTo>
                    <a:pt x="51" y="0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 flipH="1">
              <a:off x="2218153" y="2318640"/>
              <a:ext cx="14614" cy="22601"/>
            </a:xfrm>
            <a:custGeom>
              <a:avLst/>
              <a:gdLst/>
              <a:ahLst/>
              <a:cxnLst/>
              <a:rect l="l" t="t" r="r" b="b"/>
              <a:pathLst>
                <a:path w="161" h="249" extrusionOk="0">
                  <a:moveTo>
                    <a:pt x="124" y="1"/>
                  </a:moveTo>
                  <a:cubicBezTo>
                    <a:pt x="102" y="1"/>
                    <a:pt x="88" y="15"/>
                    <a:pt x="73" y="30"/>
                  </a:cubicBezTo>
                  <a:cubicBezTo>
                    <a:pt x="58" y="88"/>
                    <a:pt x="29" y="147"/>
                    <a:pt x="15" y="205"/>
                  </a:cubicBezTo>
                  <a:cubicBezTo>
                    <a:pt x="0" y="220"/>
                    <a:pt x="22" y="241"/>
                    <a:pt x="37" y="249"/>
                  </a:cubicBezTo>
                  <a:cubicBezTo>
                    <a:pt x="58" y="249"/>
                    <a:pt x="73" y="241"/>
                    <a:pt x="88" y="220"/>
                  </a:cubicBezTo>
                  <a:cubicBezTo>
                    <a:pt x="102" y="168"/>
                    <a:pt x="131" y="103"/>
                    <a:pt x="146" y="52"/>
                  </a:cubicBezTo>
                  <a:cubicBezTo>
                    <a:pt x="161" y="30"/>
                    <a:pt x="139" y="15"/>
                    <a:pt x="12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 flipH="1">
              <a:off x="3047949" y="2457696"/>
              <a:ext cx="200778" cy="181535"/>
            </a:xfrm>
            <a:custGeom>
              <a:avLst/>
              <a:gdLst/>
              <a:ahLst/>
              <a:cxnLst/>
              <a:rect l="l" t="t" r="r" b="b"/>
              <a:pathLst>
                <a:path w="2212" h="2000" extrusionOk="0">
                  <a:moveTo>
                    <a:pt x="1509" y="371"/>
                  </a:moveTo>
                  <a:cubicBezTo>
                    <a:pt x="1521" y="371"/>
                    <a:pt x="1534" y="374"/>
                    <a:pt x="1548" y="380"/>
                  </a:cubicBezTo>
                  <a:cubicBezTo>
                    <a:pt x="1599" y="395"/>
                    <a:pt x="1643" y="439"/>
                    <a:pt x="1694" y="475"/>
                  </a:cubicBezTo>
                  <a:cubicBezTo>
                    <a:pt x="1745" y="512"/>
                    <a:pt x="1788" y="548"/>
                    <a:pt x="1847" y="585"/>
                  </a:cubicBezTo>
                  <a:cubicBezTo>
                    <a:pt x="1877" y="603"/>
                    <a:pt x="1857" y="650"/>
                    <a:pt x="1829" y="650"/>
                  </a:cubicBezTo>
                  <a:cubicBezTo>
                    <a:pt x="1823" y="650"/>
                    <a:pt x="1817" y="648"/>
                    <a:pt x="1810" y="643"/>
                  </a:cubicBezTo>
                  <a:cubicBezTo>
                    <a:pt x="1752" y="606"/>
                    <a:pt x="1708" y="570"/>
                    <a:pt x="1657" y="533"/>
                  </a:cubicBezTo>
                  <a:cubicBezTo>
                    <a:pt x="1636" y="513"/>
                    <a:pt x="1542" y="438"/>
                    <a:pt x="1521" y="438"/>
                  </a:cubicBezTo>
                  <a:cubicBezTo>
                    <a:pt x="1520" y="438"/>
                    <a:pt x="1519" y="438"/>
                    <a:pt x="1519" y="439"/>
                  </a:cubicBezTo>
                  <a:cubicBezTo>
                    <a:pt x="1511" y="439"/>
                    <a:pt x="1548" y="585"/>
                    <a:pt x="1555" y="606"/>
                  </a:cubicBezTo>
                  <a:cubicBezTo>
                    <a:pt x="1562" y="657"/>
                    <a:pt x="1584" y="716"/>
                    <a:pt x="1591" y="767"/>
                  </a:cubicBezTo>
                  <a:cubicBezTo>
                    <a:pt x="1598" y="828"/>
                    <a:pt x="1568" y="858"/>
                    <a:pt x="1520" y="858"/>
                  </a:cubicBezTo>
                  <a:cubicBezTo>
                    <a:pt x="1511" y="858"/>
                    <a:pt x="1500" y="857"/>
                    <a:pt x="1489" y="854"/>
                  </a:cubicBezTo>
                  <a:cubicBezTo>
                    <a:pt x="1402" y="825"/>
                    <a:pt x="1300" y="789"/>
                    <a:pt x="1212" y="752"/>
                  </a:cubicBezTo>
                  <a:lnTo>
                    <a:pt x="1212" y="752"/>
                  </a:lnTo>
                  <a:cubicBezTo>
                    <a:pt x="1227" y="840"/>
                    <a:pt x="1234" y="942"/>
                    <a:pt x="1249" y="1022"/>
                  </a:cubicBezTo>
                  <a:cubicBezTo>
                    <a:pt x="1255" y="1070"/>
                    <a:pt x="1256" y="1125"/>
                    <a:pt x="1195" y="1125"/>
                  </a:cubicBezTo>
                  <a:cubicBezTo>
                    <a:pt x="1191" y="1125"/>
                    <a:pt x="1187" y="1125"/>
                    <a:pt x="1183" y="1124"/>
                  </a:cubicBezTo>
                  <a:cubicBezTo>
                    <a:pt x="1146" y="1117"/>
                    <a:pt x="1110" y="1095"/>
                    <a:pt x="1073" y="1081"/>
                  </a:cubicBezTo>
                  <a:cubicBezTo>
                    <a:pt x="1039" y="1074"/>
                    <a:pt x="966" y="1022"/>
                    <a:pt x="927" y="1022"/>
                  </a:cubicBezTo>
                  <a:cubicBezTo>
                    <a:pt x="925" y="1022"/>
                    <a:pt x="922" y="1022"/>
                    <a:pt x="920" y="1022"/>
                  </a:cubicBezTo>
                  <a:lnTo>
                    <a:pt x="906" y="1022"/>
                  </a:lnTo>
                  <a:lnTo>
                    <a:pt x="906" y="1059"/>
                  </a:lnTo>
                  <a:lnTo>
                    <a:pt x="906" y="1132"/>
                  </a:lnTo>
                  <a:cubicBezTo>
                    <a:pt x="898" y="1190"/>
                    <a:pt x="898" y="1241"/>
                    <a:pt x="898" y="1300"/>
                  </a:cubicBezTo>
                  <a:cubicBezTo>
                    <a:pt x="898" y="1324"/>
                    <a:pt x="878" y="1338"/>
                    <a:pt x="863" y="1338"/>
                  </a:cubicBezTo>
                  <a:cubicBezTo>
                    <a:pt x="860" y="1338"/>
                    <a:pt x="857" y="1337"/>
                    <a:pt x="855" y="1336"/>
                  </a:cubicBezTo>
                  <a:cubicBezTo>
                    <a:pt x="752" y="1307"/>
                    <a:pt x="665" y="1270"/>
                    <a:pt x="563" y="1234"/>
                  </a:cubicBezTo>
                  <a:lnTo>
                    <a:pt x="563" y="1234"/>
                  </a:lnTo>
                  <a:cubicBezTo>
                    <a:pt x="592" y="1343"/>
                    <a:pt x="614" y="1445"/>
                    <a:pt x="643" y="1555"/>
                  </a:cubicBezTo>
                  <a:cubicBezTo>
                    <a:pt x="648" y="1583"/>
                    <a:pt x="625" y="1602"/>
                    <a:pt x="602" y="1602"/>
                  </a:cubicBezTo>
                  <a:cubicBezTo>
                    <a:pt x="590" y="1602"/>
                    <a:pt x="578" y="1597"/>
                    <a:pt x="570" y="1584"/>
                  </a:cubicBezTo>
                  <a:cubicBezTo>
                    <a:pt x="541" y="1453"/>
                    <a:pt x="504" y="1329"/>
                    <a:pt x="468" y="1197"/>
                  </a:cubicBezTo>
                  <a:cubicBezTo>
                    <a:pt x="468" y="1172"/>
                    <a:pt x="484" y="1152"/>
                    <a:pt x="508" y="1152"/>
                  </a:cubicBezTo>
                  <a:cubicBezTo>
                    <a:pt x="511" y="1152"/>
                    <a:pt x="515" y="1153"/>
                    <a:pt x="519" y="1154"/>
                  </a:cubicBezTo>
                  <a:cubicBezTo>
                    <a:pt x="628" y="1190"/>
                    <a:pt x="723" y="1227"/>
                    <a:pt x="833" y="1263"/>
                  </a:cubicBezTo>
                  <a:lnTo>
                    <a:pt x="833" y="1146"/>
                  </a:lnTo>
                  <a:cubicBezTo>
                    <a:pt x="833" y="1095"/>
                    <a:pt x="833" y="1044"/>
                    <a:pt x="847" y="1008"/>
                  </a:cubicBezTo>
                  <a:cubicBezTo>
                    <a:pt x="855" y="973"/>
                    <a:pt x="877" y="963"/>
                    <a:pt x="903" y="963"/>
                  </a:cubicBezTo>
                  <a:cubicBezTo>
                    <a:pt x="927" y="963"/>
                    <a:pt x="954" y="972"/>
                    <a:pt x="979" y="979"/>
                  </a:cubicBezTo>
                  <a:cubicBezTo>
                    <a:pt x="1030" y="1000"/>
                    <a:pt x="1073" y="1015"/>
                    <a:pt x="1110" y="1037"/>
                  </a:cubicBezTo>
                  <a:cubicBezTo>
                    <a:pt x="1117" y="1044"/>
                    <a:pt x="1176" y="1073"/>
                    <a:pt x="1183" y="1073"/>
                  </a:cubicBezTo>
                  <a:cubicBezTo>
                    <a:pt x="1183" y="1059"/>
                    <a:pt x="1176" y="1015"/>
                    <a:pt x="1176" y="1008"/>
                  </a:cubicBezTo>
                  <a:cubicBezTo>
                    <a:pt x="1154" y="906"/>
                    <a:pt x="1146" y="796"/>
                    <a:pt x="1125" y="694"/>
                  </a:cubicBezTo>
                  <a:cubicBezTo>
                    <a:pt x="1125" y="675"/>
                    <a:pt x="1146" y="656"/>
                    <a:pt x="1167" y="656"/>
                  </a:cubicBezTo>
                  <a:cubicBezTo>
                    <a:pt x="1170" y="656"/>
                    <a:pt x="1173" y="657"/>
                    <a:pt x="1176" y="657"/>
                  </a:cubicBezTo>
                  <a:cubicBezTo>
                    <a:pt x="1234" y="687"/>
                    <a:pt x="1292" y="709"/>
                    <a:pt x="1358" y="730"/>
                  </a:cubicBezTo>
                  <a:cubicBezTo>
                    <a:pt x="1378" y="743"/>
                    <a:pt x="1478" y="791"/>
                    <a:pt x="1510" y="791"/>
                  </a:cubicBezTo>
                  <a:cubicBezTo>
                    <a:pt x="1514" y="791"/>
                    <a:pt x="1517" y="790"/>
                    <a:pt x="1519" y="789"/>
                  </a:cubicBezTo>
                  <a:cubicBezTo>
                    <a:pt x="1540" y="767"/>
                    <a:pt x="1504" y="650"/>
                    <a:pt x="1489" y="621"/>
                  </a:cubicBezTo>
                  <a:cubicBezTo>
                    <a:pt x="1482" y="570"/>
                    <a:pt x="1460" y="512"/>
                    <a:pt x="1453" y="460"/>
                  </a:cubicBezTo>
                  <a:cubicBezTo>
                    <a:pt x="1447" y="409"/>
                    <a:pt x="1468" y="371"/>
                    <a:pt x="1509" y="371"/>
                  </a:cubicBezTo>
                  <a:close/>
                  <a:moveTo>
                    <a:pt x="1643" y="1"/>
                  </a:moveTo>
                  <a:cubicBezTo>
                    <a:pt x="1095" y="424"/>
                    <a:pt x="548" y="840"/>
                    <a:pt x="1" y="1270"/>
                  </a:cubicBezTo>
                  <a:cubicBezTo>
                    <a:pt x="140" y="1511"/>
                    <a:pt x="300" y="1752"/>
                    <a:pt x="461" y="2000"/>
                  </a:cubicBezTo>
                  <a:cubicBezTo>
                    <a:pt x="1059" y="1569"/>
                    <a:pt x="1643" y="1110"/>
                    <a:pt x="2212" y="621"/>
                  </a:cubicBezTo>
                  <a:cubicBezTo>
                    <a:pt x="2029" y="424"/>
                    <a:pt x="1840" y="212"/>
                    <a:pt x="1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 flipH="1">
              <a:off x="3098960" y="2453067"/>
              <a:ext cx="152399" cy="119359"/>
            </a:xfrm>
            <a:custGeom>
              <a:avLst/>
              <a:gdLst/>
              <a:ahLst/>
              <a:cxnLst/>
              <a:rect l="l" t="t" r="r" b="b"/>
              <a:pathLst>
                <a:path w="1679" h="1315" extrusionOk="0">
                  <a:moveTo>
                    <a:pt x="1628" y="1"/>
                  </a:moveTo>
                  <a:cubicBezTo>
                    <a:pt x="1081" y="417"/>
                    <a:pt x="548" y="840"/>
                    <a:pt x="1" y="1256"/>
                  </a:cubicBezTo>
                  <a:cubicBezTo>
                    <a:pt x="8" y="1278"/>
                    <a:pt x="15" y="1292"/>
                    <a:pt x="37" y="1314"/>
                  </a:cubicBezTo>
                  <a:cubicBezTo>
                    <a:pt x="584" y="891"/>
                    <a:pt x="1132" y="475"/>
                    <a:pt x="1679" y="45"/>
                  </a:cubicBezTo>
                  <a:cubicBezTo>
                    <a:pt x="1657" y="30"/>
                    <a:pt x="1650" y="8"/>
                    <a:pt x="162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 flipH="1">
              <a:off x="3043955" y="2515333"/>
              <a:ext cx="163018" cy="129253"/>
            </a:xfrm>
            <a:custGeom>
              <a:avLst/>
              <a:gdLst/>
              <a:ahLst/>
              <a:cxnLst/>
              <a:rect l="l" t="t" r="r" b="b"/>
              <a:pathLst>
                <a:path w="1796" h="1424" extrusionOk="0">
                  <a:moveTo>
                    <a:pt x="1752" y="1"/>
                  </a:moveTo>
                  <a:cubicBezTo>
                    <a:pt x="1190" y="482"/>
                    <a:pt x="606" y="942"/>
                    <a:pt x="1" y="1372"/>
                  </a:cubicBezTo>
                  <a:cubicBezTo>
                    <a:pt x="8" y="1387"/>
                    <a:pt x="22" y="1401"/>
                    <a:pt x="37" y="1423"/>
                  </a:cubicBezTo>
                  <a:cubicBezTo>
                    <a:pt x="650" y="986"/>
                    <a:pt x="1234" y="526"/>
                    <a:pt x="1795" y="44"/>
                  </a:cubicBezTo>
                  <a:cubicBezTo>
                    <a:pt x="1781" y="22"/>
                    <a:pt x="1774" y="8"/>
                    <a:pt x="17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 flipH="1">
              <a:off x="3078356" y="2491371"/>
              <a:ext cx="127982" cy="111826"/>
            </a:xfrm>
            <a:custGeom>
              <a:avLst/>
              <a:gdLst/>
              <a:ahLst/>
              <a:cxnLst/>
              <a:rect l="l" t="t" r="r" b="b"/>
              <a:pathLst>
                <a:path w="1410" h="1232" extrusionOk="0">
                  <a:moveTo>
                    <a:pt x="1042" y="0"/>
                  </a:moveTo>
                  <a:cubicBezTo>
                    <a:pt x="1001" y="0"/>
                    <a:pt x="980" y="38"/>
                    <a:pt x="986" y="89"/>
                  </a:cubicBezTo>
                  <a:cubicBezTo>
                    <a:pt x="993" y="141"/>
                    <a:pt x="1015" y="199"/>
                    <a:pt x="1022" y="250"/>
                  </a:cubicBezTo>
                  <a:cubicBezTo>
                    <a:pt x="1030" y="279"/>
                    <a:pt x="1066" y="396"/>
                    <a:pt x="1052" y="418"/>
                  </a:cubicBezTo>
                  <a:cubicBezTo>
                    <a:pt x="1049" y="419"/>
                    <a:pt x="1046" y="420"/>
                    <a:pt x="1041" y="420"/>
                  </a:cubicBezTo>
                  <a:cubicBezTo>
                    <a:pt x="1005" y="420"/>
                    <a:pt x="910" y="372"/>
                    <a:pt x="884" y="359"/>
                  </a:cubicBezTo>
                  <a:cubicBezTo>
                    <a:pt x="825" y="338"/>
                    <a:pt x="767" y="316"/>
                    <a:pt x="701" y="286"/>
                  </a:cubicBezTo>
                  <a:cubicBezTo>
                    <a:pt x="699" y="286"/>
                    <a:pt x="697" y="285"/>
                    <a:pt x="695" y="285"/>
                  </a:cubicBezTo>
                  <a:cubicBezTo>
                    <a:pt x="679" y="285"/>
                    <a:pt x="658" y="304"/>
                    <a:pt x="658" y="323"/>
                  </a:cubicBezTo>
                  <a:cubicBezTo>
                    <a:pt x="679" y="425"/>
                    <a:pt x="687" y="535"/>
                    <a:pt x="709" y="637"/>
                  </a:cubicBezTo>
                  <a:cubicBezTo>
                    <a:pt x="709" y="644"/>
                    <a:pt x="716" y="688"/>
                    <a:pt x="716" y="702"/>
                  </a:cubicBezTo>
                  <a:cubicBezTo>
                    <a:pt x="709" y="702"/>
                    <a:pt x="650" y="673"/>
                    <a:pt x="643" y="666"/>
                  </a:cubicBezTo>
                  <a:cubicBezTo>
                    <a:pt x="606" y="644"/>
                    <a:pt x="555" y="629"/>
                    <a:pt x="512" y="608"/>
                  </a:cubicBezTo>
                  <a:cubicBezTo>
                    <a:pt x="487" y="601"/>
                    <a:pt x="460" y="592"/>
                    <a:pt x="435" y="592"/>
                  </a:cubicBezTo>
                  <a:cubicBezTo>
                    <a:pt x="408" y="592"/>
                    <a:pt x="384" y="602"/>
                    <a:pt x="373" y="637"/>
                  </a:cubicBezTo>
                  <a:cubicBezTo>
                    <a:pt x="366" y="673"/>
                    <a:pt x="366" y="724"/>
                    <a:pt x="366" y="775"/>
                  </a:cubicBezTo>
                  <a:lnTo>
                    <a:pt x="366" y="892"/>
                  </a:lnTo>
                  <a:cubicBezTo>
                    <a:pt x="256" y="856"/>
                    <a:pt x="154" y="819"/>
                    <a:pt x="45" y="783"/>
                  </a:cubicBezTo>
                  <a:cubicBezTo>
                    <a:pt x="42" y="782"/>
                    <a:pt x="39" y="781"/>
                    <a:pt x="36" y="781"/>
                  </a:cubicBezTo>
                  <a:cubicBezTo>
                    <a:pt x="17" y="781"/>
                    <a:pt x="1" y="801"/>
                    <a:pt x="1" y="826"/>
                  </a:cubicBezTo>
                  <a:cubicBezTo>
                    <a:pt x="37" y="958"/>
                    <a:pt x="74" y="1082"/>
                    <a:pt x="103" y="1213"/>
                  </a:cubicBezTo>
                  <a:cubicBezTo>
                    <a:pt x="108" y="1226"/>
                    <a:pt x="120" y="1231"/>
                    <a:pt x="132" y="1231"/>
                  </a:cubicBezTo>
                  <a:cubicBezTo>
                    <a:pt x="155" y="1231"/>
                    <a:pt x="181" y="1212"/>
                    <a:pt x="176" y="1184"/>
                  </a:cubicBezTo>
                  <a:cubicBezTo>
                    <a:pt x="147" y="1074"/>
                    <a:pt x="125" y="972"/>
                    <a:pt x="96" y="863"/>
                  </a:cubicBezTo>
                  <a:lnTo>
                    <a:pt x="96" y="863"/>
                  </a:lnTo>
                  <a:cubicBezTo>
                    <a:pt x="191" y="899"/>
                    <a:pt x="285" y="929"/>
                    <a:pt x="388" y="965"/>
                  </a:cubicBezTo>
                  <a:cubicBezTo>
                    <a:pt x="390" y="966"/>
                    <a:pt x="393" y="967"/>
                    <a:pt x="396" y="967"/>
                  </a:cubicBezTo>
                  <a:cubicBezTo>
                    <a:pt x="411" y="967"/>
                    <a:pt x="431" y="953"/>
                    <a:pt x="431" y="929"/>
                  </a:cubicBezTo>
                  <a:cubicBezTo>
                    <a:pt x="431" y="870"/>
                    <a:pt x="431" y="819"/>
                    <a:pt x="439" y="761"/>
                  </a:cubicBezTo>
                  <a:lnTo>
                    <a:pt x="439" y="688"/>
                  </a:lnTo>
                  <a:lnTo>
                    <a:pt x="439" y="651"/>
                  </a:lnTo>
                  <a:lnTo>
                    <a:pt x="446" y="651"/>
                  </a:lnTo>
                  <a:cubicBezTo>
                    <a:pt x="448" y="651"/>
                    <a:pt x="450" y="651"/>
                    <a:pt x="453" y="651"/>
                  </a:cubicBezTo>
                  <a:cubicBezTo>
                    <a:pt x="493" y="651"/>
                    <a:pt x="572" y="703"/>
                    <a:pt x="606" y="710"/>
                  </a:cubicBezTo>
                  <a:cubicBezTo>
                    <a:pt x="643" y="724"/>
                    <a:pt x="679" y="746"/>
                    <a:pt x="716" y="753"/>
                  </a:cubicBezTo>
                  <a:cubicBezTo>
                    <a:pt x="720" y="754"/>
                    <a:pt x="724" y="754"/>
                    <a:pt x="728" y="754"/>
                  </a:cubicBezTo>
                  <a:cubicBezTo>
                    <a:pt x="789" y="754"/>
                    <a:pt x="788" y="699"/>
                    <a:pt x="774" y="651"/>
                  </a:cubicBezTo>
                  <a:cubicBezTo>
                    <a:pt x="767" y="564"/>
                    <a:pt x="760" y="469"/>
                    <a:pt x="738" y="381"/>
                  </a:cubicBezTo>
                  <a:lnTo>
                    <a:pt x="738" y="381"/>
                  </a:lnTo>
                  <a:cubicBezTo>
                    <a:pt x="833" y="418"/>
                    <a:pt x="935" y="462"/>
                    <a:pt x="1022" y="483"/>
                  </a:cubicBezTo>
                  <a:cubicBezTo>
                    <a:pt x="1033" y="486"/>
                    <a:pt x="1044" y="487"/>
                    <a:pt x="1053" y="487"/>
                  </a:cubicBezTo>
                  <a:cubicBezTo>
                    <a:pt x="1101" y="487"/>
                    <a:pt x="1131" y="457"/>
                    <a:pt x="1124" y="396"/>
                  </a:cubicBezTo>
                  <a:cubicBezTo>
                    <a:pt x="1117" y="345"/>
                    <a:pt x="1095" y="286"/>
                    <a:pt x="1088" y="235"/>
                  </a:cubicBezTo>
                  <a:cubicBezTo>
                    <a:pt x="1081" y="214"/>
                    <a:pt x="1044" y="68"/>
                    <a:pt x="1052" y="68"/>
                  </a:cubicBezTo>
                  <a:cubicBezTo>
                    <a:pt x="1052" y="67"/>
                    <a:pt x="1053" y="67"/>
                    <a:pt x="1054" y="67"/>
                  </a:cubicBezTo>
                  <a:cubicBezTo>
                    <a:pt x="1075" y="67"/>
                    <a:pt x="1169" y="142"/>
                    <a:pt x="1190" y="162"/>
                  </a:cubicBezTo>
                  <a:cubicBezTo>
                    <a:pt x="1241" y="199"/>
                    <a:pt x="1285" y="235"/>
                    <a:pt x="1343" y="272"/>
                  </a:cubicBezTo>
                  <a:cubicBezTo>
                    <a:pt x="1350" y="277"/>
                    <a:pt x="1356" y="279"/>
                    <a:pt x="1362" y="279"/>
                  </a:cubicBezTo>
                  <a:cubicBezTo>
                    <a:pt x="1390" y="279"/>
                    <a:pt x="1410" y="232"/>
                    <a:pt x="1380" y="214"/>
                  </a:cubicBezTo>
                  <a:cubicBezTo>
                    <a:pt x="1321" y="177"/>
                    <a:pt x="1278" y="141"/>
                    <a:pt x="1227" y="104"/>
                  </a:cubicBezTo>
                  <a:cubicBezTo>
                    <a:pt x="1176" y="68"/>
                    <a:pt x="1132" y="24"/>
                    <a:pt x="1081" y="9"/>
                  </a:cubicBezTo>
                  <a:cubicBezTo>
                    <a:pt x="1067" y="3"/>
                    <a:pt x="1054" y="0"/>
                    <a:pt x="104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 flipH="1">
              <a:off x="2140002" y="1945858"/>
              <a:ext cx="1264936" cy="955600"/>
            </a:xfrm>
            <a:custGeom>
              <a:avLst/>
              <a:gdLst/>
              <a:ahLst/>
              <a:cxnLst/>
              <a:rect l="l" t="t" r="r" b="b"/>
              <a:pathLst>
                <a:path w="13936" h="10528" extrusionOk="0">
                  <a:moveTo>
                    <a:pt x="10023" y="74"/>
                  </a:moveTo>
                  <a:cubicBezTo>
                    <a:pt x="10036" y="76"/>
                    <a:pt x="10049" y="80"/>
                    <a:pt x="10054" y="80"/>
                  </a:cubicBezTo>
                  <a:cubicBezTo>
                    <a:pt x="10309" y="131"/>
                    <a:pt x="10557" y="190"/>
                    <a:pt x="10813" y="241"/>
                  </a:cubicBezTo>
                  <a:cubicBezTo>
                    <a:pt x="11178" y="328"/>
                    <a:pt x="11542" y="401"/>
                    <a:pt x="11893" y="482"/>
                  </a:cubicBezTo>
                  <a:cubicBezTo>
                    <a:pt x="12039" y="511"/>
                    <a:pt x="12184" y="547"/>
                    <a:pt x="12323" y="569"/>
                  </a:cubicBezTo>
                  <a:cubicBezTo>
                    <a:pt x="12384" y="589"/>
                    <a:pt x="12482" y="628"/>
                    <a:pt x="12554" y="628"/>
                  </a:cubicBezTo>
                  <a:cubicBezTo>
                    <a:pt x="12560" y="628"/>
                    <a:pt x="12566" y="628"/>
                    <a:pt x="12571" y="627"/>
                  </a:cubicBezTo>
                  <a:cubicBezTo>
                    <a:pt x="12572" y="627"/>
                    <a:pt x="12573" y="627"/>
                    <a:pt x="12574" y="627"/>
                  </a:cubicBezTo>
                  <a:lnTo>
                    <a:pt x="12574" y="627"/>
                  </a:lnTo>
                  <a:cubicBezTo>
                    <a:pt x="12577" y="638"/>
                    <a:pt x="12581" y="647"/>
                    <a:pt x="12586" y="657"/>
                  </a:cubicBezTo>
                  <a:cubicBezTo>
                    <a:pt x="12615" y="730"/>
                    <a:pt x="12644" y="810"/>
                    <a:pt x="12673" y="883"/>
                  </a:cubicBezTo>
                  <a:cubicBezTo>
                    <a:pt x="12768" y="1175"/>
                    <a:pt x="12870" y="1459"/>
                    <a:pt x="12972" y="1751"/>
                  </a:cubicBezTo>
                  <a:cubicBezTo>
                    <a:pt x="13199" y="2393"/>
                    <a:pt x="13425" y="3050"/>
                    <a:pt x="13658" y="3699"/>
                  </a:cubicBezTo>
                  <a:cubicBezTo>
                    <a:pt x="13680" y="3779"/>
                    <a:pt x="13709" y="3867"/>
                    <a:pt x="13746" y="3947"/>
                  </a:cubicBezTo>
                  <a:cubicBezTo>
                    <a:pt x="13782" y="4035"/>
                    <a:pt x="13775" y="4130"/>
                    <a:pt x="13775" y="4232"/>
                  </a:cubicBezTo>
                  <a:cubicBezTo>
                    <a:pt x="13790" y="4859"/>
                    <a:pt x="13841" y="5479"/>
                    <a:pt x="13855" y="6099"/>
                  </a:cubicBezTo>
                  <a:cubicBezTo>
                    <a:pt x="13862" y="6368"/>
                    <a:pt x="13876" y="6631"/>
                    <a:pt x="13865" y="6899"/>
                  </a:cubicBezTo>
                  <a:lnTo>
                    <a:pt x="13865" y="6899"/>
                  </a:lnTo>
                  <a:lnTo>
                    <a:pt x="11418" y="6391"/>
                  </a:lnTo>
                  <a:lnTo>
                    <a:pt x="7479" y="5567"/>
                  </a:lnTo>
                  <a:lnTo>
                    <a:pt x="6581" y="5377"/>
                  </a:lnTo>
                  <a:cubicBezTo>
                    <a:pt x="6577" y="5376"/>
                    <a:pt x="6573" y="5375"/>
                    <a:pt x="6569" y="5375"/>
                  </a:cubicBezTo>
                  <a:cubicBezTo>
                    <a:pt x="6550" y="5375"/>
                    <a:pt x="6530" y="5389"/>
                    <a:pt x="6530" y="5414"/>
                  </a:cubicBezTo>
                  <a:cubicBezTo>
                    <a:pt x="6508" y="6151"/>
                    <a:pt x="6479" y="6902"/>
                    <a:pt x="6443" y="7639"/>
                  </a:cubicBezTo>
                  <a:cubicBezTo>
                    <a:pt x="6421" y="8113"/>
                    <a:pt x="6406" y="8587"/>
                    <a:pt x="6384" y="9069"/>
                  </a:cubicBezTo>
                  <a:cubicBezTo>
                    <a:pt x="6377" y="9237"/>
                    <a:pt x="6384" y="9426"/>
                    <a:pt x="6362" y="9580"/>
                  </a:cubicBezTo>
                  <a:cubicBezTo>
                    <a:pt x="6311" y="9857"/>
                    <a:pt x="6180" y="10141"/>
                    <a:pt x="5946" y="10302"/>
                  </a:cubicBezTo>
                  <a:cubicBezTo>
                    <a:pt x="5796" y="10404"/>
                    <a:pt x="5625" y="10446"/>
                    <a:pt x="5447" y="10446"/>
                  </a:cubicBezTo>
                  <a:cubicBezTo>
                    <a:pt x="5054" y="10446"/>
                    <a:pt x="4630" y="10245"/>
                    <a:pt x="4334" y="10054"/>
                  </a:cubicBezTo>
                  <a:cubicBezTo>
                    <a:pt x="3860" y="9748"/>
                    <a:pt x="3480" y="9317"/>
                    <a:pt x="3123" y="8879"/>
                  </a:cubicBezTo>
                  <a:cubicBezTo>
                    <a:pt x="2714" y="8369"/>
                    <a:pt x="2349" y="7829"/>
                    <a:pt x="1999" y="7274"/>
                  </a:cubicBezTo>
                  <a:cubicBezTo>
                    <a:pt x="1535" y="6541"/>
                    <a:pt x="1120" y="5779"/>
                    <a:pt x="728" y="4995"/>
                  </a:cubicBezTo>
                  <a:lnTo>
                    <a:pt x="728" y="4995"/>
                  </a:lnTo>
                  <a:cubicBezTo>
                    <a:pt x="733" y="4982"/>
                    <a:pt x="730" y="4967"/>
                    <a:pt x="715" y="4961"/>
                  </a:cubicBezTo>
                  <a:cubicBezTo>
                    <a:pt x="714" y="4961"/>
                    <a:pt x="714" y="4960"/>
                    <a:pt x="713" y="4960"/>
                  </a:cubicBezTo>
                  <a:lnTo>
                    <a:pt x="713" y="4960"/>
                  </a:lnTo>
                  <a:cubicBezTo>
                    <a:pt x="712" y="4956"/>
                    <a:pt x="710" y="4951"/>
                    <a:pt x="708" y="4947"/>
                  </a:cubicBezTo>
                  <a:cubicBezTo>
                    <a:pt x="703" y="4942"/>
                    <a:pt x="697" y="4940"/>
                    <a:pt x="689" y="4940"/>
                  </a:cubicBezTo>
                  <a:cubicBezTo>
                    <a:pt x="688" y="4940"/>
                    <a:pt x="685" y="4940"/>
                    <a:pt x="683" y="4941"/>
                  </a:cubicBezTo>
                  <a:lnTo>
                    <a:pt x="683" y="4941"/>
                  </a:lnTo>
                  <a:cubicBezTo>
                    <a:pt x="100" y="4544"/>
                    <a:pt x="38" y="3673"/>
                    <a:pt x="102" y="3035"/>
                  </a:cubicBezTo>
                  <a:cubicBezTo>
                    <a:pt x="102" y="3013"/>
                    <a:pt x="102" y="2999"/>
                    <a:pt x="110" y="2977"/>
                  </a:cubicBezTo>
                  <a:lnTo>
                    <a:pt x="110" y="2977"/>
                  </a:lnTo>
                  <a:cubicBezTo>
                    <a:pt x="107" y="2992"/>
                    <a:pt x="108" y="2997"/>
                    <a:pt x="111" y="2997"/>
                  </a:cubicBezTo>
                  <a:cubicBezTo>
                    <a:pt x="118" y="2997"/>
                    <a:pt x="136" y="2965"/>
                    <a:pt x="146" y="2955"/>
                  </a:cubicBezTo>
                  <a:cubicBezTo>
                    <a:pt x="255" y="2845"/>
                    <a:pt x="379" y="2743"/>
                    <a:pt x="496" y="2648"/>
                  </a:cubicBezTo>
                  <a:cubicBezTo>
                    <a:pt x="703" y="2509"/>
                    <a:pt x="950" y="2402"/>
                    <a:pt x="1192" y="2402"/>
                  </a:cubicBezTo>
                  <a:cubicBezTo>
                    <a:pt x="1368" y="2402"/>
                    <a:pt x="1542" y="2460"/>
                    <a:pt x="1693" y="2605"/>
                  </a:cubicBezTo>
                  <a:cubicBezTo>
                    <a:pt x="1985" y="2889"/>
                    <a:pt x="2065" y="3342"/>
                    <a:pt x="2079" y="3728"/>
                  </a:cubicBezTo>
                  <a:cubicBezTo>
                    <a:pt x="2094" y="3881"/>
                    <a:pt x="2094" y="4035"/>
                    <a:pt x="2079" y="4195"/>
                  </a:cubicBezTo>
                  <a:cubicBezTo>
                    <a:pt x="2079" y="4246"/>
                    <a:pt x="2058" y="4341"/>
                    <a:pt x="2065" y="4385"/>
                  </a:cubicBezTo>
                  <a:cubicBezTo>
                    <a:pt x="2072" y="4429"/>
                    <a:pt x="2152" y="4472"/>
                    <a:pt x="2189" y="4509"/>
                  </a:cubicBezTo>
                  <a:cubicBezTo>
                    <a:pt x="2255" y="4567"/>
                    <a:pt x="2313" y="4618"/>
                    <a:pt x="2364" y="4677"/>
                  </a:cubicBezTo>
                  <a:cubicBezTo>
                    <a:pt x="2503" y="4801"/>
                    <a:pt x="2641" y="4939"/>
                    <a:pt x="2765" y="5078"/>
                  </a:cubicBezTo>
                  <a:cubicBezTo>
                    <a:pt x="3064" y="5384"/>
                    <a:pt x="3356" y="5706"/>
                    <a:pt x="3648" y="6027"/>
                  </a:cubicBezTo>
                  <a:cubicBezTo>
                    <a:pt x="4071" y="6493"/>
                    <a:pt x="4487" y="6968"/>
                    <a:pt x="4888" y="7442"/>
                  </a:cubicBezTo>
                  <a:cubicBezTo>
                    <a:pt x="4896" y="7447"/>
                    <a:pt x="4905" y="7449"/>
                    <a:pt x="4913" y="7449"/>
                  </a:cubicBezTo>
                  <a:cubicBezTo>
                    <a:pt x="4931" y="7449"/>
                    <a:pt x="4947" y="7440"/>
                    <a:pt x="4947" y="7420"/>
                  </a:cubicBezTo>
                  <a:lnTo>
                    <a:pt x="5275" y="5888"/>
                  </a:lnTo>
                  <a:cubicBezTo>
                    <a:pt x="5458" y="5042"/>
                    <a:pt x="5633" y="4203"/>
                    <a:pt x="5815" y="3356"/>
                  </a:cubicBezTo>
                  <a:cubicBezTo>
                    <a:pt x="5910" y="2897"/>
                    <a:pt x="6012" y="2451"/>
                    <a:pt x="6267" y="2057"/>
                  </a:cubicBezTo>
                  <a:cubicBezTo>
                    <a:pt x="6399" y="1868"/>
                    <a:pt x="6559" y="1678"/>
                    <a:pt x="6764" y="1554"/>
                  </a:cubicBezTo>
                  <a:cubicBezTo>
                    <a:pt x="7223" y="1291"/>
                    <a:pt x="7719" y="1058"/>
                    <a:pt x="8194" y="810"/>
                  </a:cubicBezTo>
                  <a:cubicBezTo>
                    <a:pt x="8310" y="744"/>
                    <a:pt x="8493" y="679"/>
                    <a:pt x="8639" y="627"/>
                  </a:cubicBezTo>
                  <a:lnTo>
                    <a:pt x="9653" y="219"/>
                  </a:lnTo>
                  <a:cubicBezTo>
                    <a:pt x="9762" y="168"/>
                    <a:pt x="9872" y="131"/>
                    <a:pt x="9981" y="88"/>
                  </a:cubicBezTo>
                  <a:cubicBezTo>
                    <a:pt x="9992" y="82"/>
                    <a:pt x="10023" y="77"/>
                    <a:pt x="10023" y="74"/>
                  </a:cubicBezTo>
                  <a:close/>
                  <a:moveTo>
                    <a:pt x="10052" y="1"/>
                  </a:moveTo>
                  <a:cubicBezTo>
                    <a:pt x="10024" y="1"/>
                    <a:pt x="9998" y="5"/>
                    <a:pt x="9974" y="15"/>
                  </a:cubicBezTo>
                  <a:cubicBezTo>
                    <a:pt x="9405" y="233"/>
                    <a:pt x="8843" y="474"/>
                    <a:pt x="8274" y="700"/>
                  </a:cubicBezTo>
                  <a:cubicBezTo>
                    <a:pt x="8121" y="766"/>
                    <a:pt x="7975" y="854"/>
                    <a:pt x="7821" y="927"/>
                  </a:cubicBezTo>
                  <a:cubicBezTo>
                    <a:pt x="7508" y="1094"/>
                    <a:pt x="7194" y="1255"/>
                    <a:pt x="6888" y="1408"/>
                  </a:cubicBezTo>
                  <a:cubicBezTo>
                    <a:pt x="6771" y="1474"/>
                    <a:pt x="6661" y="1532"/>
                    <a:pt x="6559" y="1620"/>
                  </a:cubicBezTo>
                  <a:cubicBezTo>
                    <a:pt x="6253" y="1882"/>
                    <a:pt x="6049" y="2247"/>
                    <a:pt x="5924" y="2634"/>
                  </a:cubicBezTo>
                  <a:cubicBezTo>
                    <a:pt x="5793" y="3013"/>
                    <a:pt x="5727" y="3429"/>
                    <a:pt x="5647" y="3816"/>
                  </a:cubicBezTo>
                  <a:cubicBezTo>
                    <a:pt x="5560" y="4268"/>
                    <a:pt x="5458" y="4713"/>
                    <a:pt x="5363" y="5158"/>
                  </a:cubicBezTo>
                  <a:cubicBezTo>
                    <a:pt x="5217" y="5859"/>
                    <a:pt x="5064" y="6566"/>
                    <a:pt x="4918" y="7274"/>
                  </a:cubicBezTo>
                  <a:cubicBezTo>
                    <a:pt x="4914" y="7291"/>
                    <a:pt x="4911" y="7310"/>
                    <a:pt x="4907" y="7329"/>
                  </a:cubicBezTo>
                  <a:lnTo>
                    <a:pt x="4907" y="7329"/>
                  </a:lnTo>
                  <a:cubicBezTo>
                    <a:pt x="4555" y="6915"/>
                    <a:pt x="4204" y="6515"/>
                    <a:pt x="3845" y="6114"/>
                  </a:cubicBezTo>
                  <a:cubicBezTo>
                    <a:pt x="3531" y="5771"/>
                    <a:pt x="3225" y="5436"/>
                    <a:pt x="2904" y="5107"/>
                  </a:cubicBezTo>
                  <a:lnTo>
                    <a:pt x="2466" y="4669"/>
                  </a:lnTo>
                  <a:cubicBezTo>
                    <a:pt x="2400" y="4604"/>
                    <a:pt x="2335" y="4545"/>
                    <a:pt x="2269" y="4494"/>
                  </a:cubicBezTo>
                  <a:cubicBezTo>
                    <a:pt x="2247" y="4465"/>
                    <a:pt x="2218" y="4451"/>
                    <a:pt x="2189" y="4421"/>
                  </a:cubicBezTo>
                  <a:cubicBezTo>
                    <a:pt x="2183" y="4416"/>
                    <a:pt x="2140" y="4377"/>
                    <a:pt x="2130" y="4377"/>
                  </a:cubicBezTo>
                  <a:lnTo>
                    <a:pt x="2130" y="4377"/>
                  </a:lnTo>
                  <a:cubicBezTo>
                    <a:pt x="2128" y="4377"/>
                    <a:pt x="2128" y="4379"/>
                    <a:pt x="2131" y="4385"/>
                  </a:cubicBezTo>
                  <a:cubicBezTo>
                    <a:pt x="2116" y="4363"/>
                    <a:pt x="2138" y="4327"/>
                    <a:pt x="2138" y="4312"/>
                  </a:cubicBezTo>
                  <a:cubicBezTo>
                    <a:pt x="2138" y="4254"/>
                    <a:pt x="2145" y="4203"/>
                    <a:pt x="2145" y="4144"/>
                  </a:cubicBezTo>
                  <a:cubicBezTo>
                    <a:pt x="2152" y="3976"/>
                    <a:pt x="2145" y="3794"/>
                    <a:pt x="2131" y="3619"/>
                  </a:cubicBezTo>
                  <a:cubicBezTo>
                    <a:pt x="2087" y="3247"/>
                    <a:pt x="1992" y="2816"/>
                    <a:pt x="1707" y="2539"/>
                  </a:cubicBezTo>
                  <a:cubicBezTo>
                    <a:pt x="1550" y="2396"/>
                    <a:pt x="1366" y="2336"/>
                    <a:pt x="1178" y="2336"/>
                  </a:cubicBezTo>
                  <a:cubicBezTo>
                    <a:pt x="973" y="2336"/>
                    <a:pt x="763" y="2407"/>
                    <a:pt x="576" y="2517"/>
                  </a:cubicBezTo>
                  <a:cubicBezTo>
                    <a:pt x="423" y="2605"/>
                    <a:pt x="285" y="2714"/>
                    <a:pt x="161" y="2831"/>
                  </a:cubicBezTo>
                  <a:cubicBezTo>
                    <a:pt x="110" y="2882"/>
                    <a:pt x="51" y="2926"/>
                    <a:pt x="29" y="2977"/>
                  </a:cubicBezTo>
                  <a:cubicBezTo>
                    <a:pt x="15" y="3050"/>
                    <a:pt x="15" y="3152"/>
                    <a:pt x="15" y="3225"/>
                  </a:cubicBezTo>
                  <a:cubicBezTo>
                    <a:pt x="0" y="3400"/>
                    <a:pt x="15" y="3560"/>
                    <a:pt x="29" y="3736"/>
                  </a:cubicBezTo>
                  <a:cubicBezTo>
                    <a:pt x="66" y="4130"/>
                    <a:pt x="175" y="4538"/>
                    <a:pt x="445" y="4830"/>
                  </a:cubicBezTo>
                  <a:cubicBezTo>
                    <a:pt x="501" y="4892"/>
                    <a:pt x="567" y="4948"/>
                    <a:pt x="639" y="4991"/>
                  </a:cubicBezTo>
                  <a:lnTo>
                    <a:pt x="639" y="4991"/>
                  </a:lnTo>
                  <a:cubicBezTo>
                    <a:pt x="640" y="4993"/>
                    <a:pt x="641" y="4995"/>
                    <a:pt x="642" y="4998"/>
                  </a:cubicBezTo>
                  <a:cubicBezTo>
                    <a:pt x="978" y="5676"/>
                    <a:pt x="1350" y="6355"/>
                    <a:pt x="1744" y="7011"/>
                  </a:cubicBezTo>
                  <a:cubicBezTo>
                    <a:pt x="2094" y="7588"/>
                    <a:pt x="2459" y="8142"/>
                    <a:pt x="2860" y="8668"/>
                  </a:cubicBezTo>
                  <a:cubicBezTo>
                    <a:pt x="3210" y="9142"/>
                    <a:pt x="3604" y="9609"/>
                    <a:pt x="4079" y="9974"/>
                  </a:cubicBezTo>
                  <a:cubicBezTo>
                    <a:pt x="4305" y="10149"/>
                    <a:pt x="4553" y="10295"/>
                    <a:pt x="4815" y="10397"/>
                  </a:cubicBezTo>
                  <a:cubicBezTo>
                    <a:pt x="5019" y="10468"/>
                    <a:pt x="5238" y="10527"/>
                    <a:pt x="5459" y="10527"/>
                  </a:cubicBezTo>
                  <a:cubicBezTo>
                    <a:pt x="5531" y="10527"/>
                    <a:pt x="5604" y="10521"/>
                    <a:pt x="5676" y="10506"/>
                  </a:cubicBezTo>
                  <a:cubicBezTo>
                    <a:pt x="6034" y="10433"/>
                    <a:pt x="6267" y="10141"/>
                    <a:pt x="6377" y="9799"/>
                  </a:cubicBezTo>
                  <a:cubicBezTo>
                    <a:pt x="6421" y="9667"/>
                    <a:pt x="6428" y="9529"/>
                    <a:pt x="6443" y="9390"/>
                  </a:cubicBezTo>
                  <a:cubicBezTo>
                    <a:pt x="6457" y="8974"/>
                    <a:pt x="6479" y="8551"/>
                    <a:pt x="6486" y="8142"/>
                  </a:cubicBezTo>
                  <a:lnTo>
                    <a:pt x="6596" y="5487"/>
                  </a:lnTo>
                  <a:lnTo>
                    <a:pt x="6596" y="5481"/>
                  </a:lnTo>
                  <a:lnTo>
                    <a:pt x="6596" y="5481"/>
                  </a:lnTo>
                  <a:lnTo>
                    <a:pt x="9040" y="5990"/>
                  </a:lnTo>
                  <a:lnTo>
                    <a:pt x="12980" y="6807"/>
                  </a:lnTo>
                  <a:lnTo>
                    <a:pt x="13884" y="7004"/>
                  </a:lnTo>
                  <a:cubicBezTo>
                    <a:pt x="13886" y="7005"/>
                    <a:pt x="13889" y="7006"/>
                    <a:pt x="13891" y="7006"/>
                  </a:cubicBezTo>
                  <a:cubicBezTo>
                    <a:pt x="13906" y="7006"/>
                    <a:pt x="13928" y="6987"/>
                    <a:pt x="13928" y="6968"/>
                  </a:cubicBezTo>
                  <a:cubicBezTo>
                    <a:pt x="13936" y="6333"/>
                    <a:pt x="13899" y="5713"/>
                    <a:pt x="13870" y="5085"/>
                  </a:cubicBezTo>
                  <a:cubicBezTo>
                    <a:pt x="13855" y="4786"/>
                    <a:pt x="13848" y="4472"/>
                    <a:pt x="13833" y="4173"/>
                  </a:cubicBezTo>
                  <a:cubicBezTo>
                    <a:pt x="13833" y="4086"/>
                    <a:pt x="13833" y="4020"/>
                    <a:pt x="13812" y="3940"/>
                  </a:cubicBezTo>
                  <a:cubicBezTo>
                    <a:pt x="13607" y="3371"/>
                    <a:pt x="13410" y="2794"/>
                    <a:pt x="13213" y="2233"/>
                  </a:cubicBezTo>
                  <a:cubicBezTo>
                    <a:pt x="13024" y="1693"/>
                    <a:pt x="12863" y="1145"/>
                    <a:pt x="12651" y="620"/>
                  </a:cubicBezTo>
                  <a:cubicBezTo>
                    <a:pt x="12615" y="525"/>
                    <a:pt x="12454" y="525"/>
                    <a:pt x="12360" y="511"/>
                  </a:cubicBezTo>
                  <a:cubicBezTo>
                    <a:pt x="12031" y="438"/>
                    <a:pt x="11696" y="365"/>
                    <a:pt x="11367" y="292"/>
                  </a:cubicBezTo>
                  <a:cubicBezTo>
                    <a:pt x="11032" y="219"/>
                    <a:pt x="10689" y="146"/>
                    <a:pt x="10346" y="73"/>
                  </a:cubicBezTo>
                  <a:cubicBezTo>
                    <a:pt x="10261" y="50"/>
                    <a:pt x="10149" y="1"/>
                    <a:pt x="100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 flipH="1">
              <a:off x="3067101" y="1890581"/>
              <a:ext cx="288913" cy="470811"/>
            </a:xfrm>
            <a:custGeom>
              <a:avLst/>
              <a:gdLst/>
              <a:ahLst/>
              <a:cxnLst/>
              <a:rect l="l" t="t" r="r" b="b"/>
              <a:pathLst>
                <a:path w="3183" h="5187" extrusionOk="0">
                  <a:moveTo>
                    <a:pt x="2111" y="0"/>
                  </a:moveTo>
                  <a:cubicBezTo>
                    <a:pt x="2089" y="0"/>
                    <a:pt x="2066" y="1"/>
                    <a:pt x="2044" y="3"/>
                  </a:cubicBezTo>
                  <a:lnTo>
                    <a:pt x="680" y="135"/>
                  </a:lnTo>
                  <a:cubicBezTo>
                    <a:pt x="286" y="164"/>
                    <a:pt x="1" y="514"/>
                    <a:pt x="37" y="894"/>
                  </a:cubicBezTo>
                  <a:lnTo>
                    <a:pt x="373" y="4542"/>
                  </a:lnTo>
                  <a:cubicBezTo>
                    <a:pt x="407" y="4913"/>
                    <a:pt x="720" y="5187"/>
                    <a:pt x="1074" y="5187"/>
                  </a:cubicBezTo>
                  <a:cubicBezTo>
                    <a:pt x="1095" y="5187"/>
                    <a:pt x="1117" y="5186"/>
                    <a:pt x="1139" y="5184"/>
                  </a:cubicBezTo>
                  <a:lnTo>
                    <a:pt x="2511" y="5060"/>
                  </a:lnTo>
                  <a:cubicBezTo>
                    <a:pt x="2905" y="5023"/>
                    <a:pt x="3182" y="4673"/>
                    <a:pt x="3146" y="4293"/>
                  </a:cubicBezTo>
                  <a:lnTo>
                    <a:pt x="2810" y="645"/>
                  </a:lnTo>
                  <a:cubicBezTo>
                    <a:pt x="2776" y="274"/>
                    <a:pt x="2469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 flipH="1">
              <a:off x="3066466" y="1887495"/>
              <a:ext cx="290819" cy="477437"/>
            </a:xfrm>
            <a:custGeom>
              <a:avLst/>
              <a:gdLst/>
              <a:ahLst/>
              <a:cxnLst/>
              <a:rect l="l" t="t" r="r" b="b"/>
              <a:pathLst>
                <a:path w="3204" h="5260" extrusionOk="0">
                  <a:moveTo>
                    <a:pt x="2113" y="72"/>
                  </a:moveTo>
                  <a:cubicBezTo>
                    <a:pt x="2461" y="72"/>
                    <a:pt x="2753" y="333"/>
                    <a:pt x="2795" y="694"/>
                  </a:cubicBezTo>
                  <a:cubicBezTo>
                    <a:pt x="2802" y="804"/>
                    <a:pt x="2817" y="920"/>
                    <a:pt x="2824" y="1030"/>
                  </a:cubicBezTo>
                  <a:cubicBezTo>
                    <a:pt x="2868" y="1540"/>
                    <a:pt x="2919" y="2051"/>
                    <a:pt x="2970" y="2562"/>
                  </a:cubicBezTo>
                  <a:cubicBezTo>
                    <a:pt x="3014" y="3058"/>
                    <a:pt x="3065" y="3561"/>
                    <a:pt x="3109" y="4050"/>
                  </a:cubicBezTo>
                  <a:cubicBezTo>
                    <a:pt x="3116" y="4145"/>
                    <a:pt x="3123" y="4233"/>
                    <a:pt x="3138" y="4335"/>
                  </a:cubicBezTo>
                  <a:cubicBezTo>
                    <a:pt x="3160" y="4714"/>
                    <a:pt x="2897" y="5028"/>
                    <a:pt x="2518" y="5072"/>
                  </a:cubicBezTo>
                  <a:cubicBezTo>
                    <a:pt x="2072" y="5115"/>
                    <a:pt x="1627" y="5152"/>
                    <a:pt x="1190" y="5203"/>
                  </a:cubicBezTo>
                  <a:cubicBezTo>
                    <a:pt x="1172" y="5204"/>
                    <a:pt x="1154" y="5205"/>
                    <a:pt x="1136" y="5205"/>
                  </a:cubicBezTo>
                  <a:cubicBezTo>
                    <a:pt x="813" y="5205"/>
                    <a:pt x="514" y="5017"/>
                    <a:pt x="431" y="4678"/>
                  </a:cubicBezTo>
                  <a:cubicBezTo>
                    <a:pt x="409" y="4583"/>
                    <a:pt x="409" y="4473"/>
                    <a:pt x="394" y="4371"/>
                  </a:cubicBezTo>
                  <a:cubicBezTo>
                    <a:pt x="307" y="3364"/>
                    <a:pt x="212" y="2372"/>
                    <a:pt x="117" y="1373"/>
                  </a:cubicBezTo>
                  <a:cubicBezTo>
                    <a:pt x="103" y="1241"/>
                    <a:pt x="88" y="1103"/>
                    <a:pt x="81" y="979"/>
                  </a:cubicBezTo>
                  <a:cubicBezTo>
                    <a:pt x="51" y="665"/>
                    <a:pt x="205" y="366"/>
                    <a:pt x="504" y="256"/>
                  </a:cubicBezTo>
                  <a:cubicBezTo>
                    <a:pt x="686" y="191"/>
                    <a:pt x="905" y="191"/>
                    <a:pt x="1102" y="176"/>
                  </a:cubicBezTo>
                  <a:cubicBezTo>
                    <a:pt x="1365" y="147"/>
                    <a:pt x="1627" y="132"/>
                    <a:pt x="1890" y="103"/>
                  </a:cubicBezTo>
                  <a:cubicBezTo>
                    <a:pt x="1948" y="96"/>
                    <a:pt x="1992" y="96"/>
                    <a:pt x="2051" y="81"/>
                  </a:cubicBezTo>
                  <a:cubicBezTo>
                    <a:pt x="2057" y="79"/>
                    <a:pt x="2063" y="77"/>
                    <a:pt x="2068" y="73"/>
                  </a:cubicBezTo>
                  <a:lnTo>
                    <a:pt x="2068" y="73"/>
                  </a:lnTo>
                  <a:cubicBezTo>
                    <a:pt x="2083" y="72"/>
                    <a:pt x="2098" y="72"/>
                    <a:pt x="2113" y="72"/>
                  </a:cubicBezTo>
                  <a:close/>
                  <a:moveTo>
                    <a:pt x="2096" y="0"/>
                  </a:moveTo>
                  <a:cubicBezTo>
                    <a:pt x="2084" y="0"/>
                    <a:pt x="2071" y="0"/>
                    <a:pt x="2058" y="1"/>
                  </a:cubicBezTo>
                  <a:cubicBezTo>
                    <a:pt x="2055" y="1"/>
                    <a:pt x="2053" y="1"/>
                    <a:pt x="2051" y="2"/>
                  </a:cubicBezTo>
                  <a:lnTo>
                    <a:pt x="2051" y="2"/>
                  </a:lnTo>
                  <a:cubicBezTo>
                    <a:pt x="1608" y="45"/>
                    <a:pt x="1173" y="81"/>
                    <a:pt x="730" y="132"/>
                  </a:cubicBezTo>
                  <a:cubicBezTo>
                    <a:pt x="424" y="154"/>
                    <a:pt x="161" y="329"/>
                    <a:pt x="51" y="628"/>
                  </a:cubicBezTo>
                  <a:cubicBezTo>
                    <a:pt x="0" y="789"/>
                    <a:pt x="15" y="935"/>
                    <a:pt x="22" y="1088"/>
                  </a:cubicBezTo>
                  <a:cubicBezTo>
                    <a:pt x="124" y="2124"/>
                    <a:pt x="212" y="3160"/>
                    <a:pt x="314" y="4196"/>
                  </a:cubicBezTo>
                  <a:cubicBezTo>
                    <a:pt x="321" y="4327"/>
                    <a:pt x="336" y="4444"/>
                    <a:pt x="351" y="4568"/>
                  </a:cubicBezTo>
                  <a:cubicBezTo>
                    <a:pt x="380" y="4875"/>
                    <a:pt x="577" y="5137"/>
                    <a:pt x="869" y="5225"/>
                  </a:cubicBezTo>
                  <a:cubicBezTo>
                    <a:pt x="950" y="5250"/>
                    <a:pt x="1033" y="5259"/>
                    <a:pt x="1117" y="5259"/>
                  </a:cubicBezTo>
                  <a:cubicBezTo>
                    <a:pt x="1251" y="5259"/>
                    <a:pt x="1387" y="5236"/>
                    <a:pt x="1518" y="5218"/>
                  </a:cubicBezTo>
                  <a:lnTo>
                    <a:pt x="2364" y="5137"/>
                  </a:lnTo>
                  <a:cubicBezTo>
                    <a:pt x="2620" y="5108"/>
                    <a:pt x="2853" y="5064"/>
                    <a:pt x="3021" y="4860"/>
                  </a:cubicBezTo>
                  <a:cubicBezTo>
                    <a:pt x="3167" y="4692"/>
                    <a:pt x="3203" y="4481"/>
                    <a:pt x="3189" y="4262"/>
                  </a:cubicBezTo>
                  <a:cubicBezTo>
                    <a:pt x="3145" y="3824"/>
                    <a:pt x="3109" y="3386"/>
                    <a:pt x="3057" y="2941"/>
                  </a:cubicBezTo>
                  <a:cubicBezTo>
                    <a:pt x="3006" y="2365"/>
                    <a:pt x="2948" y="1796"/>
                    <a:pt x="2897" y="1227"/>
                  </a:cubicBezTo>
                  <a:cubicBezTo>
                    <a:pt x="2860" y="847"/>
                    <a:pt x="2890" y="410"/>
                    <a:pt x="2569" y="154"/>
                  </a:cubicBezTo>
                  <a:cubicBezTo>
                    <a:pt x="2440" y="46"/>
                    <a:pt x="2267" y="0"/>
                    <a:pt x="209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 flipH="1">
              <a:off x="3091608" y="1892578"/>
              <a:ext cx="289548" cy="470176"/>
            </a:xfrm>
            <a:custGeom>
              <a:avLst/>
              <a:gdLst/>
              <a:ahLst/>
              <a:cxnLst/>
              <a:rect l="l" t="t" r="r" b="b"/>
              <a:pathLst>
                <a:path w="3190" h="5180" extrusionOk="0">
                  <a:moveTo>
                    <a:pt x="2119" y="0"/>
                  </a:moveTo>
                  <a:cubicBezTo>
                    <a:pt x="2097" y="0"/>
                    <a:pt x="2074" y="1"/>
                    <a:pt x="2051" y="3"/>
                  </a:cubicBezTo>
                  <a:lnTo>
                    <a:pt x="679" y="127"/>
                  </a:lnTo>
                  <a:cubicBezTo>
                    <a:pt x="285" y="164"/>
                    <a:pt x="1" y="507"/>
                    <a:pt x="45" y="893"/>
                  </a:cubicBezTo>
                  <a:lnTo>
                    <a:pt x="380" y="4541"/>
                  </a:lnTo>
                  <a:cubicBezTo>
                    <a:pt x="414" y="4912"/>
                    <a:pt x="720" y="5179"/>
                    <a:pt x="1078" y="5179"/>
                  </a:cubicBezTo>
                  <a:cubicBezTo>
                    <a:pt x="1101" y="5179"/>
                    <a:pt x="1123" y="5178"/>
                    <a:pt x="1146" y="5176"/>
                  </a:cubicBezTo>
                  <a:lnTo>
                    <a:pt x="2511" y="5052"/>
                  </a:lnTo>
                  <a:cubicBezTo>
                    <a:pt x="2905" y="5016"/>
                    <a:pt x="3189" y="4673"/>
                    <a:pt x="3153" y="4286"/>
                  </a:cubicBezTo>
                  <a:lnTo>
                    <a:pt x="2817" y="638"/>
                  </a:lnTo>
                  <a:cubicBezTo>
                    <a:pt x="2783" y="267"/>
                    <a:pt x="2477" y="0"/>
                    <a:pt x="2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 flipH="1">
              <a:off x="3090973" y="1889310"/>
              <a:ext cx="291454" cy="477437"/>
            </a:xfrm>
            <a:custGeom>
              <a:avLst/>
              <a:gdLst/>
              <a:ahLst/>
              <a:cxnLst/>
              <a:rect l="l" t="t" r="r" b="b"/>
              <a:pathLst>
                <a:path w="3211" h="5260" extrusionOk="0">
                  <a:moveTo>
                    <a:pt x="2121" y="74"/>
                  </a:moveTo>
                  <a:cubicBezTo>
                    <a:pt x="2468" y="74"/>
                    <a:pt x="2753" y="329"/>
                    <a:pt x="2802" y="696"/>
                  </a:cubicBezTo>
                  <a:cubicBezTo>
                    <a:pt x="2809" y="805"/>
                    <a:pt x="2816" y="922"/>
                    <a:pt x="2831" y="1032"/>
                  </a:cubicBezTo>
                  <a:cubicBezTo>
                    <a:pt x="2875" y="1542"/>
                    <a:pt x="2919" y="2053"/>
                    <a:pt x="2977" y="2564"/>
                  </a:cubicBezTo>
                  <a:cubicBezTo>
                    <a:pt x="3021" y="3053"/>
                    <a:pt x="3064" y="3556"/>
                    <a:pt x="3108" y="4052"/>
                  </a:cubicBezTo>
                  <a:cubicBezTo>
                    <a:pt x="3116" y="4140"/>
                    <a:pt x="3130" y="4235"/>
                    <a:pt x="3137" y="4329"/>
                  </a:cubicBezTo>
                  <a:cubicBezTo>
                    <a:pt x="3167" y="4716"/>
                    <a:pt x="2904" y="5023"/>
                    <a:pt x="2517" y="5074"/>
                  </a:cubicBezTo>
                  <a:cubicBezTo>
                    <a:pt x="2080" y="5117"/>
                    <a:pt x="1634" y="5154"/>
                    <a:pt x="1197" y="5198"/>
                  </a:cubicBezTo>
                  <a:cubicBezTo>
                    <a:pt x="1173" y="5200"/>
                    <a:pt x="1150" y="5201"/>
                    <a:pt x="1126" y="5201"/>
                  </a:cubicBezTo>
                  <a:cubicBezTo>
                    <a:pt x="803" y="5201"/>
                    <a:pt x="513" y="5013"/>
                    <a:pt x="438" y="4680"/>
                  </a:cubicBezTo>
                  <a:cubicBezTo>
                    <a:pt x="409" y="4577"/>
                    <a:pt x="409" y="4468"/>
                    <a:pt x="401" y="4366"/>
                  </a:cubicBezTo>
                  <a:cubicBezTo>
                    <a:pt x="307" y="3366"/>
                    <a:pt x="219" y="2374"/>
                    <a:pt x="117" y="1367"/>
                  </a:cubicBezTo>
                  <a:cubicBezTo>
                    <a:pt x="110" y="1243"/>
                    <a:pt x="88" y="1105"/>
                    <a:pt x="80" y="973"/>
                  </a:cubicBezTo>
                  <a:cubicBezTo>
                    <a:pt x="51" y="667"/>
                    <a:pt x="212" y="368"/>
                    <a:pt x="511" y="258"/>
                  </a:cubicBezTo>
                  <a:cubicBezTo>
                    <a:pt x="693" y="193"/>
                    <a:pt x="912" y="193"/>
                    <a:pt x="1102" y="171"/>
                  </a:cubicBezTo>
                  <a:cubicBezTo>
                    <a:pt x="1365" y="149"/>
                    <a:pt x="1634" y="127"/>
                    <a:pt x="1897" y="98"/>
                  </a:cubicBezTo>
                  <a:cubicBezTo>
                    <a:pt x="1948" y="90"/>
                    <a:pt x="1999" y="90"/>
                    <a:pt x="2050" y="83"/>
                  </a:cubicBezTo>
                  <a:cubicBezTo>
                    <a:pt x="2056" y="81"/>
                    <a:pt x="2061" y="78"/>
                    <a:pt x="2066" y="76"/>
                  </a:cubicBezTo>
                  <a:lnTo>
                    <a:pt x="2066" y="76"/>
                  </a:lnTo>
                  <a:cubicBezTo>
                    <a:pt x="2084" y="74"/>
                    <a:pt x="2103" y="74"/>
                    <a:pt x="2121" y="74"/>
                  </a:cubicBezTo>
                  <a:close/>
                  <a:moveTo>
                    <a:pt x="2128" y="0"/>
                  </a:moveTo>
                  <a:cubicBezTo>
                    <a:pt x="2107" y="0"/>
                    <a:pt x="2086" y="1"/>
                    <a:pt x="2065" y="3"/>
                  </a:cubicBezTo>
                  <a:cubicBezTo>
                    <a:pt x="2062" y="3"/>
                    <a:pt x="2058" y="3"/>
                    <a:pt x="2055" y="4"/>
                  </a:cubicBezTo>
                  <a:lnTo>
                    <a:pt x="2055" y="4"/>
                  </a:lnTo>
                  <a:cubicBezTo>
                    <a:pt x="1606" y="47"/>
                    <a:pt x="1172" y="83"/>
                    <a:pt x="730" y="127"/>
                  </a:cubicBezTo>
                  <a:cubicBezTo>
                    <a:pt x="431" y="156"/>
                    <a:pt x="168" y="331"/>
                    <a:pt x="59" y="630"/>
                  </a:cubicBezTo>
                  <a:cubicBezTo>
                    <a:pt x="0" y="784"/>
                    <a:pt x="15" y="929"/>
                    <a:pt x="29" y="1083"/>
                  </a:cubicBezTo>
                  <a:cubicBezTo>
                    <a:pt x="124" y="2126"/>
                    <a:pt x="219" y="3155"/>
                    <a:pt x="321" y="4198"/>
                  </a:cubicBezTo>
                  <a:cubicBezTo>
                    <a:pt x="328" y="4322"/>
                    <a:pt x="336" y="4439"/>
                    <a:pt x="358" y="4570"/>
                  </a:cubicBezTo>
                  <a:cubicBezTo>
                    <a:pt x="380" y="4869"/>
                    <a:pt x="584" y="5132"/>
                    <a:pt x="876" y="5227"/>
                  </a:cubicBezTo>
                  <a:cubicBezTo>
                    <a:pt x="953" y="5251"/>
                    <a:pt x="1032" y="5259"/>
                    <a:pt x="1111" y="5259"/>
                  </a:cubicBezTo>
                  <a:cubicBezTo>
                    <a:pt x="1250" y="5259"/>
                    <a:pt x="1390" y="5233"/>
                    <a:pt x="1525" y="5220"/>
                  </a:cubicBezTo>
                  <a:lnTo>
                    <a:pt x="2371" y="5132"/>
                  </a:lnTo>
                  <a:cubicBezTo>
                    <a:pt x="2627" y="5110"/>
                    <a:pt x="2853" y="5059"/>
                    <a:pt x="3028" y="4862"/>
                  </a:cubicBezTo>
                  <a:cubicBezTo>
                    <a:pt x="3174" y="4687"/>
                    <a:pt x="3210" y="4475"/>
                    <a:pt x="3189" y="4256"/>
                  </a:cubicBezTo>
                  <a:cubicBezTo>
                    <a:pt x="3145" y="3819"/>
                    <a:pt x="3108" y="3381"/>
                    <a:pt x="3064" y="2936"/>
                  </a:cubicBezTo>
                  <a:cubicBezTo>
                    <a:pt x="3006" y="2359"/>
                    <a:pt x="2955" y="1798"/>
                    <a:pt x="2897" y="1221"/>
                  </a:cubicBezTo>
                  <a:cubicBezTo>
                    <a:pt x="2860" y="849"/>
                    <a:pt x="2889" y="411"/>
                    <a:pt x="2568" y="156"/>
                  </a:cubicBezTo>
                  <a:cubicBezTo>
                    <a:pt x="2452" y="52"/>
                    <a:pt x="2295" y="0"/>
                    <a:pt x="212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 flipH="1">
              <a:off x="3157233" y="1929974"/>
              <a:ext cx="41753" cy="37669"/>
            </a:xfrm>
            <a:custGeom>
              <a:avLst/>
              <a:gdLst/>
              <a:ahLst/>
              <a:cxnLst/>
              <a:rect l="l" t="t" r="r" b="b"/>
              <a:pathLst>
                <a:path w="460" h="415" extrusionOk="0">
                  <a:moveTo>
                    <a:pt x="232" y="1"/>
                  </a:moveTo>
                  <a:cubicBezTo>
                    <a:pt x="216" y="1"/>
                    <a:pt x="199" y="3"/>
                    <a:pt x="183" y="7"/>
                  </a:cubicBezTo>
                  <a:cubicBezTo>
                    <a:pt x="80" y="29"/>
                    <a:pt x="0" y="146"/>
                    <a:pt x="29" y="255"/>
                  </a:cubicBezTo>
                  <a:cubicBezTo>
                    <a:pt x="48" y="348"/>
                    <a:pt x="135" y="415"/>
                    <a:pt x="228" y="415"/>
                  </a:cubicBezTo>
                  <a:cubicBezTo>
                    <a:pt x="244" y="415"/>
                    <a:pt x="261" y="413"/>
                    <a:pt x="277" y="408"/>
                  </a:cubicBezTo>
                  <a:cubicBezTo>
                    <a:pt x="387" y="379"/>
                    <a:pt x="460" y="270"/>
                    <a:pt x="431" y="160"/>
                  </a:cubicBezTo>
                  <a:cubicBezTo>
                    <a:pt x="418" y="67"/>
                    <a:pt x="327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 flipH="1">
              <a:off x="3155872" y="1927614"/>
              <a:ext cx="47108" cy="43024"/>
            </a:xfrm>
            <a:custGeom>
              <a:avLst/>
              <a:gdLst/>
              <a:ahLst/>
              <a:cxnLst/>
              <a:rect l="l" t="t" r="r" b="b"/>
              <a:pathLst>
                <a:path w="519" h="474" extrusionOk="0">
                  <a:moveTo>
                    <a:pt x="270" y="69"/>
                  </a:moveTo>
                  <a:cubicBezTo>
                    <a:pt x="287" y="69"/>
                    <a:pt x="305" y="71"/>
                    <a:pt x="321" y="77"/>
                  </a:cubicBezTo>
                  <a:cubicBezTo>
                    <a:pt x="387" y="99"/>
                    <a:pt x="438" y="165"/>
                    <a:pt x="438" y="237"/>
                  </a:cubicBezTo>
                  <a:cubicBezTo>
                    <a:pt x="453" y="310"/>
                    <a:pt x="394" y="383"/>
                    <a:pt x="314" y="405"/>
                  </a:cubicBezTo>
                  <a:cubicBezTo>
                    <a:pt x="314" y="405"/>
                    <a:pt x="314" y="405"/>
                    <a:pt x="314" y="405"/>
                  </a:cubicBezTo>
                  <a:lnTo>
                    <a:pt x="314" y="405"/>
                  </a:lnTo>
                  <a:cubicBezTo>
                    <a:pt x="300" y="410"/>
                    <a:pt x="285" y="412"/>
                    <a:pt x="271" y="412"/>
                  </a:cubicBezTo>
                  <a:cubicBezTo>
                    <a:pt x="213" y="412"/>
                    <a:pt x="161" y="379"/>
                    <a:pt x="132" y="332"/>
                  </a:cubicBezTo>
                  <a:cubicBezTo>
                    <a:pt x="95" y="274"/>
                    <a:pt x="103" y="201"/>
                    <a:pt x="139" y="135"/>
                  </a:cubicBezTo>
                  <a:cubicBezTo>
                    <a:pt x="172" y="92"/>
                    <a:pt x="220" y="69"/>
                    <a:pt x="270" y="69"/>
                  </a:cubicBezTo>
                  <a:close/>
                  <a:moveTo>
                    <a:pt x="265" y="1"/>
                  </a:moveTo>
                  <a:cubicBezTo>
                    <a:pt x="206" y="1"/>
                    <a:pt x="147" y="22"/>
                    <a:pt x="103" y="62"/>
                  </a:cubicBezTo>
                  <a:cubicBezTo>
                    <a:pt x="30" y="135"/>
                    <a:pt x="0" y="245"/>
                    <a:pt x="44" y="332"/>
                  </a:cubicBezTo>
                  <a:cubicBezTo>
                    <a:pt x="89" y="423"/>
                    <a:pt x="187" y="473"/>
                    <a:pt x="284" y="473"/>
                  </a:cubicBezTo>
                  <a:cubicBezTo>
                    <a:pt x="295" y="473"/>
                    <a:pt x="307" y="473"/>
                    <a:pt x="318" y="471"/>
                  </a:cubicBezTo>
                  <a:lnTo>
                    <a:pt x="318" y="471"/>
                  </a:lnTo>
                  <a:cubicBezTo>
                    <a:pt x="319" y="472"/>
                    <a:pt x="320" y="472"/>
                    <a:pt x="321" y="472"/>
                  </a:cubicBezTo>
                  <a:cubicBezTo>
                    <a:pt x="324" y="472"/>
                    <a:pt x="326" y="471"/>
                    <a:pt x="329" y="471"/>
                  </a:cubicBezTo>
                  <a:cubicBezTo>
                    <a:pt x="431" y="442"/>
                    <a:pt x="504" y="362"/>
                    <a:pt x="511" y="259"/>
                  </a:cubicBezTo>
                  <a:cubicBezTo>
                    <a:pt x="518" y="165"/>
                    <a:pt x="467" y="70"/>
                    <a:pt x="372" y="26"/>
                  </a:cubicBezTo>
                  <a:cubicBezTo>
                    <a:pt x="339" y="9"/>
                    <a:pt x="302" y="1"/>
                    <a:pt x="26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 flipH="1">
              <a:off x="3153875" y="1983890"/>
              <a:ext cx="40482" cy="37396"/>
            </a:xfrm>
            <a:custGeom>
              <a:avLst/>
              <a:gdLst/>
              <a:ahLst/>
              <a:cxnLst/>
              <a:rect l="l" t="t" r="r" b="b"/>
              <a:pathLst>
                <a:path w="446" h="412" extrusionOk="0">
                  <a:moveTo>
                    <a:pt x="222" y="0"/>
                  </a:moveTo>
                  <a:cubicBezTo>
                    <a:pt x="209" y="0"/>
                    <a:pt x="196" y="2"/>
                    <a:pt x="183" y="4"/>
                  </a:cubicBezTo>
                  <a:cubicBezTo>
                    <a:pt x="73" y="26"/>
                    <a:pt x="0" y="143"/>
                    <a:pt x="29" y="252"/>
                  </a:cubicBezTo>
                  <a:cubicBezTo>
                    <a:pt x="42" y="345"/>
                    <a:pt x="128" y="412"/>
                    <a:pt x="221" y="412"/>
                  </a:cubicBezTo>
                  <a:cubicBezTo>
                    <a:pt x="237" y="412"/>
                    <a:pt x="254" y="410"/>
                    <a:pt x="270" y="405"/>
                  </a:cubicBezTo>
                  <a:cubicBezTo>
                    <a:pt x="372" y="384"/>
                    <a:pt x="445" y="260"/>
                    <a:pt x="423" y="165"/>
                  </a:cubicBezTo>
                  <a:cubicBezTo>
                    <a:pt x="411" y="68"/>
                    <a:pt x="319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 flipH="1">
              <a:off x="3151243" y="1980350"/>
              <a:ext cx="47744" cy="43296"/>
            </a:xfrm>
            <a:custGeom>
              <a:avLst/>
              <a:gdLst/>
              <a:ahLst/>
              <a:cxnLst/>
              <a:rect l="l" t="t" r="r" b="b"/>
              <a:pathLst>
                <a:path w="526" h="477" extrusionOk="0">
                  <a:moveTo>
                    <a:pt x="273" y="71"/>
                  </a:moveTo>
                  <a:cubicBezTo>
                    <a:pt x="290" y="71"/>
                    <a:pt x="306" y="74"/>
                    <a:pt x="321" y="80"/>
                  </a:cubicBezTo>
                  <a:cubicBezTo>
                    <a:pt x="387" y="102"/>
                    <a:pt x="445" y="160"/>
                    <a:pt x="445" y="240"/>
                  </a:cubicBezTo>
                  <a:cubicBezTo>
                    <a:pt x="453" y="313"/>
                    <a:pt x="387" y="393"/>
                    <a:pt x="314" y="408"/>
                  </a:cubicBezTo>
                  <a:cubicBezTo>
                    <a:pt x="314" y="408"/>
                    <a:pt x="314" y="408"/>
                    <a:pt x="314" y="408"/>
                  </a:cubicBezTo>
                  <a:lnTo>
                    <a:pt x="314" y="408"/>
                  </a:lnTo>
                  <a:cubicBezTo>
                    <a:pt x="299" y="412"/>
                    <a:pt x="285" y="414"/>
                    <a:pt x="270" y="414"/>
                  </a:cubicBezTo>
                  <a:cubicBezTo>
                    <a:pt x="213" y="414"/>
                    <a:pt x="161" y="382"/>
                    <a:pt x="131" y="335"/>
                  </a:cubicBezTo>
                  <a:cubicBezTo>
                    <a:pt x="95" y="277"/>
                    <a:pt x="102" y="204"/>
                    <a:pt x="139" y="138"/>
                  </a:cubicBezTo>
                  <a:cubicBezTo>
                    <a:pt x="171" y="95"/>
                    <a:pt x="224" y="71"/>
                    <a:pt x="273" y="71"/>
                  </a:cubicBezTo>
                  <a:close/>
                  <a:moveTo>
                    <a:pt x="268" y="0"/>
                  </a:moveTo>
                  <a:cubicBezTo>
                    <a:pt x="207" y="0"/>
                    <a:pt x="148" y="24"/>
                    <a:pt x="102" y="65"/>
                  </a:cubicBezTo>
                  <a:cubicBezTo>
                    <a:pt x="29" y="138"/>
                    <a:pt x="0" y="247"/>
                    <a:pt x="51" y="335"/>
                  </a:cubicBezTo>
                  <a:cubicBezTo>
                    <a:pt x="90" y="426"/>
                    <a:pt x="186" y="476"/>
                    <a:pt x="284" y="476"/>
                  </a:cubicBezTo>
                  <a:cubicBezTo>
                    <a:pt x="295" y="476"/>
                    <a:pt x="306" y="475"/>
                    <a:pt x="318" y="474"/>
                  </a:cubicBezTo>
                  <a:lnTo>
                    <a:pt x="318" y="474"/>
                  </a:lnTo>
                  <a:cubicBezTo>
                    <a:pt x="319" y="474"/>
                    <a:pt x="320" y="474"/>
                    <a:pt x="321" y="474"/>
                  </a:cubicBezTo>
                  <a:cubicBezTo>
                    <a:pt x="323" y="474"/>
                    <a:pt x="326" y="474"/>
                    <a:pt x="328" y="474"/>
                  </a:cubicBezTo>
                  <a:cubicBezTo>
                    <a:pt x="431" y="444"/>
                    <a:pt x="504" y="364"/>
                    <a:pt x="511" y="262"/>
                  </a:cubicBezTo>
                  <a:cubicBezTo>
                    <a:pt x="525" y="160"/>
                    <a:pt x="467" y="72"/>
                    <a:pt x="380" y="29"/>
                  </a:cubicBezTo>
                  <a:cubicBezTo>
                    <a:pt x="344" y="9"/>
                    <a:pt x="306" y="0"/>
                    <a:pt x="26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 flipH="1">
              <a:off x="3189637" y="2076019"/>
              <a:ext cx="276296" cy="293724"/>
            </a:xfrm>
            <a:custGeom>
              <a:avLst/>
              <a:gdLst/>
              <a:ahLst/>
              <a:cxnLst/>
              <a:rect l="l" t="t" r="r" b="b"/>
              <a:pathLst>
                <a:path w="3044" h="3236" extrusionOk="0">
                  <a:moveTo>
                    <a:pt x="1867" y="0"/>
                  </a:moveTo>
                  <a:cubicBezTo>
                    <a:pt x="1381" y="0"/>
                    <a:pt x="927" y="842"/>
                    <a:pt x="927" y="842"/>
                  </a:cubicBezTo>
                  <a:cubicBezTo>
                    <a:pt x="723" y="390"/>
                    <a:pt x="380" y="244"/>
                    <a:pt x="380" y="244"/>
                  </a:cubicBezTo>
                  <a:cubicBezTo>
                    <a:pt x="339" y="218"/>
                    <a:pt x="287" y="204"/>
                    <a:pt x="237" y="204"/>
                  </a:cubicBezTo>
                  <a:cubicBezTo>
                    <a:pt x="173" y="204"/>
                    <a:pt x="111" y="227"/>
                    <a:pt x="74" y="281"/>
                  </a:cubicBezTo>
                  <a:cubicBezTo>
                    <a:pt x="1" y="375"/>
                    <a:pt x="67" y="507"/>
                    <a:pt x="118" y="616"/>
                  </a:cubicBezTo>
                  <a:cubicBezTo>
                    <a:pt x="446" y="1244"/>
                    <a:pt x="694" y="1959"/>
                    <a:pt x="774" y="2659"/>
                  </a:cubicBezTo>
                  <a:lnTo>
                    <a:pt x="1672" y="3235"/>
                  </a:lnTo>
                  <a:cubicBezTo>
                    <a:pt x="2569" y="3126"/>
                    <a:pt x="3029" y="2382"/>
                    <a:pt x="2890" y="2192"/>
                  </a:cubicBezTo>
                  <a:cubicBezTo>
                    <a:pt x="2830" y="2110"/>
                    <a:pt x="2758" y="2087"/>
                    <a:pt x="2695" y="2087"/>
                  </a:cubicBezTo>
                  <a:cubicBezTo>
                    <a:pt x="2613" y="2087"/>
                    <a:pt x="2547" y="2126"/>
                    <a:pt x="2547" y="2126"/>
                  </a:cubicBezTo>
                  <a:cubicBezTo>
                    <a:pt x="2788" y="1937"/>
                    <a:pt x="3043" y="1689"/>
                    <a:pt x="2912" y="1426"/>
                  </a:cubicBezTo>
                  <a:cubicBezTo>
                    <a:pt x="2868" y="1343"/>
                    <a:pt x="2807" y="1315"/>
                    <a:pt x="2744" y="1315"/>
                  </a:cubicBezTo>
                  <a:cubicBezTo>
                    <a:pt x="2606" y="1315"/>
                    <a:pt x="2460" y="1448"/>
                    <a:pt x="2460" y="1448"/>
                  </a:cubicBezTo>
                  <a:cubicBezTo>
                    <a:pt x="2460" y="1448"/>
                    <a:pt x="2737" y="1134"/>
                    <a:pt x="2511" y="864"/>
                  </a:cubicBezTo>
                  <a:cubicBezTo>
                    <a:pt x="2479" y="826"/>
                    <a:pt x="2432" y="810"/>
                    <a:pt x="2375" y="810"/>
                  </a:cubicBezTo>
                  <a:cubicBezTo>
                    <a:pt x="2019" y="810"/>
                    <a:pt x="1270" y="1455"/>
                    <a:pt x="1270" y="1455"/>
                  </a:cubicBezTo>
                  <a:cubicBezTo>
                    <a:pt x="1402" y="952"/>
                    <a:pt x="1963" y="587"/>
                    <a:pt x="2131" y="339"/>
                  </a:cubicBezTo>
                  <a:cubicBezTo>
                    <a:pt x="2306" y="98"/>
                    <a:pt x="2044" y="40"/>
                    <a:pt x="2044" y="40"/>
                  </a:cubicBezTo>
                  <a:cubicBezTo>
                    <a:pt x="1985" y="12"/>
                    <a:pt x="1926" y="0"/>
                    <a:pt x="1867" y="0"/>
                  </a:cubicBezTo>
                  <a:close/>
                </a:path>
              </a:pathLst>
            </a:custGeom>
            <a:solidFill>
              <a:srgbClr val="C68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 flipH="1">
              <a:off x="3183556" y="2072842"/>
              <a:ext cx="287007" cy="298897"/>
            </a:xfrm>
            <a:custGeom>
              <a:avLst/>
              <a:gdLst/>
              <a:ahLst/>
              <a:cxnLst/>
              <a:rect l="l" t="t" r="r" b="b"/>
              <a:pathLst>
                <a:path w="3162" h="3293" extrusionOk="0">
                  <a:moveTo>
                    <a:pt x="1909" y="0"/>
                  </a:moveTo>
                  <a:cubicBezTo>
                    <a:pt x="1860" y="0"/>
                    <a:pt x="1813" y="6"/>
                    <a:pt x="1774" y="16"/>
                  </a:cubicBezTo>
                  <a:cubicBezTo>
                    <a:pt x="1548" y="82"/>
                    <a:pt x="1365" y="264"/>
                    <a:pt x="1227" y="440"/>
                  </a:cubicBezTo>
                  <a:cubicBezTo>
                    <a:pt x="1129" y="550"/>
                    <a:pt x="1037" y="678"/>
                    <a:pt x="961" y="819"/>
                  </a:cubicBezTo>
                  <a:lnTo>
                    <a:pt x="961" y="819"/>
                  </a:lnTo>
                  <a:cubicBezTo>
                    <a:pt x="852" y="598"/>
                    <a:pt x="692" y="402"/>
                    <a:pt x="475" y="286"/>
                  </a:cubicBezTo>
                  <a:cubicBezTo>
                    <a:pt x="410" y="251"/>
                    <a:pt x="328" y="225"/>
                    <a:pt x="251" y="225"/>
                  </a:cubicBezTo>
                  <a:cubicBezTo>
                    <a:pt x="156" y="225"/>
                    <a:pt x="70" y="265"/>
                    <a:pt x="37" y="374"/>
                  </a:cubicBezTo>
                  <a:cubicBezTo>
                    <a:pt x="1" y="527"/>
                    <a:pt x="125" y="695"/>
                    <a:pt x="183" y="819"/>
                  </a:cubicBezTo>
                  <a:cubicBezTo>
                    <a:pt x="285" y="1016"/>
                    <a:pt x="366" y="1213"/>
                    <a:pt x="453" y="1425"/>
                  </a:cubicBezTo>
                  <a:cubicBezTo>
                    <a:pt x="606" y="1833"/>
                    <a:pt x="716" y="2264"/>
                    <a:pt x="767" y="2701"/>
                  </a:cubicBezTo>
                  <a:cubicBezTo>
                    <a:pt x="781" y="2719"/>
                    <a:pt x="805" y="2728"/>
                    <a:pt x="825" y="2728"/>
                  </a:cubicBezTo>
                  <a:cubicBezTo>
                    <a:pt x="847" y="2728"/>
                    <a:pt x="866" y="2717"/>
                    <a:pt x="862" y="2694"/>
                  </a:cubicBezTo>
                  <a:cubicBezTo>
                    <a:pt x="781" y="2008"/>
                    <a:pt x="563" y="1352"/>
                    <a:pt x="263" y="739"/>
                  </a:cubicBezTo>
                  <a:cubicBezTo>
                    <a:pt x="227" y="666"/>
                    <a:pt x="169" y="586"/>
                    <a:pt x="154" y="505"/>
                  </a:cubicBezTo>
                  <a:cubicBezTo>
                    <a:pt x="121" y="379"/>
                    <a:pt x="167" y="276"/>
                    <a:pt x="286" y="276"/>
                  </a:cubicBezTo>
                  <a:cubicBezTo>
                    <a:pt x="297" y="276"/>
                    <a:pt x="309" y="277"/>
                    <a:pt x="322" y="279"/>
                  </a:cubicBezTo>
                  <a:cubicBezTo>
                    <a:pt x="380" y="286"/>
                    <a:pt x="431" y="301"/>
                    <a:pt x="482" y="337"/>
                  </a:cubicBezTo>
                  <a:cubicBezTo>
                    <a:pt x="675" y="462"/>
                    <a:pt x="829" y="657"/>
                    <a:pt x="938" y="863"/>
                  </a:cubicBezTo>
                  <a:lnTo>
                    <a:pt x="938" y="863"/>
                  </a:lnTo>
                  <a:cubicBezTo>
                    <a:pt x="937" y="866"/>
                    <a:pt x="936" y="868"/>
                    <a:pt x="935" y="870"/>
                  </a:cubicBezTo>
                  <a:lnTo>
                    <a:pt x="942" y="870"/>
                  </a:lnTo>
                  <a:cubicBezTo>
                    <a:pt x="947" y="880"/>
                    <a:pt x="952" y="890"/>
                    <a:pt x="957" y="899"/>
                  </a:cubicBezTo>
                  <a:cubicBezTo>
                    <a:pt x="960" y="909"/>
                    <a:pt x="969" y="913"/>
                    <a:pt x="979" y="913"/>
                  </a:cubicBezTo>
                  <a:cubicBezTo>
                    <a:pt x="991" y="913"/>
                    <a:pt x="1004" y="907"/>
                    <a:pt x="1008" y="899"/>
                  </a:cubicBezTo>
                  <a:cubicBezTo>
                    <a:pt x="1154" y="615"/>
                    <a:pt x="1372" y="316"/>
                    <a:pt x="1657" y="148"/>
                  </a:cubicBezTo>
                  <a:cubicBezTo>
                    <a:pt x="1737" y="104"/>
                    <a:pt x="1837" y="75"/>
                    <a:pt x="1935" y="75"/>
                  </a:cubicBezTo>
                  <a:cubicBezTo>
                    <a:pt x="2015" y="75"/>
                    <a:pt x="2095" y="94"/>
                    <a:pt x="2160" y="140"/>
                  </a:cubicBezTo>
                  <a:cubicBezTo>
                    <a:pt x="2357" y="279"/>
                    <a:pt x="1912" y="622"/>
                    <a:pt x="1810" y="717"/>
                  </a:cubicBezTo>
                  <a:cubicBezTo>
                    <a:pt x="1591" y="936"/>
                    <a:pt x="1372" y="1169"/>
                    <a:pt x="1278" y="1483"/>
                  </a:cubicBezTo>
                  <a:cubicBezTo>
                    <a:pt x="1272" y="1504"/>
                    <a:pt x="1293" y="1521"/>
                    <a:pt x="1314" y="1521"/>
                  </a:cubicBezTo>
                  <a:cubicBezTo>
                    <a:pt x="1322" y="1521"/>
                    <a:pt x="1330" y="1518"/>
                    <a:pt x="1336" y="1512"/>
                  </a:cubicBezTo>
                  <a:cubicBezTo>
                    <a:pt x="1555" y="1330"/>
                    <a:pt x="1781" y="1147"/>
                    <a:pt x="2036" y="1016"/>
                  </a:cubicBezTo>
                  <a:cubicBezTo>
                    <a:pt x="2125" y="963"/>
                    <a:pt x="2280" y="867"/>
                    <a:pt x="2410" y="867"/>
                  </a:cubicBezTo>
                  <a:cubicBezTo>
                    <a:pt x="2440" y="867"/>
                    <a:pt x="2470" y="872"/>
                    <a:pt x="2496" y="885"/>
                  </a:cubicBezTo>
                  <a:cubicBezTo>
                    <a:pt x="2620" y="950"/>
                    <a:pt x="2627" y="1140"/>
                    <a:pt x="2605" y="1249"/>
                  </a:cubicBezTo>
                  <a:cubicBezTo>
                    <a:pt x="2584" y="1322"/>
                    <a:pt x="2547" y="1395"/>
                    <a:pt x="2496" y="1454"/>
                  </a:cubicBezTo>
                  <a:cubicBezTo>
                    <a:pt x="2475" y="1481"/>
                    <a:pt x="2493" y="1511"/>
                    <a:pt x="2515" y="1511"/>
                  </a:cubicBezTo>
                  <a:cubicBezTo>
                    <a:pt x="2523" y="1511"/>
                    <a:pt x="2532" y="1507"/>
                    <a:pt x="2540" y="1498"/>
                  </a:cubicBezTo>
                  <a:cubicBezTo>
                    <a:pt x="2605" y="1442"/>
                    <a:pt x="2705" y="1377"/>
                    <a:pt x="2793" y="1377"/>
                  </a:cubicBezTo>
                  <a:cubicBezTo>
                    <a:pt x="2842" y="1377"/>
                    <a:pt x="2887" y="1398"/>
                    <a:pt x="2919" y="1454"/>
                  </a:cubicBezTo>
                  <a:cubicBezTo>
                    <a:pt x="3087" y="1716"/>
                    <a:pt x="2759" y="1979"/>
                    <a:pt x="2576" y="2125"/>
                  </a:cubicBezTo>
                  <a:cubicBezTo>
                    <a:pt x="2551" y="2150"/>
                    <a:pt x="2575" y="2186"/>
                    <a:pt x="2605" y="2186"/>
                  </a:cubicBezTo>
                  <a:cubicBezTo>
                    <a:pt x="2610" y="2186"/>
                    <a:pt x="2615" y="2185"/>
                    <a:pt x="2620" y="2183"/>
                  </a:cubicBezTo>
                  <a:cubicBezTo>
                    <a:pt x="2622" y="2182"/>
                    <a:pt x="2624" y="2181"/>
                    <a:pt x="2625" y="2180"/>
                  </a:cubicBezTo>
                  <a:lnTo>
                    <a:pt x="2625" y="2180"/>
                  </a:lnTo>
                  <a:cubicBezTo>
                    <a:pt x="2626" y="2181"/>
                    <a:pt x="2627" y="2182"/>
                    <a:pt x="2627" y="2183"/>
                  </a:cubicBezTo>
                  <a:cubicBezTo>
                    <a:pt x="2631" y="2180"/>
                    <a:pt x="2635" y="2177"/>
                    <a:pt x="2639" y="2174"/>
                  </a:cubicBezTo>
                  <a:lnTo>
                    <a:pt x="2639" y="2174"/>
                  </a:lnTo>
                  <a:cubicBezTo>
                    <a:pt x="2673" y="2159"/>
                    <a:pt x="2713" y="2151"/>
                    <a:pt x="2752" y="2151"/>
                  </a:cubicBezTo>
                  <a:cubicBezTo>
                    <a:pt x="2848" y="2151"/>
                    <a:pt x="2941" y="2199"/>
                    <a:pt x="2941" y="2307"/>
                  </a:cubicBezTo>
                  <a:cubicBezTo>
                    <a:pt x="2941" y="2424"/>
                    <a:pt x="2868" y="2548"/>
                    <a:pt x="2795" y="2636"/>
                  </a:cubicBezTo>
                  <a:cubicBezTo>
                    <a:pt x="2547" y="2971"/>
                    <a:pt x="2139" y="3168"/>
                    <a:pt x="1730" y="3219"/>
                  </a:cubicBezTo>
                  <a:cubicBezTo>
                    <a:pt x="1679" y="3234"/>
                    <a:pt x="1679" y="3292"/>
                    <a:pt x="1730" y="3292"/>
                  </a:cubicBezTo>
                  <a:cubicBezTo>
                    <a:pt x="2190" y="3234"/>
                    <a:pt x="2678" y="2993"/>
                    <a:pt x="2919" y="2577"/>
                  </a:cubicBezTo>
                  <a:cubicBezTo>
                    <a:pt x="2978" y="2482"/>
                    <a:pt x="3043" y="2337"/>
                    <a:pt x="2992" y="2227"/>
                  </a:cubicBezTo>
                  <a:cubicBezTo>
                    <a:pt x="2945" y="2129"/>
                    <a:pt x="2847" y="2082"/>
                    <a:pt x="2747" y="2082"/>
                  </a:cubicBezTo>
                  <a:cubicBezTo>
                    <a:pt x="2746" y="2082"/>
                    <a:pt x="2746" y="2082"/>
                    <a:pt x="2745" y="2082"/>
                  </a:cubicBezTo>
                  <a:lnTo>
                    <a:pt x="2745" y="2082"/>
                  </a:lnTo>
                  <a:cubicBezTo>
                    <a:pt x="2945" y="1898"/>
                    <a:pt x="3162" y="1630"/>
                    <a:pt x="2956" y="1388"/>
                  </a:cubicBezTo>
                  <a:cubicBezTo>
                    <a:pt x="2912" y="1334"/>
                    <a:pt x="2856" y="1312"/>
                    <a:pt x="2797" y="1312"/>
                  </a:cubicBezTo>
                  <a:cubicBezTo>
                    <a:pt x="2742" y="1312"/>
                    <a:pt x="2684" y="1331"/>
                    <a:pt x="2631" y="1358"/>
                  </a:cubicBezTo>
                  <a:lnTo>
                    <a:pt x="2631" y="1358"/>
                  </a:lnTo>
                  <a:cubicBezTo>
                    <a:pt x="2700" y="1212"/>
                    <a:pt x="2705" y="1043"/>
                    <a:pt x="2613" y="907"/>
                  </a:cubicBezTo>
                  <a:cubicBezTo>
                    <a:pt x="2562" y="834"/>
                    <a:pt x="2491" y="808"/>
                    <a:pt x="2414" y="808"/>
                  </a:cubicBezTo>
                  <a:cubicBezTo>
                    <a:pt x="2337" y="808"/>
                    <a:pt x="2255" y="834"/>
                    <a:pt x="2182" y="863"/>
                  </a:cubicBezTo>
                  <a:cubicBezTo>
                    <a:pt x="1892" y="979"/>
                    <a:pt x="1625" y="1180"/>
                    <a:pt x="1386" y="1381"/>
                  </a:cubicBezTo>
                  <a:lnTo>
                    <a:pt x="1386" y="1381"/>
                  </a:lnTo>
                  <a:cubicBezTo>
                    <a:pt x="1506" y="1101"/>
                    <a:pt x="1730" y="878"/>
                    <a:pt x="1949" y="666"/>
                  </a:cubicBezTo>
                  <a:cubicBezTo>
                    <a:pt x="2066" y="556"/>
                    <a:pt x="2387" y="301"/>
                    <a:pt x="2226" y="119"/>
                  </a:cubicBezTo>
                  <a:cubicBezTo>
                    <a:pt x="2164" y="35"/>
                    <a:pt x="2031" y="0"/>
                    <a:pt x="190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 flipH="1">
              <a:off x="3237381" y="2203275"/>
              <a:ext cx="107378" cy="65806"/>
            </a:xfrm>
            <a:custGeom>
              <a:avLst/>
              <a:gdLst/>
              <a:ahLst/>
              <a:cxnLst/>
              <a:rect l="l" t="t" r="r" b="b"/>
              <a:pathLst>
                <a:path w="1183" h="725" extrusionOk="0">
                  <a:moveTo>
                    <a:pt x="1140" y="1"/>
                  </a:moveTo>
                  <a:cubicBezTo>
                    <a:pt x="1133" y="1"/>
                    <a:pt x="1125" y="3"/>
                    <a:pt x="1117" y="9"/>
                  </a:cubicBezTo>
                  <a:cubicBezTo>
                    <a:pt x="774" y="250"/>
                    <a:pt x="395" y="455"/>
                    <a:pt x="30" y="666"/>
                  </a:cubicBezTo>
                  <a:cubicBezTo>
                    <a:pt x="0" y="678"/>
                    <a:pt x="20" y="725"/>
                    <a:pt x="48" y="725"/>
                  </a:cubicBezTo>
                  <a:cubicBezTo>
                    <a:pt x="54" y="725"/>
                    <a:pt x="60" y="722"/>
                    <a:pt x="67" y="717"/>
                  </a:cubicBezTo>
                  <a:cubicBezTo>
                    <a:pt x="431" y="506"/>
                    <a:pt x="811" y="301"/>
                    <a:pt x="1154" y="61"/>
                  </a:cubicBezTo>
                  <a:cubicBezTo>
                    <a:pt x="1183" y="37"/>
                    <a:pt x="1166" y="1"/>
                    <a:pt x="114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 flipH="1">
              <a:off x="3229756" y="2264815"/>
              <a:ext cx="98483" cy="56548"/>
            </a:xfrm>
            <a:custGeom>
              <a:avLst/>
              <a:gdLst/>
              <a:ahLst/>
              <a:cxnLst/>
              <a:rect l="l" t="t" r="r" b="b"/>
              <a:pathLst>
                <a:path w="1085" h="623" extrusionOk="0">
                  <a:moveTo>
                    <a:pt x="1029" y="0"/>
                  </a:moveTo>
                  <a:cubicBezTo>
                    <a:pt x="1024" y="0"/>
                    <a:pt x="1020" y="1"/>
                    <a:pt x="1016" y="3"/>
                  </a:cubicBezTo>
                  <a:cubicBezTo>
                    <a:pt x="687" y="192"/>
                    <a:pt x="359" y="367"/>
                    <a:pt x="31" y="557"/>
                  </a:cubicBezTo>
                  <a:cubicBezTo>
                    <a:pt x="1" y="575"/>
                    <a:pt x="20" y="623"/>
                    <a:pt x="48" y="623"/>
                  </a:cubicBezTo>
                  <a:cubicBezTo>
                    <a:pt x="54" y="623"/>
                    <a:pt x="61" y="621"/>
                    <a:pt x="67" y="616"/>
                  </a:cubicBezTo>
                  <a:cubicBezTo>
                    <a:pt x="395" y="426"/>
                    <a:pt x="724" y="251"/>
                    <a:pt x="1052" y="61"/>
                  </a:cubicBezTo>
                  <a:cubicBezTo>
                    <a:pt x="1084" y="42"/>
                    <a:pt x="1060" y="0"/>
                    <a:pt x="102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 flipH="1">
              <a:off x="1717479" y="2245845"/>
              <a:ext cx="1147120" cy="1926540"/>
            </a:xfrm>
            <a:custGeom>
              <a:avLst/>
              <a:gdLst/>
              <a:ahLst/>
              <a:cxnLst/>
              <a:rect l="l" t="t" r="r" b="b"/>
              <a:pathLst>
                <a:path w="12638" h="21225" extrusionOk="0">
                  <a:moveTo>
                    <a:pt x="1927" y="0"/>
                  </a:moveTo>
                  <a:lnTo>
                    <a:pt x="1927" y="358"/>
                  </a:lnTo>
                  <a:cubicBezTo>
                    <a:pt x="1811" y="1973"/>
                    <a:pt x="1062" y="2142"/>
                    <a:pt x="753" y="2142"/>
                  </a:cubicBezTo>
                  <a:cubicBezTo>
                    <a:pt x="672" y="2142"/>
                    <a:pt x="621" y="2131"/>
                    <a:pt x="621" y="2131"/>
                  </a:cubicBezTo>
                  <a:cubicBezTo>
                    <a:pt x="621" y="2131"/>
                    <a:pt x="74" y="8697"/>
                    <a:pt x="37" y="11521"/>
                  </a:cubicBezTo>
                  <a:cubicBezTo>
                    <a:pt x="1" y="14351"/>
                    <a:pt x="74" y="21188"/>
                    <a:pt x="74" y="21188"/>
                  </a:cubicBezTo>
                  <a:lnTo>
                    <a:pt x="4393" y="21188"/>
                  </a:lnTo>
                  <a:lnTo>
                    <a:pt x="4393" y="14001"/>
                  </a:lnTo>
                  <a:cubicBezTo>
                    <a:pt x="4393" y="15431"/>
                    <a:pt x="6071" y="17051"/>
                    <a:pt x="6071" y="17051"/>
                  </a:cubicBezTo>
                  <a:lnTo>
                    <a:pt x="9697" y="21224"/>
                  </a:lnTo>
                  <a:lnTo>
                    <a:pt x="12637" y="18787"/>
                  </a:lnTo>
                  <a:cubicBezTo>
                    <a:pt x="12637" y="18787"/>
                    <a:pt x="10930" y="16664"/>
                    <a:pt x="9894" y="15738"/>
                  </a:cubicBezTo>
                  <a:cubicBezTo>
                    <a:pt x="8851" y="14804"/>
                    <a:pt x="8734" y="13768"/>
                    <a:pt x="8734" y="13768"/>
                  </a:cubicBezTo>
                  <a:lnTo>
                    <a:pt x="7888" y="2211"/>
                  </a:lnTo>
                  <a:cubicBezTo>
                    <a:pt x="6611" y="2211"/>
                    <a:pt x="6334" y="0"/>
                    <a:pt x="6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 flipH="1">
              <a:off x="1717479" y="2243666"/>
              <a:ext cx="1151749" cy="1933075"/>
            </a:xfrm>
            <a:custGeom>
              <a:avLst/>
              <a:gdLst/>
              <a:ahLst/>
              <a:cxnLst/>
              <a:rect l="l" t="t" r="r" b="b"/>
              <a:pathLst>
                <a:path w="12689" h="21297" extrusionOk="0">
                  <a:moveTo>
                    <a:pt x="1977" y="53"/>
                  </a:moveTo>
                  <a:lnTo>
                    <a:pt x="1977" y="53"/>
                  </a:lnTo>
                  <a:cubicBezTo>
                    <a:pt x="1978" y="53"/>
                    <a:pt x="1978" y="53"/>
                    <a:pt x="1978" y="53"/>
                  </a:cubicBezTo>
                  <a:lnTo>
                    <a:pt x="6353" y="53"/>
                  </a:lnTo>
                  <a:cubicBezTo>
                    <a:pt x="6391" y="304"/>
                    <a:pt x="6454" y="561"/>
                    <a:pt x="6523" y="805"/>
                  </a:cubicBezTo>
                  <a:cubicBezTo>
                    <a:pt x="6662" y="1243"/>
                    <a:pt x="6859" y="1695"/>
                    <a:pt x="7224" y="1994"/>
                  </a:cubicBezTo>
                  <a:cubicBezTo>
                    <a:pt x="7412" y="2155"/>
                    <a:pt x="7648" y="2255"/>
                    <a:pt x="7892" y="2263"/>
                  </a:cubicBezTo>
                  <a:lnTo>
                    <a:pt x="7892" y="2263"/>
                  </a:lnTo>
                  <a:cubicBezTo>
                    <a:pt x="7910" y="2440"/>
                    <a:pt x="7918" y="2612"/>
                    <a:pt x="7931" y="2789"/>
                  </a:cubicBezTo>
                  <a:cubicBezTo>
                    <a:pt x="7968" y="3285"/>
                    <a:pt x="8012" y="3774"/>
                    <a:pt x="8041" y="4256"/>
                  </a:cubicBezTo>
                  <a:cubicBezTo>
                    <a:pt x="8092" y="4934"/>
                    <a:pt x="8143" y="5620"/>
                    <a:pt x="8187" y="6291"/>
                  </a:cubicBezTo>
                  <a:cubicBezTo>
                    <a:pt x="8245" y="7057"/>
                    <a:pt x="8296" y="7824"/>
                    <a:pt x="8362" y="8590"/>
                  </a:cubicBezTo>
                  <a:cubicBezTo>
                    <a:pt x="8420" y="9327"/>
                    <a:pt x="8471" y="10071"/>
                    <a:pt x="8530" y="10800"/>
                  </a:cubicBezTo>
                  <a:cubicBezTo>
                    <a:pt x="8573" y="11399"/>
                    <a:pt x="8617" y="11990"/>
                    <a:pt x="8654" y="12595"/>
                  </a:cubicBezTo>
                  <a:cubicBezTo>
                    <a:pt x="8683" y="12938"/>
                    <a:pt x="8712" y="13288"/>
                    <a:pt x="8727" y="13646"/>
                  </a:cubicBezTo>
                  <a:cubicBezTo>
                    <a:pt x="8749" y="13923"/>
                    <a:pt x="8829" y="14200"/>
                    <a:pt x="8938" y="14463"/>
                  </a:cubicBezTo>
                  <a:cubicBezTo>
                    <a:pt x="9164" y="14981"/>
                    <a:pt x="9522" y="15433"/>
                    <a:pt x="9945" y="15813"/>
                  </a:cubicBezTo>
                  <a:cubicBezTo>
                    <a:pt x="10295" y="16134"/>
                    <a:pt x="10616" y="16477"/>
                    <a:pt x="10937" y="16827"/>
                  </a:cubicBezTo>
                  <a:cubicBezTo>
                    <a:pt x="11492" y="17440"/>
                    <a:pt x="12032" y="18075"/>
                    <a:pt x="12557" y="18724"/>
                  </a:cubicBezTo>
                  <a:cubicBezTo>
                    <a:pt x="12580" y="18752"/>
                    <a:pt x="12607" y="18781"/>
                    <a:pt x="12632" y="18813"/>
                  </a:cubicBezTo>
                  <a:lnTo>
                    <a:pt x="12632" y="18813"/>
                  </a:lnTo>
                  <a:cubicBezTo>
                    <a:pt x="11778" y="19516"/>
                    <a:pt x="10923" y="20225"/>
                    <a:pt x="10069" y="20927"/>
                  </a:cubicBezTo>
                  <a:lnTo>
                    <a:pt x="9741" y="21202"/>
                  </a:lnTo>
                  <a:lnTo>
                    <a:pt x="9741" y="21202"/>
                  </a:lnTo>
                  <a:cubicBezTo>
                    <a:pt x="9442" y="20867"/>
                    <a:pt x="9143" y="20518"/>
                    <a:pt x="8851" y="20183"/>
                  </a:cubicBezTo>
                  <a:cubicBezTo>
                    <a:pt x="8274" y="19526"/>
                    <a:pt x="7705" y="18870"/>
                    <a:pt x="7136" y="18213"/>
                  </a:cubicBezTo>
                  <a:cubicBezTo>
                    <a:pt x="6793" y="17826"/>
                    <a:pt x="6479" y="17425"/>
                    <a:pt x="6129" y="17060"/>
                  </a:cubicBezTo>
                  <a:cubicBezTo>
                    <a:pt x="5589" y="16484"/>
                    <a:pt x="5079" y="15886"/>
                    <a:pt x="4743" y="15163"/>
                  </a:cubicBezTo>
                  <a:cubicBezTo>
                    <a:pt x="4619" y="14893"/>
                    <a:pt x="4517" y="14609"/>
                    <a:pt x="4473" y="14310"/>
                  </a:cubicBezTo>
                  <a:cubicBezTo>
                    <a:pt x="4415" y="13930"/>
                    <a:pt x="4451" y="13544"/>
                    <a:pt x="4451" y="13164"/>
                  </a:cubicBezTo>
                  <a:lnTo>
                    <a:pt x="4451" y="11625"/>
                  </a:lnTo>
                  <a:lnTo>
                    <a:pt x="4451" y="11552"/>
                  </a:lnTo>
                  <a:cubicBezTo>
                    <a:pt x="4451" y="11530"/>
                    <a:pt x="4433" y="11519"/>
                    <a:pt x="4415" y="11519"/>
                  </a:cubicBezTo>
                  <a:cubicBezTo>
                    <a:pt x="4404" y="11519"/>
                    <a:pt x="4393" y="11523"/>
                    <a:pt x="4386" y="11531"/>
                  </a:cubicBezTo>
                  <a:lnTo>
                    <a:pt x="4386" y="11531"/>
                  </a:lnTo>
                  <a:cubicBezTo>
                    <a:pt x="4373" y="11536"/>
                    <a:pt x="4364" y="11548"/>
                    <a:pt x="4364" y="11566"/>
                  </a:cubicBezTo>
                  <a:lnTo>
                    <a:pt x="4364" y="12646"/>
                  </a:lnTo>
                  <a:lnTo>
                    <a:pt x="4364" y="13843"/>
                  </a:lnTo>
                  <a:cubicBezTo>
                    <a:pt x="4364" y="13980"/>
                    <a:pt x="4366" y="14114"/>
                    <a:pt x="4378" y="14246"/>
                  </a:cubicBezTo>
                  <a:lnTo>
                    <a:pt x="4378" y="14246"/>
                  </a:lnTo>
                  <a:lnTo>
                    <a:pt x="4378" y="14828"/>
                  </a:lnTo>
                  <a:lnTo>
                    <a:pt x="4378" y="17622"/>
                  </a:lnTo>
                  <a:lnTo>
                    <a:pt x="4378" y="20030"/>
                  </a:lnTo>
                  <a:lnTo>
                    <a:pt x="4378" y="20818"/>
                  </a:lnTo>
                  <a:lnTo>
                    <a:pt x="4378" y="21066"/>
                  </a:lnTo>
                  <a:cubicBezTo>
                    <a:pt x="4378" y="21089"/>
                    <a:pt x="4369" y="21141"/>
                    <a:pt x="4373" y="21175"/>
                  </a:cubicBezTo>
                  <a:lnTo>
                    <a:pt x="139" y="21175"/>
                  </a:lnTo>
                  <a:lnTo>
                    <a:pt x="110" y="18804"/>
                  </a:lnTo>
                  <a:cubicBezTo>
                    <a:pt x="103" y="17221"/>
                    <a:pt x="81" y="15623"/>
                    <a:pt x="81" y="14033"/>
                  </a:cubicBezTo>
                  <a:cubicBezTo>
                    <a:pt x="81" y="12697"/>
                    <a:pt x="81" y="11355"/>
                    <a:pt x="147" y="10012"/>
                  </a:cubicBezTo>
                  <a:cubicBezTo>
                    <a:pt x="219" y="8400"/>
                    <a:pt x="329" y="6788"/>
                    <a:pt x="446" y="5168"/>
                  </a:cubicBezTo>
                  <a:cubicBezTo>
                    <a:pt x="489" y="4511"/>
                    <a:pt x="548" y="3855"/>
                    <a:pt x="592" y="3212"/>
                  </a:cubicBezTo>
                  <a:lnTo>
                    <a:pt x="650" y="2556"/>
                  </a:lnTo>
                  <a:cubicBezTo>
                    <a:pt x="657" y="2432"/>
                    <a:pt x="672" y="2315"/>
                    <a:pt x="672" y="2206"/>
                  </a:cubicBezTo>
                  <a:lnTo>
                    <a:pt x="672" y="2206"/>
                  </a:lnTo>
                  <a:cubicBezTo>
                    <a:pt x="705" y="2210"/>
                    <a:pt x="739" y="2213"/>
                    <a:pt x="772" y="2213"/>
                  </a:cubicBezTo>
                  <a:cubicBezTo>
                    <a:pt x="906" y="2213"/>
                    <a:pt x="1043" y="2179"/>
                    <a:pt x="1161" y="2125"/>
                  </a:cubicBezTo>
                  <a:cubicBezTo>
                    <a:pt x="1606" y="1921"/>
                    <a:pt x="1803" y="1410"/>
                    <a:pt x="1898" y="965"/>
                  </a:cubicBezTo>
                  <a:cubicBezTo>
                    <a:pt x="1962" y="664"/>
                    <a:pt x="1970" y="362"/>
                    <a:pt x="1977" y="53"/>
                  </a:cubicBezTo>
                  <a:close/>
                  <a:moveTo>
                    <a:pt x="1947" y="0"/>
                  </a:moveTo>
                  <a:cubicBezTo>
                    <a:pt x="1930" y="0"/>
                    <a:pt x="1912" y="13"/>
                    <a:pt x="1905" y="39"/>
                  </a:cubicBezTo>
                  <a:cubicBezTo>
                    <a:pt x="1898" y="571"/>
                    <a:pt x="1861" y="1155"/>
                    <a:pt x="1569" y="1629"/>
                  </a:cubicBezTo>
                  <a:cubicBezTo>
                    <a:pt x="1401" y="1906"/>
                    <a:pt x="1139" y="2118"/>
                    <a:pt x="810" y="2133"/>
                  </a:cubicBezTo>
                  <a:cubicBezTo>
                    <a:pt x="759" y="2133"/>
                    <a:pt x="694" y="2133"/>
                    <a:pt x="635" y="2125"/>
                  </a:cubicBezTo>
                  <a:cubicBezTo>
                    <a:pt x="632" y="2124"/>
                    <a:pt x="628" y="2124"/>
                    <a:pt x="624" y="2124"/>
                  </a:cubicBezTo>
                  <a:cubicBezTo>
                    <a:pt x="607" y="2124"/>
                    <a:pt x="592" y="2138"/>
                    <a:pt x="592" y="2162"/>
                  </a:cubicBezTo>
                  <a:cubicBezTo>
                    <a:pt x="526" y="2994"/>
                    <a:pt x="468" y="3811"/>
                    <a:pt x="402" y="4642"/>
                  </a:cubicBezTo>
                  <a:cubicBezTo>
                    <a:pt x="285" y="6248"/>
                    <a:pt x="176" y="7853"/>
                    <a:pt x="88" y="9465"/>
                  </a:cubicBezTo>
                  <a:cubicBezTo>
                    <a:pt x="30" y="10808"/>
                    <a:pt x="1" y="12150"/>
                    <a:pt x="1" y="13485"/>
                  </a:cubicBezTo>
                  <a:cubicBezTo>
                    <a:pt x="1" y="15090"/>
                    <a:pt x="8" y="16688"/>
                    <a:pt x="15" y="18293"/>
                  </a:cubicBezTo>
                  <a:cubicBezTo>
                    <a:pt x="30" y="19264"/>
                    <a:pt x="30" y="20220"/>
                    <a:pt x="44" y="21183"/>
                  </a:cubicBezTo>
                  <a:lnTo>
                    <a:pt x="44" y="21234"/>
                  </a:lnTo>
                  <a:cubicBezTo>
                    <a:pt x="44" y="21248"/>
                    <a:pt x="66" y="21270"/>
                    <a:pt x="81" y="21270"/>
                  </a:cubicBezTo>
                  <a:lnTo>
                    <a:pt x="4400" y="21270"/>
                  </a:lnTo>
                  <a:cubicBezTo>
                    <a:pt x="4415" y="21270"/>
                    <a:pt x="4437" y="21248"/>
                    <a:pt x="4437" y="21234"/>
                  </a:cubicBezTo>
                  <a:lnTo>
                    <a:pt x="4437" y="20271"/>
                  </a:lnTo>
                  <a:lnTo>
                    <a:pt x="4437" y="17958"/>
                  </a:lnTo>
                  <a:lnTo>
                    <a:pt x="4437" y="15163"/>
                  </a:lnTo>
                  <a:lnTo>
                    <a:pt x="4437" y="14600"/>
                  </a:lnTo>
                  <a:lnTo>
                    <a:pt x="4437" y="14600"/>
                  </a:lnTo>
                  <a:cubicBezTo>
                    <a:pt x="4449" y="14649"/>
                    <a:pt x="4464" y="14698"/>
                    <a:pt x="4480" y="14748"/>
                  </a:cubicBezTo>
                  <a:cubicBezTo>
                    <a:pt x="4765" y="15638"/>
                    <a:pt x="5385" y="16433"/>
                    <a:pt x="6027" y="17090"/>
                  </a:cubicBezTo>
                  <a:cubicBezTo>
                    <a:pt x="6312" y="17381"/>
                    <a:pt x="6567" y="17702"/>
                    <a:pt x="6830" y="18009"/>
                  </a:cubicBezTo>
                  <a:cubicBezTo>
                    <a:pt x="7406" y="18665"/>
                    <a:pt x="7982" y="19337"/>
                    <a:pt x="8559" y="19993"/>
                  </a:cubicBezTo>
                  <a:cubicBezTo>
                    <a:pt x="8800" y="20271"/>
                    <a:pt x="9048" y="20555"/>
                    <a:pt x="9288" y="20832"/>
                  </a:cubicBezTo>
                  <a:cubicBezTo>
                    <a:pt x="9413" y="20978"/>
                    <a:pt x="9522" y="21139"/>
                    <a:pt x="9668" y="21270"/>
                  </a:cubicBezTo>
                  <a:cubicBezTo>
                    <a:pt x="9675" y="21277"/>
                    <a:pt x="9675" y="21285"/>
                    <a:pt x="9690" y="21285"/>
                  </a:cubicBezTo>
                  <a:cubicBezTo>
                    <a:pt x="9693" y="21293"/>
                    <a:pt x="9699" y="21296"/>
                    <a:pt x="9706" y="21296"/>
                  </a:cubicBezTo>
                  <a:cubicBezTo>
                    <a:pt x="9717" y="21296"/>
                    <a:pt x="9729" y="21289"/>
                    <a:pt x="9734" y="21285"/>
                  </a:cubicBezTo>
                  <a:cubicBezTo>
                    <a:pt x="10587" y="20577"/>
                    <a:pt x="11455" y="19862"/>
                    <a:pt x="12316" y="19154"/>
                  </a:cubicBezTo>
                  <a:lnTo>
                    <a:pt x="12667" y="18848"/>
                  </a:lnTo>
                  <a:cubicBezTo>
                    <a:pt x="12688" y="18841"/>
                    <a:pt x="12681" y="18811"/>
                    <a:pt x="12667" y="18804"/>
                  </a:cubicBezTo>
                  <a:cubicBezTo>
                    <a:pt x="12280" y="18323"/>
                    <a:pt x="11879" y="17841"/>
                    <a:pt x="11463" y="17374"/>
                  </a:cubicBezTo>
                  <a:cubicBezTo>
                    <a:pt x="11134" y="16987"/>
                    <a:pt x="10799" y="16615"/>
                    <a:pt x="10441" y="16258"/>
                  </a:cubicBezTo>
                  <a:cubicBezTo>
                    <a:pt x="10062" y="15871"/>
                    <a:pt x="9631" y="15528"/>
                    <a:pt x="9325" y="15090"/>
                  </a:cubicBezTo>
                  <a:cubicBezTo>
                    <a:pt x="9055" y="14718"/>
                    <a:pt x="8800" y="14229"/>
                    <a:pt x="8763" y="13763"/>
                  </a:cubicBezTo>
                  <a:cubicBezTo>
                    <a:pt x="8749" y="13478"/>
                    <a:pt x="8719" y="13193"/>
                    <a:pt x="8705" y="12916"/>
                  </a:cubicBezTo>
                  <a:cubicBezTo>
                    <a:pt x="8668" y="12369"/>
                    <a:pt x="8617" y="11822"/>
                    <a:pt x="8581" y="11260"/>
                  </a:cubicBezTo>
                  <a:cubicBezTo>
                    <a:pt x="8530" y="10552"/>
                    <a:pt x="8486" y="9837"/>
                    <a:pt x="8428" y="9130"/>
                  </a:cubicBezTo>
                  <a:cubicBezTo>
                    <a:pt x="8376" y="8371"/>
                    <a:pt x="8318" y="7605"/>
                    <a:pt x="8267" y="6846"/>
                  </a:cubicBezTo>
                  <a:cubicBezTo>
                    <a:pt x="8209" y="6138"/>
                    <a:pt x="8165" y="5438"/>
                    <a:pt x="8107" y="4723"/>
                  </a:cubicBezTo>
                  <a:cubicBezTo>
                    <a:pt x="8070" y="4176"/>
                    <a:pt x="8026" y="3636"/>
                    <a:pt x="7990" y="3088"/>
                  </a:cubicBezTo>
                  <a:cubicBezTo>
                    <a:pt x="7975" y="2826"/>
                    <a:pt x="7953" y="2556"/>
                    <a:pt x="7939" y="2286"/>
                  </a:cubicBezTo>
                  <a:lnTo>
                    <a:pt x="7939" y="2249"/>
                  </a:lnTo>
                  <a:cubicBezTo>
                    <a:pt x="7939" y="2235"/>
                    <a:pt x="7917" y="2213"/>
                    <a:pt x="7902" y="2213"/>
                  </a:cubicBezTo>
                  <a:cubicBezTo>
                    <a:pt x="6968" y="2206"/>
                    <a:pt x="6589" y="1067"/>
                    <a:pt x="6428" y="309"/>
                  </a:cubicBezTo>
                  <a:cubicBezTo>
                    <a:pt x="6414" y="228"/>
                    <a:pt x="6392" y="119"/>
                    <a:pt x="6385" y="46"/>
                  </a:cubicBezTo>
                  <a:cubicBezTo>
                    <a:pt x="6385" y="24"/>
                    <a:pt x="6370" y="10"/>
                    <a:pt x="6348" y="10"/>
                  </a:cubicBezTo>
                  <a:lnTo>
                    <a:pt x="1968" y="10"/>
                  </a:lnTo>
                  <a:cubicBezTo>
                    <a:pt x="1962" y="3"/>
                    <a:pt x="1955" y="0"/>
                    <a:pt x="194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 flipH="1">
              <a:off x="2120124" y="2790177"/>
              <a:ext cx="718606" cy="6717"/>
            </a:xfrm>
            <a:custGeom>
              <a:avLst/>
              <a:gdLst/>
              <a:ahLst/>
              <a:cxnLst/>
              <a:rect l="l" t="t" r="r" b="b"/>
              <a:pathLst>
                <a:path w="7917" h="74" extrusionOk="0">
                  <a:moveTo>
                    <a:pt x="44" y="0"/>
                  </a:moveTo>
                  <a:cubicBezTo>
                    <a:pt x="0" y="8"/>
                    <a:pt x="0" y="73"/>
                    <a:pt x="44" y="73"/>
                  </a:cubicBezTo>
                  <a:lnTo>
                    <a:pt x="7873" y="73"/>
                  </a:lnTo>
                  <a:cubicBezTo>
                    <a:pt x="7916" y="73"/>
                    <a:pt x="7916" y="0"/>
                    <a:pt x="787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 flipH="1">
              <a:off x="2114133" y="2886209"/>
              <a:ext cx="729952" cy="6717"/>
            </a:xfrm>
            <a:custGeom>
              <a:avLst/>
              <a:gdLst/>
              <a:ahLst/>
              <a:cxnLst/>
              <a:rect l="l" t="t" r="r" b="b"/>
              <a:pathLst>
                <a:path w="8042" h="74" extrusionOk="0">
                  <a:moveTo>
                    <a:pt x="37" y="0"/>
                  </a:moveTo>
                  <a:cubicBezTo>
                    <a:pt x="1" y="8"/>
                    <a:pt x="1" y="73"/>
                    <a:pt x="37" y="73"/>
                  </a:cubicBezTo>
                  <a:lnTo>
                    <a:pt x="7997" y="73"/>
                  </a:lnTo>
                  <a:cubicBezTo>
                    <a:pt x="8041" y="73"/>
                    <a:pt x="8041" y="0"/>
                    <a:pt x="799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 flipH="1">
              <a:off x="2762485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7" y="1"/>
                  </a:moveTo>
                  <a:cubicBezTo>
                    <a:pt x="19" y="1"/>
                    <a:pt x="0" y="12"/>
                    <a:pt x="0" y="34"/>
                  </a:cubicBezTo>
                  <a:lnTo>
                    <a:pt x="0" y="1070"/>
                  </a:lnTo>
                  <a:cubicBezTo>
                    <a:pt x="0" y="1092"/>
                    <a:pt x="19" y="1103"/>
                    <a:pt x="37" y="1103"/>
                  </a:cubicBezTo>
                  <a:cubicBezTo>
                    <a:pt x="55" y="1103"/>
                    <a:pt x="73" y="1092"/>
                    <a:pt x="73" y="1070"/>
                  </a:cubicBezTo>
                  <a:lnTo>
                    <a:pt x="73" y="34"/>
                  </a:lnTo>
                  <a:cubicBezTo>
                    <a:pt x="73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 flipH="1">
              <a:off x="2735981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7" y="1"/>
                  </a:moveTo>
                  <a:cubicBezTo>
                    <a:pt x="18" y="1"/>
                    <a:pt x="0" y="12"/>
                    <a:pt x="0" y="34"/>
                  </a:cubicBezTo>
                  <a:lnTo>
                    <a:pt x="0" y="1070"/>
                  </a:lnTo>
                  <a:cubicBezTo>
                    <a:pt x="0" y="1092"/>
                    <a:pt x="18" y="1103"/>
                    <a:pt x="37" y="1103"/>
                  </a:cubicBezTo>
                  <a:cubicBezTo>
                    <a:pt x="55" y="1103"/>
                    <a:pt x="73" y="1092"/>
                    <a:pt x="73" y="1070"/>
                  </a:cubicBezTo>
                  <a:lnTo>
                    <a:pt x="73" y="34"/>
                  </a:lnTo>
                  <a:cubicBezTo>
                    <a:pt x="73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 flipH="1">
              <a:off x="2709568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5" y="1"/>
                  </a:moveTo>
                  <a:cubicBezTo>
                    <a:pt x="17" y="1"/>
                    <a:pt x="1" y="12"/>
                    <a:pt x="1" y="34"/>
                  </a:cubicBezTo>
                  <a:lnTo>
                    <a:pt x="1" y="1070"/>
                  </a:lnTo>
                  <a:cubicBezTo>
                    <a:pt x="1" y="1092"/>
                    <a:pt x="19" y="1103"/>
                    <a:pt x="37" y="1103"/>
                  </a:cubicBezTo>
                  <a:cubicBezTo>
                    <a:pt x="56" y="1103"/>
                    <a:pt x="74" y="1092"/>
                    <a:pt x="74" y="1070"/>
                  </a:cubicBezTo>
                  <a:lnTo>
                    <a:pt x="74" y="34"/>
                  </a:lnTo>
                  <a:cubicBezTo>
                    <a:pt x="70" y="12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 flipH="1">
              <a:off x="2683064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5" y="1"/>
                  </a:moveTo>
                  <a:cubicBezTo>
                    <a:pt x="17" y="1"/>
                    <a:pt x="1" y="12"/>
                    <a:pt x="1" y="34"/>
                  </a:cubicBezTo>
                  <a:lnTo>
                    <a:pt x="1" y="1070"/>
                  </a:lnTo>
                  <a:cubicBezTo>
                    <a:pt x="1" y="1092"/>
                    <a:pt x="19" y="1103"/>
                    <a:pt x="37" y="1103"/>
                  </a:cubicBezTo>
                  <a:cubicBezTo>
                    <a:pt x="56" y="1103"/>
                    <a:pt x="74" y="1092"/>
                    <a:pt x="74" y="1070"/>
                  </a:cubicBezTo>
                  <a:lnTo>
                    <a:pt x="74" y="34"/>
                  </a:lnTo>
                  <a:cubicBezTo>
                    <a:pt x="70" y="12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 flipH="1">
              <a:off x="2518139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7" y="1"/>
                  </a:moveTo>
                  <a:cubicBezTo>
                    <a:pt x="19" y="1"/>
                    <a:pt x="1" y="12"/>
                    <a:pt x="1" y="34"/>
                  </a:cubicBezTo>
                  <a:lnTo>
                    <a:pt x="1" y="1070"/>
                  </a:lnTo>
                  <a:cubicBezTo>
                    <a:pt x="1" y="1092"/>
                    <a:pt x="19" y="1103"/>
                    <a:pt x="37" y="1103"/>
                  </a:cubicBezTo>
                  <a:cubicBezTo>
                    <a:pt x="55" y="1103"/>
                    <a:pt x="74" y="1092"/>
                    <a:pt x="74" y="1070"/>
                  </a:cubicBezTo>
                  <a:lnTo>
                    <a:pt x="74" y="34"/>
                  </a:lnTo>
                  <a:cubicBezTo>
                    <a:pt x="74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 flipH="1">
              <a:off x="2491635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4" y="1"/>
                  </a:moveTo>
                  <a:cubicBezTo>
                    <a:pt x="17" y="1"/>
                    <a:pt x="0" y="12"/>
                    <a:pt x="0" y="34"/>
                  </a:cubicBezTo>
                  <a:lnTo>
                    <a:pt x="0" y="1070"/>
                  </a:lnTo>
                  <a:cubicBezTo>
                    <a:pt x="0" y="1092"/>
                    <a:pt x="19" y="1103"/>
                    <a:pt x="37" y="1103"/>
                  </a:cubicBezTo>
                  <a:cubicBezTo>
                    <a:pt x="55" y="1103"/>
                    <a:pt x="73" y="1092"/>
                    <a:pt x="73" y="1070"/>
                  </a:cubicBezTo>
                  <a:lnTo>
                    <a:pt x="73" y="34"/>
                  </a:lnTo>
                  <a:cubicBezTo>
                    <a:pt x="70" y="12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 flipH="1">
              <a:off x="2465131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4" y="1"/>
                  </a:moveTo>
                  <a:cubicBezTo>
                    <a:pt x="17" y="1"/>
                    <a:pt x="0" y="12"/>
                    <a:pt x="0" y="34"/>
                  </a:cubicBezTo>
                  <a:lnTo>
                    <a:pt x="0" y="1070"/>
                  </a:lnTo>
                  <a:cubicBezTo>
                    <a:pt x="0" y="1092"/>
                    <a:pt x="18" y="1103"/>
                    <a:pt x="37" y="1103"/>
                  </a:cubicBezTo>
                  <a:cubicBezTo>
                    <a:pt x="55" y="1103"/>
                    <a:pt x="73" y="1092"/>
                    <a:pt x="73" y="1070"/>
                  </a:cubicBezTo>
                  <a:lnTo>
                    <a:pt x="73" y="34"/>
                  </a:lnTo>
                  <a:cubicBezTo>
                    <a:pt x="70" y="12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 flipH="1">
              <a:off x="2439353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7" y="1"/>
                  </a:moveTo>
                  <a:cubicBezTo>
                    <a:pt x="19" y="1"/>
                    <a:pt x="1" y="12"/>
                    <a:pt x="1" y="34"/>
                  </a:cubicBezTo>
                  <a:lnTo>
                    <a:pt x="1" y="1070"/>
                  </a:lnTo>
                  <a:cubicBezTo>
                    <a:pt x="1" y="1092"/>
                    <a:pt x="19" y="1103"/>
                    <a:pt x="37" y="1103"/>
                  </a:cubicBezTo>
                  <a:cubicBezTo>
                    <a:pt x="55" y="1103"/>
                    <a:pt x="74" y="1092"/>
                    <a:pt x="74" y="1070"/>
                  </a:cubicBezTo>
                  <a:lnTo>
                    <a:pt x="74" y="34"/>
                  </a:lnTo>
                  <a:cubicBezTo>
                    <a:pt x="74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 flipH="1">
              <a:off x="2265806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4" y="1"/>
                  </a:moveTo>
                  <a:cubicBezTo>
                    <a:pt x="17" y="1"/>
                    <a:pt x="0" y="12"/>
                    <a:pt x="0" y="34"/>
                  </a:cubicBezTo>
                  <a:lnTo>
                    <a:pt x="0" y="1070"/>
                  </a:lnTo>
                  <a:cubicBezTo>
                    <a:pt x="0" y="1092"/>
                    <a:pt x="19" y="1103"/>
                    <a:pt x="37" y="1103"/>
                  </a:cubicBezTo>
                  <a:cubicBezTo>
                    <a:pt x="55" y="1103"/>
                    <a:pt x="73" y="1092"/>
                    <a:pt x="73" y="1070"/>
                  </a:cubicBezTo>
                  <a:lnTo>
                    <a:pt x="73" y="34"/>
                  </a:lnTo>
                  <a:cubicBezTo>
                    <a:pt x="70" y="12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 flipH="1">
              <a:off x="2239302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4" y="1"/>
                  </a:moveTo>
                  <a:cubicBezTo>
                    <a:pt x="17" y="1"/>
                    <a:pt x="0" y="12"/>
                    <a:pt x="0" y="34"/>
                  </a:cubicBezTo>
                  <a:lnTo>
                    <a:pt x="0" y="1070"/>
                  </a:lnTo>
                  <a:cubicBezTo>
                    <a:pt x="0" y="1092"/>
                    <a:pt x="18" y="1103"/>
                    <a:pt x="37" y="1103"/>
                  </a:cubicBezTo>
                  <a:cubicBezTo>
                    <a:pt x="55" y="1103"/>
                    <a:pt x="73" y="1092"/>
                    <a:pt x="73" y="1070"/>
                  </a:cubicBezTo>
                  <a:lnTo>
                    <a:pt x="73" y="34"/>
                  </a:lnTo>
                  <a:cubicBezTo>
                    <a:pt x="69" y="12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 flipH="1">
              <a:off x="2213524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7" y="1"/>
                  </a:moveTo>
                  <a:cubicBezTo>
                    <a:pt x="19" y="1"/>
                    <a:pt x="1" y="12"/>
                    <a:pt x="1" y="34"/>
                  </a:cubicBezTo>
                  <a:lnTo>
                    <a:pt x="1" y="1070"/>
                  </a:lnTo>
                  <a:cubicBezTo>
                    <a:pt x="1" y="1092"/>
                    <a:pt x="19" y="1103"/>
                    <a:pt x="37" y="1103"/>
                  </a:cubicBezTo>
                  <a:cubicBezTo>
                    <a:pt x="55" y="1103"/>
                    <a:pt x="74" y="1092"/>
                    <a:pt x="74" y="1070"/>
                  </a:cubicBezTo>
                  <a:lnTo>
                    <a:pt x="74" y="34"/>
                  </a:lnTo>
                  <a:cubicBezTo>
                    <a:pt x="74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 flipH="1">
              <a:off x="2187020" y="2792446"/>
              <a:ext cx="6717" cy="100117"/>
            </a:xfrm>
            <a:custGeom>
              <a:avLst/>
              <a:gdLst/>
              <a:ahLst/>
              <a:cxnLst/>
              <a:rect l="l" t="t" r="r" b="b"/>
              <a:pathLst>
                <a:path w="74" h="1103" extrusionOk="0">
                  <a:moveTo>
                    <a:pt x="37" y="1"/>
                  </a:moveTo>
                  <a:cubicBezTo>
                    <a:pt x="19" y="1"/>
                    <a:pt x="1" y="12"/>
                    <a:pt x="1" y="34"/>
                  </a:cubicBezTo>
                  <a:lnTo>
                    <a:pt x="1" y="1070"/>
                  </a:lnTo>
                  <a:cubicBezTo>
                    <a:pt x="1" y="1092"/>
                    <a:pt x="19" y="1103"/>
                    <a:pt x="37" y="1103"/>
                  </a:cubicBezTo>
                  <a:cubicBezTo>
                    <a:pt x="55" y="1103"/>
                    <a:pt x="74" y="1092"/>
                    <a:pt x="74" y="1070"/>
                  </a:cubicBezTo>
                  <a:lnTo>
                    <a:pt x="74" y="34"/>
                  </a:lnTo>
                  <a:cubicBezTo>
                    <a:pt x="74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 flipH="1">
              <a:off x="2659827" y="2885211"/>
              <a:ext cx="196784" cy="272575"/>
            </a:xfrm>
            <a:custGeom>
              <a:avLst/>
              <a:gdLst/>
              <a:ahLst/>
              <a:cxnLst/>
              <a:rect l="l" t="t" r="r" b="b"/>
              <a:pathLst>
                <a:path w="2168" h="3003" extrusionOk="0">
                  <a:moveTo>
                    <a:pt x="2136" y="0"/>
                  </a:moveTo>
                  <a:cubicBezTo>
                    <a:pt x="2120" y="0"/>
                    <a:pt x="2101" y="11"/>
                    <a:pt x="2094" y="33"/>
                  </a:cubicBezTo>
                  <a:cubicBezTo>
                    <a:pt x="2087" y="420"/>
                    <a:pt x="2087" y="792"/>
                    <a:pt x="2072" y="1179"/>
                  </a:cubicBezTo>
                  <a:cubicBezTo>
                    <a:pt x="2050" y="1551"/>
                    <a:pt x="2014" y="1930"/>
                    <a:pt x="1853" y="2280"/>
                  </a:cubicBezTo>
                  <a:cubicBezTo>
                    <a:pt x="1693" y="2616"/>
                    <a:pt x="1438" y="2864"/>
                    <a:pt x="1065" y="2915"/>
                  </a:cubicBezTo>
                  <a:cubicBezTo>
                    <a:pt x="962" y="2931"/>
                    <a:pt x="858" y="2936"/>
                    <a:pt x="753" y="2936"/>
                  </a:cubicBezTo>
                  <a:cubicBezTo>
                    <a:pt x="598" y="2936"/>
                    <a:pt x="443" y="2925"/>
                    <a:pt x="288" y="2925"/>
                  </a:cubicBezTo>
                  <a:cubicBezTo>
                    <a:pt x="206" y="2925"/>
                    <a:pt x="125" y="2928"/>
                    <a:pt x="44" y="2937"/>
                  </a:cubicBezTo>
                  <a:cubicBezTo>
                    <a:pt x="0" y="2937"/>
                    <a:pt x="0" y="3003"/>
                    <a:pt x="44" y="3003"/>
                  </a:cubicBezTo>
                  <a:cubicBezTo>
                    <a:pt x="124" y="2995"/>
                    <a:pt x="204" y="2992"/>
                    <a:pt x="284" y="2992"/>
                  </a:cubicBezTo>
                  <a:cubicBezTo>
                    <a:pt x="441" y="2992"/>
                    <a:pt x="599" y="3002"/>
                    <a:pt x="756" y="3002"/>
                  </a:cubicBezTo>
                  <a:cubicBezTo>
                    <a:pt x="879" y="3002"/>
                    <a:pt x="1002" y="2996"/>
                    <a:pt x="1124" y="2974"/>
                  </a:cubicBezTo>
                  <a:cubicBezTo>
                    <a:pt x="1474" y="2915"/>
                    <a:pt x="1722" y="2696"/>
                    <a:pt x="1890" y="2383"/>
                  </a:cubicBezTo>
                  <a:cubicBezTo>
                    <a:pt x="2058" y="2054"/>
                    <a:pt x="2116" y="1675"/>
                    <a:pt x="2145" y="1310"/>
                  </a:cubicBezTo>
                  <a:cubicBezTo>
                    <a:pt x="2167" y="887"/>
                    <a:pt x="2167" y="464"/>
                    <a:pt x="2167" y="33"/>
                  </a:cubicBezTo>
                  <a:cubicBezTo>
                    <a:pt x="2167" y="11"/>
                    <a:pt x="2153" y="0"/>
                    <a:pt x="213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 flipH="1">
              <a:off x="2463134" y="2890475"/>
              <a:ext cx="9440" cy="404097"/>
            </a:xfrm>
            <a:custGeom>
              <a:avLst/>
              <a:gdLst/>
              <a:ahLst/>
              <a:cxnLst/>
              <a:rect l="l" t="t" r="r" b="b"/>
              <a:pathLst>
                <a:path w="104" h="4452" extrusionOk="0">
                  <a:moveTo>
                    <a:pt x="37" y="1"/>
                  </a:moveTo>
                  <a:cubicBezTo>
                    <a:pt x="19" y="1"/>
                    <a:pt x="1" y="12"/>
                    <a:pt x="1" y="34"/>
                  </a:cubicBezTo>
                  <a:cubicBezTo>
                    <a:pt x="1" y="1493"/>
                    <a:pt x="30" y="2959"/>
                    <a:pt x="30" y="4419"/>
                  </a:cubicBezTo>
                  <a:cubicBezTo>
                    <a:pt x="30" y="4440"/>
                    <a:pt x="48" y="4451"/>
                    <a:pt x="67" y="4451"/>
                  </a:cubicBezTo>
                  <a:cubicBezTo>
                    <a:pt x="85" y="4451"/>
                    <a:pt x="103" y="4440"/>
                    <a:pt x="103" y="4419"/>
                  </a:cubicBezTo>
                  <a:cubicBezTo>
                    <a:pt x="103" y="2959"/>
                    <a:pt x="74" y="1493"/>
                    <a:pt x="74" y="34"/>
                  </a:cubicBezTo>
                  <a:cubicBezTo>
                    <a:pt x="74" y="12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 flipH="1">
              <a:off x="2465131" y="2883940"/>
              <a:ext cx="72342" cy="266947"/>
            </a:xfrm>
            <a:custGeom>
              <a:avLst/>
              <a:gdLst/>
              <a:ahLst/>
              <a:cxnLst/>
              <a:rect l="l" t="t" r="r" b="b"/>
              <a:pathLst>
                <a:path w="797" h="2941" extrusionOk="0">
                  <a:moveTo>
                    <a:pt x="57" y="1"/>
                  </a:moveTo>
                  <a:cubicBezTo>
                    <a:pt x="40" y="1"/>
                    <a:pt x="23" y="12"/>
                    <a:pt x="23" y="33"/>
                  </a:cubicBezTo>
                  <a:cubicBezTo>
                    <a:pt x="23" y="682"/>
                    <a:pt x="16" y="1339"/>
                    <a:pt x="16" y="1981"/>
                  </a:cubicBezTo>
                  <a:cubicBezTo>
                    <a:pt x="16" y="2127"/>
                    <a:pt x="1" y="2287"/>
                    <a:pt x="16" y="2440"/>
                  </a:cubicBezTo>
                  <a:cubicBezTo>
                    <a:pt x="16" y="2550"/>
                    <a:pt x="30" y="2659"/>
                    <a:pt x="96" y="2761"/>
                  </a:cubicBezTo>
                  <a:cubicBezTo>
                    <a:pt x="194" y="2903"/>
                    <a:pt x="358" y="2940"/>
                    <a:pt x="521" y="2940"/>
                  </a:cubicBezTo>
                  <a:cubicBezTo>
                    <a:pt x="601" y="2940"/>
                    <a:pt x="681" y="2931"/>
                    <a:pt x="752" y="2922"/>
                  </a:cubicBezTo>
                  <a:cubicBezTo>
                    <a:pt x="796" y="2915"/>
                    <a:pt x="796" y="2849"/>
                    <a:pt x="752" y="2849"/>
                  </a:cubicBezTo>
                  <a:cubicBezTo>
                    <a:pt x="684" y="2858"/>
                    <a:pt x="612" y="2865"/>
                    <a:pt x="541" y="2865"/>
                  </a:cubicBezTo>
                  <a:cubicBezTo>
                    <a:pt x="325" y="2865"/>
                    <a:pt x="121" y="2801"/>
                    <a:pt x="88" y="2543"/>
                  </a:cubicBezTo>
                  <a:cubicBezTo>
                    <a:pt x="52" y="2273"/>
                    <a:pt x="74" y="1981"/>
                    <a:pt x="88" y="1718"/>
                  </a:cubicBezTo>
                  <a:cubicBezTo>
                    <a:pt x="88" y="1164"/>
                    <a:pt x="96" y="594"/>
                    <a:pt x="96" y="40"/>
                  </a:cubicBezTo>
                  <a:cubicBezTo>
                    <a:pt x="96" y="13"/>
                    <a:pt x="76" y="1"/>
                    <a:pt x="5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 flipH="1">
              <a:off x="2788990" y="2906723"/>
              <a:ext cx="37215" cy="6717"/>
            </a:xfrm>
            <a:custGeom>
              <a:avLst/>
              <a:gdLst/>
              <a:ahLst/>
              <a:cxnLst/>
              <a:rect l="l" t="t" r="r" b="b"/>
              <a:pathLst>
                <a:path w="410" h="74" extrusionOk="0">
                  <a:moveTo>
                    <a:pt x="45" y="1"/>
                  </a:moveTo>
                  <a:cubicBezTo>
                    <a:pt x="1" y="1"/>
                    <a:pt x="1" y="74"/>
                    <a:pt x="45" y="74"/>
                  </a:cubicBezTo>
                  <a:lnTo>
                    <a:pt x="366" y="74"/>
                  </a:lnTo>
                  <a:cubicBezTo>
                    <a:pt x="409" y="74"/>
                    <a:pt x="409" y="1"/>
                    <a:pt x="3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 flipH="1">
              <a:off x="2742607" y="2906087"/>
              <a:ext cx="30589" cy="7988"/>
            </a:xfrm>
            <a:custGeom>
              <a:avLst/>
              <a:gdLst/>
              <a:ahLst/>
              <a:cxnLst/>
              <a:rect l="l" t="t" r="r" b="b"/>
              <a:pathLst>
                <a:path w="337" h="88" extrusionOk="0">
                  <a:moveTo>
                    <a:pt x="44" y="0"/>
                  </a:moveTo>
                  <a:cubicBezTo>
                    <a:pt x="1" y="8"/>
                    <a:pt x="1" y="73"/>
                    <a:pt x="44" y="73"/>
                  </a:cubicBezTo>
                  <a:cubicBezTo>
                    <a:pt x="132" y="73"/>
                    <a:pt x="212" y="81"/>
                    <a:pt x="292" y="88"/>
                  </a:cubicBezTo>
                  <a:cubicBezTo>
                    <a:pt x="307" y="88"/>
                    <a:pt x="329" y="81"/>
                    <a:pt x="336" y="59"/>
                  </a:cubicBezTo>
                  <a:cubicBezTo>
                    <a:pt x="336" y="44"/>
                    <a:pt x="329" y="22"/>
                    <a:pt x="307" y="15"/>
                  </a:cubicBezTo>
                  <a:cubicBezTo>
                    <a:pt x="219" y="0"/>
                    <a:pt x="139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 flipH="1">
              <a:off x="2689690" y="2908084"/>
              <a:ext cx="31224" cy="7988"/>
            </a:xfrm>
            <a:custGeom>
              <a:avLst/>
              <a:gdLst/>
              <a:ahLst/>
              <a:cxnLst/>
              <a:rect l="l" t="t" r="r" b="b"/>
              <a:pathLst>
                <a:path w="344" h="88" extrusionOk="0">
                  <a:moveTo>
                    <a:pt x="307" y="0"/>
                  </a:moveTo>
                  <a:cubicBezTo>
                    <a:pt x="220" y="0"/>
                    <a:pt x="125" y="0"/>
                    <a:pt x="37" y="15"/>
                  </a:cubicBezTo>
                  <a:cubicBezTo>
                    <a:pt x="16" y="15"/>
                    <a:pt x="1" y="29"/>
                    <a:pt x="1" y="51"/>
                  </a:cubicBezTo>
                  <a:cubicBezTo>
                    <a:pt x="1" y="66"/>
                    <a:pt x="16" y="88"/>
                    <a:pt x="37" y="88"/>
                  </a:cubicBezTo>
                  <a:cubicBezTo>
                    <a:pt x="101" y="77"/>
                    <a:pt x="169" y="70"/>
                    <a:pt x="236" y="70"/>
                  </a:cubicBezTo>
                  <a:cubicBezTo>
                    <a:pt x="260" y="70"/>
                    <a:pt x="284" y="71"/>
                    <a:pt x="307" y="73"/>
                  </a:cubicBezTo>
                  <a:cubicBezTo>
                    <a:pt x="329" y="73"/>
                    <a:pt x="344" y="59"/>
                    <a:pt x="344" y="37"/>
                  </a:cubicBezTo>
                  <a:cubicBezTo>
                    <a:pt x="344" y="22"/>
                    <a:pt x="329" y="0"/>
                    <a:pt x="30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 flipH="1">
              <a:off x="2685061" y="2943120"/>
              <a:ext cx="7988" cy="31224"/>
            </a:xfrm>
            <a:custGeom>
              <a:avLst/>
              <a:gdLst/>
              <a:ahLst/>
              <a:cxnLst/>
              <a:rect l="l" t="t" r="r" b="b"/>
              <a:pathLst>
                <a:path w="88" h="344" extrusionOk="0">
                  <a:moveTo>
                    <a:pt x="51" y="1"/>
                  </a:moveTo>
                  <a:cubicBezTo>
                    <a:pt x="30" y="1"/>
                    <a:pt x="15" y="15"/>
                    <a:pt x="15" y="37"/>
                  </a:cubicBezTo>
                  <a:cubicBezTo>
                    <a:pt x="15" y="125"/>
                    <a:pt x="0" y="220"/>
                    <a:pt x="0" y="307"/>
                  </a:cubicBezTo>
                  <a:cubicBezTo>
                    <a:pt x="0" y="329"/>
                    <a:pt x="22" y="344"/>
                    <a:pt x="37" y="344"/>
                  </a:cubicBezTo>
                  <a:cubicBezTo>
                    <a:pt x="59" y="344"/>
                    <a:pt x="73" y="329"/>
                    <a:pt x="73" y="307"/>
                  </a:cubicBezTo>
                  <a:cubicBezTo>
                    <a:pt x="73" y="220"/>
                    <a:pt x="88" y="125"/>
                    <a:pt x="88" y="37"/>
                  </a:cubicBezTo>
                  <a:cubicBezTo>
                    <a:pt x="88" y="15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 flipH="1">
              <a:off x="2689690" y="3009381"/>
              <a:ext cx="8714" cy="35853"/>
            </a:xfrm>
            <a:custGeom>
              <a:avLst/>
              <a:gdLst/>
              <a:ahLst/>
              <a:cxnLst/>
              <a:rect l="l" t="t" r="r" b="b"/>
              <a:pathLst>
                <a:path w="96" h="395" extrusionOk="0">
                  <a:moveTo>
                    <a:pt x="59" y="0"/>
                  </a:moveTo>
                  <a:cubicBezTo>
                    <a:pt x="37" y="0"/>
                    <a:pt x="23" y="15"/>
                    <a:pt x="23" y="37"/>
                  </a:cubicBezTo>
                  <a:cubicBezTo>
                    <a:pt x="16" y="146"/>
                    <a:pt x="8" y="249"/>
                    <a:pt x="1" y="358"/>
                  </a:cubicBezTo>
                  <a:cubicBezTo>
                    <a:pt x="1" y="373"/>
                    <a:pt x="16" y="394"/>
                    <a:pt x="37" y="394"/>
                  </a:cubicBezTo>
                  <a:cubicBezTo>
                    <a:pt x="52" y="394"/>
                    <a:pt x="74" y="373"/>
                    <a:pt x="74" y="358"/>
                  </a:cubicBezTo>
                  <a:cubicBezTo>
                    <a:pt x="81" y="249"/>
                    <a:pt x="89" y="146"/>
                    <a:pt x="96" y="37"/>
                  </a:cubicBezTo>
                  <a:cubicBezTo>
                    <a:pt x="96" y="15"/>
                    <a:pt x="81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 flipH="1">
              <a:off x="2703577" y="3070286"/>
              <a:ext cx="21149" cy="33947"/>
            </a:xfrm>
            <a:custGeom>
              <a:avLst/>
              <a:gdLst/>
              <a:ahLst/>
              <a:cxnLst/>
              <a:rect l="l" t="t" r="r" b="b"/>
              <a:pathLst>
                <a:path w="233" h="374" extrusionOk="0">
                  <a:moveTo>
                    <a:pt x="196" y="1"/>
                  </a:moveTo>
                  <a:cubicBezTo>
                    <a:pt x="182" y="1"/>
                    <a:pt x="160" y="15"/>
                    <a:pt x="160" y="30"/>
                  </a:cubicBezTo>
                  <a:cubicBezTo>
                    <a:pt x="123" y="132"/>
                    <a:pt x="79" y="234"/>
                    <a:pt x="21" y="322"/>
                  </a:cubicBezTo>
                  <a:cubicBezTo>
                    <a:pt x="0" y="347"/>
                    <a:pt x="27" y="373"/>
                    <a:pt x="52" y="373"/>
                  </a:cubicBezTo>
                  <a:cubicBezTo>
                    <a:pt x="63" y="373"/>
                    <a:pt x="73" y="369"/>
                    <a:pt x="79" y="358"/>
                  </a:cubicBezTo>
                  <a:cubicBezTo>
                    <a:pt x="138" y="256"/>
                    <a:pt x="189" y="161"/>
                    <a:pt x="225" y="52"/>
                  </a:cubicBezTo>
                  <a:cubicBezTo>
                    <a:pt x="233" y="30"/>
                    <a:pt x="211" y="15"/>
                    <a:pt x="19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 flipH="1">
              <a:off x="2739340" y="3111403"/>
              <a:ext cx="18607" cy="10801"/>
            </a:xfrm>
            <a:custGeom>
              <a:avLst/>
              <a:gdLst/>
              <a:ahLst/>
              <a:cxnLst/>
              <a:rect l="l" t="t" r="r" b="b"/>
              <a:pathLst>
                <a:path w="205" h="119" extrusionOk="0">
                  <a:moveTo>
                    <a:pt x="161" y="0"/>
                  </a:moveTo>
                  <a:cubicBezTo>
                    <a:pt x="117" y="15"/>
                    <a:pt x="73" y="37"/>
                    <a:pt x="22" y="44"/>
                  </a:cubicBezTo>
                  <a:cubicBezTo>
                    <a:pt x="8" y="51"/>
                    <a:pt x="0" y="73"/>
                    <a:pt x="0" y="88"/>
                  </a:cubicBezTo>
                  <a:cubicBezTo>
                    <a:pt x="7" y="100"/>
                    <a:pt x="18" y="118"/>
                    <a:pt x="36" y="118"/>
                  </a:cubicBezTo>
                  <a:cubicBezTo>
                    <a:pt x="38" y="118"/>
                    <a:pt x="41" y="118"/>
                    <a:pt x="44" y="117"/>
                  </a:cubicBezTo>
                  <a:cubicBezTo>
                    <a:pt x="88" y="95"/>
                    <a:pt x="132" y="80"/>
                    <a:pt x="183" y="73"/>
                  </a:cubicBezTo>
                  <a:cubicBezTo>
                    <a:pt x="197" y="58"/>
                    <a:pt x="205" y="44"/>
                    <a:pt x="205" y="22"/>
                  </a:cubicBezTo>
                  <a:cubicBezTo>
                    <a:pt x="197" y="7"/>
                    <a:pt x="183" y="0"/>
                    <a:pt x="16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 flipH="1">
              <a:off x="2800245" y="3116033"/>
              <a:ext cx="28592" cy="7352"/>
            </a:xfrm>
            <a:custGeom>
              <a:avLst/>
              <a:gdLst/>
              <a:ahLst/>
              <a:cxnLst/>
              <a:rect l="l" t="t" r="r" b="b"/>
              <a:pathLst>
                <a:path w="315" h="81" extrusionOk="0">
                  <a:moveTo>
                    <a:pt x="37" y="0"/>
                  </a:moveTo>
                  <a:cubicBezTo>
                    <a:pt x="23" y="0"/>
                    <a:pt x="1" y="22"/>
                    <a:pt x="1" y="37"/>
                  </a:cubicBezTo>
                  <a:cubicBezTo>
                    <a:pt x="1" y="66"/>
                    <a:pt x="23" y="73"/>
                    <a:pt x="37" y="73"/>
                  </a:cubicBezTo>
                  <a:cubicBezTo>
                    <a:pt x="125" y="73"/>
                    <a:pt x="198" y="80"/>
                    <a:pt x="278" y="80"/>
                  </a:cubicBezTo>
                  <a:cubicBezTo>
                    <a:pt x="292" y="80"/>
                    <a:pt x="314" y="66"/>
                    <a:pt x="314" y="44"/>
                  </a:cubicBezTo>
                  <a:cubicBezTo>
                    <a:pt x="314" y="29"/>
                    <a:pt x="292" y="7"/>
                    <a:pt x="278" y="7"/>
                  </a:cubicBezTo>
                  <a:cubicBezTo>
                    <a:pt x="198" y="7"/>
                    <a:pt x="12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 flipH="1">
              <a:off x="2819487" y="2930867"/>
              <a:ext cx="6717" cy="29227"/>
            </a:xfrm>
            <a:custGeom>
              <a:avLst/>
              <a:gdLst/>
              <a:ahLst/>
              <a:cxnLst/>
              <a:rect l="l" t="t" r="r" b="b"/>
              <a:pathLst>
                <a:path w="74" h="322" extrusionOk="0">
                  <a:moveTo>
                    <a:pt x="35" y="1"/>
                  </a:moveTo>
                  <a:cubicBezTo>
                    <a:pt x="17" y="1"/>
                    <a:pt x="1" y="12"/>
                    <a:pt x="1" y="34"/>
                  </a:cubicBezTo>
                  <a:lnTo>
                    <a:pt x="1" y="289"/>
                  </a:lnTo>
                  <a:cubicBezTo>
                    <a:pt x="1" y="311"/>
                    <a:pt x="19" y="322"/>
                    <a:pt x="37" y="322"/>
                  </a:cubicBezTo>
                  <a:cubicBezTo>
                    <a:pt x="56" y="322"/>
                    <a:pt x="74" y="311"/>
                    <a:pt x="74" y="289"/>
                  </a:cubicBezTo>
                  <a:lnTo>
                    <a:pt x="74" y="34"/>
                  </a:lnTo>
                  <a:cubicBezTo>
                    <a:pt x="70" y="12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 flipH="1">
              <a:off x="2822120" y="2989503"/>
              <a:ext cx="10711" cy="34945"/>
            </a:xfrm>
            <a:custGeom>
              <a:avLst/>
              <a:gdLst/>
              <a:ahLst/>
              <a:cxnLst/>
              <a:rect l="l" t="t" r="r" b="b"/>
              <a:pathLst>
                <a:path w="118" h="385" extrusionOk="0">
                  <a:moveTo>
                    <a:pt x="81" y="1"/>
                  </a:moveTo>
                  <a:cubicBezTo>
                    <a:pt x="59" y="1"/>
                    <a:pt x="37" y="15"/>
                    <a:pt x="37" y="37"/>
                  </a:cubicBezTo>
                  <a:cubicBezTo>
                    <a:pt x="30" y="139"/>
                    <a:pt x="23" y="234"/>
                    <a:pt x="1" y="336"/>
                  </a:cubicBezTo>
                  <a:cubicBezTo>
                    <a:pt x="1" y="358"/>
                    <a:pt x="8" y="373"/>
                    <a:pt x="30" y="380"/>
                  </a:cubicBezTo>
                  <a:cubicBezTo>
                    <a:pt x="33" y="383"/>
                    <a:pt x="37" y="385"/>
                    <a:pt x="41" y="385"/>
                  </a:cubicBezTo>
                  <a:cubicBezTo>
                    <a:pt x="54" y="385"/>
                    <a:pt x="68" y="369"/>
                    <a:pt x="74" y="358"/>
                  </a:cubicBezTo>
                  <a:cubicBezTo>
                    <a:pt x="96" y="256"/>
                    <a:pt x="110" y="146"/>
                    <a:pt x="118" y="37"/>
                  </a:cubicBezTo>
                  <a:cubicBezTo>
                    <a:pt x="118" y="15"/>
                    <a:pt x="103" y="1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 flipH="1">
              <a:off x="2827384" y="3061572"/>
              <a:ext cx="8078" cy="32949"/>
            </a:xfrm>
            <a:custGeom>
              <a:avLst/>
              <a:gdLst/>
              <a:ahLst/>
              <a:cxnLst/>
              <a:rect l="l" t="t" r="r" b="b"/>
              <a:pathLst>
                <a:path w="89" h="363" extrusionOk="0">
                  <a:moveTo>
                    <a:pt x="43" y="0"/>
                  </a:moveTo>
                  <a:cubicBezTo>
                    <a:pt x="24" y="0"/>
                    <a:pt x="8" y="13"/>
                    <a:pt x="8" y="38"/>
                  </a:cubicBezTo>
                  <a:cubicBezTo>
                    <a:pt x="8" y="133"/>
                    <a:pt x="1" y="228"/>
                    <a:pt x="1" y="330"/>
                  </a:cubicBezTo>
                  <a:cubicBezTo>
                    <a:pt x="1" y="352"/>
                    <a:pt x="17" y="363"/>
                    <a:pt x="34" y="363"/>
                  </a:cubicBezTo>
                  <a:cubicBezTo>
                    <a:pt x="52" y="363"/>
                    <a:pt x="70" y="352"/>
                    <a:pt x="74" y="330"/>
                  </a:cubicBezTo>
                  <a:cubicBezTo>
                    <a:pt x="74" y="228"/>
                    <a:pt x="88" y="133"/>
                    <a:pt x="88" y="38"/>
                  </a:cubicBezTo>
                  <a:cubicBezTo>
                    <a:pt x="81" y="13"/>
                    <a:pt x="61" y="0"/>
                    <a:pt x="4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 flipH="1">
              <a:off x="2822755" y="3181930"/>
              <a:ext cx="6717" cy="62993"/>
            </a:xfrm>
            <a:custGeom>
              <a:avLst/>
              <a:gdLst/>
              <a:ahLst/>
              <a:cxnLst/>
              <a:rect l="l" t="t" r="r" b="b"/>
              <a:pathLst>
                <a:path w="74" h="694" extrusionOk="0">
                  <a:moveTo>
                    <a:pt x="34" y="0"/>
                  </a:moveTo>
                  <a:cubicBezTo>
                    <a:pt x="17" y="0"/>
                    <a:pt x="0" y="11"/>
                    <a:pt x="0" y="33"/>
                  </a:cubicBezTo>
                  <a:lnTo>
                    <a:pt x="0" y="660"/>
                  </a:lnTo>
                  <a:cubicBezTo>
                    <a:pt x="0" y="682"/>
                    <a:pt x="19" y="693"/>
                    <a:pt x="37" y="693"/>
                  </a:cubicBezTo>
                  <a:cubicBezTo>
                    <a:pt x="55" y="693"/>
                    <a:pt x="73" y="682"/>
                    <a:pt x="73" y="660"/>
                  </a:cubicBezTo>
                  <a:lnTo>
                    <a:pt x="73" y="33"/>
                  </a:lnTo>
                  <a:cubicBezTo>
                    <a:pt x="70" y="11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 flipH="1">
              <a:off x="2824117" y="3295752"/>
              <a:ext cx="6717" cy="60270"/>
            </a:xfrm>
            <a:custGeom>
              <a:avLst/>
              <a:gdLst/>
              <a:ahLst/>
              <a:cxnLst/>
              <a:rect l="l" t="t" r="r" b="b"/>
              <a:pathLst>
                <a:path w="74" h="664" extrusionOk="0">
                  <a:moveTo>
                    <a:pt x="32" y="1"/>
                  </a:moveTo>
                  <a:cubicBezTo>
                    <a:pt x="15" y="1"/>
                    <a:pt x="1" y="12"/>
                    <a:pt x="1" y="34"/>
                  </a:cubicBezTo>
                  <a:lnTo>
                    <a:pt x="1" y="625"/>
                  </a:lnTo>
                  <a:cubicBezTo>
                    <a:pt x="1" y="650"/>
                    <a:pt x="19" y="663"/>
                    <a:pt x="37" y="663"/>
                  </a:cubicBezTo>
                  <a:cubicBezTo>
                    <a:pt x="55" y="663"/>
                    <a:pt x="74" y="650"/>
                    <a:pt x="74" y="625"/>
                  </a:cubicBezTo>
                  <a:lnTo>
                    <a:pt x="74" y="34"/>
                  </a:lnTo>
                  <a:cubicBezTo>
                    <a:pt x="66" y="12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 flipH="1">
              <a:off x="2822755" y="3407033"/>
              <a:ext cx="6717" cy="52464"/>
            </a:xfrm>
            <a:custGeom>
              <a:avLst/>
              <a:gdLst/>
              <a:ahLst/>
              <a:cxnLst/>
              <a:rect l="l" t="t" r="r" b="b"/>
              <a:pathLst>
                <a:path w="74" h="578" extrusionOk="0">
                  <a:moveTo>
                    <a:pt x="34" y="1"/>
                  </a:moveTo>
                  <a:cubicBezTo>
                    <a:pt x="17" y="1"/>
                    <a:pt x="0" y="12"/>
                    <a:pt x="0" y="34"/>
                  </a:cubicBezTo>
                  <a:lnTo>
                    <a:pt x="0" y="544"/>
                  </a:lnTo>
                  <a:cubicBezTo>
                    <a:pt x="0" y="566"/>
                    <a:pt x="19" y="577"/>
                    <a:pt x="37" y="577"/>
                  </a:cubicBezTo>
                  <a:cubicBezTo>
                    <a:pt x="55" y="577"/>
                    <a:pt x="73" y="566"/>
                    <a:pt x="73" y="544"/>
                  </a:cubicBezTo>
                  <a:lnTo>
                    <a:pt x="73" y="34"/>
                  </a:lnTo>
                  <a:cubicBezTo>
                    <a:pt x="70" y="12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 flipH="1">
              <a:off x="2822755" y="3500433"/>
              <a:ext cx="6717" cy="49741"/>
            </a:xfrm>
            <a:custGeom>
              <a:avLst/>
              <a:gdLst/>
              <a:ahLst/>
              <a:cxnLst/>
              <a:rect l="l" t="t" r="r" b="b"/>
              <a:pathLst>
                <a:path w="74" h="548" extrusionOk="0">
                  <a:moveTo>
                    <a:pt x="34" y="0"/>
                  </a:moveTo>
                  <a:cubicBezTo>
                    <a:pt x="17" y="0"/>
                    <a:pt x="0" y="11"/>
                    <a:pt x="0" y="33"/>
                  </a:cubicBezTo>
                  <a:lnTo>
                    <a:pt x="0" y="515"/>
                  </a:lnTo>
                  <a:cubicBezTo>
                    <a:pt x="0" y="537"/>
                    <a:pt x="19" y="548"/>
                    <a:pt x="37" y="548"/>
                  </a:cubicBezTo>
                  <a:cubicBezTo>
                    <a:pt x="55" y="548"/>
                    <a:pt x="73" y="537"/>
                    <a:pt x="73" y="515"/>
                  </a:cubicBezTo>
                  <a:lnTo>
                    <a:pt x="73" y="33"/>
                  </a:lnTo>
                  <a:cubicBezTo>
                    <a:pt x="70" y="11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 flipH="1">
              <a:off x="2822755" y="3612985"/>
              <a:ext cx="6717" cy="60179"/>
            </a:xfrm>
            <a:custGeom>
              <a:avLst/>
              <a:gdLst/>
              <a:ahLst/>
              <a:cxnLst/>
              <a:rect l="l" t="t" r="r" b="b"/>
              <a:pathLst>
                <a:path w="74" h="663" extrusionOk="0">
                  <a:moveTo>
                    <a:pt x="34" y="1"/>
                  </a:moveTo>
                  <a:cubicBezTo>
                    <a:pt x="17" y="1"/>
                    <a:pt x="0" y="12"/>
                    <a:pt x="0" y="34"/>
                  </a:cubicBezTo>
                  <a:lnTo>
                    <a:pt x="0" y="625"/>
                  </a:lnTo>
                  <a:cubicBezTo>
                    <a:pt x="0" y="650"/>
                    <a:pt x="19" y="663"/>
                    <a:pt x="37" y="663"/>
                  </a:cubicBezTo>
                  <a:cubicBezTo>
                    <a:pt x="55" y="663"/>
                    <a:pt x="73" y="650"/>
                    <a:pt x="73" y="625"/>
                  </a:cubicBezTo>
                  <a:lnTo>
                    <a:pt x="73" y="34"/>
                  </a:lnTo>
                  <a:cubicBezTo>
                    <a:pt x="70" y="12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 flipH="1">
              <a:off x="2822755" y="3732707"/>
              <a:ext cx="6717" cy="55187"/>
            </a:xfrm>
            <a:custGeom>
              <a:avLst/>
              <a:gdLst/>
              <a:ahLst/>
              <a:cxnLst/>
              <a:rect l="l" t="t" r="r" b="b"/>
              <a:pathLst>
                <a:path w="74" h="608" extrusionOk="0">
                  <a:moveTo>
                    <a:pt x="34" y="1"/>
                  </a:moveTo>
                  <a:cubicBezTo>
                    <a:pt x="17" y="1"/>
                    <a:pt x="0" y="10"/>
                    <a:pt x="0" y="28"/>
                  </a:cubicBezTo>
                  <a:lnTo>
                    <a:pt x="0" y="575"/>
                  </a:lnTo>
                  <a:cubicBezTo>
                    <a:pt x="0" y="597"/>
                    <a:pt x="19" y="608"/>
                    <a:pt x="37" y="608"/>
                  </a:cubicBezTo>
                  <a:cubicBezTo>
                    <a:pt x="55" y="608"/>
                    <a:pt x="73" y="597"/>
                    <a:pt x="73" y="575"/>
                  </a:cubicBezTo>
                  <a:lnTo>
                    <a:pt x="73" y="28"/>
                  </a:lnTo>
                  <a:cubicBezTo>
                    <a:pt x="70" y="10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 flipH="1">
              <a:off x="2826749" y="3837543"/>
              <a:ext cx="6717" cy="49741"/>
            </a:xfrm>
            <a:custGeom>
              <a:avLst/>
              <a:gdLst/>
              <a:ahLst/>
              <a:cxnLst/>
              <a:rect l="l" t="t" r="r" b="b"/>
              <a:pathLst>
                <a:path w="74" h="548" extrusionOk="0">
                  <a:moveTo>
                    <a:pt x="37" y="0"/>
                  </a:moveTo>
                  <a:cubicBezTo>
                    <a:pt x="19" y="0"/>
                    <a:pt x="1" y="11"/>
                    <a:pt x="1" y="33"/>
                  </a:cubicBezTo>
                  <a:lnTo>
                    <a:pt x="1" y="515"/>
                  </a:lnTo>
                  <a:cubicBezTo>
                    <a:pt x="1" y="536"/>
                    <a:pt x="19" y="547"/>
                    <a:pt x="37" y="547"/>
                  </a:cubicBezTo>
                  <a:cubicBezTo>
                    <a:pt x="55" y="547"/>
                    <a:pt x="74" y="536"/>
                    <a:pt x="74" y="515"/>
                  </a:cubicBezTo>
                  <a:lnTo>
                    <a:pt x="74" y="33"/>
                  </a:lnTo>
                  <a:cubicBezTo>
                    <a:pt x="74" y="11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 flipH="1">
              <a:off x="2828746" y="3933031"/>
              <a:ext cx="6717" cy="52917"/>
            </a:xfrm>
            <a:custGeom>
              <a:avLst/>
              <a:gdLst/>
              <a:ahLst/>
              <a:cxnLst/>
              <a:rect l="l" t="t" r="r" b="b"/>
              <a:pathLst>
                <a:path w="74" h="583" extrusionOk="0">
                  <a:moveTo>
                    <a:pt x="37" y="1"/>
                  </a:moveTo>
                  <a:cubicBezTo>
                    <a:pt x="19" y="1"/>
                    <a:pt x="1" y="13"/>
                    <a:pt x="1" y="39"/>
                  </a:cubicBezTo>
                  <a:lnTo>
                    <a:pt x="1" y="550"/>
                  </a:lnTo>
                  <a:cubicBezTo>
                    <a:pt x="1" y="572"/>
                    <a:pt x="19" y="582"/>
                    <a:pt x="37" y="582"/>
                  </a:cubicBezTo>
                  <a:cubicBezTo>
                    <a:pt x="55" y="582"/>
                    <a:pt x="74" y="572"/>
                    <a:pt x="74" y="550"/>
                  </a:cubicBezTo>
                  <a:lnTo>
                    <a:pt x="74" y="39"/>
                  </a:lnTo>
                  <a:cubicBezTo>
                    <a:pt x="74" y="13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 flipH="1">
              <a:off x="2828746" y="4023617"/>
              <a:ext cx="6717" cy="31859"/>
            </a:xfrm>
            <a:custGeom>
              <a:avLst/>
              <a:gdLst/>
              <a:ahLst/>
              <a:cxnLst/>
              <a:rect l="l" t="t" r="r" b="b"/>
              <a:pathLst>
                <a:path w="74" h="351" extrusionOk="0">
                  <a:moveTo>
                    <a:pt x="37" y="0"/>
                  </a:moveTo>
                  <a:cubicBezTo>
                    <a:pt x="19" y="0"/>
                    <a:pt x="1" y="11"/>
                    <a:pt x="1" y="33"/>
                  </a:cubicBezTo>
                  <a:lnTo>
                    <a:pt x="1" y="318"/>
                  </a:lnTo>
                  <a:cubicBezTo>
                    <a:pt x="1" y="340"/>
                    <a:pt x="19" y="351"/>
                    <a:pt x="37" y="351"/>
                  </a:cubicBezTo>
                  <a:cubicBezTo>
                    <a:pt x="55" y="351"/>
                    <a:pt x="74" y="340"/>
                    <a:pt x="74" y="318"/>
                  </a:cubicBezTo>
                  <a:lnTo>
                    <a:pt x="74" y="33"/>
                  </a:lnTo>
                  <a:cubicBezTo>
                    <a:pt x="74" y="11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 flipH="1">
              <a:off x="2754589" y="4053751"/>
              <a:ext cx="44476" cy="6717"/>
            </a:xfrm>
            <a:custGeom>
              <a:avLst/>
              <a:gdLst/>
              <a:ahLst/>
              <a:cxnLst/>
              <a:rect l="l" t="t" r="r" b="b"/>
              <a:pathLst>
                <a:path w="490" h="74" extrusionOk="0">
                  <a:moveTo>
                    <a:pt x="37" y="0"/>
                  </a:moveTo>
                  <a:cubicBezTo>
                    <a:pt x="1" y="15"/>
                    <a:pt x="1" y="73"/>
                    <a:pt x="37" y="73"/>
                  </a:cubicBezTo>
                  <a:lnTo>
                    <a:pt x="439" y="73"/>
                  </a:lnTo>
                  <a:cubicBezTo>
                    <a:pt x="490" y="73"/>
                    <a:pt x="490" y="0"/>
                    <a:pt x="43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 flipH="1">
              <a:off x="2687693" y="4053751"/>
              <a:ext cx="43115" cy="6717"/>
            </a:xfrm>
            <a:custGeom>
              <a:avLst/>
              <a:gdLst/>
              <a:ahLst/>
              <a:cxnLst/>
              <a:rect l="l" t="t" r="r" b="b"/>
              <a:pathLst>
                <a:path w="475" h="74" extrusionOk="0">
                  <a:moveTo>
                    <a:pt x="44" y="0"/>
                  </a:moveTo>
                  <a:cubicBezTo>
                    <a:pt x="0" y="15"/>
                    <a:pt x="0" y="73"/>
                    <a:pt x="44" y="73"/>
                  </a:cubicBezTo>
                  <a:lnTo>
                    <a:pt x="424" y="73"/>
                  </a:lnTo>
                  <a:cubicBezTo>
                    <a:pt x="475" y="73"/>
                    <a:pt x="475" y="0"/>
                    <a:pt x="42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 flipH="1">
              <a:off x="2600919" y="4053751"/>
              <a:ext cx="39847" cy="6717"/>
            </a:xfrm>
            <a:custGeom>
              <a:avLst/>
              <a:gdLst/>
              <a:ahLst/>
              <a:cxnLst/>
              <a:rect l="l" t="t" r="r" b="b"/>
              <a:pathLst>
                <a:path w="439" h="74" extrusionOk="0">
                  <a:moveTo>
                    <a:pt x="45" y="0"/>
                  </a:moveTo>
                  <a:cubicBezTo>
                    <a:pt x="1" y="15"/>
                    <a:pt x="1" y="73"/>
                    <a:pt x="45" y="73"/>
                  </a:cubicBezTo>
                  <a:lnTo>
                    <a:pt x="395" y="73"/>
                  </a:lnTo>
                  <a:cubicBezTo>
                    <a:pt x="438" y="73"/>
                    <a:pt x="438" y="0"/>
                    <a:pt x="3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 flipH="1">
              <a:off x="2516142" y="4052390"/>
              <a:ext cx="41844" cy="6717"/>
            </a:xfrm>
            <a:custGeom>
              <a:avLst/>
              <a:gdLst/>
              <a:ahLst/>
              <a:cxnLst/>
              <a:rect l="l" t="t" r="r" b="b"/>
              <a:pathLst>
                <a:path w="461" h="74" extrusionOk="0">
                  <a:moveTo>
                    <a:pt x="45" y="1"/>
                  </a:moveTo>
                  <a:cubicBezTo>
                    <a:pt x="1" y="8"/>
                    <a:pt x="1" y="74"/>
                    <a:pt x="45" y="74"/>
                  </a:cubicBezTo>
                  <a:lnTo>
                    <a:pt x="409" y="74"/>
                  </a:lnTo>
                  <a:cubicBezTo>
                    <a:pt x="460" y="74"/>
                    <a:pt x="460" y="1"/>
                    <a:pt x="40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 flipH="1">
              <a:off x="2498897" y="3193185"/>
              <a:ext cx="6717" cy="36307"/>
            </a:xfrm>
            <a:custGeom>
              <a:avLst/>
              <a:gdLst/>
              <a:ahLst/>
              <a:cxnLst/>
              <a:rect l="l" t="t" r="r" b="b"/>
              <a:pathLst>
                <a:path w="74" h="400" extrusionOk="0">
                  <a:moveTo>
                    <a:pt x="37" y="0"/>
                  </a:moveTo>
                  <a:cubicBezTo>
                    <a:pt x="18" y="0"/>
                    <a:pt x="0" y="11"/>
                    <a:pt x="0" y="33"/>
                  </a:cubicBezTo>
                  <a:lnTo>
                    <a:pt x="0" y="361"/>
                  </a:lnTo>
                  <a:cubicBezTo>
                    <a:pt x="0" y="387"/>
                    <a:pt x="18" y="400"/>
                    <a:pt x="37" y="400"/>
                  </a:cubicBezTo>
                  <a:cubicBezTo>
                    <a:pt x="55" y="400"/>
                    <a:pt x="73" y="387"/>
                    <a:pt x="73" y="361"/>
                  </a:cubicBezTo>
                  <a:lnTo>
                    <a:pt x="73" y="33"/>
                  </a:lnTo>
                  <a:cubicBezTo>
                    <a:pt x="73" y="11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 flipH="1">
              <a:off x="2492997" y="3268613"/>
              <a:ext cx="6717" cy="54279"/>
            </a:xfrm>
            <a:custGeom>
              <a:avLst/>
              <a:gdLst/>
              <a:ahLst/>
              <a:cxnLst/>
              <a:rect l="l" t="t" r="r" b="b"/>
              <a:pathLst>
                <a:path w="74" h="598" extrusionOk="0">
                  <a:moveTo>
                    <a:pt x="37" y="1"/>
                  </a:moveTo>
                  <a:cubicBezTo>
                    <a:pt x="19" y="1"/>
                    <a:pt x="1" y="12"/>
                    <a:pt x="1" y="34"/>
                  </a:cubicBezTo>
                  <a:lnTo>
                    <a:pt x="1" y="559"/>
                  </a:lnTo>
                  <a:cubicBezTo>
                    <a:pt x="1" y="585"/>
                    <a:pt x="19" y="597"/>
                    <a:pt x="37" y="597"/>
                  </a:cubicBezTo>
                  <a:cubicBezTo>
                    <a:pt x="56" y="597"/>
                    <a:pt x="74" y="585"/>
                    <a:pt x="74" y="559"/>
                  </a:cubicBezTo>
                  <a:lnTo>
                    <a:pt x="74" y="34"/>
                  </a:lnTo>
                  <a:cubicBezTo>
                    <a:pt x="74" y="12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 flipH="1">
              <a:off x="2498897" y="3364463"/>
              <a:ext cx="6717" cy="55277"/>
            </a:xfrm>
            <a:custGeom>
              <a:avLst/>
              <a:gdLst/>
              <a:ahLst/>
              <a:cxnLst/>
              <a:rect l="l" t="t" r="r" b="b"/>
              <a:pathLst>
                <a:path w="74" h="609" extrusionOk="0">
                  <a:moveTo>
                    <a:pt x="37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576"/>
                  </a:lnTo>
                  <a:cubicBezTo>
                    <a:pt x="0" y="597"/>
                    <a:pt x="18" y="608"/>
                    <a:pt x="37" y="608"/>
                  </a:cubicBezTo>
                  <a:cubicBezTo>
                    <a:pt x="55" y="608"/>
                    <a:pt x="73" y="597"/>
                    <a:pt x="73" y="576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 flipH="1">
              <a:off x="2498897" y="3456683"/>
              <a:ext cx="6717" cy="49831"/>
            </a:xfrm>
            <a:custGeom>
              <a:avLst/>
              <a:gdLst/>
              <a:ahLst/>
              <a:cxnLst/>
              <a:rect l="l" t="t" r="r" b="b"/>
              <a:pathLst>
                <a:path w="74" h="549" extrusionOk="0">
                  <a:moveTo>
                    <a:pt x="37" y="1"/>
                  </a:moveTo>
                  <a:cubicBezTo>
                    <a:pt x="18" y="1"/>
                    <a:pt x="0" y="12"/>
                    <a:pt x="0" y="34"/>
                  </a:cubicBezTo>
                  <a:lnTo>
                    <a:pt x="0" y="515"/>
                  </a:lnTo>
                  <a:cubicBezTo>
                    <a:pt x="0" y="537"/>
                    <a:pt x="18" y="548"/>
                    <a:pt x="37" y="548"/>
                  </a:cubicBezTo>
                  <a:cubicBezTo>
                    <a:pt x="55" y="548"/>
                    <a:pt x="73" y="537"/>
                    <a:pt x="73" y="515"/>
                  </a:cubicBezTo>
                  <a:lnTo>
                    <a:pt x="73" y="34"/>
                  </a:lnTo>
                  <a:cubicBezTo>
                    <a:pt x="73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 flipH="1">
              <a:off x="2496264" y="3550083"/>
              <a:ext cx="6717" cy="52464"/>
            </a:xfrm>
            <a:custGeom>
              <a:avLst/>
              <a:gdLst/>
              <a:ahLst/>
              <a:cxnLst/>
              <a:rect l="l" t="t" r="r" b="b"/>
              <a:pathLst>
                <a:path w="74" h="578" extrusionOk="0">
                  <a:moveTo>
                    <a:pt x="31" y="1"/>
                  </a:moveTo>
                  <a:cubicBezTo>
                    <a:pt x="15" y="1"/>
                    <a:pt x="0" y="12"/>
                    <a:pt x="0" y="33"/>
                  </a:cubicBezTo>
                  <a:lnTo>
                    <a:pt x="0" y="544"/>
                  </a:lnTo>
                  <a:cubicBezTo>
                    <a:pt x="0" y="566"/>
                    <a:pt x="19" y="577"/>
                    <a:pt x="37" y="577"/>
                  </a:cubicBezTo>
                  <a:cubicBezTo>
                    <a:pt x="55" y="577"/>
                    <a:pt x="73" y="566"/>
                    <a:pt x="73" y="544"/>
                  </a:cubicBezTo>
                  <a:lnTo>
                    <a:pt x="73" y="33"/>
                  </a:lnTo>
                  <a:cubicBezTo>
                    <a:pt x="66" y="12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 flipH="1">
              <a:off x="2494994" y="3644299"/>
              <a:ext cx="6717" cy="52917"/>
            </a:xfrm>
            <a:custGeom>
              <a:avLst/>
              <a:gdLst/>
              <a:ahLst/>
              <a:cxnLst/>
              <a:rect l="l" t="t" r="r" b="b"/>
              <a:pathLst>
                <a:path w="74" h="583" extrusionOk="0">
                  <a:moveTo>
                    <a:pt x="35" y="1"/>
                  </a:moveTo>
                  <a:cubicBezTo>
                    <a:pt x="17" y="1"/>
                    <a:pt x="1" y="13"/>
                    <a:pt x="1" y="39"/>
                  </a:cubicBezTo>
                  <a:lnTo>
                    <a:pt x="1" y="550"/>
                  </a:lnTo>
                  <a:cubicBezTo>
                    <a:pt x="1" y="571"/>
                    <a:pt x="19" y="582"/>
                    <a:pt x="37" y="582"/>
                  </a:cubicBezTo>
                  <a:cubicBezTo>
                    <a:pt x="56" y="582"/>
                    <a:pt x="74" y="571"/>
                    <a:pt x="74" y="550"/>
                  </a:cubicBezTo>
                  <a:lnTo>
                    <a:pt x="74" y="39"/>
                  </a:lnTo>
                  <a:cubicBezTo>
                    <a:pt x="70" y="13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 flipH="1">
              <a:off x="2502255" y="3742147"/>
              <a:ext cx="6717" cy="64990"/>
            </a:xfrm>
            <a:custGeom>
              <a:avLst/>
              <a:gdLst/>
              <a:ahLst/>
              <a:cxnLst/>
              <a:rect l="l" t="t" r="r" b="b"/>
              <a:pathLst>
                <a:path w="74" h="716" extrusionOk="0">
                  <a:moveTo>
                    <a:pt x="34" y="1"/>
                  </a:moveTo>
                  <a:cubicBezTo>
                    <a:pt x="17" y="1"/>
                    <a:pt x="1" y="11"/>
                    <a:pt x="1" y="33"/>
                  </a:cubicBezTo>
                  <a:lnTo>
                    <a:pt x="1" y="683"/>
                  </a:lnTo>
                  <a:cubicBezTo>
                    <a:pt x="1" y="705"/>
                    <a:pt x="19" y="716"/>
                    <a:pt x="37" y="716"/>
                  </a:cubicBezTo>
                  <a:cubicBezTo>
                    <a:pt x="55" y="716"/>
                    <a:pt x="74" y="705"/>
                    <a:pt x="74" y="683"/>
                  </a:cubicBezTo>
                  <a:lnTo>
                    <a:pt x="74" y="33"/>
                  </a:lnTo>
                  <a:cubicBezTo>
                    <a:pt x="70" y="11"/>
                    <a:pt x="52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 flipH="1">
              <a:off x="2496264" y="3842989"/>
              <a:ext cx="6717" cy="60179"/>
            </a:xfrm>
            <a:custGeom>
              <a:avLst/>
              <a:gdLst/>
              <a:ahLst/>
              <a:cxnLst/>
              <a:rect l="l" t="t" r="r" b="b"/>
              <a:pathLst>
                <a:path w="74" h="663" extrusionOk="0">
                  <a:moveTo>
                    <a:pt x="31" y="0"/>
                  </a:moveTo>
                  <a:cubicBezTo>
                    <a:pt x="15" y="0"/>
                    <a:pt x="0" y="13"/>
                    <a:pt x="0" y="39"/>
                  </a:cubicBezTo>
                  <a:lnTo>
                    <a:pt x="0" y="630"/>
                  </a:lnTo>
                  <a:cubicBezTo>
                    <a:pt x="0" y="652"/>
                    <a:pt x="19" y="662"/>
                    <a:pt x="37" y="662"/>
                  </a:cubicBezTo>
                  <a:cubicBezTo>
                    <a:pt x="55" y="662"/>
                    <a:pt x="73" y="652"/>
                    <a:pt x="73" y="630"/>
                  </a:cubicBezTo>
                  <a:lnTo>
                    <a:pt x="73" y="39"/>
                  </a:lnTo>
                  <a:cubicBezTo>
                    <a:pt x="66" y="13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 flipH="1">
              <a:off x="2498897" y="3960715"/>
              <a:ext cx="6717" cy="55731"/>
            </a:xfrm>
            <a:custGeom>
              <a:avLst/>
              <a:gdLst/>
              <a:ahLst/>
              <a:cxnLst/>
              <a:rect l="l" t="t" r="r" b="b"/>
              <a:pathLst>
                <a:path w="74" h="614" extrusionOk="0">
                  <a:moveTo>
                    <a:pt x="37" y="0"/>
                  </a:moveTo>
                  <a:cubicBezTo>
                    <a:pt x="18" y="0"/>
                    <a:pt x="0" y="11"/>
                    <a:pt x="0" y="33"/>
                  </a:cubicBezTo>
                  <a:lnTo>
                    <a:pt x="0" y="580"/>
                  </a:lnTo>
                  <a:cubicBezTo>
                    <a:pt x="0" y="602"/>
                    <a:pt x="18" y="613"/>
                    <a:pt x="37" y="613"/>
                  </a:cubicBezTo>
                  <a:cubicBezTo>
                    <a:pt x="55" y="613"/>
                    <a:pt x="73" y="602"/>
                    <a:pt x="73" y="580"/>
                  </a:cubicBezTo>
                  <a:lnTo>
                    <a:pt x="73" y="33"/>
                  </a:lnTo>
                  <a:cubicBezTo>
                    <a:pt x="73" y="11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 flipH="1">
              <a:off x="2687058" y="3969610"/>
              <a:ext cx="7352" cy="15975"/>
            </a:xfrm>
            <a:custGeom>
              <a:avLst/>
              <a:gdLst/>
              <a:ahLst/>
              <a:cxnLst/>
              <a:rect l="l" t="t" r="r" b="b"/>
              <a:pathLst>
                <a:path w="81" h="176" extrusionOk="0">
                  <a:moveTo>
                    <a:pt x="66" y="1"/>
                  </a:moveTo>
                  <a:cubicBezTo>
                    <a:pt x="37" y="1"/>
                    <a:pt x="15" y="8"/>
                    <a:pt x="15" y="30"/>
                  </a:cubicBezTo>
                  <a:cubicBezTo>
                    <a:pt x="8" y="66"/>
                    <a:pt x="8" y="88"/>
                    <a:pt x="1" y="125"/>
                  </a:cubicBezTo>
                  <a:lnTo>
                    <a:pt x="1" y="154"/>
                  </a:lnTo>
                  <a:cubicBezTo>
                    <a:pt x="1" y="161"/>
                    <a:pt x="8" y="176"/>
                    <a:pt x="15" y="176"/>
                  </a:cubicBezTo>
                  <a:cubicBezTo>
                    <a:pt x="37" y="176"/>
                    <a:pt x="52" y="161"/>
                    <a:pt x="66" y="147"/>
                  </a:cubicBezTo>
                  <a:cubicBezTo>
                    <a:pt x="74" y="110"/>
                    <a:pt x="74" y="81"/>
                    <a:pt x="81" y="44"/>
                  </a:cubicBezTo>
                  <a:lnTo>
                    <a:pt x="81" y="15"/>
                  </a:lnTo>
                  <a:cubicBezTo>
                    <a:pt x="81" y="8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 flipH="1">
              <a:off x="2670447" y="3969610"/>
              <a:ext cx="8078" cy="26595"/>
            </a:xfrm>
            <a:custGeom>
              <a:avLst/>
              <a:gdLst/>
              <a:ahLst/>
              <a:cxnLst/>
              <a:rect l="l" t="t" r="r" b="b"/>
              <a:pathLst>
                <a:path w="89" h="293" extrusionOk="0">
                  <a:moveTo>
                    <a:pt x="52" y="1"/>
                  </a:moveTo>
                  <a:cubicBezTo>
                    <a:pt x="23" y="8"/>
                    <a:pt x="15" y="15"/>
                    <a:pt x="15" y="37"/>
                  </a:cubicBezTo>
                  <a:cubicBezTo>
                    <a:pt x="8" y="110"/>
                    <a:pt x="8" y="183"/>
                    <a:pt x="1" y="256"/>
                  </a:cubicBezTo>
                  <a:cubicBezTo>
                    <a:pt x="1" y="271"/>
                    <a:pt x="15" y="293"/>
                    <a:pt x="37" y="293"/>
                  </a:cubicBezTo>
                  <a:cubicBezTo>
                    <a:pt x="52" y="293"/>
                    <a:pt x="74" y="271"/>
                    <a:pt x="74" y="256"/>
                  </a:cubicBezTo>
                  <a:cubicBezTo>
                    <a:pt x="81" y="183"/>
                    <a:pt x="81" y="110"/>
                    <a:pt x="88" y="37"/>
                  </a:cubicBezTo>
                  <a:cubicBezTo>
                    <a:pt x="88" y="15"/>
                    <a:pt x="74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 flipH="1">
              <a:off x="2573780" y="3843171"/>
              <a:ext cx="7988" cy="5991"/>
            </a:xfrm>
            <a:custGeom>
              <a:avLst/>
              <a:gdLst/>
              <a:ahLst/>
              <a:cxnLst/>
              <a:rect l="l" t="t" r="r" b="b"/>
              <a:pathLst>
                <a:path w="88" h="66" extrusionOk="0">
                  <a:moveTo>
                    <a:pt x="44" y="0"/>
                  </a:moveTo>
                  <a:cubicBezTo>
                    <a:pt x="0" y="0"/>
                    <a:pt x="0" y="66"/>
                    <a:pt x="44" y="66"/>
                  </a:cubicBezTo>
                  <a:cubicBezTo>
                    <a:pt x="88" y="66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 flipH="1">
              <a:off x="2753863" y="3594831"/>
              <a:ext cx="7443" cy="19969"/>
            </a:xfrm>
            <a:custGeom>
              <a:avLst/>
              <a:gdLst/>
              <a:ahLst/>
              <a:cxnLst/>
              <a:rect l="l" t="t" r="r" b="b"/>
              <a:pathLst>
                <a:path w="82" h="220" extrusionOk="0">
                  <a:moveTo>
                    <a:pt x="59" y="0"/>
                  </a:moveTo>
                  <a:cubicBezTo>
                    <a:pt x="45" y="0"/>
                    <a:pt x="23" y="0"/>
                    <a:pt x="15" y="22"/>
                  </a:cubicBezTo>
                  <a:cubicBezTo>
                    <a:pt x="8" y="66"/>
                    <a:pt x="8" y="117"/>
                    <a:pt x="1" y="168"/>
                  </a:cubicBezTo>
                  <a:lnTo>
                    <a:pt x="1" y="197"/>
                  </a:lnTo>
                  <a:cubicBezTo>
                    <a:pt x="1" y="204"/>
                    <a:pt x="8" y="219"/>
                    <a:pt x="15" y="219"/>
                  </a:cubicBezTo>
                  <a:cubicBezTo>
                    <a:pt x="30" y="219"/>
                    <a:pt x="52" y="204"/>
                    <a:pt x="59" y="190"/>
                  </a:cubicBezTo>
                  <a:cubicBezTo>
                    <a:pt x="67" y="146"/>
                    <a:pt x="67" y="95"/>
                    <a:pt x="81" y="44"/>
                  </a:cubicBezTo>
                  <a:lnTo>
                    <a:pt x="81" y="15"/>
                  </a:lnTo>
                  <a:cubicBezTo>
                    <a:pt x="81" y="7"/>
                    <a:pt x="67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 flipH="1">
              <a:off x="2724726" y="3601276"/>
              <a:ext cx="10711" cy="34038"/>
            </a:xfrm>
            <a:custGeom>
              <a:avLst/>
              <a:gdLst/>
              <a:ahLst/>
              <a:cxnLst/>
              <a:rect l="l" t="t" r="r" b="b"/>
              <a:pathLst>
                <a:path w="118" h="375" extrusionOk="0">
                  <a:moveTo>
                    <a:pt x="76" y="0"/>
                  </a:moveTo>
                  <a:cubicBezTo>
                    <a:pt x="59" y="0"/>
                    <a:pt x="44" y="12"/>
                    <a:pt x="44" y="24"/>
                  </a:cubicBezTo>
                  <a:cubicBezTo>
                    <a:pt x="30" y="126"/>
                    <a:pt x="15" y="228"/>
                    <a:pt x="0" y="330"/>
                  </a:cubicBezTo>
                  <a:cubicBezTo>
                    <a:pt x="0" y="345"/>
                    <a:pt x="0" y="360"/>
                    <a:pt x="30" y="374"/>
                  </a:cubicBezTo>
                  <a:cubicBezTo>
                    <a:pt x="51" y="374"/>
                    <a:pt x="66" y="360"/>
                    <a:pt x="81" y="345"/>
                  </a:cubicBezTo>
                  <a:cubicBezTo>
                    <a:pt x="88" y="243"/>
                    <a:pt x="103" y="148"/>
                    <a:pt x="117" y="46"/>
                  </a:cubicBezTo>
                  <a:cubicBezTo>
                    <a:pt x="117" y="24"/>
                    <a:pt x="117" y="9"/>
                    <a:pt x="88" y="2"/>
                  </a:cubicBezTo>
                  <a:cubicBezTo>
                    <a:pt x="84" y="1"/>
                    <a:pt x="80" y="0"/>
                    <a:pt x="7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 flipH="1">
              <a:off x="2603552" y="3477559"/>
              <a:ext cx="8078" cy="6717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45" y="1"/>
                  </a:moveTo>
                  <a:cubicBezTo>
                    <a:pt x="1" y="15"/>
                    <a:pt x="1" y="74"/>
                    <a:pt x="45" y="74"/>
                  </a:cubicBezTo>
                  <a:cubicBezTo>
                    <a:pt x="88" y="74"/>
                    <a:pt x="88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 flipH="1">
              <a:off x="2623974" y="3246102"/>
              <a:ext cx="14523" cy="33947"/>
            </a:xfrm>
            <a:custGeom>
              <a:avLst/>
              <a:gdLst/>
              <a:ahLst/>
              <a:cxnLst/>
              <a:rect l="l" t="t" r="r" b="b"/>
              <a:pathLst>
                <a:path w="160" h="374" extrusionOk="0">
                  <a:moveTo>
                    <a:pt x="116" y="0"/>
                  </a:moveTo>
                  <a:cubicBezTo>
                    <a:pt x="102" y="0"/>
                    <a:pt x="88" y="9"/>
                    <a:pt x="85" y="26"/>
                  </a:cubicBezTo>
                  <a:lnTo>
                    <a:pt x="5" y="325"/>
                  </a:lnTo>
                  <a:cubicBezTo>
                    <a:pt x="1" y="356"/>
                    <a:pt x="19" y="373"/>
                    <a:pt x="38" y="373"/>
                  </a:cubicBezTo>
                  <a:cubicBezTo>
                    <a:pt x="52" y="373"/>
                    <a:pt x="65" y="365"/>
                    <a:pt x="71" y="347"/>
                  </a:cubicBezTo>
                  <a:lnTo>
                    <a:pt x="151" y="48"/>
                  </a:lnTo>
                  <a:cubicBezTo>
                    <a:pt x="160" y="18"/>
                    <a:pt x="137" y="0"/>
                    <a:pt x="11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 flipH="1">
              <a:off x="2607545" y="3264347"/>
              <a:ext cx="6717" cy="12707"/>
            </a:xfrm>
            <a:custGeom>
              <a:avLst/>
              <a:gdLst/>
              <a:ahLst/>
              <a:cxnLst/>
              <a:rect l="l" t="t" r="r" b="b"/>
              <a:pathLst>
                <a:path w="74" h="140" extrusionOk="0">
                  <a:moveTo>
                    <a:pt x="37" y="0"/>
                  </a:moveTo>
                  <a:cubicBezTo>
                    <a:pt x="30" y="0"/>
                    <a:pt x="22" y="0"/>
                    <a:pt x="8" y="8"/>
                  </a:cubicBezTo>
                  <a:cubicBezTo>
                    <a:pt x="1" y="15"/>
                    <a:pt x="1" y="30"/>
                    <a:pt x="1" y="37"/>
                  </a:cubicBezTo>
                  <a:lnTo>
                    <a:pt x="1" y="103"/>
                  </a:lnTo>
                  <a:cubicBezTo>
                    <a:pt x="1" y="110"/>
                    <a:pt x="1" y="117"/>
                    <a:pt x="8" y="124"/>
                  </a:cubicBezTo>
                  <a:cubicBezTo>
                    <a:pt x="22" y="132"/>
                    <a:pt x="30" y="139"/>
                    <a:pt x="37" y="139"/>
                  </a:cubicBezTo>
                  <a:cubicBezTo>
                    <a:pt x="44" y="139"/>
                    <a:pt x="59" y="139"/>
                    <a:pt x="66" y="124"/>
                  </a:cubicBezTo>
                  <a:cubicBezTo>
                    <a:pt x="74" y="117"/>
                    <a:pt x="74" y="110"/>
                    <a:pt x="74" y="103"/>
                  </a:cubicBezTo>
                  <a:lnTo>
                    <a:pt x="74" y="37"/>
                  </a:lnTo>
                  <a:cubicBezTo>
                    <a:pt x="74" y="30"/>
                    <a:pt x="74" y="15"/>
                    <a:pt x="66" y="8"/>
                  </a:cubicBezTo>
                  <a:cubicBezTo>
                    <a:pt x="59" y="0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 flipH="1">
              <a:off x="2597652" y="3012013"/>
              <a:ext cx="7988" cy="6717"/>
            </a:xfrm>
            <a:custGeom>
              <a:avLst/>
              <a:gdLst/>
              <a:ahLst/>
              <a:cxnLst/>
              <a:rect l="l" t="t" r="r" b="b"/>
              <a:pathLst>
                <a:path w="88" h="74" extrusionOk="0">
                  <a:moveTo>
                    <a:pt x="44" y="1"/>
                  </a:moveTo>
                  <a:cubicBezTo>
                    <a:pt x="0" y="8"/>
                    <a:pt x="0" y="74"/>
                    <a:pt x="44" y="74"/>
                  </a:cubicBezTo>
                  <a:cubicBezTo>
                    <a:pt x="88" y="74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 flipH="1">
              <a:off x="2737343" y="3212700"/>
              <a:ext cx="8714" cy="671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52" y="0"/>
                  </a:moveTo>
                  <a:cubicBezTo>
                    <a:pt x="1" y="0"/>
                    <a:pt x="1" y="73"/>
                    <a:pt x="52" y="73"/>
                  </a:cubicBezTo>
                  <a:cubicBezTo>
                    <a:pt x="96" y="73"/>
                    <a:pt x="96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 flipH="1">
              <a:off x="2369099" y="2990138"/>
              <a:ext cx="8078" cy="6717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44" y="1"/>
                  </a:moveTo>
                  <a:cubicBezTo>
                    <a:pt x="1" y="1"/>
                    <a:pt x="1" y="74"/>
                    <a:pt x="44" y="74"/>
                  </a:cubicBezTo>
                  <a:cubicBezTo>
                    <a:pt x="88" y="74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 flipH="1">
              <a:off x="2278422" y="3210521"/>
              <a:ext cx="10711" cy="25052"/>
            </a:xfrm>
            <a:custGeom>
              <a:avLst/>
              <a:gdLst/>
              <a:ahLst/>
              <a:cxnLst/>
              <a:rect l="l" t="t" r="r" b="b"/>
              <a:pathLst>
                <a:path w="118" h="276" extrusionOk="0">
                  <a:moveTo>
                    <a:pt x="66" y="0"/>
                  </a:moveTo>
                  <a:cubicBezTo>
                    <a:pt x="59" y="0"/>
                    <a:pt x="52" y="14"/>
                    <a:pt x="52" y="24"/>
                  </a:cubicBezTo>
                  <a:lnTo>
                    <a:pt x="52" y="83"/>
                  </a:lnTo>
                  <a:lnTo>
                    <a:pt x="52" y="105"/>
                  </a:lnTo>
                  <a:lnTo>
                    <a:pt x="52" y="119"/>
                  </a:lnTo>
                  <a:lnTo>
                    <a:pt x="52" y="134"/>
                  </a:lnTo>
                  <a:cubicBezTo>
                    <a:pt x="37" y="170"/>
                    <a:pt x="30" y="199"/>
                    <a:pt x="16" y="229"/>
                  </a:cubicBezTo>
                  <a:cubicBezTo>
                    <a:pt x="1" y="243"/>
                    <a:pt x="16" y="265"/>
                    <a:pt x="23" y="272"/>
                  </a:cubicBezTo>
                  <a:cubicBezTo>
                    <a:pt x="27" y="275"/>
                    <a:pt x="32" y="275"/>
                    <a:pt x="37" y="275"/>
                  </a:cubicBezTo>
                  <a:cubicBezTo>
                    <a:pt x="49" y="275"/>
                    <a:pt x="61" y="270"/>
                    <a:pt x="67" y="265"/>
                  </a:cubicBezTo>
                  <a:cubicBezTo>
                    <a:pt x="103" y="199"/>
                    <a:pt x="118" y="119"/>
                    <a:pt x="110" y="46"/>
                  </a:cubicBezTo>
                  <a:cubicBezTo>
                    <a:pt x="110" y="24"/>
                    <a:pt x="96" y="10"/>
                    <a:pt x="74" y="10"/>
                  </a:cubicBezTo>
                  <a:cubicBezTo>
                    <a:pt x="72" y="3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 flipH="1">
              <a:off x="2251283" y="3215968"/>
              <a:ext cx="17972" cy="29409"/>
            </a:xfrm>
            <a:custGeom>
              <a:avLst/>
              <a:gdLst/>
              <a:ahLst/>
              <a:cxnLst/>
              <a:rect l="l" t="t" r="r" b="b"/>
              <a:pathLst>
                <a:path w="198" h="324" extrusionOk="0">
                  <a:moveTo>
                    <a:pt x="161" y="1"/>
                  </a:moveTo>
                  <a:cubicBezTo>
                    <a:pt x="139" y="1"/>
                    <a:pt x="125" y="15"/>
                    <a:pt x="110" y="30"/>
                  </a:cubicBezTo>
                  <a:cubicBezTo>
                    <a:pt x="74" y="110"/>
                    <a:pt x="52" y="198"/>
                    <a:pt x="15" y="278"/>
                  </a:cubicBezTo>
                  <a:cubicBezTo>
                    <a:pt x="1" y="293"/>
                    <a:pt x="23" y="315"/>
                    <a:pt x="37" y="322"/>
                  </a:cubicBezTo>
                  <a:cubicBezTo>
                    <a:pt x="41" y="323"/>
                    <a:pt x="45" y="324"/>
                    <a:pt x="48" y="324"/>
                  </a:cubicBezTo>
                  <a:cubicBezTo>
                    <a:pt x="64" y="324"/>
                    <a:pt x="76" y="311"/>
                    <a:pt x="88" y="293"/>
                  </a:cubicBezTo>
                  <a:cubicBezTo>
                    <a:pt x="125" y="212"/>
                    <a:pt x="147" y="132"/>
                    <a:pt x="183" y="52"/>
                  </a:cubicBezTo>
                  <a:cubicBezTo>
                    <a:pt x="198" y="30"/>
                    <a:pt x="176" y="15"/>
                    <a:pt x="16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 flipH="1">
              <a:off x="2443347" y="2922425"/>
              <a:ext cx="6717" cy="37669"/>
            </a:xfrm>
            <a:custGeom>
              <a:avLst/>
              <a:gdLst/>
              <a:ahLst/>
              <a:cxnLst/>
              <a:rect l="l" t="t" r="r" b="b"/>
              <a:pathLst>
                <a:path w="74" h="415" extrusionOk="0">
                  <a:moveTo>
                    <a:pt x="37" y="1"/>
                  </a:moveTo>
                  <a:cubicBezTo>
                    <a:pt x="19" y="1"/>
                    <a:pt x="1" y="14"/>
                    <a:pt x="1" y="39"/>
                  </a:cubicBezTo>
                  <a:lnTo>
                    <a:pt x="1" y="382"/>
                  </a:lnTo>
                  <a:cubicBezTo>
                    <a:pt x="1" y="404"/>
                    <a:pt x="19" y="415"/>
                    <a:pt x="37" y="415"/>
                  </a:cubicBezTo>
                  <a:cubicBezTo>
                    <a:pt x="56" y="415"/>
                    <a:pt x="74" y="404"/>
                    <a:pt x="74" y="382"/>
                  </a:cubicBezTo>
                  <a:lnTo>
                    <a:pt x="74" y="39"/>
                  </a:lnTo>
                  <a:cubicBezTo>
                    <a:pt x="74" y="14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 flipH="1">
              <a:off x="2439353" y="3001121"/>
              <a:ext cx="6717" cy="39665"/>
            </a:xfrm>
            <a:custGeom>
              <a:avLst/>
              <a:gdLst/>
              <a:ahLst/>
              <a:cxnLst/>
              <a:rect l="l" t="t" r="r" b="b"/>
              <a:pathLst>
                <a:path w="74" h="437" extrusionOk="0">
                  <a:moveTo>
                    <a:pt x="35" y="0"/>
                  </a:moveTo>
                  <a:cubicBezTo>
                    <a:pt x="17" y="0"/>
                    <a:pt x="1" y="11"/>
                    <a:pt x="1" y="33"/>
                  </a:cubicBezTo>
                  <a:lnTo>
                    <a:pt x="1" y="398"/>
                  </a:lnTo>
                  <a:cubicBezTo>
                    <a:pt x="1" y="423"/>
                    <a:pt x="19" y="436"/>
                    <a:pt x="37" y="436"/>
                  </a:cubicBezTo>
                  <a:cubicBezTo>
                    <a:pt x="55" y="436"/>
                    <a:pt x="74" y="423"/>
                    <a:pt x="74" y="398"/>
                  </a:cubicBezTo>
                  <a:lnTo>
                    <a:pt x="74" y="33"/>
                  </a:lnTo>
                  <a:cubicBezTo>
                    <a:pt x="70" y="11"/>
                    <a:pt x="52" y="0"/>
                    <a:pt x="3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 flipH="1">
              <a:off x="2437992" y="3117485"/>
              <a:ext cx="6717" cy="47925"/>
            </a:xfrm>
            <a:custGeom>
              <a:avLst/>
              <a:gdLst/>
              <a:ahLst/>
              <a:cxnLst/>
              <a:rect l="l" t="t" r="r" b="b"/>
              <a:pathLst>
                <a:path w="74" h="528" extrusionOk="0">
                  <a:moveTo>
                    <a:pt x="34" y="1"/>
                  </a:moveTo>
                  <a:cubicBezTo>
                    <a:pt x="17" y="1"/>
                    <a:pt x="0" y="10"/>
                    <a:pt x="0" y="28"/>
                  </a:cubicBezTo>
                  <a:lnTo>
                    <a:pt x="0" y="495"/>
                  </a:lnTo>
                  <a:cubicBezTo>
                    <a:pt x="0" y="517"/>
                    <a:pt x="19" y="528"/>
                    <a:pt x="37" y="528"/>
                  </a:cubicBezTo>
                  <a:cubicBezTo>
                    <a:pt x="55" y="528"/>
                    <a:pt x="73" y="517"/>
                    <a:pt x="73" y="495"/>
                  </a:cubicBezTo>
                  <a:lnTo>
                    <a:pt x="73" y="28"/>
                  </a:lnTo>
                  <a:cubicBezTo>
                    <a:pt x="70" y="10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 flipH="1">
              <a:off x="2435995" y="3226224"/>
              <a:ext cx="6717" cy="47018"/>
            </a:xfrm>
            <a:custGeom>
              <a:avLst/>
              <a:gdLst/>
              <a:ahLst/>
              <a:cxnLst/>
              <a:rect l="l" t="t" r="r" b="b"/>
              <a:pathLst>
                <a:path w="74" h="518" extrusionOk="0">
                  <a:moveTo>
                    <a:pt x="34" y="1"/>
                  </a:moveTo>
                  <a:cubicBezTo>
                    <a:pt x="17" y="1"/>
                    <a:pt x="0" y="12"/>
                    <a:pt x="0" y="34"/>
                  </a:cubicBezTo>
                  <a:lnTo>
                    <a:pt x="0" y="479"/>
                  </a:lnTo>
                  <a:cubicBezTo>
                    <a:pt x="0" y="504"/>
                    <a:pt x="18" y="517"/>
                    <a:pt x="37" y="517"/>
                  </a:cubicBezTo>
                  <a:cubicBezTo>
                    <a:pt x="55" y="517"/>
                    <a:pt x="73" y="504"/>
                    <a:pt x="73" y="479"/>
                  </a:cubicBezTo>
                  <a:lnTo>
                    <a:pt x="73" y="34"/>
                  </a:lnTo>
                  <a:cubicBezTo>
                    <a:pt x="70" y="12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 flipH="1">
              <a:off x="2428733" y="3331424"/>
              <a:ext cx="6717" cy="51919"/>
            </a:xfrm>
            <a:custGeom>
              <a:avLst/>
              <a:gdLst/>
              <a:ahLst/>
              <a:cxnLst/>
              <a:rect l="l" t="t" r="r" b="b"/>
              <a:pathLst>
                <a:path w="74" h="572" extrusionOk="0">
                  <a:moveTo>
                    <a:pt x="34" y="0"/>
                  </a:moveTo>
                  <a:cubicBezTo>
                    <a:pt x="17" y="0"/>
                    <a:pt x="1" y="9"/>
                    <a:pt x="1" y="27"/>
                  </a:cubicBezTo>
                  <a:lnTo>
                    <a:pt x="1" y="538"/>
                  </a:lnTo>
                  <a:cubicBezTo>
                    <a:pt x="1" y="560"/>
                    <a:pt x="19" y="571"/>
                    <a:pt x="37" y="571"/>
                  </a:cubicBezTo>
                  <a:cubicBezTo>
                    <a:pt x="55" y="571"/>
                    <a:pt x="73" y="560"/>
                    <a:pt x="73" y="538"/>
                  </a:cubicBezTo>
                  <a:lnTo>
                    <a:pt x="73" y="27"/>
                  </a:lnTo>
                  <a:cubicBezTo>
                    <a:pt x="70" y="9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 flipH="1">
              <a:off x="2428733" y="3441525"/>
              <a:ext cx="6717" cy="42479"/>
            </a:xfrm>
            <a:custGeom>
              <a:avLst/>
              <a:gdLst/>
              <a:ahLst/>
              <a:cxnLst/>
              <a:rect l="l" t="t" r="r" b="b"/>
              <a:pathLst>
                <a:path w="74" h="468" extrusionOk="0">
                  <a:moveTo>
                    <a:pt x="34" y="0"/>
                  </a:moveTo>
                  <a:cubicBezTo>
                    <a:pt x="17" y="0"/>
                    <a:pt x="1" y="11"/>
                    <a:pt x="1" y="33"/>
                  </a:cubicBezTo>
                  <a:lnTo>
                    <a:pt x="1" y="434"/>
                  </a:lnTo>
                  <a:cubicBezTo>
                    <a:pt x="1" y="456"/>
                    <a:pt x="19" y="467"/>
                    <a:pt x="37" y="467"/>
                  </a:cubicBezTo>
                  <a:cubicBezTo>
                    <a:pt x="55" y="467"/>
                    <a:pt x="73" y="456"/>
                    <a:pt x="73" y="434"/>
                  </a:cubicBezTo>
                  <a:lnTo>
                    <a:pt x="73" y="33"/>
                  </a:lnTo>
                  <a:cubicBezTo>
                    <a:pt x="70" y="11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 flipH="1">
              <a:off x="2419475" y="3542458"/>
              <a:ext cx="18607" cy="34582"/>
            </a:xfrm>
            <a:custGeom>
              <a:avLst/>
              <a:gdLst/>
              <a:ahLst/>
              <a:cxnLst/>
              <a:rect l="l" t="t" r="r" b="b"/>
              <a:pathLst>
                <a:path w="205" h="381" extrusionOk="0">
                  <a:moveTo>
                    <a:pt x="37" y="1"/>
                  </a:moveTo>
                  <a:cubicBezTo>
                    <a:pt x="15" y="8"/>
                    <a:pt x="0" y="30"/>
                    <a:pt x="15" y="45"/>
                  </a:cubicBezTo>
                  <a:cubicBezTo>
                    <a:pt x="51" y="147"/>
                    <a:pt x="95" y="249"/>
                    <a:pt x="132" y="358"/>
                  </a:cubicBezTo>
                  <a:cubicBezTo>
                    <a:pt x="139" y="373"/>
                    <a:pt x="161" y="380"/>
                    <a:pt x="175" y="380"/>
                  </a:cubicBezTo>
                  <a:cubicBezTo>
                    <a:pt x="197" y="380"/>
                    <a:pt x="205" y="358"/>
                    <a:pt x="205" y="336"/>
                  </a:cubicBezTo>
                  <a:cubicBezTo>
                    <a:pt x="168" y="234"/>
                    <a:pt x="124" y="132"/>
                    <a:pt x="88" y="30"/>
                  </a:cubicBezTo>
                  <a:cubicBezTo>
                    <a:pt x="73" y="8"/>
                    <a:pt x="59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 flipH="1">
              <a:off x="2358570" y="3631773"/>
              <a:ext cx="37124" cy="42479"/>
            </a:xfrm>
            <a:custGeom>
              <a:avLst/>
              <a:gdLst/>
              <a:ahLst/>
              <a:cxnLst/>
              <a:rect l="l" t="t" r="r" b="b"/>
              <a:pathLst>
                <a:path w="409" h="468" extrusionOk="0">
                  <a:moveTo>
                    <a:pt x="48" y="1"/>
                  </a:moveTo>
                  <a:cubicBezTo>
                    <a:pt x="38" y="1"/>
                    <a:pt x="26" y="5"/>
                    <a:pt x="22" y="9"/>
                  </a:cubicBezTo>
                  <a:cubicBezTo>
                    <a:pt x="0" y="16"/>
                    <a:pt x="8" y="38"/>
                    <a:pt x="22" y="53"/>
                  </a:cubicBezTo>
                  <a:cubicBezTo>
                    <a:pt x="132" y="191"/>
                    <a:pt x="241" y="330"/>
                    <a:pt x="350" y="454"/>
                  </a:cubicBezTo>
                  <a:cubicBezTo>
                    <a:pt x="354" y="464"/>
                    <a:pt x="362" y="468"/>
                    <a:pt x="370" y="468"/>
                  </a:cubicBezTo>
                  <a:cubicBezTo>
                    <a:pt x="380" y="468"/>
                    <a:pt x="390" y="462"/>
                    <a:pt x="394" y="454"/>
                  </a:cubicBezTo>
                  <a:cubicBezTo>
                    <a:pt x="409" y="439"/>
                    <a:pt x="402" y="418"/>
                    <a:pt x="394" y="410"/>
                  </a:cubicBezTo>
                  <a:cubicBezTo>
                    <a:pt x="285" y="272"/>
                    <a:pt x="175" y="140"/>
                    <a:pt x="66" y="9"/>
                  </a:cubicBezTo>
                  <a:cubicBezTo>
                    <a:pt x="63" y="3"/>
                    <a:pt x="56" y="1"/>
                    <a:pt x="4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 flipH="1">
              <a:off x="2297574" y="3712284"/>
              <a:ext cx="33221" cy="41118"/>
            </a:xfrm>
            <a:custGeom>
              <a:avLst/>
              <a:gdLst/>
              <a:ahLst/>
              <a:cxnLst/>
              <a:rect l="l" t="t" r="r" b="b"/>
              <a:pathLst>
                <a:path w="366" h="453" extrusionOk="0">
                  <a:moveTo>
                    <a:pt x="33" y="0"/>
                  </a:moveTo>
                  <a:cubicBezTo>
                    <a:pt x="27" y="0"/>
                    <a:pt x="20" y="2"/>
                    <a:pt x="15" y="5"/>
                  </a:cubicBezTo>
                  <a:cubicBezTo>
                    <a:pt x="8" y="19"/>
                    <a:pt x="0" y="34"/>
                    <a:pt x="8" y="49"/>
                  </a:cubicBezTo>
                  <a:cubicBezTo>
                    <a:pt x="95" y="180"/>
                    <a:pt x="197" y="304"/>
                    <a:pt x="292" y="435"/>
                  </a:cubicBezTo>
                  <a:cubicBezTo>
                    <a:pt x="296" y="447"/>
                    <a:pt x="302" y="453"/>
                    <a:pt x="311" y="453"/>
                  </a:cubicBezTo>
                  <a:cubicBezTo>
                    <a:pt x="318" y="453"/>
                    <a:pt x="326" y="449"/>
                    <a:pt x="336" y="443"/>
                  </a:cubicBezTo>
                  <a:cubicBezTo>
                    <a:pt x="350" y="435"/>
                    <a:pt x="365" y="421"/>
                    <a:pt x="343" y="399"/>
                  </a:cubicBezTo>
                  <a:cubicBezTo>
                    <a:pt x="256" y="275"/>
                    <a:pt x="154" y="143"/>
                    <a:pt x="59" y="19"/>
                  </a:cubicBezTo>
                  <a:cubicBezTo>
                    <a:pt x="54" y="6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 flipH="1">
              <a:off x="2237305" y="3791615"/>
              <a:ext cx="28683" cy="33493"/>
            </a:xfrm>
            <a:custGeom>
              <a:avLst/>
              <a:gdLst/>
              <a:ahLst/>
              <a:cxnLst/>
              <a:rect l="l" t="t" r="r" b="b"/>
              <a:pathLst>
                <a:path w="316" h="369" extrusionOk="0">
                  <a:moveTo>
                    <a:pt x="59" y="0"/>
                  </a:moveTo>
                  <a:cubicBezTo>
                    <a:pt x="34" y="0"/>
                    <a:pt x="1" y="34"/>
                    <a:pt x="30" y="57"/>
                  </a:cubicBezTo>
                  <a:cubicBezTo>
                    <a:pt x="125" y="138"/>
                    <a:pt x="198" y="240"/>
                    <a:pt x="249" y="357"/>
                  </a:cubicBezTo>
                  <a:cubicBezTo>
                    <a:pt x="254" y="365"/>
                    <a:pt x="263" y="369"/>
                    <a:pt x="273" y="369"/>
                  </a:cubicBezTo>
                  <a:cubicBezTo>
                    <a:pt x="280" y="369"/>
                    <a:pt x="287" y="367"/>
                    <a:pt x="293" y="364"/>
                  </a:cubicBezTo>
                  <a:cubicBezTo>
                    <a:pt x="315" y="357"/>
                    <a:pt x="315" y="335"/>
                    <a:pt x="308" y="320"/>
                  </a:cubicBezTo>
                  <a:cubicBezTo>
                    <a:pt x="249" y="203"/>
                    <a:pt x="169" y="101"/>
                    <a:pt x="74" y="6"/>
                  </a:cubicBezTo>
                  <a:cubicBezTo>
                    <a:pt x="70" y="2"/>
                    <a:pt x="65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 flipH="1">
              <a:off x="2179214" y="3857331"/>
              <a:ext cx="33130" cy="32041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49" y="0"/>
                  </a:moveTo>
                  <a:cubicBezTo>
                    <a:pt x="26" y="0"/>
                    <a:pt x="1" y="40"/>
                    <a:pt x="23" y="63"/>
                  </a:cubicBezTo>
                  <a:cubicBezTo>
                    <a:pt x="118" y="151"/>
                    <a:pt x="198" y="253"/>
                    <a:pt x="286" y="340"/>
                  </a:cubicBezTo>
                  <a:cubicBezTo>
                    <a:pt x="293" y="349"/>
                    <a:pt x="302" y="353"/>
                    <a:pt x="311" y="353"/>
                  </a:cubicBezTo>
                  <a:cubicBezTo>
                    <a:pt x="338" y="353"/>
                    <a:pt x="364" y="319"/>
                    <a:pt x="337" y="297"/>
                  </a:cubicBezTo>
                  <a:cubicBezTo>
                    <a:pt x="242" y="209"/>
                    <a:pt x="162" y="107"/>
                    <a:pt x="67" y="12"/>
                  </a:cubicBezTo>
                  <a:cubicBezTo>
                    <a:pt x="62" y="4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 flipH="1">
              <a:off x="2112136" y="3927948"/>
              <a:ext cx="41118" cy="44204"/>
            </a:xfrm>
            <a:custGeom>
              <a:avLst/>
              <a:gdLst/>
              <a:ahLst/>
              <a:cxnLst/>
              <a:rect l="l" t="t" r="r" b="b"/>
              <a:pathLst>
                <a:path w="453" h="487" extrusionOk="0">
                  <a:moveTo>
                    <a:pt x="47" y="1"/>
                  </a:moveTo>
                  <a:cubicBezTo>
                    <a:pt x="26" y="1"/>
                    <a:pt x="0" y="32"/>
                    <a:pt x="22" y="58"/>
                  </a:cubicBezTo>
                  <a:cubicBezTo>
                    <a:pt x="138" y="197"/>
                    <a:pt x="262" y="343"/>
                    <a:pt x="386" y="474"/>
                  </a:cubicBezTo>
                  <a:cubicBezTo>
                    <a:pt x="394" y="483"/>
                    <a:pt x="402" y="487"/>
                    <a:pt x="409" y="487"/>
                  </a:cubicBezTo>
                  <a:cubicBezTo>
                    <a:pt x="433" y="487"/>
                    <a:pt x="452" y="453"/>
                    <a:pt x="430" y="431"/>
                  </a:cubicBezTo>
                  <a:cubicBezTo>
                    <a:pt x="313" y="292"/>
                    <a:pt x="182" y="146"/>
                    <a:pt x="65" y="15"/>
                  </a:cubicBezTo>
                  <a:cubicBezTo>
                    <a:pt x="61" y="5"/>
                    <a:pt x="54" y="1"/>
                    <a:pt x="4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 flipH="1">
              <a:off x="2044605" y="3998202"/>
              <a:ext cx="33856" cy="39484"/>
            </a:xfrm>
            <a:custGeom>
              <a:avLst/>
              <a:gdLst/>
              <a:ahLst/>
              <a:cxnLst/>
              <a:rect l="l" t="t" r="r" b="b"/>
              <a:pathLst>
                <a:path w="373" h="435" extrusionOk="0">
                  <a:moveTo>
                    <a:pt x="32" y="0"/>
                  </a:moveTo>
                  <a:cubicBezTo>
                    <a:pt x="22" y="0"/>
                    <a:pt x="11" y="6"/>
                    <a:pt x="7" y="14"/>
                  </a:cubicBezTo>
                  <a:cubicBezTo>
                    <a:pt x="0" y="21"/>
                    <a:pt x="0" y="43"/>
                    <a:pt x="7" y="58"/>
                  </a:cubicBezTo>
                  <a:cubicBezTo>
                    <a:pt x="110" y="175"/>
                    <a:pt x="212" y="306"/>
                    <a:pt x="307" y="423"/>
                  </a:cubicBezTo>
                  <a:cubicBezTo>
                    <a:pt x="312" y="431"/>
                    <a:pt x="319" y="434"/>
                    <a:pt x="326" y="434"/>
                  </a:cubicBezTo>
                  <a:cubicBezTo>
                    <a:pt x="337" y="434"/>
                    <a:pt x="349" y="427"/>
                    <a:pt x="358" y="423"/>
                  </a:cubicBezTo>
                  <a:cubicBezTo>
                    <a:pt x="372" y="401"/>
                    <a:pt x="365" y="386"/>
                    <a:pt x="358" y="379"/>
                  </a:cubicBezTo>
                  <a:cubicBezTo>
                    <a:pt x="255" y="262"/>
                    <a:pt x="153" y="131"/>
                    <a:pt x="51" y="14"/>
                  </a:cubicBezTo>
                  <a:cubicBezTo>
                    <a:pt x="48" y="4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 flipH="1">
              <a:off x="1986968" y="4036143"/>
              <a:ext cx="33221" cy="30407"/>
            </a:xfrm>
            <a:custGeom>
              <a:avLst/>
              <a:gdLst/>
              <a:ahLst/>
              <a:cxnLst/>
              <a:rect l="l" t="t" r="r" b="b"/>
              <a:pathLst>
                <a:path w="366" h="335" extrusionOk="0">
                  <a:moveTo>
                    <a:pt x="317" y="0"/>
                  </a:moveTo>
                  <a:cubicBezTo>
                    <a:pt x="311" y="0"/>
                    <a:pt x="304" y="4"/>
                    <a:pt x="299" y="12"/>
                  </a:cubicBezTo>
                  <a:lnTo>
                    <a:pt x="29" y="282"/>
                  </a:lnTo>
                  <a:cubicBezTo>
                    <a:pt x="1" y="299"/>
                    <a:pt x="31" y="334"/>
                    <a:pt x="59" y="334"/>
                  </a:cubicBezTo>
                  <a:cubicBezTo>
                    <a:pt x="67" y="334"/>
                    <a:pt x="74" y="332"/>
                    <a:pt x="80" y="326"/>
                  </a:cubicBezTo>
                  <a:lnTo>
                    <a:pt x="343" y="63"/>
                  </a:lnTo>
                  <a:cubicBezTo>
                    <a:pt x="366" y="40"/>
                    <a:pt x="340" y="0"/>
                    <a:pt x="31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 flipH="1">
              <a:off x="1919528" y="3978324"/>
              <a:ext cx="35672" cy="35944"/>
            </a:xfrm>
            <a:custGeom>
              <a:avLst/>
              <a:gdLst/>
              <a:ahLst/>
              <a:cxnLst/>
              <a:rect l="l" t="t" r="r" b="b"/>
              <a:pathLst>
                <a:path w="393" h="396" extrusionOk="0">
                  <a:moveTo>
                    <a:pt x="352" y="0"/>
                  </a:moveTo>
                  <a:cubicBezTo>
                    <a:pt x="344" y="0"/>
                    <a:pt x="335" y="4"/>
                    <a:pt x="327" y="14"/>
                  </a:cubicBezTo>
                  <a:lnTo>
                    <a:pt x="28" y="342"/>
                  </a:lnTo>
                  <a:cubicBezTo>
                    <a:pt x="0" y="365"/>
                    <a:pt x="24" y="396"/>
                    <a:pt x="50" y="396"/>
                  </a:cubicBezTo>
                  <a:cubicBezTo>
                    <a:pt x="57" y="396"/>
                    <a:pt x="65" y="393"/>
                    <a:pt x="72" y="386"/>
                  </a:cubicBezTo>
                  <a:lnTo>
                    <a:pt x="371" y="58"/>
                  </a:lnTo>
                  <a:cubicBezTo>
                    <a:pt x="393" y="31"/>
                    <a:pt x="375" y="0"/>
                    <a:pt x="3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 flipH="1">
              <a:off x="1851906" y="3929854"/>
              <a:ext cx="38485" cy="35036"/>
            </a:xfrm>
            <a:custGeom>
              <a:avLst/>
              <a:gdLst/>
              <a:ahLst/>
              <a:cxnLst/>
              <a:rect l="l" t="t" r="r" b="b"/>
              <a:pathLst>
                <a:path w="424" h="386" extrusionOk="0">
                  <a:moveTo>
                    <a:pt x="391" y="0"/>
                  </a:moveTo>
                  <a:cubicBezTo>
                    <a:pt x="384" y="0"/>
                    <a:pt x="378" y="3"/>
                    <a:pt x="372" y="8"/>
                  </a:cubicBezTo>
                  <a:cubicBezTo>
                    <a:pt x="241" y="103"/>
                    <a:pt x="124" y="213"/>
                    <a:pt x="15" y="337"/>
                  </a:cubicBezTo>
                  <a:cubicBezTo>
                    <a:pt x="7" y="358"/>
                    <a:pt x="0" y="373"/>
                    <a:pt x="15" y="380"/>
                  </a:cubicBezTo>
                  <a:cubicBezTo>
                    <a:pt x="26" y="384"/>
                    <a:pt x="35" y="386"/>
                    <a:pt x="44" y="386"/>
                  </a:cubicBezTo>
                  <a:cubicBezTo>
                    <a:pt x="53" y="386"/>
                    <a:pt x="62" y="384"/>
                    <a:pt x="73" y="380"/>
                  </a:cubicBezTo>
                  <a:cubicBezTo>
                    <a:pt x="168" y="264"/>
                    <a:pt x="277" y="154"/>
                    <a:pt x="409" y="67"/>
                  </a:cubicBezTo>
                  <a:cubicBezTo>
                    <a:pt x="423" y="52"/>
                    <a:pt x="423" y="37"/>
                    <a:pt x="416" y="16"/>
                  </a:cubicBezTo>
                  <a:cubicBezTo>
                    <a:pt x="412" y="7"/>
                    <a:pt x="401" y="0"/>
                    <a:pt x="39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 flipH="1">
              <a:off x="1805524" y="3884107"/>
              <a:ext cx="24598" cy="25869"/>
            </a:xfrm>
            <a:custGeom>
              <a:avLst/>
              <a:gdLst/>
              <a:ahLst/>
              <a:cxnLst/>
              <a:rect l="l" t="t" r="r" b="b"/>
              <a:pathLst>
                <a:path w="271" h="285" extrusionOk="0">
                  <a:moveTo>
                    <a:pt x="229" y="0"/>
                  </a:moveTo>
                  <a:cubicBezTo>
                    <a:pt x="222" y="0"/>
                    <a:pt x="215" y="3"/>
                    <a:pt x="212" y="9"/>
                  </a:cubicBezTo>
                  <a:lnTo>
                    <a:pt x="15" y="228"/>
                  </a:lnTo>
                  <a:cubicBezTo>
                    <a:pt x="7" y="242"/>
                    <a:pt x="0" y="264"/>
                    <a:pt x="15" y="279"/>
                  </a:cubicBezTo>
                  <a:cubicBezTo>
                    <a:pt x="22" y="282"/>
                    <a:pt x="29" y="284"/>
                    <a:pt x="37" y="284"/>
                  </a:cubicBezTo>
                  <a:cubicBezTo>
                    <a:pt x="46" y="284"/>
                    <a:pt x="55" y="282"/>
                    <a:pt x="66" y="279"/>
                  </a:cubicBezTo>
                  <a:lnTo>
                    <a:pt x="255" y="60"/>
                  </a:lnTo>
                  <a:cubicBezTo>
                    <a:pt x="263" y="45"/>
                    <a:pt x="270" y="23"/>
                    <a:pt x="255" y="9"/>
                  </a:cubicBezTo>
                  <a:cubicBezTo>
                    <a:pt x="251" y="5"/>
                    <a:pt x="240" y="0"/>
                    <a:pt x="22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 flipH="1">
              <a:off x="1852451" y="3812764"/>
              <a:ext cx="34038" cy="34855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0" y="1"/>
                  </a:moveTo>
                  <a:cubicBezTo>
                    <a:pt x="18" y="1"/>
                    <a:pt x="6" y="9"/>
                    <a:pt x="1" y="14"/>
                  </a:cubicBezTo>
                  <a:cubicBezTo>
                    <a:pt x="1" y="36"/>
                    <a:pt x="8" y="58"/>
                    <a:pt x="16" y="65"/>
                  </a:cubicBezTo>
                  <a:cubicBezTo>
                    <a:pt x="140" y="153"/>
                    <a:pt x="227" y="248"/>
                    <a:pt x="300" y="372"/>
                  </a:cubicBezTo>
                  <a:cubicBezTo>
                    <a:pt x="306" y="380"/>
                    <a:pt x="316" y="384"/>
                    <a:pt x="325" y="384"/>
                  </a:cubicBezTo>
                  <a:cubicBezTo>
                    <a:pt x="349" y="384"/>
                    <a:pt x="374" y="361"/>
                    <a:pt x="358" y="335"/>
                  </a:cubicBezTo>
                  <a:cubicBezTo>
                    <a:pt x="271" y="204"/>
                    <a:pt x="176" y="94"/>
                    <a:pt x="45" y="7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 flipH="1">
              <a:off x="1921434" y="3747320"/>
              <a:ext cx="27230" cy="29318"/>
            </a:xfrm>
            <a:custGeom>
              <a:avLst/>
              <a:gdLst/>
              <a:ahLst/>
              <a:cxnLst/>
              <a:rect l="l" t="t" r="r" b="b"/>
              <a:pathLst>
                <a:path w="300" h="323" extrusionOk="0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0" y="13"/>
                    <a:pt x="0" y="27"/>
                    <a:pt x="7" y="49"/>
                  </a:cubicBezTo>
                  <a:cubicBezTo>
                    <a:pt x="95" y="144"/>
                    <a:pt x="175" y="224"/>
                    <a:pt x="248" y="312"/>
                  </a:cubicBezTo>
                  <a:cubicBezTo>
                    <a:pt x="252" y="319"/>
                    <a:pt x="261" y="323"/>
                    <a:pt x="270" y="323"/>
                  </a:cubicBezTo>
                  <a:cubicBezTo>
                    <a:pt x="279" y="323"/>
                    <a:pt x="288" y="319"/>
                    <a:pt x="292" y="312"/>
                  </a:cubicBezTo>
                  <a:cubicBezTo>
                    <a:pt x="299" y="305"/>
                    <a:pt x="299" y="275"/>
                    <a:pt x="292" y="268"/>
                  </a:cubicBezTo>
                  <a:cubicBezTo>
                    <a:pt x="212" y="181"/>
                    <a:pt x="131" y="93"/>
                    <a:pt x="58" y="6"/>
                  </a:cubicBezTo>
                  <a:cubicBezTo>
                    <a:pt x="51" y="2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 flipH="1">
              <a:off x="1989600" y="3667354"/>
              <a:ext cx="39212" cy="36125"/>
            </a:xfrm>
            <a:custGeom>
              <a:avLst/>
              <a:gdLst/>
              <a:ahLst/>
              <a:cxnLst/>
              <a:rect l="l" t="t" r="r" b="b"/>
              <a:pathLst>
                <a:path w="432" h="398" extrusionOk="0">
                  <a:moveTo>
                    <a:pt x="52" y="1"/>
                  </a:moveTo>
                  <a:cubicBezTo>
                    <a:pt x="44" y="1"/>
                    <a:pt x="36" y="4"/>
                    <a:pt x="29" y="11"/>
                  </a:cubicBezTo>
                  <a:cubicBezTo>
                    <a:pt x="8" y="18"/>
                    <a:pt x="0" y="47"/>
                    <a:pt x="8" y="55"/>
                  </a:cubicBezTo>
                  <a:cubicBezTo>
                    <a:pt x="102" y="193"/>
                    <a:pt x="219" y="310"/>
                    <a:pt x="365" y="390"/>
                  </a:cubicBezTo>
                  <a:cubicBezTo>
                    <a:pt x="372" y="396"/>
                    <a:pt x="378" y="398"/>
                    <a:pt x="384" y="398"/>
                  </a:cubicBezTo>
                  <a:cubicBezTo>
                    <a:pt x="412" y="398"/>
                    <a:pt x="432" y="351"/>
                    <a:pt x="402" y="339"/>
                  </a:cubicBezTo>
                  <a:cubicBezTo>
                    <a:pt x="270" y="259"/>
                    <a:pt x="154" y="150"/>
                    <a:pt x="73" y="18"/>
                  </a:cubicBezTo>
                  <a:cubicBezTo>
                    <a:pt x="69" y="6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 flipH="1">
              <a:off x="2055225" y="3592108"/>
              <a:ext cx="25233" cy="35853"/>
            </a:xfrm>
            <a:custGeom>
              <a:avLst/>
              <a:gdLst/>
              <a:ahLst/>
              <a:cxnLst/>
              <a:rect l="l" t="t" r="r" b="b"/>
              <a:pathLst>
                <a:path w="278" h="395" extrusionOk="0">
                  <a:moveTo>
                    <a:pt x="22" y="1"/>
                  </a:moveTo>
                  <a:cubicBezTo>
                    <a:pt x="15" y="8"/>
                    <a:pt x="0" y="30"/>
                    <a:pt x="0" y="45"/>
                  </a:cubicBezTo>
                  <a:cubicBezTo>
                    <a:pt x="59" y="176"/>
                    <a:pt x="124" y="285"/>
                    <a:pt x="212" y="380"/>
                  </a:cubicBezTo>
                  <a:cubicBezTo>
                    <a:pt x="215" y="390"/>
                    <a:pt x="223" y="394"/>
                    <a:pt x="231" y="394"/>
                  </a:cubicBezTo>
                  <a:cubicBezTo>
                    <a:pt x="241" y="394"/>
                    <a:pt x="252" y="388"/>
                    <a:pt x="256" y="380"/>
                  </a:cubicBezTo>
                  <a:cubicBezTo>
                    <a:pt x="277" y="366"/>
                    <a:pt x="270" y="344"/>
                    <a:pt x="256" y="337"/>
                  </a:cubicBezTo>
                  <a:cubicBezTo>
                    <a:pt x="175" y="249"/>
                    <a:pt x="110" y="140"/>
                    <a:pt x="66" y="30"/>
                  </a:cubicBezTo>
                  <a:cubicBezTo>
                    <a:pt x="59" y="8"/>
                    <a:pt x="51" y="1"/>
                    <a:pt x="2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 flipH="1">
              <a:off x="2091532" y="3498073"/>
              <a:ext cx="18789" cy="50557"/>
            </a:xfrm>
            <a:custGeom>
              <a:avLst/>
              <a:gdLst/>
              <a:ahLst/>
              <a:cxnLst/>
              <a:rect l="l" t="t" r="r" b="b"/>
              <a:pathLst>
                <a:path w="207" h="557" extrusionOk="0">
                  <a:moveTo>
                    <a:pt x="37" y="1"/>
                  </a:moveTo>
                  <a:cubicBezTo>
                    <a:pt x="30" y="8"/>
                    <a:pt x="1" y="23"/>
                    <a:pt x="15" y="37"/>
                  </a:cubicBezTo>
                  <a:cubicBezTo>
                    <a:pt x="30" y="213"/>
                    <a:pt x="74" y="380"/>
                    <a:pt x="132" y="534"/>
                  </a:cubicBezTo>
                  <a:cubicBezTo>
                    <a:pt x="138" y="549"/>
                    <a:pt x="153" y="556"/>
                    <a:pt x="168" y="556"/>
                  </a:cubicBezTo>
                  <a:cubicBezTo>
                    <a:pt x="188" y="556"/>
                    <a:pt x="206" y="541"/>
                    <a:pt x="198" y="512"/>
                  </a:cubicBezTo>
                  <a:cubicBezTo>
                    <a:pt x="140" y="358"/>
                    <a:pt x="96" y="198"/>
                    <a:pt x="74" y="37"/>
                  </a:cubicBezTo>
                  <a:cubicBezTo>
                    <a:pt x="74" y="23"/>
                    <a:pt x="59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2108233" y="3404855"/>
              <a:ext cx="6717" cy="48016"/>
            </a:xfrm>
            <a:custGeom>
              <a:avLst/>
              <a:gdLst/>
              <a:ahLst/>
              <a:cxnLst/>
              <a:rect l="l" t="t" r="r" b="b"/>
              <a:pathLst>
                <a:path w="74" h="529" extrusionOk="0">
                  <a:moveTo>
                    <a:pt x="35" y="1"/>
                  </a:moveTo>
                  <a:cubicBezTo>
                    <a:pt x="17" y="1"/>
                    <a:pt x="1" y="10"/>
                    <a:pt x="1" y="28"/>
                  </a:cubicBezTo>
                  <a:lnTo>
                    <a:pt x="1" y="495"/>
                  </a:lnTo>
                  <a:cubicBezTo>
                    <a:pt x="1" y="517"/>
                    <a:pt x="19" y="528"/>
                    <a:pt x="37" y="528"/>
                  </a:cubicBezTo>
                  <a:cubicBezTo>
                    <a:pt x="56" y="528"/>
                    <a:pt x="74" y="517"/>
                    <a:pt x="74" y="495"/>
                  </a:cubicBezTo>
                  <a:lnTo>
                    <a:pt x="74" y="28"/>
                  </a:lnTo>
                  <a:cubicBezTo>
                    <a:pt x="70" y="10"/>
                    <a:pt x="52" y="1"/>
                    <a:pt x="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 flipH="1">
              <a:off x="2114133" y="3312363"/>
              <a:ext cx="6717" cy="48379"/>
            </a:xfrm>
            <a:custGeom>
              <a:avLst/>
              <a:gdLst/>
              <a:ahLst/>
              <a:cxnLst/>
              <a:rect l="l" t="t" r="r" b="b"/>
              <a:pathLst>
                <a:path w="74" h="533" extrusionOk="0">
                  <a:moveTo>
                    <a:pt x="37" y="0"/>
                  </a:moveTo>
                  <a:cubicBezTo>
                    <a:pt x="18" y="0"/>
                    <a:pt x="0" y="11"/>
                    <a:pt x="0" y="33"/>
                  </a:cubicBezTo>
                  <a:lnTo>
                    <a:pt x="0" y="500"/>
                  </a:lnTo>
                  <a:cubicBezTo>
                    <a:pt x="0" y="522"/>
                    <a:pt x="18" y="533"/>
                    <a:pt x="37" y="533"/>
                  </a:cubicBezTo>
                  <a:cubicBezTo>
                    <a:pt x="55" y="533"/>
                    <a:pt x="73" y="522"/>
                    <a:pt x="73" y="500"/>
                  </a:cubicBezTo>
                  <a:lnTo>
                    <a:pt x="73" y="33"/>
                  </a:lnTo>
                  <a:cubicBezTo>
                    <a:pt x="73" y="11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 flipH="1">
              <a:off x="2123482" y="3235573"/>
              <a:ext cx="6717" cy="45111"/>
            </a:xfrm>
            <a:custGeom>
              <a:avLst/>
              <a:gdLst/>
              <a:ahLst/>
              <a:cxnLst/>
              <a:rect l="l" t="t" r="r" b="b"/>
              <a:pathLst>
                <a:path w="74" h="497" extrusionOk="0">
                  <a:moveTo>
                    <a:pt x="37" y="0"/>
                  </a:moveTo>
                  <a:cubicBezTo>
                    <a:pt x="19" y="0"/>
                    <a:pt x="1" y="11"/>
                    <a:pt x="1" y="33"/>
                  </a:cubicBezTo>
                  <a:lnTo>
                    <a:pt x="1" y="463"/>
                  </a:lnTo>
                  <a:cubicBezTo>
                    <a:pt x="1" y="485"/>
                    <a:pt x="19" y="496"/>
                    <a:pt x="37" y="496"/>
                  </a:cubicBezTo>
                  <a:cubicBezTo>
                    <a:pt x="56" y="496"/>
                    <a:pt x="74" y="485"/>
                    <a:pt x="74" y="463"/>
                  </a:cubicBezTo>
                  <a:lnTo>
                    <a:pt x="74" y="33"/>
                  </a:lnTo>
                  <a:cubicBezTo>
                    <a:pt x="74" y="11"/>
                    <a:pt x="56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 flipH="1">
              <a:off x="2130744" y="3176574"/>
              <a:ext cx="6717" cy="37850"/>
            </a:xfrm>
            <a:custGeom>
              <a:avLst/>
              <a:gdLst/>
              <a:ahLst/>
              <a:cxnLst/>
              <a:rect l="l" t="t" r="r" b="b"/>
              <a:pathLst>
                <a:path w="74" h="417" extrusionOk="0">
                  <a:moveTo>
                    <a:pt x="37" y="1"/>
                  </a:moveTo>
                  <a:cubicBezTo>
                    <a:pt x="19" y="1"/>
                    <a:pt x="1" y="12"/>
                    <a:pt x="1" y="34"/>
                  </a:cubicBezTo>
                  <a:lnTo>
                    <a:pt x="1" y="384"/>
                  </a:lnTo>
                  <a:cubicBezTo>
                    <a:pt x="1" y="406"/>
                    <a:pt x="19" y="417"/>
                    <a:pt x="37" y="417"/>
                  </a:cubicBezTo>
                  <a:cubicBezTo>
                    <a:pt x="55" y="417"/>
                    <a:pt x="74" y="406"/>
                    <a:pt x="74" y="384"/>
                  </a:cubicBezTo>
                  <a:lnTo>
                    <a:pt x="74" y="34"/>
                  </a:lnTo>
                  <a:cubicBezTo>
                    <a:pt x="74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 flipH="1">
              <a:off x="2179758" y="3331878"/>
              <a:ext cx="7988" cy="6717"/>
            </a:xfrm>
            <a:custGeom>
              <a:avLst/>
              <a:gdLst/>
              <a:ahLst/>
              <a:cxnLst/>
              <a:rect l="l" t="t" r="r" b="b"/>
              <a:pathLst>
                <a:path w="88" h="74" extrusionOk="0">
                  <a:moveTo>
                    <a:pt x="44" y="1"/>
                  </a:moveTo>
                  <a:cubicBezTo>
                    <a:pt x="0" y="15"/>
                    <a:pt x="0" y="74"/>
                    <a:pt x="44" y="74"/>
                  </a:cubicBezTo>
                  <a:cubicBezTo>
                    <a:pt x="88" y="74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 flipH="1">
              <a:off x="2348586" y="3522580"/>
              <a:ext cx="13978" cy="24598"/>
            </a:xfrm>
            <a:custGeom>
              <a:avLst/>
              <a:gdLst/>
              <a:ahLst/>
              <a:cxnLst/>
              <a:rect l="l" t="t" r="r" b="b"/>
              <a:pathLst>
                <a:path w="154" h="271" extrusionOk="0">
                  <a:moveTo>
                    <a:pt x="117" y="1"/>
                  </a:moveTo>
                  <a:cubicBezTo>
                    <a:pt x="95" y="1"/>
                    <a:pt x="73" y="8"/>
                    <a:pt x="73" y="30"/>
                  </a:cubicBezTo>
                  <a:cubicBezTo>
                    <a:pt x="58" y="88"/>
                    <a:pt x="37" y="161"/>
                    <a:pt x="7" y="227"/>
                  </a:cubicBezTo>
                  <a:cubicBezTo>
                    <a:pt x="0" y="249"/>
                    <a:pt x="22" y="264"/>
                    <a:pt x="37" y="271"/>
                  </a:cubicBezTo>
                  <a:cubicBezTo>
                    <a:pt x="58" y="271"/>
                    <a:pt x="73" y="264"/>
                    <a:pt x="80" y="249"/>
                  </a:cubicBezTo>
                  <a:cubicBezTo>
                    <a:pt x="102" y="183"/>
                    <a:pt x="117" y="110"/>
                    <a:pt x="146" y="45"/>
                  </a:cubicBezTo>
                  <a:cubicBezTo>
                    <a:pt x="153" y="30"/>
                    <a:pt x="139" y="8"/>
                    <a:pt x="1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 flipH="1">
              <a:off x="2335334" y="3531929"/>
              <a:ext cx="10075" cy="21240"/>
            </a:xfrm>
            <a:custGeom>
              <a:avLst/>
              <a:gdLst/>
              <a:ahLst/>
              <a:cxnLst/>
              <a:rect l="l" t="t" r="r" b="b"/>
              <a:pathLst>
                <a:path w="111" h="234" extrusionOk="0">
                  <a:moveTo>
                    <a:pt x="88" y="0"/>
                  </a:moveTo>
                  <a:cubicBezTo>
                    <a:pt x="66" y="0"/>
                    <a:pt x="52" y="7"/>
                    <a:pt x="37" y="22"/>
                  </a:cubicBezTo>
                  <a:cubicBezTo>
                    <a:pt x="30" y="80"/>
                    <a:pt x="8" y="131"/>
                    <a:pt x="1" y="190"/>
                  </a:cubicBezTo>
                  <a:cubicBezTo>
                    <a:pt x="1" y="204"/>
                    <a:pt x="8" y="226"/>
                    <a:pt x="30" y="233"/>
                  </a:cubicBezTo>
                  <a:cubicBezTo>
                    <a:pt x="52" y="233"/>
                    <a:pt x="66" y="226"/>
                    <a:pt x="74" y="204"/>
                  </a:cubicBezTo>
                  <a:cubicBezTo>
                    <a:pt x="88" y="153"/>
                    <a:pt x="103" y="95"/>
                    <a:pt x="110" y="44"/>
                  </a:cubicBezTo>
                  <a:cubicBezTo>
                    <a:pt x="110" y="22"/>
                    <a:pt x="103" y="7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 flipH="1">
              <a:off x="2245928" y="3674888"/>
              <a:ext cx="8078" cy="6717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44" y="1"/>
                  </a:moveTo>
                  <a:cubicBezTo>
                    <a:pt x="1" y="8"/>
                    <a:pt x="1" y="74"/>
                    <a:pt x="44" y="74"/>
                  </a:cubicBezTo>
                  <a:cubicBezTo>
                    <a:pt x="88" y="74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 flipH="1">
              <a:off x="2080368" y="3698760"/>
              <a:ext cx="12072" cy="36670"/>
            </a:xfrm>
            <a:custGeom>
              <a:avLst/>
              <a:gdLst/>
              <a:ahLst/>
              <a:cxnLst/>
              <a:rect l="l" t="t" r="r" b="b"/>
              <a:pathLst>
                <a:path w="133" h="404" extrusionOk="0">
                  <a:moveTo>
                    <a:pt x="110" y="1"/>
                  </a:moveTo>
                  <a:cubicBezTo>
                    <a:pt x="81" y="1"/>
                    <a:pt x="59" y="8"/>
                    <a:pt x="59" y="30"/>
                  </a:cubicBezTo>
                  <a:cubicBezTo>
                    <a:pt x="45" y="139"/>
                    <a:pt x="23" y="249"/>
                    <a:pt x="1" y="358"/>
                  </a:cubicBezTo>
                  <a:cubicBezTo>
                    <a:pt x="1" y="373"/>
                    <a:pt x="8" y="395"/>
                    <a:pt x="23" y="402"/>
                  </a:cubicBezTo>
                  <a:cubicBezTo>
                    <a:pt x="27" y="403"/>
                    <a:pt x="30" y="404"/>
                    <a:pt x="34" y="404"/>
                  </a:cubicBezTo>
                  <a:cubicBezTo>
                    <a:pt x="50" y="404"/>
                    <a:pt x="62" y="391"/>
                    <a:pt x="74" y="373"/>
                  </a:cubicBezTo>
                  <a:cubicBezTo>
                    <a:pt x="88" y="263"/>
                    <a:pt x="110" y="154"/>
                    <a:pt x="132" y="44"/>
                  </a:cubicBezTo>
                  <a:cubicBezTo>
                    <a:pt x="132" y="30"/>
                    <a:pt x="125" y="8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 flipH="1">
              <a:off x="2062487" y="3708018"/>
              <a:ext cx="9077" cy="30589"/>
            </a:xfrm>
            <a:custGeom>
              <a:avLst/>
              <a:gdLst/>
              <a:ahLst/>
              <a:cxnLst/>
              <a:rect l="l" t="t" r="r" b="b"/>
              <a:pathLst>
                <a:path w="100" h="337" extrusionOk="0">
                  <a:moveTo>
                    <a:pt x="48" y="1"/>
                  </a:moveTo>
                  <a:cubicBezTo>
                    <a:pt x="41" y="8"/>
                    <a:pt x="26" y="15"/>
                    <a:pt x="26" y="37"/>
                  </a:cubicBezTo>
                  <a:cubicBezTo>
                    <a:pt x="34" y="117"/>
                    <a:pt x="34" y="212"/>
                    <a:pt x="4" y="293"/>
                  </a:cubicBezTo>
                  <a:cubicBezTo>
                    <a:pt x="0" y="319"/>
                    <a:pt x="21" y="337"/>
                    <a:pt x="41" y="337"/>
                  </a:cubicBezTo>
                  <a:cubicBezTo>
                    <a:pt x="54" y="337"/>
                    <a:pt x="67" y="328"/>
                    <a:pt x="70" y="307"/>
                  </a:cubicBezTo>
                  <a:cubicBezTo>
                    <a:pt x="85" y="220"/>
                    <a:pt x="99" y="125"/>
                    <a:pt x="85" y="37"/>
                  </a:cubicBezTo>
                  <a:cubicBezTo>
                    <a:pt x="85" y="15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 flipH="1">
              <a:off x="2024727" y="3929218"/>
              <a:ext cx="8078" cy="6717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44" y="1"/>
                  </a:moveTo>
                  <a:cubicBezTo>
                    <a:pt x="1" y="8"/>
                    <a:pt x="1" y="74"/>
                    <a:pt x="44" y="74"/>
                  </a:cubicBezTo>
                  <a:cubicBezTo>
                    <a:pt x="88" y="74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 flipH="1">
              <a:off x="1902282" y="3885105"/>
              <a:ext cx="15975" cy="27230"/>
            </a:xfrm>
            <a:custGeom>
              <a:avLst/>
              <a:gdLst/>
              <a:ahLst/>
              <a:cxnLst/>
              <a:rect l="l" t="t" r="r" b="b"/>
              <a:pathLst>
                <a:path w="176" h="300" extrusionOk="0">
                  <a:moveTo>
                    <a:pt x="140" y="1"/>
                  </a:moveTo>
                  <a:cubicBezTo>
                    <a:pt x="129" y="1"/>
                    <a:pt x="119" y="6"/>
                    <a:pt x="110" y="20"/>
                  </a:cubicBezTo>
                  <a:cubicBezTo>
                    <a:pt x="74" y="93"/>
                    <a:pt x="52" y="166"/>
                    <a:pt x="15" y="246"/>
                  </a:cubicBezTo>
                  <a:cubicBezTo>
                    <a:pt x="1" y="268"/>
                    <a:pt x="1" y="282"/>
                    <a:pt x="23" y="290"/>
                  </a:cubicBezTo>
                  <a:cubicBezTo>
                    <a:pt x="29" y="296"/>
                    <a:pt x="37" y="300"/>
                    <a:pt x="45" y="300"/>
                  </a:cubicBezTo>
                  <a:cubicBezTo>
                    <a:pt x="54" y="300"/>
                    <a:pt x="62" y="294"/>
                    <a:pt x="66" y="282"/>
                  </a:cubicBezTo>
                  <a:cubicBezTo>
                    <a:pt x="103" y="209"/>
                    <a:pt x="132" y="136"/>
                    <a:pt x="169" y="56"/>
                  </a:cubicBezTo>
                  <a:cubicBezTo>
                    <a:pt x="176" y="34"/>
                    <a:pt x="176" y="20"/>
                    <a:pt x="161" y="5"/>
                  </a:cubicBezTo>
                  <a:cubicBezTo>
                    <a:pt x="153" y="2"/>
                    <a:pt x="146" y="1"/>
                    <a:pt x="14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 flipH="1">
              <a:off x="1936047" y="3869584"/>
              <a:ext cx="15340" cy="46564"/>
            </a:xfrm>
            <a:custGeom>
              <a:avLst/>
              <a:gdLst/>
              <a:ahLst/>
              <a:cxnLst/>
              <a:rect l="l" t="t" r="r" b="b"/>
              <a:pathLst>
                <a:path w="169" h="513" extrusionOk="0">
                  <a:moveTo>
                    <a:pt x="110" y="1"/>
                  </a:moveTo>
                  <a:cubicBezTo>
                    <a:pt x="103" y="1"/>
                    <a:pt x="88" y="16"/>
                    <a:pt x="88" y="37"/>
                  </a:cubicBezTo>
                  <a:cubicBezTo>
                    <a:pt x="103" y="183"/>
                    <a:pt x="74" y="337"/>
                    <a:pt x="16" y="461"/>
                  </a:cubicBezTo>
                  <a:cubicBezTo>
                    <a:pt x="0" y="486"/>
                    <a:pt x="25" y="512"/>
                    <a:pt x="46" y="512"/>
                  </a:cubicBezTo>
                  <a:cubicBezTo>
                    <a:pt x="54" y="512"/>
                    <a:pt x="62" y="508"/>
                    <a:pt x="67" y="497"/>
                  </a:cubicBezTo>
                  <a:cubicBezTo>
                    <a:pt x="140" y="351"/>
                    <a:pt x="169" y="191"/>
                    <a:pt x="147" y="37"/>
                  </a:cubicBezTo>
                  <a:cubicBezTo>
                    <a:pt x="147" y="16"/>
                    <a:pt x="132" y="1"/>
                    <a:pt x="11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 flipH="1">
              <a:off x="2781093" y="2468951"/>
              <a:ext cx="9984" cy="36579"/>
            </a:xfrm>
            <a:custGeom>
              <a:avLst/>
              <a:gdLst/>
              <a:ahLst/>
              <a:cxnLst/>
              <a:rect l="l" t="t" r="r" b="b"/>
              <a:pathLst>
                <a:path w="110" h="403" extrusionOk="0">
                  <a:moveTo>
                    <a:pt x="73" y="1"/>
                  </a:moveTo>
                  <a:cubicBezTo>
                    <a:pt x="52" y="8"/>
                    <a:pt x="37" y="15"/>
                    <a:pt x="37" y="37"/>
                  </a:cubicBezTo>
                  <a:cubicBezTo>
                    <a:pt x="22" y="147"/>
                    <a:pt x="8" y="249"/>
                    <a:pt x="1" y="366"/>
                  </a:cubicBezTo>
                  <a:cubicBezTo>
                    <a:pt x="1" y="380"/>
                    <a:pt x="15" y="402"/>
                    <a:pt x="37" y="402"/>
                  </a:cubicBezTo>
                  <a:cubicBezTo>
                    <a:pt x="52" y="402"/>
                    <a:pt x="73" y="380"/>
                    <a:pt x="73" y="366"/>
                  </a:cubicBezTo>
                  <a:cubicBezTo>
                    <a:pt x="81" y="256"/>
                    <a:pt x="95" y="147"/>
                    <a:pt x="110" y="37"/>
                  </a:cubicBezTo>
                  <a:cubicBezTo>
                    <a:pt x="110" y="15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 flipH="1">
              <a:off x="2788990" y="2533850"/>
              <a:ext cx="10438" cy="44930"/>
            </a:xfrm>
            <a:custGeom>
              <a:avLst/>
              <a:gdLst/>
              <a:ahLst/>
              <a:cxnLst/>
              <a:rect l="l" t="t" r="r" b="b"/>
              <a:pathLst>
                <a:path w="115" h="495" extrusionOk="0">
                  <a:moveTo>
                    <a:pt x="71" y="1"/>
                  </a:moveTo>
                  <a:cubicBezTo>
                    <a:pt x="49" y="1"/>
                    <a:pt x="34" y="23"/>
                    <a:pt x="34" y="37"/>
                  </a:cubicBezTo>
                  <a:cubicBezTo>
                    <a:pt x="41" y="176"/>
                    <a:pt x="34" y="315"/>
                    <a:pt x="5" y="453"/>
                  </a:cubicBezTo>
                  <a:cubicBezTo>
                    <a:pt x="1" y="479"/>
                    <a:pt x="21" y="494"/>
                    <a:pt x="40" y="494"/>
                  </a:cubicBezTo>
                  <a:cubicBezTo>
                    <a:pt x="54" y="494"/>
                    <a:pt x="68" y="486"/>
                    <a:pt x="71" y="468"/>
                  </a:cubicBezTo>
                  <a:cubicBezTo>
                    <a:pt x="107" y="329"/>
                    <a:pt x="114" y="183"/>
                    <a:pt x="107" y="37"/>
                  </a:cubicBezTo>
                  <a:cubicBezTo>
                    <a:pt x="107" y="23"/>
                    <a:pt x="93" y="1"/>
                    <a:pt x="7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 flipH="1">
              <a:off x="2790351" y="2615359"/>
              <a:ext cx="9349" cy="36489"/>
            </a:xfrm>
            <a:custGeom>
              <a:avLst/>
              <a:gdLst/>
              <a:ahLst/>
              <a:cxnLst/>
              <a:rect l="l" t="t" r="r" b="b"/>
              <a:pathLst>
                <a:path w="103" h="402" extrusionOk="0">
                  <a:moveTo>
                    <a:pt x="59" y="0"/>
                  </a:moveTo>
                  <a:cubicBezTo>
                    <a:pt x="23" y="0"/>
                    <a:pt x="1" y="15"/>
                    <a:pt x="8" y="37"/>
                  </a:cubicBezTo>
                  <a:cubicBezTo>
                    <a:pt x="23" y="146"/>
                    <a:pt x="23" y="256"/>
                    <a:pt x="1" y="358"/>
                  </a:cubicBezTo>
                  <a:cubicBezTo>
                    <a:pt x="1" y="372"/>
                    <a:pt x="8" y="394"/>
                    <a:pt x="30" y="402"/>
                  </a:cubicBezTo>
                  <a:cubicBezTo>
                    <a:pt x="44" y="402"/>
                    <a:pt x="66" y="394"/>
                    <a:pt x="74" y="372"/>
                  </a:cubicBezTo>
                  <a:cubicBezTo>
                    <a:pt x="96" y="263"/>
                    <a:pt x="103" y="146"/>
                    <a:pt x="96" y="37"/>
                  </a:cubicBezTo>
                  <a:cubicBezTo>
                    <a:pt x="96" y="15"/>
                    <a:pt x="74" y="0"/>
                    <a:pt x="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 flipH="1">
              <a:off x="2793619" y="2684887"/>
              <a:ext cx="13524" cy="47925"/>
            </a:xfrm>
            <a:custGeom>
              <a:avLst/>
              <a:gdLst/>
              <a:ahLst/>
              <a:cxnLst/>
              <a:rect l="l" t="t" r="r" b="b"/>
              <a:pathLst>
                <a:path w="149" h="528" extrusionOk="0">
                  <a:moveTo>
                    <a:pt x="90" y="0"/>
                  </a:moveTo>
                  <a:cubicBezTo>
                    <a:pt x="75" y="0"/>
                    <a:pt x="46" y="15"/>
                    <a:pt x="53" y="37"/>
                  </a:cubicBezTo>
                  <a:cubicBezTo>
                    <a:pt x="75" y="190"/>
                    <a:pt x="53" y="336"/>
                    <a:pt x="10" y="482"/>
                  </a:cubicBezTo>
                  <a:cubicBezTo>
                    <a:pt x="1" y="509"/>
                    <a:pt x="22" y="528"/>
                    <a:pt x="44" y="528"/>
                  </a:cubicBezTo>
                  <a:cubicBezTo>
                    <a:pt x="57" y="528"/>
                    <a:pt x="70" y="521"/>
                    <a:pt x="75" y="504"/>
                  </a:cubicBezTo>
                  <a:cubicBezTo>
                    <a:pt x="126" y="351"/>
                    <a:pt x="148" y="190"/>
                    <a:pt x="126" y="37"/>
                  </a:cubicBezTo>
                  <a:cubicBezTo>
                    <a:pt x="126" y="15"/>
                    <a:pt x="112" y="0"/>
                    <a:pt x="9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 flipH="1">
              <a:off x="2722729" y="2438181"/>
              <a:ext cx="26595" cy="18517"/>
            </a:xfrm>
            <a:custGeom>
              <a:avLst/>
              <a:gdLst/>
              <a:ahLst/>
              <a:cxnLst/>
              <a:rect l="l" t="t" r="r" b="b"/>
              <a:pathLst>
                <a:path w="293" h="204" extrusionOk="0">
                  <a:moveTo>
                    <a:pt x="263" y="1"/>
                  </a:moveTo>
                  <a:cubicBezTo>
                    <a:pt x="254" y="1"/>
                    <a:pt x="245" y="4"/>
                    <a:pt x="241" y="12"/>
                  </a:cubicBezTo>
                  <a:cubicBezTo>
                    <a:pt x="212" y="33"/>
                    <a:pt x="175" y="63"/>
                    <a:pt x="139" y="92"/>
                  </a:cubicBezTo>
                  <a:cubicBezTo>
                    <a:pt x="102" y="121"/>
                    <a:pt x="66" y="128"/>
                    <a:pt x="29" y="143"/>
                  </a:cubicBezTo>
                  <a:cubicBezTo>
                    <a:pt x="15" y="157"/>
                    <a:pt x="0" y="172"/>
                    <a:pt x="0" y="194"/>
                  </a:cubicBezTo>
                  <a:cubicBezTo>
                    <a:pt x="0" y="194"/>
                    <a:pt x="14" y="203"/>
                    <a:pt x="27" y="203"/>
                  </a:cubicBezTo>
                  <a:cubicBezTo>
                    <a:pt x="31" y="203"/>
                    <a:pt x="34" y="203"/>
                    <a:pt x="37" y="201"/>
                  </a:cubicBezTo>
                  <a:cubicBezTo>
                    <a:pt x="132" y="172"/>
                    <a:pt x="212" y="121"/>
                    <a:pt x="285" y="55"/>
                  </a:cubicBezTo>
                  <a:cubicBezTo>
                    <a:pt x="292" y="41"/>
                    <a:pt x="292" y="19"/>
                    <a:pt x="285" y="12"/>
                  </a:cubicBezTo>
                  <a:cubicBezTo>
                    <a:pt x="281" y="4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 flipH="1">
              <a:off x="2678435" y="2374008"/>
              <a:ext cx="19424" cy="37759"/>
            </a:xfrm>
            <a:custGeom>
              <a:avLst/>
              <a:gdLst/>
              <a:ahLst/>
              <a:cxnLst/>
              <a:rect l="l" t="t" r="r" b="b"/>
              <a:pathLst>
                <a:path w="214" h="416" extrusionOk="0">
                  <a:moveTo>
                    <a:pt x="178" y="1"/>
                  </a:moveTo>
                  <a:cubicBezTo>
                    <a:pt x="166" y="1"/>
                    <a:pt x="153" y="6"/>
                    <a:pt x="148" y="11"/>
                  </a:cubicBezTo>
                  <a:cubicBezTo>
                    <a:pt x="90" y="135"/>
                    <a:pt x="46" y="252"/>
                    <a:pt x="10" y="368"/>
                  </a:cubicBezTo>
                  <a:cubicBezTo>
                    <a:pt x="0" y="397"/>
                    <a:pt x="28" y="416"/>
                    <a:pt x="50" y="416"/>
                  </a:cubicBezTo>
                  <a:cubicBezTo>
                    <a:pt x="62" y="416"/>
                    <a:pt x="73" y="410"/>
                    <a:pt x="75" y="398"/>
                  </a:cubicBezTo>
                  <a:cubicBezTo>
                    <a:pt x="112" y="281"/>
                    <a:pt x="155" y="157"/>
                    <a:pt x="199" y="47"/>
                  </a:cubicBezTo>
                  <a:cubicBezTo>
                    <a:pt x="214" y="33"/>
                    <a:pt x="214" y="11"/>
                    <a:pt x="192" y="4"/>
                  </a:cubicBezTo>
                  <a:cubicBezTo>
                    <a:pt x="188" y="1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 flipH="1">
              <a:off x="2563795" y="2264361"/>
              <a:ext cx="36579" cy="6717"/>
            </a:xfrm>
            <a:custGeom>
              <a:avLst/>
              <a:gdLst/>
              <a:ahLst/>
              <a:cxnLst/>
              <a:rect l="l" t="t" r="r" b="b"/>
              <a:pathLst>
                <a:path w="403" h="74" extrusionOk="0">
                  <a:moveTo>
                    <a:pt x="52" y="0"/>
                  </a:moveTo>
                  <a:cubicBezTo>
                    <a:pt x="1" y="0"/>
                    <a:pt x="1" y="73"/>
                    <a:pt x="52" y="73"/>
                  </a:cubicBezTo>
                  <a:lnTo>
                    <a:pt x="358" y="73"/>
                  </a:lnTo>
                  <a:cubicBezTo>
                    <a:pt x="402" y="73"/>
                    <a:pt x="402" y="0"/>
                    <a:pt x="3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 flipH="1">
              <a:off x="2507520" y="2267629"/>
              <a:ext cx="23963" cy="6717"/>
            </a:xfrm>
            <a:custGeom>
              <a:avLst/>
              <a:gdLst/>
              <a:ahLst/>
              <a:cxnLst/>
              <a:rect l="l" t="t" r="r" b="b"/>
              <a:pathLst>
                <a:path w="264" h="74" extrusionOk="0">
                  <a:moveTo>
                    <a:pt x="37" y="1"/>
                  </a:moveTo>
                  <a:cubicBezTo>
                    <a:pt x="22" y="1"/>
                    <a:pt x="1" y="15"/>
                    <a:pt x="1" y="37"/>
                  </a:cubicBezTo>
                  <a:cubicBezTo>
                    <a:pt x="8" y="52"/>
                    <a:pt x="22" y="74"/>
                    <a:pt x="37" y="74"/>
                  </a:cubicBezTo>
                  <a:lnTo>
                    <a:pt x="227" y="74"/>
                  </a:lnTo>
                  <a:cubicBezTo>
                    <a:pt x="249" y="74"/>
                    <a:pt x="263" y="52"/>
                    <a:pt x="263" y="37"/>
                  </a:cubicBezTo>
                  <a:cubicBezTo>
                    <a:pt x="263" y="15"/>
                    <a:pt x="249" y="1"/>
                    <a:pt x="22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 flipH="1">
              <a:off x="2437992" y="2268990"/>
              <a:ext cx="39847" cy="6717"/>
            </a:xfrm>
            <a:custGeom>
              <a:avLst/>
              <a:gdLst/>
              <a:ahLst/>
              <a:cxnLst/>
              <a:rect l="l" t="t" r="r" b="b"/>
              <a:pathLst>
                <a:path w="439" h="74" extrusionOk="0">
                  <a:moveTo>
                    <a:pt x="52" y="0"/>
                  </a:moveTo>
                  <a:cubicBezTo>
                    <a:pt x="1" y="0"/>
                    <a:pt x="1" y="73"/>
                    <a:pt x="52" y="73"/>
                  </a:cubicBezTo>
                  <a:lnTo>
                    <a:pt x="395" y="73"/>
                  </a:lnTo>
                  <a:cubicBezTo>
                    <a:pt x="438" y="73"/>
                    <a:pt x="438" y="0"/>
                    <a:pt x="3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 flipH="1">
              <a:off x="2388342" y="2264361"/>
              <a:ext cx="27230" cy="6717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37" y="0"/>
                  </a:moveTo>
                  <a:cubicBezTo>
                    <a:pt x="22" y="0"/>
                    <a:pt x="0" y="15"/>
                    <a:pt x="0" y="37"/>
                  </a:cubicBezTo>
                  <a:cubicBezTo>
                    <a:pt x="8" y="51"/>
                    <a:pt x="22" y="73"/>
                    <a:pt x="37" y="73"/>
                  </a:cubicBezTo>
                  <a:lnTo>
                    <a:pt x="263" y="73"/>
                  </a:lnTo>
                  <a:cubicBezTo>
                    <a:pt x="285" y="73"/>
                    <a:pt x="300" y="51"/>
                    <a:pt x="300" y="37"/>
                  </a:cubicBezTo>
                  <a:cubicBezTo>
                    <a:pt x="300" y="15"/>
                    <a:pt x="285" y="0"/>
                    <a:pt x="26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 flipH="1">
              <a:off x="2283959" y="2343783"/>
              <a:ext cx="14250" cy="30316"/>
            </a:xfrm>
            <a:custGeom>
              <a:avLst/>
              <a:gdLst/>
              <a:ahLst/>
              <a:cxnLst/>
              <a:rect l="l" t="t" r="r" b="b"/>
              <a:pathLst>
                <a:path w="157" h="334" extrusionOk="0">
                  <a:moveTo>
                    <a:pt x="42" y="1"/>
                  </a:moveTo>
                  <a:cubicBezTo>
                    <a:pt x="21" y="1"/>
                    <a:pt x="0" y="19"/>
                    <a:pt x="13" y="45"/>
                  </a:cubicBezTo>
                  <a:cubicBezTo>
                    <a:pt x="43" y="140"/>
                    <a:pt x="57" y="220"/>
                    <a:pt x="86" y="307"/>
                  </a:cubicBezTo>
                  <a:cubicBezTo>
                    <a:pt x="89" y="326"/>
                    <a:pt x="103" y="334"/>
                    <a:pt x="117" y="334"/>
                  </a:cubicBezTo>
                  <a:cubicBezTo>
                    <a:pt x="136" y="334"/>
                    <a:pt x="156" y="318"/>
                    <a:pt x="152" y="293"/>
                  </a:cubicBezTo>
                  <a:cubicBezTo>
                    <a:pt x="123" y="198"/>
                    <a:pt x="101" y="118"/>
                    <a:pt x="79" y="30"/>
                  </a:cubicBezTo>
                  <a:cubicBezTo>
                    <a:pt x="73" y="9"/>
                    <a:pt x="57" y="1"/>
                    <a:pt x="4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 flipH="1">
              <a:off x="2246654" y="2396337"/>
              <a:ext cx="27866" cy="29318"/>
            </a:xfrm>
            <a:custGeom>
              <a:avLst/>
              <a:gdLst/>
              <a:ahLst/>
              <a:cxnLst/>
              <a:rect l="l" t="t" r="r" b="b"/>
              <a:pathLst>
                <a:path w="307" h="323" extrusionOk="0">
                  <a:moveTo>
                    <a:pt x="38" y="1"/>
                  </a:moveTo>
                  <a:cubicBezTo>
                    <a:pt x="32" y="1"/>
                    <a:pt x="24" y="3"/>
                    <a:pt x="15" y="6"/>
                  </a:cubicBezTo>
                  <a:cubicBezTo>
                    <a:pt x="8" y="13"/>
                    <a:pt x="0" y="42"/>
                    <a:pt x="8" y="49"/>
                  </a:cubicBezTo>
                  <a:cubicBezTo>
                    <a:pt x="81" y="152"/>
                    <a:pt x="154" y="232"/>
                    <a:pt x="241" y="312"/>
                  </a:cubicBezTo>
                  <a:cubicBezTo>
                    <a:pt x="252" y="319"/>
                    <a:pt x="261" y="323"/>
                    <a:pt x="269" y="323"/>
                  </a:cubicBezTo>
                  <a:cubicBezTo>
                    <a:pt x="278" y="323"/>
                    <a:pt x="285" y="319"/>
                    <a:pt x="292" y="312"/>
                  </a:cubicBezTo>
                  <a:cubicBezTo>
                    <a:pt x="300" y="305"/>
                    <a:pt x="307" y="276"/>
                    <a:pt x="292" y="268"/>
                  </a:cubicBezTo>
                  <a:cubicBezTo>
                    <a:pt x="205" y="195"/>
                    <a:pt x="124" y="108"/>
                    <a:pt x="59" y="13"/>
                  </a:cubicBezTo>
                  <a:cubicBezTo>
                    <a:pt x="55" y="4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 flipH="1">
              <a:off x="2194281" y="2453521"/>
              <a:ext cx="23963" cy="16520"/>
            </a:xfrm>
            <a:custGeom>
              <a:avLst/>
              <a:gdLst/>
              <a:ahLst/>
              <a:cxnLst/>
              <a:rect l="l" t="t" r="r" b="b"/>
              <a:pathLst>
                <a:path w="264" h="182" extrusionOk="0">
                  <a:moveTo>
                    <a:pt x="38" y="0"/>
                  </a:moveTo>
                  <a:cubicBezTo>
                    <a:pt x="26" y="0"/>
                    <a:pt x="13" y="5"/>
                    <a:pt x="8" y="10"/>
                  </a:cubicBezTo>
                  <a:cubicBezTo>
                    <a:pt x="1" y="32"/>
                    <a:pt x="1" y="47"/>
                    <a:pt x="15" y="61"/>
                  </a:cubicBezTo>
                  <a:cubicBezTo>
                    <a:pt x="81" y="98"/>
                    <a:pt x="147" y="142"/>
                    <a:pt x="205" y="178"/>
                  </a:cubicBezTo>
                  <a:cubicBezTo>
                    <a:pt x="211" y="180"/>
                    <a:pt x="217" y="181"/>
                    <a:pt x="222" y="181"/>
                  </a:cubicBezTo>
                  <a:cubicBezTo>
                    <a:pt x="235" y="181"/>
                    <a:pt x="246" y="176"/>
                    <a:pt x="256" y="171"/>
                  </a:cubicBezTo>
                  <a:cubicBezTo>
                    <a:pt x="263" y="149"/>
                    <a:pt x="256" y="134"/>
                    <a:pt x="241" y="120"/>
                  </a:cubicBezTo>
                  <a:cubicBezTo>
                    <a:pt x="183" y="83"/>
                    <a:pt x="117" y="40"/>
                    <a:pt x="52" y="3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 flipH="1">
              <a:off x="2174403" y="2512066"/>
              <a:ext cx="8714" cy="39756"/>
            </a:xfrm>
            <a:custGeom>
              <a:avLst/>
              <a:gdLst/>
              <a:ahLst/>
              <a:cxnLst/>
              <a:rect l="l" t="t" r="r" b="b"/>
              <a:pathLst>
                <a:path w="96" h="438" extrusionOk="0">
                  <a:moveTo>
                    <a:pt x="51" y="0"/>
                  </a:moveTo>
                  <a:cubicBezTo>
                    <a:pt x="29" y="0"/>
                    <a:pt x="22" y="15"/>
                    <a:pt x="15" y="37"/>
                  </a:cubicBezTo>
                  <a:cubicBezTo>
                    <a:pt x="0" y="153"/>
                    <a:pt x="0" y="277"/>
                    <a:pt x="22" y="401"/>
                  </a:cubicBezTo>
                  <a:cubicBezTo>
                    <a:pt x="22" y="416"/>
                    <a:pt x="37" y="438"/>
                    <a:pt x="59" y="438"/>
                  </a:cubicBezTo>
                  <a:cubicBezTo>
                    <a:pt x="73" y="438"/>
                    <a:pt x="95" y="416"/>
                    <a:pt x="95" y="401"/>
                  </a:cubicBezTo>
                  <a:cubicBezTo>
                    <a:pt x="73" y="277"/>
                    <a:pt x="73" y="153"/>
                    <a:pt x="88" y="37"/>
                  </a:cubicBezTo>
                  <a:cubicBezTo>
                    <a:pt x="88" y="15"/>
                    <a:pt x="66" y="0"/>
                    <a:pt x="5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 flipH="1">
              <a:off x="2167141" y="2586495"/>
              <a:ext cx="8078" cy="37850"/>
            </a:xfrm>
            <a:custGeom>
              <a:avLst/>
              <a:gdLst/>
              <a:ahLst/>
              <a:cxnLst/>
              <a:rect l="l" t="t" r="r" b="b"/>
              <a:pathLst>
                <a:path w="89" h="417" extrusionOk="0">
                  <a:moveTo>
                    <a:pt x="32" y="1"/>
                  </a:moveTo>
                  <a:cubicBezTo>
                    <a:pt x="15" y="1"/>
                    <a:pt x="1" y="12"/>
                    <a:pt x="1" y="34"/>
                  </a:cubicBezTo>
                  <a:cubicBezTo>
                    <a:pt x="8" y="150"/>
                    <a:pt x="8" y="275"/>
                    <a:pt x="15" y="384"/>
                  </a:cubicBezTo>
                  <a:cubicBezTo>
                    <a:pt x="15" y="406"/>
                    <a:pt x="34" y="417"/>
                    <a:pt x="52" y="417"/>
                  </a:cubicBezTo>
                  <a:cubicBezTo>
                    <a:pt x="70" y="417"/>
                    <a:pt x="88" y="406"/>
                    <a:pt x="88" y="384"/>
                  </a:cubicBezTo>
                  <a:cubicBezTo>
                    <a:pt x="81" y="260"/>
                    <a:pt x="81" y="143"/>
                    <a:pt x="74" y="34"/>
                  </a:cubicBezTo>
                  <a:cubicBezTo>
                    <a:pt x="67" y="12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 flipH="1">
              <a:off x="2161151" y="2659835"/>
              <a:ext cx="8714" cy="44295"/>
            </a:xfrm>
            <a:custGeom>
              <a:avLst/>
              <a:gdLst/>
              <a:ahLst/>
              <a:cxnLst/>
              <a:rect l="l" t="t" r="r" b="b"/>
              <a:pathLst>
                <a:path w="96" h="488" extrusionOk="0">
                  <a:moveTo>
                    <a:pt x="51" y="1"/>
                  </a:moveTo>
                  <a:cubicBezTo>
                    <a:pt x="33" y="1"/>
                    <a:pt x="15" y="10"/>
                    <a:pt x="15" y="28"/>
                  </a:cubicBezTo>
                  <a:cubicBezTo>
                    <a:pt x="0" y="167"/>
                    <a:pt x="0" y="313"/>
                    <a:pt x="22" y="451"/>
                  </a:cubicBezTo>
                  <a:cubicBezTo>
                    <a:pt x="22" y="466"/>
                    <a:pt x="37" y="488"/>
                    <a:pt x="59" y="488"/>
                  </a:cubicBezTo>
                  <a:cubicBezTo>
                    <a:pt x="73" y="488"/>
                    <a:pt x="95" y="466"/>
                    <a:pt x="95" y="451"/>
                  </a:cubicBezTo>
                  <a:cubicBezTo>
                    <a:pt x="73" y="313"/>
                    <a:pt x="73" y="167"/>
                    <a:pt x="88" y="28"/>
                  </a:cubicBezTo>
                  <a:cubicBezTo>
                    <a:pt x="88" y="10"/>
                    <a:pt x="70" y="1"/>
                    <a:pt x="5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 flipH="1">
              <a:off x="2159880" y="2724915"/>
              <a:ext cx="6717" cy="29953"/>
            </a:xfrm>
            <a:custGeom>
              <a:avLst/>
              <a:gdLst/>
              <a:ahLst/>
              <a:cxnLst/>
              <a:rect l="l" t="t" r="r" b="b"/>
              <a:pathLst>
                <a:path w="74" h="330" extrusionOk="0">
                  <a:moveTo>
                    <a:pt x="37" y="1"/>
                  </a:moveTo>
                  <a:cubicBezTo>
                    <a:pt x="19" y="1"/>
                    <a:pt x="1" y="12"/>
                    <a:pt x="1" y="34"/>
                  </a:cubicBezTo>
                  <a:lnTo>
                    <a:pt x="1" y="296"/>
                  </a:lnTo>
                  <a:cubicBezTo>
                    <a:pt x="1" y="318"/>
                    <a:pt x="19" y="329"/>
                    <a:pt x="37" y="329"/>
                  </a:cubicBezTo>
                  <a:cubicBezTo>
                    <a:pt x="55" y="329"/>
                    <a:pt x="74" y="318"/>
                    <a:pt x="74" y="296"/>
                  </a:cubicBezTo>
                  <a:lnTo>
                    <a:pt x="74" y="34"/>
                  </a:lnTo>
                  <a:cubicBezTo>
                    <a:pt x="74" y="12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 flipH="1">
              <a:off x="2538017" y="2324631"/>
              <a:ext cx="9349" cy="15340"/>
            </a:xfrm>
            <a:custGeom>
              <a:avLst/>
              <a:gdLst/>
              <a:ahLst/>
              <a:cxnLst/>
              <a:rect l="l" t="t" r="r" b="b"/>
              <a:pathLst>
                <a:path w="103" h="169" extrusionOk="0">
                  <a:moveTo>
                    <a:pt x="59" y="0"/>
                  </a:moveTo>
                  <a:cubicBezTo>
                    <a:pt x="59" y="0"/>
                    <a:pt x="52" y="0"/>
                    <a:pt x="52" y="8"/>
                  </a:cubicBezTo>
                  <a:cubicBezTo>
                    <a:pt x="52" y="22"/>
                    <a:pt x="52" y="22"/>
                    <a:pt x="37" y="30"/>
                  </a:cubicBezTo>
                  <a:cubicBezTo>
                    <a:pt x="30" y="59"/>
                    <a:pt x="15" y="81"/>
                    <a:pt x="0" y="117"/>
                  </a:cubicBezTo>
                  <a:lnTo>
                    <a:pt x="0" y="146"/>
                  </a:lnTo>
                  <a:cubicBezTo>
                    <a:pt x="0" y="154"/>
                    <a:pt x="15" y="168"/>
                    <a:pt x="22" y="168"/>
                  </a:cubicBezTo>
                  <a:lnTo>
                    <a:pt x="52" y="168"/>
                  </a:lnTo>
                  <a:cubicBezTo>
                    <a:pt x="52" y="168"/>
                    <a:pt x="59" y="168"/>
                    <a:pt x="59" y="154"/>
                  </a:cubicBezTo>
                  <a:cubicBezTo>
                    <a:pt x="59" y="154"/>
                    <a:pt x="66" y="146"/>
                    <a:pt x="66" y="139"/>
                  </a:cubicBezTo>
                  <a:cubicBezTo>
                    <a:pt x="73" y="110"/>
                    <a:pt x="95" y="81"/>
                    <a:pt x="103" y="44"/>
                  </a:cubicBezTo>
                  <a:lnTo>
                    <a:pt x="103" y="15"/>
                  </a:lnTo>
                  <a:cubicBezTo>
                    <a:pt x="103" y="8"/>
                    <a:pt x="95" y="0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 flipH="1">
              <a:off x="2516142" y="2329532"/>
              <a:ext cx="17972" cy="21966"/>
            </a:xfrm>
            <a:custGeom>
              <a:avLst/>
              <a:gdLst/>
              <a:ahLst/>
              <a:cxnLst/>
              <a:rect l="l" t="t" r="r" b="b"/>
              <a:pathLst>
                <a:path w="198" h="242" extrusionOk="0">
                  <a:moveTo>
                    <a:pt x="158" y="1"/>
                  </a:moveTo>
                  <a:cubicBezTo>
                    <a:pt x="147" y="1"/>
                    <a:pt x="136" y="10"/>
                    <a:pt x="132" y="19"/>
                  </a:cubicBezTo>
                  <a:cubicBezTo>
                    <a:pt x="95" y="78"/>
                    <a:pt x="51" y="136"/>
                    <a:pt x="15" y="194"/>
                  </a:cubicBezTo>
                  <a:cubicBezTo>
                    <a:pt x="0" y="209"/>
                    <a:pt x="15" y="231"/>
                    <a:pt x="22" y="238"/>
                  </a:cubicBezTo>
                  <a:cubicBezTo>
                    <a:pt x="27" y="240"/>
                    <a:pt x="31" y="241"/>
                    <a:pt x="36" y="241"/>
                  </a:cubicBezTo>
                  <a:cubicBezTo>
                    <a:pt x="48" y="241"/>
                    <a:pt x="61" y="236"/>
                    <a:pt x="66" y="231"/>
                  </a:cubicBezTo>
                  <a:cubicBezTo>
                    <a:pt x="103" y="173"/>
                    <a:pt x="146" y="107"/>
                    <a:pt x="183" y="56"/>
                  </a:cubicBezTo>
                  <a:cubicBezTo>
                    <a:pt x="197" y="41"/>
                    <a:pt x="183" y="19"/>
                    <a:pt x="176" y="12"/>
                  </a:cubicBezTo>
                  <a:cubicBezTo>
                    <a:pt x="170" y="4"/>
                    <a:pt x="164" y="1"/>
                    <a:pt x="15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 flipH="1">
              <a:off x="2226050" y="2653118"/>
              <a:ext cx="10075" cy="22601"/>
            </a:xfrm>
            <a:custGeom>
              <a:avLst/>
              <a:gdLst/>
              <a:ahLst/>
              <a:cxnLst/>
              <a:rect l="l" t="t" r="r" b="b"/>
              <a:pathLst>
                <a:path w="111" h="249" extrusionOk="0">
                  <a:moveTo>
                    <a:pt x="88" y="0"/>
                  </a:moveTo>
                  <a:cubicBezTo>
                    <a:pt x="66" y="0"/>
                    <a:pt x="52" y="15"/>
                    <a:pt x="37" y="29"/>
                  </a:cubicBezTo>
                  <a:cubicBezTo>
                    <a:pt x="30" y="88"/>
                    <a:pt x="15" y="146"/>
                    <a:pt x="1" y="204"/>
                  </a:cubicBezTo>
                  <a:cubicBezTo>
                    <a:pt x="1" y="219"/>
                    <a:pt x="15" y="241"/>
                    <a:pt x="30" y="248"/>
                  </a:cubicBezTo>
                  <a:cubicBezTo>
                    <a:pt x="52" y="248"/>
                    <a:pt x="66" y="241"/>
                    <a:pt x="74" y="219"/>
                  </a:cubicBezTo>
                  <a:cubicBezTo>
                    <a:pt x="88" y="168"/>
                    <a:pt x="103" y="102"/>
                    <a:pt x="110" y="51"/>
                  </a:cubicBezTo>
                  <a:cubicBezTo>
                    <a:pt x="110" y="29"/>
                    <a:pt x="103" y="15"/>
                    <a:pt x="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 flipH="1">
              <a:off x="2206262" y="2661015"/>
              <a:ext cx="15249" cy="25233"/>
            </a:xfrm>
            <a:custGeom>
              <a:avLst/>
              <a:gdLst/>
              <a:ahLst/>
              <a:cxnLst/>
              <a:rect l="l" t="t" r="r" b="b"/>
              <a:pathLst>
                <a:path w="168" h="278" extrusionOk="0">
                  <a:moveTo>
                    <a:pt x="131" y="1"/>
                  </a:moveTo>
                  <a:cubicBezTo>
                    <a:pt x="110" y="1"/>
                    <a:pt x="88" y="8"/>
                    <a:pt x="88" y="23"/>
                  </a:cubicBezTo>
                  <a:cubicBezTo>
                    <a:pt x="59" y="96"/>
                    <a:pt x="37" y="161"/>
                    <a:pt x="7" y="234"/>
                  </a:cubicBezTo>
                  <a:cubicBezTo>
                    <a:pt x="0" y="256"/>
                    <a:pt x="15" y="271"/>
                    <a:pt x="37" y="278"/>
                  </a:cubicBezTo>
                  <a:cubicBezTo>
                    <a:pt x="51" y="278"/>
                    <a:pt x="73" y="271"/>
                    <a:pt x="80" y="256"/>
                  </a:cubicBezTo>
                  <a:cubicBezTo>
                    <a:pt x="110" y="183"/>
                    <a:pt x="131" y="117"/>
                    <a:pt x="161" y="44"/>
                  </a:cubicBezTo>
                  <a:cubicBezTo>
                    <a:pt x="168" y="23"/>
                    <a:pt x="153" y="8"/>
                    <a:pt x="13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 flipH="1">
              <a:off x="2233402" y="2506710"/>
              <a:ext cx="7988" cy="6717"/>
            </a:xfrm>
            <a:custGeom>
              <a:avLst/>
              <a:gdLst/>
              <a:ahLst/>
              <a:cxnLst/>
              <a:rect l="l" t="t" r="r" b="b"/>
              <a:pathLst>
                <a:path w="88" h="74" extrusionOk="0">
                  <a:moveTo>
                    <a:pt x="44" y="1"/>
                  </a:moveTo>
                  <a:cubicBezTo>
                    <a:pt x="0" y="8"/>
                    <a:pt x="0" y="74"/>
                    <a:pt x="44" y="74"/>
                  </a:cubicBezTo>
                  <a:cubicBezTo>
                    <a:pt x="88" y="74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 flipH="1">
              <a:off x="2383713" y="2347777"/>
              <a:ext cx="8714" cy="671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5" y="1"/>
                  </a:moveTo>
                  <a:cubicBezTo>
                    <a:pt x="1" y="8"/>
                    <a:pt x="1" y="74"/>
                    <a:pt x="45" y="74"/>
                  </a:cubicBezTo>
                  <a:cubicBezTo>
                    <a:pt x="96" y="74"/>
                    <a:pt x="96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 flipH="1">
              <a:off x="2723455" y="2596843"/>
              <a:ext cx="7988" cy="6626"/>
            </a:xfrm>
            <a:custGeom>
              <a:avLst/>
              <a:gdLst/>
              <a:ahLst/>
              <a:cxnLst/>
              <a:rect l="l" t="t" r="r" b="b"/>
              <a:pathLst>
                <a:path w="88" h="73" extrusionOk="0">
                  <a:moveTo>
                    <a:pt x="44" y="0"/>
                  </a:moveTo>
                  <a:cubicBezTo>
                    <a:pt x="0" y="15"/>
                    <a:pt x="0" y="73"/>
                    <a:pt x="44" y="73"/>
                  </a:cubicBezTo>
                  <a:cubicBezTo>
                    <a:pt x="88" y="73"/>
                    <a:pt x="88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 flipH="1">
              <a:off x="2723455" y="2718652"/>
              <a:ext cx="7352" cy="12707"/>
            </a:xfrm>
            <a:custGeom>
              <a:avLst/>
              <a:gdLst/>
              <a:ahLst/>
              <a:cxnLst/>
              <a:rect l="l" t="t" r="r" b="b"/>
              <a:pathLst>
                <a:path w="81" h="140" extrusionOk="0">
                  <a:moveTo>
                    <a:pt x="37" y="0"/>
                  </a:moveTo>
                  <a:cubicBezTo>
                    <a:pt x="30" y="8"/>
                    <a:pt x="15" y="8"/>
                    <a:pt x="15" y="22"/>
                  </a:cubicBezTo>
                  <a:cubicBezTo>
                    <a:pt x="8" y="44"/>
                    <a:pt x="8" y="66"/>
                    <a:pt x="0" y="95"/>
                  </a:cubicBezTo>
                  <a:lnTo>
                    <a:pt x="0" y="117"/>
                  </a:lnTo>
                  <a:cubicBezTo>
                    <a:pt x="0" y="132"/>
                    <a:pt x="8" y="139"/>
                    <a:pt x="15" y="139"/>
                  </a:cubicBezTo>
                  <a:lnTo>
                    <a:pt x="44" y="139"/>
                  </a:lnTo>
                  <a:lnTo>
                    <a:pt x="66" y="117"/>
                  </a:lnTo>
                  <a:cubicBezTo>
                    <a:pt x="73" y="95"/>
                    <a:pt x="73" y="73"/>
                    <a:pt x="81" y="44"/>
                  </a:cubicBezTo>
                  <a:lnTo>
                    <a:pt x="81" y="22"/>
                  </a:ln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 flipH="1">
              <a:off x="2706210" y="2719288"/>
              <a:ext cx="10711" cy="22238"/>
            </a:xfrm>
            <a:custGeom>
              <a:avLst/>
              <a:gdLst/>
              <a:ahLst/>
              <a:cxnLst/>
              <a:rect l="l" t="t" r="r" b="b"/>
              <a:pathLst>
                <a:path w="118" h="245" extrusionOk="0">
                  <a:moveTo>
                    <a:pt x="81" y="1"/>
                  </a:moveTo>
                  <a:cubicBezTo>
                    <a:pt x="74" y="15"/>
                    <a:pt x="59" y="23"/>
                    <a:pt x="59" y="37"/>
                  </a:cubicBezTo>
                  <a:lnTo>
                    <a:pt x="59" y="66"/>
                  </a:lnTo>
                  <a:lnTo>
                    <a:pt x="59" y="74"/>
                  </a:lnTo>
                  <a:cubicBezTo>
                    <a:pt x="59" y="96"/>
                    <a:pt x="44" y="103"/>
                    <a:pt x="44" y="125"/>
                  </a:cubicBezTo>
                  <a:cubicBezTo>
                    <a:pt x="44" y="132"/>
                    <a:pt x="44" y="132"/>
                    <a:pt x="37" y="139"/>
                  </a:cubicBezTo>
                  <a:lnTo>
                    <a:pt x="37" y="147"/>
                  </a:lnTo>
                  <a:cubicBezTo>
                    <a:pt x="37" y="147"/>
                    <a:pt x="37" y="161"/>
                    <a:pt x="30" y="161"/>
                  </a:cubicBezTo>
                  <a:cubicBezTo>
                    <a:pt x="23" y="169"/>
                    <a:pt x="8" y="183"/>
                    <a:pt x="8" y="198"/>
                  </a:cubicBezTo>
                  <a:cubicBezTo>
                    <a:pt x="1" y="212"/>
                    <a:pt x="8" y="234"/>
                    <a:pt x="23" y="242"/>
                  </a:cubicBezTo>
                  <a:cubicBezTo>
                    <a:pt x="27" y="244"/>
                    <a:pt x="32" y="245"/>
                    <a:pt x="37" y="245"/>
                  </a:cubicBezTo>
                  <a:cubicBezTo>
                    <a:pt x="49" y="245"/>
                    <a:pt x="61" y="239"/>
                    <a:pt x="66" y="234"/>
                  </a:cubicBezTo>
                  <a:cubicBezTo>
                    <a:pt x="103" y="176"/>
                    <a:pt x="117" y="103"/>
                    <a:pt x="117" y="37"/>
                  </a:cubicBezTo>
                  <a:cubicBezTo>
                    <a:pt x="117" y="23"/>
                    <a:pt x="103" y="1"/>
                    <a:pt x="8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 flipH="1">
              <a:off x="2295668" y="2457696"/>
              <a:ext cx="379499" cy="282196"/>
            </a:xfrm>
            <a:custGeom>
              <a:avLst/>
              <a:gdLst/>
              <a:ahLst/>
              <a:cxnLst/>
              <a:rect l="l" t="t" r="r" b="b"/>
              <a:pathLst>
                <a:path w="4181" h="3109" extrusionOk="0">
                  <a:moveTo>
                    <a:pt x="0" y="1"/>
                  </a:moveTo>
                  <a:lnTo>
                    <a:pt x="0" y="2044"/>
                  </a:lnTo>
                  <a:cubicBezTo>
                    <a:pt x="0" y="2627"/>
                    <a:pt x="475" y="3109"/>
                    <a:pt x="1066" y="3109"/>
                  </a:cubicBezTo>
                  <a:lnTo>
                    <a:pt x="3035" y="3109"/>
                  </a:lnTo>
                  <a:cubicBezTo>
                    <a:pt x="3656" y="3109"/>
                    <a:pt x="4166" y="2613"/>
                    <a:pt x="4166" y="1985"/>
                  </a:cubicBezTo>
                  <a:lnTo>
                    <a:pt x="4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 flipH="1">
              <a:off x="2290948" y="2454428"/>
              <a:ext cx="387577" cy="289458"/>
            </a:xfrm>
            <a:custGeom>
              <a:avLst/>
              <a:gdLst/>
              <a:ahLst/>
              <a:cxnLst/>
              <a:rect l="l" t="t" r="r" b="b"/>
              <a:pathLst>
                <a:path w="4270" h="3189" extrusionOk="0">
                  <a:moveTo>
                    <a:pt x="4196" y="73"/>
                  </a:moveTo>
                  <a:lnTo>
                    <a:pt x="4196" y="73"/>
                  </a:lnTo>
                  <a:cubicBezTo>
                    <a:pt x="4195" y="623"/>
                    <a:pt x="4181" y="1165"/>
                    <a:pt x="4181" y="1708"/>
                  </a:cubicBezTo>
                  <a:cubicBezTo>
                    <a:pt x="4181" y="1985"/>
                    <a:pt x="4196" y="2248"/>
                    <a:pt x="4065" y="2503"/>
                  </a:cubicBezTo>
                  <a:cubicBezTo>
                    <a:pt x="3868" y="2897"/>
                    <a:pt x="3474" y="3116"/>
                    <a:pt x="3043" y="3116"/>
                  </a:cubicBezTo>
                  <a:lnTo>
                    <a:pt x="1059" y="3116"/>
                  </a:lnTo>
                  <a:cubicBezTo>
                    <a:pt x="789" y="3094"/>
                    <a:pt x="533" y="2977"/>
                    <a:pt x="366" y="2787"/>
                  </a:cubicBezTo>
                  <a:cubicBezTo>
                    <a:pt x="191" y="2590"/>
                    <a:pt x="96" y="2350"/>
                    <a:pt x="88" y="2094"/>
                  </a:cubicBezTo>
                  <a:lnTo>
                    <a:pt x="88" y="1890"/>
                  </a:lnTo>
                  <a:lnTo>
                    <a:pt x="88" y="73"/>
                  </a:lnTo>
                  <a:close/>
                  <a:moveTo>
                    <a:pt x="45" y="0"/>
                  </a:moveTo>
                  <a:cubicBezTo>
                    <a:pt x="23" y="0"/>
                    <a:pt x="8" y="22"/>
                    <a:pt x="8" y="37"/>
                  </a:cubicBezTo>
                  <a:lnTo>
                    <a:pt x="8" y="1781"/>
                  </a:lnTo>
                  <a:cubicBezTo>
                    <a:pt x="8" y="2058"/>
                    <a:pt x="1" y="2328"/>
                    <a:pt x="125" y="2583"/>
                  </a:cubicBezTo>
                  <a:cubicBezTo>
                    <a:pt x="315" y="2970"/>
                    <a:pt x="709" y="3189"/>
                    <a:pt x="1132" y="3189"/>
                  </a:cubicBezTo>
                  <a:lnTo>
                    <a:pt x="2956" y="3189"/>
                  </a:lnTo>
                  <a:cubicBezTo>
                    <a:pt x="3291" y="3189"/>
                    <a:pt x="3598" y="3123"/>
                    <a:pt x="3868" y="2882"/>
                  </a:cubicBezTo>
                  <a:cubicBezTo>
                    <a:pt x="4138" y="2642"/>
                    <a:pt x="4247" y="2299"/>
                    <a:pt x="4254" y="1934"/>
                  </a:cubicBezTo>
                  <a:cubicBezTo>
                    <a:pt x="4254" y="1328"/>
                    <a:pt x="4269" y="708"/>
                    <a:pt x="4269" y="95"/>
                  </a:cubicBezTo>
                  <a:lnTo>
                    <a:pt x="4269" y="37"/>
                  </a:lnTo>
                  <a:cubicBezTo>
                    <a:pt x="4269" y="16"/>
                    <a:pt x="4254" y="5"/>
                    <a:pt x="4237" y="4"/>
                  </a:cubicBezTo>
                  <a:lnTo>
                    <a:pt x="4237" y="4"/>
                  </a:lnTo>
                  <a:cubicBezTo>
                    <a:pt x="4232" y="2"/>
                    <a:pt x="4225" y="0"/>
                    <a:pt x="421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 flipH="1">
              <a:off x="2617439" y="2483565"/>
              <a:ext cx="39847" cy="6717"/>
            </a:xfrm>
            <a:custGeom>
              <a:avLst/>
              <a:gdLst/>
              <a:ahLst/>
              <a:cxnLst/>
              <a:rect l="l" t="t" r="r" b="b"/>
              <a:pathLst>
                <a:path w="439" h="74" extrusionOk="0">
                  <a:moveTo>
                    <a:pt x="44" y="0"/>
                  </a:moveTo>
                  <a:cubicBezTo>
                    <a:pt x="0" y="8"/>
                    <a:pt x="0" y="73"/>
                    <a:pt x="44" y="73"/>
                  </a:cubicBezTo>
                  <a:lnTo>
                    <a:pt x="394" y="73"/>
                  </a:lnTo>
                  <a:cubicBezTo>
                    <a:pt x="438" y="73"/>
                    <a:pt x="438" y="0"/>
                    <a:pt x="3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 flipH="1">
              <a:off x="2544008" y="2483565"/>
              <a:ext cx="39756" cy="6717"/>
            </a:xfrm>
            <a:custGeom>
              <a:avLst/>
              <a:gdLst/>
              <a:ahLst/>
              <a:cxnLst/>
              <a:rect l="l" t="t" r="r" b="b"/>
              <a:pathLst>
                <a:path w="438" h="74" extrusionOk="0">
                  <a:moveTo>
                    <a:pt x="51" y="0"/>
                  </a:moveTo>
                  <a:cubicBezTo>
                    <a:pt x="15" y="8"/>
                    <a:pt x="0" y="73"/>
                    <a:pt x="51" y="73"/>
                  </a:cubicBezTo>
                  <a:lnTo>
                    <a:pt x="394" y="73"/>
                  </a:lnTo>
                  <a:cubicBezTo>
                    <a:pt x="438" y="73"/>
                    <a:pt x="438" y="0"/>
                    <a:pt x="39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 flipH="1">
              <a:off x="2469125" y="2483565"/>
              <a:ext cx="39847" cy="6717"/>
            </a:xfrm>
            <a:custGeom>
              <a:avLst/>
              <a:gdLst/>
              <a:ahLst/>
              <a:cxnLst/>
              <a:rect l="l" t="t" r="r" b="b"/>
              <a:pathLst>
                <a:path w="439" h="74" extrusionOk="0">
                  <a:moveTo>
                    <a:pt x="44" y="0"/>
                  </a:moveTo>
                  <a:cubicBezTo>
                    <a:pt x="1" y="8"/>
                    <a:pt x="1" y="73"/>
                    <a:pt x="44" y="73"/>
                  </a:cubicBezTo>
                  <a:lnTo>
                    <a:pt x="395" y="73"/>
                  </a:lnTo>
                  <a:cubicBezTo>
                    <a:pt x="438" y="73"/>
                    <a:pt x="438" y="0"/>
                    <a:pt x="39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 flipH="1">
              <a:off x="2395603" y="2483565"/>
              <a:ext cx="39212" cy="6717"/>
            </a:xfrm>
            <a:custGeom>
              <a:avLst/>
              <a:gdLst/>
              <a:ahLst/>
              <a:cxnLst/>
              <a:rect l="l" t="t" r="r" b="b"/>
              <a:pathLst>
                <a:path w="432" h="74" extrusionOk="0">
                  <a:moveTo>
                    <a:pt x="37" y="0"/>
                  </a:moveTo>
                  <a:cubicBezTo>
                    <a:pt x="1" y="8"/>
                    <a:pt x="1" y="73"/>
                    <a:pt x="37" y="73"/>
                  </a:cubicBezTo>
                  <a:lnTo>
                    <a:pt x="387" y="73"/>
                  </a:lnTo>
                  <a:cubicBezTo>
                    <a:pt x="431" y="73"/>
                    <a:pt x="431" y="0"/>
                    <a:pt x="3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 flipH="1">
              <a:off x="2320811" y="2483565"/>
              <a:ext cx="39847" cy="6717"/>
            </a:xfrm>
            <a:custGeom>
              <a:avLst/>
              <a:gdLst/>
              <a:ahLst/>
              <a:cxnLst/>
              <a:rect l="l" t="t" r="r" b="b"/>
              <a:pathLst>
                <a:path w="439" h="74" extrusionOk="0">
                  <a:moveTo>
                    <a:pt x="45" y="0"/>
                  </a:moveTo>
                  <a:cubicBezTo>
                    <a:pt x="1" y="8"/>
                    <a:pt x="1" y="73"/>
                    <a:pt x="45" y="73"/>
                  </a:cubicBezTo>
                  <a:lnTo>
                    <a:pt x="388" y="73"/>
                  </a:lnTo>
                  <a:cubicBezTo>
                    <a:pt x="439" y="73"/>
                    <a:pt x="439" y="0"/>
                    <a:pt x="38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 flipH="1">
              <a:off x="2648572" y="2523412"/>
              <a:ext cx="6717" cy="35399"/>
            </a:xfrm>
            <a:custGeom>
              <a:avLst/>
              <a:gdLst/>
              <a:ahLst/>
              <a:cxnLst/>
              <a:rect l="l" t="t" r="r" b="b"/>
              <a:pathLst>
                <a:path w="74" h="390" extrusionOk="0">
                  <a:moveTo>
                    <a:pt x="37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57"/>
                  </a:lnTo>
                  <a:cubicBezTo>
                    <a:pt x="0" y="379"/>
                    <a:pt x="18" y="389"/>
                    <a:pt x="37" y="389"/>
                  </a:cubicBezTo>
                  <a:cubicBezTo>
                    <a:pt x="55" y="389"/>
                    <a:pt x="73" y="379"/>
                    <a:pt x="73" y="357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 flipH="1">
              <a:off x="2646575" y="2585860"/>
              <a:ext cx="6717" cy="31859"/>
            </a:xfrm>
            <a:custGeom>
              <a:avLst/>
              <a:gdLst/>
              <a:ahLst/>
              <a:cxnLst/>
              <a:rect l="l" t="t" r="r" b="b"/>
              <a:pathLst>
                <a:path w="74" h="351" extrusionOk="0">
                  <a:moveTo>
                    <a:pt x="34" y="1"/>
                  </a:moveTo>
                  <a:cubicBezTo>
                    <a:pt x="17" y="1"/>
                    <a:pt x="0" y="12"/>
                    <a:pt x="0" y="33"/>
                  </a:cubicBezTo>
                  <a:lnTo>
                    <a:pt x="0" y="318"/>
                  </a:lnTo>
                  <a:cubicBezTo>
                    <a:pt x="0" y="340"/>
                    <a:pt x="18" y="351"/>
                    <a:pt x="37" y="351"/>
                  </a:cubicBezTo>
                  <a:cubicBezTo>
                    <a:pt x="55" y="351"/>
                    <a:pt x="73" y="340"/>
                    <a:pt x="73" y="318"/>
                  </a:cubicBezTo>
                  <a:lnTo>
                    <a:pt x="73" y="33"/>
                  </a:lnTo>
                  <a:cubicBezTo>
                    <a:pt x="69" y="12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 flipH="1">
              <a:off x="2635320" y="2652120"/>
              <a:ext cx="13343" cy="29953"/>
            </a:xfrm>
            <a:custGeom>
              <a:avLst/>
              <a:gdLst/>
              <a:ahLst/>
              <a:cxnLst/>
              <a:rect l="l" t="t" r="r" b="b"/>
              <a:pathLst>
                <a:path w="147" h="330" extrusionOk="0">
                  <a:moveTo>
                    <a:pt x="35" y="0"/>
                  </a:moveTo>
                  <a:cubicBezTo>
                    <a:pt x="18" y="0"/>
                    <a:pt x="0" y="11"/>
                    <a:pt x="0" y="33"/>
                  </a:cubicBezTo>
                  <a:cubicBezTo>
                    <a:pt x="0" y="135"/>
                    <a:pt x="22" y="230"/>
                    <a:pt x="80" y="318"/>
                  </a:cubicBezTo>
                  <a:cubicBezTo>
                    <a:pt x="85" y="326"/>
                    <a:pt x="94" y="330"/>
                    <a:pt x="104" y="330"/>
                  </a:cubicBezTo>
                  <a:cubicBezTo>
                    <a:pt x="111" y="330"/>
                    <a:pt x="118" y="328"/>
                    <a:pt x="124" y="325"/>
                  </a:cubicBezTo>
                  <a:cubicBezTo>
                    <a:pt x="146" y="318"/>
                    <a:pt x="146" y="296"/>
                    <a:pt x="132" y="281"/>
                  </a:cubicBezTo>
                  <a:cubicBezTo>
                    <a:pt x="88" y="208"/>
                    <a:pt x="59" y="121"/>
                    <a:pt x="59" y="33"/>
                  </a:cubicBezTo>
                  <a:cubicBezTo>
                    <a:pt x="66" y="11"/>
                    <a:pt x="51" y="0"/>
                    <a:pt x="3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 flipH="1">
              <a:off x="2580406" y="2700317"/>
              <a:ext cx="36035" cy="17064"/>
            </a:xfrm>
            <a:custGeom>
              <a:avLst/>
              <a:gdLst/>
              <a:ahLst/>
              <a:cxnLst/>
              <a:rect l="l" t="t" r="r" b="b"/>
              <a:pathLst>
                <a:path w="397" h="188" extrusionOk="0">
                  <a:moveTo>
                    <a:pt x="52" y="1"/>
                  </a:moveTo>
                  <a:cubicBezTo>
                    <a:pt x="22" y="1"/>
                    <a:pt x="1" y="45"/>
                    <a:pt x="32" y="64"/>
                  </a:cubicBezTo>
                  <a:cubicBezTo>
                    <a:pt x="134" y="130"/>
                    <a:pt x="243" y="166"/>
                    <a:pt x="360" y="188"/>
                  </a:cubicBezTo>
                  <a:cubicBezTo>
                    <a:pt x="382" y="188"/>
                    <a:pt x="397" y="166"/>
                    <a:pt x="397" y="151"/>
                  </a:cubicBezTo>
                  <a:cubicBezTo>
                    <a:pt x="397" y="130"/>
                    <a:pt x="382" y="115"/>
                    <a:pt x="360" y="115"/>
                  </a:cubicBezTo>
                  <a:cubicBezTo>
                    <a:pt x="265" y="100"/>
                    <a:pt x="163" y="57"/>
                    <a:pt x="68" y="5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 flipH="1">
              <a:off x="2508246" y="2708759"/>
              <a:ext cx="36489" cy="6626"/>
            </a:xfrm>
            <a:custGeom>
              <a:avLst/>
              <a:gdLst/>
              <a:ahLst/>
              <a:cxnLst/>
              <a:rect l="l" t="t" r="r" b="b"/>
              <a:pathLst>
                <a:path w="402" h="73" extrusionOk="0">
                  <a:moveTo>
                    <a:pt x="44" y="0"/>
                  </a:moveTo>
                  <a:cubicBezTo>
                    <a:pt x="1" y="0"/>
                    <a:pt x="1" y="73"/>
                    <a:pt x="44" y="73"/>
                  </a:cubicBezTo>
                  <a:lnTo>
                    <a:pt x="358" y="73"/>
                  </a:lnTo>
                  <a:cubicBezTo>
                    <a:pt x="402" y="73"/>
                    <a:pt x="402" y="0"/>
                    <a:pt x="3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 flipH="1">
              <a:off x="2430095" y="2707397"/>
              <a:ext cx="39756" cy="6717"/>
            </a:xfrm>
            <a:custGeom>
              <a:avLst/>
              <a:gdLst/>
              <a:ahLst/>
              <a:cxnLst/>
              <a:rect l="l" t="t" r="r" b="b"/>
              <a:pathLst>
                <a:path w="438" h="74" extrusionOk="0">
                  <a:moveTo>
                    <a:pt x="44" y="0"/>
                  </a:moveTo>
                  <a:cubicBezTo>
                    <a:pt x="0" y="8"/>
                    <a:pt x="0" y="73"/>
                    <a:pt x="44" y="73"/>
                  </a:cubicBezTo>
                  <a:lnTo>
                    <a:pt x="387" y="73"/>
                  </a:lnTo>
                  <a:cubicBezTo>
                    <a:pt x="438" y="73"/>
                    <a:pt x="438" y="0"/>
                    <a:pt x="38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 flipH="1">
              <a:off x="2365196" y="2700408"/>
              <a:ext cx="31133" cy="14977"/>
            </a:xfrm>
            <a:custGeom>
              <a:avLst/>
              <a:gdLst/>
              <a:ahLst/>
              <a:cxnLst/>
              <a:rect l="l" t="t" r="r" b="b"/>
              <a:pathLst>
                <a:path w="343" h="165" extrusionOk="0">
                  <a:moveTo>
                    <a:pt x="306" y="0"/>
                  </a:moveTo>
                  <a:cubicBezTo>
                    <a:pt x="296" y="0"/>
                    <a:pt x="289" y="7"/>
                    <a:pt x="285" y="12"/>
                  </a:cubicBezTo>
                  <a:cubicBezTo>
                    <a:pt x="219" y="63"/>
                    <a:pt x="139" y="99"/>
                    <a:pt x="51" y="99"/>
                  </a:cubicBezTo>
                  <a:cubicBezTo>
                    <a:pt x="49" y="99"/>
                    <a:pt x="46" y="99"/>
                    <a:pt x="44" y="99"/>
                  </a:cubicBezTo>
                  <a:cubicBezTo>
                    <a:pt x="0" y="99"/>
                    <a:pt x="2" y="165"/>
                    <a:pt x="44" y="165"/>
                  </a:cubicBezTo>
                  <a:cubicBezTo>
                    <a:pt x="146" y="165"/>
                    <a:pt x="248" y="129"/>
                    <a:pt x="328" y="56"/>
                  </a:cubicBezTo>
                  <a:cubicBezTo>
                    <a:pt x="343" y="48"/>
                    <a:pt x="336" y="19"/>
                    <a:pt x="328" y="12"/>
                  </a:cubicBezTo>
                  <a:cubicBezTo>
                    <a:pt x="320" y="3"/>
                    <a:pt x="312" y="0"/>
                    <a:pt x="30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 flipH="1">
              <a:off x="2326075" y="2653935"/>
              <a:ext cx="22601" cy="28864"/>
            </a:xfrm>
            <a:custGeom>
              <a:avLst/>
              <a:gdLst/>
              <a:ahLst/>
              <a:cxnLst/>
              <a:rect l="l" t="t" r="r" b="b"/>
              <a:pathLst>
                <a:path w="249" h="318" extrusionOk="0">
                  <a:moveTo>
                    <a:pt x="198" y="1"/>
                  </a:moveTo>
                  <a:cubicBezTo>
                    <a:pt x="184" y="1"/>
                    <a:pt x="174" y="16"/>
                    <a:pt x="168" y="28"/>
                  </a:cubicBezTo>
                  <a:cubicBezTo>
                    <a:pt x="132" y="122"/>
                    <a:pt x="73" y="195"/>
                    <a:pt x="15" y="268"/>
                  </a:cubicBezTo>
                  <a:cubicBezTo>
                    <a:pt x="0" y="276"/>
                    <a:pt x="0" y="305"/>
                    <a:pt x="15" y="312"/>
                  </a:cubicBezTo>
                  <a:cubicBezTo>
                    <a:pt x="22" y="316"/>
                    <a:pt x="31" y="318"/>
                    <a:pt x="40" y="318"/>
                  </a:cubicBezTo>
                  <a:cubicBezTo>
                    <a:pt x="50" y="318"/>
                    <a:pt x="59" y="316"/>
                    <a:pt x="66" y="312"/>
                  </a:cubicBezTo>
                  <a:cubicBezTo>
                    <a:pt x="146" y="239"/>
                    <a:pt x="205" y="152"/>
                    <a:pt x="241" y="50"/>
                  </a:cubicBezTo>
                  <a:cubicBezTo>
                    <a:pt x="248" y="28"/>
                    <a:pt x="234" y="13"/>
                    <a:pt x="212" y="6"/>
                  </a:cubicBezTo>
                  <a:cubicBezTo>
                    <a:pt x="207" y="2"/>
                    <a:pt x="202" y="1"/>
                    <a:pt x="19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 flipH="1">
              <a:off x="2320085" y="2513699"/>
              <a:ext cx="6717" cy="31859"/>
            </a:xfrm>
            <a:custGeom>
              <a:avLst/>
              <a:gdLst/>
              <a:ahLst/>
              <a:cxnLst/>
              <a:rect l="l" t="t" r="r" b="b"/>
              <a:pathLst>
                <a:path w="74" h="351" extrusionOk="0">
                  <a:moveTo>
                    <a:pt x="37" y="0"/>
                  </a:moveTo>
                  <a:cubicBezTo>
                    <a:pt x="18" y="0"/>
                    <a:pt x="0" y="11"/>
                    <a:pt x="0" y="33"/>
                  </a:cubicBezTo>
                  <a:lnTo>
                    <a:pt x="0" y="318"/>
                  </a:lnTo>
                  <a:cubicBezTo>
                    <a:pt x="0" y="340"/>
                    <a:pt x="18" y="351"/>
                    <a:pt x="37" y="351"/>
                  </a:cubicBezTo>
                  <a:cubicBezTo>
                    <a:pt x="55" y="351"/>
                    <a:pt x="73" y="340"/>
                    <a:pt x="73" y="318"/>
                  </a:cubicBezTo>
                  <a:lnTo>
                    <a:pt x="73" y="33"/>
                  </a:lnTo>
                  <a:cubicBezTo>
                    <a:pt x="73" y="11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 flipH="1">
              <a:off x="2320811" y="2582592"/>
              <a:ext cx="6717" cy="46382"/>
            </a:xfrm>
            <a:custGeom>
              <a:avLst/>
              <a:gdLst/>
              <a:ahLst/>
              <a:cxnLst/>
              <a:rect l="l" t="t" r="r" b="b"/>
              <a:pathLst>
                <a:path w="74" h="511" extrusionOk="0">
                  <a:moveTo>
                    <a:pt x="37" y="0"/>
                  </a:moveTo>
                  <a:cubicBezTo>
                    <a:pt x="19" y="0"/>
                    <a:pt x="1" y="11"/>
                    <a:pt x="1" y="33"/>
                  </a:cubicBezTo>
                  <a:lnTo>
                    <a:pt x="1" y="478"/>
                  </a:lnTo>
                  <a:cubicBezTo>
                    <a:pt x="1" y="500"/>
                    <a:pt x="19" y="511"/>
                    <a:pt x="37" y="511"/>
                  </a:cubicBezTo>
                  <a:cubicBezTo>
                    <a:pt x="55" y="511"/>
                    <a:pt x="74" y="500"/>
                    <a:pt x="74" y="478"/>
                  </a:cubicBezTo>
                  <a:lnTo>
                    <a:pt x="74" y="33"/>
                  </a:lnTo>
                  <a:cubicBezTo>
                    <a:pt x="74" y="11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 flipH="1">
              <a:off x="2608907" y="2275072"/>
              <a:ext cx="64263" cy="60179"/>
            </a:xfrm>
            <a:custGeom>
              <a:avLst/>
              <a:gdLst/>
              <a:ahLst/>
              <a:cxnLst/>
              <a:rect l="l" t="t" r="r" b="b"/>
              <a:pathLst>
                <a:path w="708" h="663" extrusionOk="0">
                  <a:moveTo>
                    <a:pt x="335" y="0"/>
                  </a:moveTo>
                  <a:cubicBezTo>
                    <a:pt x="316" y="0"/>
                    <a:pt x="297" y="2"/>
                    <a:pt x="277" y="6"/>
                  </a:cubicBezTo>
                  <a:cubicBezTo>
                    <a:pt x="110" y="43"/>
                    <a:pt x="0" y="240"/>
                    <a:pt x="37" y="408"/>
                  </a:cubicBezTo>
                  <a:cubicBezTo>
                    <a:pt x="68" y="560"/>
                    <a:pt x="211" y="663"/>
                    <a:pt x="358" y="663"/>
                  </a:cubicBezTo>
                  <a:cubicBezTo>
                    <a:pt x="380" y="663"/>
                    <a:pt x="402" y="661"/>
                    <a:pt x="423" y="656"/>
                  </a:cubicBezTo>
                  <a:cubicBezTo>
                    <a:pt x="584" y="619"/>
                    <a:pt x="708" y="430"/>
                    <a:pt x="671" y="262"/>
                  </a:cubicBezTo>
                  <a:cubicBezTo>
                    <a:pt x="626" y="114"/>
                    <a:pt x="479" y="0"/>
                    <a:pt x="33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 flipH="1">
              <a:off x="2607545" y="2271986"/>
              <a:ext cx="69619" cy="66714"/>
            </a:xfrm>
            <a:custGeom>
              <a:avLst/>
              <a:gdLst/>
              <a:ahLst/>
              <a:cxnLst/>
              <a:rect l="l" t="t" r="r" b="b"/>
              <a:pathLst>
                <a:path w="767" h="735" extrusionOk="0">
                  <a:moveTo>
                    <a:pt x="379" y="71"/>
                  </a:moveTo>
                  <a:cubicBezTo>
                    <a:pt x="411" y="71"/>
                    <a:pt x="443" y="78"/>
                    <a:pt x="475" y="91"/>
                  </a:cubicBezTo>
                  <a:cubicBezTo>
                    <a:pt x="584" y="128"/>
                    <a:pt x="672" y="237"/>
                    <a:pt x="672" y="361"/>
                  </a:cubicBezTo>
                  <a:cubicBezTo>
                    <a:pt x="686" y="493"/>
                    <a:pt x="591" y="624"/>
                    <a:pt x="460" y="661"/>
                  </a:cubicBezTo>
                  <a:cubicBezTo>
                    <a:pt x="460" y="661"/>
                    <a:pt x="460" y="661"/>
                    <a:pt x="460" y="661"/>
                  </a:cubicBezTo>
                  <a:lnTo>
                    <a:pt x="460" y="661"/>
                  </a:lnTo>
                  <a:cubicBezTo>
                    <a:pt x="440" y="665"/>
                    <a:pt x="420" y="668"/>
                    <a:pt x="400" y="668"/>
                  </a:cubicBezTo>
                  <a:cubicBezTo>
                    <a:pt x="297" y="668"/>
                    <a:pt x="201" y="609"/>
                    <a:pt x="146" y="529"/>
                  </a:cubicBezTo>
                  <a:cubicBezTo>
                    <a:pt x="81" y="420"/>
                    <a:pt x="88" y="288"/>
                    <a:pt x="161" y="186"/>
                  </a:cubicBezTo>
                  <a:cubicBezTo>
                    <a:pt x="214" y="117"/>
                    <a:pt x="294" y="71"/>
                    <a:pt x="379" y="71"/>
                  </a:cubicBezTo>
                  <a:close/>
                  <a:moveTo>
                    <a:pt x="390" y="0"/>
                  </a:moveTo>
                  <a:cubicBezTo>
                    <a:pt x="301" y="0"/>
                    <a:pt x="215" y="37"/>
                    <a:pt x="146" y="106"/>
                  </a:cubicBezTo>
                  <a:cubicBezTo>
                    <a:pt x="44" y="216"/>
                    <a:pt x="0" y="383"/>
                    <a:pt x="66" y="515"/>
                  </a:cubicBezTo>
                  <a:cubicBezTo>
                    <a:pt x="116" y="651"/>
                    <a:pt x="254" y="734"/>
                    <a:pt x="398" y="734"/>
                  </a:cubicBezTo>
                  <a:cubicBezTo>
                    <a:pt x="423" y="734"/>
                    <a:pt x="449" y="732"/>
                    <a:pt x="475" y="726"/>
                  </a:cubicBezTo>
                  <a:cubicBezTo>
                    <a:pt x="477" y="726"/>
                    <a:pt x="480" y="725"/>
                    <a:pt x="482" y="724"/>
                  </a:cubicBezTo>
                  <a:lnTo>
                    <a:pt x="482" y="724"/>
                  </a:lnTo>
                  <a:cubicBezTo>
                    <a:pt x="624" y="685"/>
                    <a:pt x="730" y="549"/>
                    <a:pt x="745" y="405"/>
                  </a:cubicBezTo>
                  <a:cubicBezTo>
                    <a:pt x="767" y="259"/>
                    <a:pt x="686" y="113"/>
                    <a:pt x="548" y="40"/>
                  </a:cubicBezTo>
                  <a:cubicBezTo>
                    <a:pt x="496" y="13"/>
                    <a:pt x="443" y="0"/>
                    <a:pt x="39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 flipH="1">
              <a:off x="2311553" y="2275072"/>
              <a:ext cx="62267" cy="60179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58" y="0"/>
                  </a:moveTo>
                  <a:cubicBezTo>
                    <a:pt x="214" y="0"/>
                    <a:pt x="67" y="114"/>
                    <a:pt x="22" y="262"/>
                  </a:cubicBezTo>
                  <a:cubicBezTo>
                    <a:pt x="0" y="430"/>
                    <a:pt x="109" y="619"/>
                    <a:pt x="270" y="656"/>
                  </a:cubicBezTo>
                  <a:cubicBezTo>
                    <a:pt x="292" y="661"/>
                    <a:pt x="314" y="663"/>
                    <a:pt x="336" y="663"/>
                  </a:cubicBezTo>
                  <a:cubicBezTo>
                    <a:pt x="483" y="663"/>
                    <a:pt x="625" y="560"/>
                    <a:pt x="657" y="408"/>
                  </a:cubicBezTo>
                  <a:cubicBezTo>
                    <a:pt x="686" y="240"/>
                    <a:pt x="584" y="43"/>
                    <a:pt x="416" y="6"/>
                  </a:cubicBezTo>
                  <a:cubicBezTo>
                    <a:pt x="397" y="2"/>
                    <a:pt x="377" y="0"/>
                    <a:pt x="35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 flipH="1">
              <a:off x="2307559" y="2271623"/>
              <a:ext cx="68257" cy="67168"/>
            </a:xfrm>
            <a:custGeom>
              <a:avLst/>
              <a:gdLst/>
              <a:ahLst/>
              <a:cxnLst/>
              <a:rect l="l" t="t" r="r" b="b"/>
              <a:pathLst>
                <a:path w="752" h="740" extrusionOk="0">
                  <a:moveTo>
                    <a:pt x="375" y="70"/>
                  </a:moveTo>
                  <a:cubicBezTo>
                    <a:pt x="446" y="70"/>
                    <a:pt x="515" y="99"/>
                    <a:pt x="569" y="154"/>
                  </a:cubicBezTo>
                  <a:cubicBezTo>
                    <a:pt x="650" y="249"/>
                    <a:pt x="686" y="387"/>
                    <a:pt x="628" y="497"/>
                  </a:cubicBezTo>
                  <a:cubicBezTo>
                    <a:pt x="584" y="597"/>
                    <a:pt x="475" y="671"/>
                    <a:pt x="357" y="671"/>
                  </a:cubicBezTo>
                  <a:cubicBezTo>
                    <a:pt x="338" y="671"/>
                    <a:pt x="319" y="669"/>
                    <a:pt x="299" y="665"/>
                  </a:cubicBezTo>
                  <a:lnTo>
                    <a:pt x="299" y="665"/>
                  </a:lnTo>
                  <a:cubicBezTo>
                    <a:pt x="299" y="665"/>
                    <a:pt x="299" y="665"/>
                    <a:pt x="299" y="665"/>
                  </a:cubicBezTo>
                  <a:cubicBezTo>
                    <a:pt x="183" y="643"/>
                    <a:pt x="102" y="519"/>
                    <a:pt x="80" y="402"/>
                  </a:cubicBezTo>
                  <a:cubicBezTo>
                    <a:pt x="66" y="278"/>
                    <a:pt x="139" y="168"/>
                    <a:pt x="248" y="103"/>
                  </a:cubicBezTo>
                  <a:cubicBezTo>
                    <a:pt x="289" y="81"/>
                    <a:pt x="333" y="70"/>
                    <a:pt x="375" y="70"/>
                  </a:cubicBezTo>
                  <a:close/>
                  <a:moveTo>
                    <a:pt x="373" y="1"/>
                  </a:moveTo>
                  <a:cubicBezTo>
                    <a:pt x="337" y="1"/>
                    <a:pt x="300" y="8"/>
                    <a:pt x="263" y="23"/>
                  </a:cubicBezTo>
                  <a:cubicBezTo>
                    <a:pt x="131" y="66"/>
                    <a:pt x="22" y="205"/>
                    <a:pt x="7" y="351"/>
                  </a:cubicBezTo>
                  <a:cubicBezTo>
                    <a:pt x="0" y="509"/>
                    <a:pt x="113" y="681"/>
                    <a:pt x="277" y="728"/>
                  </a:cubicBezTo>
                  <a:lnTo>
                    <a:pt x="277" y="728"/>
                  </a:lnTo>
                  <a:cubicBezTo>
                    <a:pt x="279" y="729"/>
                    <a:pt x="282" y="730"/>
                    <a:pt x="285" y="730"/>
                  </a:cubicBezTo>
                  <a:cubicBezTo>
                    <a:pt x="310" y="737"/>
                    <a:pt x="336" y="740"/>
                    <a:pt x="361" y="740"/>
                  </a:cubicBezTo>
                  <a:cubicBezTo>
                    <a:pt x="482" y="740"/>
                    <a:pt x="598" y="672"/>
                    <a:pt x="664" y="570"/>
                  </a:cubicBezTo>
                  <a:cubicBezTo>
                    <a:pt x="752" y="438"/>
                    <a:pt x="737" y="263"/>
                    <a:pt x="650" y="147"/>
                  </a:cubicBezTo>
                  <a:cubicBezTo>
                    <a:pt x="579" y="60"/>
                    <a:pt x="480" y="1"/>
                    <a:pt x="37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 flipH="1">
              <a:off x="2625427" y="2005402"/>
              <a:ext cx="33221" cy="313329"/>
            </a:xfrm>
            <a:custGeom>
              <a:avLst/>
              <a:gdLst/>
              <a:ahLst/>
              <a:cxnLst/>
              <a:rect l="l" t="t" r="r" b="b"/>
              <a:pathLst>
                <a:path w="366" h="3452" extrusionOk="0">
                  <a:moveTo>
                    <a:pt x="366" y="1"/>
                  </a:moveTo>
                  <a:lnTo>
                    <a:pt x="1" y="110"/>
                  </a:lnTo>
                  <a:lnTo>
                    <a:pt x="1" y="3284"/>
                  </a:lnTo>
                  <a:cubicBezTo>
                    <a:pt x="1" y="3379"/>
                    <a:pt x="81" y="3452"/>
                    <a:pt x="169" y="3452"/>
                  </a:cubicBezTo>
                  <a:cubicBezTo>
                    <a:pt x="271" y="3452"/>
                    <a:pt x="366" y="3371"/>
                    <a:pt x="366" y="3262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 flipH="1">
              <a:off x="2622068" y="2002769"/>
              <a:ext cx="41844" cy="319048"/>
            </a:xfrm>
            <a:custGeom>
              <a:avLst/>
              <a:gdLst/>
              <a:ahLst/>
              <a:cxnLst/>
              <a:rect l="l" t="t" r="r" b="b"/>
              <a:pathLst>
                <a:path w="461" h="3515" extrusionOk="0">
                  <a:moveTo>
                    <a:pt x="387" y="75"/>
                  </a:moveTo>
                  <a:lnTo>
                    <a:pt x="387" y="2912"/>
                  </a:lnTo>
                  <a:cubicBezTo>
                    <a:pt x="387" y="3036"/>
                    <a:pt x="394" y="3167"/>
                    <a:pt x="387" y="3291"/>
                  </a:cubicBezTo>
                  <a:cubicBezTo>
                    <a:pt x="376" y="3393"/>
                    <a:pt x="305" y="3444"/>
                    <a:pt x="236" y="3444"/>
                  </a:cubicBezTo>
                  <a:cubicBezTo>
                    <a:pt x="166" y="3444"/>
                    <a:pt x="99" y="3393"/>
                    <a:pt x="95" y="3291"/>
                  </a:cubicBezTo>
                  <a:lnTo>
                    <a:pt x="95" y="3130"/>
                  </a:lnTo>
                  <a:lnTo>
                    <a:pt x="95" y="1503"/>
                  </a:lnTo>
                  <a:lnTo>
                    <a:pt x="95" y="152"/>
                  </a:lnTo>
                  <a:lnTo>
                    <a:pt x="95" y="152"/>
                  </a:lnTo>
                  <a:cubicBezTo>
                    <a:pt x="190" y="123"/>
                    <a:pt x="292" y="95"/>
                    <a:pt x="387" y="75"/>
                  </a:cubicBezTo>
                  <a:close/>
                  <a:moveTo>
                    <a:pt x="409" y="0"/>
                  </a:moveTo>
                  <a:cubicBezTo>
                    <a:pt x="292" y="37"/>
                    <a:pt x="168" y="73"/>
                    <a:pt x="44" y="103"/>
                  </a:cubicBezTo>
                  <a:cubicBezTo>
                    <a:pt x="16" y="107"/>
                    <a:pt x="15" y="139"/>
                    <a:pt x="30" y="155"/>
                  </a:cubicBezTo>
                  <a:lnTo>
                    <a:pt x="30" y="155"/>
                  </a:lnTo>
                  <a:lnTo>
                    <a:pt x="30" y="3116"/>
                  </a:lnTo>
                  <a:cubicBezTo>
                    <a:pt x="30" y="3262"/>
                    <a:pt x="0" y="3473"/>
                    <a:pt x="205" y="3510"/>
                  </a:cubicBezTo>
                  <a:cubicBezTo>
                    <a:pt x="220" y="3513"/>
                    <a:pt x="235" y="3514"/>
                    <a:pt x="249" y="3514"/>
                  </a:cubicBezTo>
                  <a:cubicBezTo>
                    <a:pt x="372" y="3514"/>
                    <a:pt x="460" y="3409"/>
                    <a:pt x="460" y="3291"/>
                  </a:cubicBezTo>
                  <a:lnTo>
                    <a:pt x="460" y="3167"/>
                  </a:lnTo>
                  <a:lnTo>
                    <a:pt x="460" y="1496"/>
                  </a:lnTo>
                  <a:lnTo>
                    <a:pt x="460" y="37"/>
                  </a:lnTo>
                  <a:cubicBezTo>
                    <a:pt x="460" y="15"/>
                    <a:pt x="438" y="0"/>
                    <a:pt x="40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 flipH="1">
              <a:off x="2325440" y="1977627"/>
              <a:ext cx="33221" cy="340469"/>
            </a:xfrm>
            <a:custGeom>
              <a:avLst/>
              <a:gdLst/>
              <a:ahLst/>
              <a:cxnLst/>
              <a:rect l="l" t="t" r="r" b="b"/>
              <a:pathLst>
                <a:path w="366" h="3751" extrusionOk="0">
                  <a:moveTo>
                    <a:pt x="1" y="0"/>
                  </a:moveTo>
                  <a:lnTo>
                    <a:pt x="1" y="3561"/>
                  </a:lnTo>
                  <a:cubicBezTo>
                    <a:pt x="1" y="3670"/>
                    <a:pt x="96" y="3750"/>
                    <a:pt x="198" y="3750"/>
                  </a:cubicBezTo>
                  <a:cubicBezTo>
                    <a:pt x="285" y="3750"/>
                    <a:pt x="366" y="3677"/>
                    <a:pt x="366" y="3575"/>
                  </a:cubicBezTo>
                  <a:lnTo>
                    <a:pt x="366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 flipH="1">
              <a:off x="2321537" y="1976810"/>
              <a:ext cx="43750" cy="345370"/>
            </a:xfrm>
            <a:custGeom>
              <a:avLst/>
              <a:gdLst/>
              <a:ahLst/>
              <a:cxnLst/>
              <a:rect l="l" t="t" r="r" b="b"/>
              <a:pathLst>
                <a:path w="482" h="3805" extrusionOk="0">
                  <a:moveTo>
                    <a:pt x="110" y="78"/>
                  </a:moveTo>
                  <a:cubicBezTo>
                    <a:pt x="206" y="100"/>
                    <a:pt x="308" y="118"/>
                    <a:pt x="402" y="141"/>
                  </a:cubicBezTo>
                  <a:lnTo>
                    <a:pt x="402" y="141"/>
                  </a:lnTo>
                  <a:lnTo>
                    <a:pt x="402" y="3234"/>
                  </a:lnTo>
                  <a:cubicBezTo>
                    <a:pt x="402" y="3351"/>
                    <a:pt x="417" y="3475"/>
                    <a:pt x="402" y="3599"/>
                  </a:cubicBezTo>
                  <a:cubicBezTo>
                    <a:pt x="395" y="3688"/>
                    <a:pt x="335" y="3731"/>
                    <a:pt x="271" y="3731"/>
                  </a:cubicBezTo>
                  <a:cubicBezTo>
                    <a:pt x="199" y="3731"/>
                    <a:pt x="122" y="3677"/>
                    <a:pt x="110" y="3577"/>
                  </a:cubicBezTo>
                  <a:lnTo>
                    <a:pt x="110" y="3540"/>
                  </a:lnTo>
                  <a:lnTo>
                    <a:pt x="110" y="3329"/>
                  </a:lnTo>
                  <a:lnTo>
                    <a:pt x="110" y="1505"/>
                  </a:lnTo>
                  <a:lnTo>
                    <a:pt x="110" y="78"/>
                  </a:lnTo>
                  <a:close/>
                  <a:moveTo>
                    <a:pt x="77" y="0"/>
                  </a:moveTo>
                  <a:cubicBezTo>
                    <a:pt x="57" y="0"/>
                    <a:pt x="37" y="14"/>
                    <a:pt x="37" y="38"/>
                  </a:cubicBezTo>
                  <a:lnTo>
                    <a:pt x="37" y="3314"/>
                  </a:lnTo>
                  <a:cubicBezTo>
                    <a:pt x="37" y="3438"/>
                    <a:pt x="1" y="3650"/>
                    <a:pt x="103" y="3745"/>
                  </a:cubicBezTo>
                  <a:cubicBezTo>
                    <a:pt x="146" y="3786"/>
                    <a:pt x="198" y="3804"/>
                    <a:pt x="248" y="3804"/>
                  </a:cubicBezTo>
                  <a:cubicBezTo>
                    <a:pt x="358" y="3804"/>
                    <a:pt x="463" y="3717"/>
                    <a:pt x="468" y="3592"/>
                  </a:cubicBezTo>
                  <a:lnTo>
                    <a:pt x="468" y="3475"/>
                  </a:lnTo>
                  <a:lnTo>
                    <a:pt x="468" y="1709"/>
                  </a:lnTo>
                  <a:lnTo>
                    <a:pt x="468" y="136"/>
                  </a:lnTo>
                  <a:lnTo>
                    <a:pt x="468" y="136"/>
                  </a:lnTo>
                  <a:cubicBezTo>
                    <a:pt x="480" y="122"/>
                    <a:pt x="481" y="100"/>
                    <a:pt x="465" y="88"/>
                  </a:cubicBezTo>
                  <a:lnTo>
                    <a:pt x="465" y="88"/>
                  </a:lnTo>
                  <a:cubicBezTo>
                    <a:pt x="460" y="81"/>
                    <a:pt x="449" y="77"/>
                    <a:pt x="438" y="77"/>
                  </a:cubicBezTo>
                  <a:cubicBezTo>
                    <a:pt x="435" y="77"/>
                    <a:pt x="431" y="77"/>
                    <a:pt x="428" y="78"/>
                  </a:cubicBezTo>
                  <a:lnTo>
                    <a:pt x="428" y="78"/>
                  </a:lnTo>
                  <a:cubicBezTo>
                    <a:pt x="313" y="56"/>
                    <a:pt x="197" y="29"/>
                    <a:pt x="88" y="2"/>
                  </a:cubicBezTo>
                  <a:cubicBezTo>
                    <a:pt x="85" y="1"/>
                    <a:pt x="81" y="0"/>
                    <a:pt x="7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 flipH="1">
              <a:off x="2438627" y="4095414"/>
              <a:ext cx="449753" cy="114004"/>
            </a:xfrm>
            <a:custGeom>
              <a:avLst/>
              <a:gdLst/>
              <a:ahLst/>
              <a:cxnLst/>
              <a:rect l="l" t="t" r="r" b="b"/>
              <a:pathLst>
                <a:path w="4955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4954" y="1256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3"/>
            <p:cNvSpPr/>
            <p:nvPr/>
          </p:nvSpPr>
          <p:spPr>
            <a:xfrm flipH="1">
              <a:off x="2435359" y="4092146"/>
              <a:ext cx="456379" cy="120630"/>
            </a:xfrm>
            <a:custGeom>
              <a:avLst/>
              <a:gdLst/>
              <a:ahLst/>
              <a:cxnLst/>
              <a:rect l="l" t="t" r="r" b="b"/>
              <a:pathLst>
                <a:path w="5028" h="1329" extrusionOk="0">
                  <a:moveTo>
                    <a:pt x="4955" y="73"/>
                  </a:moveTo>
                  <a:lnTo>
                    <a:pt x="4955" y="1255"/>
                  </a:lnTo>
                  <a:lnTo>
                    <a:pt x="73" y="1255"/>
                  </a:lnTo>
                  <a:lnTo>
                    <a:pt x="73" y="73"/>
                  </a:lnTo>
                  <a:close/>
                  <a:moveTo>
                    <a:pt x="37" y="0"/>
                  </a:moveTo>
                  <a:cubicBezTo>
                    <a:pt x="30" y="2"/>
                    <a:pt x="24" y="4"/>
                    <a:pt x="20" y="8"/>
                  </a:cubicBezTo>
                  <a:lnTo>
                    <a:pt x="20" y="8"/>
                  </a:lnTo>
                  <a:cubicBezTo>
                    <a:pt x="9" y="12"/>
                    <a:pt x="1" y="22"/>
                    <a:pt x="1" y="37"/>
                  </a:cubicBezTo>
                  <a:lnTo>
                    <a:pt x="1" y="1292"/>
                  </a:lnTo>
                  <a:cubicBezTo>
                    <a:pt x="1" y="1314"/>
                    <a:pt x="22" y="1328"/>
                    <a:pt x="37" y="1328"/>
                  </a:cubicBezTo>
                  <a:lnTo>
                    <a:pt x="4991" y="1328"/>
                  </a:lnTo>
                  <a:cubicBezTo>
                    <a:pt x="5013" y="1328"/>
                    <a:pt x="5028" y="1314"/>
                    <a:pt x="5028" y="1292"/>
                  </a:cubicBezTo>
                  <a:lnTo>
                    <a:pt x="5028" y="37"/>
                  </a:lnTo>
                  <a:cubicBezTo>
                    <a:pt x="5028" y="15"/>
                    <a:pt x="5013" y="0"/>
                    <a:pt x="499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3"/>
            <p:cNvSpPr/>
            <p:nvPr/>
          </p:nvSpPr>
          <p:spPr>
            <a:xfrm flipH="1">
              <a:off x="2840001" y="4091965"/>
              <a:ext cx="6717" cy="120448"/>
            </a:xfrm>
            <a:custGeom>
              <a:avLst/>
              <a:gdLst/>
              <a:ahLst/>
              <a:cxnLst/>
              <a:rect l="l" t="t" r="r" b="b"/>
              <a:pathLst>
                <a:path w="74" h="1327" extrusionOk="0">
                  <a:moveTo>
                    <a:pt x="37" y="1"/>
                  </a:moveTo>
                  <a:cubicBezTo>
                    <a:pt x="19" y="1"/>
                    <a:pt x="1" y="13"/>
                    <a:pt x="1" y="39"/>
                  </a:cubicBezTo>
                  <a:lnTo>
                    <a:pt x="1" y="1141"/>
                  </a:lnTo>
                  <a:lnTo>
                    <a:pt x="1" y="1294"/>
                  </a:lnTo>
                  <a:cubicBezTo>
                    <a:pt x="4" y="1316"/>
                    <a:pt x="23" y="1327"/>
                    <a:pt x="40" y="1327"/>
                  </a:cubicBezTo>
                  <a:cubicBezTo>
                    <a:pt x="57" y="1327"/>
                    <a:pt x="74" y="1316"/>
                    <a:pt x="74" y="1294"/>
                  </a:cubicBezTo>
                  <a:lnTo>
                    <a:pt x="74" y="192"/>
                  </a:lnTo>
                  <a:lnTo>
                    <a:pt x="74" y="39"/>
                  </a:lnTo>
                  <a:cubicBezTo>
                    <a:pt x="74" y="13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 flipH="1">
              <a:off x="2787719" y="4091965"/>
              <a:ext cx="6626" cy="120448"/>
            </a:xfrm>
            <a:custGeom>
              <a:avLst/>
              <a:gdLst/>
              <a:ahLst/>
              <a:cxnLst/>
              <a:rect l="l" t="t" r="r" b="b"/>
              <a:pathLst>
                <a:path w="73" h="1327" extrusionOk="0">
                  <a:moveTo>
                    <a:pt x="37" y="1"/>
                  </a:moveTo>
                  <a:cubicBezTo>
                    <a:pt x="18" y="1"/>
                    <a:pt x="0" y="13"/>
                    <a:pt x="0" y="39"/>
                  </a:cubicBezTo>
                  <a:lnTo>
                    <a:pt x="0" y="1141"/>
                  </a:lnTo>
                  <a:lnTo>
                    <a:pt x="0" y="1294"/>
                  </a:lnTo>
                  <a:cubicBezTo>
                    <a:pt x="0" y="1316"/>
                    <a:pt x="18" y="1327"/>
                    <a:pt x="37" y="1327"/>
                  </a:cubicBezTo>
                  <a:cubicBezTo>
                    <a:pt x="55" y="1327"/>
                    <a:pt x="73" y="1316"/>
                    <a:pt x="73" y="1294"/>
                  </a:cubicBezTo>
                  <a:lnTo>
                    <a:pt x="73" y="192"/>
                  </a:lnTo>
                  <a:lnTo>
                    <a:pt x="73" y="39"/>
                  </a:lnTo>
                  <a:cubicBezTo>
                    <a:pt x="73" y="13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 flipH="1">
              <a:off x="2736707" y="4091965"/>
              <a:ext cx="6717" cy="120448"/>
            </a:xfrm>
            <a:custGeom>
              <a:avLst/>
              <a:gdLst/>
              <a:ahLst/>
              <a:cxnLst/>
              <a:rect l="l" t="t" r="r" b="b"/>
              <a:pathLst>
                <a:path w="74" h="1327" extrusionOk="0">
                  <a:moveTo>
                    <a:pt x="37" y="1"/>
                  </a:moveTo>
                  <a:cubicBezTo>
                    <a:pt x="19" y="1"/>
                    <a:pt x="1" y="13"/>
                    <a:pt x="1" y="39"/>
                  </a:cubicBezTo>
                  <a:lnTo>
                    <a:pt x="1" y="1141"/>
                  </a:lnTo>
                  <a:lnTo>
                    <a:pt x="1" y="1294"/>
                  </a:lnTo>
                  <a:cubicBezTo>
                    <a:pt x="1" y="1316"/>
                    <a:pt x="19" y="1327"/>
                    <a:pt x="37" y="1327"/>
                  </a:cubicBezTo>
                  <a:cubicBezTo>
                    <a:pt x="56" y="1327"/>
                    <a:pt x="74" y="1316"/>
                    <a:pt x="74" y="1294"/>
                  </a:cubicBezTo>
                  <a:lnTo>
                    <a:pt x="74" y="192"/>
                  </a:lnTo>
                  <a:lnTo>
                    <a:pt x="74" y="39"/>
                  </a:lnTo>
                  <a:cubicBezTo>
                    <a:pt x="74" y="13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 flipH="1">
              <a:off x="2685696" y="4091965"/>
              <a:ext cx="6717" cy="120448"/>
            </a:xfrm>
            <a:custGeom>
              <a:avLst/>
              <a:gdLst/>
              <a:ahLst/>
              <a:cxnLst/>
              <a:rect l="l" t="t" r="r" b="b"/>
              <a:pathLst>
                <a:path w="74" h="1327" extrusionOk="0">
                  <a:moveTo>
                    <a:pt x="37" y="1"/>
                  </a:moveTo>
                  <a:cubicBezTo>
                    <a:pt x="19" y="1"/>
                    <a:pt x="1" y="13"/>
                    <a:pt x="1" y="39"/>
                  </a:cubicBezTo>
                  <a:lnTo>
                    <a:pt x="1" y="1141"/>
                  </a:lnTo>
                  <a:lnTo>
                    <a:pt x="1" y="1294"/>
                  </a:lnTo>
                  <a:cubicBezTo>
                    <a:pt x="8" y="1316"/>
                    <a:pt x="26" y="1327"/>
                    <a:pt x="43" y="1327"/>
                  </a:cubicBezTo>
                  <a:cubicBezTo>
                    <a:pt x="59" y="1327"/>
                    <a:pt x="74" y="1316"/>
                    <a:pt x="74" y="1294"/>
                  </a:cubicBezTo>
                  <a:lnTo>
                    <a:pt x="74" y="192"/>
                  </a:lnTo>
                  <a:lnTo>
                    <a:pt x="74" y="39"/>
                  </a:lnTo>
                  <a:cubicBezTo>
                    <a:pt x="74" y="13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 flipH="1">
              <a:off x="2634049" y="4091965"/>
              <a:ext cx="6717" cy="120448"/>
            </a:xfrm>
            <a:custGeom>
              <a:avLst/>
              <a:gdLst/>
              <a:ahLst/>
              <a:cxnLst/>
              <a:rect l="l" t="t" r="r" b="b"/>
              <a:pathLst>
                <a:path w="74" h="1327" extrusionOk="0">
                  <a:moveTo>
                    <a:pt x="37" y="1"/>
                  </a:moveTo>
                  <a:cubicBezTo>
                    <a:pt x="19" y="1"/>
                    <a:pt x="1" y="13"/>
                    <a:pt x="1" y="39"/>
                  </a:cubicBezTo>
                  <a:lnTo>
                    <a:pt x="1" y="1141"/>
                  </a:lnTo>
                  <a:lnTo>
                    <a:pt x="1" y="1294"/>
                  </a:lnTo>
                  <a:cubicBezTo>
                    <a:pt x="4" y="1316"/>
                    <a:pt x="23" y="1327"/>
                    <a:pt x="40" y="1327"/>
                  </a:cubicBezTo>
                  <a:cubicBezTo>
                    <a:pt x="57" y="1327"/>
                    <a:pt x="74" y="1316"/>
                    <a:pt x="74" y="1294"/>
                  </a:cubicBezTo>
                  <a:lnTo>
                    <a:pt x="74" y="192"/>
                  </a:lnTo>
                  <a:lnTo>
                    <a:pt x="74" y="39"/>
                  </a:lnTo>
                  <a:cubicBezTo>
                    <a:pt x="74" y="13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 flipH="1">
              <a:off x="2581677" y="4091965"/>
              <a:ext cx="6717" cy="120448"/>
            </a:xfrm>
            <a:custGeom>
              <a:avLst/>
              <a:gdLst/>
              <a:ahLst/>
              <a:cxnLst/>
              <a:rect l="l" t="t" r="r" b="b"/>
              <a:pathLst>
                <a:path w="74" h="1327" extrusionOk="0">
                  <a:moveTo>
                    <a:pt x="37" y="1"/>
                  </a:moveTo>
                  <a:cubicBezTo>
                    <a:pt x="18" y="1"/>
                    <a:pt x="0" y="13"/>
                    <a:pt x="0" y="39"/>
                  </a:cubicBezTo>
                  <a:lnTo>
                    <a:pt x="0" y="1141"/>
                  </a:lnTo>
                  <a:lnTo>
                    <a:pt x="0" y="1294"/>
                  </a:lnTo>
                  <a:cubicBezTo>
                    <a:pt x="0" y="1316"/>
                    <a:pt x="18" y="1327"/>
                    <a:pt x="37" y="1327"/>
                  </a:cubicBezTo>
                  <a:cubicBezTo>
                    <a:pt x="55" y="1327"/>
                    <a:pt x="73" y="1316"/>
                    <a:pt x="73" y="1294"/>
                  </a:cubicBezTo>
                  <a:lnTo>
                    <a:pt x="73" y="192"/>
                  </a:lnTo>
                  <a:lnTo>
                    <a:pt x="73" y="39"/>
                  </a:lnTo>
                  <a:cubicBezTo>
                    <a:pt x="73" y="13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 flipH="1">
              <a:off x="2530756" y="4091965"/>
              <a:ext cx="6717" cy="120448"/>
            </a:xfrm>
            <a:custGeom>
              <a:avLst/>
              <a:gdLst/>
              <a:ahLst/>
              <a:cxnLst/>
              <a:rect l="l" t="t" r="r" b="b"/>
              <a:pathLst>
                <a:path w="74" h="1327" extrusionOk="0">
                  <a:moveTo>
                    <a:pt x="37" y="1"/>
                  </a:moveTo>
                  <a:cubicBezTo>
                    <a:pt x="19" y="1"/>
                    <a:pt x="1" y="13"/>
                    <a:pt x="1" y="39"/>
                  </a:cubicBezTo>
                  <a:lnTo>
                    <a:pt x="1" y="1141"/>
                  </a:lnTo>
                  <a:lnTo>
                    <a:pt x="1" y="1294"/>
                  </a:lnTo>
                  <a:cubicBezTo>
                    <a:pt x="1" y="1316"/>
                    <a:pt x="19" y="1327"/>
                    <a:pt x="37" y="1327"/>
                  </a:cubicBezTo>
                  <a:cubicBezTo>
                    <a:pt x="56" y="1327"/>
                    <a:pt x="74" y="1316"/>
                    <a:pt x="74" y="1294"/>
                  </a:cubicBezTo>
                  <a:lnTo>
                    <a:pt x="74" y="192"/>
                  </a:lnTo>
                  <a:lnTo>
                    <a:pt x="74" y="39"/>
                  </a:lnTo>
                  <a:cubicBezTo>
                    <a:pt x="74" y="13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 flipH="1">
              <a:off x="2479109" y="4091965"/>
              <a:ext cx="6626" cy="120448"/>
            </a:xfrm>
            <a:custGeom>
              <a:avLst/>
              <a:gdLst/>
              <a:ahLst/>
              <a:cxnLst/>
              <a:rect l="l" t="t" r="r" b="b"/>
              <a:pathLst>
                <a:path w="73" h="1327" extrusionOk="0">
                  <a:moveTo>
                    <a:pt x="36" y="1"/>
                  </a:moveTo>
                  <a:cubicBezTo>
                    <a:pt x="18" y="1"/>
                    <a:pt x="0" y="13"/>
                    <a:pt x="0" y="39"/>
                  </a:cubicBezTo>
                  <a:lnTo>
                    <a:pt x="0" y="1141"/>
                  </a:lnTo>
                  <a:lnTo>
                    <a:pt x="0" y="1294"/>
                  </a:lnTo>
                  <a:cubicBezTo>
                    <a:pt x="4" y="1316"/>
                    <a:pt x="22" y="1327"/>
                    <a:pt x="39" y="1327"/>
                  </a:cubicBezTo>
                  <a:cubicBezTo>
                    <a:pt x="57" y="1327"/>
                    <a:pt x="73" y="1316"/>
                    <a:pt x="73" y="1294"/>
                  </a:cubicBezTo>
                  <a:lnTo>
                    <a:pt x="73" y="192"/>
                  </a:lnTo>
                  <a:lnTo>
                    <a:pt x="73" y="39"/>
                  </a:lnTo>
                  <a:cubicBezTo>
                    <a:pt x="73" y="13"/>
                    <a:pt x="55" y="1"/>
                    <a:pt x="3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 flipH="1">
              <a:off x="1655213" y="3870310"/>
              <a:ext cx="420617" cy="373599"/>
            </a:xfrm>
            <a:custGeom>
              <a:avLst/>
              <a:gdLst/>
              <a:ahLst/>
              <a:cxnLst/>
              <a:rect l="l" t="t" r="r" b="b"/>
              <a:pathLst>
                <a:path w="4634" h="4116" extrusionOk="0">
                  <a:moveTo>
                    <a:pt x="3831" y="0"/>
                  </a:moveTo>
                  <a:cubicBezTo>
                    <a:pt x="2554" y="1036"/>
                    <a:pt x="1277" y="2087"/>
                    <a:pt x="0" y="3138"/>
                  </a:cubicBezTo>
                  <a:lnTo>
                    <a:pt x="803" y="4115"/>
                  </a:lnTo>
                  <a:cubicBezTo>
                    <a:pt x="2080" y="3072"/>
                    <a:pt x="3356" y="2021"/>
                    <a:pt x="4633" y="978"/>
                  </a:cubicBezTo>
                  <a:lnTo>
                    <a:pt x="38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 flipH="1">
              <a:off x="1651219" y="3866589"/>
              <a:ext cx="428786" cy="379680"/>
            </a:xfrm>
            <a:custGeom>
              <a:avLst/>
              <a:gdLst/>
              <a:ahLst/>
              <a:cxnLst/>
              <a:rect l="l" t="t" r="r" b="b"/>
              <a:pathLst>
                <a:path w="4724" h="4183" extrusionOk="0">
                  <a:moveTo>
                    <a:pt x="3872" y="78"/>
                  </a:moveTo>
                  <a:cubicBezTo>
                    <a:pt x="4122" y="390"/>
                    <a:pt x="4379" y="695"/>
                    <a:pt x="4636" y="1007"/>
                  </a:cubicBezTo>
                  <a:lnTo>
                    <a:pt x="4636" y="1007"/>
                  </a:lnTo>
                  <a:cubicBezTo>
                    <a:pt x="3375" y="2045"/>
                    <a:pt x="2114" y="3075"/>
                    <a:pt x="853" y="4105"/>
                  </a:cubicBezTo>
                  <a:lnTo>
                    <a:pt x="853" y="4105"/>
                  </a:lnTo>
                  <a:cubicBezTo>
                    <a:pt x="603" y="3793"/>
                    <a:pt x="353" y="3487"/>
                    <a:pt x="90" y="3175"/>
                  </a:cubicBezTo>
                  <a:lnTo>
                    <a:pt x="90" y="3175"/>
                  </a:lnTo>
                  <a:cubicBezTo>
                    <a:pt x="1351" y="2145"/>
                    <a:pt x="2611" y="1108"/>
                    <a:pt x="3872" y="78"/>
                  </a:cubicBezTo>
                  <a:close/>
                  <a:moveTo>
                    <a:pt x="3883" y="1"/>
                  </a:moveTo>
                  <a:cubicBezTo>
                    <a:pt x="3872" y="1"/>
                    <a:pt x="3859" y="8"/>
                    <a:pt x="3855" y="12"/>
                  </a:cubicBezTo>
                  <a:cubicBezTo>
                    <a:pt x="2578" y="1063"/>
                    <a:pt x="1301" y="2113"/>
                    <a:pt x="24" y="3149"/>
                  </a:cubicBezTo>
                  <a:cubicBezTo>
                    <a:pt x="1" y="3168"/>
                    <a:pt x="11" y="3193"/>
                    <a:pt x="30" y="3201"/>
                  </a:cubicBezTo>
                  <a:lnTo>
                    <a:pt x="30" y="3201"/>
                  </a:lnTo>
                  <a:cubicBezTo>
                    <a:pt x="291" y="3526"/>
                    <a:pt x="559" y="3845"/>
                    <a:pt x="827" y="4171"/>
                  </a:cubicBezTo>
                  <a:cubicBezTo>
                    <a:pt x="830" y="4179"/>
                    <a:pt x="836" y="4182"/>
                    <a:pt x="843" y="4182"/>
                  </a:cubicBezTo>
                  <a:cubicBezTo>
                    <a:pt x="854" y="4182"/>
                    <a:pt x="866" y="4175"/>
                    <a:pt x="871" y="4171"/>
                  </a:cubicBezTo>
                  <a:cubicBezTo>
                    <a:pt x="2148" y="3120"/>
                    <a:pt x="3424" y="2077"/>
                    <a:pt x="4701" y="1034"/>
                  </a:cubicBezTo>
                  <a:cubicBezTo>
                    <a:pt x="4723" y="1026"/>
                    <a:pt x="4716" y="997"/>
                    <a:pt x="4701" y="990"/>
                  </a:cubicBezTo>
                  <a:cubicBezTo>
                    <a:pt x="4438" y="661"/>
                    <a:pt x="4176" y="340"/>
                    <a:pt x="3899" y="12"/>
                  </a:cubicBezTo>
                  <a:cubicBezTo>
                    <a:pt x="3896" y="4"/>
                    <a:pt x="3889" y="1"/>
                    <a:pt x="388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 flipH="1">
              <a:off x="1965002" y="4123461"/>
              <a:ext cx="80602" cy="93854"/>
            </a:xfrm>
            <a:custGeom>
              <a:avLst/>
              <a:gdLst/>
              <a:ahLst/>
              <a:cxnLst/>
              <a:rect l="l" t="t" r="r" b="b"/>
              <a:pathLst>
                <a:path w="888" h="1034" extrusionOk="0">
                  <a:moveTo>
                    <a:pt x="46" y="0"/>
                  </a:moveTo>
                  <a:cubicBezTo>
                    <a:pt x="22" y="0"/>
                    <a:pt x="1" y="35"/>
                    <a:pt x="17" y="57"/>
                  </a:cubicBezTo>
                  <a:cubicBezTo>
                    <a:pt x="258" y="341"/>
                    <a:pt x="484" y="619"/>
                    <a:pt x="725" y="903"/>
                  </a:cubicBezTo>
                  <a:cubicBezTo>
                    <a:pt x="762" y="940"/>
                    <a:pt x="784" y="983"/>
                    <a:pt x="820" y="1020"/>
                  </a:cubicBezTo>
                  <a:cubicBezTo>
                    <a:pt x="828" y="1030"/>
                    <a:pt x="837" y="1034"/>
                    <a:pt x="845" y="1034"/>
                  </a:cubicBezTo>
                  <a:cubicBezTo>
                    <a:pt x="868" y="1034"/>
                    <a:pt x="887" y="1003"/>
                    <a:pt x="871" y="976"/>
                  </a:cubicBezTo>
                  <a:cubicBezTo>
                    <a:pt x="630" y="692"/>
                    <a:pt x="404" y="414"/>
                    <a:pt x="163" y="130"/>
                  </a:cubicBezTo>
                  <a:cubicBezTo>
                    <a:pt x="127" y="93"/>
                    <a:pt x="105" y="49"/>
                    <a:pt x="69" y="13"/>
                  </a:cubicBezTo>
                  <a:cubicBezTo>
                    <a:pt x="61" y="4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 flipH="1">
              <a:off x="1925246" y="4090966"/>
              <a:ext cx="80602" cy="94398"/>
            </a:xfrm>
            <a:custGeom>
              <a:avLst/>
              <a:gdLst/>
              <a:ahLst/>
              <a:cxnLst/>
              <a:rect l="l" t="t" r="r" b="b"/>
              <a:pathLst>
                <a:path w="888" h="1040" extrusionOk="0">
                  <a:moveTo>
                    <a:pt x="45" y="1"/>
                  </a:moveTo>
                  <a:cubicBezTo>
                    <a:pt x="22" y="1"/>
                    <a:pt x="1" y="35"/>
                    <a:pt x="17" y="57"/>
                  </a:cubicBezTo>
                  <a:cubicBezTo>
                    <a:pt x="258" y="342"/>
                    <a:pt x="484" y="626"/>
                    <a:pt x="725" y="904"/>
                  </a:cubicBezTo>
                  <a:cubicBezTo>
                    <a:pt x="761" y="940"/>
                    <a:pt x="783" y="991"/>
                    <a:pt x="820" y="1028"/>
                  </a:cubicBezTo>
                  <a:cubicBezTo>
                    <a:pt x="826" y="1036"/>
                    <a:pt x="834" y="1039"/>
                    <a:pt x="841" y="1039"/>
                  </a:cubicBezTo>
                  <a:cubicBezTo>
                    <a:pt x="865" y="1039"/>
                    <a:pt x="888" y="999"/>
                    <a:pt x="871" y="977"/>
                  </a:cubicBezTo>
                  <a:cubicBezTo>
                    <a:pt x="630" y="699"/>
                    <a:pt x="404" y="415"/>
                    <a:pt x="163" y="130"/>
                  </a:cubicBezTo>
                  <a:cubicBezTo>
                    <a:pt x="127" y="94"/>
                    <a:pt x="105" y="50"/>
                    <a:pt x="68" y="13"/>
                  </a:cubicBezTo>
                  <a:cubicBezTo>
                    <a:pt x="61" y="4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 flipH="1">
              <a:off x="1884310" y="4057927"/>
              <a:ext cx="80965" cy="94398"/>
            </a:xfrm>
            <a:custGeom>
              <a:avLst/>
              <a:gdLst/>
              <a:ahLst/>
              <a:cxnLst/>
              <a:rect l="l" t="t" r="r" b="b"/>
              <a:pathLst>
                <a:path w="892" h="1040" extrusionOk="0">
                  <a:moveTo>
                    <a:pt x="43" y="0"/>
                  </a:moveTo>
                  <a:cubicBezTo>
                    <a:pt x="20" y="0"/>
                    <a:pt x="1" y="34"/>
                    <a:pt x="23" y="56"/>
                  </a:cubicBezTo>
                  <a:cubicBezTo>
                    <a:pt x="256" y="341"/>
                    <a:pt x="482" y="626"/>
                    <a:pt x="723" y="903"/>
                  </a:cubicBezTo>
                  <a:cubicBezTo>
                    <a:pt x="760" y="939"/>
                    <a:pt x="789" y="990"/>
                    <a:pt x="825" y="1027"/>
                  </a:cubicBezTo>
                  <a:cubicBezTo>
                    <a:pt x="829" y="1036"/>
                    <a:pt x="835" y="1039"/>
                    <a:pt x="842" y="1039"/>
                  </a:cubicBezTo>
                  <a:cubicBezTo>
                    <a:pt x="863" y="1039"/>
                    <a:pt x="891" y="1003"/>
                    <a:pt x="869" y="976"/>
                  </a:cubicBezTo>
                  <a:cubicBezTo>
                    <a:pt x="628" y="698"/>
                    <a:pt x="402" y="414"/>
                    <a:pt x="169" y="129"/>
                  </a:cubicBezTo>
                  <a:cubicBezTo>
                    <a:pt x="132" y="93"/>
                    <a:pt x="103" y="49"/>
                    <a:pt x="66" y="13"/>
                  </a:cubicBezTo>
                  <a:cubicBezTo>
                    <a:pt x="59" y="4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 flipH="1">
              <a:off x="1844554" y="4025523"/>
              <a:ext cx="81055" cy="94217"/>
            </a:xfrm>
            <a:custGeom>
              <a:avLst/>
              <a:gdLst/>
              <a:ahLst/>
              <a:cxnLst/>
              <a:rect l="l" t="t" r="r" b="b"/>
              <a:pathLst>
                <a:path w="893" h="1038" extrusionOk="0">
                  <a:moveTo>
                    <a:pt x="46" y="0"/>
                  </a:moveTo>
                  <a:cubicBezTo>
                    <a:pt x="22" y="0"/>
                    <a:pt x="1" y="39"/>
                    <a:pt x="23" y="56"/>
                  </a:cubicBezTo>
                  <a:cubicBezTo>
                    <a:pt x="257" y="340"/>
                    <a:pt x="483" y="625"/>
                    <a:pt x="724" y="910"/>
                  </a:cubicBezTo>
                  <a:cubicBezTo>
                    <a:pt x="760" y="946"/>
                    <a:pt x="789" y="990"/>
                    <a:pt x="826" y="1026"/>
                  </a:cubicBezTo>
                  <a:cubicBezTo>
                    <a:pt x="829" y="1035"/>
                    <a:pt x="835" y="1038"/>
                    <a:pt x="841" y="1038"/>
                  </a:cubicBezTo>
                  <a:cubicBezTo>
                    <a:pt x="862" y="1038"/>
                    <a:pt x="892" y="998"/>
                    <a:pt x="870" y="975"/>
                  </a:cubicBezTo>
                  <a:cubicBezTo>
                    <a:pt x="629" y="698"/>
                    <a:pt x="403" y="413"/>
                    <a:pt x="169" y="129"/>
                  </a:cubicBezTo>
                  <a:cubicBezTo>
                    <a:pt x="133" y="92"/>
                    <a:pt x="104" y="49"/>
                    <a:pt x="67" y="12"/>
                  </a:cubicBezTo>
                  <a:cubicBezTo>
                    <a:pt x="60" y="4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 flipH="1">
              <a:off x="1804888" y="3992393"/>
              <a:ext cx="80965" cy="94489"/>
            </a:xfrm>
            <a:custGeom>
              <a:avLst/>
              <a:gdLst/>
              <a:ahLst/>
              <a:cxnLst/>
              <a:rect l="l" t="t" r="r" b="b"/>
              <a:pathLst>
                <a:path w="892" h="1041" extrusionOk="0">
                  <a:moveTo>
                    <a:pt x="46" y="1"/>
                  </a:moveTo>
                  <a:cubicBezTo>
                    <a:pt x="22" y="1"/>
                    <a:pt x="1" y="39"/>
                    <a:pt x="23" y="56"/>
                  </a:cubicBezTo>
                  <a:cubicBezTo>
                    <a:pt x="257" y="341"/>
                    <a:pt x="483" y="625"/>
                    <a:pt x="724" y="910"/>
                  </a:cubicBezTo>
                  <a:cubicBezTo>
                    <a:pt x="760" y="946"/>
                    <a:pt x="789" y="990"/>
                    <a:pt x="826" y="1027"/>
                  </a:cubicBezTo>
                  <a:cubicBezTo>
                    <a:pt x="831" y="1036"/>
                    <a:pt x="839" y="1040"/>
                    <a:pt x="847" y="1040"/>
                  </a:cubicBezTo>
                  <a:cubicBezTo>
                    <a:pt x="869" y="1040"/>
                    <a:pt x="891" y="1008"/>
                    <a:pt x="869" y="975"/>
                  </a:cubicBezTo>
                  <a:cubicBezTo>
                    <a:pt x="629" y="698"/>
                    <a:pt x="403" y="414"/>
                    <a:pt x="169" y="129"/>
                  </a:cubicBezTo>
                  <a:cubicBezTo>
                    <a:pt x="133" y="93"/>
                    <a:pt x="103" y="49"/>
                    <a:pt x="67" y="12"/>
                  </a:cubicBez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 flipH="1">
              <a:off x="1765132" y="3959989"/>
              <a:ext cx="80965" cy="94307"/>
            </a:xfrm>
            <a:custGeom>
              <a:avLst/>
              <a:gdLst/>
              <a:ahLst/>
              <a:cxnLst/>
              <a:rect l="l" t="t" r="r" b="b"/>
              <a:pathLst>
                <a:path w="892" h="1039" extrusionOk="0">
                  <a:moveTo>
                    <a:pt x="46" y="0"/>
                  </a:moveTo>
                  <a:cubicBezTo>
                    <a:pt x="21" y="0"/>
                    <a:pt x="0" y="40"/>
                    <a:pt x="23" y="63"/>
                  </a:cubicBezTo>
                  <a:cubicBezTo>
                    <a:pt x="256" y="340"/>
                    <a:pt x="483" y="625"/>
                    <a:pt x="723" y="909"/>
                  </a:cubicBezTo>
                  <a:cubicBezTo>
                    <a:pt x="760" y="946"/>
                    <a:pt x="789" y="990"/>
                    <a:pt x="825" y="1026"/>
                  </a:cubicBezTo>
                  <a:cubicBezTo>
                    <a:pt x="831" y="1035"/>
                    <a:pt x="838" y="1039"/>
                    <a:pt x="845" y="1039"/>
                  </a:cubicBezTo>
                  <a:cubicBezTo>
                    <a:pt x="868" y="1039"/>
                    <a:pt x="891" y="1004"/>
                    <a:pt x="869" y="982"/>
                  </a:cubicBezTo>
                  <a:cubicBezTo>
                    <a:pt x="628" y="698"/>
                    <a:pt x="402" y="413"/>
                    <a:pt x="169" y="136"/>
                  </a:cubicBezTo>
                  <a:cubicBezTo>
                    <a:pt x="132" y="99"/>
                    <a:pt x="103" y="48"/>
                    <a:pt x="67" y="12"/>
                  </a:cubicBezTo>
                  <a:cubicBezTo>
                    <a:pt x="60" y="4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 flipH="1">
              <a:off x="1725467" y="3926858"/>
              <a:ext cx="80874" cy="94398"/>
            </a:xfrm>
            <a:custGeom>
              <a:avLst/>
              <a:gdLst/>
              <a:ahLst/>
              <a:cxnLst/>
              <a:rect l="l" t="t" r="r" b="b"/>
              <a:pathLst>
                <a:path w="891" h="1040" extrusionOk="0">
                  <a:moveTo>
                    <a:pt x="45" y="0"/>
                  </a:moveTo>
                  <a:cubicBezTo>
                    <a:pt x="21" y="0"/>
                    <a:pt x="0" y="41"/>
                    <a:pt x="23" y="63"/>
                  </a:cubicBezTo>
                  <a:cubicBezTo>
                    <a:pt x="256" y="340"/>
                    <a:pt x="482" y="625"/>
                    <a:pt x="723" y="909"/>
                  </a:cubicBezTo>
                  <a:cubicBezTo>
                    <a:pt x="760" y="946"/>
                    <a:pt x="789" y="990"/>
                    <a:pt x="825" y="1026"/>
                  </a:cubicBezTo>
                  <a:cubicBezTo>
                    <a:pt x="831" y="1036"/>
                    <a:pt x="839" y="1040"/>
                    <a:pt x="847" y="1040"/>
                  </a:cubicBezTo>
                  <a:cubicBezTo>
                    <a:pt x="869" y="1040"/>
                    <a:pt x="890" y="1009"/>
                    <a:pt x="869" y="982"/>
                  </a:cubicBezTo>
                  <a:cubicBezTo>
                    <a:pt x="628" y="698"/>
                    <a:pt x="402" y="413"/>
                    <a:pt x="169" y="136"/>
                  </a:cubicBezTo>
                  <a:cubicBezTo>
                    <a:pt x="132" y="100"/>
                    <a:pt x="103" y="49"/>
                    <a:pt x="66" y="12"/>
                  </a:cubicBezTo>
                  <a:cubicBezTo>
                    <a:pt x="60" y="4"/>
                    <a:pt x="53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 flipH="1">
              <a:off x="1685711" y="3894999"/>
              <a:ext cx="80874" cy="93763"/>
            </a:xfrm>
            <a:custGeom>
              <a:avLst/>
              <a:gdLst/>
              <a:ahLst/>
              <a:cxnLst/>
              <a:rect l="l" t="t" r="r" b="b"/>
              <a:pathLst>
                <a:path w="891" h="1033" extrusionOk="0">
                  <a:moveTo>
                    <a:pt x="43" y="0"/>
                  </a:moveTo>
                  <a:cubicBezTo>
                    <a:pt x="20" y="0"/>
                    <a:pt x="0" y="35"/>
                    <a:pt x="22" y="57"/>
                  </a:cubicBezTo>
                  <a:cubicBezTo>
                    <a:pt x="256" y="341"/>
                    <a:pt x="482" y="618"/>
                    <a:pt x="723" y="903"/>
                  </a:cubicBezTo>
                  <a:cubicBezTo>
                    <a:pt x="759" y="939"/>
                    <a:pt x="789" y="983"/>
                    <a:pt x="825" y="1020"/>
                  </a:cubicBezTo>
                  <a:cubicBezTo>
                    <a:pt x="830" y="1029"/>
                    <a:pt x="838" y="1032"/>
                    <a:pt x="845" y="1032"/>
                  </a:cubicBezTo>
                  <a:cubicBezTo>
                    <a:pt x="867" y="1032"/>
                    <a:pt x="891" y="998"/>
                    <a:pt x="869" y="976"/>
                  </a:cubicBezTo>
                  <a:cubicBezTo>
                    <a:pt x="628" y="691"/>
                    <a:pt x="402" y="407"/>
                    <a:pt x="168" y="130"/>
                  </a:cubicBezTo>
                  <a:cubicBezTo>
                    <a:pt x="132" y="93"/>
                    <a:pt x="103" y="49"/>
                    <a:pt x="66" y="13"/>
                  </a:cubicBezTo>
                  <a:cubicBezTo>
                    <a:pt x="59" y="4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 flipH="1">
              <a:off x="1827399" y="1999411"/>
              <a:ext cx="449118" cy="1068969"/>
            </a:xfrm>
            <a:custGeom>
              <a:avLst/>
              <a:gdLst/>
              <a:ahLst/>
              <a:cxnLst/>
              <a:rect l="l" t="t" r="r" b="b"/>
              <a:pathLst>
                <a:path w="4948" h="11777" extrusionOk="0">
                  <a:moveTo>
                    <a:pt x="81" y="1"/>
                  </a:moveTo>
                  <a:lnTo>
                    <a:pt x="548" y="2168"/>
                  </a:lnTo>
                  <a:cubicBezTo>
                    <a:pt x="986" y="3729"/>
                    <a:pt x="2007" y="6509"/>
                    <a:pt x="2007" y="6509"/>
                  </a:cubicBezTo>
                  <a:cubicBezTo>
                    <a:pt x="1372" y="7633"/>
                    <a:pt x="1" y="10434"/>
                    <a:pt x="1" y="10434"/>
                  </a:cubicBezTo>
                  <a:cubicBezTo>
                    <a:pt x="278" y="11076"/>
                    <a:pt x="1314" y="11777"/>
                    <a:pt x="1314" y="11777"/>
                  </a:cubicBezTo>
                  <a:lnTo>
                    <a:pt x="2758" y="9785"/>
                  </a:lnTo>
                  <a:cubicBezTo>
                    <a:pt x="4845" y="7056"/>
                    <a:pt x="4947" y="5962"/>
                    <a:pt x="3853" y="3386"/>
                  </a:cubicBezTo>
                  <a:cubicBezTo>
                    <a:pt x="2758" y="804"/>
                    <a:pt x="1722" y="446"/>
                    <a:pt x="1722" y="446"/>
                  </a:cubicBezTo>
                  <a:cubicBezTo>
                    <a:pt x="1015" y="220"/>
                    <a:pt x="898" y="191"/>
                    <a:pt x="81" y="1"/>
                  </a:cubicBezTo>
                  <a:close/>
                </a:path>
              </a:pathLst>
            </a:custGeom>
            <a:solidFill>
              <a:srgbClr val="C68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 flipH="1">
              <a:off x="1850635" y="1996597"/>
              <a:ext cx="427243" cy="1072690"/>
            </a:xfrm>
            <a:custGeom>
              <a:avLst/>
              <a:gdLst/>
              <a:ahLst/>
              <a:cxnLst/>
              <a:rect l="l" t="t" r="r" b="b"/>
              <a:pathLst>
                <a:path w="4707" h="11818" extrusionOk="0">
                  <a:moveTo>
                    <a:pt x="110" y="0"/>
                  </a:moveTo>
                  <a:cubicBezTo>
                    <a:pt x="57" y="0"/>
                    <a:pt x="50" y="48"/>
                    <a:pt x="89" y="61"/>
                  </a:cubicBezTo>
                  <a:cubicBezTo>
                    <a:pt x="402" y="134"/>
                    <a:pt x="701" y="192"/>
                    <a:pt x="1008" y="287"/>
                  </a:cubicBezTo>
                  <a:cubicBezTo>
                    <a:pt x="1249" y="353"/>
                    <a:pt x="1504" y="411"/>
                    <a:pt x="1737" y="506"/>
                  </a:cubicBezTo>
                  <a:cubicBezTo>
                    <a:pt x="1847" y="550"/>
                    <a:pt x="1986" y="645"/>
                    <a:pt x="2088" y="725"/>
                  </a:cubicBezTo>
                  <a:cubicBezTo>
                    <a:pt x="2409" y="980"/>
                    <a:pt x="2664" y="1301"/>
                    <a:pt x="2890" y="1637"/>
                  </a:cubicBezTo>
                  <a:cubicBezTo>
                    <a:pt x="3306" y="2250"/>
                    <a:pt x="3634" y="2921"/>
                    <a:pt x="3919" y="3614"/>
                  </a:cubicBezTo>
                  <a:cubicBezTo>
                    <a:pt x="4357" y="4672"/>
                    <a:pt x="4707" y="5803"/>
                    <a:pt x="4393" y="6934"/>
                  </a:cubicBezTo>
                  <a:cubicBezTo>
                    <a:pt x="4087" y="8058"/>
                    <a:pt x="3328" y="8984"/>
                    <a:pt x="2649" y="9918"/>
                  </a:cubicBezTo>
                  <a:cubicBezTo>
                    <a:pt x="2212" y="10516"/>
                    <a:pt x="1774" y="11122"/>
                    <a:pt x="1351" y="11720"/>
                  </a:cubicBezTo>
                  <a:cubicBezTo>
                    <a:pt x="1345" y="11728"/>
                    <a:pt x="1340" y="11736"/>
                    <a:pt x="1335" y="11742"/>
                  </a:cubicBezTo>
                  <a:lnTo>
                    <a:pt x="1335" y="11742"/>
                  </a:lnTo>
                  <a:cubicBezTo>
                    <a:pt x="1088" y="11584"/>
                    <a:pt x="855" y="11386"/>
                    <a:pt x="643" y="11195"/>
                  </a:cubicBezTo>
                  <a:cubicBezTo>
                    <a:pt x="475" y="11034"/>
                    <a:pt x="307" y="10867"/>
                    <a:pt x="183" y="10662"/>
                  </a:cubicBezTo>
                  <a:lnTo>
                    <a:pt x="96" y="10524"/>
                  </a:lnTo>
                  <a:cubicBezTo>
                    <a:pt x="96" y="10518"/>
                    <a:pt x="64" y="10459"/>
                    <a:pt x="55" y="10459"/>
                  </a:cubicBezTo>
                  <a:cubicBezTo>
                    <a:pt x="54" y="10459"/>
                    <a:pt x="53" y="10459"/>
                    <a:pt x="53" y="10460"/>
                  </a:cubicBezTo>
                  <a:lnTo>
                    <a:pt x="53" y="10460"/>
                  </a:lnTo>
                  <a:cubicBezTo>
                    <a:pt x="57" y="10447"/>
                    <a:pt x="74" y="10434"/>
                    <a:pt x="74" y="10414"/>
                  </a:cubicBezTo>
                  <a:cubicBezTo>
                    <a:pt x="337" y="9867"/>
                    <a:pt x="607" y="9313"/>
                    <a:pt x="891" y="8765"/>
                  </a:cubicBezTo>
                  <a:cubicBezTo>
                    <a:pt x="1263" y="8028"/>
                    <a:pt x="1628" y="7292"/>
                    <a:pt x="2044" y="6577"/>
                  </a:cubicBezTo>
                  <a:cubicBezTo>
                    <a:pt x="2080" y="6511"/>
                    <a:pt x="2066" y="6504"/>
                    <a:pt x="2044" y="6438"/>
                  </a:cubicBezTo>
                  <a:cubicBezTo>
                    <a:pt x="2000" y="6350"/>
                    <a:pt x="1978" y="6255"/>
                    <a:pt x="1942" y="6161"/>
                  </a:cubicBezTo>
                  <a:lnTo>
                    <a:pt x="1584" y="5147"/>
                  </a:lnTo>
                  <a:cubicBezTo>
                    <a:pt x="1234" y="4162"/>
                    <a:pt x="891" y="3169"/>
                    <a:pt x="607" y="2162"/>
                  </a:cubicBezTo>
                  <a:cubicBezTo>
                    <a:pt x="604" y="2145"/>
                    <a:pt x="590" y="2137"/>
                    <a:pt x="576" y="2137"/>
                  </a:cubicBezTo>
                  <a:cubicBezTo>
                    <a:pt x="556" y="2137"/>
                    <a:pt x="535" y="2154"/>
                    <a:pt x="548" y="2184"/>
                  </a:cubicBezTo>
                  <a:cubicBezTo>
                    <a:pt x="811" y="3096"/>
                    <a:pt x="1117" y="3994"/>
                    <a:pt x="1431" y="4898"/>
                  </a:cubicBezTo>
                  <a:cubicBezTo>
                    <a:pt x="1555" y="5271"/>
                    <a:pt x="1686" y="5635"/>
                    <a:pt x="1825" y="6015"/>
                  </a:cubicBezTo>
                  <a:cubicBezTo>
                    <a:pt x="1869" y="6131"/>
                    <a:pt x="1905" y="6248"/>
                    <a:pt x="1949" y="6365"/>
                  </a:cubicBezTo>
                  <a:cubicBezTo>
                    <a:pt x="1971" y="6401"/>
                    <a:pt x="2007" y="6474"/>
                    <a:pt x="2007" y="6525"/>
                  </a:cubicBezTo>
                  <a:lnTo>
                    <a:pt x="2007" y="6525"/>
                  </a:lnTo>
                  <a:cubicBezTo>
                    <a:pt x="2007" y="6523"/>
                    <a:pt x="2007" y="6521"/>
                    <a:pt x="2005" y="6521"/>
                  </a:cubicBezTo>
                  <a:cubicBezTo>
                    <a:pt x="1999" y="6521"/>
                    <a:pt x="1984" y="6541"/>
                    <a:pt x="1978" y="6547"/>
                  </a:cubicBezTo>
                  <a:cubicBezTo>
                    <a:pt x="1949" y="6577"/>
                    <a:pt x="1942" y="6620"/>
                    <a:pt x="1913" y="6657"/>
                  </a:cubicBezTo>
                  <a:cubicBezTo>
                    <a:pt x="1869" y="6744"/>
                    <a:pt x="1832" y="6817"/>
                    <a:pt x="1789" y="6898"/>
                  </a:cubicBezTo>
                  <a:cubicBezTo>
                    <a:pt x="1686" y="7080"/>
                    <a:pt x="1592" y="7255"/>
                    <a:pt x="1504" y="7437"/>
                  </a:cubicBezTo>
                  <a:cubicBezTo>
                    <a:pt x="1300" y="7824"/>
                    <a:pt x="1095" y="8218"/>
                    <a:pt x="898" y="8612"/>
                  </a:cubicBezTo>
                  <a:cubicBezTo>
                    <a:pt x="607" y="9196"/>
                    <a:pt x="315" y="9779"/>
                    <a:pt x="37" y="10363"/>
                  </a:cubicBezTo>
                  <a:cubicBezTo>
                    <a:pt x="1" y="10443"/>
                    <a:pt x="1" y="10465"/>
                    <a:pt x="52" y="10553"/>
                  </a:cubicBezTo>
                  <a:cubicBezTo>
                    <a:pt x="169" y="10779"/>
                    <a:pt x="344" y="10976"/>
                    <a:pt x="526" y="11144"/>
                  </a:cubicBezTo>
                  <a:cubicBezTo>
                    <a:pt x="774" y="11392"/>
                    <a:pt x="1044" y="11611"/>
                    <a:pt x="1336" y="11815"/>
                  </a:cubicBezTo>
                  <a:cubicBezTo>
                    <a:pt x="1342" y="11817"/>
                    <a:pt x="1347" y="11818"/>
                    <a:pt x="1352" y="11818"/>
                  </a:cubicBezTo>
                  <a:cubicBezTo>
                    <a:pt x="1366" y="11818"/>
                    <a:pt x="1377" y="11811"/>
                    <a:pt x="1387" y="11800"/>
                  </a:cubicBezTo>
                  <a:cubicBezTo>
                    <a:pt x="1796" y="11239"/>
                    <a:pt x="2212" y="10662"/>
                    <a:pt x="2628" y="10101"/>
                  </a:cubicBezTo>
                  <a:cubicBezTo>
                    <a:pt x="3277" y="9196"/>
                    <a:pt x="3999" y="8313"/>
                    <a:pt x="4386" y="7255"/>
                  </a:cubicBezTo>
                  <a:cubicBezTo>
                    <a:pt x="4561" y="6759"/>
                    <a:pt x="4641" y="6241"/>
                    <a:pt x="4597" y="5708"/>
                  </a:cubicBezTo>
                  <a:cubicBezTo>
                    <a:pt x="4546" y="5117"/>
                    <a:pt x="4364" y="4556"/>
                    <a:pt x="4167" y="4008"/>
                  </a:cubicBezTo>
                  <a:cubicBezTo>
                    <a:pt x="3904" y="3293"/>
                    <a:pt x="3583" y="2593"/>
                    <a:pt x="3189" y="1944"/>
                  </a:cubicBezTo>
                  <a:cubicBezTo>
                    <a:pt x="2941" y="1542"/>
                    <a:pt x="2664" y="1141"/>
                    <a:pt x="2314" y="820"/>
                  </a:cubicBezTo>
                  <a:cubicBezTo>
                    <a:pt x="2168" y="689"/>
                    <a:pt x="2007" y="550"/>
                    <a:pt x="1832" y="470"/>
                  </a:cubicBezTo>
                  <a:cubicBezTo>
                    <a:pt x="1716" y="411"/>
                    <a:pt x="1592" y="382"/>
                    <a:pt x="1467" y="346"/>
                  </a:cubicBezTo>
                  <a:cubicBezTo>
                    <a:pt x="1212" y="265"/>
                    <a:pt x="949" y="192"/>
                    <a:pt x="680" y="127"/>
                  </a:cubicBezTo>
                  <a:cubicBezTo>
                    <a:pt x="497" y="83"/>
                    <a:pt x="315" y="47"/>
                    <a:pt x="132" y="3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 flipH="1">
              <a:off x="1839380" y="1995508"/>
              <a:ext cx="437772" cy="745746"/>
            </a:xfrm>
            <a:custGeom>
              <a:avLst/>
              <a:gdLst/>
              <a:ahLst/>
              <a:cxnLst/>
              <a:rect l="l" t="t" r="r" b="b"/>
              <a:pathLst>
                <a:path w="4823" h="8216" extrusionOk="0">
                  <a:moveTo>
                    <a:pt x="1861" y="1722"/>
                  </a:moveTo>
                  <a:cubicBezTo>
                    <a:pt x="1868" y="1722"/>
                    <a:pt x="1868" y="1722"/>
                    <a:pt x="1875" y="1729"/>
                  </a:cubicBezTo>
                  <a:cubicBezTo>
                    <a:pt x="1875" y="1737"/>
                    <a:pt x="1890" y="1737"/>
                    <a:pt x="1890" y="1737"/>
                  </a:cubicBezTo>
                  <a:cubicBezTo>
                    <a:pt x="1897" y="1751"/>
                    <a:pt x="1897" y="1751"/>
                    <a:pt x="1897" y="1766"/>
                  </a:cubicBezTo>
                  <a:lnTo>
                    <a:pt x="1897" y="1773"/>
                  </a:lnTo>
                  <a:lnTo>
                    <a:pt x="1890" y="1788"/>
                  </a:lnTo>
                  <a:cubicBezTo>
                    <a:pt x="1890" y="1795"/>
                    <a:pt x="1875" y="1795"/>
                    <a:pt x="1875" y="1795"/>
                  </a:cubicBezTo>
                  <a:lnTo>
                    <a:pt x="1853" y="1795"/>
                  </a:lnTo>
                  <a:cubicBezTo>
                    <a:pt x="1839" y="1795"/>
                    <a:pt x="1839" y="1788"/>
                    <a:pt x="1832" y="1788"/>
                  </a:cubicBezTo>
                  <a:cubicBezTo>
                    <a:pt x="1832" y="1773"/>
                    <a:pt x="1824" y="1773"/>
                    <a:pt x="1824" y="1773"/>
                  </a:cubicBezTo>
                  <a:cubicBezTo>
                    <a:pt x="1824" y="1766"/>
                    <a:pt x="1817" y="1766"/>
                    <a:pt x="1817" y="1759"/>
                  </a:cubicBezTo>
                  <a:lnTo>
                    <a:pt x="1817" y="1751"/>
                  </a:lnTo>
                  <a:lnTo>
                    <a:pt x="1817" y="1737"/>
                  </a:lnTo>
                  <a:lnTo>
                    <a:pt x="1824" y="1729"/>
                  </a:lnTo>
                  <a:cubicBezTo>
                    <a:pt x="1824" y="1722"/>
                    <a:pt x="1832" y="1722"/>
                    <a:pt x="1832" y="1722"/>
                  </a:cubicBezTo>
                  <a:close/>
                  <a:moveTo>
                    <a:pt x="3466" y="3925"/>
                  </a:moveTo>
                  <a:cubicBezTo>
                    <a:pt x="3480" y="3940"/>
                    <a:pt x="3495" y="3955"/>
                    <a:pt x="3495" y="3977"/>
                  </a:cubicBezTo>
                  <a:cubicBezTo>
                    <a:pt x="3480" y="4035"/>
                    <a:pt x="3459" y="4101"/>
                    <a:pt x="3429" y="4159"/>
                  </a:cubicBezTo>
                  <a:cubicBezTo>
                    <a:pt x="3425" y="4167"/>
                    <a:pt x="3416" y="4171"/>
                    <a:pt x="3406" y="4171"/>
                  </a:cubicBezTo>
                  <a:cubicBezTo>
                    <a:pt x="3399" y="4171"/>
                    <a:pt x="3392" y="4169"/>
                    <a:pt x="3386" y="4166"/>
                  </a:cubicBezTo>
                  <a:cubicBezTo>
                    <a:pt x="3364" y="4159"/>
                    <a:pt x="3364" y="4137"/>
                    <a:pt x="3371" y="4122"/>
                  </a:cubicBezTo>
                  <a:cubicBezTo>
                    <a:pt x="3371" y="4122"/>
                    <a:pt x="3386" y="4108"/>
                    <a:pt x="3386" y="4101"/>
                  </a:cubicBezTo>
                  <a:cubicBezTo>
                    <a:pt x="3393" y="4101"/>
                    <a:pt x="3393" y="4093"/>
                    <a:pt x="3393" y="4093"/>
                  </a:cubicBezTo>
                  <a:cubicBezTo>
                    <a:pt x="3400" y="4071"/>
                    <a:pt x="3400" y="4064"/>
                    <a:pt x="3408" y="4050"/>
                  </a:cubicBezTo>
                  <a:cubicBezTo>
                    <a:pt x="3415" y="4013"/>
                    <a:pt x="3429" y="3984"/>
                    <a:pt x="3437" y="3955"/>
                  </a:cubicBezTo>
                  <a:cubicBezTo>
                    <a:pt x="3437" y="3940"/>
                    <a:pt x="3466" y="3925"/>
                    <a:pt x="3466" y="3925"/>
                  </a:cubicBezTo>
                  <a:close/>
                  <a:moveTo>
                    <a:pt x="3575" y="4035"/>
                  </a:moveTo>
                  <a:cubicBezTo>
                    <a:pt x="3583" y="4035"/>
                    <a:pt x="3590" y="4050"/>
                    <a:pt x="3590" y="4057"/>
                  </a:cubicBezTo>
                  <a:lnTo>
                    <a:pt x="3590" y="4086"/>
                  </a:lnTo>
                  <a:cubicBezTo>
                    <a:pt x="3583" y="4108"/>
                    <a:pt x="3583" y="4130"/>
                    <a:pt x="3575" y="4159"/>
                  </a:cubicBezTo>
                  <a:cubicBezTo>
                    <a:pt x="3575" y="4166"/>
                    <a:pt x="3568" y="4166"/>
                    <a:pt x="3553" y="4174"/>
                  </a:cubicBezTo>
                  <a:lnTo>
                    <a:pt x="3532" y="4174"/>
                  </a:lnTo>
                  <a:cubicBezTo>
                    <a:pt x="3517" y="4174"/>
                    <a:pt x="3510" y="4166"/>
                    <a:pt x="3510" y="4159"/>
                  </a:cubicBezTo>
                  <a:lnTo>
                    <a:pt x="3510" y="4130"/>
                  </a:lnTo>
                  <a:cubicBezTo>
                    <a:pt x="3517" y="4101"/>
                    <a:pt x="3517" y="4086"/>
                    <a:pt x="3532" y="4057"/>
                  </a:cubicBezTo>
                  <a:cubicBezTo>
                    <a:pt x="3532" y="4050"/>
                    <a:pt x="3532" y="4035"/>
                    <a:pt x="3546" y="4035"/>
                  </a:cubicBezTo>
                  <a:close/>
                  <a:moveTo>
                    <a:pt x="2094" y="4816"/>
                  </a:moveTo>
                  <a:cubicBezTo>
                    <a:pt x="2145" y="4816"/>
                    <a:pt x="2145" y="4889"/>
                    <a:pt x="2094" y="4889"/>
                  </a:cubicBezTo>
                  <a:cubicBezTo>
                    <a:pt x="2050" y="4889"/>
                    <a:pt x="2050" y="4823"/>
                    <a:pt x="2094" y="4816"/>
                  </a:cubicBezTo>
                  <a:close/>
                  <a:moveTo>
                    <a:pt x="3605" y="6457"/>
                  </a:moveTo>
                  <a:cubicBezTo>
                    <a:pt x="3648" y="6457"/>
                    <a:pt x="3648" y="6530"/>
                    <a:pt x="3605" y="6530"/>
                  </a:cubicBezTo>
                  <a:cubicBezTo>
                    <a:pt x="3553" y="6530"/>
                    <a:pt x="3553" y="6464"/>
                    <a:pt x="3605" y="6457"/>
                  </a:cubicBezTo>
                  <a:close/>
                  <a:moveTo>
                    <a:pt x="0" y="0"/>
                  </a:moveTo>
                  <a:lnTo>
                    <a:pt x="183" y="1131"/>
                  </a:lnTo>
                  <a:lnTo>
                    <a:pt x="547" y="2196"/>
                  </a:lnTo>
                  <a:cubicBezTo>
                    <a:pt x="963" y="3663"/>
                    <a:pt x="1897" y="6224"/>
                    <a:pt x="1992" y="6508"/>
                  </a:cubicBezTo>
                  <a:cubicBezTo>
                    <a:pt x="2107" y="6478"/>
                    <a:pt x="2225" y="6463"/>
                    <a:pt x="2341" y="6463"/>
                  </a:cubicBezTo>
                  <a:cubicBezTo>
                    <a:pt x="2534" y="6463"/>
                    <a:pt x="2724" y="6504"/>
                    <a:pt x="2897" y="6581"/>
                  </a:cubicBezTo>
                  <a:cubicBezTo>
                    <a:pt x="2930" y="6588"/>
                    <a:pt x="2903" y="6642"/>
                    <a:pt x="2871" y="6642"/>
                  </a:cubicBezTo>
                  <a:cubicBezTo>
                    <a:pt x="2868" y="6642"/>
                    <a:pt x="2864" y="6641"/>
                    <a:pt x="2860" y="6640"/>
                  </a:cubicBezTo>
                  <a:cubicBezTo>
                    <a:pt x="2695" y="6571"/>
                    <a:pt x="2516" y="6534"/>
                    <a:pt x="2335" y="6534"/>
                  </a:cubicBezTo>
                  <a:cubicBezTo>
                    <a:pt x="2228" y="6534"/>
                    <a:pt x="2120" y="6547"/>
                    <a:pt x="2014" y="6574"/>
                  </a:cubicBezTo>
                  <a:cubicBezTo>
                    <a:pt x="2012" y="6576"/>
                    <a:pt x="2008" y="6577"/>
                    <a:pt x="2005" y="6577"/>
                  </a:cubicBezTo>
                  <a:cubicBezTo>
                    <a:pt x="1998" y="6577"/>
                    <a:pt x="1990" y="6574"/>
                    <a:pt x="1985" y="6574"/>
                  </a:cubicBezTo>
                  <a:cubicBezTo>
                    <a:pt x="1897" y="6727"/>
                    <a:pt x="1795" y="6910"/>
                    <a:pt x="1686" y="7114"/>
                  </a:cubicBezTo>
                  <a:cubicBezTo>
                    <a:pt x="2452" y="7369"/>
                    <a:pt x="3181" y="7741"/>
                    <a:pt x="3845" y="8216"/>
                  </a:cubicBezTo>
                  <a:cubicBezTo>
                    <a:pt x="4823" y="6530"/>
                    <a:pt x="4699" y="5421"/>
                    <a:pt x="3845" y="3407"/>
                  </a:cubicBezTo>
                  <a:cubicBezTo>
                    <a:pt x="2751" y="825"/>
                    <a:pt x="1722" y="474"/>
                    <a:pt x="1722" y="474"/>
                  </a:cubicBezTo>
                  <a:cubicBezTo>
                    <a:pt x="1722" y="474"/>
                    <a:pt x="1036" y="219"/>
                    <a:pt x="445" y="1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 flipH="1">
              <a:off x="2011203" y="2582138"/>
              <a:ext cx="85866" cy="16247"/>
            </a:xfrm>
            <a:custGeom>
              <a:avLst/>
              <a:gdLst/>
              <a:ahLst/>
              <a:cxnLst/>
              <a:rect l="l" t="t" r="r" b="b"/>
              <a:pathLst>
                <a:path w="946" h="179" extrusionOk="0">
                  <a:moveTo>
                    <a:pt x="359" y="0"/>
                  </a:moveTo>
                  <a:cubicBezTo>
                    <a:pt x="243" y="0"/>
                    <a:pt x="128" y="15"/>
                    <a:pt x="15" y="45"/>
                  </a:cubicBezTo>
                  <a:cubicBezTo>
                    <a:pt x="23" y="60"/>
                    <a:pt x="23" y="74"/>
                    <a:pt x="23" y="74"/>
                  </a:cubicBezTo>
                  <a:cubicBezTo>
                    <a:pt x="15" y="82"/>
                    <a:pt x="15" y="96"/>
                    <a:pt x="1" y="111"/>
                  </a:cubicBezTo>
                  <a:lnTo>
                    <a:pt x="30" y="111"/>
                  </a:lnTo>
                  <a:cubicBezTo>
                    <a:pt x="136" y="84"/>
                    <a:pt x="244" y="71"/>
                    <a:pt x="351" y="71"/>
                  </a:cubicBezTo>
                  <a:cubicBezTo>
                    <a:pt x="532" y="71"/>
                    <a:pt x="711" y="108"/>
                    <a:pt x="876" y="177"/>
                  </a:cubicBezTo>
                  <a:cubicBezTo>
                    <a:pt x="880" y="178"/>
                    <a:pt x="884" y="179"/>
                    <a:pt x="887" y="179"/>
                  </a:cubicBezTo>
                  <a:cubicBezTo>
                    <a:pt x="919" y="179"/>
                    <a:pt x="946" y="125"/>
                    <a:pt x="913" y="118"/>
                  </a:cubicBezTo>
                  <a:cubicBezTo>
                    <a:pt x="740" y="41"/>
                    <a:pt x="550" y="0"/>
                    <a:pt x="35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 flipH="1">
              <a:off x="2104875" y="2151810"/>
              <a:ext cx="7443" cy="6717"/>
            </a:xfrm>
            <a:custGeom>
              <a:avLst/>
              <a:gdLst/>
              <a:ahLst/>
              <a:cxnLst/>
              <a:rect l="l" t="t" r="r" b="b"/>
              <a:pathLst>
                <a:path w="82" h="74" extrusionOk="0">
                  <a:moveTo>
                    <a:pt x="16" y="0"/>
                  </a:moveTo>
                  <a:cubicBezTo>
                    <a:pt x="16" y="0"/>
                    <a:pt x="8" y="0"/>
                    <a:pt x="8" y="7"/>
                  </a:cubicBezTo>
                  <a:lnTo>
                    <a:pt x="1" y="15"/>
                  </a:lnTo>
                  <a:lnTo>
                    <a:pt x="1" y="29"/>
                  </a:lnTo>
                  <a:lnTo>
                    <a:pt x="1" y="37"/>
                  </a:lnTo>
                  <a:cubicBezTo>
                    <a:pt x="1" y="44"/>
                    <a:pt x="8" y="44"/>
                    <a:pt x="8" y="51"/>
                  </a:cubicBezTo>
                  <a:cubicBezTo>
                    <a:pt x="8" y="51"/>
                    <a:pt x="16" y="51"/>
                    <a:pt x="16" y="66"/>
                  </a:cubicBezTo>
                  <a:cubicBezTo>
                    <a:pt x="23" y="66"/>
                    <a:pt x="23" y="73"/>
                    <a:pt x="37" y="73"/>
                  </a:cubicBezTo>
                  <a:lnTo>
                    <a:pt x="59" y="73"/>
                  </a:lnTo>
                  <a:cubicBezTo>
                    <a:pt x="59" y="73"/>
                    <a:pt x="74" y="73"/>
                    <a:pt x="74" y="66"/>
                  </a:cubicBezTo>
                  <a:lnTo>
                    <a:pt x="81" y="51"/>
                  </a:lnTo>
                  <a:lnTo>
                    <a:pt x="81" y="44"/>
                  </a:lnTo>
                  <a:lnTo>
                    <a:pt x="81" y="37"/>
                  </a:lnTo>
                  <a:cubicBezTo>
                    <a:pt x="81" y="29"/>
                    <a:pt x="81" y="29"/>
                    <a:pt x="74" y="15"/>
                  </a:cubicBezTo>
                  <a:cubicBezTo>
                    <a:pt x="74" y="15"/>
                    <a:pt x="59" y="15"/>
                    <a:pt x="59" y="7"/>
                  </a:cubicBezTo>
                  <a:cubicBezTo>
                    <a:pt x="52" y="0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 flipH="1">
              <a:off x="1969178" y="2366293"/>
              <a:ext cx="91" cy="817"/>
            </a:xfrm>
            <a:custGeom>
              <a:avLst/>
              <a:gdLst/>
              <a:ahLst/>
              <a:cxnLst/>
              <a:rect l="l" t="t" r="r" b="b"/>
              <a:pathLst>
                <a:path w="1" h="9" fill="none" extrusionOk="0">
                  <a:moveTo>
                    <a:pt x="1" y="8"/>
                  </a:moveTo>
                  <a:cubicBezTo>
                    <a:pt x="1" y="8"/>
                    <a:pt x="1" y="1"/>
                    <a:pt x="1" y="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 flipH="1">
              <a:off x="1959829" y="2351770"/>
              <a:ext cx="12072" cy="22420"/>
            </a:xfrm>
            <a:custGeom>
              <a:avLst/>
              <a:gdLst/>
              <a:ahLst/>
              <a:cxnLst/>
              <a:rect l="l" t="t" r="r" b="b"/>
              <a:pathLst>
                <a:path w="133" h="247" extrusionOk="0">
                  <a:moveTo>
                    <a:pt x="103" y="0"/>
                  </a:moveTo>
                  <a:cubicBezTo>
                    <a:pt x="103" y="0"/>
                    <a:pt x="74" y="15"/>
                    <a:pt x="74" y="30"/>
                  </a:cubicBezTo>
                  <a:cubicBezTo>
                    <a:pt x="66" y="59"/>
                    <a:pt x="59" y="88"/>
                    <a:pt x="45" y="125"/>
                  </a:cubicBezTo>
                  <a:cubicBezTo>
                    <a:pt x="37" y="139"/>
                    <a:pt x="37" y="146"/>
                    <a:pt x="30" y="168"/>
                  </a:cubicBezTo>
                  <a:cubicBezTo>
                    <a:pt x="30" y="168"/>
                    <a:pt x="30" y="176"/>
                    <a:pt x="23" y="176"/>
                  </a:cubicBezTo>
                  <a:cubicBezTo>
                    <a:pt x="23" y="183"/>
                    <a:pt x="8" y="197"/>
                    <a:pt x="8" y="197"/>
                  </a:cubicBezTo>
                  <a:cubicBezTo>
                    <a:pt x="1" y="212"/>
                    <a:pt x="1" y="234"/>
                    <a:pt x="23" y="241"/>
                  </a:cubicBezTo>
                  <a:cubicBezTo>
                    <a:pt x="29" y="244"/>
                    <a:pt x="36" y="246"/>
                    <a:pt x="43" y="246"/>
                  </a:cubicBezTo>
                  <a:cubicBezTo>
                    <a:pt x="53" y="246"/>
                    <a:pt x="62" y="242"/>
                    <a:pt x="66" y="234"/>
                  </a:cubicBezTo>
                  <a:cubicBezTo>
                    <a:pt x="96" y="176"/>
                    <a:pt x="117" y="110"/>
                    <a:pt x="132" y="52"/>
                  </a:cubicBezTo>
                  <a:cubicBezTo>
                    <a:pt x="132" y="30"/>
                    <a:pt x="117" y="15"/>
                    <a:pt x="10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 flipH="1">
              <a:off x="1951296" y="2361664"/>
              <a:ext cx="7352" cy="12707"/>
            </a:xfrm>
            <a:custGeom>
              <a:avLst/>
              <a:gdLst/>
              <a:ahLst/>
              <a:cxnLst/>
              <a:rect l="l" t="t" r="r" b="b"/>
              <a:pathLst>
                <a:path w="81" h="140" extrusionOk="0">
                  <a:moveTo>
                    <a:pt x="37" y="1"/>
                  </a:moveTo>
                  <a:cubicBezTo>
                    <a:pt x="23" y="1"/>
                    <a:pt x="23" y="16"/>
                    <a:pt x="23" y="23"/>
                  </a:cubicBezTo>
                  <a:cubicBezTo>
                    <a:pt x="8" y="52"/>
                    <a:pt x="8" y="67"/>
                    <a:pt x="1" y="96"/>
                  </a:cubicBezTo>
                  <a:lnTo>
                    <a:pt x="1" y="125"/>
                  </a:lnTo>
                  <a:cubicBezTo>
                    <a:pt x="1" y="132"/>
                    <a:pt x="8" y="140"/>
                    <a:pt x="23" y="140"/>
                  </a:cubicBezTo>
                  <a:lnTo>
                    <a:pt x="44" y="140"/>
                  </a:lnTo>
                  <a:cubicBezTo>
                    <a:pt x="59" y="132"/>
                    <a:pt x="66" y="132"/>
                    <a:pt x="66" y="125"/>
                  </a:cubicBezTo>
                  <a:cubicBezTo>
                    <a:pt x="74" y="96"/>
                    <a:pt x="74" y="74"/>
                    <a:pt x="81" y="52"/>
                  </a:cubicBezTo>
                  <a:lnTo>
                    <a:pt x="81" y="23"/>
                  </a:lnTo>
                  <a:cubicBezTo>
                    <a:pt x="81" y="8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 flipH="1">
              <a:off x="1945941" y="2581594"/>
              <a:ext cx="8714" cy="671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52" y="0"/>
                  </a:moveTo>
                  <a:cubicBezTo>
                    <a:pt x="0" y="7"/>
                    <a:pt x="0" y="73"/>
                    <a:pt x="52" y="73"/>
                  </a:cubicBezTo>
                  <a:cubicBezTo>
                    <a:pt x="95" y="73"/>
                    <a:pt x="95" y="0"/>
                    <a:pt x="5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 flipH="1">
              <a:off x="2082365" y="2432553"/>
              <a:ext cx="8714" cy="6717"/>
            </a:xfrm>
            <a:custGeom>
              <a:avLst/>
              <a:gdLst/>
              <a:ahLst/>
              <a:cxnLst/>
              <a:rect l="l" t="t" r="r" b="b"/>
              <a:pathLst>
                <a:path w="96" h="74" extrusionOk="0">
                  <a:moveTo>
                    <a:pt x="44" y="1"/>
                  </a:moveTo>
                  <a:cubicBezTo>
                    <a:pt x="0" y="8"/>
                    <a:pt x="0" y="74"/>
                    <a:pt x="44" y="74"/>
                  </a:cubicBezTo>
                  <a:cubicBezTo>
                    <a:pt x="95" y="74"/>
                    <a:pt x="95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 flipH="1">
              <a:off x="1931418" y="2645766"/>
              <a:ext cx="243075" cy="186890"/>
            </a:xfrm>
            <a:custGeom>
              <a:avLst/>
              <a:gdLst/>
              <a:ahLst/>
              <a:cxnLst/>
              <a:rect l="l" t="t" r="r" b="b"/>
              <a:pathLst>
                <a:path w="2678" h="2059" extrusionOk="0">
                  <a:moveTo>
                    <a:pt x="759" y="542"/>
                  </a:moveTo>
                  <a:cubicBezTo>
                    <a:pt x="776" y="542"/>
                    <a:pt x="788" y="556"/>
                    <a:pt x="788" y="577"/>
                  </a:cubicBezTo>
                  <a:cubicBezTo>
                    <a:pt x="788" y="643"/>
                    <a:pt x="803" y="716"/>
                    <a:pt x="810" y="774"/>
                  </a:cubicBezTo>
                  <a:cubicBezTo>
                    <a:pt x="810" y="840"/>
                    <a:pt x="810" y="913"/>
                    <a:pt x="825" y="979"/>
                  </a:cubicBezTo>
                  <a:cubicBezTo>
                    <a:pt x="817" y="1008"/>
                    <a:pt x="825" y="1022"/>
                    <a:pt x="854" y="1030"/>
                  </a:cubicBezTo>
                  <a:cubicBezTo>
                    <a:pt x="865" y="1044"/>
                    <a:pt x="874" y="1052"/>
                    <a:pt x="883" y="1052"/>
                  </a:cubicBezTo>
                  <a:cubicBezTo>
                    <a:pt x="892" y="1052"/>
                    <a:pt x="901" y="1044"/>
                    <a:pt x="912" y="1030"/>
                  </a:cubicBezTo>
                  <a:cubicBezTo>
                    <a:pt x="934" y="1022"/>
                    <a:pt x="971" y="993"/>
                    <a:pt x="1000" y="979"/>
                  </a:cubicBezTo>
                  <a:cubicBezTo>
                    <a:pt x="1058" y="942"/>
                    <a:pt x="1116" y="906"/>
                    <a:pt x="1175" y="869"/>
                  </a:cubicBezTo>
                  <a:cubicBezTo>
                    <a:pt x="1184" y="862"/>
                    <a:pt x="1191" y="860"/>
                    <a:pt x="1198" y="860"/>
                  </a:cubicBezTo>
                  <a:cubicBezTo>
                    <a:pt x="1212" y="860"/>
                    <a:pt x="1221" y="874"/>
                    <a:pt x="1226" y="884"/>
                  </a:cubicBezTo>
                  <a:cubicBezTo>
                    <a:pt x="1262" y="993"/>
                    <a:pt x="1284" y="1095"/>
                    <a:pt x="1262" y="1205"/>
                  </a:cubicBezTo>
                  <a:cubicBezTo>
                    <a:pt x="1328" y="1205"/>
                    <a:pt x="1401" y="1125"/>
                    <a:pt x="1445" y="1095"/>
                  </a:cubicBezTo>
                  <a:cubicBezTo>
                    <a:pt x="1510" y="1037"/>
                    <a:pt x="1576" y="993"/>
                    <a:pt x="1642" y="949"/>
                  </a:cubicBezTo>
                  <a:cubicBezTo>
                    <a:pt x="1648" y="945"/>
                    <a:pt x="1654" y="944"/>
                    <a:pt x="1660" y="944"/>
                  </a:cubicBezTo>
                  <a:cubicBezTo>
                    <a:pt x="1677" y="944"/>
                    <a:pt x="1693" y="957"/>
                    <a:pt x="1693" y="979"/>
                  </a:cubicBezTo>
                  <a:cubicBezTo>
                    <a:pt x="1700" y="1066"/>
                    <a:pt x="1700" y="1161"/>
                    <a:pt x="1715" y="1249"/>
                  </a:cubicBezTo>
                  <a:cubicBezTo>
                    <a:pt x="1722" y="1285"/>
                    <a:pt x="1722" y="1314"/>
                    <a:pt x="1722" y="1351"/>
                  </a:cubicBezTo>
                  <a:cubicBezTo>
                    <a:pt x="1722" y="1387"/>
                    <a:pt x="1700" y="1460"/>
                    <a:pt x="1759" y="1460"/>
                  </a:cubicBezTo>
                  <a:cubicBezTo>
                    <a:pt x="1788" y="1460"/>
                    <a:pt x="1839" y="1402"/>
                    <a:pt x="1861" y="1387"/>
                  </a:cubicBezTo>
                  <a:cubicBezTo>
                    <a:pt x="1883" y="1373"/>
                    <a:pt x="1912" y="1343"/>
                    <a:pt x="1941" y="1321"/>
                  </a:cubicBezTo>
                  <a:lnTo>
                    <a:pt x="2160" y="1161"/>
                  </a:lnTo>
                  <a:cubicBezTo>
                    <a:pt x="2167" y="1156"/>
                    <a:pt x="2174" y="1153"/>
                    <a:pt x="2180" y="1153"/>
                  </a:cubicBezTo>
                  <a:cubicBezTo>
                    <a:pt x="2199" y="1153"/>
                    <a:pt x="2211" y="1174"/>
                    <a:pt x="2211" y="1190"/>
                  </a:cubicBezTo>
                  <a:cubicBezTo>
                    <a:pt x="2225" y="1314"/>
                    <a:pt x="2204" y="1431"/>
                    <a:pt x="2152" y="1540"/>
                  </a:cubicBezTo>
                  <a:cubicBezTo>
                    <a:pt x="2146" y="1551"/>
                    <a:pt x="2137" y="1555"/>
                    <a:pt x="2128" y="1555"/>
                  </a:cubicBezTo>
                  <a:cubicBezTo>
                    <a:pt x="2106" y="1555"/>
                    <a:pt x="2084" y="1530"/>
                    <a:pt x="2094" y="1504"/>
                  </a:cubicBezTo>
                  <a:cubicBezTo>
                    <a:pt x="2131" y="1424"/>
                    <a:pt x="2152" y="1343"/>
                    <a:pt x="2152" y="1249"/>
                  </a:cubicBezTo>
                  <a:lnTo>
                    <a:pt x="2152" y="1249"/>
                  </a:lnTo>
                  <a:lnTo>
                    <a:pt x="1904" y="1446"/>
                  </a:lnTo>
                  <a:cubicBezTo>
                    <a:pt x="1861" y="1477"/>
                    <a:pt x="1802" y="1539"/>
                    <a:pt x="1744" y="1539"/>
                  </a:cubicBezTo>
                  <a:cubicBezTo>
                    <a:pt x="1734" y="1539"/>
                    <a:pt x="1725" y="1537"/>
                    <a:pt x="1715" y="1533"/>
                  </a:cubicBezTo>
                  <a:cubicBezTo>
                    <a:pt x="1649" y="1504"/>
                    <a:pt x="1656" y="1409"/>
                    <a:pt x="1656" y="1351"/>
                  </a:cubicBezTo>
                  <a:cubicBezTo>
                    <a:pt x="1649" y="1241"/>
                    <a:pt x="1649" y="1139"/>
                    <a:pt x="1642" y="1044"/>
                  </a:cubicBezTo>
                  <a:lnTo>
                    <a:pt x="1423" y="1205"/>
                  </a:lnTo>
                  <a:cubicBezTo>
                    <a:pt x="1375" y="1234"/>
                    <a:pt x="1333" y="1269"/>
                    <a:pt x="1279" y="1269"/>
                  </a:cubicBezTo>
                  <a:cubicBezTo>
                    <a:pt x="1267" y="1269"/>
                    <a:pt x="1254" y="1267"/>
                    <a:pt x="1240" y="1263"/>
                  </a:cubicBezTo>
                  <a:cubicBezTo>
                    <a:pt x="1219" y="1249"/>
                    <a:pt x="1211" y="1234"/>
                    <a:pt x="1211" y="1212"/>
                  </a:cubicBezTo>
                  <a:cubicBezTo>
                    <a:pt x="1226" y="1125"/>
                    <a:pt x="1211" y="1022"/>
                    <a:pt x="1182" y="935"/>
                  </a:cubicBezTo>
                  <a:cubicBezTo>
                    <a:pt x="1102" y="986"/>
                    <a:pt x="1022" y="1044"/>
                    <a:pt x="941" y="1088"/>
                  </a:cubicBezTo>
                  <a:cubicBezTo>
                    <a:pt x="920" y="1097"/>
                    <a:pt x="893" y="1108"/>
                    <a:pt x="867" y="1108"/>
                  </a:cubicBezTo>
                  <a:cubicBezTo>
                    <a:pt x="849" y="1108"/>
                    <a:pt x="832" y="1103"/>
                    <a:pt x="817" y="1088"/>
                  </a:cubicBezTo>
                  <a:cubicBezTo>
                    <a:pt x="774" y="1044"/>
                    <a:pt x="781" y="920"/>
                    <a:pt x="774" y="869"/>
                  </a:cubicBezTo>
                  <a:cubicBezTo>
                    <a:pt x="766" y="789"/>
                    <a:pt x="759" y="694"/>
                    <a:pt x="744" y="614"/>
                  </a:cubicBezTo>
                  <a:cubicBezTo>
                    <a:pt x="642" y="687"/>
                    <a:pt x="555" y="752"/>
                    <a:pt x="453" y="811"/>
                  </a:cubicBezTo>
                  <a:cubicBezTo>
                    <a:pt x="446" y="816"/>
                    <a:pt x="439" y="818"/>
                    <a:pt x="433" y="818"/>
                  </a:cubicBezTo>
                  <a:cubicBezTo>
                    <a:pt x="408" y="818"/>
                    <a:pt x="389" y="787"/>
                    <a:pt x="396" y="787"/>
                  </a:cubicBezTo>
                  <a:lnTo>
                    <a:pt x="396" y="787"/>
                  </a:lnTo>
                  <a:cubicBezTo>
                    <a:pt x="398" y="787"/>
                    <a:pt x="399" y="787"/>
                    <a:pt x="401" y="789"/>
                  </a:cubicBezTo>
                  <a:cubicBezTo>
                    <a:pt x="511" y="701"/>
                    <a:pt x="628" y="628"/>
                    <a:pt x="737" y="548"/>
                  </a:cubicBezTo>
                  <a:cubicBezTo>
                    <a:pt x="745" y="544"/>
                    <a:pt x="752" y="542"/>
                    <a:pt x="759" y="542"/>
                  </a:cubicBezTo>
                  <a:close/>
                  <a:moveTo>
                    <a:pt x="518" y="1"/>
                  </a:moveTo>
                  <a:cubicBezTo>
                    <a:pt x="358" y="300"/>
                    <a:pt x="183" y="650"/>
                    <a:pt x="0" y="993"/>
                  </a:cubicBezTo>
                  <a:cubicBezTo>
                    <a:pt x="708" y="1278"/>
                    <a:pt x="1394" y="1643"/>
                    <a:pt x="2043" y="2058"/>
                  </a:cubicBezTo>
                  <a:cubicBezTo>
                    <a:pt x="2298" y="1723"/>
                    <a:pt x="2510" y="1409"/>
                    <a:pt x="2678" y="1103"/>
                  </a:cubicBezTo>
                  <a:cubicBezTo>
                    <a:pt x="2021" y="628"/>
                    <a:pt x="1292" y="256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 flipH="1">
              <a:off x="1988330" y="2737169"/>
              <a:ext cx="188887" cy="102749"/>
            </a:xfrm>
            <a:custGeom>
              <a:avLst/>
              <a:gdLst/>
              <a:ahLst/>
              <a:cxnLst/>
              <a:rect l="l" t="t" r="r" b="b"/>
              <a:pathLst>
                <a:path w="2081" h="1132" extrusionOk="0">
                  <a:moveTo>
                    <a:pt x="37" y="1"/>
                  </a:moveTo>
                  <a:cubicBezTo>
                    <a:pt x="30" y="23"/>
                    <a:pt x="8" y="45"/>
                    <a:pt x="1" y="74"/>
                  </a:cubicBezTo>
                  <a:cubicBezTo>
                    <a:pt x="716" y="351"/>
                    <a:pt x="1395" y="708"/>
                    <a:pt x="2037" y="1132"/>
                  </a:cubicBezTo>
                  <a:cubicBezTo>
                    <a:pt x="2044" y="1110"/>
                    <a:pt x="2066" y="1081"/>
                    <a:pt x="2080" y="1066"/>
                  </a:cubicBezTo>
                  <a:cubicBezTo>
                    <a:pt x="1431" y="643"/>
                    <a:pt x="752" y="278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 flipH="1">
              <a:off x="1928060" y="2640502"/>
              <a:ext cx="199416" cy="106743"/>
            </a:xfrm>
            <a:custGeom>
              <a:avLst/>
              <a:gdLst/>
              <a:ahLst/>
              <a:cxnLst/>
              <a:rect l="l" t="t" r="r" b="b"/>
              <a:pathLst>
                <a:path w="2197" h="1176" extrusionOk="0">
                  <a:moveTo>
                    <a:pt x="37" y="1"/>
                  </a:moveTo>
                  <a:cubicBezTo>
                    <a:pt x="29" y="22"/>
                    <a:pt x="22" y="37"/>
                    <a:pt x="0" y="66"/>
                  </a:cubicBezTo>
                  <a:cubicBezTo>
                    <a:pt x="774" y="322"/>
                    <a:pt x="1496" y="694"/>
                    <a:pt x="2160" y="1175"/>
                  </a:cubicBezTo>
                  <a:cubicBezTo>
                    <a:pt x="2174" y="1146"/>
                    <a:pt x="2189" y="1124"/>
                    <a:pt x="2196" y="1110"/>
                  </a:cubicBezTo>
                  <a:cubicBezTo>
                    <a:pt x="1540" y="635"/>
                    <a:pt x="810" y="263"/>
                    <a:pt x="3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 flipH="1">
              <a:off x="1972445" y="2694962"/>
              <a:ext cx="166831" cy="92038"/>
            </a:xfrm>
            <a:custGeom>
              <a:avLst/>
              <a:gdLst/>
              <a:ahLst/>
              <a:cxnLst/>
              <a:rect l="l" t="t" r="r" b="b"/>
              <a:pathLst>
                <a:path w="1838" h="1014" extrusionOk="0">
                  <a:moveTo>
                    <a:pt x="372" y="0"/>
                  </a:moveTo>
                  <a:cubicBezTo>
                    <a:pt x="365" y="0"/>
                    <a:pt x="357" y="2"/>
                    <a:pt x="349" y="6"/>
                  </a:cubicBezTo>
                  <a:cubicBezTo>
                    <a:pt x="240" y="86"/>
                    <a:pt x="123" y="159"/>
                    <a:pt x="13" y="247"/>
                  </a:cubicBezTo>
                  <a:cubicBezTo>
                    <a:pt x="11" y="245"/>
                    <a:pt x="10" y="245"/>
                    <a:pt x="8" y="245"/>
                  </a:cubicBezTo>
                  <a:lnTo>
                    <a:pt x="8" y="245"/>
                  </a:lnTo>
                  <a:cubicBezTo>
                    <a:pt x="1" y="245"/>
                    <a:pt x="20" y="276"/>
                    <a:pt x="45" y="276"/>
                  </a:cubicBezTo>
                  <a:cubicBezTo>
                    <a:pt x="51" y="276"/>
                    <a:pt x="58" y="274"/>
                    <a:pt x="65" y="269"/>
                  </a:cubicBezTo>
                  <a:cubicBezTo>
                    <a:pt x="159" y="196"/>
                    <a:pt x="262" y="137"/>
                    <a:pt x="356" y="72"/>
                  </a:cubicBezTo>
                  <a:cubicBezTo>
                    <a:pt x="371" y="159"/>
                    <a:pt x="378" y="247"/>
                    <a:pt x="386" y="327"/>
                  </a:cubicBezTo>
                  <a:cubicBezTo>
                    <a:pt x="393" y="378"/>
                    <a:pt x="386" y="502"/>
                    <a:pt x="429" y="546"/>
                  </a:cubicBezTo>
                  <a:cubicBezTo>
                    <a:pt x="444" y="561"/>
                    <a:pt x="461" y="566"/>
                    <a:pt x="479" y="566"/>
                  </a:cubicBezTo>
                  <a:cubicBezTo>
                    <a:pt x="505" y="566"/>
                    <a:pt x="532" y="555"/>
                    <a:pt x="553" y="546"/>
                  </a:cubicBezTo>
                  <a:cubicBezTo>
                    <a:pt x="634" y="502"/>
                    <a:pt x="721" y="444"/>
                    <a:pt x="794" y="393"/>
                  </a:cubicBezTo>
                  <a:cubicBezTo>
                    <a:pt x="823" y="480"/>
                    <a:pt x="831" y="583"/>
                    <a:pt x="823" y="670"/>
                  </a:cubicBezTo>
                  <a:cubicBezTo>
                    <a:pt x="823" y="692"/>
                    <a:pt x="831" y="707"/>
                    <a:pt x="852" y="721"/>
                  </a:cubicBezTo>
                  <a:cubicBezTo>
                    <a:pt x="866" y="725"/>
                    <a:pt x="879" y="727"/>
                    <a:pt x="891" y="727"/>
                  </a:cubicBezTo>
                  <a:cubicBezTo>
                    <a:pt x="945" y="727"/>
                    <a:pt x="987" y="692"/>
                    <a:pt x="1035" y="663"/>
                  </a:cubicBezTo>
                  <a:lnTo>
                    <a:pt x="1254" y="502"/>
                  </a:lnTo>
                  <a:cubicBezTo>
                    <a:pt x="1261" y="597"/>
                    <a:pt x="1261" y="699"/>
                    <a:pt x="1268" y="809"/>
                  </a:cubicBezTo>
                  <a:cubicBezTo>
                    <a:pt x="1268" y="867"/>
                    <a:pt x="1261" y="962"/>
                    <a:pt x="1327" y="991"/>
                  </a:cubicBezTo>
                  <a:cubicBezTo>
                    <a:pt x="1337" y="995"/>
                    <a:pt x="1346" y="997"/>
                    <a:pt x="1356" y="997"/>
                  </a:cubicBezTo>
                  <a:cubicBezTo>
                    <a:pt x="1414" y="997"/>
                    <a:pt x="1473" y="935"/>
                    <a:pt x="1516" y="904"/>
                  </a:cubicBezTo>
                  <a:lnTo>
                    <a:pt x="1764" y="707"/>
                  </a:lnTo>
                  <a:lnTo>
                    <a:pt x="1764" y="707"/>
                  </a:lnTo>
                  <a:cubicBezTo>
                    <a:pt x="1764" y="794"/>
                    <a:pt x="1743" y="882"/>
                    <a:pt x="1706" y="962"/>
                  </a:cubicBezTo>
                  <a:cubicBezTo>
                    <a:pt x="1696" y="988"/>
                    <a:pt x="1718" y="1013"/>
                    <a:pt x="1740" y="1013"/>
                  </a:cubicBezTo>
                  <a:cubicBezTo>
                    <a:pt x="1749" y="1013"/>
                    <a:pt x="1758" y="1009"/>
                    <a:pt x="1764" y="998"/>
                  </a:cubicBezTo>
                  <a:cubicBezTo>
                    <a:pt x="1816" y="889"/>
                    <a:pt x="1837" y="772"/>
                    <a:pt x="1830" y="648"/>
                  </a:cubicBezTo>
                  <a:cubicBezTo>
                    <a:pt x="1830" y="632"/>
                    <a:pt x="1814" y="611"/>
                    <a:pt x="1793" y="611"/>
                  </a:cubicBezTo>
                  <a:cubicBezTo>
                    <a:pt x="1786" y="611"/>
                    <a:pt x="1779" y="614"/>
                    <a:pt x="1772" y="619"/>
                  </a:cubicBezTo>
                  <a:lnTo>
                    <a:pt x="1553" y="779"/>
                  </a:lnTo>
                  <a:cubicBezTo>
                    <a:pt x="1524" y="801"/>
                    <a:pt x="1502" y="831"/>
                    <a:pt x="1473" y="845"/>
                  </a:cubicBezTo>
                  <a:cubicBezTo>
                    <a:pt x="1451" y="867"/>
                    <a:pt x="1400" y="918"/>
                    <a:pt x="1371" y="918"/>
                  </a:cubicBezTo>
                  <a:cubicBezTo>
                    <a:pt x="1319" y="918"/>
                    <a:pt x="1334" y="845"/>
                    <a:pt x="1334" y="809"/>
                  </a:cubicBezTo>
                  <a:cubicBezTo>
                    <a:pt x="1334" y="772"/>
                    <a:pt x="1334" y="743"/>
                    <a:pt x="1327" y="707"/>
                  </a:cubicBezTo>
                  <a:cubicBezTo>
                    <a:pt x="1319" y="619"/>
                    <a:pt x="1319" y="524"/>
                    <a:pt x="1305" y="437"/>
                  </a:cubicBezTo>
                  <a:cubicBezTo>
                    <a:pt x="1305" y="415"/>
                    <a:pt x="1293" y="402"/>
                    <a:pt x="1275" y="402"/>
                  </a:cubicBezTo>
                  <a:cubicBezTo>
                    <a:pt x="1269" y="402"/>
                    <a:pt x="1262" y="403"/>
                    <a:pt x="1254" y="407"/>
                  </a:cubicBezTo>
                  <a:cubicBezTo>
                    <a:pt x="1188" y="451"/>
                    <a:pt x="1122" y="502"/>
                    <a:pt x="1064" y="553"/>
                  </a:cubicBezTo>
                  <a:cubicBezTo>
                    <a:pt x="1028" y="583"/>
                    <a:pt x="955" y="663"/>
                    <a:pt x="882" y="663"/>
                  </a:cubicBezTo>
                  <a:cubicBezTo>
                    <a:pt x="889" y="553"/>
                    <a:pt x="882" y="444"/>
                    <a:pt x="845" y="342"/>
                  </a:cubicBezTo>
                  <a:cubicBezTo>
                    <a:pt x="835" y="332"/>
                    <a:pt x="825" y="318"/>
                    <a:pt x="810" y="318"/>
                  </a:cubicBezTo>
                  <a:cubicBezTo>
                    <a:pt x="803" y="318"/>
                    <a:pt x="796" y="320"/>
                    <a:pt x="787" y="327"/>
                  </a:cubicBezTo>
                  <a:cubicBezTo>
                    <a:pt x="736" y="364"/>
                    <a:pt x="670" y="400"/>
                    <a:pt x="612" y="437"/>
                  </a:cubicBezTo>
                  <a:cubicBezTo>
                    <a:pt x="590" y="451"/>
                    <a:pt x="553" y="480"/>
                    <a:pt x="524" y="488"/>
                  </a:cubicBezTo>
                  <a:cubicBezTo>
                    <a:pt x="513" y="502"/>
                    <a:pt x="504" y="510"/>
                    <a:pt x="495" y="510"/>
                  </a:cubicBezTo>
                  <a:cubicBezTo>
                    <a:pt x="486" y="510"/>
                    <a:pt x="477" y="502"/>
                    <a:pt x="466" y="488"/>
                  </a:cubicBezTo>
                  <a:cubicBezTo>
                    <a:pt x="444" y="480"/>
                    <a:pt x="429" y="466"/>
                    <a:pt x="444" y="437"/>
                  </a:cubicBezTo>
                  <a:cubicBezTo>
                    <a:pt x="422" y="371"/>
                    <a:pt x="422" y="298"/>
                    <a:pt x="422" y="232"/>
                  </a:cubicBezTo>
                  <a:cubicBezTo>
                    <a:pt x="415" y="174"/>
                    <a:pt x="407" y="101"/>
                    <a:pt x="407" y="35"/>
                  </a:cubicBezTo>
                  <a:cubicBezTo>
                    <a:pt x="407" y="14"/>
                    <a:pt x="392" y="0"/>
                    <a:pt x="37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 flipH="1">
              <a:off x="1842648" y="1993420"/>
              <a:ext cx="440949" cy="1076593"/>
            </a:xfrm>
            <a:custGeom>
              <a:avLst/>
              <a:gdLst/>
              <a:ahLst/>
              <a:cxnLst/>
              <a:rect l="l" t="t" r="r" b="b"/>
              <a:pathLst>
                <a:path w="4858" h="11861" extrusionOk="0">
                  <a:moveTo>
                    <a:pt x="49" y="1"/>
                  </a:moveTo>
                  <a:cubicBezTo>
                    <a:pt x="11" y="1"/>
                    <a:pt x="1" y="53"/>
                    <a:pt x="42" y="67"/>
                  </a:cubicBezTo>
                  <a:cubicBezTo>
                    <a:pt x="516" y="184"/>
                    <a:pt x="991" y="286"/>
                    <a:pt x="1458" y="432"/>
                  </a:cubicBezTo>
                  <a:cubicBezTo>
                    <a:pt x="1640" y="483"/>
                    <a:pt x="1800" y="527"/>
                    <a:pt x="1961" y="629"/>
                  </a:cubicBezTo>
                  <a:cubicBezTo>
                    <a:pt x="2231" y="804"/>
                    <a:pt x="2457" y="1037"/>
                    <a:pt x="2661" y="1278"/>
                  </a:cubicBezTo>
                  <a:cubicBezTo>
                    <a:pt x="3085" y="1789"/>
                    <a:pt x="3420" y="2380"/>
                    <a:pt x="3697" y="2985"/>
                  </a:cubicBezTo>
                  <a:cubicBezTo>
                    <a:pt x="4011" y="3642"/>
                    <a:pt x="4296" y="4321"/>
                    <a:pt x="4463" y="5036"/>
                  </a:cubicBezTo>
                  <a:cubicBezTo>
                    <a:pt x="4595" y="5583"/>
                    <a:pt x="4639" y="6137"/>
                    <a:pt x="4536" y="6692"/>
                  </a:cubicBezTo>
                  <a:cubicBezTo>
                    <a:pt x="4303" y="7918"/>
                    <a:pt x="3479" y="8932"/>
                    <a:pt x="2771" y="9917"/>
                  </a:cubicBezTo>
                  <a:cubicBezTo>
                    <a:pt x="2326" y="10537"/>
                    <a:pt x="1873" y="11142"/>
                    <a:pt x="1428" y="11763"/>
                  </a:cubicBezTo>
                  <a:cubicBezTo>
                    <a:pt x="1424" y="11775"/>
                    <a:pt x="1416" y="11785"/>
                    <a:pt x="1408" y="11795"/>
                  </a:cubicBezTo>
                  <a:lnTo>
                    <a:pt x="1408" y="11795"/>
                  </a:lnTo>
                  <a:cubicBezTo>
                    <a:pt x="1163" y="11631"/>
                    <a:pt x="939" y="11441"/>
                    <a:pt x="728" y="11245"/>
                  </a:cubicBezTo>
                  <a:cubicBezTo>
                    <a:pt x="553" y="11091"/>
                    <a:pt x="392" y="10916"/>
                    <a:pt x="261" y="10719"/>
                  </a:cubicBezTo>
                  <a:lnTo>
                    <a:pt x="181" y="10581"/>
                  </a:lnTo>
                  <a:cubicBezTo>
                    <a:pt x="181" y="10574"/>
                    <a:pt x="148" y="10509"/>
                    <a:pt x="139" y="10509"/>
                  </a:cubicBezTo>
                  <a:cubicBezTo>
                    <a:pt x="139" y="10509"/>
                    <a:pt x="139" y="10509"/>
                    <a:pt x="138" y="10509"/>
                  </a:cubicBezTo>
                  <a:lnTo>
                    <a:pt x="138" y="10509"/>
                  </a:lnTo>
                  <a:cubicBezTo>
                    <a:pt x="142" y="10500"/>
                    <a:pt x="152" y="10483"/>
                    <a:pt x="152" y="10471"/>
                  </a:cubicBezTo>
                  <a:cubicBezTo>
                    <a:pt x="414" y="9924"/>
                    <a:pt x="691" y="9369"/>
                    <a:pt x="969" y="8822"/>
                  </a:cubicBezTo>
                  <a:cubicBezTo>
                    <a:pt x="1348" y="8078"/>
                    <a:pt x="1713" y="7341"/>
                    <a:pt x="2121" y="6633"/>
                  </a:cubicBezTo>
                  <a:cubicBezTo>
                    <a:pt x="2158" y="6568"/>
                    <a:pt x="2151" y="6560"/>
                    <a:pt x="2121" y="6495"/>
                  </a:cubicBezTo>
                  <a:cubicBezTo>
                    <a:pt x="2085" y="6400"/>
                    <a:pt x="2056" y="6312"/>
                    <a:pt x="2019" y="6210"/>
                  </a:cubicBezTo>
                  <a:lnTo>
                    <a:pt x="1662" y="5196"/>
                  </a:lnTo>
                  <a:cubicBezTo>
                    <a:pt x="1319" y="4211"/>
                    <a:pt x="969" y="3219"/>
                    <a:pt x="691" y="2219"/>
                  </a:cubicBezTo>
                  <a:cubicBezTo>
                    <a:pt x="672" y="2200"/>
                    <a:pt x="649" y="2192"/>
                    <a:pt x="630" y="2192"/>
                  </a:cubicBezTo>
                  <a:cubicBezTo>
                    <a:pt x="604" y="2192"/>
                    <a:pt x="585" y="2206"/>
                    <a:pt x="589" y="2227"/>
                  </a:cubicBezTo>
                  <a:cubicBezTo>
                    <a:pt x="852" y="3139"/>
                    <a:pt x="1166" y="4043"/>
                    <a:pt x="1472" y="4948"/>
                  </a:cubicBezTo>
                  <a:cubicBezTo>
                    <a:pt x="1603" y="5320"/>
                    <a:pt x="1727" y="5685"/>
                    <a:pt x="1866" y="6057"/>
                  </a:cubicBezTo>
                  <a:cubicBezTo>
                    <a:pt x="1910" y="6174"/>
                    <a:pt x="1946" y="6298"/>
                    <a:pt x="1997" y="6415"/>
                  </a:cubicBezTo>
                  <a:cubicBezTo>
                    <a:pt x="2012" y="6451"/>
                    <a:pt x="2048" y="6524"/>
                    <a:pt x="2049" y="6568"/>
                  </a:cubicBezTo>
                  <a:lnTo>
                    <a:pt x="2049" y="6568"/>
                  </a:lnTo>
                  <a:cubicBezTo>
                    <a:pt x="2048" y="6567"/>
                    <a:pt x="2048" y="6566"/>
                    <a:pt x="2048" y="6566"/>
                  </a:cubicBezTo>
                  <a:cubicBezTo>
                    <a:pt x="2045" y="6566"/>
                    <a:pt x="2032" y="6584"/>
                    <a:pt x="2019" y="6597"/>
                  </a:cubicBezTo>
                  <a:cubicBezTo>
                    <a:pt x="1990" y="6626"/>
                    <a:pt x="1983" y="6670"/>
                    <a:pt x="1961" y="6706"/>
                  </a:cubicBezTo>
                  <a:cubicBezTo>
                    <a:pt x="1910" y="6787"/>
                    <a:pt x="1873" y="6860"/>
                    <a:pt x="1830" y="6940"/>
                  </a:cubicBezTo>
                  <a:cubicBezTo>
                    <a:pt x="1727" y="7122"/>
                    <a:pt x="1640" y="7297"/>
                    <a:pt x="1545" y="7480"/>
                  </a:cubicBezTo>
                  <a:cubicBezTo>
                    <a:pt x="1348" y="7874"/>
                    <a:pt x="1136" y="8268"/>
                    <a:pt x="947" y="8654"/>
                  </a:cubicBezTo>
                  <a:cubicBezTo>
                    <a:pt x="655" y="9238"/>
                    <a:pt x="363" y="9822"/>
                    <a:pt x="79" y="10405"/>
                  </a:cubicBezTo>
                  <a:cubicBezTo>
                    <a:pt x="42" y="10486"/>
                    <a:pt x="42" y="10508"/>
                    <a:pt x="100" y="10595"/>
                  </a:cubicBezTo>
                  <a:cubicBezTo>
                    <a:pt x="217" y="10829"/>
                    <a:pt x="385" y="11018"/>
                    <a:pt x="567" y="11193"/>
                  </a:cubicBezTo>
                  <a:cubicBezTo>
                    <a:pt x="815" y="11434"/>
                    <a:pt x="1093" y="11660"/>
                    <a:pt x="1385" y="11857"/>
                  </a:cubicBezTo>
                  <a:cubicBezTo>
                    <a:pt x="1389" y="11860"/>
                    <a:pt x="1394" y="11860"/>
                    <a:pt x="1399" y="11860"/>
                  </a:cubicBezTo>
                  <a:cubicBezTo>
                    <a:pt x="1411" y="11860"/>
                    <a:pt x="1423" y="11855"/>
                    <a:pt x="1428" y="11850"/>
                  </a:cubicBezTo>
                  <a:cubicBezTo>
                    <a:pt x="1859" y="11252"/>
                    <a:pt x="2289" y="10661"/>
                    <a:pt x="2720" y="10070"/>
                  </a:cubicBezTo>
                  <a:cubicBezTo>
                    <a:pt x="3406" y="9121"/>
                    <a:pt x="4194" y="8173"/>
                    <a:pt x="4507" y="7035"/>
                  </a:cubicBezTo>
                  <a:cubicBezTo>
                    <a:pt x="4857" y="5831"/>
                    <a:pt x="4456" y="4627"/>
                    <a:pt x="3989" y="3511"/>
                  </a:cubicBezTo>
                  <a:cubicBezTo>
                    <a:pt x="3697" y="2818"/>
                    <a:pt x="3362" y="2146"/>
                    <a:pt x="2924" y="1533"/>
                  </a:cubicBezTo>
                  <a:cubicBezTo>
                    <a:pt x="2698" y="1212"/>
                    <a:pt x="2428" y="906"/>
                    <a:pt x="2121" y="665"/>
                  </a:cubicBezTo>
                  <a:cubicBezTo>
                    <a:pt x="2019" y="592"/>
                    <a:pt x="1924" y="519"/>
                    <a:pt x="1808" y="483"/>
                  </a:cubicBezTo>
                  <a:cubicBezTo>
                    <a:pt x="1312" y="293"/>
                    <a:pt x="772" y="176"/>
                    <a:pt x="254" y="45"/>
                  </a:cubicBezTo>
                  <a:cubicBezTo>
                    <a:pt x="188" y="30"/>
                    <a:pt x="122" y="16"/>
                    <a:pt x="57" y="1"/>
                  </a:cubicBezTo>
                  <a:cubicBezTo>
                    <a:pt x="54" y="1"/>
                    <a:pt x="52" y="1"/>
                    <a:pt x="4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 flipH="1">
              <a:off x="2096978" y="2888206"/>
              <a:ext cx="192790" cy="268309"/>
            </a:xfrm>
            <a:custGeom>
              <a:avLst/>
              <a:gdLst/>
              <a:ahLst/>
              <a:cxnLst/>
              <a:rect l="l" t="t" r="r" b="b"/>
              <a:pathLst>
                <a:path w="2124" h="2956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270"/>
                    <a:pt x="8" y="526"/>
                    <a:pt x="23" y="788"/>
                  </a:cubicBezTo>
                  <a:cubicBezTo>
                    <a:pt x="30" y="1350"/>
                    <a:pt x="44" y="1934"/>
                    <a:pt x="329" y="2423"/>
                  </a:cubicBezTo>
                  <a:cubicBezTo>
                    <a:pt x="402" y="2554"/>
                    <a:pt x="504" y="2678"/>
                    <a:pt x="628" y="2765"/>
                  </a:cubicBezTo>
                  <a:cubicBezTo>
                    <a:pt x="857" y="2923"/>
                    <a:pt x="1151" y="2946"/>
                    <a:pt x="1453" y="2946"/>
                  </a:cubicBezTo>
                  <a:cubicBezTo>
                    <a:pt x="1577" y="2946"/>
                    <a:pt x="1703" y="2942"/>
                    <a:pt x="1826" y="2942"/>
                  </a:cubicBezTo>
                  <a:cubicBezTo>
                    <a:pt x="1928" y="2942"/>
                    <a:pt x="2028" y="2945"/>
                    <a:pt x="2124" y="2955"/>
                  </a:cubicBezTo>
                  <a:lnTo>
                    <a:pt x="2036" y="1810"/>
                  </a:lnTo>
                  <a:cubicBezTo>
                    <a:pt x="2036" y="1810"/>
                    <a:pt x="1518" y="1780"/>
                    <a:pt x="956" y="1372"/>
                  </a:cubicBezTo>
                  <a:cubicBezTo>
                    <a:pt x="402" y="96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 flipH="1">
              <a:off x="2092894" y="2884939"/>
              <a:ext cx="200142" cy="274209"/>
            </a:xfrm>
            <a:custGeom>
              <a:avLst/>
              <a:gdLst/>
              <a:ahLst/>
              <a:cxnLst/>
              <a:rect l="l" t="t" r="r" b="b"/>
              <a:pathLst>
                <a:path w="2205" h="3021" extrusionOk="0">
                  <a:moveTo>
                    <a:pt x="69" y="201"/>
                  </a:moveTo>
                  <a:cubicBezTo>
                    <a:pt x="233" y="548"/>
                    <a:pt x="438" y="880"/>
                    <a:pt x="693" y="1167"/>
                  </a:cubicBezTo>
                  <a:cubicBezTo>
                    <a:pt x="1021" y="1538"/>
                    <a:pt x="1538" y="1832"/>
                    <a:pt x="2038" y="1873"/>
                  </a:cubicBezTo>
                  <a:lnTo>
                    <a:pt x="2038" y="1873"/>
                  </a:lnTo>
                  <a:cubicBezTo>
                    <a:pt x="2066" y="2230"/>
                    <a:pt x="2093" y="2593"/>
                    <a:pt x="2121" y="2951"/>
                  </a:cubicBezTo>
                  <a:lnTo>
                    <a:pt x="2121" y="2951"/>
                  </a:lnTo>
                  <a:cubicBezTo>
                    <a:pt x="2036" y="2943"/>
                    <a:pt x="1952" y="2941"/>
                    <a:pt x="1867" y="2941"/>
                  </a:cubicBezTo>
                  <a:cubicBezTo>
                    <a:pt x="1732" y="2941"/>
                    <a:pt x="1596" y="2947"/>
                    <a:pt x="1460" y="2947"/>
                  </a:cubicBezTo>
                  <a:cubicBezTo>
                    <a:pt x="1362" y="2947"/>
                    <a:pt x="1265" y="2944"/>
                    <a:pt x="1168" y="2933"/>
                  </a:cubicBezTo>
                  <a:cubicBezTo>
                    <a:pt x="992" y="2911"/>
                    <a:pt x="825" y="2867"/>
                    <a:pt x="679" y="2765"/>
                  </a:cubicBezTo>
                  <a:cubicBezTo>
                    <a:pt x="518" y="2656"/>
                    <a:pt x="409" y="2502"/>
                    <a:pt x="328" y="2327"/>
                  </a:cubicBezTo>
                  <a:cubicBezTo>
                    <a:pt x="153" y="1984"/>
                    <a:pt x="110" y="1590"/>
                    <a:pt x="95" y="1204"/>
                  </a:cubicBezTo>
                  <a:cubicBezTo>
                    <a:pt x="76" y="873"/>
                    <a:pt x="74" y="538"/>
                    <a:pt x="69" y="201"/>
                  </a:cubicBezTo>
                  <a:close/>
                  <a:moveTo>
                    <a:pt x="39" y="1"/>
                  </a:moveTo>
                  <a:cubicBezTo>
                    <a:pt x="21" y="1"/>
                    <a:pt x="0" y="15"/>
                    <a:pt x="0" y="36"/>
                  </a:cubicBezTo>
                  <a:cubicBezTo>
                    <a:pt x="0" y="41"/>
                    <a:pt x="0" y="46"/>
                    <a:pt x="0" y="51"/>
                  </a:cubicBezTo>
                  <a:lnTo>
                    <a:pt x="0" y="51"/>
                  </a:ln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0" y="51"/>
                  </a:lnTo>
                  <a:cubicBezTo>
                    <a:pt x="7" y="477"/>
                    <a:pt x="1" y="910"/>
                    <a:pt x="37" y="1335"/>
                  </a:cubicBezTo>
                  <a:cubicBezTo>
                    <a:pt x="66" y="1714"/>
                    <a:pt x="131" y="2101"/>
                    <a:pt x="321" y="2437"/>
                  </a:cubicBezTo>
                  <a:cubicBezTo>
                    <a:pt x="496" y="2750"/>
                    <a:pt x="752" y="2940"/>
                    <a:pt x="1102" y="2984"/>
                  </a:cubicBezTo>
                  <a:cubicBezTo>
                    <a:pt x="1239" y="3006"/>
                    <a:pt x="1376" y="3011"/>
                    <a:pt x="1512" y="3011"/>
                  </a:cubicBezTo>
                  <a:cubicBezTo>
                    <a:pt x="1632" y="3011"/>
                    <a:pt x="1753" y="3007"/>
                    <a:pt x="1872" y="3007"/>
                  </a:cubicBezTo>
                  <a:cubicBezTo>
                    <a:pt x="1971" y="3007"/>
                    <a:pt x="2069" y="3010"/>
                    <a:pt x="2167" y="3020"/>
                  </a:cubicBezTo>
                  <a:cubicBezTo>
                    <a:pt x="2169" y="3021"/>
                    <a:pt x="2171" y="3021"/>
                    <a:pt x="2173" y="3021"/>
                  </a:cubicBezTo>
                  <a:cubicBezTo>
                    <a:pt x="2196" y="3021"/>
                    <a:pt x="2204" y="2996"/>
                    <a:pt x="2196" y="2976"/>
                  </a:cubicBezTo>
                  <a:lnTo>
                    <a:pt x="2196" y="2976"/>
                  </a:lnTo>
                  <a:cubicBezTo>
                    <a:pt x="2167" y="2599"/>
                    <a:pt x="2138" y="2215"/>
                    <a:pt x="2109" y="1838"/>
                  </a:cubicBezTo>
                  <a:cubicBezTo>
                    <a:pt x="2109" y="1816"/>
                    <a:pt x="2087" y="1802"/>
                    <a:pt x="2072" y="1802"/>
                  </a:cubicBezTo>
                  <a:cubicBezTo>
                    <a:pt x="1562" y="1773"/>
                    <a:pt x="1029" y="1452"/>
                    <a:pt x="701" y="1080"/>
                  </a:cubicBezTo>
                  <a:cubicBezTo>
                    <a:pt x="438" y="766"/>
                    <a:pt x="219" y="394"/>
                    <a:pt x="66" y="22"/>
                  </a:cubicBezTo>
                  <a:cubicBezTo>
                    <a:pt x="63" y="7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 flipH="1">
              <a:off x="2257183" y="3012648"/>
              <a:ext cx="2814" cy="29227"/>
            </a:xfrm>
            <a:custGeom>
              <a:avLst/>
              <a:gdLst/>
              <a:ahLst/>
              <a:cxnLst/>
              <a:rect l="l" t="t" r="r" b="b"/>
              <a:pathLst>
                <a:path w="31" h="322" extrusionOk="0">
                  <a:moveTo>
                    <a:pt x="1" y="1"/>
                  </a:moveTo>
                  <a:cubicBezTo>
                    <a:pt x="5" y="56"/>
                    <a:pt x="10" y="109"/>
                    <a:pt x="16" y="161"/>
                  </a:cubicBezTo>
                  <a:lnTo>
                    <a:pt x="1" y="1"/>
                  </a:lnTo>
                  <a:close/>
                  <a:moveTo>
                    <a:pt x="16" y="161"/>
                  </a:moveTo>
                  <a:lnTo>
                    <a:pt x="30" y="322"/>
                  </a:lnTo>
                  <a:cubicBezTo>
                    <a:pt x="27" y="267"/>
                    <a:pt x="21" y="214"/>
                    <a:pt x="16" y="161"/>
                  </a:cubicBezTo>
                  <a:close/>
                </a:path>
              </a:pathLst>
            </a:custGeom>
            <a:solidFill>
              <a:srgbClr val="B8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 flipH="1">
              <a:off x="2253915" y="3009381"/>
              <a:ext cx="9349" cy="35853"/>
            </a:xfrm>
            <a:custGeom>
              <a:avLst/>
              <a:gdLst/>
              <a:ahLst/>
              <a:cxnLst/>
              <a:rect l="l" t="t" r="r" b="b"/>
              <a:pathLst>
                <a:path w="103" h="395" extrusionOk="0">
                  <a:moveTo>
                    <a:pt x="37" y="0"/>
                  </a:moveTo>
                  <a:cubicBezTo>
                    <a:pt x="15" y="0"/>
                    <a:pt x="0" y="15"/>
                    <a:pt x="0" y="37"/>
                  </a:cubicBezTo>
                  <a:cubicBezTo>
                    <a:pt x="8" y="146"/>
                    <a:pt x="15" y="249"/>
                    <a:pt x="30" y="358"/>
                  </a:cubicBezTo>
                  <a:cubicBezTo>
                    <a:pt x="30" y="373"/>
                    <a:pt x="44" y="394"/>
                    <a:pt x="66" y="394"/>
                  </a:cubicBezTo>
                  <a:cubicBezTo>
                    <a:pt x="81" y="394"/>
                    <a:pt x="103" y="373"/>
                    <a:pt x="103" y="358"/>
                  </a:cubicBezTo>
                  <a:cubicBezTo>
                    <a:pt x="95" y="249"/>
                    <a:pt x="81" y="146"/>
                    <a:pt x="73" y="37"/>
                  </a:cubicBezTo>
                  <a:cubicBezTo>
                    <a:pt x="73" y="15"/>
                    <a:pt x="59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 flipH="1">
              <a:off x="2233402" y="3073644"/>
              <a:ext cx="13343" cy="27866"/>
            </a:xfrm>
            <a:custGeom>
              <a:avLst/>
              <a:gdLst/>
              <a:ahLst/>
              <a:cxnLst/>
              <a:rect l="l" t="t" r="r" b="b"/>
              <a:pathLst>
                <a:path w="147" h="307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02"/>
                    <a:pt x="81" y="204"/>
                    <a:pt x="147" y="3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8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 flipH="1">
              <a:off x="2228863" y="3070286"/>
              <a:ext cx="21149" cy="33947"/>
            </a:xfrm>
            <a:custGeom>
              <a:avLst/>
              <a:gdLst/>
              <a:ahLst/>
              <a:cxnLst/>
              <a:rect l="l" t="t" r="r" b="b"/>
              <a:pathLst>
                <a:path w="233" h="374" extrusionOk="0">
                  <a:moveTo>
                    <a:pt x="30" y="1"/>
                  </a:moveTo>
                  <a:cubicBezTo>
                    <a:pt x="22" y="15"/>
                    <a:pt x="0" y="30"/>
                    <a:pt x="8" y="52"/>
                  </a:cubicBezTo>
                  <a:cubicBezTo>
                    <a:pt x="44" y="161"/>
                    <a:pt x="95" y="256"/>
                    <a:pt x="154" y="358"/>
                  </a:cubicBezTo>
                  <a:cubicBezTo>
                    <a:pt x="162" y="369"/>
                    <a:pt x="173" y="373"/>
                    <a:pt x="184" y="373"/>
                  </a:cubicBezTo>
                  <a:cubicBezTo>
                    <a:pt x="209" y="373"/>
                    <a:pt x="233" y="347"/>
                    <a:pt x="212" y="322"/>
                  </a:cubicBezTo>
                  <a:cubicBezTo>
                    <a:pt x="154" y="234"/>
                    <a:pt x="110" y="132"/>
                    <a:pt x="73" y="30"/>
                  </a:cubicBezTo>
                  <a:cubicBezTo>
                    <a:pt x="66" y="15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 flipH="1">
              <a:off x="2194281" y="3116668"/>
              <a:ext cx="12707" cy="4085"/>
            </a:xfrm>
            <a:custGeom>
              <a:avLst/>
              <a:gdLst/>
              <a:ahLst/>
              <a:cxnLst/>
              <a:rect l="l" t="t" r="r" b="b"/>
              <a:pathLst>
                <a:path w="140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8"/>
                    <a:pt x="46" y="15"/>
                    <a:pt x="70" y="22"/>
                  </a:cubicBezTo>
                  <a:lnTo>
                    <a:pt x="70" y="22"/>
                  </a:lnTo>
                  <a:lnTo>
                    <a:pt x="1" y="0"/>
                  </a:lnTo>
                  <a:close/>
                  <a:moveTo>
                    <a:pt x="70" y="22"/>
                  </a:moveTo>
                  <a:lnTo>
                    <a:pt x="139" y="44"/>
                  </a:lnTo>
                  <a:cubicBezTo>
                    <a:pt x="117" y="37"/>
                    <a:pt x="94" y="30"/>
                    <a:pt x="70" y="22"/>
                  </a:cubicBezTo>
                  <a:close/>
                </a:path>
              </a:pathLst>
            </a:custGeom>
            <a:solidFill>
              <a:srgbClr val="B8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 flipH="1">
              <a:off x="2191013" y="3113219"/>
              <a:ext cx="19243" cy="11255"/>
            </a:xfrm>
            <a:custGeom>
              <a:avLst/>
              <a:gdLst/>
              <a:ahLst/>
              <a:cxnLst/>
              <a:rect l="l" t="t" r="r" b="b"/>
              <a:pathLst>
                <a:path w="212" h="124" extrusionOk="0">
                  <a:moveTo>
                    <a:pt x="38" y="0"/>
                  </a:moveTo>
                  <a:cubicBezTo>
                    <a:pt x="24" y="0"/>
                    <a:pt x="6" y="19"/>
                    <a:pt x="0" y="31"/>
                  </a:cubicBezTo>
                  <a:cubicBezTo>
                    <a:pt x="0" y="53"/>
                    <a:pt x="7" y="68"/>
                    <a:pt x="29" y="75"/>
                  </a:cubicBezTo>
                  <a:cubicBezTo>
                    <a:pt x="73" y="97"/>
                    <a:pt x="117" y="111"/>
                    <a:pt x="168" y="119"/>
                  </a:cubicBezTo>
                  <a:cubicBezTo>
                    <a:pt x="171" y="122"/>
                    <a:pt x="175" y="123"/>
                    <a:pt x="179" y="123"/>
                  </a:cubicBezTo>
                  <a:cubicBezTo>
                    <a:pt x="192" y="123"/>
                    <a:pt x="206" y="108"/>
                    <a:pt x="212" y="97"/>
                  </a:cubicBezTo>
                  <a:cubicBezTo>
                    <a:pt x="212" y="68"/>
                    <a:pt x="204" y="60"/>
                    <a:pt x="183" y="53"/>
                  </a:cubicBezTo>
                  <a:cubicBezTo>
                    <a:pt x="139" y="31"/>
                    <a:pt x="95" y="17"/>
                    <a:pt x="44" y="2"/>
                  </a:cubicBezTo>
                  <a:cubicBezTo>
                    <a:pt x="42" y="1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 flipH="1">
              <a:off x="2128111" y="3119936"/>
              <a:ext cx="21875" cy="1452"/>
            </a:xfrm>
            <a:custGeom>
              <a:avLst/>
              <a:gdLst/>
              <a:ahLst/>
              <a:cxnLst/>
              <a:rect l="l" t="t" r="r" b="b"/>
              <a:pathLst>
                <a:path w="241" h="16" extrusionOk="0">
                  <a:moveTo>
                    <a:pt x="241" y="1"/>
                  </a:moveTo>
                  <a:cubicBezTo>
                    <a:pt x="202" y="1"/>
                    <a:pt x="166" y="4"/>
                    <a:pt x="128" y="8"/>
                  </a:cubicBezTo>
                  <a:lnTo>
                    <a:pt x="128" y="8"/>
                  </a:lnTo>
                  <a:lnTo>
                    <a:pt x="241" y="1"/>
                  </a:lnTo>
                  <a:close/>
                  <a:moveTo>
                    <a:pt x="128" y="8"/>
                  </a:moveTo>
                  <a:lnTo>
                    <a:pt x="0" y="15"/>
                  </a:lnTo>
                  <a:cubicBezTo>
                    <a:pt x="46" y="15"/>
                    <a:pt x="87" y="11"/>
                    <a:pt x="128" y="8"/>
                  </a:cubicBezTo>
                  <a:close/>
                </a:path>
              </a:pathLst>
            </a:custGeom>
            <a:solidFill>
              <a:srgbClr val="B8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 flipH="1">
              <a:off x="2124753" y="3116668"/>
              <a:ext cx="28592" cy="7352"/>
            </a:xfrm>
            <a:custGeom>
              <a:avLst/>
              <a:gdLst/>
              <a:ahLst/>
              <a:cxnLst/>
              <a:rect l="l" t="t" r="r" b="b"/>
              <a:pathLst>
                <a:path w="315" h="81" extrusionOk="0">
                  <a:moveTo>
                    <a:pt x="278" y="0"/>
                  </a:moveTo>
                  <a:cubicBezTo>
                    <a:pt x="198" y="0"/>
                    <a:pt x="125" y="15"/>
                    <a:pt x="37" y="15"/>
                  </a:cubicBezTo>
                  <a:cubicBezTo>
                    <a:pt x="23" y="15"/>
                    <a:pt x="1" y="30"/>
                    <a:pt x="1" y="44"/>
                  </a:cubicBezTo>
                  <a:cubicBezTo>
                    <a:pt x="1" y="66"/>
                    <a:pt x="23" y="81"/>
                    <a:pt x="37" y="81"/>
                  </a:cubicBezTo>
                  <a:cubicBezTo>
                    <a:pt x="125" y="81"/>
                    <a:pt x="198" y="73"/>
                    <a:pt x="278" y="73"/>
                  </a:cubicBezTo>
                  <a:cubicBezTo>
                    <a:pt x="292" y="73"/>
                    <a:pt x="314" y="59"/>
                    <a:pt x="314" y="37"/>
                  </a:cubicBezTo>
                  <a:cubicBezTo>
                    <a:pt x="307" y="22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 flipH="1">
              <a:off x="2694954" y="1491748"/>
              <a:ext cx="342466" cy="301983"/>
            </a:xfrm>
            <a:custGeom>
              <a:avLst/>
              <a:gdLst/>
              <a:ahLst/>
              <a:cxnLst/>
              <a:rect l="l" t="t" r="r" b="b"/>
              <a:pathLst>
                <a:path w="3773" h="3327" extrusionOk="0">
                  <a:moveTo>
                    <a:pt x="1834" y="0"/>
                  </a:moveTo>
                  <a:cubicBezTo>
                    <a:pt x="1645" y="0"/>
                    <a:pt x="1456" y="32"/>
                    <a:pt x="1277" y="100"/>
                  </a:cubicBezTo>
                  <a:cubicBezTo>
                    <a:pt x="460" y="421"/>
                    <a:pt x="0" y="1464"/>
                    <a:pt x="329" y="2282"/>
                  </a:cubicBezTo>
                  <a:cubicBezTo>
                    <a:pt x="585" y="2913"/>
                    <a:pt x="1266" y="3327"/>
                    <a:pt x="1941" y="3327"/>
                  </a:cubicBezTo>
                  <a:cubicBezTo>
                    <a:pt x="2132" y="3327"/>
                    <a:pt x="2323" y="3294"/>
                    <a:pt x="2503" y="3223"/>
                  </a:cubicBezTo>
                  <a:cubicBezTo>
                    <a:pt x="3313" y="2902"/>
                    <a:pt x="3772" y="1873"/>
                    <a:pt x="3459" y="1063"/>
                  </a:cubicBezTo>
                  <a:cubicBezTo>
                    <a:pt x="3207" y="417"/>
                    <a:pt x="2517" y="0"/>
                    <a:pt x="1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 flipH="1">
              <a:off x="2707571" y="1487845"/>
              <a:ext cx="326581" cy="308156"/>
            </a:xfrm>
            <a:custGeom>
              <a:avLst/>
              <a:gdLst/>
              <a:ahLst/>
              <a:cxnLst/>
              <a:rect l="l" t="t" r="r" b="b"/>
              <a:pathLst>
                <a:path w="3598" h="3395" extrusionOk="0">
                  <a:moveTo>
                    <a:pt x="1819" y="65"/>
                  </a:moveTo>
                  <a:cubicBezTo>
                    <a:pt x="1915" y="65"/>
                    <a:pt x="2012" y="73"/>
                    <a:pt x="2109" y="92"/>
                  </a:cubicBezTo>
                  <a:cubicBezTo>
                    <a:pt x="2759" y="209"/>
                    <a:pt x="3342" y="698"/>
                    <a:pt x="3459" y="1376"/>
                  </a:cubicBezTo>
                  <a:cubicBezTo>
                    <a:pt x="3597" y="2125"/>
                    <a:pt x="3170" y="2940"/>
                    <a:pt x="2466" y="3227"/>
                  </a:cubicBezTo>
                  <a:lnTo>
                    <a:pt x="2466" y="3227"/>
                  </a:lnTo>
                  <a:cubicBezTo>
                    <a:pt x="2464" y="3227"/>
                    <a:pt x="2462" y="3228"/>
                    <a:pt x="2460" y="3229"/>
                  </a:cubicBezTo>
                  <a:cubicBezTo>
                    <a:pt x="2280" y="3295"/>
                    <a:pt x="2091" y="3327"/>
                    <a:pt x="1902" y="3327"/>
                  </a:cubicBezTo>
                  <a:cubicBezTo>
                    <a:pt x="1426" y="3327"/>
                    <a:pt x="950" y="3125"/>
                    <a:pt x="621" y="2770"/>
                  </a:cubicBezTo>
                  <a:cubicBezTo>
                    <a:pt x="161" y="2274"/>
                    <a:pt x="110" y="1522"/>
                    <a:pt x="431" y="916"/>
                  </a:cubicBezTo>
                  <a:cubicBezTo>
                    <a:pt x="713" y="396"/>
                    <a:pt x="1238" y="65"/>
                    <a:pt x="1819" y="65"/>
                  </a:cubicBezTo>
                  <a:close/>
                  <a:moveTo>
                    <a:pt x="1815" y="0"/>
                  </a:moveTo>
                  <a:cubicBezTo>
                    <a:pt x="1323" y="0"/>
                    <a:pt x="850" y="222"/>
                    <a:pt x="533" y="639"/>
                  </a:cubicBezTo>
                  <a:cubicBezTo>
                    <a:pt x="103" y="1194"/>
                    <a:pt x="1" y="1996"/>
                    <a:pt x="402" y="2595"/>
                  </a:cubicBezTo>
                  <a:cubicBezTo>
                    <a:pt x="727" y="3090"/>
                    <a:pt x="1323" y="3395"/>
                    <a:pt x="1912" y="3395"/>
                  </a:cubicBezTo>
                  <a:cubicBezTo>
                    <a:pt x="2103" y="3395"/>
                    <a:pt x="2293" y="3363"/>
                    <a:pt x="2473" y="3295"/>
                  </a:cubicBezTo>
                  <a:lnTo>
                    <a:pt x="2473" y="3295"/>
                  </a:lnTo>
                  <a:cubicBezTo>
                    <a:pt x="2473" y="3295"/>
                    <a:pt x="2474" y="3295"/>
                    <a:pt x="2474" y="3295"/>
                  </a:cubicBezTo>
                  <a:lnTo>
                    <a:pt x="2474" y="3295"/>
                  </a:lnTo>
                  <a:cubicBezTo>
                    <a:pt x="2474" y="3295"/>
                    <a:pt x="2474" y="3295"/>
                    <a:pt x="2474" y="3295"/>
                  </a:cubicBezTo>
                  <a:cubicBezTo>
                    <a:pt x="2476" y="3294"/>
                    <a:pt x="2478" y="3293"/>
                    <a:pt x="2480" y="3293"/>
                  </a:cubicBezTo>
                  <a:lnTo>
                    <a:pt x="2480" y="3293"/>
                  </a:lnTo>
                  <a:cubicBezTo>
                    <a:pt x="3126" y="3021"/>
                    <a:pt x="3554" y="2352"/>
                    <a:pt x="3554" y="1653"/>
                  </a:cubicBezTo>
                  <a:cubicBezTo>
                    <a:pt x="3554" y="931"/>
                    <a:pt x="3058" y="325"/>
                    <a:pt x="2379" y="99"/>
                  </a:cubicBezTo>
                  <a:cubicBezTo>
                    <a:pt x="2194" y="33"/>
                    <a:pt x="2003" y="0"/>
                    <a:pt x="18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 flipH="1">
              <a:off x="2196913" y="1010045"/>
              <a:ext cx="943800" cy="482883"/>
            </a:xfrm>
            <a:custGeom>
              <a:avLst/>
              <a:gdLst/>
              <a:ahLst/>
              <a:cxnLst/>
              <a:rect l="l" t="t" r="r" b="b"/>
              <a:pathLst>
                <a:path w="10398" h="5320" extrusionOk="0">
                  <a:moveTo>
                    <a:pt x="1912" y="1"/>
                  </a:moveTo>
                  <a:lnTo>
                    <a:pt x="1912" y="1"/>
                  </a:lnTo>
                  <a:cubicBezTo>
                    <a:pt x="1897" y="300"/>
                    <a:pt x="1941" y="614"/>
                    <a:pt x="2036" y="905"/>
                  </a:cubicBezTo>
                  <a:cubicBezTo>
                    <a:pt x="1795" y="759"/>
                    <a:pt x="1540" y="657"/>
                    <a:pt x="1277" y="584"/>
                  </a:cubicBezTo>
                  <a:lnTo>
                    <a:pt x="1277" y="584"/>
                  </a:lnTo>
                  <a:cubicBezTo>
                    <a:pt x="1394" y="978"/>
                    <a:pt x="1459" y="1387"/>
                    <a:pt x="1452" y="1803"/>
                  </a:cubicBezTo>
                  <a:cubicBezTo>
                    <a:pt x="1036" y="1431"/>
                    <a:pt x="540" y="1168"/>
                    <a:pt x="0" y="1044"/>
                  </a:cubicBezTo>
                  <a:lnTo>
                    <a:pt x="0" y="1044"/>
                  </a:lnTo>
                  <a:cubicBezTo>
                    <a:pt x="577" y="1504"/>
                    <a:pt x="854" y="2233"/>
                    <a:pt x="1197" y="2883"/>
                  </a:cubicBezTo>
                  <a:cubicBezTo>
                    <a:pt x="1540" y="3539"/>
                    <a:pt x="1948" y="5217"/>
                    <a:pt x="2692" y="5320"/>
                  </a:cubicBezTo>
                  <a:lnTo>
                    <a:pt x="9894" y="5057"/>
                  </a:lnTo>
                  <a:cubicBezTo>
                    <a:pt x="10076" y="4451"/>
                    <a:pt x="10061" y="3802"/>
                    <a:pt x="9857" y="3211"/>
                  </a:cubicBezTo>
                  <a:cubicBezTo>
                    <a:pt x="9799" y="3036"/>
                    <a:pt x="9726" y="2846"/>
                    <a:pt x="9770" y="2664"/>
                  </a:cubicBezTo>
                  <a:cubicBezTo>
                    <a:pt x="9784" y="2583"/>
                    <a:pt x="9828" y="2511"/>
                    <a:pt x="9879" y="2438"/>
                  </a:cubicBezTo>
                  <a:cubicBezTo>
                    <a:pt x="10134" y="2044"/>
                    <a:pt x="10397" y="1577"/>
                    <a:pt x="10244" y="1139"/>
                  </a:cubicBezTo>
                  <a:cubicBezTo>
                    <a:pt x="10222" y="1102"/>
                    <a:pt x="10207" y="1059"/>
                    <a:pt x="10171" y="1044"/>
                  </a:cubicBezTo>
                  <a:cubicBezTo>
                    <a:pt x="10158" y="1039"/>
                    <a:pt x="10145" y="1036"/>
                    <a:pt x="10133" y="1036"/>
                  </a:cubicBezTo>
                  <a:cubicBezTo>
                    <a:pt x="10095" y="1036"/>
                    <a:pt x="10058" y="1057"/>
                    <a:pt x="10025" y="1073"/>
                  </a:cubicBezTo>
                  <a:cubicBezTo>
                    <a:pt x="9952" y="1124"/>
                    <a:pt x="9755" y="1234"/>
                    <a:pt x="9449" y="1409"/>
                  </a:cubicBezTo>
                  <a:lnTo>
                    <a:pt x="9449" y="1394"/>
                  </a:lnTo>
                  <a:cubicBezTo>
                    <a:pt x="9555" y="1171"/>
                    <a:pt x="9362" y="979"/>
                    <a:pt x="9165" y="979"/>
                  </a:cubicBezTo>
                  <a:cubicBezTo>
                    <a:pt x="9079" y="979"/>
                    <a:pt x="8993" y="1016"/>
                    <a:pt x="8931" y="1102"/>
                  </a:cubicBezTo>
                  <a:cubicBezTo>
                    <a:pt x="8894" y="1146"/>
                    <a:pt x="8858" y="1205"/>
                    <a:pt x="8828" y="1256"/>
                  </a:cubicBezTo>
                  <a:cubicBezTo>
                    <a:pt x="7663" y="635"/>
                    <a:pt x="6342" y="315"/>
                    <a:pt x="5020" y="315"/>
                  </a:cubicBezTo>
                  <a:cubicBezTo>
                    <a:pt x="4696" y="315"/>
                    <a:pt x="4372" y="334"/>
                    <a:pt x="4050" y="373"/>
                  </a:cubicBezTo>
                  <a:cubicBezTo>
                    <a:pt x="3755" y="410"/>
                    <a:pt x="3461" y="460"/>
                    <a:pt x="3172" y="460"/>
                  </a:cubicBezTo>
                  <a:cubicBezTo>
                    <a:pt x="3010" y="460"/>
                    <a:pt x="2850" y="444"/>
                    <a:pt x="2692" y="402"/>
                  </a:cubicBezTo>
                  <a:cubicBezTo>
                    <a:pt x="2408" y="322"/>
                    <a:pt x="2160" y="154"/>
                    <a:pt x="1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flipH="1">
              <a:off x="2200907" y="1007050"/>
              <a:ext cx="942167" cy="488692"/>
            </a:xfrm>
            <a:custGeom>
              <a:avLst/>
              <a:gdLst/>
              <a:ahLst/>
              <a:cxnLst/>
              <a:rect l="l" t="t" r="r" b="b"/>
              <a:pathLst>
                <a:path w="10380" h="5384" extrusionOk="0">
                  <a:moveTo>
                    <a:pt x="1972" y="88"/>
                  </a:moveTo>
                  <a:lnTo>
                    <a:pt x="1972" y="88"/>
                  </a:lnTo>
                  <a:cubicBezTo>
                    <a:pt x="2335" y="328"/>
                    <a:pt x="2702" y="508"/>
                    <a:pt x="3156" y="515"/>
                  </a:cubicBezTo>
                  <a:cubicBezTo>
                    <a:pt x="3183" y="516"/>
                    <a:pt x="3209" y="516"/>
                    <a:pt x="3236" y="516"/>
                  </a:cubicBezTo>
                  <a:cubicBezTo>
                    <a:pt x="3690" y="516"/>
                    <a:pt x="4138" y="405"/>
                    <a:pt x="4586" y="384"/>
                  </a:cubicBezTo>
                  <a:cubicBezTo>
                    <a:pt x="4749" y="374"/>
                    <a:pt x="4911" y="369"/>
                    <a:pt x="5074" y="369"/>
                  </a:cubicBezTo>
                  <a:cubicBezTo>
                    <a:pt x="5842" y="369"/>
                    <a:pt x="6613" y="481"/>
                    <a:pt x="7359" y="698"/>
                  </a:cubicBezTo>
                  <a:cubicBezTo>
                    <a:pt x="7869" y="858"/>
                    <a:pt x="8358" y="1055"/>
                    <a:pt x="8833" y="1303"/>
                  </a:cubicBezTo>
                  <a:cubicBezTo>
                    <a:pt x="8839" y="1305"/>
                    <a:pt x="8845" y="1306"/>
                    <a:pt x="8850" y="1306"/>
                  </a:cubicBezTo>
                  <a:cubicBezTo>
                    <a:pt x="8863" y="1306"/>
                    <a:pt x="8873" y="1301"/>
                    <a:pt x="8884" y="1296"/>
                  </a:cubicBezTo>
                  <a:cubicBezTo>
                    <a:pt x="8958" y="1172"/>
                    <a:pt x="9048" y="1033"/>
                    <a:pt x="9188" y="1033"/>
                  </a:cubicBezTo>
                  <a:cubicBezTo>
                    <a:pt x="9214" y="1033"/>
                    <a:pt x="9241" y="1038"/>
                    <a:pt x="9270" y="1048"/>
                  </a:cubicBezTo>
                  <a:cubicBezTo>
                    <a:pt x="9431" y="1092"/>
                    <a:pt x="9511" y="1259"/>
                    <a:pt x="9438" y="1405"/>
                  </a:cubicBezTo>
                  <a:cubicBezTo>
                    <a:pt x="9420" y="1424"/>
                    <a:pt x="9443" y="1452"/>
                    <a:pt x="9468" y="1452"/>
                  </a:cubicBezTo>
                  <a:cubicBezTo>
                    <a:pt x="9472" y="1452"/>
                    <a:pt x="9477" y="1451"/>
                    <a:pt x="9482" y="1449"/>
                  </a:cubicBezTo>
                  <a:cubicBezTo>
                    <a:pt x="9489" y="1444"/>
                    <a:pt x="9497" y="1440"/>
                    <a:pt x="9504" y="1435"/>
                  </a:cubicBezTo>
                  <a:lnTo>
                    <a:pt x="9504" y="1435"/>
                  </a:lnTo>
                  <a:lnTo>
                    <a:pt x="9526" y="1456"/>
                  </a:lnTo>
                  <a:cubicBezTo>
                    <a:pt x="9533" y="1441"/>
                    <a:pt x="9540" y="1426"/>
                    <a:pt x="9545" y="1411"/>
                  </a:cubicBezTo>
                  <a:lnTo>
                    <a:pt x="9545" y="1411"/>
                  </a:lnTo>
                  <a:cubicBezTo>
                    <a:pt x="9679" y="1331"/>
                    <a:pt x="9815" y="1256"/>
                    <a:pt x="9942" y="1186"/>
                  </a:cubicBezTo>
                  <a:cubicBezTo>
                    <a:pt x="9978" y="1165"/>
                    <a:pt x="10015" y="1135"/>
                    <a:pt x="10051" y="1121"/>
                  </a:cubicBezTo>
                  <a:cubicBezTo>
                    <a:pt x="10078" y="1106"/>
                    <a:pt x="10101" y="1099"/>
                    <a:pt x="10122" y="1099"/>
                  </a:cubicBezTo>
                  <a:cubicBezTo>
                    <a:pt x="10239" y="1099"/>
                    <a:pt x="10255" y="1320"/>
                    <a:pt x="10255" y="1420"/>
                  </a:cubicBezTo>
                  <a:cubicBezTo>
                    <a:pt x="10255" y="1646"/>
                    <a:pt x="10175" y="1865"/>
                    <a:pt x="10073" y="2069"/>
                  </a:cubicBezTo>
                  <a:cubicBezTo>
                    <a:pt x="9985" y="2244"/>
                    <a:pt x="9854" y="2405"/>
                    <a:pt x="9766" y="2587"/>
                  </a:cubicBezTo>
                  <a:cubicBezTo>
                    <a:pt x="9686" y="2755"/>
                    <a:pt x="9708" y="2923"/>
                    <a:pt x="9766" y="3091"/>
                  </a:cubicBezTo>
                  <a:cubicBezTo>
                    <a:pt x="9832" y="3302"/>
                    <a:pt x="9905" y="3499"/>
                    <a:pt x="9942" y="3718"/>
                  </a:cubicBezTo>
                  <a:cubicBezTo>
                    <a:pt x="10014" y="4159"/>
                    <a:pt x="9986" y="4621"/>
                    <a:pt x="9858" y="5055"/>
                  </a:cubicBezTo>
                  <a:lnTo>
                    <a:pt x="9858" y="5055"/>
                  </a:lnTo>
                  <a:cubicBezTo>
                    <a:pt x="9449" y="5069"/>
                    <a:pt x="9045" y="5076"/>
                    <a:pt x="8636" y="5097"/>
                  </a:cubicBezTo>
                  <a:cubicBezTo>
                    <a:pt x="7724" y="5134"/>
                    <a:pt x="6819" y="5163"/>
                    <a:pt x="5907" y="5199"/>
                  </a:cubicBezTo>
                  <a:cubicBezTo>
                    <a:pt x="5075" y="5221"/>
                    <a:pt x="4258" y="5258"/>
                    <a:pt x="3426" y="5287"/>
                  </a:cubicBezTo>
                  <a:cubicBezTo>
                    <a:pt x="3215" y="5294"/>
                    <a:pt x="3018" y="5309"/>
                    <a:pt x="2806" y="5309"/>
                  </a:cubicBezTo>
                  <a:cubicBezTo>
                    <a:pt x="2802" y="5309"/>
                    <a:pt x="2799" y="5309"/>
                    <a:pt x="2795" y="5309"/>
                  </a:cubicBezTo>
                  <a:cubicBezTo>
                    <a:pt x="2494" y="5309"/>
                    <a:pt x="2264" y="5014"/>
                    <a:pt x="2120" y="4776"/>
                  </a:cubicBezTo>
                  <a:cubicBezTo>
                    <a:pt x="1814" y="4287"/>
                    <a:pt x="1639" y="3725"/>
                    <a:pt x="1412" y="3193"/>
                  </a:cubicBezTo>
                  <a:cubicBezTo>
                    <a:pt x="1296" y="2916"/>
                    <a:pt x="1157" y="2653"/>
                    <a:pt x="1018" y="2390"/>
                  </a:cubicBezTo>
                  <a:cubicBezTo>
                    <a:pt x="858" y="2062"/>
                    <a:pt x="683" y="1734"/>
                    <a:pt x="464" y="1442"/>
                  </a:cubicBezTo>
                  <a:cubicBezTo>
                    <a:pt x="375" y="1331"/>
                    <a:pt x="279" y="1225"/>
                    <a:pt x="173" y="1129"/>
                  </a:cubicBezTo>
                  <a:lnTo>
                    <a:pt x="173" y="1129"/>
                  </a:lnTo>
                  <a:cubicBezTo>
                    <a:pt x="658" y="1269"/>
                    <a:pt x="1097" y="1517"/>
                    <a:pt x="1464" y="1850"/>
                  </a:cubicBezTo>
                  <a:cubicBezTo>
                    <a:pt x="1470" y="1855"/>
                    <a:pt x="1479" y="1857"/>
                    <a:pt x="1487" y="1857"/>
                  </a:cubicBezTo>
                  <a:cubicBezTo>
                    <a:pt x="1505" y="1857"/>
                    <a:pt x="1522" y="1846"/>
                    <a:pt x="1522" y="1821"/>
                  </a:cubicBezTo>
                  <a:cubicBezTo>
                    <a:pt x="1522" y="1819"/>
                    <a:pt x="1522" y="1816"/>
                    <a:pt x="1522" y="1814"/>
                  </a:cubicBezTo>
                  <a:lnTo>
                    <a:pt x="1522" y="1814"/>
                  </a:lnTo>
                  <a:lnTo>
                    <a:pt x="1522" y="1814"/>
                  </a:lnTo>
                  <a:cubicBezTo>
                    <a:pt x="1522" y="1814"/>
                    <a:pt x="1522" y="1814"/>
                    <a:pt x="1522" y="1814"/>
                  </a:cubicBezTo>
                  <a:lnTo>
                    <a:pt x="1522" y="1814"/>
                  </a:lnTo>
                  <a:cubicBezTo>
                    <a:pt x="1521" y="1425"/>
                    <a:pt x="1469" y="1035"/>
                    <a:pt x="1360" y="658"/>
                  </a:cubicBezTo>
                  <a:lnTo>
                    <a:pt x="1360" y="658"/>
                  </a:lnTo>
                  <a:cubicBezTo>
                    <a:pt x="1599" y="730"/>
                    <a:pt x="1826" y="832"/>
                    <a:pt x="2040" y="953"/>
                  </a:cubicBezTo>
                  <a:cubicBezTo>
                    <a:pt x="2047" y="958"/>
                    <a:pt x="2055" y="961"/>
                    <a:pt x="2062" y="961"/>
                  </a:cubicBezTo>
                  <a:cubicBezTo>
                    <a:pt x="2084" y="961"/>
                    <a:pt x="2104" y="939"/>
                    <a:pt x="2098" y="917"/>
                  </a:cubicBezTo>
                  <a:cubicBezTo>
                    <a:pt x="2098" y="915"/>
                    <a:pt x="2098" y="914"/>
                    <a:pt x="2097" y="913"/>
                  </a:cubicBezTo>
                  <a:lnTo>
                    <a:pt x="2097" y="913"/>
                  </a:lnTo>
                  <a:cubicBezTo>
                    <a:pt x="2100" y="911"/>
                    <a:pt x="2103" y="910"/>
                    <a:pt x="2106" y="909"/>
                  </a:cubicBezTo>
                  <a:cubicBezTo>
                    <a:pt x="2102" y="907"/>
                    <a:pt x="2098" y="904"/>
                    <a:pt x="2094" y="902"/>
                  </a:cubicBezTo>
                  <a:lnTo>
                    <a:pt x="2094" y="902"/>
                  </a:lnTo>
                  <a:cubicBezTo>
                    <a:pt x="2008" y="635"/>
                    <a:pt x="1966" y="362"/>
                    <a:pt x="1972" y="88"/>
                  </a:cubicBezTo>
                  <a:close/>
                  <a:moveTo>
                    <a:pt x="1975" y="1"/>
                  </a:moveTo>
                  <a:cubicBezTo>
                    <a:pt x="1954" y="1"/>
                    <a:pt x="1930" y="22"/>
                    <a:pt x="1930" y="34"/>
                  </a:cubicBezTo>
                  <a:cubicBezTo>
                    <a:pt x="1930" y="40"/>
                    <a:pt x="1930" y="46"/>
                    <a:pt x="1930" y="52"/>
                  </a:cubicBezTo>
                  <a:lnTo>
                    <a:pt x="1930" y="52"/>
                  </a:lnTo>
                  <a:lnTo>
                    <a:pt x="1923" y="56"/>
                  </a:lnTo>
                  <a:cubicBezTo>
                    <a:pt x="1925" y="57"/>
                    <a:pt x="1927" y="58"/>
                    <a:pt x="1929" y="60"/>
                  </a:cubicBezTo>
                  <a:lnTo>
                    <a:pt x="1929" y="60"/>
                  </a:lnTo>
                  <a:cubicBezTo>
                    <a:pt x="1919" y="335"/>
                    <a:pt x="1954" y="598"/>
                    <a:pt x="2024" y="861"/>
                  </a:cubicBezTo>
                  <a:lnTo>
                    <a:pt x="2024" y="861"/>
                  </a:lnTo>
                  <a:cubicBezTo>
                    <a:pt x="1807" y="739"/>
                    <a:pt x="1579" y="646"/>
                    <a:pt x="1340" y="581"/>
                  </a:cubicBezTo>
                  <a:cubicBezTo>
                    <a:pt x="1336" y="580"/>
                    <a:pt x="1333" y="580"/>
                    <a:pt x="1331" y="580"/>
                  </a:cubicBezTo>
                  <a:cubicBezTo>
                    <a:pt x="1307" y="580"/>
                    <a:pt x="1296" y="605"/>
                    <a:pt x="1296" y="625"/>
                  </a:cubicBezTo>
                  <a:cubicBezTo>
                    <a:pt x="1297" y="628"/>
                    <a:pt x="1298" y="632"/>
                    <a:pt x="1299" y="636"/>
                  </a:cubicBezTo>
                  <a:lnTo>
                    <a:pt x="1299" y="636"/>
                  </a:lnTo>
                  <a:lnTo>
                    <a:pt x="1296" y="639"/>
                  </a:lnTo>
                  <a:cubicBezTo>
                    <a:pt x="1297" y="640"/>
                    <a:pt x="1299" y="640"/>
                    <a:pt x="1300" y="641"/>
                  </a:cubicBezTo>
                  <a:lnTo>
                    <a:pt x="1300" y="641"/>
                  </a:lnTo>
                  <a:cubicBezTo>
                    <a:pt x="1407" y="1005"/>
                    <a:pt x="1470" y="1382"/>
                    <a:pt x="1465" y="1765"/>
                  </a:cubicBezTo>
                  <a:lnTo>
                    <a:pt x="1465" y="1765"/>
                  </a:lnTo>
                  <a:cubicBezTo>
                    <a:pt x="1057" y="1420"/>
                    <a:pt x="585" y="1163"/>
                    <a:pt x="73" y="1043"/>
                  </a:cubicBezTo>
                  <a:lnTo>
                    <a:pt x="73" y="1043"/>
                  </a:lnTo>
                  <a:cubicBezTo>
                    <a:pt x="72" y="1042"/>
                    <a:pt x="71" y="1041"/>
                    <a:pt x="70" y="1041"/>
                  </a:cubicBezTo>
                  <a:cubicBezTo>
                    <a:pt x="70" y="1041"/>
                    <a:pt x="69" y="1042"/>
                    <a:pt x="69" y="1042"/>
                  </a:cubicBezTo>
                  <a:lnTo>
                    <a:pt x="69" y="1042"/>
                  </a:lnTo>
                  <a:cubicBezTo>
                    <a:pt x="67" y="1042"/>
                    <a:pt x="65" y="1041"/>
                    <a:pt x="63" y="1041"/>
                  </a:cubicBezTo>
                  <a:cubicBezTo>
                    <a:pt x="59" y="1039"/>
                    <a:pt x="55" y="1038"/>
                    <a:pt x="52" y="1038"/>
                  </a:cubicBezTo>
                  <a:cubicBezTo>
                    <a:pt x="26" y="1038"/>
                    <a:pt x="1" y="1079"/>
                    <a:pt x="26" y="1092"/>
                  </a:cubicBezTo>
                  <a:cubicBezTo>
                    <a:pt x="610" y="1573"/>
                    <a:pt x="916" y="2325"/>
                    <a:pt x="1245" y="2989"/>
                  </a:cubicBezTo>
                  <a:cubicBezTo>
                    <a:pt x="1493" y="3492"/>
                    <a:pt x="1646" y="4039"/>
                    <a:pt x="1916" y="4543"/>
                  </a:cubicBezTo>
                  <a:cubicBezTo>
                    <a:pt x="2069" y="4849"/>
                    <a:pt x="2339" y="5360"/>
                    <a:pt x="2755" y="5382"/>
                  </a:cubicBezTo>
                  <a:cubicBezTo>
                    <a:pt x="2775" y="5383"/>
                    <a:pt x="2796" y="5383"/>
                    <a:pt x="2816" y="5383"/>
                  </a:cubicBezTo>
                  <a:cubicBezTo>
                    <a:pt x="2941" y="5383"/>
                    <a:pt x="3065" y="5366"/>
                    <a:pt x="3178" y="5360"/>
                  </a:cubicBezTo>
                  <a:lnTo>
                    <a:pt x="5506" y="5280"/>
                  </a:lnTo>
                  <a:cubicBezTo>
                    <a:pt x="6447" y="5243"/>
                    <a:pt x="7388" y="5214"/>
                    <a:pt x="8315" y="5177"/>
                  </a:cubicBezTo>
                  <a:cubicBezTo>
                    <a:pt x="8672" y="5170"/>
                    <a:pt x="9015" y="5148"/>
                    <a:pt x="9372" y="5141"/>
                  </a:cubicBezTo>
                  <a:cubicBezTo>
                    <a:pt x="9548" y="5134"/>
                    <a:pt x="9730" y="5141"/>
                    <a:pt x="9890" y="5126"/>
                  </a:cubicBezTo>
                  <a:lnTo>
                    <a:pt x="9920" y="5126"/>
                  </a:lnTo>
                  <a:cubicBezTo>
                    <a:pt x="9931" y="5126"/>
                    <a:pt x="9939" y="5122"/>
                    <a:pt x="9944" y="5115"/>
                  </a:cubicBezTo>
                  <a:lnTo>
                    <a:pt x="9944" y="5115"/>
                  </a:lnTo>
                  <a:cubicBezTo>
                    <a:pt x="9950" y="5111"/>
                    <a:pt x="9954" y="5105"/>
                    <a:pt x="9956" y="5097"/>
                  </a:cubicBezTo>
                  <a:cubicBezTo>
                    <a:pt x="10058" y="4740"/>
                    <a:pt x="10102" y="4368"/>
                    <a:pt x="10080" y="4003"/>
                  </a:cubicBezTo>
                  <a:cubicBezTo>
                    <a:pt x="10066" y="3820"/>
                    <a:pt x="10029" y="3645"/>
                    <a:pt x="9993" y="3470"/>
                  </a:cubicBezTo>
                  <a:cubicBezTo>
                    <a:pt x="9949" y="3288"/>
                    <a:pt x="9869" y="3120"/>
                    <a:pt x="9832" y="2923"/>
                  </a:cubicBezTo>
                  <a:cubicBezTo>
                    <a:pt x="9796" y="2697"/>
                    <a:pt x="9920" y="2544"/>
                    <a:pt x="10029" y="2361"/>
                  </a:cubicBezTo>
                  <a:cubicBezTo>
                    <a:pt x="10124" y="2215"/>
                    <a:pt x="10212" y="2062"/>
                    <a:pt x="10277" y="1894"/>
                  </a:cubicBezTo>
                  <a:cubicBezTo>
                    <a:pt x="10343" y="1741"/>
                    <a:pt x="10379" y="1573"/>
                    <a:pt x="10365" y="1405"/>
                  </a:cubicBezTo>
                  <a:cubicBezTo>
                    <a:pt x="10357" y="1296"/>
                    <a:pt x="10350" y="1099"/>
                    <a:pt x="10233" y="1048"/>
                  </a:cubicBezTo>
                  <a:cubicBezTo>
                    <a:pt x="10215" y="1040"/>
                    <a:pt x="10197" y="1037"/>
                    <a:pt x="10178" y="1037"/>
                  </a:cubicBezTo>
                  <a:cubicBezTo>
                    <a:pt x="10093" y="1037"/>
                    <a:pt x="10007" y="1108"/>
                    <a:pt x="9942" y="1150"/>
                  </a:cubicBezTo>
                  <a:cubicBezTo>
                    <a:pt x="9814" y="1223"/>
                    <a:pt x="9681" y="1301"/>
                    <a:pt x="9556" y="1372"/>
                  </a:cubicBezTo>
                  <a:lnTo>
                    <a:pt x="9556" y="1372"/>
                  </a:lnTo>
                  <a:cubicBezTo>
                    <a:pt x="9587" y="1223"/>
                    <a:pt x="9512" y="1079"/>
                    <a:pt x="9365" y="1011"/>
                  </a:cubicBezTo>
                  <a:cubicBezTo>
                    <a:pt x="9317" y="991"/>
                    <a:pt x="9273" y="982"/>
                    <a:pt x="9231" y="982"/>
                  </a:cubicBezTo>
                  <a:cubicBezTo>
                    <a:pt x="9073" y="982"/>
                    <a:pt x="8960" y="1113"/>
                    <a:pt x="8869" y="1251"/>
                  </a:cubicBezTo>
                  <a:lnTo>
                    <a:pt x="8869" y="1251"/>
                  </a:lnTo>
                  <a:cubicBezTo>
                    <a:pt x="8067" y="829"/>
                    <a:pt x="7202" y="543"/>
                    <a:pt x="6308" y="406"/>
                  </a:cubicBezTo>
                  <a:cubicBezTo>
                    <a:pt x="5901" y="352"/>
                    <a:pt x="5494" y="317"/>
                    <a:pt x="5075" y="317"/>
                  </a:cubicBezTo>
                  <a:cubicBezTo>
                    <a:pt x="5037" y="317"/>
                    <a:pt x="4997" y="318"/>
                    <a:pt x="4958" y="318"/>
                  </a:cubicBezTo>
                  <a:cubicBezTo>
                    <a:pt x="4484" y="326"/>
                    <a:pt x="4017" y="398"/>
                    <a:pt x="3543" y="442"/>
                  </a:cubicBezTo>
                  <a:cubicBezTo>
                    <a:pt x="3441" y="453"/>
                    <a:pt x="3337" y="460"/>
                    <a:pt x="3232" y="460"/>
                  </a:cubicBezTo>
                  <a:cubicBezTo>
                    <a:pt x="3058" y="460"/>
                    <a:pt x="2882" y="441"/>
                    <a:pt x="2718" y="391"/>
                  </a:cubicBezTo>
                  <a:cubicBezTo>
                    <a:pt x="2449" y="311"/>
                    <a:pt x="2215" y="150"/>
                    <a:pt x="1989" y="5"/>
                  </a:cubicBezTo>
                  <a:cubicBezTo>
                    <a:pt x="1985" y="2"/>
                    <a:pt x="1980" y="1"/>
                    <a:pt x="197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flipH="1">
              <a:off x="2342413" y="1084656"/>
              <a:ext cx="198327" cy="91947"/>
            </a:xfrm>
            <a:custGeom>
              <a:avLst/>
              <a:gdLst/>
              <a:ahLst/>
              <a:cxnLst/>
              <a:rect l="l" t="t" r="r" b="b"/>
              <a:pathLst>
                <a:path w="2185" h="1013" extrusionOk="0">
                  <a:moveTo>
                    <a:pt x="154" y="1"/>
                  </a:moveTo>
                  <a:cubicBezTo>
                    <a:pt x="122" y="1"/>
                    <a:pt x="91" y="1"/>
                    <a:pt x="59" y="3"/>
                  </a:cubicBezTo>
                  <a:cubicBezTo>
                    <a:pt x="0" y="3"/>
                    <a:pt x="0" y="62"/>
                    <a:pt x="52" y="62"/>
                  </a:cubicBezTo>
                  <a:cubicBezTo>
                    <a:pt x="81" y="60"/>
                    <a:pt x="110" y="59"/>
                    <a:pt x="139" y="59"/>
                  </a:cubicBezTo>
                  <a:cubicBezTo>
                    <a:pt x="550" y="59"/>
                    <a:pt x="928" y="204"/>
                    <a:pt x="1248" y="463"/>
                  </a:cubicBezTo>
                  <a:cubicBezTo>
                    <a:pt x="1525" y="682"/>
                    <a:pt x="1781" y="937"/>
                    <a:pt x="2124" y="1010"/>
                  </a:cubicBezTo>
                  <a:cubicBezTo>
                    <a:pt x="2129" y="1011"/>
                    <a:pt x="2133" y="1012"/>
                    <a:pt x="2138" y="1012"/>
                  </a:cubicBezTo>
                  <a:cubicBezTo>
                    <a:pt x="2177" y="1012"/>
                    <a:pt x="2185" y="958"/>
                    <a:pt x="2145" y="952"/>
                  </a:cubicBezTo>
                  <a:cubicBezTo>
                    <a:pt x="1759" y="864"/>
                    <a:pt x="1496" y="558"/>
                    <a:pt x="1197" y="339"/>
                  </a:cubicBezTo>
                  <a:cubicBezTo>
                    <a:pt x="895" y="117"/>
                    <a:pt x="524" y="1"/>
                    <a:pt x="15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flipH="1">
              <a:off x="2310191" y="1122688"/>
              <a:ext cx="24780" cy="32949"/>
            </a:xfrm>
            <a:custGeom>
              <a:avLst/>
              <a:gdLst/>
              <a:ahLst/>
              <a:cxnLst/>
              <a:rect l="l" t="t" r="r" b="b"/>
              <a:pathLst>
                <a:path w="273" h="363" extrusionOk="0">
                  <a:moveTo>
                    <a:pt x="236" y="0"/>
                  </a:moveTo>
                  <a:cubicBezTo>
                    <a:pt x="214" y="22"/>
                    <a:pt x="200" y="29"/>
                    <a:pt x="200" y="44"/>
                  </a:cubicBezTo>
                  <a:cubicBezTo>
                    <a:pt x="192" y="153"/>
                    <a:pt x="127" y="255"/>
                    <a:pt x="32" y="299"/>
                  </a:cubicBezTo>
                  <a:cubicBezTo>
                    <a:pt x="1" y="318"/>
                    <a:pt x="22" y="362"/>
                    <a:pt x="52" y="362"/>
                  </a:cubicBezTo>
                  <a:cubicBezTo>
                    <a:pt x="57" y="362"/>
                    <a:pt x="63" y="361"/>
                    <a:pt x="68" y="358"/>
                  </a:cubicBezTo>
                  <a:cubicBezTo>
                    <a:pt x="192" y="292"/>
                    <a:pt x="258" y="175"/>
                    <a:pt x="272" y="37"/>
                  </a:cubicBezTo>
                  <a:cubicBezTo>
                    <a:pt x="272" y="22"/>
                    <a:pt x="251" y="0"/>
                    <a:pt x="23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flipH="1">
              <a:off x="2243386" y="1165530"/>
              <a:ext cx="53008" cy="145863"/>
            </a:xfrm>
            <a:custGeom>
              <a:avLst/>
              <a:gdLst/>
              <a:ahLst/>
              <a:cxnLst/>
              <a:rect l="l" t="t" r="r" b="b"/>
              <a:pathLst>
                <a:path w="584" h="1607" extrusionOk="0">
                  <a:moveTo>
                    <a:pt x="535" y="1"/>
                  </a:moveTo>
                  <a:cubicBezTo>
                    <a:pt x="527" y="1"/>
                    <a:pt x="519" y="3"/>
                    <a:pt x="511" y="10"/>
                  </a:cubicBezTo>
                  <a:cubicBezTo>
                    <a:pt x="110" y="425"/>
                    <a:pt x="1" y="1067"/>
                    <a:pt x="249" y="1593"/>
                  </a:cubicBezTo>
                  <a:cubicBezTo>
                    <a:pt x="253" y="1602"/>
                    <a:pt x="262" y="1606"/>
                    <a:pt x="272" y="1606"/>
                  </a:cubicBezTo>
                  <a:cubicBezTo>
                    <a:pt x="292" y="1606"/>
                    <a:pt x="315" y="1586"/>
                    <a:pt x="300" y="1556"/>
                  </a:cubicBezTo>
                  <a:cubicBezTo>
                    <a:pt x="74" y="1060"/>
                    <a:pt x="183" y="447"/>
                    <a:pt x="555" y="61"/>
                  </a:cubicBezTo>
                  <a:cubicBezTo>
                    <a:pt x="584" y="38"/>
                    <a:pt x="563" y="1"/>
                    <a:pt x="5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flipH="1">
              <a:off x="2259906" y="1354417"/>
              <a:ext cx="6626" cy="15340"/>
            </a:xfrm>
            <a:custGeom>
              <a:avLst/>
              <a:gdLst/>
              <a:ahLst/>
              <a:cxnLst/>
              <a:rect l="l" t="t" r="r" b="b"/>
              <a:pathLst>
                <a:path w="73" h="169" extrusionOk="0">
                  <a:moveTo>
                    <a:pt x="36" y="1"/>
                  </a:moveTo>
                  <a:cubicBezTo>
                    <a:pt x="22" y="1"/>
                    <a:pt x="0" y="23"/>
                    <a:pt x="0" y="37"/>
                  </a:cubicBezTo>
                  <a:lnTo>
                    <a:pt x="0" y="132"/>
                  </a:lnTo>
                  <a:cubicBezTo>
                    <a:pt x="0" y="147"/>
                    <a:pt x="22" y="168"/>
                    <a:pt x="36" y="168"/>
                  </a:cubicBezTo>
                  <a:cubicBezTo>
                    <a:pt x="58" y="168"/>
                    <a:pt x="73" y="147"/>
                    <a:pt x="73" y="132"/>
                  </a:cubicBezTo>
                  <a:lnTo>
                    <a:pt x="73" y="37"/>
                  </a:lnTo>
                  <a:cubicBezTo>
                    <a:pt x="73" y="23"/>
                    <a:pt x="58" y="1"/>
                    <a:pt x="36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flipH="1">
              <a:off x="2297574" y="1160810"/>
              <a:ext cx="40482" cy="59362"/>
            </a:xfrm>
            <a:custGeom>
              <a:avLst/>
              <a:gdLst/>
              <a:ahLst/>
              <a:cxnLst/>
              <a:rect l="l" t="t" r="r" b="b"/>
              <a:pathLst>
                <a:path w="446" h="654" extrusionOk="0">
                  <a:moveTo>
                    <a:pt x="401" y="0"/>
                  </a:moveTo>
                  <a:cubicBezTo>
                    <a:pt x="386" y="0"/>
                    <a:pt x="372" y="11"/>
                    <a:pt x="372" y="32"/>
                  </a:cubicBezTo>
                  <a:cubicBezTo>
                    <a:pt x="350" y="266"/>
                    <a:pt x="212" y="477"/>
                    <a:pt x="29" y="594"/>
                  </a:cubicBezTo>
                  <a:cubicBezTo>
                    <a:pt x="0" y="617"/>
                    <a:pt x="17" y="654"/>
                    <a:pt x="43" y="654"/>
                  </a:cubicBezTo>
                  <a:cubicBezTo>
                    <a:pt x="50" y="654"/>
                    <a:pt x="58" y="651"/>
                    <a:pt x="66" y="645"/>
                  </a:cubicBezTo>
                  <a:cubicBezTo>
                    <a:pt x="277" y="514"/>
                    <a:pt x="423" y="280"/>
                    <a:pt x="445" y="40"/>
                  </a:cubicBezTo>
                  <a:cubicBezTo>
                    <a:pt x="438" y="13"/>
                    <a:pt x="418" y="0"/>
                    <a:pt x="40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flipH="1">
              <a:off x="2298119" y="1212003"/>
              <a:ext cx="21149" cy="52827"/>
            </a:xfrm>
            <a:custGeom>
              <a:avLst/>
              <a:gdLst/>
              <a:ahLst/>
              <a:cxnLst/>
              <a:rect l="l" t="t" r="r" b="b"/>
              <a:pathLst>
                <a:path w="233" h="582" extrusionOk="0">
                  <a:moveTo>
                    <a:pt x="190" y="0"/>
                  </a:moveTo>
                  <a:cubicBezTo>
                    <a:pt x="178" y="0"/>
                    <a:pt x="168" y="5"/>
                    <a:pt x="165" y="16"/>
                  </a:cubicBezTo>
                  <a:cubicBezTo>
                    <a:pt x="107" y="191"/>
                    <a:pt x="63" y="366"/>
                    <a:pt x="5" y="541"/>
                  </a:cubicBezTo>
                  <a:cubicBezTo>
                    <a:pt x="0" y="566"/>
                    <a:pt x="21" y="582"/>
                    <a:pt x="40" y="582"/>
                  </a:cubicBezTo>
                  <a:cubicBezTo>
                    <a:pt x="54" y="582"/>
                    <a:pt x="67" y="574"/>
                    <a:pt x="70" y="555"/>
                  </a:cubicBezTo>
                  <a:cubicBezTo>
                    <a:pt x="129" y="380"/>
                    <a:pt x="172" y="213"/>
                    <a:pt x="223" y="37"/>
                  </a:cubicBezTo>
                  <a:cubicBezTo>
                    <a:pt x="233" y="1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flipH="1">
              <a:off x="2385437" y="1130675"/>
              <a:ext cx="79785" cy="52554"/>
            </a:xfrm>
            <a:custGeom>
              <a:avLst/>
              <a:gdLst/>
              <a:ahLst/>
              <a:cxnLst/>
              <a:rect l="l" t="t" r="r" b="b"/>
              <a:pathLst>
                <a:path w="879" h="579" extrusionOk="0">
                  <a:moveTo>
                    <a:pt x="41" y="0"/>
                  </a:moveTo>
                  <a:cubicBezTo>
                    <a:pt x="19" y="0"/>
                    <a:pt x="1" y="31"/>
                    <a:pt x="22" y="58"/>
                  </a:cubicBezTo>
                  <a:cubicBezTo>
                    <a:pt x="241" y="299"/>
                    <a:pt x="511" y="481"/>
                    <a:pt x="825" y="576"/>
                  </a:cubicBezTo>
                  <a:cubicBezTo>
                    <a:pt x="829" y="577"/>
                    <a:pt x="833" y="578"/>
                    <a:pt x="837" y="578"/>
                  </a:cubicBezTo>
                  <a:cubicBezTo>
                    <a:pt x="871" y="578"/>
                    <a:pt x="879" y="524"/>
                    <a:pt x="839" y="518"/>
                  </a:cubicBezTo>
                  <a:cubicBezTo>
                    <a:pt x="540" y="415"/>
                    <a:pt x="277" y="240"/>
                    <a:pt x="66" y="14"/>
                  </a:cubicBezTo>
                  <a:cubicBezTo>
                    <a:pt x="58" y="4"/>
                    <a:pt x="49" y="0"/>
                    <a:pt x="4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flipH="1">
              <a:off x="2815040" y="1114065"/>
              <a:ext cx="104655" cy="38485"/>
            </a:xfrm>
            <a:custGeom>
              <a:avLst/>
              <a:gdLst/>
              <a:ahLst/>
              <a:cxnLst/>
              <a:rect l="l" t="t" r="r" b="b"/>
              <a:pathLst>
                <a:path w="1153" h="424" extrusionOk="0">
                  <a:moveTo>
                    <a:pt x="42" y="0"/>
                  </a:moveTo>
                  <a:cubicBezTo>
                    <a:pt x="15" y="0"/>
                    <a:pt x="0" y="47"/>
                    <a:pt x="24" y="59"/>
                  </a:cubicBezTo>
                  <a:cubicBezTo>
                    <a:pt x="352" y="241"/>
                    <a:pt x="717" y="358"/>
                    <a:pt x="1097" y="423"/>
                  </a:cubicBezTo>
                  <a:cubicBezTo>
                    <a:pt x="1099" y="424"/>
                    <a:pt x="1101" y="424"/>
                    <a:pt x="1103" y="424"/>
                  </a:cubicBezTo>
                  <a:cubicBezTo>
                    <a:pt x="1142" y="424"/>
                    <a:pt x="1153" y="365"/>
                    <a:pt x="1111" y="358"/>
                  </a:cubicBezTo>
                  <a:cubicBezTo>
                    <a:pt x="746" y="299"/>
                    <a:pt x="389" y="175"/>
                    <a:pt x="60" y="7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flipH="1">
              <a:off x="2762485" y="1135849"/>
              <a:ext cx="8078" cy="6717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44" y="1"/>
                  </a:moveTo>
                  <a:cubicBezTo>
                    <a:pt x="1" y="1"/>
                    <a:pt x="1" y="74"/>
                    <a:pt x="44" y="74"/>
                  </a:cubicBezTo>
                  <a:cubicBezTo>
                    <a:pt x="88" y="74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flipH="1">
              <a:off x="2821303" y="1109617"/>
              <a:ext cx="150946" cy="140054"/>
            </a:xfrm>
            <a:custGeom>
              <a:avLst/>
              <a:gdLst/>
              <a:ahLst/>
              <a:cxnLst/>
              <a:rect l="l" t="t" r="r" b="b"/>
              <a:pathLst>
                <a:path w="1663" h="1543" extrusionOk="0">
                  <a:moveTo>
                    <a:pt x="43" y="1"/>
                  </a:moveTo>
                  <a:cubicBezTo>
                    <a:pt x="23" y="1"/>
                    <a:pt x="0" y="16"/>
                    <a:pt x="5" y="42"/>
                  </a:cubicBezTo>
                  <a:cubicBezTo>
                    <a:pt x="173" y="830"/>
                    <a:pt x="924" y="1238"/>
                    <a:pt x="1595" y="1538"/>
                  </a:cubicBezTo>
                  <a:cubicBezTo>
                    <a:pt x="1601" y="1541"/>
                    <a:pt x="1607" y="1542"/>
                    <a:pt x="1612" y="1542"/>
                  </a:cubicBezTo>
                  <a:cubicBezTo>
                    <a:pt x="1641" y="1542"/>
                    <a:pt x="1663" y="1499"/>
                    <a:pt x="1632" y="1486"/>
                  </a:cubicBezTo>
                  <a:cubicBezTo>
                    <a:pt x="982" y="1180"/>
                    <a:pt x="224" y="801"/>
                    <a:pt x="70" y="27"/>
                  </a:cubicBezTo>
                  <a:cubicBezTo>
                    <a:pt x="70" y="9"/>
                    <a:pt x="58" y="1"/>
                    <a:pt x="43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flipH="1">
              <a:off x="2947379" y="1192306"/>
              <a:ext cx="87681" cy="156302"/>
            </a:xfrm>
            <a:custGeom>
              <a:avLst/>
              <a:gdLst/>
              <a:ahLst/>
              <a:cxnLst/>
              <a:rect l="l" t="t" r="r" b="b"/>
              <a:pathLst>
                <a:path w="966" h="1722" extrusionOk="0">
                  <a:moveTo>
                    <a:pt x="52" y="1"/>
                  </a:moveTo>
                  <a:cubicBezTo>
                    <a:pt x="26" y="1"/>
                    <a:pt x="0" y="35"/>
                    <a:pt x="18" y="65"/>
                  </a:cubicBezTo>
                  <a:cubicBezTo>
                    <a:pt x="427" y="539"/>
                    <a:pt x="711" y="1101"/>
                    <a:pt x="886" y="1692"/>
                  </a:cubicBezTo>
                  <a:cubicBezTo>
                    <a:pt x="889" y="1713"/>
                    <a:pt x="905" y="1721"/>
                    <a:pt x="920" y="1721"/>
                  </a:cubicBezTo>
                  <a:cubicBezTo>
                    <a:pt x="942" y="1721"/>
                    <a:pt x="965" y="1703"/>
                    <a:pt x="952" y="1677"/>
                  </a:cubicBezTo>
                  <a:cubicBezTo>
                    <a:pt x="777" y="1064"/>
                    <a:pt x="478" y="503"/>
                    <a:pt x="69" y="6"/>
                  </a:cubicBezTo>
                  <a:cubicBezTo>
                    <a:pt x="64" y="2"/>
                    <a:pt x="58" y="1"/>
                    <a:pt x="52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flipH="1">
              <a:off x="2940027" y="1380286"/>
              <a:ext cx="7988" cy="6717"/>
            </a:xfrm>
            <a:custGeom>
              <a:avLst/>
              <a:gdLst/>
              <a:ahLst/>
              <a:cxnLst/>
              <a:rect l="l" t="t" r="r" b="b"/>
              <a:pathLst>
                <a:path w="88" h="74" extrusionOk="0">
                  <a:moveTo>
                    <a:pt x="37" y="0"/>
                  </a:moveTo>
                  <a:cubicBezTo>
                    <a:pt x="0" y="7"/>
                    <a:pt x="0" y="73"/>
                    <a:pt x="37" y="73"/>
                  </a:cubicBezTo>
                  <a:cubicBezTo>
                    <a:pt x="88" y="73"/>
                    <a:pt x="88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flipH="1">
              <a:off x="2925504" y="1214000"/>
              <a:ext cx="43115" cy="59090"/>
            </a:xfrm>
            <a:custGeom>
              <a:avLst/>
              <a:gdLst/>
              <a:ahLst/>
              <a:cxnLst/>
              <a:rect l="l" t="t" r="r" b="b"/>
              <a:pathLst>
                <a:path w="475" h="651" extrusionOk="0">
                  <a:moveTo>
                    <a:pt x="45" y="0"/>
                  </a:moveTo>
                  <a:cubicBezTo>
                    <a:pt x="21" y="0"/>
                    <a:pt x="0" y="26"/>
                    <a:pt x="16" y="52"/>
                  </a:cubicBezTo>
                  <a:cubicBezTo>
                    <a:pt x="147" y="242"/>
                    <a:pt x="278" y="446"/>
                    <a:pt x="402" y="636"/>
                  </a:cubicBezTo>
                  <a:cubicBezTo>
                    <a:pt x="411" y="646"/>
                    <a:pt x="421" y="651"/>
                    <a:pt x="431" y="651"/>
                  </a:cubicBezTo>
                  <a:cubicBezTo>
                    <a:pt x="455" y="651"/>
                    <a:pt x="474" y="625"/>
                    <a:pt x="454" y="599"/>
                  </a:cubicBezTo>
                  <a:cubicBezTo>
                    <a:pt x="330" y="409"/>
                    <a:pt x="198" y="205"/>
                    <a:pt x="74" y="15"/>
                  </a:cubicBezTo>
                  <a:cubicBezTo>
                    <a:pt x="66" y="5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 flipH="1">
              <a:off x="2915519" y="1233243"/>
              <a:ext cx="7352" cy="7352"/>
            </a:xfrm>
            <a:custGeom>
              <a:avLst/>
              <a:gdLst/>
              <a:ahLst/>
              <a:cxnLst/>
              <a:rect l="l" t="t" r="r" b="b"/>
              <a:pathLst>
                <a:path w="81" h="81" extrusionOk="0">
                  <a:moveTo>
                    <a:pt x="15" y="0"/>
                  </a:moveTo>
                  <a:cubicBezTo>
                    <a:pt x="15" y="0"/>
                    <a:pt x="8" y="0"/>
                    <a:pt x="8" y="15"/>
                  </a:cubicBezTo>
                  <a:lnTo>
                    <a:pt x="1" y="22"/>
                  </a:lnTo>
                  <a:lnTo>
                    <a:pt x="1" y="30"/>
                  </a:lnTo>
                  <a:lnTo>
                    <a:pt x="1" y="44"/>
                  </a:lnTo>
                  <a:cubicBezTo>
                    <a:pt x="1" y="52"/>
                    <a:pt x="8" y="52"/>
                    <a:pt x="8" y="59"/>
                  </a:cubicBezTo>
                  <a:cubicBezTo>
                    <a:pt x="8" y="59"/>
                    <a:pt x="15" y="59"/>
                    <a:pt x="15" y="66"/>
                  </a:cubicBezTo>
                  <a:cubicBezTo>
                    <a:pt x="30" y="81"/>
                    <a:pt x="30" y="81"/>
                    <a:pt x="37" y="81"/>
                  </a:cubicBezTo>
                  <a:lnTo>
                    <a:pt x="59" y="81"/>
                  </a:lnTo>
                  <a:cubicBezTo>
                    <a:pt x="59" y="81"/>
                    <a:pt x="74" y="81"/>
                    <a:pt x="74" y="66"/>
                  </a:cubicBezTo>
                  <a:lnTo>
                    <a:pt x="81" y="59"/>
                  </a:lnTo>
                  <a:lnTo>
                    <a:pt x="81" y="52"/>
                  </a:lnTo>
                  <a:lnTo>
                    <a:pt x="81" y="37"/>
                  </a:lnTo>
                  <a:cubicBezTo>
                    <a:pt x="81" y="30"/>
                    <a:pt x="74" y="30"/>
                    <a:pt x="74" y="22"/>
                  </a:cubicBezTo>
                  <a:cubicBezTo>
                    <a:pt x="74" y="22"/>
                    <a:pt x="59" y="22"/>
                    <a:pt x="59" y="15"/>
                  </a:cubicBezTo>
                  <a:cubicBezTo>
                    <a:pt x="52" y="15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 flipH="1">
              <a:off x="3050581" y="1158450"/>
              <a:ext cx="7352" cy="6626"/>
            </a:xfrm>
            <a:custGeom>
              <a:avLst/>
              <a:gdLst/>
              <a:ahLst/>
              <a:cxnLst/>
              <a:rect l="l" t="t" r="r" b="b"/>
              <a:pathLst>
                <a:path w="81" h="73" extrusionOk="0">
                  <a:moveTo>
                    <a:pt x="37" y="0"/>
                  </a:moveTo>
                  <a:cubicBezTo>
                    <a:pt x="0" y="0"/>
                    <a:pt x="0" y="73"/>
                    <a:pt x="37" y="73"/>
                  </a:cubicBezTo>
                  <a:cubicBezTo>
                    <a:pt x="80" y="73"/>
                    <a:pt x="80" y="0"/>
                    <a:pt x="3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 flipH="1">
              <a:off x="2776373" y="1178691"/>
              <a:ext cx="100389" cy="20604"/>
            </a:xfrm>
            <a:custGeom>
              <a:avLst/>
              <a:gdLst/>
              <a:ahLst/>
              <a:cxnLst/>
              <a:rect l="l" t="t" r="r" b="b"/>
              <a:pathLst>
                <a:path w="1106" h="227" extrusionOk="0">
                  <a:moveTo>
                    <a:pt x="41" y="1"/>
                  </a:moveTo>
                  <a:cubicBezTo>
                    <a:pt x="8" y="1"/>
                    <a:pt x="1" y="49"/>
                    <a:pt x="40" y="69"/>
                  </a:cubicBezTo>
                  <a:cubicBezTo>
                    <a:pt x="293" y="173"/>
                    <a:pt x="565" y="226"/>
                    <a:pt x="841" y="226"/>
                  </a:cubicBezTo>
                  <a:cubicBezTo>
                    <a:pt x="914" y="226"/>
                    <a:pt x="988" y="222"/>
                    <a:pt x="1061" y="215"/>
                  </a:cubicBezTo>
                  <a:cubicBezTo>
                    <a:pt x="1105" y="200"/>
                    <a:pt x="1105" y="142"/>
                    <a:pt x="1061" y="142"/>
                  </a:cubicBezTo>
                  <a:cubicBezTo>
                    <a:pt x="990" y="150"/>
                    <a:pt x="918" y="153"/>
                    <a:pt x="846" y="153"/>
                  </a:cubicBezTo>
                  <a:cubicBezTo>
                    <a:pt x="578" y="153"/>
                    <a:pt x="307" y="101"/>
                    <a:pt x="54" y="3"/>
                  </a:cubicBezTo>
                  <a:cubicBezTo>
                    <a:pt x="50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 flipH="1">
              <a:off x="2280419" y="1227524"/>
              <a:ext cx="644449" cy="930458"/>
            </a:xfrm>
            <a:custGeom>
              <a:avLst/>
              <a:gdLst/>
              <a:ahLst/>
              <a:cxnLst/>
              <a:rect l="l" t="t" r="r" b="b"/>
              <a:pathLst>
                <a:path w="7100" h="10251" extrusionOk="0">
                  <a:moveTo>
                    <a:pt x="3723" y="1"/>
                  </a:moveTo>
                  <a:cubicBezTo>
                    <a:pt x="3335" y="1"/>
                    <a:pt x="2913" y="63"/>
                    <a:pt x="2459" y="202"/>
                  </a:cubicBezTo>
                  <a:cubicBezTo>
                    <a:pt x="497" y="800"/>
                    <a:pt x="205" y="2610"/>
                    <a:pt x="132" y="3522"/>
                  </a:cubicBezTo>
                  <a:cubicBezTo>
                    <a:pt x="1" y="5003"/>
                    <a:pt x="132" y="6061"/>
                    <a:pt x="913" y="6827"/>
                  </a:cubicBezTo>
                  <a:cubicBezTo>
                    <a:pt x="1255" y="7163"/>
                    <a:pt x="1814" y="7258"/>
                    <a:pt x="2336" y="7258"/>
                  </a:cubicBezTo>
                  <a:cubicBezTo>
                    <a:pt x="3016" y="7258"/>
                    <a:pt x="3634" y="7097"/>
                    <a:pt x="3634" y="7097"/>
                  </a:cubicBezTo>
                  <a:lnTo>
                    <a:pt x="3817" y="8396"/>
                  </a:lnTo>
                  <a:lnTo>
                    <a:pt x="2861" y="8702"/>
                  </a:lnTo>
                  <a:cubicBezTo>
                    <a:pt x="2861" y="8702"/>
                    <a:pt x="3531" y="10251"/>
                    <a:pt x="4798" y="10251"/>
                  </a:cubicBezTo>
                  <a:cubicBezTo>
                    <a:pt x="4872" y="10251"/>
                    <a:pt x="4949" y="10245"/>
                    <a:pt x="5028" y="10234"/>
                  </a:cubicBezTo>
                  <a:cubicBezTo>
                    <a:pt x="6443" y="10037"/>
                    <a:pt x="7100" y="8461"/>
                    <a:pt x="7100" y="8461"/>
                  </a:cubicBezTo>
                  <a:lnTo>
                    <a:pt x="6071" y="8250"/>
                  </a:lnTo>
                  <a:lnTo>
                    <a:pt x="5838" y="6608"/>
                  </a:lnTo>
                  <a:cubicBezTo>
                    <a:pt x="6458" y="6316"/>
                    <a:pt x="6998" y="5689"/>
                    <a:pt x="6990" y="5003"/>
                  </a:cubicBezTo>
                  <a:cubicBezTo>
                    <a:pt x="6968" y="3507"/>
                    <a:pt x="6801" y="2807"/>
                    <a:pt x="6297" y="1581"/>
                  </a:cubicBezTo>
                  <a:cubicBezTo>
                    <a:pt x="5916" y="690"/>
                    <a:pt x="5009" y="1"/>
                    <a:pt x="3723" y="1"/>
                  </a:cubicBezTo>
                  <a:close/>
                </a:path>
              </a:pathLst>
            </a:custGeom>
            <a:solidFill>
              <a:srgbClr val="C68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 flipH="1">
              <a:off x="2276425" y="1223894"/>
              <a:ext cx="646446" cy="935541"/>
            </a:xfrm>
            <a:custGeom>
              <a:avLst/>
              <a:gdLst/>
              <a:ahLst/>
              <a:cxnLst/>
              <a:rect l="l" t="t" r="r" b="b"/>
              <a:pathLst>
                <a:path w="7122" h="10307" extrusionOk="0">
                  <a:moveTo>
                    <a:pt x="6073" y="8252"/>
                  </a:moveTo>
                  <a:cubicBezTo>
                    <a:pt x="6075" y="8252"/>
                    <a:pt x="6078" y="8253"/>
                    <a:pt x="6080" y="8254"/>
                  </a:cubicBezTo>
                  <a:lnTo>
                    <a:pt x="6080" y="8254"/>
                  </a:lnTo>
                  <a:cubicBezTo>
                    <a:pt x="6077" y="8253"/>
                    <a:pt x="6074" y="8253"/>
                    <a:pt x="6071" y="8253"/>
                  </a:cubicBezTo>
                  <a:cubicBezTo>
                    <a:pt x="6067" y="8254"/>
                    <a:pt x="6065" y="8255"/>
                    <a:pt x="6065" y="8255"/>
                  </a:cubicBezTo>
                  <a:cubicBezTo>
                    <a:pt x="6062" y="8255"/>
                    <a:pt x="6067" y="8252"/>
                    <a:pt x="6073" y="8252"/>
                  </a:cubicBezTo>
                  <a:close/>
                  <a:moveTo>
                    <a:pt x="3673" y="84"/>
                  </a:moveTo>
                  <a:cubicBezTo>
                    <a:pt x="3736" y="84"/>
                    <a:pt x="3798" y="86"/>
                    <a:pt x="3860" y="89"/>
                  </a:cubicBezTo>
                  <a:cubicBezTo>
                    <a:pt x="4495" y="118"/>
                    <a:pt x="5137" y="337"/>
                    <a:pt x="5619" y="775"/>
                  </a:cubicBezTo>
                  <a:cubicBezTo>
                    <a:pt x="6100" y="1212"/>
                    <a:pt x="6326" y="1803"/>
                    <a:pt x="6538" y="2409"/>
                  </a:cubicBezTo>
                  <a:cubicBezTo>
                    <a:pt x="6764" y="3066"/>
                    <a:pt x="6888" y="3737"/>
                    <a:pt x="6925" y="4430"/>
                  </a:cubicBezTo>
                  <a:cubicBezTo>
                    <a:pt x="6925" y="4620"/>
                    <a:pt x="6932" y="4831"/>
                    <a:pt x="6932" y="5043"/>
                  </a:cubicBezTo>
                  <a:cubicBezTo>
                    <a:pt x="6932" y="5743"/>
                    <a:pt x="6399" y="6327"/>
                    <a:pt x="5801" y="6619"/>
                  </a:cubicBezTo>
                  <a:cubicBezTo>
                    <a:pt x="5779" y="6626"/>
                    <a:pt x="5779" y="6648"/>
                    <a:pt x="5779" y="6655"/>
                  </a:cubicBezTo>
                  <a:cubicBezTo>
                    <a:pt x="5852" y="7203"/>
                    <a:pt x="5940" y="7750"/>
                    <a:pt x="6013" y="8297"/>
                  </a:cubicBezTo>
                  <a:cubicBezTo>
                    <a:pt x="6013" y="8304"/>
                    <a:pt x="6020" y="8312"/>
                    <a:pt x="6034" y="8326"/>
                  </a:cubicBezTo>
                  <a:cubicBezTo>
                    <a:pt x="6367" y="8395"/>
                    <a:pt x="6687" y="8458"/>
                    <a:pt x="7018" y="8527"/>
                  </a:cubicBezTo>
                  <a:lnTo>
                    <a:pt x="7018" y="8527"/>
                  </a:lnTo>
                  <a:cubicBezTo>
                    <a:pt x="7003" y="8562"/>
                    <a:pt x="6982" y="8605"/>
                    <a:pt x="6968" y="8647"/>
                  </a:cubicBezTo>
                  <a:cubicBezTo>
                    <a:pt x="6895" y="8778"/>
                    <a:pt x="6822" y="8910"/>
                    <a:pt x="6742" y="9027"/>
                  </a:cubicBezTo>
                  <a:cubicBezTo>
                    <a:pt x="6487" y="9399"/>
                    <a:pt x="6158" y="9749"/>
                    <a:pt x="5764" y="9975"/>
                  </a:cubicBezTo>
                  <a:cubicBezTo>
                    <a:pt x="5469" y="10145"/>
                    <a:pt x="5127" y="10250"/>
                    <a:pt x="4786" y="10250"/>
                  </a:cubicBezTo>
                  <a:cubicBezTo>
                    <a:pt x="4614" y="10250"/>
                    <a:pt x="4442" y="10223"/>
                    <a:pt x="4276" y="10165"/>
                  </a:cubicBezTo>
                  <a:cubicBezTo>
                    <a:pt x="3860" y="10019"/>
                    <a:pt x="3517" y="9698"/>
                    <a:pt x="3255" y="9362"/>
                  </a:cubicBezTo>
                  <a:cubicBezTo>
                    <a:pt x="3119" y="9185"/>
                    <a:pt x="2989" y="8983"/>
                    <a:pt x="2895" y="8780"/>
                  </a:cubicBezTo>
                  <a:lnTo>
                    <a:pt x="2895" y="8780"/>
                  </a:lnTo>
                  <a:cubicBezTo>
                    <a:pt x="3202" y="8681"/>
                    <a:pt x="3509" y="8577"/>
                    <a:pt x="3809" y="8479"/>
                  </a:cubicBezTo>
                  <a:cubicBezTo>
                    <a:pt x="3831" y="8472"/>
                    <a:pt x="3838" y="8450"/>
                    <a:pt x="3838" y="8436"/>
                  </a:cubicBezTo>
                  <a:cubicBezTo>
                    <a:pt x="3773" y="8005"/>
                    <a:pt x="3722" y="7567"/>
                    <a:pt x="3656" y="7137"/>
                  </a:cubicBezTo>
                  <a:cubicBezTo>
                    <a:pt x="3656" y="7122"/>
                    <a:pt x="3627" y="7115"/>
                    <a:pt x="3612" y="7115"/>
                  </a:cubicBezTo>
                  <a:cubicBezTo>
                    <a:pt x="3291" y="7195"/>
                    <a:pt x="2963" y="7239"/>
                    <a:pt x="2642" y="7261"/>
                  </a:cubicBezTo>
                  <a:cubicBezTo>
                    <a:pt x="2528" y="7269"/>
                    <a:pt x="2410" y="7274"/>
                    <a:pt x="2290" y="7274"/>
                  </a:cubicBezTo>
                  <a:cubicBezTo>
                    <a:pt x="1847" y="7274"/>
                    <a:pt x="1380" y="7204"/>
                    <a:pt x="1029" y="6940"/>
                  </a:cubicBezTo>
                  <a:cubicBezTo>
                    <a:pt x="526" y="6553"/>
                    <a:pt x="263" y="5911"/>
                    <a:pt x="176" y="5306"/>
                  </a:cubicBezTo>
                  <a:cubicBezTo>
                    <a:pt x="74" y="4649"/>
                    <a:pt x="103" y="3963"/>
                    <a:pt x="183" y="3306"/>
                  </a:cubicBezTo>
                  <a:cubicBezTo>
                    <a:pt x="307" y="2263"/>
                    <a:pt x="738" y="1220"/>
                    <a:pt x="1671" y="636"/>
                  </a:cubicBezTo>
                  <a:cubicBezTo>
                    <a:pt x="2253" y="268"/>
                    <a:pt x="2982" y="84"/>
                    <a:pt x="3673" y="84"/>
                  </a:cubicBezTo>
                  <a:close/>
                  <a:moveTo>
                    <a:pt x="3674" y="0"/>
                  </a:moveTo>
                  <a:cubicBezTo>
                    <a:pt x="3128" y="0"/>
                    <a:pt x="2575" y="117"/>
                    <a:pt x="2080" y="322"/>
                  </a:cubicBezTo>
                  <a:cubicBezTo>
                    <a:pt x="1504" y="570"/>
                    <a:pt x="1022" y="972"/>
                    <a:pt x="686" y="1504"/>
                  </a:cubicBezTo>
                  <a:cubicBezTo>
                    <a:pt x="402" y="1949"/>
                    <a:pt x="234" y="2453"/>
                    <a:pt x="147" y="2964"/>
                  </a:cubicBezTo>
                  <a:cubicBezTo>
                    <a:pt x="37" y="3562"/>
                    <a:pt x="1" y="4204"/>
                    <a:pt x="37" y="4809"/>
                  </a:cubicBezTo>
                  <a:cubicBezTo>
                    <a:pt x="74" y="5466"/>
                    <a:pt x="234" y="6115"/>
                    <a:pt x="650" y="6633"/>
                  </a:cubicBezTo>
                  <a:cubicBezTo>
                    <a:pt x="832" y="6867"/>
                    <a:pt x="1029" y="7049"/>
                    <a:pt x="1307" y="7159"/>
                  </a:cubicBezTo>
                  <a:cubicBezTo>
                    <a:pt x="1569" y="7268"/>
                    <a:pt x="1861" y="7305"/>
                    <a:pt x="2153" y="7312"/>
                  </a:cubicBezTo>
                  <a:cubicBezTo>
                    <a:pt x="2205" y="7314"/>
                    <a:pt x="2258" y="7314"/>
                    <a:pt x="2310" y="7314"/>
                  </a:cubicBezTo>
                  <a:cubicBezTo>
                    <a:pt x="2723" y="7314"/>
                    <a:pt x="3131" y="7264"/>
                    <a:pt x="3539" y="7173"/>
                  </a:cubicBezTo>
                  <a:cubicBezTo>
                    <a:pt x="3554" y="7169"/>
                    <a:pt x="3568" y="7168"/>
                    <a:pt x="3581" y="7166"/>
                  </a:cubicBezTo>
                  <a:lnTo>
                    <a:pt x="3581" y="7166"/>
                  </a:lnTo>
                  <a:cubicBezTo>
                    <a:pt x="3643" y="7573"/>
                    <a:pt x="3692" y="7987"/>
                    <a:pt x="3753" y="8388"/>
                  </a:cubicBezTo>
                  <a:lnTo>
                    <a:pt x="3753" y="8388"/>
                  </a:lnTo>
                  <a:cubicBezTo>
                    <a:pt x="3443" y="8487"/>
                    <a:pt x="3134" y="8592"/>
                    <a:pt x="2824" y="8691"/>
                  </a:cubicBezTo>
                  <a:cubicBezTo>
                    <a:pt x="2810" y="8698"/>
                    <a:pt x="2802" y="8713"/>
                    <a:pt x="2810" y="8742"/>
                  </a:cubicBezTo>
                  <a:cubicBezTo>
                    <a:pt x="3065" y="9326"/>
                    <a:pt x="3539" y="9902"/>
                    <a:pt x="4130" y="10165"/>
                  </a:cubicBezTo>
                  <a:cubicBezTo>
                    <a:pt x="4351" y="10262"/>
                    <a:pt x="4573" y="10306"/>
                    <a:pt x="4791" y="10306"/>
                  </a:cubicBezTo>
                  <a:cubicBezTo>
                    <a:pt x="5536" y="10306"/>
                    <a:pt x="6238" y="9801"/>
                    <a:pt x="6684" y="9209"/>
                  </a:cubicBezTo>
                  <a:cubicBezTo>
                    <a:pt x="6852" y="8990"/>
                    <a:pt x="7005" y="8749"/>
                    <a:pt x="7114" y="8494"/>
                  </a:cubicBezTo>
                  <a:cubicBezTo>
                    <a:pt x="7122" y="8479"/>
                    <a:pt x="7107" y="8457"/>
                    <a:pt x="7085" y="8450"/>
                  </a:cubicBezTo>
                  <a:cubicBezTo>
                    <a:pt x="6910" y="8414"/>
                    <a:pt x="6742" y="8377"/>
                    <a:pt x="6574" y="8348"/>
                  </a:cubicBezTo>
                  <a:cubicBezTo>
                    <a:pt x="6458" y="8326"/>
                    <a:pt x="6341" y="8304"/>
                    <a:pt x="6217" y="8275"/>
                  </a:cubicBezTo>
                  <a:cubicBezTo>
                    <a:pt x="6180" y="8268"/>
                    <a:pt x="6144" y="8260"/>
                    <a:pt x="6107" y="8260"/>
                  </a:cubicBezTo>
                  <a:cubicBezTo>
                    <a:pt x="6103" y="8260"/>
                    <a:pt x="6094" y="8257"/>
                    <a:pt x="6085" y="8255"/>
                  </a:cubicBezTo>
                  <a:lnTo>
                    <a:pt x="6085" y="8255"/>
                  </a:lnTo>
                  <a:cubicBezTo>
                    <a:pt x="6082" y="8221"/>
                    <a:pt x="6070" y="8183"/>
                    <a:pt x="6064" y="8151"/>
                  </a:cubicBezTo>
                  <a:cubicBezTo>
                    <a:pt x="6056" y="8049"/>
                    <a:pt x="6034" y="7961"/>
                    <a:pt x="6027" y="7859"/>
                  </a:cubicBezTo>
                  <a:cubicBezTo>
                    <a:pt x="5991" y="7611"/>
                    <a:pt x="5954" y="7356"/>
                    <a:pt x="5918" y="7108"/>
                  </a:cubicBezTo>
                  <a:cubicBezTo>
                    <a:pt x="5904" y="6956"/>
                    <a:pt x="5877" y="6811"/>
                    <a:pt x="5856" y="6654"/>
                  </a:cubicBezTo>
                  <a:lnTo>
                    <a:pt x="5856" y="6654"/>
                  </a:lnTo>
                  <a:cubicBezTo>
                    <a:pt x="6470" y="6354"/>
                    <a:pt x="6988" y="5755"/>
                    <a:pt x="7005" y="5048"/>
                  </a:cubicBezTo>
                  <a:lnTo>
                    <a:pt x="7005" y="5048"/>
                  </a:lnTo>
                  <a:cubicBezTo>
                    <a:pt x="7005" y="5046"/>
                    <a:pt x="7005" y="5045"/>
                    <a:pt x="7005" y="5043"/>
                  </a:cubicBezTo>
                  <a:cubicBezTo>
                    <a:pt x="7005" y="5040"/>
                    <a:pt x="7005" y="5037"/>
                    <a:pt x="7005" y="5035"/>
                  </a:cubicBezTo>
                  <a:lnTo>
                    <a:pt x="7005" y="5035"/>
                  </a:lnTo>
                  <a:cubicBezTo>
                    <a:pt x="7005" y="5033"/>
                    <a:pt x="7005" y="5030"/>
                    <a:pt x="7005" y="5028"/>
                  </a:cubicBezTo>
                  <a:cubicBezTo>
                    <a:pt x="7005" y="5028"/>
                    <a:pt x="7005" y="5028"/>
                    <a:pt x="7005" y="5028"/>
                  </a:cubicBezTo>
                  <a:lnTo>
                    <a:pt x="7005" y="5028"/>
                  </a:lnTo>
                  <a:cubicBezTo>
                    <a:pt x="6997" y="4267"/>
                    <a:pt x="6938" y="3513"/>
                    <a:pt x="6728" y="2781"/>
                  </a:cubicBezTo>
                  <a:cubicBezTo>
                    <a:pt x="6633" y="2424"/>
                    <a:pt x="6494" y="2073"/>
                    <a:pt x="6355" y="1730"/>
                  </a:cubicBezTo>
                  <a:cubicBezTo>
                    <a:pt x="6246" y="1453"/>
                    <a:pt x="6107" y="1198"/>
                    <a:pt x="5925" y="972"/>
                  </a:cubicBezTo>
                  <a:cubicBezTo>
                    <a:pt x="5360" y="286"/>
                    <a:pt x="4526" y="0"/>
                    <a:pt x="3674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 flipH="1">
              <a:off x="2499623" y="1540309"/>
              <a:ext cx="64990" cy="96577"/>
            </a:xfrm>
            <a:custGeom>
              <a:avLst/>
              <a:gdLst/>
              <a:ahLst/>
              <a:cxnLst/>
              <a:rect l="l" t="t" r="r" b="b"/>
              <a:pathLst>
                <a:path w="716" h="1064" extrusionOk="0">
                  <a:moveTo>
                    <a:pt x="307" y="0"/>
                  </a:moveTo>
                  <a:cubicBezTo>
                    <a:pt x="298" y="0"/>
                    <a:pt x="288" y="1"/>
                    <a:pt x="278" y="3"/>
                  </a:cubicBezTo>
                  <a:cubicBezTo>
                    <a:pt x="103" y="32"/>
                    <a:pt x="1" y="287"/>
                    <a:pt x="37" y="579"/>
                  </a:cubicBezTo>
                  <a:cubicBezTo>
                    <a:pt x="78" y="854"/>
                    <a:pt x="236" y="1063"/>
                    <a:pt x="400" y="1063"/>
                  </a:cubicBezTo>
                  <a:cubicBezTo>
                    <a:pt x="410" y="1063"/>
                    <a:pt x="421" y="1063"/>
                    <a:pt x="431" y="1061"/>
                  </a:cubicBezTo>
                  <a:cubicBezTo>
                    <a:pt x="606" y="1039"/>
                    <a:pt x="716" y="783"/>
                    <a:pt x="665" y="492"/>
                  </a:cubicBezTo>
                  <a:cubicBezTo>
                    <a:pt x="624" y="217"/>
                    <a:pt x="466" y="0"/>
                    <a:pt x="307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 flipH="1">
              <a:off x="2756586" y="1576798"/>
              <a:ext cx="65625" cy="96486"/>
            </a:xfrm>
            <a:custGeom>
              <a:avLst/>
              <a:gdLst/>
              <a:ahLst/>
              <a:cxnLst/>
              <a:rect l="l" t="t" r="r" b="b"/>
              <a:pathLst>
                <a:path w="723" h="1063" extrusionOk="0">
                  <a:moveTo>
                    <a:pt x="309" y="1"/>
                  </a:moveTo>
                  <a:cubicBezTo>
                    <a:pt x="301" y="1"/>
                    <a:pt x="293" y="1"/>
                    <a:pt x="285" y="2"/>
                  </a:cubicBezTo>
                  <a:cubicBezTo>
                    <a:pt x="110" y="31"/>
                    <a:pt x="1" y="287"/>
                    <a:pt x="44" y="578"/>
                  </a:cubicBezTo>
                  <a:cubicBezTo>
                    <a:pt x="92" y="853"/>
                    <a:pt x="250" y="1063"/>
                    <a:pt x="408" y="1063"/>
                  </a:cubicBezTo>
                  <a:cubicBezTo>
                    <a:pt x="418" y="1063"/>
                    <a:pt x="428" y="1062"/>
                    <a:pt x="438" y="1060"/>
                  </a:cubicBezTo>
                  <a:cubicBezTo>
                    <a:pt x="613" y="1038"/>
                    <a:pt x="723" y="783"/>
                    <a:pt x="679" y="491"/>
                  </a:cubicBezTo>
                  <a:cubicBezTo>
                    <a:pt x="637" y="213"/>
                    <a:pt x="476" y="1"/>
                    <a:pt x="30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 flipH="1">
              <a:off x="2653201" y="1535044"/>
              <a:ext cx="60360" cy="146680"/>
            </a:xfrm>
            <a:custGeom>
              <a:avLst/>
              <a:gdLst/>
              <a:ahLst/>
              <a:cxnLst/>
              <a:rect l="l" t="t" r="r" b="b"/>
              <a:pathLst>
                <a:path w="665" h="1616" extrusionOk="0">
                  <a:moveTo>
                    <a:pt x="505" y="0"/>
                  </a:moveTo>
                  <a:cubicBezTo>
                    <a:pt x="483" y="0"/>
                    <a:pt x="463" y="19"/>
                    <a:pt x="467" y="46"/>
                  </a:cubicBezTo>
                  <a:cubicBezTo>
                    <a:pt x="511" y="280"/>
                    <a:pt x="518" y="520"/>
                    <a:pt x="482" y="754"/>
                  </a:cubicBezTo>
                  <a:cubicBezTo>
                    <a:pt x="467" y="849"/>
                    <a:pt x="445" y="936"/>
                    <a:pt x="394" y="1009"/>
                  </a:cubicBezTo>
                  <a:cubicBezTo>
                    <a:pt x="328" y="1104"/>
                    <a:pt x="226" y="1104"/>
                    <a:pt x="139" y="1141"/>
                  </a:cubicBezTo>
                  <a:cubicBezTo>
                    <a:pt x="73" y="1170"/>
                    <a:pt x="15" y="1214"/>
                    <a:pt x="7" y="1287"/>
                  </a:cubicBezTo>
                  <a:cubicBezTo>
                    <a:pt x="0" y="1360"/>
                    <a:pt x="51" y="1411"/>
                    <a:pt x="110" y="1462"/>
                  </a:cubicBezTo>
                  <a:cubicBezTo>
                    <a:pt x="246" y="1564"/>
                    <a:pt x="415" y="1616"/>
                    <a:pt x="586" y="1616"/>
                  </a:cubicBezTo>
                  <a:cubicBezTo>
                    <a:pt x="598" y="1616"/>
                    <a:pt x="609" y="1615"/>
                    <a:pt x="620" y="1615"/>
                  </a:cubicBezTo>
                  <a:cubicBezTo>
                    <a:pt x="664" y="1615"/>
                    <a:pt x="664" y="1542"/>
                    <a:pt x="620" y="1542"/>
                  </a:cubicBezTo>
                  <a:cubicBezTo>
                    <a:pt x="525" y="1542"/>
                    <a:pt x="438" y="1527"/>
                    <a:pt x="343" y="1505"/>
                  </a:cubicBezTo>
                  <a:cubicBezTo>
                    <a:pt x="270" y="1476"/>
                    <a:pt x="124" y="1425"/>
                    <a:pt x="88" y="1338"/>
                  </a:cubicBezTo>
                  <a:cubicBezTo>
                    <a:pt x="37" y="1206"/>
                    <a:pt x="226" y="1184"/>
                    <a:pt x="307" y="1155"/>
                  </a:cubicBezTo>
                  <a:cubicBezTo>
                    <a:pt x="365" y="1141"/>
                    <a:pt x="416" y="1097"/>
                    <a:pt x="453" y="1046"/>
                  </a:cubicBezTo>
                  <a:cubicBezTo>
                    <a:pt x="547" y="929"/>
                    <a:pt x="562" y="769"/>
                    <a:pt x="577" y="623"/>
                  </a:cubicBezTo>
                  <a:cubicBezTo>
                    <a:pt x="591" y="418"/>
                    <a:pt x="577" y="221"/>
                    <a:pt x="540" y="24"/>
                  </a:cubicBezTo>
                  <a:cubicBezTo>
                    <a:pt x="532" y="8"/>
                    <a:pt x="518" y="0"/>
                    <a:pt x="50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 flipH="1">
              <a:off x="2545551" y="1710770"/>
              <a:ext cx="197873" cy="60088"/>
            </a:xfrm>
            <a:custGeom>
              <a:avLst/>
              <a:gdLst/>
              <a:ahLst/>
              <a:cxnLst/>
              <a:rect l="l" t="t" r="r" b="b"/>
              <a:pathLst>
                <a:path w="2180" h="662" extrusionOk="0">
                  <a:moveTo>
                    <a:pt x="2138" y="1"/>
                  </a:moveTo>
                  <a:cubicBezTo>
                    <a:pt x="2129" y="1"/>
                    <a:pt x="2119" y="5"/>
                    <a:pt x="2109" y="14"/>
                  </a:cubicBezTo>
                  <a:cubicBezTo>
                    <a:pt x="1861" y="328"/>
                    <a:pt x="1497" y="554"/>
                    <a:pt x="1095" y="591"/>
                  </a:cubicBezTo>
                  <a:cubicBezTo>
                    <a:pt x="1057" y="594"/>
                    <a:pt x="1019" y="596"/>
                    <a:pt x="981" y="596"/>
                  </a:cubicBezTo>
                  <a:cubicBezTo>
                    <a:pt x="628" y="596"/>
                    <a:pt x="291" y="444"/>
                    <a:pt x="67" y="160"/>
                  </a:cubicBezTo>
                  <a:cubicBezTo>
                    <a:pt x="60" y="152"/>
                    <a:pt x="52" y="149"/>
                    <a:pt x="45" y="149"/>
                  </a:cubicBezTo>
                  <a:cubicBezTo>
                    <a:pt x="21" y="149"/>
                    <a:pt x="0" y="187"/>
                    <a:pt x="23" y="204"/>
                  </a:cubicBezTo>
                  <a:cubicBezTo>
                    <a:pt x="255" y="496"/>
                    <a:pt x="620" y="661"/>
                    <a:pt x="986" y="661"/>
                  </a:cubicBezTo>
                  <a:cubicBezTo>
                    <a:pt x="1023" y="661"/>
                    <a:pt x="1059" y="660"/>
                    <a:pt x="1095" y="657"/>
                  </a:cubicBezTo>
                  <a:cubicBezTo>
                    <a:pt x="1518" y="620"/>
                    <a:pt x="1898" y="379"/>
                    <a:pt x="2153" y="58"/>
                  </a:cubicBezTo>
                  <a:cubicBezTo>
                    <a:pt x="2180" y="31"/>
                    <a:pt x="2163" y="1"/>
                    <a:pt x="213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 flipH="1">
              <a:off x="2750595" y="1491385"/>
              <a:ext cx="106016" cy="62539"/>
            </a:xfrm>
            <a:custGeom>
              <a:avLst/>
              <a:gdLst/>
              <a:ahLst/>
              <a:cxnLst/>
              <a:rect l="l" t="t" r="r" b="b"/>
              <a:pathLst>
                <a:path w="1168" h="689" extrusionOk="0">
                  <a:moveTo>
                    <a:pt x="785" y="1"/>
                  </a:moveTo>
                  <a:cubicBezTo>
                    <a:pt x="771" y="1"/>
                    <a:pt x="758" y="1"/>
                    <a:pt x="744" y="2"/>
                  </a:cubicBezTo>
                  <a:cubicBezTo>
                    <a:pt x="584" y="24"/>
                    <a:pt x="416" y="75"/>
                    <a:pt x="270" y="162"/>
                  </a:cubicBezTo>
                  <a:cubicBezTo>
                    <a:pt x="183" y="213"/>
                    <a:pt x="88" y="279"/>
                    <a:pt x="44" y="381"/>
                  </a:cubicBezTo>
                  <a:cubicBezTo>
                    <a:pt x="0" y="476"/>
                    <a:pt x="15" y="607"/>
                    <a:pt x="110" y="659"/>
                  </a:cubicBezTo>
                  <a:cubicBezTo>
                    <a:pt x="140" y="680"/>
                    <a:pt x="174" y="689"/>
                    <a:pt x="208" y="689"/>
                  </a:cubicBezTo>
                  <a:cubicBezTo>
                    <a:pt x="255" y="689"/>
                    <a:pt x="304" y="672"/>
                    <a:pt x="350" y="651"/>
                  </a:cubicBezTo>
                  <a:cubicBezTo>
                    <a:pt x="365" y="651"/>
                    <a:pt x="372" y="651"/>
                    <a:pt x="380" y="644"/>
                  </a:cubicBezTo>
                  <a:cubicBezTo>
                    <a:pt x="445" y="607"/>
                    <a:pt x="511" y="571"/>
                    <a:pt x="569" y="542"/>
                  </a:cubicBezTo>
                  <a:cubicBezTo>
                    <a:pt x="671" y="505"/>
                    <a:pt x="781" y="513"/>
                    <a:pt x="883" y="498"/>
                  </a:cubicBezTo>
                  <a:cubicBezTo>
                    <a:pt x="985" y="483"/>
                    <a:pt x="1095" y="432"/>
                    <a:pt x="1131" y="330"/>
                  </a:cubicBezTo>
                  <a:cubicBezTo>
                    <a:pt x="1168" y="243"/>
                    <a:pt x="1117" y="141"/>
                    <a:pt x="1044" y="75"/>
                  </a:cubicBezTo>
                  <a:cubicBezTo>
                    <a:pt x="973" y="24"/>
                    <a:pt x="880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 flipH="1">
              <a:off x="2746601" y="1488662"/>
              <a:ext cx="112642" cy="68893"/>
            </a:xfrm>
            <a:custGeom>
              <a:avLst/>
              <a:gdLst/>
              <a:ahLst/>
              <a:cxnLst/>
              <a:rect l="l" t="t" r="r" b="b"/>
              <a:pathLst>
                <a:path w="1241" h="759" extrusionOk="0">
                  <a:moveTo>
                    <a:pt x="823" y="66"/>
                  </a:moveTo>
                  <a:cubicBezTo>
                    <a:pt x="894" y="66"/>
                    <a:pt x="963" y="80"/>
                    <a:pt x="1021" y="119"/>
                  </a:cubicBezTo>
                  <a:cubicBezTo>
                    <a:pt x="1094" y="163"/>
                    <a:pt x="1153" y="251"/>
                    <a:pt x="1124" y="346"/>
                  </a:cubicBezTo>
                  <a:cubicBezTo>
                    <a:pt x="1094" y="419"/>
                    <a:pt x="1021" y="462"/>
                    <a:pt x="949" y="484"/>
                  </a:cubicBezTo>
                  <a:cubicBezTo>
                    <a:pt x="846" y="513"/>
                    <a:pt x="752" y="499"/>
                    <a:pt x="657" y="521"/>
                  </a:cubicBezTo>
                  <a:cubicBezTo>
                    <a:pt x="555" y="535"/>
                    <a:pt x="474" y="594"/>
                    <a:pt x="394" y="637"/>
                  </a:cubicBezTo>
                  <a:cubicBezTo>
                    <a:pt x="389" y="641"/>
                    <a:pt x="386" y="645"/>
                    <a:pt x="384" y="650"/>
                  </a:cubicBezTo>
                  <a:lnTo>
                    <a:pt x="384" y="650"/>
                  </a:lnTo>
                  <a:cubicBezTo>
                    <a:pt x="338" y="672"/>
                    <a:pt x="284" y="692"/>
                    <a:pt x="230" y="692"/>
                  </a:cubicBezTo>
                  <a:cubicBezTo>
                    <a:pt x="198" y="692"/>
                    <a:pt x="167" y="685"/>
                    <a:pt x="139" y="667"/>
                  </a:cubicBezTo>
                  <a:cubicBezTo>
                    <a:pt x="73" y="616"/>
                    <a:pt x="66" y="528"/>
                    <a:pt x="80" y="455"/>
                  </a:cubicBezTo>
                  <a:cubicBezTo>
                    <a:pt x="139" y="287"/>
                    <a:pt x="350" y="192"/>
                    <a:pt x="496" y="134"/>
                  </a:cubicBezTo>
                  <a:cubicBezTo>
                    <a:pt x="590" y="103"/>
                    <a:pt x="710" y="66"/>
                    <a:pt x="823" y="66"/>
                  </a:cubicBezTo>
                  <a:close/>
                  <a:moveTo>
                    <a:pt x="817" y="1"/>
                  </a:moveTo>
                  <a:cubicBezTo>
                    <a:pt x="686" y="1"/>
                    <a:pt x="549" y="43"/>
                    <a:pt x="438" y="90"/>
                  </a:cubicBezTo>
                  <a:cubicBezTo>
                    <a:pt x="263" y="163"/>
                    <a:pt x="37" y="273"/>
                    <a:pt x="7" y="484"/>
                  </a:cubicBezTo>
                  <a:cubicBezTo>
                    <a:pt x="0" y="572"/>
                    <a:pt x="29" y="674"/>
                    <a:pt x="102" y="718"/>
                  </a:cubicBezTo>
                  <a:cubicBezTo>
                    <a:pt x="146" y="747"/>
                    <a:pt x="192" y="759"/>
                    <a:pt x="237" y="759"/>
                  </a:cubicBezTo>
                  <a:cubicBezTo>
                    <a:pt x="299" y="759"/>
                    <a:pt x="360" y="737"/>
                    <a:pt x="417" y="710"/>
                  </a:cubicBezTo>
                  <a:lnTo>
                    <a:pt x="417" y="710"/>
                  </a:lnTo>
                  <a:cubicBezTo>
                    <a:pt x="421" y="709"/>
                    <a:pt x="426" y="707"/>
                    <a:pt x="431" y="703"/>
                  </a:cubicBezTo>
                  <a:lnTo>
                    <a:pt x="431" y="703"/>
                  </a:lnTo>
                  <a:cubicBezTo>
                    <a:pt x="431" y="703"/>
                    <a:pt x="431" y="703"/>
                    <a:pt x="431" y="703"/>
                  </a:cubicBezTo>
                  <a:cubicBezTo>
                    <a:pt x="432" y="703"/>
                    <a:pt x="433" y="702"/>
                    <a:pt x="434" y="701"/>
                  </a:cubicBezTo>
                  <a:lnTo>
                    <a:pt x="434" y="701"/>
                  </a:lnTo>
                  <a:cubicBezTo>
                    <a:pt x="476" y="673"/>
                    <a:pt x="519" y="644"/>
                    <a:pt x="576" y="623"/>
                  </a:cubicBezTo>
                  <a:cubicBezTo>
                    <a:pt x="635" y="594"/>
                    <a:pt x="715" y="586"/>
                    <a:pt x="773" y="572"/>
                  </a:cubicBezTo>
                  <a:cubicBezTo>
                    <a:pt x="876" y="565"/>
                    <a:pt x="978" y="565"/>
                    <a:pt x="1065" y="513"/>
                  </a:cubicBezTo>
                  <a:cubicBezTo>
                    <a:pt x="1240" y="411"/>
                    <a:pt x="1233" y="185"/>
                    <a:pt x="1073" y="76"/>
                  </a:cubicBezTo>
                  <a:cubicBezTo>
                    <a:pt x="997" y="22"/>
                    <a:pt x="909" y="1"/>
                    <a:pt x="81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 flipH="1">
              <a:off x="2479109" y="1467060"/>
              <a:ext cx="109284" cy="48924"/>
            </a:xfrm>
            <a:custGeom>
              <a:avLst/>
              <a:gdLst/>
              <a:ahLst/>
              <a:cxnLst/>
              <a:rect l="l" t="t" r="r" b="b"/>
              <a:pathLst>
                <a:path w="1204" h="539" extrusionOk="0">
                  <a:moveTo>
                    <a:pt x="529" y="1"/>
                  </a:moveTo>
                  <a:cubicBezTo>
                    <a:pt x="460" y="1"/>
                    <a:pt x="393" y="7"/>
                    <a:pt x="328" y="22"/>
                  </a:cubicBezTo>
                  <a:cubicBezTo>
                    <a:pt x="226" y="36"/>
                    <a:pt x="124" y="80"/>
                    <a:pt x="66" y="175"/>
                  </a:cubicBezTo>
                  <a:cubicBezTo>
                    <a:pt x="7" y="248"/>
                    <a:pt x="0" y="365"/>
                    <a:pt x="51" y="438"/>
                  </a:cubicBezTo>
                  <a:cubicBezTo>
                    <a:pt x="101" y="499"/>
                    <a:pt x="180" y="526"/>
                    <a:pt x="260" y="526"/>
                  </a:cubicBezTo>
                  <a:cubicBezTo>
                    <a:pt x="286" y="526"/>
                    <a:pt x="311" y="523"/>
                    <a:pt x="336" y="518"/>
                  </a:cubicBezTo>
                  <a:cubicBezTo>
                    <a:pt x="435" y="505"/>
                    <a:pt x="529" y="473"/>
                    <a:pt x="622" y="473"/>
                  </a:cubicBezTo>
                  <a:cubicBezTo>
                    <a:pt x="631" y="473"/>
                    <a:pt x="640" y="474"/>
                    <a:pt x="649" y="474"/>
                  </a:cubicBezTo>
                  <a:cubicBezTo>
                    <a:pt x="722" y="481"/>
                    <a:pt x="795" y="503"/>
                    <a:pt x="868" y="518"/>
                  </a:cubicBezTo>
                  <a:cubicBezTo>
                    <a:pt x="876" y="518"/>
                    <a:pt x="890" y="533"/>
                    <a:pt x="890" y="533"/>
                  </a:cubicBezTo>
                  <a:cubicBezTo>
                    <a:pt x="914" y="537"/>
                    <a:pt x="938" y="539"/>
                    <a:pt x="962" y="539"/>
                  </a:cubicBezTo>
                  <a:cubicBezTo>
                    <a:pt x="1027" y="539"/>
                    <a:pt x="1089" y="522"/>
                    <a:pt x="1131" y="474"/>
                  </a:cubicBezTo>
                  <a:cubicBezTo>
                    <a:pt x="1204" y="401"/>
                    <a:pt x="1182" y="263"/>
                    <a:pt x="1109" y="182"/>
                  </a:cubicBezTo>
                  <a:cubicBezTo>
                    <a:pt x="1036" y="102"/>
                    <a:pt x="927" y="66"/>
                    <a:pt x="832" y="36"/>
                  </a:cubicBezTo>
                  <a:cubicBezTo>
                    <a:pt x="732" y="15"/>
                    <a:pt x="629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 flipH="1">
              <a:off x="2476386" y="1462340"/>
              <a:ext cx="119359" cy="55822"/>
            </a:xfrm>
            <a:custGeom>
              <a:avLst/>
              <a:gdLst/>
              <a:ahLst/>
              <a:cxnLst/>
              <a:rect l="l" t="t" r="r" b="b"/>
              <a:pathLst>
                <a:path w="1315" h="615" extrusionOk="0">
                  <a:moveTo>
                    <a:pt x="636" y="81"/>
                  </a:moveTo>
                  <a:cubicBezTo>
                    <a:pt x="738" y="81"/>
                    <a:pt x="833" y="96"/>
                    <a:pt x="935" y="118"/>
                  </a:cubicBezTo>
                  <a:cubicBezTo>
                    <a:pt x="1022" y="132"/>
                    <a:pt x="1103" y="161"/>
                    <a:pt x="1168" y="227"/>
                  </a:cubicBezTo>
                  <a:cubicBezTo>
                    <a:pt x="1227" y="278"/>
                    <a:pt x="1263" y="380"/>
                    <a:pt x="1227" y="453"/>
                  </a:cubicBezTo>
                  <a:cubicBezTo>
                    <a:pt x="1193" y="525"/>
                    <a:pt x="1125" y="547"/>
                    <a:pt x="1057" y="547"/>
                  </a:cubicBezTo>
                  <a:cubicBezTo>
                    <a:pt x="1024" y="547"/>
                    <a:pt x="990" y="542"/>
                    <a:pt x="962" y="535"/>
                  </a:cubicBezTo>
                  <a:lnTo>
                    <a:pt x="962" y="535"/>
                  </a:lnTo>
                  <a:cubicBezTo>
                    <a:pt x="960" y="534"/>
                    <a:pt x="958" y="534"/>
                    <a:pt x="957" y="533"/>
                  </a:cubicBezTo>
                  <a:cubicBezTo>
                    <a:pt x="956" y="533"/>
                    <a:pt x="956" y="533"/>
                    <a:pt x="956" y="533"/>
                  </a:cubicBezTo>
                  <a:lnTo>
                    <a:pt x="956" y="533"/>
                  </a:lnTo>
                  <a:cubicBezTo>
                    <a:pt x="861" y="519"/>
                    <a:pt x="781" y="490"/>
                    <a:pt x="694" y="490"/>
                  </a:cubicBezTo>
                  <a:cubicBezTo>
                    <a:pt x="599" y="490"/>
                    <a:pt x="519" y="519"/>
                    <a:pt x="439" y="533"/>
                  </a:cubicBezTo>
                  <a:cubicBezTo>
                    <a:pt x="411" y="539"/>
                    <a:pt x="382" y="542"/>
                    <a:pt x="353" y="542"/>
                  </a:cubicBezTo>
                  <a:cubicBezTo>
                    <a:pt x="300" y="542"/>
                    <a:pt x="248" y="530"/>
                    <a:pt x="205" y="497"/>
                  </a:cubicBezTo>
                  <a:cubicBezTo>
                    <a:pt x="132" y="446"/>
                    <a:pt x="125" y="351"/>
                    <a:pt x="161" y="271"/>
                  </a:cubicBezTo>
                  <a:cubicBezTo>
                    <a:pt x="242" y="110"/>
                    <a:pt x="475" y="81"/>
                    <a:pt x="636" y="81"/>
                  </a:cubicBezTo>
                  <a:close/>
                  <a:moveTo>
                    <a:pt x="603" y="0"/>
                  </a:moveTo>
                  <a:cubicBezTo>
                    <a:pt x="456" y="0"/>
                    <a:pt x="307" y="29"/>
                    <a:pt x="191" y="118"/>
                  </a:cubicBezTo>
                  <a:cubicBezTo>
                    <a:pt x="45" y="227"/>
                    <a:pt x="1" y="475"/>
                    <a:pt x="191" y="563"/>
                  </a:cubicBezTo>
                  <a:cubicBezTo>
                    <a:pt x="240" y="587"/>
                    <a:pt x="297" y="596"/>
                    <a:pt x="356" y="596"/>
                  </a:cubicBezTo>
                  <a:cubicBezTo>
                    <a:pt x="402" y="596"/>
                    <a:pt x="449" y="591"/>
                    <a:pt x="497" y="585"/>
                  </a:cubicBezTo>
                  <a:cubicBezTo>
                    <a:pt x="570" y="563"/>
                    <a:pt x="636" y="548"/>
                    <a:pt x="709" y="548"/>
                  </a:cubicBezTo>
                  <a:cubicBezTo>
                    <a:pt x="775" y="548"/>
                    <a:pt x="847" y="566"/>
                    <a:pt x="914" y="586"/>
                  </a:cubicBezTo>
                  <a:lnTo>
                    <a:pt x="914" y="586"/>
                  </a:lnTo>
                  <a:cubicBezTo>
                    <a:pt x="918" y="592"/>
                    <a:pt x="924" y="597"/>
                    <a:pt x="935" y="599"/>
                  </a:cubicBezTo>
                  <a:cubicBezTo>
                    <a:pt x="974" y="608"/>
                    <a:pt x="1014" y="615"/>
                    <a:pt x="1054" y="615"/>
                  </a:cubicBezTo>
                  <a:cubicBezTo>
                    <a:pt x="1110" y="615"/>
                    <a:pt x="1165" y="601"/>
                    <a:pt x="1212" y="563"/>
                  </a:cubicBezTo>
                  <a:cubicBezTo>
                    <a:pt x="1285" y="519"/>
                    <a:pt x="1314" y="424"/>
                    <a:pt x="1292" y="344"/>
                  </a:cubicBezTo>
                  <a:cubicBezTo>
                    <a:pt x="1256" y="132"/>
                    <a:pt x="1030" y="59"/>
                    <a:pt x="847" y="23"/>
                  </a:cubicBezTo>
                  <a:cubicBezTo>
                    <a:pt x="771" y="10"/>
                    <a:pt x="687" y="0"/>
                    <a:pt x="603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 flipH="1">
              <a:off x="2454965" y="1843019"/>
              <a:ext cx="145137" cy="31406"/>
            </a:xfrm>
            <a:custGeom>
              <a:avLst/>
              <a:gdLst/>
              <a:ahLst/>
              <a:cxnLst/>
              <a:rect l="l" t="t" r="r" b="b"/>
              <a:pathLst>
                <a:path w="1599" h="346" extrusionOk="0">
                  <a:moveTo>
                    <a:pt x="1556" y="0"/>
                  </a:moveTo>
                  <a:cubicBezTo>
                    <a:pt x="1552" y="0"/>
                    <a:pt x="1549" y="1"/>
                    <a:pt x="1545" y="2"/>
                  </a:cubicBezTo>
                  <a:cubicBezTo>
                    <a:pt x="1041" y="97"/>
                    <a:pt x="538" y="185"/>
                    <a:pt x="49" y="279"/>
                  </a:cubicBezTo>
                  <a:cubicBezTo>
                    <a:pt x="1" y="293"/>
                    <a:pt x="17" y="346"/>
                    <a:pt x="56" y="346"/>
                  </a:cubicBezTo>
                  <a:cubicBezTo>
                    <a:pt x="58" y="346"/>
                    <a:pt x="61" y="345"/>
                    <a:pt x="63" y="345"/>
                  </a:cubicBezTo>
                  <a:cubicBezTo>
                    <a:pt x="567" y="243"/>
                    <a:pt x="1070" y="163"/>
                    <a:pt x="1559" y="60"/>
                  </a:cubicBezTo>
                  <a:cubicBezTo>
                    <a:pt x="1599" y="60"/>
                    <a:pt x="1591" y="0"/>
                    <a:pt x="155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 flipH="1">
              <a:off x="2242025" y="1167618"/>
              <a:ext cx="665598" cy="431236"/>
            </a:xfrm>
            <a:custGeom>
              <a:avLst/>
              <a:gdLst/>
              <a:ahLst/>
              <a:cxnLst/>
              <a:rect l="l" t="t" r="r" b="b"/>
              <a:pathLst>
                <a:path w="7333" h="4751" extrusionOk="0">
                  <a:moveTo>
                    <a:pt x="3696" y="0"/>
                  </a:moveTo>
                  <a:cubicBezTo>
                    <a:pt x="1490" y="0"/>
                    <a:pt x="0" y="2708"/>
                    <a:pt x="0" y="2708"/>
                  </a:cubicBezTo>
                  <a:cubicBezTo>
                    <a:pt x="119" y="2923"/>
                    <a:pt x="359" y="3023"/>
                    <a:pt x="606" y="3023"/>
                  </a:cubicBezTo>
                  <a:cubicBezTo>
                    <a:pt x="695" y="3023"/>
                    <a:pt x="784" y="3010"/>
                    <a:pt x="869" y="2985"/>
                  </a:cubicBezTo>
                  <a:cubicBezTo>
                    <a:pt x="1182" y="2905"/>
                    <a:pt x="1452" y="2693"/>
                    <a:pt x="1737" y="2533"/>
                  </a:cubicBezTo>
                  <a:cubicBezTo>
                    <a:pt x="2167" y="2285"/>
                    <a:pt x="2649" y="2146"/>
                    <a:pt x="3138" y="2132"/>
                  </a:cubicBezTo>
                  <a:cubicBezTo>
                    <a:pt x="3188" y="2129"/>
                    <a:pt x="3238" y="2129"/>
                    <a:pt x="3288" y="2129"/>
                  </a:cubicBezTo>
                  <a:cubicBezTo>
                    <a:pt x="3529" y="2129"/>
                    <a:pt x="3767" y="2149"/>
                    <a:pt x="4004" y="2149"/>
                  </a:cubicBezTo>
                  <a:cubicBezTo>
                    <a:pt x="4054" y="2149"/>
                    <a:pt x="4103" y="2148"/>
                    <a:pt x="4152" y="2146"/>
                  </a:cubicBezTo>
                  <a:cubicBezTo>
                    <a:pt x="4429" y="2139"/>
                    <a:pt x="4706" y="2095"/>
                    <a:pt x="4954" y="1964"/>
                  </a:cubicBezTo>
                  <a:lnTo>
                    <a:pt x="4954" y="1964"/>
                  </a:lnTo>
                  <a:cubicBezTo>
                    <a:pt x="4918" y="2161"/>
                    <a:pt x="4925" y="2350"/>
                    <a:pt x="4984" y="2540"/>
                  </a:cubicBezTo>
                  <a:cubicBezTo>
                    <a:pt x="5071" y="2890"/>
                    <a:pt x="5305" y="3160"/>
                    <a:pt x="5472" y="3474"/>
                  </a:cubicBezTo>
                  <a:cubicBezTo>
                    <a:pt x="5706" y="3868"/>
                    <a:pt x="5830" y="4306"/>
                    <a:pt x="5866" y="4751"/>
                  </a:cubicBezTo>
                  <a:lnTo>
                    <a:pt x="6472" y="3853"/>
                  </a:lnTo>
                  <a:cubicBezTo>
                    <a:pt x="6472" y="3853"/>
                    <a:pt x="7333" y="1103"/>
                    <a:pt x="4626" y="162"/>
                  </a:cubicBezTo>
                  <a:cubicBezTo>
                    <a:pt x="4304" y="50"/>
                    <a:pt x="3994" y="0"/>
                    <a:pt x="3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 flipH="1">
              <a:off x="2302203" y="1163987"/>
              <a:ext cx="610048" cy="438044"/>
            </a:xfrm>
            <a:custGeom>
              <a:avLst/>
              <a:gdLst/>
              <a:ahLst/>
              <a:cxnLst/>
              <a:rect l="l" t="t" r="r" b="b"/>
              <a:pathLst>
                <a:path w="6721" h="4826" extrusionOk="0">
                  <a:moveTo>
                    <a:pt x="3736" y="71"/>
                  </a:moveTo>
                  <a:cubicBezTo>
                    <a:pt x="4219" y="71"/>
                    <a:pt x="4696" y="198"/>
                    <a:pt x="5137" y="421"/>
                  </a:cubicBezTo>
                  <a:cubicBezTo>
                    <a:pt x="5684" y="690"/>
                    <a:pt x="6129" y="1121"/>
                    <a:pt x="6384" y="1675"/>
                  </a:cubicBezTo>
                  <a:cubicBezTo>
                    <a:pt x="6574" y="2106"/>
                    <a:pt x="6640" y="2573"/>
                    <a:pt x="6625" y="3040"/>
                  </a:cubicBezTo>
                  <a:cubicBezTo>
                    <a:pt x="6611" y="3302"/>
                    <a:pt x="6574" y="3572"/>
                    <a:pt x="6501" y="3828"/>
                  </a:cubicBezTo>
                  <a:cubicBezTo>
                    <a:pt x="6487" y="3893"/>
                    <a:pt x="6443" y="3937"/>
                    <a:pt x="6392" y="4010"/>
                  </a:cubicBezTo>
                  <a:cubicBezTo>
                    <a:pt x="6260" y="4222"/>
                    <a:pt x="6122" y="4426"/>
                    <a:pt x="5976" y="4630"/>
                  </a:cubicBezTo>
                  <a:cubicBezTo>
                    <a:pt x="5966" y="4648"/>
                    <a:pt x="5955" y="4665"/>
                    <a:pt x="5944" y="4681"/>
                  </a:cubicBezTo>
                  <a:lnTo>
                    <a:pt x="5944" y="4681"/>
                  </a:lnTo>
                  <a:cubicBezTo>
                    <a:pt x="5894" y="4246"/>
                    <a:pt x="5753" y="3825"/>
                    <a:pt x="5538" y="3441"/>
                  </a:cubicBezTo>
                  <a:cubicBezTo>
                    <a:pt x="5421" y="3237"/>
                    <a:pt x="5283" y="3047"/>
                    <a:pt x="5173" y="2836"/>
                  </a:cubicBezTo>
                  <a:cubicBezTo>
                    <a:pt x="5042" y="2580"/>
                    <a:pt x="4998" y="2296"/>
                    <a:pt x="5035" y="2018"/>
                  </a:cubicBezTo>
                  <a:cubicBezTo>
                    <a:pt x="5040" y="1996"/>
                    <a:pt x="5029" y="1974"/>
                    <a:pt x="5007" y="1974"/>
                  </a:cubicBezTo>
                  <a:cubicBezTo>
                    <a:pt x="5000" y="1974"/>
                    <a:pt x="4992" y="1977"/>
                    <a:pt x="4984" y="1982"/>
                  </a:cubicBezTo>
                  <a:cubicBezTo>
                    <a:pt x="4700" y="2122"/>
                    <a:pt x="4390" y="2152"/>
                    <a:pt x="4078" y="2152"/>
                  </a:cubicBezTo>
                  <a:cubicBezTo>
                    <a:pt x="3868" y="2152"/>
                    <a:pt x="3657" y="2138"/>
                    <a:pt x="3451" y="2135"/>
                  </a:cubicBezTo>
                  <a:cubicBezTo>
                    <a:pt x="3430" y="2135"/>
                    <a:pt x="3409" y="2135"/>
                    <a:pt x="3387" y="2135"/>
                  </a:cubicBezTo>
                  <a:cubicBezTo>
                    <a:pt x="2934" y="2135"/>
                    <a:pt x="2476" y="2209"/>
                    <a:pt x="2065" y="2390"/>
                  </a:cubicBezTo>
                  <a:cubicBezTo>
                    <a:pt x="1846" y="2493"/>
                    <a:pt x="1635" y="2617"/>
                    <a:pt x="1430" y="2748"/>
                  </a:cubicBezTo>
                  <a:cubicBezTo>
                    <a:pt x="1233" y="2872"/>
                    <a:pt x="1015" y="2989"/>
                    <a:pt x="766" y="3018"/>
                  </a:cubicBezTo>
                  <a:cubicBezTo>
                    <a:pt x="733" y="3022"/>
                    <a:pt x="698" y="3024"/>
                    <a:pt x="663" y="3024"/>
                  </a:cubicBezTo>
                  <a:cubicBezTo>
                    <a:pt x="501" y="3024"/>
                    <a:pt x="331" y="2980"/>
                    <a:pt x="205" y="2872"/>
                  </a:cubicBezTo>
                  <a:cubicBezTo>
                    <a:pt x="168" y="2836"/>
                    <a:pt x="124" y="2799"/>
                    <a:pt x="102" y="2763"/>
                  </a:cubicBezTo>
                  <a:cubicBezTo>
                    <a:pt x="99" y="2755"/>
                    <a:pt x="93" y="2753"/>
                    <a:pt x="89" y="2753"/>
                  </a:cubicBezTo>
                  <a:cubicBezTo>
                    <a:pt x="84" y="2753"/>
                    <a:pt x="81" y="2755"/>
                    <a:pt x="81" y="2755"/>
                  </a:cubicBezTo>
                  <a:cubicBezTo>
                    <a:pt x="81" y="2748"/>
                    <a:pt x="95" y="2748"/>
                    <a:pt x="95" y="2733"/>
                  </a:cubicBezTo>
                  <a:cubicBezTo>
                    <a:pt x="110" y="2653"/>
                    <a:pt x="190" y="2566"/>
                    <a:pt x="241" y="2500"/>
                  </a:cubicBezTo>
                  <a:lnTo>
                    <a:pt x="540" y="2062"/>
                  </a:lnTo>
                  <a:cubicBezTo>
                    <a:pt x="847" y="1654"/>
                    <a:pt x="1197" y="1274"/>
                    <a:pt x="1591" y="946"/>
                  </a:cubicBezTo>
                  <a:cubicBezTo>
                    <a:pt x="2043" y="574"/>
                    <a:pt x="2561" y="267"/>
                    <a:pt x="3145" y="136"/>
                  </a:cubicBezTo>
                  <a:cubicBezTo>
                    <a:pt x="3341" y="92"/>
                    <a:pt x="3539" y="71"/>
                    <a:pt x="3736" y="71"/>
                  </a:cubicBezTo>
                  <a:close/>
                  <a:moveTo>
                    <a:pt x="3745" y="1"/>
                  </a:moveTo>
                  <a:cubicBezTo>
                    <a:pt x="3664" y="1"/>
                    <a:pt x="3583" y="4"/>
                    <a:pt x="3502" y="12"/>
                  </a:cubicBezTo>
                  <a:cubicBezTo>
                    <a:pt x="2890" y="63"/>
                    <a:pt x="2320" y="318"/>
                    <a:pt x="1824" y="676"/>
                  </a:cubicBezTo>
                  <a:cubicBezTo>
                    <a:pt x="1102" y="1194"/>
                    <a:pt x="504" y="1894"/>
                    <a:pt x="59" y="2660"/>
                  </a:cubicBezTo>
                  <a:cubicBezTo>
                    <a:pt x="44" y="2682"/>
                    <a:pt x="30" y="2697"/>
                    <a:pt x="22" y="2726"/>
                  </a:cubicBezTo>
                  <a:cubicBezTo>
                    <a:pt x="0" y="2806"/>
                    <a:pt x="139" y="2930"/>
                    <a:pt x="205" y="2974"/>
                  </a:cubicBezTo>
                  <a:cubicBezTo>
                    <a:pt x="339" y="3064"/>
                    <a:pt x="486" y="3101"/>
                    <a:pt x="634" y="3101"/>
                  </a:cubicBezTo>
                  <a:cubicBezTo>
                    <a:pt x="858" y="3101"/>
                    <a:pt x="1087" y="3018"/>
                    <a:pt x="1284" y="2908"/>
                  </a:cubicBezTo>
                  <a:cubicBezTo>
                    <a:pt x="1503" y="2792"/>
                    <a:pt x="1715" y="2639"/>
                    <a:pt x="1941" y="2529"/>
                  </a:cubicBezTo>
                  <a:cubicBezTo>
                    <a:pt x="2182" y="2405"/>
                    <a:pt x="2445" y="2318"/>
                    <a:pt x="2707" y="2274"/>
                  </a:cubicBezTo>
                  <a:cubicBezTo>
                    <a:pt x="2908" y="2234"/>
                    <a:pt x="3108" y="2223"/>
                    <a:pt x="3308" y="2223"/>
                  </a:cubicBezTo>
                  <a:cubicBezTo>
                    <a:pt x="3539" y="2223"/>
                    <a:pt x="3770" y="2237"/>
                    <a:pt x="4000" y="2237"/>
                  </a:cubicBezTo>
                  <a:cubicBezTo>
                    <a:pt x="4116" y="2237"/>
                    <a:pt x="4233" y="2234"/>
                    <a:pt x="4349" y="2223"/>
                  </a:cubicBezTo>
                  <a:cubicBezTo>
                    <a:pt x="4558" y="2210"/>
                    <a:pt x="4761" y="2161"/>
                    <a:pt x="4953" y="2083"/>
                  </a:cubicBezTo>
                  <a:lnTo>
                    <a:pt x="4953" y="2083"/>
                  </a:lnTo>
                  <a:cubicBezTo>
                    <a:pt x="4930" y="2294"/>
                    <a:pt x="4955" y="2500"/>
                    <a:pt x="5027" y="2712"/>
                  </a:cubicBezTo>
                  <a:cubicBezTo>
                    <a:pt x="5108" y="2938"/>
                    <a:pt x="5239" y="3127"/>
                    <a:pt x="5363" y="3332"/>
                  </a:cubicBezTo>
                  <a:cubicBezTo>
                    <a:pt x="5642" y="3775"/>
                    <a:pt x="5830" y="4254"/>
                    <a:pt x="5878" y="4774"/>
                  </a:cubicBezTo>
                  <a:lnTo>
                    <a:pt x="5878" y="4774"/>
                  </a:lnTo>
                  <a:cubicBezTo>
                    <a:pt x="5875" y="4784"/>
                    <a:pt x="5876" y="4794"/>
                    <a:pt x="5881" y="4801"/>
                  </a:cubicBezTo>
                  <a:lnTo>
                    <a:pt x="5881" y="4801"/>
                  </a:lnTo>
                  <a:cubicBezTo>
                    <a:pt x="5881" y="4803"/>
                    <a:pt x="5881" y="4804"/>
                    <a:pt x="5881" y="4805"/>
                  </a:cubicBezTo>
                  <a:cubicBezTo>
                    <a:pt x="5888" y="4819"/>
                    <a:pt x="5906" y="4826"/>
                    <a:pt x="5923" y="4826"/>
                  </a:cubicBezTo>
                  <a:cubicBezTo>
                    <a:pt x="5943" y="4826"/>
                    <a:pt x="5962" y="4815"/>
                    <a:pt x="5954" y="4791"/>
                  </a:cubicBezTo>
                  <a:cubicBezTo>
                    <a:pt x="5954" y="4789"/>
                    <a:pt x="5954" y="4787"/>
                    <a:pt x="5953" y="4785"/>
                  </a:cubicBezTo>
                  <a:lnTo>
                    <a:pt x="5953" y="4785"/>
                  </a:lnTo>
                  <a:cubicBezTo>
                    <a:pt x="6058" y="4631"/>
                    <a:pt x="6163" y="4478"/>
                    <a:pt x="6268" y="4324"/>
                  </a:cubicBezTo>
                  <a:cubicBezTo>
                    <a:pt x="6341" y="4222"/>
                    <a:pt x="6406" y="4112"/>
                    <a:pt x="6479" y="4010"/>
                  </a:cubicBezTo>
                  <a:cubicBezTo>
                    <a:pt x="6501" y="3974"/>
                    <a:pt x="6538" y="3930"/>
                    <a:pt x="6560" y="3893"/>
                  </a:cubicBezTo>
                  <a:cubicBezTo>
                    <a:pt x="6589" y="3842"/>
                    <a:pt x="6596" y="3769"/>
                    <a:pt x="6603" y="3711"/>
                  </a:cubicBezTo>
                  <a:cubicBezTo>
                    <a:pt x="6640" y="3565"/>
                    <a:pt x="6662" y="3412"/>
                    <a:pt x="6676" y="3266"/>
                  </a:cubicBezTo>
                  <a:cubicBezTo>
                    <a:pt x="6720" y="2821"/>
                    <a:pt x="6684" y="2354"/>
                    <a:pt x="6538" y="1916"/>
                  </a:cubicBezTo>
                  <a:cubicBezTo>
                    <a:pt x="6355" y="1362"/>
                    <a:pt x="5990" y="895"/>
                    <a:pt x="5509" y="566"/>
                  </a:cubicBezTo>
                  <a:cubicBezTo>
                    <a:pt x="4993" y="218"/>
                    <a:pt x="4368" y="1"/>
                    <a:pt x="374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 flipH="1">
              <a:off x="2478202" y="1290880"/>
              <a:ext cx="341558" cy="98301"/>
            </a:xfrm>
            <a:custGeom>
              <a:avLst/>
              <a:gdLst/>
              <a:ahLst/>
              <a:cxnLst/>
              <a:rect l="l" t="t" r="r" b="b"/>
              <a:pathLst>
                <a:path w="3763" h="1083" extrusionOk="0">
                  <a:moveTo>
                    <a:pt x="3733" y="178"/>
                  </a:moveTo>
                  <a:cubicBezTo>
                    <a:pt x="3728" y="178"/>
                    <a:pt x="3723" y="180"/>
                    <a:pt x="3716" y="183"/>
                  </a:cubicBezTo>
                  <a:cubicBezTo>
                    <a:pt x="2549" y="635"/>
                    <a:pt x="973" y="0"/>
                    <a:pt x="17" y="1029"/>
                  </a:cubicBezTo>
                  <a:cubicBezTo>
                    <a:pt x="1" y="1051"/>
                    <a:pt x="22" y="1082"/>
                    <a:pt x="47" y="1082"/>
                  </a:cubicBezTo>
                  <a:cubicBezTo>
                    <a:pt x="54" y="1082"/>
                    <a:pt x="62" y="1080"/>
                    <a:pt x="68" y="1073"/>
                  </a:cubicBezTo>
                  <a:cubicBezTo>
                    <a:pt x="484" y="620"/>
                    <a:pt x="1134" y="489"/>
                    <a:pt x="1725" y="467"/>
                  </a:cubicBezTo>
                  <a:cubicBezTo>
                    <a:pt x="2403" y="431"/>
                    <a:pt x="3089" y="489"/>
                    <a:pt x="3731" y="248"/>
                  </a:cubicBezTo>
                  <a:cubicBezTo>
                    <a:pt x="3762" y="229"/>
                    <a:pt x="3761" y="178"/>
                    <a:pt x="3733" y="178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 flipH="1">
              <a:off x="2475479" y="1283346"/>
              <a:ext cx="198145" cy="16792"/>
            </a:xfrm>
            <a:custGeom>
              <a:avLst/>
              <a:gdLst/>
              <a:ahLst/>
              <a:cxnLst/>
              <a:rect l="l" t="t" r="r" b="b"/>
              <a:pathLst>
                <a:path w="2183" h="185" extrusionOk="0">
                  <a:moveTo>
                    <a:pt x="2135" y="1"/>
                  </a:moveTo>
                  <a:cubicBezTo>
                    <a:pt x="2131" y="1"/>
                    <a:pt x="2126" y="2"/>
                    <a:pt x="2121" y="3"/>
                  </a:cubicBezTo>
                  <a:cubicBezTo>
                    <a:pt x="1722" y="80"/>
                    <a:pt x="1317" y="120"/>
                    <a:pt x="913" y="120"/>
                  </a:cubicBezTo>
                  <a:cubicBezTo>
                    <a:pt x="629" y="120"/>
                    <a:pt x="346" y="100"/>
                    <a:pt x="64" y="61"/>
                  </a:cubicBezTo>
                  <a:cubicBezTo>
                    <a:pt x="61" y="61"/>
                    <a:pt x="59" y="61"/>
                    <a:pt x="57" y="61"/>
                  </a:cubicBezTo>
                  <a:cubicBezTo>
                    <a:pt x="18" y="61"/>
                    <a:pt x="0" y="120"/>
                    <a:pt x="42" y="127"/>
                  </a:cubicBezTo>
                  <a:cubicBezTo>
                    <a:pt x="329" y="166"/>
                    <a:pt x="616" y="185"/>
                    <a:pt x="901" y="185"/>
                  </a:cubicBezTo>
                  <a:cubicBezTo>
                    <a:pt x="1317" y="185"/>
                    <a:pt x="1731" y="144"/>
                    <a:pt x="2143" y="61"/>
                  </a:cubicBezTo>
                  <a:cubicBezTo>
                    <a:pt x="2182" y="55"/>
                    <a:pt x="2174" y="1"/>
                    <a:pt x="2135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 flipH="1">
              <a:off x="2561163" y="1262379"/>
              <a:ext cx="34582" cy="6717"/>
            </a:xfrm>
            <a:custGeom>
              <a:avLst/>
              <a:gdLst/>
              <a:ahLst/>
              <a:cxnLst/>
              <a:rect l="l" t="t" r="r" b="b"/>
              <a:pathLst>
                <a:path w="381" h="74" extrusionOk="0">
                  <a:moveTo>
                    <a:pt x="45" y="0"/>
                  </a:moveTo>
                  <a:cubicBezTo>
                    <a:pt x="1" y="8"/>
                    <a:pt x="1" y="73"/>
                    <a:pt x="45" y="73"/>
                  </a:cubicBezTo>
                  <a:lnTo>
                    <a:pt x="336" y="73"/>
                  </a:lnTo>
                  <a:cubicBezTo>
                    <a:pt x="380" y="73"/>
                    <a:pt x="380" y="0"/>
                    <a:pt x="33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 flipH="1">
              <a:off x="2687421" y="1265465"/>
              <a:ext cx="95034" cy="66351"/>
            </a:xfrm>
            <a:custGeom>
              <a:avLst/>
              <a:gdLst/>
              <a:ahLst/>
              <a:cxnLst/>
              <a:rect l="l" t="t" r="r" b="b"/>
              <a:pathLst>
                <a:path w="1047" h="731" extrusionOk="0">
                  <a:moveTo>
                    <a:pt x="999" y="1"/>
                  </a:moveTo>
                  <a:cubicBezTo>
                    <a:pt x="995" y="1"/>
                    <a:pt x="990" y="2"/>
                    <a:pt x="985" y="3"/>
                  </a:cubicBezTo>
                  <a:cubicBezTo>
                    <a:pt x="613" y="142"/>
                    <a:pt x="285" y="368"/>
                    <a:pt x="22" y="674"/>
                  </a:cubicBezTo>
                  <a:cubicBezTo>
                    <a:pt x="0" y="696"/>
                    <a:pt x="20" y="731"/>
                    <a:pt x="43" y="731"/>
                  </a:cubicBezTo>
                  <a:cubicBezTo>
                    <a:pt x="51" y="731"/>
                    <a:pt x="59" y="727"/>
                    <a:pt x="66" y="718"/>
                  </a:cubicBezTo>
                  <a:cubicBezTo>
                    <a:pt x="321" y="426"/>
                    <a:pt x="642" y="200"/>
                    <a:pt x="1007" y="69"/>
                  </a:cubicBezTo>
                  <a:cubicBezTo>
                    <a:pt x="1047" y="55"/>
                    <a:pt x="1039" y="1"/>
                    <a:pt x="99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 flipH="1">
              <a:off x="2714832" y="1300774"/>
              <a:ext cx="12707" cy="9894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89" y="1"/>
                  </a:moveTo>
                  <a:cubicBezTo>
                    <a:pt x="59" y="8"/>
                    <a:pt x="45" y="30"/>
                    <a:pt x="16" y="37"/>
                  </a:cubicBezTo>
                  <a:cubicBezTo>
                    <a:pt x="8" y="37"/>
                    <a:pt x="8" y="44"/>
                    <a:pt x="1" y="52"/>
                  </a:cubicBezTo>
                  <a:lnTo>
                    <a:pt x="1" y="81"/>
                  </a:lnTo>
                  <a:cubicBezTo>
                    <a:pt x="8" y="88"/>
                    <a:pt x="8" y="103"/>
                    <a:pt x="16" y="103"/>
                  </a:cubicBezTo>
                  <a:cubicBezTo>
                    <a:pt x="23" y="106"/>
                    <a:pt x="28" y="108"/>
                    <a:pt x="33" y="108"/>
                  </a:cubicBezTo>
                  <a:cubicBezTo>
                    <a:pt x="37" y="108"/>
                    <a:pt x="41" y="106"/>
                    <a:pt x="45" y="103"/>
                  </a:cubicBezTo>
                  <a:cubicBezTo>
                    <a:pt x="74" y="88"/>
                    <a:pt x="89" y="74"/>
                    <a:pt x="118" y="66"/>
                  </a:cubicBezTo>
                  <a:cubicBezTo>
                    <a:pt x="125" y="66"/>
                    <a:pt x="125" y="52"/>
                    <a:pt x="140" y="44"/>
                  </a:cubicBezTo>
                  <a:lnTo>
                    <a:pt x="140" y="15"/>
                  </a:lnTo>
                  <a:cubicBezTo>
                    <a:pt x="125" y="8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 flipH="1">
              <a:off x="2758310" y="1379832"/>
              <a:ext cx="56639" cy="28955"/>
            </a:xfrm>
            <a:custGeom>
              <a:avLst/>
              <a:gdLst/>
              <a:ahLst/>
              <a:cxnLst/>
              <a:rect l="l" t="t" r="r" b="b"/>
              <a:pathLst>
                <a:path w="624" h="319" extrusionOk="0">
                  <a:moveTo>
                    <a:pt x="587" y="1"/>
                  </a:moveTo>
                  <a:cubicBezTo>
                    <a:pt x="582" y="1"/>
                    <a:pt x="576" y="2"/>
                    <a:pt x="570" y="5"/>
                  </a:cubicBezTo>
                  <a:cubicBezTo>
                    <a:pt x="388" y="78"/>
                    <a:pt x="205" y="158"/>
                    <a:pt x="30" y="261"/>
                  </a:cubicBezTo>
                  <a:cubicBezTo>
                    <a:pt x="0" y="273"/>
                    <a:pt x="19" y="319"/>
                    <a:pt x="47" y="319"/>
                  </a:cubicBezTo>
                  <a:cubicBezTo>
                    <a:pt x="54" y="319"/>
                    <a:pt x="60" y="317"/>
                    <a:pt x="67" y="312"/>
                  </a:cubicBezTo>
                  <a:cubicBezTo>
                    <a:pt x="234" y="224"/>
                    <a:pt x="409" y="129"/>
                    <a:pt x="592" y="71"/>
                  </a:cubicBezTo>
                  <a:cubicBezTo>
                    <a:pt x="623" y="52"/>
                    <a:pt x="617" y="1"/>
                    <a:pt x="58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 flipH="1">
              <a:off x="2716194" y="1354417"/>
              <a:ext cx="7988" cy="6717"/>
            </a:xfrm>
            <a:custGeom>
              <a:avLst/>
              <a:gdLst/>
              <a:ahLst/>
              <a:cxnLst/>
              <a:rect l="l" t="t" r="r" b="b"/>
              <a:pathLst>
                <a:path w="88" h="74" extrusionOk="0">
                  <a:moveTo>
                    <a:pt x="44" y="1"/>
                  </a:moveTo>
                  <a:cubicBezTo>
                    <a:pt x="0" y="8"/>
                    <a:pt x="0" y="74"/>
                    <a:pt x="44" y="74"/>
                  </a:cubicBezTo>
                  <a:cubicBezTo>
                    <a:pt x="88" y="74"/>
                    <a:pt x="88" y="1"/>
                    <a:pt x="44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 flipH="1">
              <a:off x="2393062" y="1340893"/>
              <a:ext cx="38395" cy="117635"/>
            </a:xfrm>
            <a:custGeom>
              <a:avLst/>
              <a:gdLst/>
              <a:ahLst/>
              <a:cxnLst/>
              <a:rect l="l" t="t" r="r" b="b"/>
              <a:pathLst>
                <a:path w="423" h="1296" extrusionOk="0">
                  <a:moveTo>
                    <a:pt x="36" y="0"/>
                  </a:moveTo>
                  <a:cubicBezTo>
                    <a:pt x="19" y="0"/>
                    <a:pt x="0" y="11"/>
                    <a:pt x="0" y="33"/>
                  </a:cubicBezTo>
                  <a:cubicBezTo>
                    <a:pt x="22" y="471"/>
                    <a:pt x="139" y="901"/>
                    <a:pt x="350" y="1281"/>
                  </a:cubicBezTo>
                  <a:cubicBezTo>
                    <a:pt x="355" y="1291"/>
                    <a:pt x="363" y="1296"/>
                    <a:pt x="373" y="1296"/>
                  </a:cubicBezTo>
                  <a:cubicBezTo>
                    <a:pt x="395" y="1296"/>
                    <a:pt x="422" y="1270"/>
                    <a:pt x="402" y="1244"/>
                  </a:cubicBezTo>
                  <a:cubicBezTo>
                    <a:pt x="197" y="872"/>
                    <a:pt x="73" y="463"/>
                    <a:pt x="66" y="33"/>
                  </a:cubicBezTo>
                  <a:cubicBezTo>
                    <a:pt x="70" y="11"/>
                    <a:pt x="53" y="0"/>
                    <a:pt x="36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 flipH="1">
              <a:off x="2385710" y="1363675"/>
              <a:ext cx="24053" cy="53099"/>
            </a:xfrm>
            <a:custGeom>
              <a:avLst/>
              <a:gdLst/>
              <a:ahLst/>
              <a:cxnLst/>
              <a:rect l="l" t="t" r="r" b="b"/>
              <a:pathLst>
                <a:path w="265" h="585" extrusionOk="0">
                  <a:moveTo>
                    <a:pt x="45" y="0"/>
                  </a:moveTo>
                  <a:cubicBezTo>
                    <a:pt x="23" y="0"/>
                    <a:pt x="1" y="19"/>
                    <a:pt x="9" y="45"/>
                  </a:cubicBezTo>
                  <a:cubicBezTo>
                    <a:pt x="53" y="220"/>
                    <a:pt x="119" y="380"/>
                    <a:pt x="192" y="555"/>
                  </a:cubicBezTo>
                  <a:cubicBezTo>
                    <a:pt x="199" y="577"/>
                    <a:pt x="214" y="584"/>
                    <a:pt x="236" y="584"/>
                  </a:cubicBezTo>
                  <a:cubicBezTo>
                    <a:pt x="257" y="584"/>
                    <a:pt x="265" y="555"/>
                    <a:pt x="265" y="541"/>
                  </a:cubicBezTo>
                  <a:cubicBezTo>
                    <a:pt x="192" y="373"/>
                    <a:pt x="141" y="198"/>
                    <a:pt x="82" y="30"/>
                  </a:cubicBezTo>
                  <a:cubicBezTo>
                    <a:pt x="76" y="9"/>
                    <a:pt x="61" y="0"/>
                    <a:pt x="4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 flipH="1">
              <a:off x="2274429" y="1224257"/>
              <a:ext cx="645085" cy="937084"/>
            </a:xfrm>
            <a:custGeom>
              <a:avLst/>
              <a:gdLst/>
              <a:ahLst/>
              <a:cxnLst/>
              <a:rect l="l" t="t" r="r" b="b"/>
              <a:pathLst>
                <a:path w="7107" h="10324" extrusionOk="0">
                  <a:moveTo>
                    <a:pt x="3694" y="77"/>
                  </a:moveTo>
                  <a:cubicBezTo>
                    <a:pt x="3708" y="77"/>
                    <a:pt x="3722" y="77"/>
                    <a:pt x="3736" y="78"/>
                  </a:cubicBezTo>
                  <a:cubicBezTo>
                    <a:pt x="4385" y="92"/>
                    <a:pt x="5042" y="296"/>
                    <a:pt x="5538" y="727"/>
                  </a:cubicBezTo>
                  <a:cubicBezTo>
                    <a:pt x="6034" y="1150"/>
                    <a:pt x="6267" y="1756"/>
                    <a:pt x="6486" y="2354"/>
                  </a:cubicBezTo>
                  <a:cubicBezTo>
                    <a:pt x="6720" y="3025"/>
                    <a:pt x="6851" y="3704"/>
                    <a:pt x="6888" y="4411"/>
                  </a:cubicBezTo>
                  <a:cubicBezTo>
                    <a:pt x="6888" y="4616"/>
                    <a:pt x="6895" y="4827"/>
                    <a:pt x="6895" y="5039"/>
                  </a:cubicBezTo>
                  <a:cubicBezTo>
                    <a:pt x="6895" y="5739"/>
                    <a:pt x="6362" y="6323"/>
                    <a:pt x="5764" y="6615"/>
                  </a:cubicBezTo>
                  <a:cubicBezTo>
                    <a:pt x="5742" y="6622"/>
                    <a:pt x="5742" y="6644"/>
                    <a:pt x="5742" y="6651"/>
                  </a:cubicBezTo>
                  <a:cubicBezTo>
                    <a:pt x="5815" y="7199"/>
                    <a:pt x="5903" y="7746"/>
                    <a:pt x="5976" y="8293"/>
                  </a:cubicBezTo>
                  <a:cubicBezTo>
                    <a:pt x="5976" y="8300"/>
                    <a:pt x="5983" y="8308"/>
                    <a:pt x="5997" y="8322"/>
                  </a:cubicBezTo>
                  <a:cubicBezTo>
                    <a:pt x="6330" y="8391"/>
                    <a:pt x="6650" y="8454"/>
                    <a:pt x="6981" y="8523"/>
                  </a:cubicBezTo>
                  <a:lnTo>
                    <a:pt x="6981" y="8523"/>
                  </a:lnTo>
                  <a:cubicBezTo>
                    <a:pt x="6966" y="8558"/>
                    <a:pt x="6945" y="8601"/>
                    <a:pt x="6931" y="8643"/>
                  </a:cubicBezTo>
                  <a:cubicBezTo>
                    <a:pt x="6858" y="8774"/>
                    <a:pt x="6785" y="8906"/>
                    <a:pt x="6705" y="9023"/>
                  </a:cubicBezTo>
                  <a:cubicBezTo>
                    <a:pt x="6450" y="9395"/>
                    <a:pt x="6121" y="9745"/>
                    <a:pt x="5727" y="9971"/>
                  </a:cubicBezTo>
                  <a:cubicBezTo>
                    <a:pt x="5432" y="10141"/>
                    <a:pt x="5090" y="10246"/>
                    <a:pt x="4749" y="10246"/>
                  </a:cubicBezTo>
                  <a:cubicBezTo>
                    <a:pt x="4577" y="10246"/>
                    <a:pt x="4405" y="10219"/>
                    <a:pt x="4239" y="10161"/>
                  </a:cubicBezTo>
                  <a:cubicBezTo>
                    <a:pt x="3823" y="10015"/>
                    <a:pt x="3480" y="9694"/>
                    <a:pt x="3218" y="9358"/>
                  </a:cubicBezTo>
                  <a:cubicBezTo>
                    <a:pt x="3082" y="9181"/>
                    <a:pt x="2952" y="8979"/>
                    <a:pt x="2858" y="8776"/>
                  </a:cubicBezTo>
                  <a:lnTo>
                    <a:pt x="2858" y="8776"/>
                  </a:lnTo>
                  <a:cubicBezTo>
                    <a:pt x="3165" y="8677"/>
                    <a:pt x="3472" y="8573"/>
                    <a:pt x="3772" y="8475"/>
                  </a:cubicBezTo>
                  <a:cubicBezTo>
                    <a:pt x="3794" y="8468"/>
                    <a:pt x="3801" y="8446"/>
                    <a:pt x="3801" y="8432"/>
                  </a:cubicBezTo>
                  <a:cubicBezTo>
                    <a:pt x="3736" y="8001"/>
                    <a:pt x="3685" y="7563"/>
                    <a:pt x="3619" y="7133"/>
                  </a:cubicBezTo>
                  <a:cubicBezTo>
                    <a:pt x="3619" y="7118"/>
                    <a:pt x="3590" y="7111"/>
                    <a:pt x="3575" y="7111"/>
                  </a:cubicBezTo>
                  <a:cubicBezTo>
                    <a:pt x="3254" y="7191"/>
                    <a:pt x="2919" y="7235"/>
                    <a:pt x="2583" y="7257"/>
                  </a:cubicBezTo>
                  <a:cubicBezTo>
                    <a:pt x="2475" y="7264"/>
                    <a:pt x="2364" y="7269"/>
                    <a:pt x="2250" y="7269"/>
                  </a:cubicBezTo>
                  <a:cubicBezTo>
                    <a:pt x="1786" y="7269"/>
                    <a:pt x="1293" y="7191"/>
                    <a:pt x="941" y="6892"/>
                  </a:cubicBezTo>
                  <a:cubicBezTo>
                    <a:pt x="438" y="6462"/>
                    <a:pt x="248" y="5739"/>
                    <a:pt x="153" y="5119"/>
                  </a:cubicBezTo>
                  <a:cubicBezTo>
                    <a:pt x="66" y="4543"/>
                    <a:pt x="66" y="3959"/>
                    <a:pt x="139" y="3390"/>
                  </a:cubicBezTo>
                  <a:cubicBezTo>
                    <a:pt x="263" y="2339"/>
                    <a:pt x="649" y="1289"/>
                    <a:pt x="1561" y="676"/>
                  </a:cubicBezTo>
                  <a:cubicBezTo>
                    <a:pt x="2177" y="268"/>
                    <a:pt x="2962" y="77"/>
                    <a:pt x="3694" y="77"/>
                  </a:cubicBezTo>
                  <a:close/>
                  <a:moveTo>
                    <a:pt x="3635" y="0"/>
                  </a:moveTo>
                  <a:cubicBezTo>
                    <a:pt x="3062" y="0"/>
                    <a:pt x="2483" y="131"/>
                    <a:pt x="1977" y="362"/>
                  </a:cubicBezTo>
                  <a:cubicBezTo>
                    <a:pt x="1401" y="617"/>
                    <a:pt x="919" y="1041"/>
                    <a:pt x="613" y="1588"/>
                  </a:cubicBezTo>
                  <a:cubicBezTo>
                    <a:pt x="343" y="2040"/>
                    <a:pt x="197" y="2551"/>
                    <a:pt x="117" y="3062"/>
                  </a:cubicBezTo>
                  <a:cubicBezTo>
                    <a:pt x="29" y="3587"/>
                    <a:pt x="0" y="4127"/>
                    <a:pt x="44" y="4667"/>
                  </a:cubicBezTo>
                  <a:cubicBezTo>
                    <a:pt x="88" y="5338"/>
                    <a:pt x="234" y="6060"/>
                    <a:pt x="628" y="6622"/>
                  </a:cubicBezTo>
                  <a:cubicBezTo>
                    <a:pt x="795" y="6863"/>
                    <a:pt x="1000" y="7045"/>
                    <a:pt x="1270" y="7155"/>
                  </a:cubicBezTo>
                  <a:cubicBezTo>
                    <a:pt x="1532" y="7264"/>
                    <a:pt x="1824" y="7308"/>
                    <a:pt x="2116" y="7330"/>
                  </a:cubicBezTo>
                  <a:cubicBezTo>
                    <a:pt x="2169" y="7331"/>
                    <a:pt x="2223" y="7332"/>
                    <a:pt x="2276" y="7332"/>
                  </a:cubicBezTo>
                  <a:cubicBezTo>
                    <a:pt x="2697" y="7332"/>
                    <a:pt x="3115" y="7282"/>
                    <a:pt x="3517" y="7191"/>
                  </a:cubicBezTo>
                  <a:cubicBezTo>
                    <a:pt x="3531" y="7188"/>
                    <a:pt x="3545" y="7186"/>
                    <a:pt x="3559" y="7183"/>
                  </a:cubicBezTo>
                  <a:lnTo>
                    <a:pt x="3559" y="7183"/>
                  </a:lnTo>
                  <a:cubicBezTo>
                    <a:pt x="3621" y="7584"/>
                    <a:pt x="3676" y="7998"/>
                    <a:pt x="3731" y="8406"/>
                  </a:cubicBezTo>
                  <a:lnTo>
                    <a:pt x="3731" y="8406"/>
                  </a:lnTo>
                  <a:cubicBezTo>
                    <a:pt x="3422" y="8505"/>
                    <a:pt x="3119" y="8610"/>
                    <a:pt x="2809" y="8701"/>
                  </a:cubicBezTo>
                  <a:cubicBezTo>
                    <a:pt x="2787" y="8716"/>
                    <a:pt x="2780" y="8731"/>
                    <a:pt x="2787" y="8760"/>
                  </a:cubicBezTo>
                  <a:cubicBezTo>
                    <a:pt x="3043" y="9344"/>
                    <a:pt x="3517" y="9920"/>
                    <a:pt x="4115" y="10183"/>
                  </a:cubicBezTo>
                  <a:cubicBezTo>
                    <a:pt x="4334" y="10280"/>
                    <a:pt x="4555" y="10324"/>
                    <a:pt x="4773" y="10324"/>
                  </a:cubicBezTo>
                  <a:cubicBezTo>
                    <a:pt x="5516" y="10324"/>
                    <a:pt x="6223" y="9819"/>
                    <a:pt x="6669" y="9227"/>
                  </a:cubicBezTo>
                  <a:cubicBezTo>
                    <a:pt x="6829" y="9008"/>
                    <a:pt x="6982" y="8767"/>
                    <a:pt x="7092" y="8512"/>
                  </a:cubicBezTo>
                  <a:cubicBezTo>
                    <a:pt x="7106" y="8497"/>
                    <a:pt x="7085" y="8475"/>
                    <a:pt x="7070" y="8468"/>
                  </a:cubicBezTo>
                  <a:cubicBezTo>
                    <a:pt x="6895" y="8432"/>
                    <a:pt x="6720" y="8395"/>
                    <a:pt x="6559" y="8366"/>
                  </a:cubicBezTo>
                  <a:cubicBezTo>
                    <a:pt x="6435" y="8337"/>
                    <a:pt x="6318" y="8322"/>
                    <a:pt x="6202" y="8293"/>
                  </a:cubicBezTo>
                  <a:cubicBezTo>
                    <a:pt x="6165" y="8286"/>
                    <a:pt x="6129" y="8278"/>
                    <a:pt x="6092" y="8278"/>
                  </a:cubicBezTo>
                  <a:cubicBezTo>
                    <a:pt x="6087" y="8278"/>
                    <a:pt x="6072" y="8269"/>
                    <a:pt x="6062" y="8266"/>
                  </a:cubicBezTo>
                  <a:lnTo>
                    <a:pt x="6062" y="8266"/>
                  </a:lnTo>
                  <a:cubicBezTo>
                    <a:pt x="6061" y="8234"/>
                    <a:pt x="6055" y="8199"/>
                    <a:pt x="6049" y="8169"/>
                  </a:cubicBezTo>
                  <a:cubicBezTo>
                    <a:pt x="6034" y="8067"/>
                    <a:pt x="6019" y="7972"/>
                    <a:pt x="6012" y="7877"/>
                  </a:cubicBezTo>
                  <a:cubicBezTo>
                    <a:pt x="5976" y="7629"/>
                    <a:pt x="5939" y="7374"/>
                    <a:pt x="5903" y="7126"/>
                  </a:cubicBezTo>
                  <a:cubicBezTo>
                    <a:pt x="5882" y="6973"/>
                    <a:pt x="5855" y="6821"/>
                    <a:pt x="5839" y="6669"/>
                  </a:cubicBezTo>
                  <a:lnTo>
                    <a:pt x="5839" y="6669"/>
                  </a:lnTo>
                  <a:cubicBezTo>
                    <a:pt x="6463" y="6366"/>
                    <a:pt x="6975" y="5759"/>
                    <a:pt x="6982" y="5046"/>
                  </a:cubicBezTo>
                  <a:cubicBezTo>
                    <a:pt x="6979" y="5037"/>
                    <a:pt x="6974" y="5030"/>
                    <a:pt x="6968" y="5024"/>
                  </a:cubicBezTo>
                  <a:lnTo>
                    <a:pt x="6968" y="5024"/>
                  </a:lnTo>
                  <a:cubicBezTo>
                    <a:pt x="6960" y="4263"/>
                    <a:pt x="6901" y="3502"/>
                    <a:pt x="6691" y="2755"/>
                  </a:cubicBezTo>
                  <a:cubicBezTo>
                    <a:pt x="6581" y="2390"/>
                    <a:pt x="6450" y="2040"/>
                    <a:pt x="6311" y="1690"/>
                  </a:cubicBezTo>
                  <a:cubicBezTo>
                    <a:pt x="6202" y="1420"/>
                    <a:pt x="6056" y="1172"/>
                    <a:pt x="5866" y="946"/>
                  </a:cubicBezTo>
                  <a:cubicBezTo>
                    <a:pt x="5302" y="282"/>
                    <a:pt x="4475" y="0"/>
                    <a:pt x="363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 flipH="1">
              <a:off x="2247924" y="1151189"/>
              <a:ext cx="727955" cy="362253"/>
            </a:xfrm>
            <a:custGeom>
              <a:avLst/>
              <a:gdLst/>
              <a:ahLst/>
              <a:cxnLst/>
              <a:rect l="l" t="t" r="r" b="b"/>
              <a:pathLst>
                <a:path w="8020" h="3991" extrusionOk="0">
                  <a:moveTo>
                    <a:pt x="4216" y="1"/>
                  </a:moveTo>
                  <a:cubicBezTo>
                    <a:pt x="3994" y="1"/>
                    <a:pt x="3759" y="17"/>
                    <a:pt x="3510" y="51"/>
                  </a:cubicBezTo>
                  <a:cubicBezTo>
                    <a:pt x="1" y="532"/>
                    <a:pt x="694" y="3991"/>
                    <a:pt x="694" y="3991"/>
                  </a:cubicBezTo>
                  <a:cubicBezTo>
                    <a:pt x="694" y="3991"/>
                    <a:pt x="1292" y="1189"/>
                    <a:pt x="3671" y="890"/>
                  </a:cubicBezTo>
                  <a:cubicBezTo>
                    <a:pt x="3883" y="863"/>
                    <a:pt x="4081" y="850"/>
                    <a:pt x="4267" y="850"/>
                  </a:cubicBezTo>
                  <a:cubicBezTo>
                    <a:pt x="6346" y="850"/>
                    <a:pt x="6853" y="2451"/>
                    <a:pt x="7188" y="3757"/>
                  </a:cubicBezTo>
                  <a:lnTo>
                    <a:pt x="8019" y="3692"/>
                  </a:lnTo>
                  <a:cubicBezTo>
                    <a:pt x="7983" y="3538"/>
                    <a:pt x="7954" y="3371"/>
                    <a:pt x="7917" y="3217"/>
                  </a:cubicBezTo>
                  <a:cubicBezTo>
                    <a:pt x="7917" y="3217"/>
                    <a:pt x="7376" y="1"/>
                    <a:pt x="4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 flipH="1">
              <a:off x="2244475" y="1148375"/>
              <a:ext cx="677035" cy="369514"/>
            </a:xfrm>
            <a:custGeom>
              <a:avLst/>
              <a:gdLst/>
              <a:ahLst/>
              <a:cxnLst/>
              <a:rect l="l" t="t" r="r" b="b"/>
              <a:pathLst>
                <a:path w="7459" h="4071" extrusionOk="0">
                  <a:moveTo>
                    <a:pt x="3600" y="75"/>
                  </a:moveTo>
                  <a:cubicBezTo>
                    <a:pt x="4067" y="75"/>
                    <a:pt x="4534" y="146"/>
                    <a:pt x="4969" y="308"/>
                  </a:cubicBezTo>
                  <a:cubicBezTo>
                    <a:pt x="5801" y="622"/>
                    <a:pt x="6443" y="1271"/>
                    <a:pt x="6844" y="2037"/>
                  </a:cubicBezTo>
                  <a:cubicBezTo>
                    <a:pt x="7041" y="2417"/>
                    <a:pt x="7194" y="2840"/>
                    <a:pt x="7289" y="3263"/>
                  </a:cubicBezTo>
                  <a:cubicBezTo>
                    <a:pt x="7321" y="3412"/>
                    <a:pt x="7354" y="3549"/>
                    <a:pt x="7381" y="3696"/>
                  </a:cubicBezTo>
                  <a:lnTo>
                    <a:pt x="7381" y="3696"/>
                  </a:lnTo>
                  <a:cubicBezTo>
                    <a:pt x="7123" y="3716"/>
                    <a:pt x="6860" y="3730"/>
                    <a:pt x="6602" y="3756"/>
                  </a:cubicBezTo>
                  <a:lnTo>
                    <a:pt x="6602" y="3756"/>
                  </a:lnTo>
                  <a:cubicBezTo>
                    <a:pt x="6444" y="3124"/>
                    <a:pt x="6261" y="2480"/>
                    <a:pt x="5881" y="1935"/>
                  </a:cubicBezTo>
                  <a:cubicBezTo>
                    <a:pt x="5472" y="1344"/>
                    <a:pt x="4852" y="979"/>
                    <a:pt x="4144" y="884"/>
                  </a:cubicBezTo>
                  <a:cubicBezTo>
                    <a:pt x="3975" y="862"/>
                    <a:pt x="3803" y="851"/>
                    <a:pt x="3631" y="851"/>
                  </a:cubicBezTo>
                  <a:cubicBezTo>
                    <a:pt x="2949" y="851"/>
                    <a:pt x="2259" y="1030"/>
                    <a:pt x="1700" y="1432"/>
                  </a:cubicBezTo>
                  <a:cubicBezTo>
                    <a:pt x="1153" y="1818"/>
                    <a:pt x="752" y="2373"/>
                    <a:pt x="460" y="2964"/>
                  </a:cubicBezTo>
                  <a:cubicBezTo>
                    <a:pt x="316" y="3252"/>
                    <a:pt x="188" y="3556"/>
                    <a:pt x="104" y="3868"/>
                  </a:cubicBezTo>
                  <a:lnTo>
                    <a:pt x="104" y="3868"/>
                  </a:lnTo>
                  <a:cubicBezTo>
                    <a:pt x="48" y="3500"/>
                    <a:pt x="66" y="3103"/>
                    <a:pt x="117" y="2745"/>
                  </a:cubicBezTo>
                  <a:cubicBezTo>
                    <a:pt x="248" y="1877"/>
                    <a:pt x="679" y="1089"/>
                    <a:pt x="1445" y="622"/>
                  </a:cubicBezTo>
                  <a:cubicBezTo>
                    <a:pt x="1977" y="293"/>
                    <a:pt x="2619" y="140"/>
                    <a:pt x="3240" y="89"/>
                  </a:cubicBezTo>
                  <a:cubicBezTo>
                    <a:pt x="3359" y="80"/>
                    <a:pt x="3480" y="75"/>
                    <a:pt x="3600" y="75"/>
                  </a:cubicBezTo>
                  <a:close/>
                  <a:moveTo>
                    <a:pt x="3541" y="0"/>
                  </a:moveTo>
                  <a:cubicBezTo>
                    <a:pt x="2932" y="0"/>
                    <a:pt x="2302" y="119"/>
                    <a:pt x="1744" y="374"/>
                  </a:cubicBezTo>
                  <a:cubicBezTo>
                    <a:pt x="883" y="768"/>
                    <a:pt x="299" y="1512"/>
                    <a:pt x="102" y="2438"/>
                  </a:cubicBezTo>
                  <a:cubicBezTo>
                    <a:pt x="29" y="2767"/>
                    <a:pt x="0" y="3110"/>
                    <a:pt x="0" y="3445"/>
                  </a:cubicBezTo>
                  <a:cubicBezTo>
                    <a:pt x="0" y="3628"/>
                    <a:pt x="8" y="3832"/>
                    <a:pt x="59" y="4014"/>
                  </a:cubicBezTo>
                  <a:cubicBezTo>
                    <a:pt x="59" y="4022"/>
                    <a:pt x="59" y="4029"/>
                    <a:pt x="66" y="4044"/>
                  </a:cubicBezTo>
                  <a:cubicBezTo>
                    <a:pt x="70" y="4062"/>
                    <a:pt x="82" y="4071"/>
                    <a:pt x="96" y="4071"/>
                  </a:cubicBezTo>
                  <a:cubicBezTo>
                    <a:pt x="110" y="4071"/>
                    <a:pt x="124" y="4062"/>
                    <a:pt x="132" y="4044"/>
                  </a:cubicBezTo>
                  <a:cubicBezTo>
                    <a:pt x="190" y="3759"/>
                    <a:pt x="292" y="3474"/>
                    <a:pt x="409" y="3212"/>
                  </a:cubicBezTo>
                  <a:cubicBezTo>
                    <a:pt x="657" y="2643"/>
                    <a:pt x="1007" y="2117"/>
                    <a:pt x="1467" y="1694"/>
                  </a:cubicBezTo>
                  <a:cubicBezTo>
                    <a:pt x="2089" y="1149"/>
                    <a:pt x="2863" y="920"/>
                    <a:pt x="3675" y="920"/>
                  </a:cubicBezTo>
                  <a:cubicBezTo>
                    <a:pt x="3700" y="920"/>
                    <a:pt x="3725" y="920"/>
                    <a:pt x="3750" y="921"/>
                  </a:cubicBezTo>
                  <a:cubicBezTo>
                    <a:pt x="4509" y="943"/>
                    <a:pt x="5217" y="1213"/>
                    <a:pt x="5698" y="1818"/>
                  </a:cubicBezTo>
                  <a:cubicBezTo>
                    <a:pt x="6158" y="2380"/>
                    <a:pt x="6370" y="3110"/>
                    <a:pt x="6537" y="3803"/>
                  </a:cubicBezTo>
                  <a:cubicBezTo>
                    <a:pt x="6537" y="3810"/>
                    <a:pt x="6559" y="3832"/>
                    <a:pt x="6574" y="3832"/>
                  </a:cubicBezTo>
                  <a:cubicBezTo>
                    <a:pt x="6858" y="3810"/>
                    <a:pt x="7143" y="3796"/>
                    <a:pt x="7413" y="3766"/>
                  </a:cubicBezTo>
                  <a:cubicBezTo>
                    <a:pt x="7435" y="3766"/>
                    <a:pt x="7448" y="3753"/>
                    <a:pt x="7451" y="3737"/>
                  </a:cubicBezTo>
                  <a:lnTo>
                    <a:pt x="7451" y="3737"/>
                  </a:lnTo>
                  <a:cubicBezTo>
                    <a:pt x="7456" y="3731"/>
                    <a:pt x="7458" y="3724"/>
                    <a:pt x="7457" y="3715"/>
                  </a:cubicBezTo>
                  <a:cubicBezTo>
                    <a:pt x="7347" y="3183"/>
                    <a:pt x="7223" y="2672"/>
                    <a:pt x="6997" y="2176"/>
                  </a:cubicBezTo>
                  <a:cubicBezTo>
                    <a:pt x="6632" y="1402"/>
                    <a:pt x="6049" y="731"/>
                    <a:pt x="5275" y="352"/>
                  </a:cubicBezTo>
                  <a:cubicBezTo>
                    <a:pt x="4772" y="111"/>
                    <a:pt x="4210" y="2"/>
                    <a:pt x="3648" y="2"/>
                  </a:cubicBezTo>
                  <a:cubicBezTo>
                    <a:pt x="3613" y="1"/>
                    <a:pt x="3577" y="0"/>
                    <a:pt x="3541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 flipH="1">
              <a:off x="2088991" y="1430480"/>
              <a:ext cx="342466" cy="301802"/>
            </a:xfrm>
            <a:custGeom>
              <a:avLst/>
              <a:gdLst/>
              <a:ahLst/>
              <a:cxnLst/>
              <a:rect l="l" t="t" r="r" b="b"/>
              <a:pathLst>
                <a:path w="3773" h="3325" extrusionOk="0">
                  <a:moveTo>
                    <a:pt x="1838" y="1"/>
                  </a:moveTo>
                  <a:cubicBezTo>
                    <a:pt x="1648" y="1"/>
                    <a:pt x="1457" y="34"/>
                    <a:pt x="1277" y="104"/>
                  </a:cubicBezTo>
                  <a:cubicBezTo>
                    <a:pt x="460" y="425"/>
                    <a:pt x="0" y="1461"/>
                    <a:pt x="329" y="2285"/>
                  </a:cubicBezTo>
                  <a:cubicBezTo>
                    <a:pt x="584" y="2915"/>
                    <a:pt x="1267" y="3324"/>
                    <a:pt x="1939" y="3324"/>
                  </a:cubicBezTo>
                  <a:cubicBezTo>
                    <a:pt x="2131" y="3324"/>
                    <a:pt x="2323" y="3291"/>
                    <a:pt x="2503" y="3219"/>
                  </a:cubicBezTo>
                  <a:cubicBezTo>
                    <a:pt x="3313" y="2906"/>
                    <a:pt x="3772" y="1884"/>
                    <a:pt x="3459" y="1060"/>
                  </a:cubicBezTo>
                  <a:cubicBezTo>
                    <a:pt x="3208" y="421"/>
                    <a:pt x="2520" y="1"/>
                    <a:pt x="1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 flipH="1">
              <a:off x="2101607" y="1427576"/>
              <a:ext cx="326581" cy="307883"/>
            </a:xfrm>
            <a:custGeom>
              <a:avLst/>
              <a:gdLst/>
              <a:ahLst/>
              <a:cxnLst/>
              <a:rect l="l" t="t" r="r" b="b"/>
              <a:pathLst>
                <a:path w="3598" h="3392" extrusionOk="0">
                  <a:moveTo>
                    <a:pt x="1819" y="65"/>
                  </a:moveTo>
                  <a:cubicBezTo>
                    <a:pt x="1915" y="65"/>
                    <a:pt x="2012" y="74"/>
                    <a:pt x="2109" y="92"/>
                  </a:cubicBezTo>
                  <a:cubicBezTo>
                    <a:pt x="2759" y="209"/>
                    <a:pt x="3342" y="698"/>
                    <a:pt x="3459" y="1376"/>
                  </a:cubicBezTo>
                  <a:cubicBezTo>
                    <a:pt x="3597" y="2118"/>
                    <a:pt x="3170" y="2933"/>
                    <a:pt x="2466" y="3227"/>
                  </a:cubicBezTo>
                  <a:lnTo>
                    <a:pt x="2466" y="3227"/>
                  </a:lnTo>
                  <a:cubicBezTo>
                    <a:pt x="2464" y="3227"/>
                    <a:pt x="2462" y="3228"/>
                    <a:pt x="2460" y="3229"/>
                  </a:cubicBezTo>
                  <a:cubicBezTo>
                    <a:pt x="2280" y="3296"/>
                    <a:pt x="2091" y="3327"/>
                    <a:pt x="1902" y="3327"/>
                  </a:cubicBezTo>
                  <a:cubicBezTo>
                    <a:pt x="1426" y="3327"/>
                    <a:pt x="950" y="3125"/>
                    <a:pt x="621" y="2770"/>
                  </a:cubicBezTo>
                  <a:cubicBezTo>
                    <a:pt x="161" y="2266"/>
                    <a:pt x="110" y="1522"/>
                    <a:pt x="431" y="916"/>
                  </a:cubicBezTo>
                  <a:cubicBezTo>
                    <a:pt x="713" y="396"/>
                    <a:pt x="1238" y="65"/>
                    <a:pt x="1819" y="65"/>
                  </a:cubicBezTo>
                  <a:close/>
                  <a:moveTo>
                    <a:pt x="1815" y="0"/>
                  </a:moveTo>
                  <a:cubicBezTo>
                    <a:pt x="1323" y="0"/>
                    <a:pt x="850" y="222"/>
                    <a:pt x="533" y="639"/>
                  </a:cubicBezTo>
                  <a:cubicBezTo>
                    <a:pt x="103" y="1194"/>
                    <a:pt x="1" y="1996"/>
                    <a:pt x="402" y="2595"/>
                  </a:cubicBezTo>
                  <a:cubicBezTo>
                    <a:pt x="725" y="3088"/>
                    <a:pt x="1317" y="3392"/>
                    <a:pt x="1903" y="3392"/>
                  </a:cubicBezTo>
                  <a:cubicBezTo>
                    <a:pt x="2093" y="3392"/>
                    <a:pt x="2283" y="3360"/>
                    <a:pt x="2463" y="3292"/>
                  </a:cubicBezTo>
                  <a:lnTo>
                    <a:pt x="2463" y="3292"/>
                  </a:lnTo>
                  <a:cubicBezTo>
                    <a:pt x="2467" y="3291"/>
                    <a:pt x="2470" y="3290"/>
                    <a:pt x="2474" y="3288"/>
                  </a:cubicBezTo>
                  <a:lnTo>
                    <a:pt x="2474" y="3288"/>
                  </a:lnTo>
                  <a:cubicBezTo>
                    <a:pt x="2474" y="3288"/>
                    <a:pt x="2474" y="3288"/>
                    <a:pt x="2474" y="3288"/>
                  </a:cubicBezTo>
                  <a:cubicBezTo>
                    <a:pt x="2476" y="3287"/>
                    <a:pt x="2478" y="3286"/>
                    <a:pt x="2480" y="3285"/>
                  </a:cubicBezTo>
                  <a:lnTo>
                    <a:pt x="2480" y="3285"/>
                  </a:lnTo>
                  <a:cubicBezTo>
                    <a:pt x="3126" y="3021"/>
                    <a:pt x="3554" y="2352"/>
                    <a:pt x="3554" y="1646"/>
                  </a:cubicBezTo>
                  <a:cubicBezTo>
                    <a:pt x="3554" y="931"/>
                    <a:pt x="3058" y="326"/>
                    <a:pt x="2379" y="99"/>
                  </a:cubicBezTo>
                  <a:cubicBezTo>
                    <a:pt x="2194" y="33"/>
                    <a:pt x="2003" y="0"/>
                    <a:pt x="1815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 flipH="1">
              <a:off x="2189652" y="1515439"/>
              <a:ext cx="137150" cy="121810"/>
            </a:xfrm>
            <a:custGeom>
              <a:avLst/>
              <a:gdLst/>
              <a:ahLst/>
              <a:cxnLst/>
              <a:rect l="l" t="t" r="r" b="b"/>
              <a:pathLst>
                <a:path w="1511" h="1342" extrusionOk="0">
                  <a:moveTo>
                    <a:pt x="739" y="0"/>
                  </a:moveTo>
                  <a:cubicBezTo>
                    <a:pt x="661" y="0"/>
                    <a:pt x="584" y="14"/>
                    <a:pt x="511" y="43"/>
                  </a:cubicBezTo>
                  <a:cubicBezTo>
                    <a:pt x="182" y="167"/>
                    <a:pt x="0" y="591"/>
                    <a:pt x="124" y="919"/>
                  </a:cubicBezTo>
                  <a:cubicBezTo>
                    <a:pt x="226" y="1174"/>
                    <a:pt x="500" y="1341"/>
                    <a:pt x="772" y="1341"/>
                  </a:cubicBezTo>
                  <a:cubicBezTo>
                    <a:pt x="849" y="1341"/>
                    <a:pt x="927" y="1327"/>
                    <a:pt x="1000" y="1298"/>
                  </a:cubicBezTo>
                  <a:cubicBezTo>
                    <a:pt x="1328" y="1174"/>
                    <a:pt x="1510" y="766"/>
                    <a:pt x="1386" y="423"/>
                  </a:cubicBezTo>
                  <a:cubicBezTo>
                    <a:pt x="1284" y="167"/>
                    <a:pt x="1010" y="0"/>
                    <a:pt x="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 flipH="1">
              <a:off x="2191649" y="1511173"/>
              <a:ext cx="137876" cy="130524"/>
            </a:xfrm>
            <a:custGeom>
              <a:avLst/>
              <a:gdLst/>
              <a:ahLst/>
              <a:cxnLst/>
              <a:rect l="l" t="t" r="r" b="b"/>
              <a:pathLst>
                <a:path w="1519" h="1438" extrusionOk="0">
                  <a:moveTo>
                    <a:pt x="771" y="109"/>
                  </a:moveTo>
                  <a:cubicBezTo>
                    <a:pt x="808" y="109"/>
                    <a:pt x="846" y="112"/>
                    <a:pt x="884" y="120"/>
                  </a:cubicBezTo>
                  <a:cubicBezTo>
                    <a:pt x="1132" y="163"/>
                    <a:pt x="1358" y="353"/>
                    <a:pt x="1394" y="608"/>
                  </a:cubicBezTo>
                  <a:cubicBezTo>
                    <a:pt x="1445" y="886"/>
                    <a:pt x="1278" y="1192"/>
                    <a:pt x="1015" y="1301"/>
                  </a:cubicBezTo>
                  <a:cubicBezTo>
                    <a:pt x="1015" y="1301"/>
                    <a:pt x="1015" y="1301"/>
                    <a:pt x="1015" y="1301"/>
                  </a:cubicBezTo>
                  <a:lnTo>
                    <a:pt x="1015" y="1301"/>
                  </a:lnTo>
                  <a:cubicBezTo>
                    <a:pt x="943" y="1330"/>
                    <a:pt x="868" y="1343"/>
                    <a:pt x="794" y="1343"/>
                  </a:cubicBezTo>
                  <a:cubicBezTo>
                    <a:pt x="618" y="1343"/>
                    <a:pt x="445" y="1269"/>
                    <a:pt x="322" y="1141"/>
                  </a:cubicBezTo>
                  <a:cubicBezTo>
                    <a:pt x="140" y="944"/>
                    <a:pt x="118" y="652"/>
                    <a:pt x="249" y="426"/>
                  </a:cubicBezTo>
                  <a:cubicBezTo>
                    <a:pt x="355" y="233"/>
                    <a:pt x="552" y="109"/>
                    <a:pt x="771" y="109"/>
                  </a:cubicBezTo>
                  <a:close/>
                  <a:moveTo>
                    <a:pt x="769" y="0"/>
                  </a:moveTo>
                  <a:cubicBezTo>
                    <a:pt x="558" y="0"/>
                    <a:pt x="355" y="95"/>
                    <a:pt x="220" y="273"/>
                  </a:cubicBezTo>
                  <a:cubicBezTo>
                    <a:pt x="37" y="506"/>
                    <a:pt x="1" y="849"/>
                    <a:pt x="169" y="1104"/>
                  </a:cubicBezTo>
                  <a:cubicBezTo>
                    <a:pt x="307" y="1309"/>
                    <a:pt x="554" y="1438"/>
                    <a:pt x="805" y="1438"/>
                  </a:cubicBezTo>
                  <a:cubicBezTo>
                    <a:pt x="874" y="1438"/>
                    <a:pt x="943" y="1428"/>
                    <a:pt x="1011" y="1407"/>
                  </a:cubicBezTo>
                  <a:lnTo>
                    <a:pt x="1011" y="1407"/>
                  </a:lnTo>
                  <a:cubicBezTo>
                    <a:pt x="1014" y="1408"/>
                    <a:pt x="1018" y="1409"/>
                    <a:pt x="1022" y="1409"/>
                  </a:cubicBezTo>
                  <a:cubicBezTo>
                    <a:pt x="1029" y="1409"/>
                    <a:pt x="1036" y="1407"/>
                    <a:pt x="1044" y="1404"/>
                  </a:cubicBezTo>
                  <a:cubicBezTo>
                    <a:pt x="1314" y="1294"/>
                    <a:pt x="1497" y="1010"/>
                    <a:pt x="1504" y="711"/>
                  </a:cubicBezTo>
                  <a:cubicBezTo>
                    <a:pt x="1518" y="397"/>
                    <a:pt x="1307" y="141"/>
                    <a:pt x="1022" y="47"/>
                  </a:cubicBezTo>
                  <a:cubicBezTo>
                    <a:pt x="939" y="15"/>
                    <a:pt x="853" y="0"/>
                    <a:pt x="769" y="0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 flipH="1">
              <a:off x="1442635" y="4275587"/>
              <a:ext cx="459737" cy="388848"/>
            </a:xfrm>
            <a:custGeom>
              <a:avLst/>
              <a:gdLst/>
              <a:ahLst/>
              <a:cxnLst/>
              <a:rect l="l" t="t" r="r" b="b"/>
              <a:pathLst>
                <a:path w="5065" h="4284" extrusionOk="0">
                  <a:moveTo>
                    <a:pt x="4824" y="0"/>
                  </a:moveTo>
                  <a:cubicBezTo>
                    <a:pt x="4481" y="292"/>
                    <a:pt x="4130" y="577"/>
                    <a:pt x="3795" y="869"/>
                  </a:cubicBezTo>
                  <a:cubicBezTo>
                    <a:pt x="2525" y="1927"/>
                    <a:pt x="1270" y="3006"/>
                    <a:pt x="1" y="4064"/>
                  </a:cubicBezTo>
                  <a:cubicBezTo>
                    <a:pt x="160" y="4215"/>
                    <a:pt x="352" y="4284"/>
                    <a:pt x="560" y="4284"/>
                  </a:cubicBezTo>
                  <a:cubicBezTo>
                    <a:pt x="867" y="4284"/>
                    <a:pt x="1208" y="4133"/>
                    <a:pt x="1526" y="3867"/>
                  </a:cubicBezTo>
                  <a:lnTo>
                    <a:pt x="4699" y="1197"/>
                  </a:lnTo>
                  <a:cubicBezTo>
                    <a:pt x="4962" y="978"/>
                    <a:pt x="5064" y="613"/>
                    <a:pt x="4955" y="292"/>
                  </a:cubicBezTo>
                  <a:cubicBezTo>
                    <a:pt x="4918" y="205"/>
                    <a:pt x="4882" y="103"/>
                    <a:pt x="4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 rot="-2373786" flipH="1">
              <a:off x="2566789" y="4431337"/>
              <a:ext cx="459739" cy="388849"/>
            </a:xfrm>
            <a:custGeom>
              <a:avLst/>
              <a:gdLst/>
              <a:ahLst/>
              <a:cxnLst/>
              <a:rect l="l" t="t" r="r" b="b"/>
              <a:pathLst>
                <a:path w="5065" h="4284" extrusionOk="0">
                  <a:moveTo>
                    <a:pt x="4824" y="0"/>
                  </a:moveTo>
                  <a:cubicBezTo>
                    <a:pt x="4481" y="292"/>
                    <a:pt x="4130" y="577"/>
                    <a:pt x="3795" y="869"/>
                  </a:cubicBezTo>
                  <a:cubicBezTo>
                    <a:pt x="2525" y="1927"/>
                    <a:pt x="1270" y="3006"/>
                    <a:pt x="1" y="4064"/>
                  </a:cubicBezTo>
                  <a:cubicBezTo>
                    <a:pt x="160" y="4215"/>
                    <a:pt x="352" y="4284"/>
                    <a:pt x="560" y="4284"/>
                  </a:cubicBezTo>
                  <a:cubicBezTo>
                    <a:pt x="867" y="4284"/>
                    <a:pt x="1208" y="4133"/>
                    <a:pt x="1526" y="3867"/>
                  </a:cubicBezTo>
                  <a:lnTo>
                    <a:pt x="4699" y="1197"/>
                  </a:lnTo>
                  <a:cubicBezTo>
                    <a:pt x="4962" y="978"/>
                    <a:pt x="5064" y="613"/>
                    <a:pt x="4955" y="292"/>
                  </a:cubicBezTo>
                  <a:cubicBezTo>
                    <a:pt x="4918" y="205"/>
                    <a:pt x="4882" y="103"/>
                    <a:pt x="4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 flipH="1">
              <a:off x="1420125" y="4149330"/>
              <a:ext cx="525907" cy="516739"/>
            </a:xfrm>
            <a:custGeom>
              <a:avLst/>
              <a:gdLst/>
              <a:ahLst/>
              <a:cxnLst/>
              <a:rect l="l" t="t" r="r" b="b"/>
              <a:pathLst>
                <a:path w="5794" h="5693" extrusionOk="0">
                  <a:moveTo>
                    <a:pt x="3706" y="98"/>
                  </a:moveTo>
                  <a:lnTo>
                    <a:pt x="3706" y="98"/>
                  </a:lnTo>
                  <a:cubicBezTo>
                    <a:pt x="4070" y="295"/>
                    <a:pt x="4426" y="525"/>
                    <a:pt x="4750" y="793"/>
                  </a:cubicBezTo>
                  <a:cubicBezTo>
                    <a:pt x="5246" y="1202"/>
                    <a:pt x="5793" y="2004"/>
                    <a:pt x="5159" y="2552"/>
                  </a:cubicBezTo>
                  <a:cubicBezTo>
                    <a:pt x="4750" y="2909"/>
                    <a:pt x="4334" y="3252"/>
                    <a:pt x="3911" y="3602"/>
                  </a:cubicBezTo>
                  <a:cubicBezTo>
                    <a:pt x="3327" y="4091"/>
                    <a:pt x="2744" y="4573"/>
                    <a:pt x="2167" y="5069"/>
                  </a:cubicBezTo>
                  <a:cubicBezTo>
                    <a:pt x="1912" y="5288"/>
                    <a:pt x="1649" y="5506"/>
                    <a:pt x="1314" y="5587"/>
                  </a:cubicBezTo>
                  <a:cubicBezTo>
                    <a:pt x="1229" y="5611"/>
                    <a:pt x="1144" y="5622"/>
                    <a:pt x="1060" y="5622"/>
                  </a:cubicBezTo>
                  <a:cubicBezTo>
                    <a:pt x="813" y="5622"/>
                    <a:pt x="580" y="5519"/>
                    <a:pt x="416" y="5317"/>
                  </a:cubicBezTo>
                  <a:cubicBezTo>
                    <a:pt x="234" y="5098"/>
                    <a:pt x="154" y="4806"/>
                    <a:pt x="212" y="4521"/>
                  </a:cubicBezTo>
                  <a:cubicBezTo>
                    <a:pt x="270" y="4164"/>
                    <a:pt x="526" y="3879"/>
                    <a:pt x="796" y="3653"/>
                  </a:cubicBezTo>
                  <a:cubicBezTo>
                    <a:pt x="993" y="3478"/>
                    <a:pt x="1138" y="3259"/>
                    <a:pt x="1241" y="3018"/>
                  </a:cubicBezTo>
                  <a:cubicBezTo>
                    <a:pt x="1394" y="2632"/>
                    <a:pt x="1452" y="2194"/>
                    <a:pt x="1438" y="1778"/>
                  </a:cubicBezTo>
                  <a:lnTo>
                    <a:pt x="1438" y="1736"/>
                  </a:lnTo>
                  <a:lnTo>
                    <a:pt x="1438" y="1736"/>
                  </a:lnTo>
                  <a:cubicBezTo>
                    <a:pt x="1562" y="1762"/>
                    <a:pt x="1689" y="1774"/>
                    <a:pt x="1815" y="1774"/>
                  </a:cubicBezTo>
                  <a:cubicBezTo>
                    <a:pt x="2228" y="1774"/>
                    <a:pt x="2638" y="1640"/>
                    <a:pt x="2970" y="1384"/>
                  </a:cubicBezTo>
                  <a:cubicBezTo>
                    <a:pt x="3381" y="1071"/>
                    <a:pt x="3639" y="598"/>
                    <a:pt x="3706" y="98"/>
                  </a:cubicBezTo>
                  <a:close/>
                  <a:moveTo>
                    <a:pt x="3667" y="1"/>
                  </a:moveTo>
                  <a:cubicBezTo>
                    <a:pt x="3647" y="1"/>
                    <a:pt x="3627" y="11"/>
                    <a:pt x="3626" y="34"/>
                  </a:cubicBezTo>
                  <a:lnTo>
                    <a:pt x="3626" y="34"/>
                  </a:lnTo>
                  <a:cubicBezTo>
                    <a:pt x="3626" y="36"/>
                    <a:pt x="3626" y="38"/>
                    <a:pt x="3626" y="40"/>
                  </a:cubicBezTo>
                  <a:lnTo>
                    <a:pt x="3626" y="40"/>
                  </a:lnTo>
                  <a:cubicBezTo>
                    <a:pt x="3581" y="549"/>
                    <a:pt x="3326" y="1028"/>
                    <a:pt x="2919" y="1340"/>
                  </a:cubicBezTo>
                  <a:cubicBezTo>
                    <a:pt x="2597" y="1586"/>
                    <a:pt x="2202" y="1713"/>
                    <a:pt x="1804" y="1713"/>
                  </a:cubicBezTo>
                  <a:cubicBezTo>
                    <a:pt x="1669" y="1713"/>
                    <a:pt x="1534" y="1698"/>
                    <a:pt x="1401" y="1669"/>
                  </a:cubicBezTo>
                  <a:cubicBezTo>
                    <a:pt x="1387" y="1669"/>
                    <a:pt x="1357" y="1676"/>
                    <a:pt x="1357" y="1705"/>
                  </a:cubicBezTo>
                  <a:cubicBezTo>
                    <a:pt x="1387" y="2048"/>
                    <a:pt x="1350" y="2413"/>
                    <a:pt x="1248" y="2756"/>
                  </a:cubicBezTo>
                  <a:cubicBezTo>
                    <a:pt x="1168" y="3033"/>
                    <a:pt x="1036" y="3318"/>
                    <a:pt x="817" y="3529"/>
                  </a:cubicBezTo>
                  <a:cubicBezTo>
                    <a:pt x="686" y="3668"/>
                    <a:pt x="526" y="3785"/>
                    <a:pt x="409" y="3938"/>
                  </a:cubicBezTo>
                  <a:cubicBezTo>
                    <a:pt x="321" y="4055"/>
                    <a:pt x="234" y="4193"/>
                    <a:pt x="183" y="4339"/>
                  </a:cubicBezTo>
                  <a:cubicBezTo>
                    <a:pt x="0" y="4842"/>
                    <a:pt x="256" y="5492"/>
                    <a:pt x="781" y="5652"/>
                  </a:cubicBezTo>
                  <a:cubicBezTo>
                    <a:pt x="871" y="5680"/>
                    <a:pt x="961" y="5693"/>
                    <a:pt x="1050" y="5693"/>
                  </a:cubicBezTo>
                  <a:cubicBezTo>
                    <a:pt x="1431" y="5693"/>
                    <a:pt x="1796" y="5466"/>
                    <a:pt x="2080" y="5229"/>
                  </a:cubicBezTo>
                  <a:cubicBezTo>
                    <a:pt x="2627" y="4770"/>
                    <a:pt x="3174" y="4310"/>
                    <a:pt x="3721" y="3843"/>
                  </a:cubicBezTo>
                  <a:cubicBezTo>
                    <a:pt x="4210" y="3434"/>
                    <a:pt x="4706" y="3026"/>
                    <a:pt x="5195" y="2603"/>
                  </a:cubicBezTo>
                  <a:cubicBezTo>
                    <a:pt x="5377" y="2449"/>
                    <a:pt x="5502" y="2238"/>
                    <a:pt x="5509" y="2004"/>
                  </a:cubicBezTo>
                  <a:cubicBezTo>
                    <a:pt x="5538" y="1676"/>
                    <a:pt x="5341" y="1340"/>
                    <a:pt x="5144" y="1092"/>
                  </a:cubicBezTo>
                  <a:cubicBezTo>
                    <a:pt x="4787" y="655"/>
                    <a:pt x="4268" y="341"/>
                    <a:pt x="3787" y="71"/>
                  </a:cubicBezTo>
                  <a:cubicBezTo>
                    <a:pt x="3763" y="56"/>
                    <a:pt x="3738" y="45"/>
                    <a:pt x="3714" y="30"/>
                  </a:cubicBezTo>
                  <a:lnTo>
                    <a:pt x="3714" y="30"/>
                  </a:lnTo>
                  <a:cubicBezTo>
                    <a:pt x="3714" y="29"/>
                    <a:pt x="3714" y="28"/>
                    <a:pt x="3714" y="27"/>
                  </a:cubicBezTo>
                  <a:cubicBezTo>
                    <a:pt x="3707" y="10"/>
                    <a:pt x="3687" y="1"/>
                    <a:pt x="3667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 flipH="1">
              <a:off x="2504887" y="4398577"/>
              <a:ext cx="594164" cy="287733"/>
            </a:xfrm>
            <a:custGeom>
              <a:avLst/>
              <a:gdLst/>
              <a:ahLst/>
              <a:cxnLst/>
              <a:rect l="l" t="t" r="r" b="b"/>
              <a:pathLst>
                <a:path w="6546" h="3170" extrusionOk="0">
                  <a:moveTo>
                    <a:pt x="3275" y="88"/>
                  </a:moveTo>
                  <a:cubicBezTo>
                    <a:pt x="3602" y="499"/>
                    <a:pt x="4079" y="755"/>
                    <a:pt x="4605" y="798"/>
                  </a:cubicBezTo>
                  <a:cubicBezTo>
                    <a:pt x="4658" y="803"/>
                    <a:pt x="4711" y="805"/>
                    <a:pt x="4765" y="805"/>
                  </a:cubicBezTo>
                  <a:cubicBezTo>
                    <a:pt x="5244" y="805"/>
                    <a:pt x="5711" y="609"/>
                    <a:pt x="6062" y="280"/>
                  </a:cubicBezTo>
                  <a:lnTo>
                    <a:pt x="6062" y="280"/>
                  </a:lnTo>
                  <a:cubicBezTo>
                    <a:pt x="6221" y="680"/>
                    <a:pt x="6352" y="1100"/>
                    <a:pt x="6429" y="1520"/>
                  </a:cubicBezTo>
                  <a:cubicBezTo>
                    <a:pt x="6538" y="2148"/>
                    <a:pt x="6429" y="3096"/>
                    <a:pt x="5604" y="3111"/>
                  </a:cubicBezTo>
                  <a:cubicBezTo>
                    <a:pt x="5407" y="3113"/>
                    <a:pt x="5209" y="3114"/>
                    <a:pt x="5011" y="3114"/>
                  </a:cubicBezTo>
                  <a:cubicBezTo>
                    <a:pt x="4614" y="3114"/>
                    <a:pt x="4216" y="3111"/>
                    <a:pt x="3817" y="3111"/>
                  </a:cubicBezTo>
                  <a:lnTo>
                    <a:pt x="1591" y="3111"/>
                  </a:lnTo>
                  <a:cubicBezTo>
                    <a:pt x="1219" y="3111"/>
                    <a:pt x="818" y="3081"/>
                    <a:pt x="512" y="2833"/>
                  </a:cubicBezTo>
                  <a:cubicBezTo>
                    <a:pt x="81" y="2498"/>
                    <a:pt x="118" y="1819"/>
                    <a:pt x="497" y="1469"/>
                  </a:cubicBezTo>
                  <a:cubicBezTo>
                    <a:pt x="716" y="1257"/>
                    <a:pt x="1030" y="1177"/>
                    <a:pt x="1329" y="1148"/>
                  </a:cubicBezTo>
                  <a:cubicBezTo>
                    <a:pt x="1482" y="1141"/>
                    <a:pt x="1642" y="1148"/>
                    <a:pt x="1796" y="1119"/>
                  </a:cubicBezTo>
                  <a:cubicBezTo>
                    <a:pt x="1934" y="1090"/>
                    <a:pt x="2066" y="1046"/>
                    <a:pt x="2197" y="995"/>
                  </a:cubicBezTo>
                  <a:cubicBezTo>
                    <a:pt x="2606" y="798"/>
                    <a:pt x="2970" y="484"/>
                    <a:pt x="3248" y="127"/>
                  </a:cubicBezTo>
                  <a:cubicBezTo>
                    <a:pt x="3255" y="111"/>
                    <a:pt x="3265" y="100"/>
                    <a:pt x="3275" y="88"/>
                  </a:cubicBezTo>
                  <a:close/>
                  <a:moveTo>
                    <a:pt x="3259" y="1"/>
                  </a:moveTo>
                  <a:cubicBezTo>
                    <a:pt x="3249" y="1"/>
                    <a:pt x="3240" y="6"/>
                    <a:pt x="3233" y="17"/>
                  </a:cubicBezTo>
                  <a:cubicBezTo>
                    <a:pt x="3007" y="338"/>
                    <a:pt x="2700" y="615"/>
                    <a:pt x="2357" y="820"/>
                  </a:cubicBezTo>
                  <a:cubicBezTo>
                    <a:pt x="2226" y="900"/>
                    <a:pt x="2066" y="973"/>
                    <a:pt x="1912" y="1009"/>
                  </a:cubicBezTo>
                  <a:cubicBezTo>
                    <a:pt x="1752" y="1053"/>
                    <a:pt x="1584" y="1053"/>
                    <a:pt x="1409" y="1068"/>
                  </a:cubicBezTo>
                  <a:cubicBezTo>
                    <a:pt x="1117" y="1082"/>
                    <a:pt x="811" y="1148"/>
                    <a:pt x="563" y="1309"/>
                  </a:cubicBezTo>
                  <a:cubicBezTo>
                    <a:pt x="183" y="1578"/>
                    <a:pt x="1" y="2133"/>
                    <a:pt x="205" y="2571"/>
                  </a:cubicBezTo>
                  <a:cubicBezTo>
                    <a:pt x="424" y="3038"/>
                    <a:pt x="1000" y="3162"/>
                    <a:pt x="1475" y="3169"/>
                  </a:cubicBezTo>
                  <a:lnTo>
                    <a:pt x="5582" y="3169"/>
                  </a:lnTo>
                  <a:cubicBezTo>
                    <a:pt x="5779" y="3169"/>
                    <a:pt x="5969" y="3118"/>
                    <a:pt x="6137" y="2987"/>
                  </a:cubicBezTo>
                  <a:cubicBezTo>
                    <a:pt x="6407" y="2768"/>
                    <a:pt x="6509" y="2396"/>
                    <a:pt x="6531" y="2060"/>
                  </a:cubicBezTo>
                  <a:cubicBezTo>
                    <a:pt x="6545" y="1732"/>
                    <a:pt x="6480" y="1403"/>
                    <a:pt x="6400" y="1090"/>
                  </a:cubicBezTo>
                  <a:cubicBezTo>
                    <a:pt x="6334" y="827"/>
                    <a:pt x="6246" y="572"/>
                    <a:pt x="6151" y="324"/>
                  </a:cubicBezTo>
                  <a:cubicBezTo>
                    <a:pt x="6138" y="290"/>
                    <a:pt x="6131" y="250"/>
                    <a:pt x="6112" y="215"/>
                  </a:cubicBezTo>
                  <a:lnTo>
                    <a:pt x="6112" y="215"/>
                  </a:lnTo>
                  <a:cubicBezTo>
                    <a:pt x="6110" y="195"/>
                    <a:pt x="6089" y="179"/>
                    <a:pt x="6069" y="179"/>
                  </a:cubicBezTo>
                  <a:cubicBezTo>
                    <a:pt x="6060" y="179"/>
                    <a:pt x="6050" y="183"/>
                    <a:pt x="6042" y="192"/>
                  </a:cubicBezTo>
                  <a:cubicBezTo>
                    <a:pt x="5689" y="546"/>
                    <a:pt x="5204" y="741"/>
                    <a:pt x="4699" y="741"/>
                  </a:cubicBezTo>
                  <a:cubicBezTo>
                    <a:pt x="4673" y="741"/>
                    <a:pt x="4646" y="741"/>
                    <a:pt x="4619" y="739"/>
                  </a:cubicBezTo>
                  <a:cubicBezTo>
                    <a:pt x="4101" y="703"/>
                    <a:pt x="3612" y="433"/>
                    <a:pt x="3291" y="17"/>
                  </a:cubicBezTo>
                  <a:cubicBezTo>
                    <a:pt x="3280" y="6"/>
                    <a:pt x="3269" y="1"/>
                    <a:pt x="3259" y="1"/>
                  </a:cubicBezTo>
                  <a:close/>
                </a:path>
              </a:pathLst>
            </a:custGeom>
            <a:solidFill>
              <a:srgbClr val="2E2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hlinkClick r:id="" action="ppaction://media"/>
            <a:extLst>
              <a:ext uri="{FF2B5EF4-FFF2-40B4-BE49-F238E27FC236}">
                <a16:creationId xmlns:a16="http://schemas.microsoft.com/office/drawing/2014/main" id="{7FFA2323-07A2-4E12-976F-47840D1FF6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64" t="22552" r="8659" b="27551"/>
          <a:stretch>
            <a:fillRect/>
          </a:stretch>
        </p:blipFill>
        <p:spPr>
          <a:xfrm>
            <a:off x="1336835" y="1143000"/>
            <a:ext cx="6470330" cy="1828800"/>
          </a:xfrm>
          <a:custGeom>
            <a:avLst/>
            <a:gdLst/>
            <a:ahLst/>
            <a:cxnLst/>
            <a:rect l="l" t="t" r="r" b="b"/>
            <a:pathLst>
              <a:path w="6810188" h="1924859">
                <a:moveTo>
                  <a:pt x="4249959" y="1270955"/>
                </a:moveTo>
                <a:lnTo>
                  <a:pt x="4249959" y="1566555"/>
                </a:lnTo>
                <a:lnTo>
                  <a:pt x="4278324" y="1566555"/>
                </a:lnTo>
                <a:cubicBezTo>
                  <a:pt x="4324439" y="1566555"/>
                  <a:pt x="4358943" y="1562325"/>
                  <a:pt x="4381834" y="1553866"/>
                </a:cubicBezTo>
                <a:cubicBezTo>
                  <a:pt x="4404726" y="1545406"/>
                  <a:pt x="4422724" y="1530144"/>
                  <a:pt x="4435829" y="1508082"/>
                </a:cubicBezTo>
                <a:cubicBezTo>
                  <a:pt x="4448933" y="1486020"/>
                  <a:pt x="4455486" y="1457240"/>
                  <a:pt x="4455486" y="1421741"/>
                </a:cubicBezTo>
                <a:cubicBezTo>
                  <a:pt x="4455486" y="1370318"/>
                  <a:pt x="4443459" y="1332331"/>
                  <a:pt x="4419406" y="1307781"/>
                </a:cubicBezTo>
                <a:cubicBezTo>
                  <a:pt x="4395354" y="1283230"/>
                  <a:pt x="4356620" y="1270955"/>
                  <a:pt x="4303207" y="1270955"/>
                </a:cubicBezTo>
                <a:close/>
                <a:moveTo>
                  <a:pt x="3516534" y="1270955"/>
                </a:moveTo>
                <a:lnTo>
                  <a:pt x="3516534" y="1566555"/>
                </a:lnTo>
                <a:lnTo>
                  <a:pt x="3544899" y="1566555"/>
                </a:lnTo>
                <a:cubicBezTo>
                  <a:pt x="3591014" y="1566555"/>
                  <a:pt x="3625518" y="1562325"/>
                  <a:pt x="3648409" y="1553866"/>
                </a:cubicBezTo>
                <a:cubicBezTo>
                  <a:pt x="3671301" y="1545406"/>
                  <a:pt x="3689299" y="1530144"/>
                  <a:pt x="3702404" y="1508082"/>
                </a:cubicBezTo>
                <a:cubicBezTo>
                  <a:pt x="3715508" y="1486020"/>
                  <a:pt x="3722061" y="1457240"/>
                  <a:pt x="3722061" y="1421741"/>
                </a:cubicBezTo>
                <a:cubicBezTo>
                  <a:pt x="3722061" y="1370318"/>
                  <a:pt x="3710034" y="1332331"/>
                  <a:pt x="3685981" y="1307781"/>
                </a:cubicBezTo>
                <a:cubicBezTo>
                  <a:pt x="3661928" y="1283230"/>
                  <a:pt x="3623195" y="1270955"/>
                  <a:pt x="3569781" y="1270955"/>
                </a:cubicBezTo>
                <a:close/>
                <a:moveTo>
                  <a:pt x="2854848" y="1257021"/>
                </a:moveTo>
                <a:cubicBezTo>
                  <a:pt x="2793140" y="1257021"/>
                  <a:pt x="2746196" y="1288538"/>
                  <a:pt x="2714015" y="1351573"/>
                </a:cubicBezTo>
                <a:cubicBezTo>
                  <a:pt x="2687806" y="1403328"/>
                  <a:pt x="2674701" y="1477643"/>
                  <a:pt x="2674701" y="1574518"/>
                </a:cubicBezTo>
                <a:cubicBezTo>
                  <a:pt x="2674701" y="1689639"/>
                  <a:pt x="2694939" y="1774736"/>
                  <a:pt x="2735414" y="1829809"/>
                </a:cubicBezTo>
                <a:cubicBezTo>
                  <a:pt x="2763614" y="1868294"/>
                  <a:pt x="2803093" y="1887536"/>
                  <a:pt x="2853853" y="1887536"/>
                </a:cubicBezTo>
                <a:cubicBezTo>
                  <a:pt x="2888025" y="1887536"/>
                  <a:pt x="2916556" y="1879242"/>
                  <a:pt x="2939448" y="1862654"/>
                </a:cubicBezTo>
                <a:cubicBezTo>
                  <a:pt x="2968643" y="1841421"/>
                  <a:pt x="2991369" y="1807498"/>
                  <a:pt x="3007625" y="1760885"/>
                </a:cubicBezTo>
                <a:cubicBezTo>
                  <a:pt x="3023881" y="1714273"/>
                  <a:pt x="3032010" y="1653477"/>
                  <a:pt x="3032010" y="1578499"/>
                </a:cubicBezTo>
                <a:cubicBezTo>
                  <a:pt x="3032010" y="1489255"/>
                  <a:pt x="3023716" y="1422488"/>
                  <a:pt x="3007127" y="1378197"/>
                </a:cubicBezTo>
                <a:cubicBezTo>
                  <a:pt x="2990539" y="1333907"/>
                  <a:pt x="2969389" y="1302638"/>
                  <a:pt x="2943678" y="1284391"/>
                </a:cubicBezTo>
                <a:cubicBezTo>
                  <a:pt x="2917966" y="1266144"/>
                  <a:pt x="2888356" y="1257021"/>
                  <a:pt x="2854848" y="1257021"/>
                </a:cubicBezTo>
                <a:close/>
                <a:moveTo>
                  <a:pt x="6159191" y="1234627"/>
                </a:moveTo>
                <a:lnTo>
                  <a:pt x="6765321" y="1234627"/>
                </a:lnTo>
                <a:lnTo>
                  <a:pt x="6765321" y="1417262"/>
                </a:lnTo>
                <a:lnTo>
                  <a:pt x="6747406" y="1417262"/>
                </a:lnTo>
                <a:cubicBezTo>
                  <a:pt x="6736790" y="1375128"/>
                  <a:pt x="6725012" y="1344855"/>
                  <a:pt x="6712073" y="1326442"/>
                </a:cubicBezTo>
                <a:cubicBezTo>
                  <a:pt x="6699134" y="1308029"/>
                  <a:pt x="6681386" y="1293349"/>
                  <a:pt x="6658825" y="1282401"/>
                </a:cubicBezTo>
                <a:cubicBezTo>
                  <a:pt x="6646219" y="1276429"/>
                  <a:pt x="6624156" y="1273443"/>
                  <a:pt x="6592639" y="1273443"/>
                </a:cubicBezTo>
                <a:lnTo>
                  <a:pt x="6542377" y="1273443"/>
                </a:lnTo>
                <a:lnTo>
                  <a:pt x="6542377" y="1793979"/>
                </a:lnTo>
                <a:cubicBezTo>
                  <a:pt x="6542377" y="1828482"/>
                  <a:pt x="6544285" y="1850047"/>
                  <a:pt x="6548099" y="1858672"/>
                </a:cubicBezTo>
                <a:cubicBezTo>
                  <a:pt x="6551915" y="1867298"/>
                  <a:pt x="6559380" y="1874846"/>
                  <a:pt x="6570493" y="1881315"/>
                </a:cubicBezTo>
                <a:cubicBezTo>
                  <a:pt x="6581608" y="1887785"/>
                  <a:pt x="6596786" y="1891019"/>
                  <a:pt x="6616028" y="1891019"/>
                </a:cubicBezTo>
                <a:lnTo>
                  <a:pt x="6638422" y="1891019"/>
                </a:lnTo>
                <a:lnTo>
                  <a:pt x="6638422" y="1909432"/>
                </a:lnTo>
                <a:lnTo>
                  <a:pt x="6285095" y="1909432"/>
                </a:lnTo>
                <a:lnTo>
                  <a:pt x="6285095" y="1891019"/>
                </a:lnTo>
                <a:lnTo>
                  <a:pt x="6307489" y="1891019"/>
                </a:lnTo>
                <a:cubicBezTo>
                  <a:pt x="6327063" y="1891019"/>
                  <a:pt x="6342821" y="1887536"/>
                  <a:pt x="6354765" y="1880569"/>
                </a:cubicBezTo>
                <a:cubicBezTo>
                  <a:pt x="6363391" y="1875924"/>
                  <a:pt x="6370192" y="1867962"/>
                  <a:pt x="6375168" y="1856682"/>
                </a:cubicBezTo>
                <a:cubicBezTo>
                  <a:pt x="6378818" y="1848720"/>
                  <a:pt x="6380642" y="1827819"/>
                  <a:pt x="6380642" y="1793979"/>
                </a:cubicBezTo>
                <a:lnTo>
                  <a:pt x="6380642" y="1273443"/>
                </a:lnTo>
                <a:lnTo>
                  <a:pt x="6331873" y="1273443"/>
                </a:lnTo>
                <a:cubicBezTo>
                  <a:pt x="6286422" y="1273443"/>
                  <a:pt x="6253412" y="1283064"/>
                  <a:pt x="6232842" y="1302306"/>
                </a:cubicBezTo>
                <a:cubicBezTo>
                  <a:pt x="6203979" y="1329179"/>
                  <a:pt x="6185732" y="1367498"/>
                  <a:pt x="6178101" y="1417262"/>
                </a:cubicBezTo>
                <a:lnTo>
                  <a:pt x="6159191" y="1417262"/>
                </a:lnTo>
                <a:close/>
                <a:moveTo>
                  <a:pt x="4733068" y="1234627"/>
                </a:moveTo>
                <a:lnTo>
                  <a:pt x="5297894" y="1234627"/>
                </a:lnTo>
                <a:lnTo>
                  <a:pt x="5297894" y="1434182"/>
                </a:lnTo>
                <a:lnTo>
                  <a:pt x="5278984" y="1434182"/>
                </a:lnTo>
                <a:cubicBezTo>
                  <a:pt x="5269363" y="1385413"/>
                  <a:pt x="5255843" y="1350412"/>
                  <a:pt x="5238426" y="1329179"/>
                </a:cubicBezTo>
                <a:cubicBezTo>
                  <a:pt x="5221008" y="1307946"/>
                  <a:pt x="5196375" y="1292354"/>
                  <a:pt x="5164526" y="1282401"/>
                </a:cubicBezTo>
                <a:cubicBezTo>
                  <a:pt x="5145947" y="1276429"/>
                  <a:pt x="5111112" y="1273443"/>
                  <a:pt x="5060021" y="1273443"/>
                </a:cubicBezTo>
                <a:lnTo>
                  <a:pt x="4990350" y="1273443"/>
                </a:lnTo>
                <a:lnTo>
                  <a:pt x="4990350" y="1548143"/>
                </a:lnTo>
                <a:lnTo>
                  <a:pt x="5003787" y="1548143"/>
                </a:lnTo>
                <a:cubicBezTo>
                  <a:pt x="5046584" y="1548143"/>
                  <a:pt x="5077604" y="1534706"/>
                  <a:pt x="5096846" y="1507833"/>
                </a:cubicBezTo>
                <a:cubicBezTo>
                  <a:pt x="5116089" y="1480961"/>
                  <a:pt x="5128364" y="1441315"/>
                  <a:pt x="5133672" y="1388897"/>
                </a:cubicBezTo>
                <a:lnTo>
                  <a:pt x="5152582" y="1388897"/>
                </a:lnTo>
                <a:lnTo>
                  <a:pt x="5152582" y="1742224"/>
                </a:lnTo>
                <a:lnTo>
                  <a:pt x="5133672" y="1742224"/>
                </a:lnTo>
                <a:cubicBezTo>
                  <a:pt x="5129691" y="1703739"/>
                  <a:pt x="5121314" y="1672222"/>
                  <a:pt x="5108541" y="1647671"/>
                </a:cubicBezTo>
                <a:cubicBezTo>
                  <a:pt x="5095768" y="1623121"/>
                  <a:pt x="5080922" y="1606616"/>
                  <a:pt x="5064002" y="1598156"/>
                </a:cubicBezTo>
                <a:cubicBezTo>
                  <a:pt x="5047082" y="1589696"/>
                  <a:pt x="5022532" y="1585466"/>
                  <a:pt x="4990350" y="1585466"/>
                </a:cubicBezTo>
                <a:lnTo>
                  <a:pt x="4990350" y="1775566"/>
                </a:lnTo>
                <a:cubicBezTo>
                  <a:pt x="4990350" y="1812723"/>
                  <a:pt x="4991926" y="1835449"/>
                  <a:pt x="4995078" y="1843743"/>
                </a:cubicBezTo>
                <a:cubicBezTo>
                  <a:pt x="4998230" y="1852037"/>
                  <a:pt x="5004119" y="1858838"/>
                  <a:pt x="5012744" y="1864147"/>
                </a:cubicBezTo>
                <a:cubicBezTo>
                  <a:pt x="5021371" y="1869455"/>
                  <a:pt x="5035305" y="1872109"/>
                  <a:pt x="5054546" y="1872109"/>
                </a:cubicBezTo>
                <a:lnTo>
                  <a:pt x="5094856" y="1872109"/>
                </a:lnTo>
                <a:cubicBezTo>
                  <a:pt x="5157891" y="1872109"/>
                  <a:pt x="5208402" y="1857511"/>
                  <a:pt x="5246388" y="1828316"/>
                </a:cubicBezTo>
                <a:cubicBezTo>
                  <a:pt x="5284375" y="1799121"/>
                  <a:pt x="5311663" y="1754665"/>
                  <a:pt x="5328251" y="1694948"/>
                </a:cubicBezTo>
                <a:lnTo>
                  <a:pt x="5346664" y="1694948"/>
                </a:lnTo>
                <a:lnTo>
                  <a:pt x="5316307" y="1909432"/>
                </a:lnTo>
                <a:lnTo>
                  <a:pt x="4733068" y="1909432"/>
                </a:lnTo>
                <a:lnTo>
                  <a:pt x="4733068" y="1891019"/>
                </a:lnTo>
                <a:lnTo>
                  <a:pt x="4755462" y="1891019"/>
                </a:lnTo>
                <a:cubicBezTo>
                  <a:pt x="4775037" y="1891019"/>
                  <a:pt x="4790795" y="1887536"/>
                  <a:pt x="4802739" y="1880569"/>
                </a:cubicBezTo>
                <a:cubicBezTo>
                  <a:pt x="4811365" y="1875924"/>
                  <a:pt x="4818000" y="1867962"/>
                  <a:pt x="4822644" y="1856682"/>
                </a:cubicBezTo>
                <a:cubicBezTo>
                  <a:pt x="4826294" y="1848720"/>
                  <a:pt x="4828118" y="1827819"/>
                  <a:pt x="4828118" y="1793979"/>
                </a:cubicBezTo>
                <a:lnTo>
                  <a:pt x="4828118" y="1350080"/>
                </a:lnTo>
                <a:cubicBezTo>
                  <a:pt x="4828118" y="1319558"/>
                  <a:pt x="4827289" y="1300814"/>
                  <a:pt x="4825630" y="1293847"/>
                </a:cubicBezTo>
                <a:cubicBezTo>
                  <a:pt x="4822313" y="1282235"/>
                  <a:pt x="4816175" y="1273277"/>
                  <a:pt x="4807217" y="1266974"/>
                </a:cubicBezTo>
                <a:cubicBezTo>
                  <a:pt x="4794611" y="1257684"/>
                  <a:pt x="4777359" y="1253040"/>
                  <a:pt x="4755462" y="1253040"/>
                </a:cubicBezTo>
                <a:lnTo>
                  <a:pt x="4733068" y="1253040"/>
                </a:lnTo>
                <a:close/>
                <a:moveTo>
                  <a:pt x="3998151" y="1234627"/>
                </a:moveTo>
                <a:lnTo>
                  <a:pt x="4311667" y="1234627"/>
                </a:lnTo>
                <a:cubicBezTo>
                  <a:pt x="4393280" y="1234627"/>
                  <a:pt x="4452997" y="1240267"/>
                  <a:pt x="4490818" y="1251547"/>
                </a:cubicBezTo>
                <a:cubicBezTo>
                  <a:pt x="4528639" y="1262827"/>
                  <a:pt x="4559493" y="1283645"/>
                  <a:pt x="4583380" y="1314001"/>
                </a:cubicBezTo>
                <a:cubicBezTo>
                  <a:pt x="4607267" y="1344357"/>
                  <a:pt x="4619211" y="1379939"/>
                  <a:pt x="4619211" y="1420746"/>
                </a:cubicBezTo>
                <a:cubicBezTo>
                  <a:pt x="4619211" y="1470510"/>
                  <a:pt x="4601295" y="1511649"/>
                  <a:pt x="4565465" y="1544161"/>
                </a:cubicBezTo>
                <a:cubicBezTo>
                  <a:pt x="4542573" y="1564731"/>
                  <a:pt x="4510558" y="1580158"/>
                  <a:pt x="4469420" y="1590442"/>
                </a:cubicBezTo>
                <a:lnTo>
                  <a:pt x="4631652" y="1818861"/>
                </a:lnTo>
                <a:cubicBezTo>
                  <a:pt x="4652884" y="1848388"/>
                  <a:pt x="4667980" y="1866801"/>
                  <a:pt x="4676937" y="1874099"/>
                </a:cubicBezTo>
                <a:cubicBezTo>
                  <a:pt x="4690540" y="1884384"/>
                  <a:pt x="4706298" y="1890024"/>
                  <a:pt x="4724213" y="1891019"/>
                </a:cubicBezTo>
                <a:lnTo>
                  <a:pt x="4724213" y="1909432"/>
                </a:lnTo>
                <a:lnTo>
                  <a:pt x="4511719" y="1909432"/>
                </a:lnTo>
                <a:lnTo>
                  <a:pt x="4294249" y="1601888"/>
                </a:lnTo>
                <a:lnTo>
                  <a:pt x="4249959" y="1601888"/>
                </a:lnTo>
                <a:lnTo>
                  <a:pt x="4249959" y="1790993"/>
                </a:lnTo>
                <a:cubicBezTo>
                  <a:pt x="4249959" y="1827487"/>
                  <a:pt x="4252198" y="1850461"/>
                  <a:pt x="4256677" y="1859917"/>
                </a:cubicBezTo>
                <a:cubicBezTo>
                  <a:pt x="4261156" y="1869372"/>
                  <a:pt x="4269035" y="1876919"/>
                  <a:pt x="4280315" y="1882559"/>
                </a:cubicBezTo>
                <a:cubicBezTo>
                  <a:pt x="4291595" y="1888199"/>
                  <a:pt x="4312662" y="1891019"/>
                  <a:pt x="4343516" y="1891019"/>
                </a:cubicBezTo>
                <a:lnTo>
                  <a:pt x="4343516" y="1909432"/>
                </a:lnTo>
                <a:lnTo>
                  <a:pt x="3998151" y="1909432"/>
                </a:lnTo>
                <a:lnTo>
                  <a:pt x="3998151" y="1891019"/>
                </a:lnTo>
                <a:cubicBezTo>
                  <a:pt x="4029336" y="1891019"/>
                  <a:pt x="4050486" y="1888116"/>
                  <a:pt x="4061600" y="1882311"/>
                </a:cubicBezTo>
                <a:cubicBezTo>
                  <a:pt x="4072714" y="1876505"/>
                  <a:pt x="4080511" y="1868957"/>
                  <a:pt x="4084990" y="1859668"/>
                </a:cubicBezTo>
                <a:cubicBezTo>
                  <a:pt x="4089468" y="1850378"/>
                  <a:pt x="4091708" y="1827487"/>
                  <a:pt x="4091708" y="1790993"/>
                </a:cubicBezTo>
                <a:lnTo>
                  <a:pt x="4091708" y="1353066"/>
                </a:lnTo>
                <a:cubicBezTo>
                  <a:pt x="4091708" y="1316572"/>
                  <a:pt x="4089468" y="1293598"/>
                  <a:pt x="4084990" y="1284142"/>
                </a:cubicBezTo>
                <a:cubicBezTo>
                  <a:pt x="4080511" y="1274687"/>
                  <a:pt x="4072631" y="1267140"/>
                  <a:pt x="4061352" y="1261500"/>
                </a:cubicBezTo>
                <a:cubicBezTo>
                  <a:pt x="4050071" y="1255860"/>
                  <a:pt x="4029005" y="1253040"/>
                  <a:pt x="3998151" y="1253040"/>
                </a:cubicBezTo>
                <a:close/>
                <a:moveTo>
                  <a:pt x="3264726" y="1234627"/>
                </a:moveTo>
                <a:lnTo>
                  <a:pt x="3578241" y="1234627"/>
                </a:lnTo>
                <a:cubicBezTo>
                  <a:pt x="3659855" y="1234627"/>
                  <a:pt x="3719572" y="1240267"/>
                  <a:pt x="3757393" y="1251547"/>
                </a:cubicBezTo>
                <a:cubicBezTo>
                  <a:pt x="3795214" y="1262827"/>
                  <a:pt x="3826068" y="1283645"/>
                  <a:pt x="3849955" y="1314001"/>
                </a:cubicBezTo>
                <a:cubicBezTo>
                  <a:pt x="3873842" y="1344357"/>
                  <a:pt x="3885785" y="1379939"/>
                  <a:pt x="3885785" y="1420746"/>
                </a:cubicBezTo>
                <a:cubicBezTo>
                  <a:pt x="3885785" y="1470510"/>
                  <a:pt x="3867870" y="1511649"/>
                  <a:pt x="3832040" y="1544161"/>
                </a:cubicBezTo>
                <a:cubicBezTo>
                  <a:pt x="3809148" y="1564731"/>
                  <a:pt x="3777133" y="1580158"/>
                  <a:pt x="3735995" y="1590442"/>
                </a:cubicBezTo>
                <a:lnTo>
                  <a:pt x="3898227" y="1818861"/>
                </a:lnTo>
                <a:cubicBezTo>
                  <a:pt x="3919459" y="1848388"/>
                  <a:pt x="3934555" y="1866801"/>
                  <a:pt x="3943512" y="1874099"/>
                </a:cubicBezTo>
                <a:cubicBezTo>
                  <a:pt x="3957114" y="1884384"/>
                  <a:pt x="3972873" y="1890024"/>
                  <a:pt x="3990788" y="1891019"/>
                </a:cubicBezTo>
                <a:lnTo>
                  <a:pt x="3990788" y="1909432"/>
                </a:lnTo>
                <a:lnTo>
                  <a:pt x="3778294" y="1909432"/>
                </a:lnTo>
                <a:lnTo>
                  <a:pt x="3560824" y="1601888"/>
                </a:lnTo>
                <a:lnTo>
                  <a:pt x="3516534" y="1601888"/>
                </a:lnTo>
                <a:lnTo>
                  <a:pt x="3516534" y="1790993"/>
                </a:lnTo>
                <a:cubicBezTo>
                  <a:pt x="3516534" y="1827487"/>
                  <a:pt x="3518773" y="1850461"/>
                  <a:pt x="3523252" y="1859917"/>
                </a:cubicBezTo>
                <a:cubicBezTo>
                  <a:pt x="3527731" y="1869372"/>
                  <a:pt x="3535610" y="1876919"/>
                  <a:pt x="3546890" y="1882559"/>
                </a:cubicBezTo>
                <a:cubicBezTo>
                  <a:pt x="3558170" y="1888199"/>
                  <a:pt x="3579237" y="1891019"/>
                  <a:pt x="3610091" y="1891019"/>
                </a:cubicBezTo>
                <a:lnTo>
                  <a:pt x="3610091" y="1909432"/>
                </a:lnTo>
                <a:lnTo>
                  <a:pt x="3264726" y="1909432"/>
                </a:lnTo>
                <a:lnTo>
                  <a:pt x="3264726" y="1891019"/>
                </a:lnTo>
                <a:cubicBezTo>
                  <a:pt x="3295911" y="1891019"/>
                  <a:pt x="3317061" y="1888116"/>
                  <a:pt x="3328175" y="1882311"/>
                </a:cubicBezTo>
                <a:cubicBezTo>
                  <a:pt x="3339289" y="1876505"/>
                  <a:pt x="3347086" y="1868957"/>
                  <a:pt x="3351565" y="1859668"/>
                </a:cubicBezTo>
                <a:cubicBezTo>
                  <a:pt x="3356043" y="1850378"/>
                  <a:pt x="3358283" y="1827487"/>
                  <a:pt x="3358283" y="1790993"/>
                </a:cubicBezTo>
                <a:lnTo>
                  <a:pt x="3358283" y="1353066"/>
                </a:lnTo>
                <a:cubicBezTo>
                  <a:pt x="3358283" y="1316572"/>
                  <a:pt x="3356043" y="1293598"/>
                  <a:pt x="3351565" y="1284142"/>
                </a:cubicBezTo>
                <a:cubicBezTo>
                  <a:pt x="3347086" y="1274687"/>
                  <a:pt x="3339206" y="1267140"/>
                  <a:pt x="3327926" y="1261500"/>
                </a:cubicBezTo>
                <a:cubicBezTo>
                  <a:pt x="3316646" y="1255860"/>
                  <a:pt x="3295580" y="1253040"/>
                  <a:pt x="3264726" y="1253040"/>
                </a:cubicBezTo>
                <a:close/>
                <a:moveTo>
                  <a:pt x="1002822" y="1234627"/>
                </a:moveTo>
                <a:lnTo>
                  <a:pt x="1242189" y="1234627"/>
                </a:lnTo>
                <a:lnTo>
                  <a:pt x="1575113" y="1653146"/>
                </a:lnTo>
                <a:lnTo>
                  <a:pt x="1575113" y="1363019"/>
                </a:lnTo>
                <a:cubicBezTo>
                  <a:pt x="1575113" y="1322544"/>
                  <a:pt x="1569307" y="1295173"/>
                  <a:pt x="1557695" y="1280908"/>
                </a:cubicBezTo>
                <a:cubicBezTo>
                  <a:pt x="1541771" y="1261666"/>
                  <a:pt x="1515064" y="1252376"/>
                  <a:pt x="1477575" y="1253040"/>
                </a:cubicBezTo>
                <a:lnTo>
                  <a:pt x="1477575" y="1234627"/>
                </a:lnTo>
                <a:lnTo>
                  <a:pt x="1700519" y="1234627"/>
                </a:lnTo>
                <a:lnTo>
                  <a:pt x="1700519" y="1253040"/>
                </a:lnTo>
                <a:cubicBezTo>
                  <a:pt x="1671987" y="1256689"/>
                  <a:pt x="1652828" y="1261417"/>
                  <a:pt x="1643041" y="1267223"/>
                </a:cubicBezTo>
                <a:cubicBezTo>
                  <a:pt x="1633254" y="1273028"/>
                  <a:pt x="1625624" y="1282484"/>
                  <a:pt x="1620150" y="1295588"/>
                </a:cubicBezTo>
                <a:cubicBezTo>
                  <a:pt x="1614675" y="1308693"/>
                  <a:pt x="1611939" y="1331170"/>
                  <a:pt x="1611939" y="1363019"/>
                </a:cubicBezTo>
                <a:lnTo>
                  <a:pt x="1611939" y="1924859"/>
                </a:lnTo>
                <a:lnTo>
                  <a:pt x="1595019" y="1924859"/>
                </a:lnTo>
                <a:lnTo>
                  <a:pt x="1138679" y="1363019"/>
                </a:lnTo>
                <a:lnTo>
                  <a:pt x="1138679" y="1791988"/>
                </a:lnTo>
                <a:cubicBezTo>
                  <a:pt x="1138679" y="1830804"/>
                  <a:pt x="1147553" y="1857014"/>
                  <a:pt x="1165303" y="1870616"/>
                </a:cubicBezTo>
                <a:cubicBezTo>
                  <a:pt x="1183052" y="1884218"/>
                  <a:pt x="1203373" y="1891019"/>
                  <a:pt x="1226264" y="1891019"/>
                </a:cubicBezTo>
                <a:lnTo>
                  <a:pt x="1242189" y="1891019"/>
                </a:lnTo>
                <a:lnTo>
                  <a:pt x="1242189" y="1909432"/>
                </a:lnTo>
                <a:lnTo>
                  <a:pt x="1002822" y="1909432"/>
                </a:lnTo>
                <a:lnTo>
                  <a:pt x="1002822" y="1891019"/>
                </a:lnTo>
                <a:cubicBezTo>
                  <a:pt x="1039979" y="1890688"/>
                  <a:pt x="1065857" y="1883057"/>
                  <a:pt x="1080455" y="1868128"/>
                </a:cubicBezTo>
                <a:cubicBezTo>
                  <a:pt x="1095052" y="1853198"/>
                  <a:pt x="1102351" y="1827819"/>
                  <a:pt x="1102351" y="1791988"/>
                </a:cubicBezTo>
                <a:lnTo>
                  <a:pt x="1102351" y="1315743"/>
                </a:lnTo>
                <a:lnTo>
                  <a:pt x="1087919" y="1297828"/>
                </a:lnTo>
                <a:cubicBezTo>
                  <a:pt x="1073654" y="1279913"/>
                  <a:pt x="1061046" y="1268135"/>
                  <a:pt x="1050098" y="1262495"/>
                </a:cubicBezTo>
                <a:cubicBezTo>
                  <a:pt x="1039150" y="1256855"/>
                  <a:pt x="1023391" y="1253703"/>
                  <a:pt x="1002822" y="1253040"/>
                </a:cubicBezTo>
                <a:close/>
                <a:moveTo>
                  <a:pt x="608744" y="1234627"/>
                </a:moveTo>
                <a:lnTo>
                  <a:pt x="961574" y="1234627"/>
                </a:lnTo>
                <a:lnTo>
                  <a:pt x="961574" y="1253040"/>
                </a:lnTo>
                <a:lnTo>
                  <a:pt x="939179" y="1253040"/>
                </a:lnTo>
                <a:cubicBezTo>
                  <a:pt x="919605" y="1253040"/>
                  <a:pt x="903847" y="1256523"/>
                  <a:pt x="891903" y="1263490"/>
                </a:cubicBezTo>
                <a:cubicBezTo>
                  <a:pt x="883277" y="1268135"/>
                  <a:pt x="876476" y="1276097"/>
                  <a:pt x="871500" y="1287377"/>
                </a:cubicBezTo>
                <a:cubicBezTo>
                  <a:pt x="867851" y="1295339"/>
                  <a:pt x="866026" y="1316241"/>
                  <a:pt x="866026" y="1350080"/>
                </a:cubicBezTo>
                <a:lnTo>
                  <a:pt x="866026" y="1793979"/>
                </a:lnTo>
                <a:cubicBezTo>
                  <a:pt x="866026" y="1828482"/>
                  <a:pt x="867934" y="1850047"/>
                  <a:pt x="871749" y="1858672"/>
                </a:cubicBezTo>
                <a:cubicBezTo>
                  <a:pt x="875564" y="1867298"/>
                  <a:pt x="883029" y="1874846"/>
                  <a:pt x="894143" y="1881315"/>
                </a:cubicBezTo>
                <a:cubicBezTo>
                  <a:pt x="905257" y="1887785"/>
                  <a:pt x="920269" y="1891019"/>
                  <a:pt x="939179" y="1891019"/>
                </a:cubicBezTo>
                <a:lnTo>
                  <a:pt x="961574" y="1891019"/>
                </a:lnTo>
                <a:lnTo>
                  <a:pt x="961574" y="1909432"/>
                </a:lnTo>
                <a:lnTo>
                  <a:pt x="608744" y="1909432"/>
                </a:lnTo>
                <a:lnTo>
                  <a:pt x="608744" y="1891019"/>
                </a:lnTo>
                <a:lnTo>
                  <a:pt x="631138" y="1891019"/>
                </a:lnTo>
                <a:cubicBezTo>
                  <a:pt x="650712" y="1891019"/>
                  <a:pt x="666471" y="1887536"/>
                  <a:pt x="678414" y="1880569"/>
                </a:cubicBezTo>
                <a:cubicBezTo>
                  <a:pt x="687040" y="1875924"/>
                  <a:pt x="693675" y="1867962"/>
                  <a:pt x="698320" y="1856682"/>
                </a:cubicBezTo>
                <a:cubicBezTo>
                  <a:pt x="701969" y="1848720"/>
                  <a:pt x="703794" y="1827819"/>
                  <a:pt x="703794" y="1793979"/>
                </a:cubicBezTo>
                <a:lnTo>
                  <a:pt x="703794" y="1350080"/>
                </a:lnTo>
                <a:cubicBezTo>
                  <a:pt x="703794" y="1315577"/>
                  <a:pt x="701969" y="1294012"/>
                  <a:pt x="698320" y="1285387"/>
                </a:cubicBezTo>
                <a:cubicBezTo>
                  <a:pt x="694670" y="1276761"/>
                  <a:pt x="687289" y="1269213"/>
                  <a:pt x="676175" y="1262744"/>
                </a:cubicBezTo>
                <a:cubicBezTo>
                  <a:pt x="665061" y="1256274"/>
                  <a:pt x="650048" y="1253040"/>
                  <a:pt x="631138" y="1253040"/>
                </a:cubicBezTo>
                <a:lnTo>
                  <a:pt x="608744" y="1253040"/>
                </a:lnTo>
                <a:close/>
                <a:moveTo>
                  <a:pt x="2848877" y="1225172"/>
                </a:moveTo>
                <a:cubicBezTo>
                  <a:pt x="2956368" y="1221191"/>
                  <a:pt x="3043704" y="1252542"/>
                  <a:pt x="3110886" y="1319226"/>
                </a:cubicBezTo>
                <a:cubicBezTo>
                  <a:pt x="3178068" y="1385911"/>
                  <a:pt x="3211659" y="1469349"/>
                  <a:pt x="3211659" y="1569541"/>
                </a:cubicBezTo>
                <a:cubicBezTo>
                  <a:pt x="3211659" y="1655136"/>
                  <a:pt x="3186611" y="1730446"/>
                  <a:pt x="3136515" y="1795472"/>
                </a:cubicBezTo>
                <a:cubicBezTo>
                  <a:pt x="3070162" y="1881730"/>
                  <a:pt x="2976439" y="1924859"/>
                  <a:pt x="2855346" y="1924859"/>
                </a:cubicBezTo>
                <a:cubicBezTo>
                  <a:pt x="2733921" y="1924859"/>
                  <a:pt x="2640032" y="1883720"/>
                  <a:pt x="2573679" y="1801443"/>
                </a:cubicBezTo>
                <a:cubicBezTo>
                  <a:pt x="2521261" y="1736418"/>
                  <a:pt x="2495052" y="1659283"/>
                  <a:pt x="2495052" y="1570039"/>
                </a:cubicBezTo>
                <a:cubicBezTo>
                  <a:pt x="2495052" y="1469847"/>
                  <a:pt x="2529141" y="1386325"/>
                  <a:pt x="2597318" y="1319475"/>
                </a:cubicBezTo>
                <a:cubicBezTo>
                  <a:pt x="2665495" y="1252625"/>
                  <a:pt x="2749348" y="1221191"/>
                  <a:pt x="2848877" y="1225172"/>
                </a:cubicBezTo>
                <a:close/>
                <a:moveTo>
                  <a:pt x="5798501" y="1219200"/>
                </a:moveTo>
                <a:cubicBezTo>
                  <a:pt x="5845943" y="1219200"/>
                  <a:pt x="5896039" y="1229484"/>
                  <a:pt x="5948790" y="1250054"/>
                </a:cubicBezTo>
                <a:cubicBezTo>
                  <a:pt x="5979312" y="1261997"/>
                  <a:pt x="5998720" y="1267969"/>
                  <a:pt x="6007014" y="1267969"/>
                </a:cubicBezTo>
                <a:cubicBezTo>
                  <a:pt x="6017630" y="1267969"/>
                  <a:pt x="6026837" y="1264071"/>
                  <a:pt x="6034633" y="1256274"/>
                </a:cubicBezTo>
                <a:cubicBezTo>
                  <a:pt x="6042430" y="1248478"/>
                  <a:pt x="6047489" y="1236120"/>
                  <a:pt x="6049811" y="1219200"/>
                </a:cubicBezTo>
                <a:lnTo>
                  <a:pt x="6069219" y="1219200"/>
                </a:lnTo>
                <a:lnTo>
                  <a:pt x="6069219" y="1453093"/>
                </a:lnTo>
                <a:lnTo>
                  <a:pt x="6049811" y="1453093"/>
                </a:lnTo>
                <a:cubicBezTo>
                  <a:pt x="6035214" y="1392048"/>
                  <a:pt x="6008009" y="1345270"/>
                  <a:pt x="5968198" y="1312757"/>
                </a:cubicBezTo>
                <a:cubicBezTo>
                  <a:pt x="5928386" y="1280244"/>
                  <a:pt x="5883266" y="1263988"/>
                  <a:pt x="5832839" y="1263988"/>
                </a:cubicBezTo>
                <a:cubicBezTo>
                  <a:pt x="5790704" y="1263988"/>
                  <a:pt x="5752054" y="1276097"/>
                  <a:pt x="5716887" y="1300316"/>
                </a:cubicBezTo>
                <a:cubicBezTo>
                  <a:pt x="5681720" y="1324534"/>
                  <a:pt x="5656009" y="1356218"/>
                  <a:pt x="5639753" y="1395366"/>
                </a:cubicBezTo>
                <a:cubicBezTo>
                  <a:pt x="5618852" y="1445462"/>
                  <a:pt x="5608401" y="1501198"/>
                  <a:pt x="5608401" y="1562574"/>
                </a:cubicBezTo>
                <a:cubicBezTo>
                  <a:pt x="5608401" y="1622955"/>
                  <a:pt x="5616031" y="1677945"/>
                  <a:pt x="5631293" y="1727543"/>
                </a:cubicBezTo>
                <a:cubicBezTo>
                  <a:pt x="5646554" y="1777142"/>
                  <a:pt x="5670441" y="1814631"/>
                  <a:pt x="5702953" y="1840011"/>
                </a:cubicBezTo>
                <a:cubicBezTo>
                  <a:pt x="5735466" y="1865391"/>
                  <a:pt x="5777600" y="1878081"/>
                  <a:pt x="5829355" y="1878081"/>
                </a:cubicBezTo>
                <a:cubicBezTo>
                  <a:pt x="5871820" y="1878081"/>
                  <a:pt x="5910720" y="1868791"/>
                  <a:pt x="5946053" y="1850213"/>
                </a:cubicBezTo>
                <a:cubicBezTo>
                  <a:pt x="5981385" y="1831634"/>
                  <a:pt x="6018625" y="1799619"/>
                  <a:pt x="6057774" y="1754167"/>
                </a:cubicBezTo>
                <a:lnTo>
                  <a:pt x="6057774" y="1812392"/>
                </a:lnTo>
                <a:cubicBezTo>
                  <a:pt x="6019953" y="1851871"/>
                  <a:pt x="5980556" y="1880486"/>
                  <a:pt x="5939583" y="1898235"/>
                </a:cubicBezTo>
                <a:cubicBezTo>
                  <a:pt x="5898611" y="1915984"/>
                  <a:pt x="5850754" y="1924859"/>
                  <a:pt x="5796013" y="1924859"/>
                </a:cubicBezTo>
                <a:cubicBezTo>
                  <a:pt x="5724020" y="1924859"/>
                  <a:pt x="5660073" y="1910427"/>
                  <a:pt x="5604171" y="1881564"/>
                </a:cubicBezTo>
                <a:cubicBezTo>
                  <a:pt x="5548269" y="1852701"/>
                  <a:pt x="5505140" y="1811230"/>
                  <a:pt x="5474784" y="1757153"/>
                </a:cubicBezTo>
                <a:cubicBezTo>
                  <a:pt x="5444427" y="1703076"/>
                  <a:pt x="5429249" y="1645515"/>
                  <a:pt x="5429249" y="1584471"/>
                </a:cubicBezTo>
                <a:cubicBezTo>
                  <a:pt x="5429249" y="1520109"/>
                  <a:pt x="5446086" y="1459064"/>
                  <a:pt x="5479760" y="1401338"/>
                </a:cubicBezTo>
                <a:cubicBezTo>
                  <a:pt x="5513434" y="1343611"/>
                  <a:pt x="5558885" y="1298823"/>
                  <a:pt x="5616115" y="1266974"/>
                </a:cubicBezTo>
                <a:cubicBezTo>
                  <a:pt x="5673344" y="1235125"/>
                  <a:pt x="5734139" y="1219200"/>
                  <a:pt x="5798501" y="1219200"/>
                </a:cubicBezTo>
                <a:close/>
                <a:moveTo>
                  <a:pt x="2131377" y="1219200"/>
                </a:moveTo>
                <a:cubicBezTo>
                  <a:pt x="2178818" y="1219200"/>
                  <a:pt x="2228915" y="1229484"/>
                  <a:pt x="2281665" y="1250054"/>
                </a:cubicBezTo>
                <a:cubicBezTo>
                  <a:pt x="2312187" y="1261997"/>
                  <a:pt x="2331595" y="1267969"/>
                  <a:pt x="2339889" y="1267969"/>
                </a:cubicBezTo>
                <a:cubicBezTo>
                  <a:pt x="2350506" y="1267969"/>
                  <a:pt x="2359712" y="1264071"/>
                  <a:pt x="2367509" y="1256274"/>
                </a:cubicBezTo>
                <a:cubicBezTo>
                  <a:pt x="2375305" y="1248478"/>
                  <a:pt x="2380364" y="1236120"/>
                  <a:pt x="2382687" y="1219200"/>
                </a:cubicBezTo>
                <a:lnTo>
                  <a:pt x="2402095" y="1219200"/>
                </a:lnTo>
                <a:lnTo>
                  <a:pt x="2402095" y="1453093"/>
                </a:lnTo>
                <a:lnTo>
                  <a:pt x="2382687" y="1453093"/>
                </a:lnTo>
                <a:cubicBezTo>
                  <a:pt x="2368089" y="1392048"/>
                  <a:pt x="2340885" y="1345270"/>
                  <a:pt x="2301073" y="1312757"/>
                </a:cubicBezTo>
                <a:cubicBezTo>
                  <a:pt x="2261262" y="1280244"/>
                  <a:pt x="2216142" y="1263988"/>
                  <a:pt x="2165714" y="1263988"/>
                </a:cubicBezTo>
                <a:cubicBezTo>
                  <a:pt x="2123580" y="1263988"/>
                  <a:pt x="2084930" y="1276097"/>
                  <a:pt x="2049763" y="1300316"/>
                </a:cubicBezTo>
                <a:cubicBezTo>
                  <a:pt x="2014596" y="1324534"/>
                  <a:pt x="1988885" y="1356218"/>
                  <a:pt x="1972628" y="1395366"/>
                </a:cubicBezTo>
                <a:cubicBezTo>
                  <a:pt x="1951727" y="1445462"/>
                  <a:pt x="1941276" y="1501198"/>
                  <a:pt x="1941276" y="1562574"/>
                </a:cubicBezTo>
                <a:cubicBezTo>
                  <a:pt x="1941276" y="1622955"/>
                  <a:pt x="1948907" y="1677945"/>
                  <a:pt x="1964168" y="1727543"/>
                </a:cubicBezTo>
                <a:cubicBezTo>
                  <a:pt x="1979429" y="1777142"/>
                  <a:pt x="2003316" y="1814631"/>
                  <a:pt x="2035829" y="1840011"/>
                </a:cubicBezTo>
                <a:cubicBezTo>
                  <a:pt x="2068342" y="1865391"/>
                  <a:pt x="2110475" y="1878081"/>
                  <a:pt x="2162231" y="1878081"/>
                </a:cubicBezTo>
                <a:cubicBezTo>
                  <a:pt x="2204696" y="1878081"/>
                  <a:pt x="2243595" y="1868791"/>
                  <a:pt x="2278928" y="1850213"/>
                </a:cubicBezTo>
                <a:cubicBezTo>
                  <a:pt x="2314261" y="1831634"/>
                  <a:pt x="2351501" y="1799619"/>
                  <a:pt x="2390649" y="1754167"/>
                </a:cubicBezTo>
                <a:lnTo>
                  <a:pt x="2390649" y="1812392"/>
                </a:lnTo>
                <a:cubicBezTo>
                  <a:pt x="2352828" y="1851871"/>
                  <a:pt x="2313431" y="1880486"/>
                  <a:pt x="2272459" y="1898235"/>
                </a:cubicBezTo>
                <a:cubicBezTo>
                  <a:pt x="2231486" y="1915984"/>
                  <a:pt x="2183629" y="1924859"/>
                  <a:pt x="2128888" y="1924859"/>
                </a:cubicBezTo>
                <a:cubicBezTo>
                  <a:pt x="2056896" y="1924859"/>
                  <a:pt x="1992949" y="1910427"/>
                  <a:pt x="1937047" y="1881564"/>
                </a:cubicBezTo>
                <a:cubicBezTo>
                  <a:pt x="1881145" y="1852701"/>
                  <a:pt x="1838016" y="1811230"/>
                  <a:pt x="1807659" y="1757153"/>
                </a:cubicBezTo>
                <a:cubicBezTo>
                  <a:pt x="1777303" y="1703076"/>
                  <a:pt x="1762124" y="1645515"/>
                  <a:pt x="1762124" y="1584471"/>
                </a:cubicBezTo>
                <a:cubicBezTo>
                  <a:pt x="1762124" y="1520109"/>
                  <a:pt x="1778962" y="1459064"/>
                  <a:pt x="1812635" y="1401338"/>
                </a:cubicBezTo>
                <a:cubicBezTo>
                  <a:pt x="1846310" y="1343611"/>
                  <a:pt x="1891761" y="1298823"/>
                  <a:pt x="1948990" y="1266974"/>
                </a:cubicBezTo>
                <a:cubicBezTo>
                  <a:pt x="2006219" y="1235125"/>
                  <a:pt x="2067015" y="1219200"/>
                  <a:pt x="2131377" y="1219200"/>
                </a:cubicBezTo>
                <a:close/>
                <a:moveTo>
                  <a:pt x="6335933" y="51755"/>
                </a:moveTo>
                <a:lnTo>
                  <a:pt x="6335933" y="347355"/>
                </a:lnTo>
                <a:lnTo>
                  <a:pt x="6364299" y="347355"/>
                </a:lnTo>
                <a:cubicBezTo>
                  <a:pt x="6410414" y="347355"/>
                  <a:pt x="6444917" y="343125"/>
                  <a:pt x="6467809" y="334666"/>
                </a:cubicBezTo>
                <a:cubicBezTo>
                  <a:pt x="6490701" y="326206"/>
                  <a:pt x="6508699" y="310944"/>
                  <a:pt x="6521803" y="288882"/>
                </a:cubicBezTo>
                <a:cubicBezTo>
                  <a:pt x="6534908" y="266820"/>
                  <a:pt x="6541460" y="238040"/>
                  <a:pt x="6541460" y="202541"/>
                </a:cubicBezTo>
                <a:cubicBezTo>
                  <a:pt x="6541460" y="151118"/>
                  <a:pt x="6529434" y="113131"/>
                  <a:pt x="6505381" y="88580"/>
                </a:cubicBezTo>
                <a:cubicBezTo>
                  <a:pt x="6481329" y="64030"/>
                  <a:pt x="6442595" y="51755"/>
                  <a:pt x="6389181" y="51755"/>
                </a:cubicBezTo>
                <a:close/>
                <a:moveTo>
                  <a:pt x="2487834" y="51755"/>
                </a:moveTo>
                <a:lnTo>
                  <a:pt x="2487834" y="347355"/>
                </a:lnTo>
                <a:lnTo>
                  <a:pt x="2516199" y="347355"/>
                </a:lnTo>
                <a:cubicBezTo>
                  <a:pt x="2562314" y="347355"/>
                  <a:pt x="2596818" y="343125"/>
                  <a:pt x="2619710" y="334666"/>
                </a:cubicBezTo>
                <a:cubicBezTo>
                  <a:pt x="2642601" y="326206"/>
                  <a:pt x="2660599" y="310944"/>
                  <a:pt x="2673704" y="288882"/>
                </a:cubicBezTo>
                <a:cubicBezTo>
                  <a:pt x="2686808" y="266820"/>
                  <a:pt x="2693361" y="238040"/>
                  <a:pt x="2693361" y="202541"/>
                </a:cubicBezTo>
                <a:cubicBezTo>
                  <a:pt x="2693361" y="151118"/>
                  <a:pt x="2681334" y="113131"/>
                  <a:pt x="2657281" y="88580"/>
                </a:cubicBezTo>
                <a:cubicBezTo>
                  <a:pt x="2633229" y="64030"/>
                  <a:pt x="2594496" y="51755"/>
                  <a:pt x="2541082" y="51755"/>
                </a:cubicBezTo>
                <a:close/>
                <a:moveTo>
                  <a:pt x="1754409" y="51755"/>
                </a:moveTo>
                <a:lnTo>
                  <a:pt x="1754409" y="347355"/>
                </a:lnTo>
                <a:lnTo>
                  <a:pt x="1782775" y="347355"/>
                </a:lnTo>
                <a:cubicBezTo>
                  <a:pt x="1828890" y="347355"/>
                  <a:pt x="1863393" y="343125"/>
                  <a:pt x="1886285" y="334666"/>
                </a:cubicBezTo>
                <a:cubicBezTo>
                  <a:pt x="1909176" y="326206"/>
                  <a:pt x="1927174" y="310944"/>
                  <a:pt x="1940279" y="288882"/>
                </a:cubicBezTo>
                <a:cubicBezTo>
                  <a:pt x="1953384" y="266820"/>
                  <a:pt x="1959936" y="238040"/>
                  <a:pt x="1959936" y="202541"/>
                </a:cubicBezTo>
                <a:cubicBezTo>
                  <a:pt x="1959936" y="151118"/>
                  <a:pt x="1947910" y="113131"/>
                  <a:pt x="1923857" y="88580"/>
                </a:cubicBezTo>
                <a:cubicBezTo>
                  <a:pt x="1899804" y="64030"/>
                  <a:pt x="1861070" y="51755"/>
                  <a:pt x="1807657" y="51755"/>
                </a:cubicBezTo>
                <a:close/>
                <a:moveTo>
                  <a:pt x="5674248" y="37821"/>
                </a:moveTo>
                <a:cubicBezTo>
                  <a:pt x="5612540" y="37821"/>
                  <a:pt x="5565596" y="69338"/>
                  <a:pt x="5533415" y="132373"/>
                </a:cubicBezTo>
                <a:cubicBezTo>
                  <a:pt x="5507205" y="184128"/>
                  <a:pt x="5494101" y="258443"/>
                  <a:pt x="5494101" y="355318"/>
                </a:cubicBezTo>
                <a:cubicBezTo>
                  <a:pt x="5494101" y="470439"/>
                  <a:pt x="5514338" y="555536"/>
                  <a:pt x="5554814" y="610609"/>
                </a:cubicBezTo>
                <a:cubicBezTo>
                  <a:pt x="5583013" y="649094"/>
                  <a:pt x="5622493" y="668336"/>
                  <a:pt x="5673253" y="668336"/>
                </a:cubicBezTo>
                <a:cubicBezTo>
                  <a:pt x="5707424" y="668336"/>
                  <a:pt x="5735956" y="660042"/>
                  <a:pt x="5758848" y="643454"/>
                </a:cubicBezTo>
                <a:cubicBezTo>
                  <a:pt x="5788042" y="622221"/>
                  <a:pt x="5810768" y="588298"/>
                  <a:pt x="5827025" y="541685"/>
                </a:cubicBezTo>
                <a:cubicBezTo>
                  <a:pt x="5843281" y="495073"/>
                  <a:pt x="5851409" y="434277"/>
                  <a:pt x="5851409" y="359299"/>
                </a:cubicBezTo>
                <a:cubicBezTo>
                  <a:pt x="5851409" y="270055"/>
                  <a:pt x="5843115" y="203287"/>
                  <a:pt x="5826527" y="158997"/>
                </a:cubicBezTo>
                <a:cubicBezTo>
                  <a:pt x="5809939" y="114707"/>
                  <a:pt x="5788789" y="83438"/>
                  <a:pt x="5763078" y="65191"/>
                </a:cubicBezTo>
                <a:cubicBezTo>
                  <a:pt x="5737366" y="46944"/>
                  <a:pt x="5707756" y="37821"/>
                  <a:pt x="5674248" y="37821"/>
                </a:cubicBezTo>
                <a:close/>
                <a:moveTo>
                  <a:pt x="1092724" y="37821"/>
                </a:moveTo>
                <a:cubicBezTo>
                  <a:pt x="1031016" y="37821"/>
                  <a:pt x="984071" y="69338"/>
                  <a:pt x="951891" y="132373"/>
                </a:cubicBezTo>
                <a:cubicBezTo>
                  <a:pt x="925681" y="184128"/>
                  <a:pt x="912576" y="258443"/>
                  <a:pt x="912576" y="355318"/>
                </a:cubicBezTo>
                <a:cubicBezTo>
                  <a:pt x="912576" y="470439"/>
                  <a:pt x="932814" y="555536"/>
                  <a:pt x="973289" y="610609"/>
                </a:cubicBezTo>
                <a:cubicBezTo>
                  <a:pt x="1001489" y="649094"/>
                  <a:pt x="1040969" y="668336"/>
                  <a:pt x="1091728" y="668336"/>
                </a:cubicBezTo>
                <a:cubicBezTo>
                  <a:pt x="1125900" y="668336"/>
                  <a:pt x="1154431" y="660042"/>
                  <a:pt x="1177323" y="643454"/>
                </a:cubicBezTo>
                <a:cubicBezTo>
                  <a:pt x="1206518" y="622221"/>
                  <a:pt x="1229244" y="588298"/>
                  <a:pt x="1245500" y="541685"/>
                </a:cubicBezTo>
                <a:cubicBezTo>
                  <a:pt x="1261757" y="495073"/>
                  <a:pt x="1269885" y="434277"/>
                  <a:pt x="1269885" y="359299"/>
                </a:cubicBezTo>
                <a:cubicBezTo>
                  <a:pt x="1269885" y="270055"/>
                  <a:pt x="1261591" y="203287"/>
                  <a:pt x="1245003" y="158997"/>
                </a:cubicBezTo>
                <a:cubicBezTo>
                  <a:pt x="1228414" y="114707"/>
                  <a:pt x="1207265" y="83438"/>
                  <a:pt x="1181553" y="65191"/>
                </a:cubicBezTo>
                <a:cubicBezTo>
                  <a:pt x="1155842" y="46944"/>
                  <a:pt x="1126232" y="37821"/>
                  <a:pt x="1092724" y="37821"/>
                </a:cubicBezTo>
                <a:close/>
                <a:moveTo>
                  <a:pt x="6084125" y="15427"/>
                </a:moveTo>
                <a:lnTo>
                  <a:pt x="6397641" y="15427"/>
                </a:lnTo>
                <a:cubicBezTo>
                  <a:pt x="6479255" y="15427"/>
                  <a:pt x="6538972" y="21067"/>
                  <a:pt x="6576793" y="32347"/>
                </a:cubicBezTo>
                <a:cubicBezTo>
                  <a:pt x="6614614" y="43627"/>
                  <a:pt x="6645468" y="64445"/>
                  <a:pt x="6669355" y="94801"/>
                </a:cubicBezTo>
                <a:cubicBezTo>
                  <a:pt x="6693242" y="125157"/>
                  <a:pt x="6705185" y="160739"/>
                  <a:pt x="6705185" y="201546"/>
                </a:cubicBezTo>
                <a:cubicBezTo>
                  <a:pt x="6705185" y="251310"/>
                  <a:pt x="6687270" y="292449"/>
                  <a:pt x="6651440" y="324961"/>
                </a:cubicBezTo>
                <a:cubicBezTo>
                  <a:pt x="6628548" y="345531"/>
                  <a:pt x="6596533" y="360958"/>
                  <a:pt x="6555394" y="371242"/>
                </a:cubicBezTo>
                <a:lnTo>
                  <a:pt x="6717626" y="599661"/>
                </a:lnTo>
                <a:cubicBezTo>
                  <a:pt x="6738859" y="629188"/>
                  <a:pt x="6753954" y="647601"/>
                  <a:pt x="6762912" y="654899"/>
                </a:cubicBezTo>
                <a:cubicBezTo>
                  <a:pt x="6776515" y="665184"/>
                  <a:pt x="6792273" y="670824"/>
                  <a:pt x="6810188" y="671819"/>
                </a:cubicBezTo>
                <a:lnTo>
                  <a:pt x="6810188" y="690232"/>
                </a:lnTo>
                <a:lnTo>
                  <a:pt x="6597694" y="690232"/>
                </a:lnTo>
                <a:lnTo>
                  <a:pt x="6380224" y="382688"/>
                </a:lnTo>
                <a:lnTo>
                  <a:pt x="6335933" y="382688"/>
                </a:lnTo>
                <a:lnTo>
                  <a:pt x="6335933" y="571793"/>
                </a:lnTo>
                <a:cubicBezTo>
                  <a:pt x="6335933" y="608287"/>
                  <a:pt x="6338173" y="631261"/>
                  <a:pt x="6342652" y="640717"/>
                </a:cubicBezTo>
                <a:cubicBezTo>
                  <a:pt x="6347130" y="650172"/>
                  <a:pt x="6355010" y="657719"/>
                  <a:pt x="6366290" y="663359"/>
                </a:cubicBezTo>
                <a:cubicBezTo>
                  <a:pt x="6377570" y="668999"/>
                  <a:pt x="6398637" y="671819"/>
                  <a:pt x="6429490" y="671819"/>
                </a:cubicBezTo>
                <a:lnTo>
                  <a:pt x="6429490" y="690232"/>
                </a:lnTo>
                <a:lnTo>
                  <a:pt x="6084125" y="690232"/>
                </a:lnTo>
                <a:lnTo>
                  <a:pt x="6084125" y="671819"/>
                </a:lnTo>
                <a:cubicBezTo>
                  <a:pt x="6115311" y="671819"/>
                  <a:pt x="6136461" y="668916"/>
                  <a:pt x="6147575" y="663111"/>
                </a:cubicBezTo>
                <a:cubicBezTo>
                  <a:pt x="6158690" y="657305"/>
                  <a:pt x="6166486" y="649757"/>
                  <a:pt x="6170964" y="640468"/>
                </a:cubicBezTo>
                <a:cubicBezTo>
                  <a:pt x="6175443" y="631178"/>
                  <a:pt x="6177683" y="608287"/>
                  <a:pt x="6177683" y="571793"/>
                </a:cubicBezTo>
                <a:lnTo>
                  <a:pt x="6177683" y="133866"/>
                </a:lnTo>
                <a:cubicBezTo>
                  <a:pt x="6177683" y="97372"/>
                  <a:pt x="6175443" y="74398"/>
                  <a:pt x="6170964" y="64942"/>
                </a:cubicBezTo>
                <a:cubicBezTo>
                  <a:pt x="6166486" y="55487"/>
                  <a:pt x="6158606" y="47940"/>
                  <a:pt x="6147326" y="42300"/>
                </a:cubicBezTo>
                <a:cubicBezTo>
                  <a:pt x="6136047" y="36660"/>
                  <a:pt x="6114979" y="33840"/>
                  <a:pt x="6084125" y="33840"/>
                </a:cubicBezTo>
                <a:close/>
                <a:moveTo>
                  <a:pt x="4397066" y="15427"/>
                </a:moveTo>
                <a:lnTo>
                  <a:pt x="5003196" y="15427"/>
                </a:lnTo>
                <a:lnTo>
                  <a:pt x="5003196" y="198062"/>
                </a:lnTo>
                <a:lnTo>
                  <a:pt x="4985281" y="198062"/>
                </a:lnTo>
                <a:cubicBezTo>
                  <a:pt x="4974664" y="155928"/>
                  <a:pt x="4962887" y="125655"/>
                  <a:pt x="4949948" y="107242"/>
                </a:cubicBezTo>
                <a:cubicBezTo>
                  <a:pt x="4937009" y="88829"/>
                  <a:pt x="4919260" y="74149"/>
                  <a:pt x="4896700" y="63201"/>
                </a:cubicBezTo>
                <a:cubicBezTo>
                  <a:pt x="4884093" y="57229"/>
                  <a:pt x="4862031" y="54243"/>
                  <a:pt x="4830514" y="54243"/>
                </a:cubicBezTo>
                <a:lnTo>
                  <a:pt x="4780252" y="54243"/>
                </a:lnTo>
                <a:lnTo>
                  <a:pt x="4780252" y="574779"/>
                </a:lnTo>
                <a:cubicBezTo>
                  <a:pt x="4780252" y="609282"/>
                  <a:pt x="4782160" y="630847"/>
                  <a:pt x="4785974" y="639472"/>
                </a:cubicBezTo>
                <a:cubicBezTo>
                  <a:pt x="4789790" y="648098"/>
                  <a:pt x="4797255" y="655646"/>
                  <a:pt x="4808368" y="662115"/>
                </a:cubicBezTo>
                <a:cubicBezTo>
                  <a:pt x="4819483" y="668585"/>
                  <a:pt x="4834661" y="671819"/>
                  <a:pt x="4853903" y="671819"/>
                </a:cubicBezTo>
                <a:lnTo>
                  <a:pt x="4876297" y="671819"/>
                </a:lnTo>
                <a:lnTo>
                  <a:pt x="4876297" y="690232"/>
                </a:lnTo>
                <a:lnTo>
                  <a:pt x="4522970" y="690232"/>
                </a:lnTo>
                <a:lnTo>
                  <a:pt x="4522970" y="671819"/>
                </a:lnTo>
                <a:lnTo>
                  <a:pt x="4545364" y="671819"/>
                </a:lnTo>
                <a:cubicBezTo>
                  <a:pt x="4564938" y="671819"/>
                  <a:pt x="4580697" y="668336"/>
                  <a:pt x="4592640" y="661369"/>
                </a:cubicBezTo>
                <a:cubicBezTo>
                  <a:pt x="4601266" y="656724"/>
                  <a:pt x="4608067" y="648762"/>
                  <a:pt x="4613043" y="637482"/>
                </a:cubicBezTo>
                <a:cubicBezTo>
                  <a:pt x="4616693" y="629520"/>
                  <a:pt x="4618518" y="608619"/>
                  <a:pt x="4618518" y="574779"/>
                </a:cubicBezTo>
                <a:lnTo>
                  <a:pt x="4618518" y="54243"/>
                </a:lnTo>
                <a:lnTo>
                  <a:pt x="4569748" y="54243"/>
                </a:lnTo>
                <a:cubicBezTo>
                  <a:pt x="4524297" y="54243"/>
                  <a:pt x="4491287" y="63864"/>
                  <a:pt x="4470717" y="83106"/>
                </a:cubicBezTo>
                <a:cubicBezTo>
                  <a:pt x="4441854" y="109979"/>
                  <a:pt x="4423607" y="148298"/>
                  <a:pt x="4415976" y="198062"/>
                </a:cubicBezTo>
                <a:lnTo>
                  <a:pt x="4397066" y="198062"/>
                </a:lnTo>
                <a:close/>
                <a:moveTo>
                  <a:pt x="2970944" y="15427"/>
                </a:moveTo>
                <a:lnTo>
                  <a:pt x="3535770" y="15427"/>
                </a:lnTo>
                <a:lnTo>
                  <a:pt x="3535770" y="214982"/>
                </a:lnTo>
                <a:lnTo>
                  <a:pt x="3516859" y="214982"/>
                </a:lnTo>
                <a:cubicBezTo>
                  <a:pt x="3507238" y="166213"/>
                  <a:pt x="3493719" y="131212"/>
                  <a:pt x="3476301" y="109979"/>
                </a:cubicBezTo>
                <a:cubicBezTo>
                  <a:pt x="3458884" y="88746"/>
                  <a:pt x="3434250" y="73154"/>
                  <a:pt x="3402401" y="63201"/>
                </a:cubicBezTo>
                <a:cubicBezTo>
                  <a:pt x="3383822" y="57229"/>
                  <a:pt x="3348988" y="54243"/>
                  <a:pt x="3297896" y="54243"/>
                </a:cubicBezTo>
                <a:lnTo>
                  <a:pt x="3228226" y="54243"/>
                </a:lnTo>
                <a:lnTo>
                  <a:pt x="3228226" y="328943"/>
                </a:lnTo>
                <a:lnTo>
                  <a:pt x="3241662" y="328943"/>
                </a:lnTo>
                <a:cubicBezTo>
                  <a:pt x="3284459" y="328943"/>
                  <a:pt x="3315479" y="315506"/>
                  <a:pt x="3334721" y="288633"/>
                </a:cubicBezTo>
                <a:cubicBezTo>
                  <a:pt x="3353964" y="261761"/>
                  <a:pt x="3366239" y="222115"/>
                  <a:pt x="3371547" y="169696"/>
                </a:cubicBezTo>
                <a:lnTo>
                  <a:pt x="3390458" y="169696"/>
                </a:lnTo>
                <a:lnTo>
                  <a:pt x="3390458" y="523024"/>
                </a:lnTo>
                <a:lnTo>
                  <a:pt x="3371547" y="523024"/>
                </a:lnTo>
                <a:cubicBezTo>
                  <a:pt x="3367566" y="484539"/>
                  <a:pt x="3359189" y="453022"/>
                  <a:pt x="3346416" y="428471"/>
                </a:cubicBezTo>
                <a:cubicBezTo>
                  <a:pt x="3333643" y="403921"/>
                  <a:pt x="3318797" y="387416"/>
                  <a:pt x="3301877" y="378956"/>
                </a:cubicBezTo>
                <a:cubicBezTo>
                  <a:pt x="3284957" y="370496"/>
                  <a:pt x="3260407" y="366266"/>
                  <a:pt x="3228226" y="366266"/>
                </a:cubicBezTo>
                <a:lnTo>
                  <a:pt x="3228226" y="556366"/>
                </a:lnTo>
                <a:cubicBezTo>
                  <a:pt x="3228226" y="593523"/>
                  <a:pt x="3229802" y="616249"/>
                  <a:pt x="3232953" y="624543"/>
                </a:cubicBezTo>
                <a:cubicBezTo>
                  <a:pt x="3236105" y="632837"/>
                  <a:pt x="3241994" y="639638"/>
                  <a:pt x="3250620" y="644947"/>
                </a:cubicBezTo>
                <a:cubicBezTo>
                  <a:pt x="3259245" y="650255"/>
                  <a:pt x="3273180" y="652909"/>
                  <a:pt x="3292422" y="652909"/>
                </a:cubicBezTo>
                <a:lnTo>
                  <a:pt x="3332731" y="652909"/>
                </a:lnTo>
                <a:cubicBezTo>
                  <a:pt x="3395766" y="652909"/>
                  <a:pt x="3446277" y="638311"/>
                  <a:pt x="3484263" y="609116"/>
                </a:cubicBezTo>
                <a:cubicBezTo>
                  <a:pt x="3522250" y="579921"/>
                  <a:pt x="3549538" y="535465"/>
                  <a:pt x="3566126" y="475748"/>
                </a:cubicBezTo>
                <a:lnTo>
                  <a:pt x="3584539" y="475748"/>
                </a:lnTo>
                <a:lnTo>
                  <a:pt x="3554182" y="690232"/>
                </a:lnTo>
                <a:lnTo>
                  <a:pt x="2970944" y="690232"/>
                </a:lnTo>
                <a:lnTo>
                  <a:pt x="2970944" y="671819"/>
                </a:lnTo>
                <a:lnTo>
                  <a:pt x="2993338" y="671819"/>
                </a:lnTo>
                <a:cubicBezTo>
                  <a:pt x="3012912" y="671819"/>
                  <a:pt x="3028670" y="668336"/>
                  <a:pt x="3040614" y="661369"/>
                </a:cubicBezTo>
                <a:cubicBezTo>
                  <a:pt x="3049240" y="656724"/>
                  <a:pt x="3055875" y="648762"/>
                  <a:pt x="3060520" y="637482"/>
                </a:cubicBezTo>
                <a:cubicBezTo>
                  <a:pt x="3064169" y="629520"/>
                  <a:pt x="3065994" y="608619"/>
                  <a:pt x="3065994" y="574779"/>
                </a:cubicBezTo>
                <a:lnTo>
                  <a:pt x="3065994" y="130880"/>
                </a:lnTo>
                <a:cubicBezTo>
                  <a:pt x="3065994" y="100358"/>
                  <a:pt x="3065164" y="81614"/>
                  <a:pt x="3063505" y="74646"/>
                </a:cubicBezTo>
                <a:cubicBezTo>
                  <a:pt x="3060188" y="63035"/>
                  <a:pt x="3054050" y="54077"/>
                  <a:pt x="3045093" y="47774"/>
                </a:cubicBezTo>
                <a:cubicBezTo>
                  <a:pt x="3032486" y="38484"/>
                  <a:pt x="3015234" y="33840"/>
                  <a:pt x="2993338" y="33840"/>
                </a:cubicBezTo>
                <a:lnTo>
                  <a:pt x="2970944" y="33840"/>
                </a:lnTo>
                <a:close/>
                <a:moveTo>
                  <a:pt x="2236026" y="15427"/>
                </a:moveTo>
                <a:lnTo>
                  <a:pt x="2549542" y="15427"/>
                </a:lnTo>
                <a:cubicBezTo>
                  <a:pt x="2631155" y="15427"/>
                  <a:pt x="2690872" y="21067"/>
                  <a:pt x="2728693" y="32347"/>
                </a:cubicBezTo>
                <a:cubicBezTo>
                  <a:pt x="2766514" y="43627"/>
                  <a:pt x="2797368" y="64445"/>
                  <a:pt x="2821255" y="94801"/>
                </a:cubicBezTo>
                <a:cubicBezTo>
                  <a:pt x="2845142" y="125157"/>
                  <a:pt x="2857085" y="160739"/>
                  <a:pt x="2857085" y="201546"/>
                </a:cubicBezTo>
                <a:cubicBezTo>
                  <a:pt x="2857085" y="251310"/>
                  <a:pt x="2839170" y="292449"/>
                  <a:pt x="2803340" y="324961"/>
                </a:cubicBezTo>
                <a:cubicBezTo>
                  <a:pt x="2780448" y="345531"/>
                  <a:pt x="2748433" y="360958"/>
                  <a:pt x="2707295" y="371242"/>
                </a:cubicBezTo>
                <a:lnTo>
                  <a:pt x="2869527" y="599661"/>
                </a:lnTo>
                <a:cubicBezTo>
                  <a:pt x="2890760" y="629188"/>
                  <a:pt x="2905855" y="647601"/>
                  <a:pt x="2914812" y="654899"/>
                </a:cubicBezTo>
                <a:cubicBezTo>
                  <a:pt x="2928415" y="665184"/>
                  <a:pt x="2944173" y="670824"/>
                  <a:pt x="2962089" y="671819"/>
                </a:cubicBezTo>
                <a:lnTo>
                  <a:pt x="2962089" y="690232"/>
                </a:lnTo>
                <a:lnTo>
                  <a:pt x="2749594" y="690232"/>
                </a:lnTo>
                <a:lnTo>
                  <a:pt x="2532124" y="382688"/>
                </a:lnTo>
                <a:lnTo>
                  <a:pt x="2487834" y="382688"/>
                </a:lnTo>
                <a:lnTo>
                  <a:pt x="2487834" y="571793"/>
                </a:lnTo>
                <a:cubicBezTo>
                  <a:pt x="2487834" y="608287"/>
                  <a:pt x="2490073" y="631261"/>
                  <a:pt x="2494552" y="640717"/>
                </a:cubicBezTo>
                <a:cubicBezTo>
                  <a:pt x="2499031" y="650172"/>
                  <a:pt x="2506910" y="657719"/>
                  <a:pt x="2518190" y="663359"/>
                </a:cubicBezTo>
                <a:cubicBezTo>
                  <a:pt x="2529470" y="668999"/>
                  <a:pt x="2550537" y="671819"/>
                  <a:pt x="2581391" y="671819"/>
                </a:cubicBezTo>
                <a:lnTo>
                  <a:pt x="2581391" y="690232"/>
                </a:lnTo>
                <a:lnTo>
                  <a:pt x="2236026" y="690232"/>
                </a:lnTo>
                <a:lnTo>
                  <a:pt x="2236026" y="671819"/>
                </a:lnTo>
                <a:cubicBezTo>
                  <a:pt x="2267212" y="671819"/>
                  <a:pt x="2288361" y="668916"/>
                  <a:pt x="2299475" y="663111"/>
                </a:cubicBezTo>
                <a:cubicBezTo>
                  <a:pt x="2310590" y="657305"/>
                  <a:pt x="2318386" y="649757"/>
                  <a:pt x="2322865" y="640468"/>
                </a:cubicBezTo>
                <a:cubicBezTo>
                  <a:pt x="2327343" y="631178"/>
                  <a:pt x="2329583" y="608287"/>
                  <a:pt x="2329583" y="571793"/>
                </a:cubicBezTo>
                <a:lnTo>
                  <a:pt x="2329583" y="133866"/>
                </a:lnTo>
                <a:cubicBezTo>
                  <a:pt x="2329583" y="97372"/>
                  <a:pt x="2327343" y="74398"/>
                  <a:pt x="2322865" y="64942"/>
                </a:cubicBezTo>
                <a:cubicBezTo>
                  <a:pt x="2318386" y="55487"/>
                  <a:pt x="2310507" y="47940"/>
                  <a:pt x="2299226" y="42300"/>
                </a:cubicBezTo>
                <a:cubicBezTo>
                  <a:pt x="2287947" y="36660"/>
                  <a:pt x="2266880" y="33840"/>
                  <a:pt x="2236026" y="33840"/>
                </a:cubicBezTo>
                <a:close/>
                <a:moveTo>
                  <a:pt x="1502601" y="15427"/>
                </a:moveTo>
                <a:lnTo>
                  <a:pt x="1816117" y="15427"/>
                </a:lnTo>
                <a:cubicBezTo>
                  <a:pt x="1897730" y="15427"/>
                  <a:pt x="1957447" y="21067"/>
                  <a:pt x="1995269" y="32347"/>
                </a:cubicBezTo>
                <a:cubicBezTo>
                  <a:pt x="2033089" y="43627"/>
                  <a:pt x="2063943" y="64445"/>
                  <a:pt x="2087830" y="94801"/>
                </a:cubicBezTo>
                <a:cubicBezTo>
                  <a:pt x="2111717" y="125157"/>
                  <a:pt x="2123660" y="160739"/>
                  <a:pt x="2123660" y="201546"/>
                </a:cubicBezTo>
                <a:cubicBezTo>
                  <a:pt x="2123660" y="251310"/>
                  <a:pt x="2105745" y="292449"/>
                  <a:pt x="2069915" y="324961"/>
                </a:cubicBezTo>
                <a:cubicBezTo>
                  <a:pt x="2047023" y="345531"/>
                  <a:pt x="2015009" y="360958"/>
                  <a:pt x="1973870" y="371242"/>
                </a:cubicBezTo>
                <a:lnTo>
                  <a:pt x="2136102" y="599661"/>
                </a:lnTo>
                <a:cubicBezTo>
                  <a:pt x="2157335" y="629188"/>
                  <a:pt x="2172430" y="647601"/>
                  <a:pt x="2181387" y="654899"/>
                </a:cubicBezTo>
                <a:cubicBezTo>
                  <a:pt x="2194989" y="665184"/>
                  <a:pt x="2210748" y="670824"/>
                  <a:pt x="2228663" y="671819"/>
                </a:cubicBezTo>
                <a:lnTo>
                  <a:pt x="2228663" y="690232"/>
                </a:lnTo>
                <a:lnTo>
                  <a:pt x="2016170" y="690232"/>
                </a:lnTo>
                <a:lnTo>
                  <a:pt x="1798699" y="382688"/>
                </a:lnTo>
                <a:lnTo>
                  <a:pt x="1754409" y="382688"/>
                </a:lnTo>
                <a:lnTo>
                  <a:pt x="1754409" y="571793"/>
                </a:lnTo>
                <a:cubicBezTo>
                  <a:pt x="1754409" y="608287"/>
                  <a:pt x="1756648" y="631261"/>
                  <a:pt x="1761127" y="640717"/>
                </a:cubicBezTo>
                <a:cubicBezTo>
                  <a:pt x="1765606" y="650172"/>
                  <a:pt x="1773485" y="657719"/>
                  <a:pt x="1784765" y="663359"/>
                </a:cubicBezTo>
                <a:cubicBezTo>
                  <a:pt x="1796045" y="668999"/>
                  <a:pt x="1817112" y="671819"/>
                  <a:pt x="1847966" y="671819"/>
                </a:cubicBezTo>
                <a:lnTo>
                  <a:pt x="1847966" y="690232"/>
                </a:lnTo>
                <a:lnTo>
                  <a:pt x="1502601" y="690232"/>
                </a:lnTo>
                <a:lnTo>
                  <a:pt x="1502601" y="671819"/>
                </a:lnTo>
                <a:cubicBezTo>
                  <a:pt x="1533787" y="671819"/>
                  <a:pt x="1554937" y="668916"/>
                  <a:pt x="1566051" y="663111"/>
                </a:cubicBezTo>
                <a:cubicBezTo>
                  <a:pt x="1577165" y="657305"/>
                  <a:pt x="1584961" y="649757"/>
                  <a:pt x="1589440" y="640468"/>
                </a:cubicBezTo>
                <a:cubicBezTo>
                  <a:pt x="1593919" y="631178"/>
                  <a:pt x="1596158" y="608287"/>
                  <a:pt x="1596158" y="571793"/>
                </a:cubicBezTo>
                <a:lnTo>
                  <a:pt x="1596158" y="133866"/>
                </a:lnTo>
                <a:cubicBezTo>
                  <a:pt x="1596158" y="97372"/>
                  <a:pt x="1593919" y="74398"/>
                  <a:pt x="1589440" y="64942"/>
                </a:cubicBezTo>
                <a:cubicBezTo>
                  <a:pt x="1584961" y="55487"/>
                  <a:pt x="1577082" y="47940"/>
                  <a:pt x="1565802" y="42300"/>
                </a:cubicBezTo>
                <a:cubicBezTo>
                  <a:pt x="1554522" y="36660"/>
                  <a:pt x="1533455" y="33840"/>
                  <a:pt x="1502601" y="33840"/>
                </a:cubicBezTo>
                <a:close/>
                <a:moveTo>
                  <a:pt x="5668276" y="5972"/>
                </a:moveTo>
                <a:cubicBezTo>
                  <a:pt x="5775768" y="1990"/>
                  <a:pt x="5863104" y="33342"/>
                  <a:pt x="5930286" y="100026"/>
                </a:cubicBezTo>
                <a:cubicBezTo>
                  <a:pt x="5997468" y="166711"/>
                  <a:pt x="6031059" y="250149"/>
                  <a:pt x="6031059" y="350341"/>
                </a:cubicBezTo>
                <a:cubicBezTo>
                  <a:pt x="6031059" y="435936"/>
                  <a:pt x="6006010" y="511246"/>
                  <a:pt x="5955915" y="576272"/>
                </a:cubicBezTo>
                <a:cubicBezTo>
                  <a:pt x="5889562" y="662530"/>
                  <a:pt x="5795839" y="705659"/>
                  <a:pt x="5674746" y="705659"/>
                </a:cubicBezTo>
                <a:cubicBezTo>
                  <a:pt x="5553321" y="705659"/>
                  <a:pt x="5459432" y="664521"/>
                  <a:pt x="5393079" y="582243"/>
                </a:cubicBezTo>
                <a:cubicBezTo>
                  <a:pt x="5340660" y="517218"/>
                  <a:pt x="5314452" y="440083"/>
                  <a:pt x="5314452" y="350839"/>
                </a:cubicBezTo>
                <a:cubicBezTo>
                  <a:pt x="5314452" y="250647"/>
                  <a:pt x="5348540" y="167125"/>
                  <a:pt x="5416717" y="100275"/>
                </a:cubicBezTo>
                <a:cubicBezTo>
                  <a:pt x="5484895" y="33425"/>
                  <a:pt x="5568748" y="1990"/>
                  <a:pt x="5668276" y="5972"/>
                </a:cubicBezTo>
                <a:close/>
                <a:moveTo>
                  <a:pt x="1086752" y="5972"/>
                </a:moveTo>
                <a:cubicBezTo>
                  <a:pt x="1194243" y="1990"/>
                  <a:pt x="1281580" y="33342"/>
                  <a:pt x="1348761" y="100026"/>
                </a:cubicBezTo>
                <a:cubicBezTo>
                  <a:pt x="1415943" y="166711"/>
                  <a:pt x="1449534" y="250149"/>
                  <a:pt x="1449534" y="350341"/>
                </a:cubicBezTo>
                <a:cubicBezTo>
                  <a:pt x="1449534" y="435936"/>
                  <a:pt x="1424486" y="511246"/>
                  <a:pt x="1374390" y="576272"/>
                </a:cubicBezTo>
                <a:cubicBezTo>
                  <a:pt x="1308038" y="662530"/>
                  <a:pt x="1214315" y="705659"/>
                  <a:pt x="1093221" y="705659"/>
                </a:cubicBezTo>
                <a:cubicBezTo>
                  <a:pt x="971796" y="705659"/>
                  <a:pt x="877907" y="664521"/>
                  <a:pt x="811555" y="582243"/>
                </a:cubicBezTo>
                <a:cubicBezTo>
                  <a:pt x="759136" y="517218"/>
                  <a:pt x="732927" y="440083"/>
                  <a:pt x="732927" y="350839"/>
                </a:cubicBezTo>
                <a:cubicBezTo>
                  <a:pt x="732927" y="250647"/>
                  <a:pt x="767015" y="167125"/>
                  <a:pt x="835193" y="100275"/>
                </a:cubicBezTo>
                <a:cubicBezTo>
                  <a:pt x="903370" y="33425"/>
                  <a:pt x="987223" y="1990"/>
                  <a:pt x="1086752" y="5972"/>
                </a:cubicBezTo>
                <a:close/>
                <a:moveTo>
                  <a:pt x="4036376" y="0"/>
                </a:moveTo>
                <a:cubicBezTo>
                  <a:pt x="4083819" y="0"/>
                  <a:pt x="4133915" y="10284"/>
                  <a:pt x="4186665" y="30854"/>
                </a:cubicBezTo>
                <a:cubicBezTo>
                  <a:pt x="4217187" y="42797"/>
                  <a:pt x="4236595" y="48769"/>
                  <a:pt x="4244889" y="48769"/>
                </a:cubicBezTo>
                <a:cubicBezTo>
                  <a:pt x="4255506" y="48769"/>
                  <a:pt x="4264712" y="44871"/>
                  <a:pt x="4272508" y="37074"/>
                </a:cubicBezTo>
                <a:cubicBezTo>
                  <a:pt x="4280305" y="29278"/>
                  <a:pt x="4285364" y="16920"/>
                  <a:pt x="4287687" y="0"/>
                </a:cubicBezTo>
                <a:lnTo>
                  <a:pt x="4307095" y="0"/>
                </a:lnTo>
                <a:lnTo>
                  <a:pt x="4307095" y="233892"/>
                </a:lnTo>
                <a:lnTo>
                  <a:pt x="4287687" y="233892"/>
                </a:lnTo>
                <a:cubicBezTo>
                  <a:pt x="4273089" y="172848"/>
                  <a:pt x="4245884" y="126070"/>
                  <a:pt x="4206073" y="93557"/>
                </a:cubicBezTo>
                <a:cubicBezTo>
                  <a:pt x="4166261" y="61044"/>
                  <a:pt x="4121142" y="44788"/>
                  <a:pt x="4070714" y="44788"/>
                </a:cubicBezTo>
                <a:cubicBezTo>
                  <a:pt x="4028580" y="44788"/>
                  <a:pt x="3989929" y="56897"/>
                  <a:pt x="3954763" y="81116"/>
                </a:cubicBezTo>
                <a:cubicBezTo>
                  <a:pt x="3919596" y="105334"/>
                  <a:pt x="3893884" y="137018"/>
                  <a:pt x="3877628" y="176166"/>
                </a:cubicBezTo>
                <a:cubicBezTo>
                  <a:pt x="3856727" y="226262"/>
                  <a:pt x="3846276" y="281998"/>
                  <a:pt x="3846276" y="343374"/>
                </a:cubicBezTo>
                <a:cubicBezTo>
                  <a:pt x="3846276" y="403755"/>
                  <a:pt x="3853907" y="458745"/>
                  <a:pt x="3869168" y="508343"/>
                </a:cubicBezTo>
                <a:cubicBezTo>
                  <a:pt x="3884429" y="557942"/>
                  <a:pt x="3908316" y="595431"/>
                  <a:pt x="3940829" y="620811"/>
                </a:cubicBezTo>
                <a:cubicBezTo>
                  <a:pt x="3973341" y="646191"/>
                  <a:pt x="4015475" y="658881"/>
                  <a:pt x="4067230" y="658881"/>
                </a:cubicBezTo>
                <a:cubicBezTo>
                  <a:pt x="4109696" y="658881"/>
                  <a:pt x="4148595" y="649591"/>
                  <a:pt x="4183928" y="631013"/>
                </a:cubicBezTo>
                <a:cubicBezTo>
                  <a:pt x="4219261" y="612434"/>
                  <a:pt x="4256501" y="580419"/>
                  <a:pt x="4295649" y="534967"/>
                </a:cubicBezTo>
                <a:lnTo>
                  <a:pt x="4295649" y="593192"/>
                </a:lnTo>
                <a:cubicBezTo>
                  <a:pt x="4257828" y="632671"/>
                  <a:pt x="4218431" y="661286"/>
                  <a:pt x="4177458" y="679035"/>
                </a:cubicBezTo>
                <a:cubicBezTo>
                  <a:pt x="4136486" y="696784"/>
                  <a:pt x="4088629" y="705659"/>
                  <a:pt x="4033888" y="705659"/>
                </a:cubicBezTo>
                <a:cubicBezTo>
                  <a:pt x="3961895" y="705659"/>
                  <a:pt x="3897948" y="691227"/>
                  <a:pt x="3842046" y="662364"/>
                </a:cubicBezTo>
                <a:cubicBezTo>
                  <a:pt x="3786144" y="633501"/>
                  <a:pt x="3743015" y="592030"/>
                  <a:pt x="3712659" y="537953"/>
                </a:cubicBezTo>
                <a:cubicBezTo>
                  <a:pt x="3682302" y="483876"/>
                  <a:pt x="3667124" y="426315"/>
                  <a:pt x="3667124" y="365271"/>
                </a:cubicBezTo>
                <a:cubicBezTo>
                  <a:pt x="3667124" y="300909"/>
                  <a:pt x="3683961" y="239864"/>
                  <a:pt x="3717635" y="182138"/>
                </a:cubicBezTo>
                <a:cubicBezTo>
                  <a:pt x="3751309" y="124411"/>
                  <a:pt x="3796761" y="79623"/>
                  <a:pt x="3853990" y="47774"/>
                </a:cubicBezTo>
                <a:cubicBezTo>
                  <a:pt x="3911219" y="15924"/>
                  <a:pt x="3972014" y="0"/>
                  <a:pt x="4036376" y="0"/>
                </a:cubicBezTo>
                <a:close/>
                <a:moveTo>
                  <a:pt x="369251" y="0"/>
                </a:moveTo>
                <a:cubicBezTo>
                  <a:pt x="416693" y="0"/>
                  <a:pt x="466790" y="10284"/>
                  <a:pt x="519540" y="30854"/>
                </a:cubicBezTo>
                <a:cubicBezTo>
                  <a:pt x="550062" y="42797"/>
                  <a:pt x="569470" y="48769"/>
                  <a:pt x="577764" y="48769"/>
                </a:cubicBezTo>
                <a:cubicBezTo>
                  <a:pt x="588381" y="48769"/>
                  <a:pt x="597587" y="44871"/>
                  <a:pt x="605384" y="37074"/>
                </a:cubicBezTo>
                <a:cubicBezTo>
                  <a:pt x="613180" y="29278"/>
                  <a:pt x="618239" y="16920"/>
                  <a:pt x="620562" y="0"/>
                </a:cubicBezTo>
                <a:lnTo>
                  <a:pt x="639970" y="0"/>
                </a:lnTo>
                <a:lnTo>
                  <a:pt x="639970" y="233892"/>
                </a:lnTo>
                <a:lnTo>
                  <a:pt x="620562" y="233892"/>
                </a:lnTo>
                <a:cubicBezTo>
                  <a:pt x="605964" y="172848"/>
                  <a:pt x="578760" y="126070"/>
                  <a:pt x="538948" y="93557"/>
                </a:cubicBezTo>
                <a:cubicBezTo>
                  <a:pt x="499137" y="61044"/>
                  <a:pt x="454017" y="44788"/>
                  <a:pt x="403589" y="44788"/>
                </a:cubicBezTo>
                <a:cubicBezTo>
                  <a:pt x="361455" y="44788"/>
                  <a:pt x="322805" y="56897"/>
                  <a:pt x="287638" y="81116"/>
                </a:cubicBezTo>
                <a:cubicBezTo>
                  <a:pt x="252471" y="105334"/>
                  <a:pt x="226759" y="137018"/>
                  <a:pt x="210503" y="176166"/>
                </a:cubicBezTo>
                <a:cubicBezTo>
                  <a:pt x="189602" y="226262"/>
                  <a:pt x="179151" y="281998"/>
                  <a:pt x="179151" y="343374"/>
                </a:cubicBezTo>
                <a:cubicBezTo>
                  <a:pt x="179151" y="403755"/>
                  <a:pt x="186782" y="458745"/>
                  <a:pt x="202043" y="508343"/>
                </a:cubicBezTo>
                <a:cubicBezTo>
                  <a:pt x="217304" y="557942"/>
                  <a:pt x="241191" y="595431"/>
                  <a:pt x="273704" y="620811"/>
                </a:cubicBezTo>
                <a:cubicBezTo>
                  <a:pt x="306217" y="646191"/>
                  <a:pt x="348350" y="658881"/>
                  <a:pt x="400105" y="658881"/>
                </a:cubicBezTo>
                <a:cubicBezTo>
                  <a:pt x="442571" y="658881"/>
                  <a:pt x="481470" y="649591"/>
                  <a:pt x="516803" y="631013"/>
                </a:cubicBezTo>
                <a:cubicBezTo>
                  <a:pt x="552135" y="612434"/>
                  <a:pt x="589376" y="580419"/>
                  <a:pt x="628524" y="534967"/>
                </a:cubicBezTo>
                <a:lnTo>
                  <a:pt x="628524" y="593192"/>
                </a:lnTo>
                <a:cubicBezTo>
                  <a:pt x="590703" y="632671"/>
                  <a:pt x="551306" y="661286"/>
                  <a:pt x="510334" y="679035"/>
                </a:cubicBezTo>
                <a:cubicBezTo>
                  <a:pt x="469361" y="696784"/>
                  <a:pt x="421504" y="705659"/>
                  <a:pt x="366763" y="705659"/>
                </a:cubicBezTo>
                <a:cubicBezTo>
                  <a:pt x="294771" y="705659"/>
                  <a:pt x="230823" y="691227"/>
                  <a:pt x="174922" y="662364"/>
                </a:cubicBezTo>
                <a:cubicBezTo>
                  <a:pt x="119019" y="633501"/>
                  <a:pt x="75890" y="592030"/>
                  <a:pt x="45534" y="537953"/>
                </a:cubicBezTo>
                <a:cubicBezTo>
                  <a:pt x="15178" y="483876"/>
                  <a:pt x="0" y="426315"/>
                  <a:pt x="0" y="365271"/>
                </a:cubicBezTo>
                <a:cubicBezTo>
                  <a:pt x="0" y="300909"/>
                  <a:pt x="16837" y="239864"/>
                  <a:pt x="50510" y="182138"/>
                </a:cubicBezTo>
                <a:cubicBezTo>
                  <a:pt x="84184" y="124411"/>
                  <a:pt x="129636" y="79623"/>
                  <a:pt x="186865" y="47774"/>
                </a:cubicBezTo>
                <a:cubicBezTo>
                  <a:pt x="244094" y="15924"/>
                  <a:pt x="304890" y="0"/>
                  <a:pt x="3692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713096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F9FB3D06-8538-6B62-54BC-40B5FE57156E}"/>
              </a:ext>
            </a:extLst>
          </p:cNvPr>
          <p:cNvSpPr/>
          <p:nvPr/>
        </p:nvSpPr>
        <p:spPr>
          <a:xfrm>
            <a:off x="2141730" y="3655015"/>
            <a:ext cx="4860540" cy="524528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A651B75B-46D7-69EE-5840-B9CD8AF88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195737" y="3734453"/>
            <a:ext cx="398915" cy="383827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282FB6FE-BC3F-55CD-A8D6-FBB672749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408204" y="3751026"/>
            <a:ext cx="486054" cy="367253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01F1ED6-D8B5-BC12-CB02-A7BEC95C6E37}"/>
              </a:ext>
            </a:extLst>
          </p:cNvPr>
          <p:cNvSpPr/>
          <p:nvPr/>
        </p:nvSpPr>
        <p:spPr>
          <a:xfrm>
            <a:off x="4247964" y="3613086"/>
            <a:ext cx="648072" cy="578844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FB5B8C7A-DC53-D46E-3DB2-E9A2845B2411}"/>
              </a:ext>
            </a:extLst>
          </p:cNvPr>
          <p:cNvSpPr txBox="1"/>
          <p:nvPr/>
        </p:nvSpPr>
        <p:spPr>
          <a:xfrm>
            <a:off x="2087166" y="3205163"/>
            <a:ext cx="13513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2B83F2CF-456B-7B6B-CEEE-D7358D62FE68}"/>
              </a:ext>
            </a:extLst>
          </p:cNvPr>
          <p:cNvSpPr txBox="1"/>
          <p:nvPr/>
        </p:nvSpPr>
        <p:spPr>
          <a:xfrm>
            <a:off x="6000750" y="3193257"/>
            <a:ext cx="11096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FA4B12C5-A180-54D0-23AF-E01910B150F8}"/>
              </a:ext>
            </a:extLst>
          </p:cNvPr>
          <p:cNvSpPr/>
          <p:nvPr/>
        </p:nvSpPr>
        <p:spPr>
          <a:xfrm>
            <a:off x="1440657" y="2224088"/>
            <a:ext cx="1997869" cy="717947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a. Play </a:t>
            </a:r>
            <a:r>
              <a:rPr lang="es-ES_tradnl" sz="2700" b="1" dirty="0" err="1">
                <a:solidFill>
                  <a:prstClr val="white"/>
                </a:solidFill>
                <a:latin typeface="Calibri"/>
              </a:rPr>
              <a:t>football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1F0F5925-1427-449D-95DC-5BD8A4D1E4F7}"/>
              </a:ext>
            </a:extLst>
          </p:cNvPr>
          <p:cNvSpPr/>
          <p:nvPr/>
        </p:nvSpPr>
        <p:spPr>
          <a:xfrm>
            <a:off x="3643314" y="2235994"/>
            <a:ext cx="2062162" cy="706041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b. Play </a:t>
            </a:r>
            <a:r>
              <a:rPr lang="es-ES_tradnl" sz="2700" b="1" dirty="0" err="1">
                <a:solidFill>
                  <a:prstClr val="white"/>
                </a:solidFill>
                <a:latin typeface="Calibri"/>
              </a:rPr>
              <a:t>tennis</a:t>
            </a:r>
            <a:endParaRPr lang="es-ES_tradnl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6110883" y="2224088"/>
            <a:ext cx="1999059" cy="706041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c. Play </a:t>
            </a:r>
            <a:r>
              <a:rPr lang="es-ES_tradnl" sz="2700" b="1" dirty="0" err="1">
                <a:solidFill>
                  <a:prstClr val="white"/>
                </a:solidFill>
                <a:latin typeface="Calibri"/>
              </a:rPr>
              <a:t>basketball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5CD511-4F08-62B6-EBA6-5C5962EC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79" y="4517232"/>
            <a:ext cx="647700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Tennis Cartoon Images – Browse 25,413 Stock Photos, Vectors, and Video |  Adobe Stock">
            <a:extLst>
              <a:ext uri="{FF2B5EF4-FFF2-40B4-BE49-F238E27FC236}">
                <a16:creationId xmlns:a16="http://schemas.microsoft.com/office/drawing/2014/main" id="{0B1967E1-6FC7-970D-F3EC-25F7CF10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17" y="110085"/>
            <a:ext cx="2122759" cy="21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38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276 -0.002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736 -0.0078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516 -0.008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010D5ADD-C468-F0CC-ECC3-18FD268FEB53}"/>
              </a:ext>
            </a:extLst>
          </p:cNvPr>
          <p:cNvSpPr/>
          <p:nvPr/>
        </p:nvSpPr>
        <p:spPr>
          <a:xfrm>
            <a:off x="2141730" y="3655015"/>
            <a:ext cx="4860540" cy="524528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668FCE74-7262-E41F-3716-CA8355FD4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195737" y="3734453"/>
            <a:ext cx="398915" cy="383827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65C47FFE-72E2-CB6B-4007-D5B64E91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408204" y="3751026"/>
            <a:ext cx="486054" cy="367253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34977D96-83AE-35D0-21BE-138C7EA344EB}"/>
              </a:ext>
            </a:extLst>
          </p:cNvPr>
          <p:cNvSpPr/>
          <p:nvPr/>
        </p:nvSpPr>
        <p:spPr>
          <a:xfrm>
            <a:off x="4247964" y="3613086"/>
            <a:ext cx="648072" cy="578844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2D9A85B8-BF09-3755-66AE-BCCDD3C4B692}"/>
              </a:ext>
            </a:extLst>
          </p:cNvPr>
          <p:cNvSpPr txBox="1"/>
          <p:nvPr/>
        </p:nvSpPr>
        <p:spPr>
          <a:xfrm>
            <a:off x="2087166" y="3205163"/>
            <a:ext cx="132563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CAA143AA-912C-E08F-7C30-6B6E088B169F}"/>
              </a:ext>
            </a:extLst>
          </p:cNvPr>
          <p:cNvSpPr txBox="1"/>
          <p:nvPr/>
        </p:nvSpPr>
        <p:spPr>
          <a:xfrm>
            <a:off x="6000750" y="3193257"/>
            <a:ext cx="11096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12691F00-D8C1-89FA-063B-A9AF7A81EAAB}"/>
              </a:ext>
            </a:extLst>
          </p:cNvPr>
          <p:cNvSpPr/>
          <p:nvPr/>
        </p:nvSpPr>
        <p:spPr>
          <a:xfrm>
            <a:off x="3657601" y="2138466"/>
            <a:ext cx="1997869" cy="784519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b. Cook </a:t>
            </a:r>
            <a:r>
              <a:rPr lang="es-ES_tradnl" sz="2700" b="1" dirty="0" err="1" smtClean="0">
                <a:solidFill>
                  <a:prstClr val="white"/>
                </a:solidFill>
                <a:latin typeface="Calibri"/>
              </a:rPr>
              <a:t>meals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207BD87B-EC3C-CC80-C992-7004C4DF241A}"/>
              </a:ext>
            </a:extLst>
          </p:cNvPr>
          <p:cNvSpPr/>
          <p:nvPr/>
        </p:nvSpPr>
        <p:spPr>
          <a:xfrm>
            <a:off x="1285876" y="2143126"/>
            <a:ext cx="1997869" cy="779860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a. </a:t>
            </a:r>
            <a:r>
              <a:rPr lang="es-ES_tradnl" sz="2700" b="1" dirty="0" err="1">
                <a:solidFill>
                  <a:prstClr val="white"/>
                </a:solidFill>
                <a:latin typeface="Calibri"/>
              </a:rPr>
              <a:t>Watch</a:t>
            </a: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ES_tradnl" sz="2700" b="1" dirty="0" smtClean="0">
                <a:solidFill>
                  <a:prstClr val="white"/>
                </a:solidFill>
                <a:latin typeface="Calibri"/>
              </a:rPr>
              <a:t>films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5894785" y="2145610"/>
            <a:ext cx="1999059" cy="784519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c. Do yoga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37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F7812-0C3C-E1EF-D91A-1B27C4F4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79" y="4517232"/>
            <a:ext cx="647700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9DB77BFA-D493-E65B-2AA2-D029E3731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72015" y="571697"/>
            <a:ext cx="784520" cy="7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317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276 -0.0027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984 0.0039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672 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9FDF192A-DCCA-C327-CD9F-E514FF654549}"/>
              </a:ext>
            </a:extLst>
          </p:cNvPr>
          <p:cNvSpPr/>
          <p:nvPr/>
        </p:nvSpPr>
        <p:spPr>
          <a:xfrm>
            <a:off x="2141730" y="3655015"/>
            <a:ext cx="4860540" cy="524528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BCEAA7F0-85EA-092A-627F-D0C9E4336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195737" y="3734453"/>
            <a:ext cx="398915" cy="383827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AC76DE55-AA45-4B32-F76F-F5A04F892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408204" y="3751026"/>
            <a:ext cx="486054" cy="367253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06421ADC-ADEE-48D0-310F-2322C0EF4127}"/>
              </a:ext>
            </a:extLst>
          </p:cNvPr>
          <p:cNvSpPr/>
          <p:nvPr/>
        </p:nvSpPr>
        <p:spPr>
          <a:xfrm>
            <a:off x="4247964" y="3613086"/>
            <a:ext cx="648072" cy="578844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38312E53-BE6E-C135-0E2F-BE1CBE45AD99}"/>
              </a:ext>
            </a:extLst>
          </p:cNvPr>
          <p:cNvSpPr txBox="1"/>
          <p:nvPr/>
        </p:nvSpPr>
        <p:spPr>
          <a:xfrm>
            <a:off x="1958400" y="3205163"/>
            <a:ext cx="12991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75E8E02E-C6ED-8547-582F-89F6A100E474}"/>
              </a:ext>
            </a:extLst>
          </p:cNvPr>
          <p:cNvSpPr txBox="1"/>
          <p:nvPr/>
        </p:nvSpPr>
        <p:spPr>
          <a:xfrm>
            <a:off x="6000750" y="3193257"/>
            <a:ext cx="11096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5EA1928E-1104-4FEA-3F87-FB56F10C8595}"/>
              </a:ext>
            </a:extLst>
          </p:cNvPr>
          <p:cNvSpPr/>
          <p:nvPr/>
        </p:nvSpPr>
        <p:spPr>
          <a:xfrm>
            <a:off x="3657601" y="2437210"/>
            <a:ext cx="1997869" cy="485775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b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C1FC79A5-A295-F665-F079-596235894D15}"/>
              </a:ext>
            </a:extLst>
          </p:cNvPr>
          <p:cNvSpPr/>
          <p:nvPr/>
        </p:nvSpPr>
        <p:spPr>
          <a:xfrm>
            <a:off x="5894785" y="2444354"/>
            <a:ext cx="1999059" cy="485775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c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1340645" y="2434829"/>
            <a:ext cx="1999060" cy="485775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a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61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AD3E29-C701-1F76-08DC-418538AF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79" y="4517232"/>
            <a:ext cx="647700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23806F-9814-37B9-2189-B73D8FC66D11}"/>
              </a:ext>
            </a:extLst>
          </p:cNvPr>
          <p:cNvSpPr/>
          <p:nvPr/>
        </p:nvSpPr>
        <p:spPr>
          <a:xfrm>
            <a:off x="1796441" y="441621"/>
            <a:ext cx="526297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he do on Mondays ?</a:t>
            </a:r>
          </a:p>
          <a:p>
            <a:pPr marL="514350" indent="-514350">
              <a:buAutoNum type="alphaLcPeriod"/>
            </a:pPr>
            <a:r>
              <a:rPr lang="en-US" sz="2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did yoga.</a:t>
            </a:r>
          </a:p>
          <a:p>
            <a:pPr marL="514350" indent="-514350">
              <a:buAutoNum type="alphaLcPeriod"/>
            </a:pPr>
            <a:r>
              <a:rPr lang="en-US" sz="28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 is </a:t>
            </a:r>
            <a:r>
              <a:rPr lang="en-US" sz="2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doing yoga</a:t>
            </a:r>
          </a:p>
          <a:p>
            <a:pPr marL="514350" indent="-514350">
              <a:buAutoNum type="alphaLcPeriod"/>
            </a:pPr>
            <a:r>
              <a:rPr lang="en-US" sz="2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does yoga.</a:t>
            </a:r>
            <a:endParaRPr lang="en-US" sz="2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2793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3086 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516 -0.003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828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919A0605-119B-90DA-9EE9-69FEA52B97F4}"/>
              </a:ext>
            </a:extLst>
          </p:cNvPr>
          <p:cNvSpPr/>
          <p:nvPr/>
        </p:nvSpPr>
        <p:spPr>
          <a:xfrm>
            <a:off x="2141730" y="3655015"/>
            <a:ext cx="4860540" cy="524528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14AB65C1-A90E-A6AD-487B-2509EF6DD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195737" y="3734453"/>
            <a:ext cx="398915" cy="383827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188A8D48-09BD-43CC-B701-287E2A30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408204" y="3751026"/>
            <a:ext cx="486054" cy="367253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12F9E715-ABB5-D76D-6542-C11328C4B9B8}"/>
              </a:ext>
            </a:extLst>
          </p:cNvPr>
          <p:cNvSpPr/>
          <p:nvPr/>
        </p:nvSpPr>
        <p:spPr>
          <a:xfrm>
            <a:off x="4247964" y="3613086"/>
            <a:ext cx="648072" cy="578844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9DCA1735-54C1-D651-D467-47A79DAB3469}"/>
              </a:ext>
            </a:extLst>
          </p:cNvPr>
          <p:cNvSpPr txBox="1"/>
          <p:nvPr/>
        </p:nvSpPr>
        <p:spPr>
          <a:xfrm>
            <a:off x="1944000" y="3205163"/>
            <a:ext cx="13135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A7E31D1D-4A57-70A1-B420-C04A64235BCE}"/>
              </a:ext>
            </a:extLst>
          </p:cNvPr>
          <p:cNvSpPr txBox="1"/>
          <p:nvPr/>
        </p:nvSpPr>
        <p:spPr>
          <a:xfrm>
            <a:off x="6000750" y="3193257"/>
            <a:ext cx="11096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D2C7D91B-34F1-5657-188C-8A04D8C2BC53}"/>
              </a:ext>
            </a:extLst>
          </p:cNvPr>
          <p:cNvSpPr/>
          <p:nvPr/>
        </p:nvSpPr>
        <p:spPr>
          <a:xfrm>
            <a:off x="1440657" y="2455069"/>
            <a:ext cx="1997869" cy="486966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a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DF26127B-ADFD-D7A8-08E3-9012E3907A76}"/>
              </a:ext>
            </a:extLst>
          </p:cNvPr>
          <p:cNvSpPr/>
          <p:nvPr/>
        </p:nvSpPr>
        <p:spPr>
          <a:xfrm>
            <a:off x="3706416" y="2455069"/>
            <a:ext cx="1999059" cy="486966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5894785" y="2444354"/>
            <a:ext cx="1999059" cy="485775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c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8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65CE18-88F9-6C9C-6268-B5EBF8B3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79" y="4517232"/>
            <a:ext cx="647700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6A218185-51E7-7909-5D96-4AD9F2C74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8711" y="253550"/>
            <a:ext cx="712308" cy="712308"/>
          </a:xfrm>
          <a:prstGeom prst="rect">
            <a:avLst/>
          </a:prstGeom>
        </p:spPr>
      </p:pic>
      <p:pic>
        <p:nvPicPr>
          <p:cNvPr id="14" name="Picture 2" descr="Girl Cooking Images - Free Download on Freepik">
            <a:extLst>
              <a:ext uri="{FF2B5EF4-FFF2-40B4-BE49-F238E27FC236}">
                <a16:creationId xmlns:a16="http://schemas.microsoft.com/office/drawing/2014/main" id="{0209D3A5-EF5E-BA61-EBA5-325EC5DC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24" y="721519"/>
            <a:ext cx="1492807" cy="149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oy With Popcorn And Drink In Cinema Watch Film Vector Stock Clipart |  Royalty-Free | FreeImages">
            <a:extLst>
              <a:ext uri="{FF2B5EF4-FFF2-40B4-BE49-F238E27FC236}">
                <a16:creationId xmlns:a16="http://schemas.microsoft.com/office/drawing/2014/main" id="{85359B5B-340A-3EA0-71FB-44495399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70" y="868931"/>
            <a:ext cx="1363543" cy="13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ids Yoga Cartoon Images – Browse 9,316 Stock Photos, Vectors, and Video |  Adobe Stock">
            <a:extLst>
              <a:ext uri="{FF2B5EF4-FFF2-40B4-BE49-F238E27FC236}">
                <a16:creationId xmlns:a16="http://schemas.microsoft.com/office/drawing/2014/main" id="{FE344009-F2A2-548C-A728-62F9EF372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94" y="830001"/>
            <a:ext cx="1585349" cy="158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297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293 0.0041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516 0.0039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19 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B4523158-38DD-C9FE-CCFE-C211470B0E71}"/>
              </a:ext>
            </a:extLst>
          </p:cNvPr>
          <p:cNvSpPr/>
          <p:nvPr/>
        </p:nvSpPr>
        <p:spPr>
          <a:xfrm>
            <a:off x="2141730" y="3655015"/>
            <a:ext cx="4860540" cy="524528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66118F89-488C-B51B-5F98-D1BD4BB0D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195737" y="3734453"/>
            <a:ext cx="398915" cy="383827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fscs.com.au/wp-content/uploads/2012/12/thumb-tick-cross2.jpg">
            <a:extLst>
              <a:ext uri="{FF2B5EF4-FFF2-40B4-BE49-F238E27FC236}">
                <a16:creationId xmlns:a16="http://schemas.microsoft.com/office/drawing/2014/main" id="{22E889CF-EB80-FD44-5FD6-C53B68DFB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6408204" y="3751026"/>
            <a:ext cx="486054" cy="367253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6C99C6AD-E608-8E64-4F6A-FB477EBCE2C0}"/>
              </a:ext>
            </a:extLst>
          </p:cNvPr>
          <p:cNvSpPr/>
          <p:nvPr/>
        </p:nvSpPr>
        <p:spPr>
          <a:xfrm>
            <a:off x="4247964" y="3613086"/>
            <a:ext cx="648072" cy="578844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57CD0C28-DF9F-A58E-396C-998BD1E1EB8A}"/>
              </a:ext>
            </a:extLst>
          </p:cNvPr>
          <p:cNvSpPr txBox="1"/>
          <p:nvPr/>
        </p:nvSpPr>
        <p:spPr>
          <a:xfrm>
            <a:off x="1821600" y="3205163"/>
            <a:ext cx="14359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incorrect</a:t>
            </a:r>
            <a:endParaRPr lang="es-ES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3688233E-9A81-4412-F8F9-14395E508DF8}"/>
              </a:ext>
            </a:extLst>
          </p:cNvPr>
          <p:cNvSpPr txBox="1"/>
          <p:nvPr/>
        </p:nvSpPr>
        <p:spPr>
          <a:xfrm>
            <a:off x="6000750" y="3193257"/>
            <a:ext cx="110966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correct</a:t>
            </a:r>
            <a:endParaRPr lang="es-ES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EBC41D19-EEAD-1EF6-C72D-F49F7D7C9FB1}"/>
              </a:ext>
            </a:extLst>
          </p:cNvPr>
          <p:cNvSpPr/>
          <p:nvPr/>
        </p:nvSpPr>
        <p:spPr>
          <a:xfrm>
            <a:off x="3657601" y="2437210"/>
            <a:ext cx="1997869" cy="485775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b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ACA65773-3FFA-D50A-96BA-06B515543A25}"/>
              </a:ext>
            </a:extLst>
          </p:cNvPr>
          <p:cNvSpPr/>
          <p:nvPr/>
        </p:nvSpPr>
        <p:spPr>
          <a:xfrm>
            <a:off x="5894785" y="2444354"/>
            <a:ext cx="1999059" cy="485775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c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2 Rectángulo redondeado3">
            <a:extLst>
              <a:ext uri="{FF2B5EF4-FFF2-40B4-BE49-F238E27FC236}">
                <a16:creationId xmlns:a16="http://schemas.microsoft.com/office/drawing/2014/main" id="{740B876C-8F8E-4BC7-B452-63F790911925}"/>
              </a:ext>
            </a:extLst>
          </p:cNvPr>
          <p:cNvSpPr/>
          <p:nvPr/>
        </p:nvSpPr>
        <p:spPr>
          <a:xfrm>
            <a:off x="1340645" y="2434829"/>
            <a:ext cx="1999060" cy="485775"/>
          </a:xfrm>
          <a:prstGeom prst="roundRect">
            <a:avLst/>
          </a:prstGeom>
          <a:solidFill>
            <a:srgbClr val="DF33BA"/>
          </a:solidFill>
          <a:ln>
            <a:solidFill>
              <a:srgbClr val="DF33BA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latin typeface="Calibri"/>
              </a:rPr>
              <a:t>a</a:t>
            </a:r>
            <a:endParaRPr lang="es-ES" sz="27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209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ADB356-20E5-873C-A241-BB8ADC5C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79" y="4517232"/>
            <a:ext cx="647700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D52E71-99B2-AA8E-2FF0-CAB061DB12E2}"/>
              </a:ext>
            </a:extLst>
          </p:cNvPr>
          <p:cNvSpPr/>
          <p:nvPr/>
        </p:nvSpPr>
        <p:spPr>
          <a:xfrm>
            <a:off x="1796441" y="441621"/>
            <a:ext cx="628088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watche</a:t>
            </a:r>
            <a:r>
              <a:rPr lang="en-US" sz="2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films on Thursdays.</a:t>
            </a:r>
            <a:endParaRPr lang="en-US" sz="2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Does she watch films on Fridays ?</a:t>
            </a:r>
          </a:p>
          <a:p>
            <a:r>
              <a:rPr lang="en-US" sz="28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When does she do on Thursdays ?</a:t>
            </a:r>
            <a:endParaRPr lang="en-US" sz="280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b="0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What does she do on Thursdays ?</a:t>
            </a:r>
          </a:p>
        </p:txBody>
      </p:sp>
    </p:spTree>
    <p:extLst>
      <p:ext uri="{BB962C8B-B14F-4D97-AF65-F5344CB8AC3E}">
        <p14:creationId xmlns:p14="http://schemas.microsoft.com/office/powerpoint/2010/main" val="34057882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276 -0.010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672 -0.003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3672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Podcast Promotion Social Media Strategy by Slidesgo">
  <a:themeElements>
    <a:clrScheme name="Simple Light">
      <a:dk1>
        <a:srgbClr val="4B4BC9"/>
      </a:dk1>
      <a:lt1>
        <a:srgbClr val="19E198"/>
      </a:lt1>
      <a:dk2>
        <a:srgbClr val="2E2D2B"/>
      </a:dk2>
      <a:lt2>
        <a:srgbClr val="E72B4C"/>
      </a:lt2>
      <a:accent1>
        <a:srgbClr val="FBAEB4"/>
      </a:accent1>
      <a:accent2>
        <a:srgbClr val="D77140"/>
      </a:accent2>
      <a:accent3>
        <a:srgbClr val="FFCE43"/>
      </a:accent3>
      <a:accent4>
        <a:srgbClr val="FFE69F"/>
      </a:accent4>
      <a:accent5>
        <a:srgbClr val="B8E6FF"/>
      </a:accent5>
      <a:accent6>
        <a:srgbClr val="C292FF"/>
      </a:accent6>
      <a:hlink>
        <a:srgbClr val="2E2D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169</Words>
  <Application>Microsoft Office PowerPoint</Application>
  <PresentationFormat>On-screen Show (16:9)</PresentationFormat>
  <Paragraphs>69</Paragraphs>
  <Slides>17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Manrope</vt:lpstr>
      <vt:lpstr>Bebas Neue</vt:lpstr>
      <vt:lpstr>Raleway Black</vt:lpstr>
      <vt:lpstr>Calibri</vt:lpstr>
      <vt:lpstr>Raleway</vt:lpstr>
      <vt:lpstr>Podcast Promotion Social Media Strategy by Slidesgo</vt:lpstr>
      <vt:lpstr>                Unit 15:  My family’s weekend </vt:lpstr>
      <vt:lpstr>TABLE OF CONTENTS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03</vt:lpstr>
      <vt:lpstr>PowerPoint Presentation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15: My family’s weekend</dc:title>
  <dc:creator>Admin</dc:creator>
  <cp:lastModifiedBy>PC</cp:lastModifiedBy>
  <cp:revision>19</cp:revision>
  <dcterms:modified xsi:type="dcterms:W3CDTF">2025-03-12T07:45:42Z</dcterms:modified>
</cp:coreProperties>
</file>